
<file path=[Content_Types].xml><?xml version="1.0" encoding="utf-8"?>
<Types xmlns="http://schemas.openxmlformats.org/package/2006/content-types">
  <Default Extension="jpeg" ContentType="image/jpeg"/>
  <Default Extension="JPG" ContentType="image/.jpg"/>
  <Default Extension="xlsx" ContentType="application/vnd.openxmlformats-officedocument.spreadsheetml.sheet"/>
  <Default Extension="wav" ContentType="audio/x-wav"/>
  <Default Extension="png" ContentType="image/png"/>
  <Default Extension="tiff" ContentType="image/tiff"/>
  <Default Extension="mp4" ContentType="video/mp4"/>
  <Default Extension="mp3" ContentType="audio/mp3"/>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harts/chart1.xml" ContentType="application/vnd.openxmlformats-officedocument.drawingml.chart+xml"/>
  <Override PartName="/ppt/charts/chart10.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olors1.xml" ContentType="application/vnd.ms-office.chartcolorstyle+xml"/>
  <Override PartName="/ppt/charts/colors10.xml" ContentType="application/vnd.ms-office.chartcolorstyle+xml"/>
  <Override PartName="/ppt/charts/colors2.xml" ContentType="application/vnd.ms-office.chartcolorstyle+xml"/>
  <Override PartName="/ppt/charts/colors3.xml" ContentType="application/vnd.ms-office.chartcolorstyle+xml"/>
  <Override PartName="/ppt/charts/colors4.xml" ContentType="application/vnd.ms-office.chartcolorstyle+xml"/>
  <Override PartName="/ppt/charts/colors5.xml" ContentType="application/vnd.ms-office.chartcolorstyle+xml"/>
  <Override PartName="/ppt/charts/colors6.xml" ContentType="application/vnd.ms-office.chartcolorstyle+xml"/>
  <Override PartName="/ppt/charts/colors7.xml" ContentType="application/vnd.ms-office.chartcolorstyle+xml"/>
  <Override PartName="/ppt/charts/colors8.xml" ContentType="application/vnd.ms-office.chartcolorstyle+xml"/>
  <Override PartName="/ppt/charts/colors9.xml" ContentType="application/vnd.ms-office.chartcolorstyle+xml"/>
  <Override PartName="/ppt/charts/style1.xml" ContentType="application/vnd.ms-office.chartstyle+xml"/>
  <Override PartName="/ppt/charts/style10.xml" ContentType="application/vnd.ms-office.chartstyle+xml"/>
  <Override PartName="/ppt/charts/style2.xml" ContentType="application/vnd.ms-office.chartstyle+xml"/>
  <Override PartName="/ppt/charts/style3.xml" ContentType="application/vnd.ms-office.chartstyle+xml"/>
  <Override PartName="/ppt/charts/style4.xml" ContentType="application/vnd.ms-office.chartstyle+xml"/>
  <Override PartName="/ppt/charts/style5.xml" ContentType="application/vnd.ms-office.chartstyle+xml"/>
  <Override PartName="/ppt/charts/style6.xml" ContentType="application/vnd.ms-office.chartstyle+xml"/>
  <Override PartName="/ppt/charts/style7.xml" ContentType="application/vnd.ms-office.chartstyle+xml"/>
  <Override PartName="/ppt/charts/style8.xml" ContentType="application/vnd.ms-office.chartstyle+xml"/>
  <Override PartName="/ppt/charts/style9.xml" ContentType="application/vnd.ms-office.chartstyle+xml"/>
  <Override PartName="/ppt/media/image10.svg" ContentType="image/svg+xml"/>
  <Override PartName="/ppt/media/image12.svg" ContentType="image/svg+xml"/>
  <Override PartName="/ppt/media/image14.svg" ContentType="image/svg+xml"/>
  <Override PartName="/ppt/media/image17.svg" ContentType="image/svg+xml"/>
  <Override PartName="/ppt/media/image19.svg" ContentType="image/svg+xml"/>
  <Override PartName="/ppt/media/image2.svg" ContentType="image/svg+xml"/>
  <Override PartName="/ppt/media/image21.svg" ContentType="image/svg+xml"/>
  <Override PartName="/ppt/media/image23.svg" ContentType="image/svg+xml"/>
  <Override PartName="/ppt/media/image26.svg" ContentType="image/svg+xml"/>
  <Override PartName="/ppt/media/image28.svg" ContentType="image/svg+xml"/>
  <Override PartName="/ppt/media/image30.svg" ContentType="image/svg+xml"/>
  <Override PartName="/ppt/media/image32.svg" ContentType="image/svg+xml"/>
  <Override PartName="/ppt/media/image34.svg" ContentType="image/svg+xml"/>
  <Override PartName="/ppt/media/image36.svg" ContentType="image/svg+xml"/>
  <Override PartName="/ppt/media/image39.svg" ContentType="image/svg+xml"/>
  <Override PartName="/ppt/media/image4.svg" ContentType="image/svg+xml"/>
  <Override PartName="/ppt/media/image41.svg" ContentType="image/svg+xml"/>
  <Override PartName="/ppt/media/image43.svg" ContentType="image/svg+xml"/>
  <Override PartName="/ppt/media/image45.svg" ContentType="image/svg+xml"/>
  <Override PartName="/ppt/media/image47.svg" ContentType="image/svg+xml"/>
  <Override PartName="/ppt/media/image49.svg" ContentType="image/svg+xml"/>
  <Override PartName="/ppt/media/image59.svg" ContentType="image/svg+xml"/>
  <Override PartName="/ppt/media/image6.svg" ContentType="image/svg+xml"/>
  <Override PartName="/ppt/media/image61.svg" ContentType="image/svg+xml"/>
  <Override PartName="/ppt/media/image63.svg" ContentType="image/svg+xml"/>
  <Override PartName="/ppt/media/image65.svg" ContentType="image/svg+xml"/>
  <Override PartName="/ppt/media/image67.svg" ContentType="image/svg+xml"/>
  <Override PartName="/ppt/media/image77.svg" ContentType="image/svg+xml"/>
  <Override PartName="/ppt/media/image8.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3"/>
  </p:sldMasterIdLst>
  <p:notesMasterIdLst>
    <p:notesMasterId r:id="rId47"/>
  </p:notesMasterIdLst>
  <p:sldIdLst>
    <p:sldId id="256" r:id="rId4"/>
    <p:sldId id="266" r:id="rId5"/>
    <p:sldId id="267" r:id="rId6"/>
    <p:sldId id="268" r:id="rId7"/>
    <p:sldId id="269" r:id="rId8"/>
    <p:sldId id="270" r:id="rId9"/>
    <p:sldId id="272" r:id="rId10"/>
    <p:sldId id="273" r:id="rId11"/>
    <p:sldId id="261" r:id="rId12"/>
    <p:sldId id="274" r:id="rId13"/>
    <p:sldId id="275" r:id="rId14"/>
    <p:sldId id="276" r:id="rId15"/>
    <p:sldId id="277" r:id="rId16"/>
    <p:sldId id="278" r:id="rId17"/>
    <p:sldId id="279" r:id="rId18"/>
    <p:sldId id="280" r:id="rId19"/>
    <p:sldId id="281" r:id="rId20"/>
    <p:sldId id="271" r:id="rId21"/>
    <p:sldId id="258" r:id="rId22"/>
    <p:sldId id="284" r:id="rId23"/>
    <p:sldId id="285" r:id="rId24"/>
    <p:sldId id="286" r:id="rId25"/>
    <p:sldId id="282" r:id="rId26"/>
    <p:sldId id="287" r:id="rId27"/>
    <p:sldId id="288" r:id="rId28"/>
    <p:sldId id="316" r:id="rId29"/>
    <p:sldId id="283" r:id="rId30"/>
    <p:sldId id="289" r:id="rId31"/>
    <p:sldId id="290" r:id="rId32"/>
    <p:sldId id="291" r:id="rId33"/>
    <p:sldId id="292" r:id="rId34"/>
    <p:sldId id="293" r:id="rId35"/>
    <p:sldId id="294" r:id="rId36"/>
    <p:sldId id="317" r:id="rId37"/>
    <p:sldId id="295" r:id="rId38"/>
    <p:sldId id="296" r:id="rId39"/>
    <p:sldId id="257" r:id="rId40"/>
    <p:sldId id="297" r:id="rId41"/>
    <p:sldId id="349" r:id="rId42"/>
    <p:sldId id="299" r:id="rId43"/>
    <p:sldId id="300" r:id="rId44"/>
    <p:sldId id="310" r:id="rId45"/>
    <p:sldId id="302" r:id="rId46"/>
    <p:sldId id="303" r:id="rId48"/>
    <p:sldId id="304" r:id="rId49"/>
    <p:sldId id="305" r:id="rId50"/>
    <p:sldId id="306" r:id="rId51"/>
    <p:sldId id="308" r:id="rId52"/>
    <p:sldId id="309" r:id="rId53"/>
    <p:sldId id="313" r:id="rId54"/>
    <p:sldId id="312" r:id="rId55"/>
    <p:sldId id="311" r:id="rId56"/>
    <p:sldId id="298" r:id="rId57"/>
    <p:sldId id="314" r:id="rId58"/>
    <p:sldId id="259" r:id="rId59"/>
    <p:sldId id="262" r:id="rId60"/>
    <p:sldId id="315" r:id="rId61"/>
    <p:sldId id="263" r:id="rId62"/>
    <p:sldId id="265" r:id="rId63"/>
  </p:sldIdLst>
  <p:sldSz cx="18288000" cy="10287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showGuides="1">
      <p:cViewPr varScale="1">
        <p:scale>
          <a:sx n="55" d="100"/>
          <a:sy n="55" d="100"/>
        </p:scale>
        <p:origin x="658" y="3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6" Type="http://schemas.openxmlformats.org/officeDocument/2006/relationships/tableStyles" Target="tableStyles.xml"/><Relationship Id="rId65" Type="http://schemas.openxmlformats.org/officeDocument/2006/relationships/viewProps" Target="viewProps.xml"/><Relationship Id="rId64" Type="http://schemas.openxmlformats.org/officeDocument/2006/relationships/presProps" Target="presProps.xml"/><Relationship Id="rId63" Type="http://schemas.openxmlformats.org/officeDocument/2006/relationships/slide" Target="slides/slide59.xml"/><Relationship Id="rId62" Type="http://schemas.openxmlformats.org/officeDocument/2006/relationships/slide" Target="slides/slide58.xml"/><Relationship Id="rId61" Type="http://schemas.openxmlformats.org/officeDocument/2006/relationships/slide" Target="slides/slide57.xml"/><Relationship Id="rId60" Type="http://schemas.openxmlformats.org/officeDocument/2006/relationships/slide" Target="slides/slide56.xml"/><Relationship Id="rId6" Type="http://schemas.openxmlformats.org/officeDocument/2006/relationships/slide" Target="slides/slide3.xml"/><Relationship Id="rId59" Type="http://schemas.openxmlformats.org/officeDocument/2006/relationships/slide" Target="slides/slide55.xml"/><Relationship Id="rId58" Type="http://schemas.openxmlformats.org/officeDocument/2006/relationships/slide" Target="slides/slide54.xml"/><Relationship Id="rId57" Type="http://schemas.openxmlformats.org/officeDocument/2006/relationships/slide" Target="slides/slide53.xml"/><Relationship Id="rId56" Type="http://schemas.openxmlformats.org/officeDocument/2006/relationships/slide" Target="slides/slide52.xml"/><Relationship Id="rId55" Type="http://schemas.openxmlformats.org/officeDocument/2006/relationships/slide" Target="slides/slide51.xml"/><Relationship Id="rId54" Type="http://schemas.openxmlformats.org/officeDocument/2006/relationships/slide" Target="slides/slide50.xml"/><Relationship Id="rId53" Type="http://schemas.openxmlformats.org/officeDocument/2006/relationships/slide" Target="slides/slide49.xml"/><Relationship Id="rId52" Type="http://schemas.openxmlformats.org/officeDocument/2006/relationships/slide" Target="slides/slide48.xml"/><Relationship Id="rId51" Type="http://schemas.openxmlformats.org/officeDocument/2006/relationships/slide" Target="slides/slide47.xml"/><Relationship Id="rId50" Type="http://schemas.openxmlformats.org/officeDocument/2006/relationships/slide" Target="slides/slide46.xml"/><Relationship Id="rId5" Type="http://schemas.openxmlformats.org/officeDocument/2006/relationships/slide" Target="slides/slide2.xml"/><Relationship Id="rId49" Type="http://schemas.openxmlformats.org/officeDocument/2006/relationships/slide" Target="slides/slide45.xml"/><Relationship Id="rId48" Type="http://schemas.openxmlformats.org/officeDocument/2006/relationships/slide" Target="slides/slide44.xml"/><Relationship Id="rId47" Type="http://schemas.openxmlformats.org/officeDocument/2006/relationships/notesMaster" Target="notesMasters/notesMaster1.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slide" Target="slides/slide1.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Master" Target="slideMasters/slideMaster2.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charts/_rels/chart1.xml.rels><?xml version="1.0" encoding="UTF-8" standalone="yes"?>
<Relationships xmlns="http://schemas.openxmlformats.org/package/2006/relationships"><Relationship Id="rId3" Type="http://schemas.microsoft.com/office/2011/relationships/chartColorStyle" Target="colors1.xml"/><Relationship Id="rId2" Type="http://schemas.microsoft.com/office/2011/relationships/chartStyle" Target="style1.xml"/><Relationship Id="rId1" Type="http://schemas.openxmlformats.org/officeDocument/2006/relationships/package" Target="../embeddings/Workbook1.xlsx"/></Relationships>
</file>

<file path=ppt/charts/_rels/chart10.xml.rels><?xml version="1.0" encoding="UTF-8" standalone="yes"?>
<Relationships xmlns="http://schemas.openxmlformats.org/package/2006/relationships"><Relationship Id="rId3" Type="http://schemas.microsoft.com/office/2011/relationships/chartColorStyle" Target="colors10.xml"/><Relationship Id="rId2" Type="http://schemas.microsoft.com/office/2011/relationships/chartStyle" Target="style10.xml"/><Relationship Id="rId1" Type="http://schemas.openxmlformats.org/officeDocument/2006/relationships/package" Target="../embeddings/Workbook10.xlsx"/></Relationships>
</file>

<file path=ppt/charts/_rels/chart2.xml.rels><?xml version="1.0" encoding="UTF-8" standalone="yes"?>
<Relationships xmlns="http://schemas.openxmlformats.org/package/2006/relationships"><Relationship Id="rId3" Type="http://schemas.microsoft.com/office/2011/relationships/chartColorStyle" Target="colors2.xml"/><Relationship Id="rId2" Type="http://schemas.microsoft.com/office/2011/relationships/chartStyle" Target="style2.xml"/><Relationship Id="rId1" Type="http://schemas.openxmlformats.org/officeDocument/2006/relationships/package" Target="../embeddings/Workbook2.xlsx"/></Relationships>
</file>

<file path=ppt/charts/_rels/chart3.xml.rels><?xml version="1.0" encoding="UTF-8" standalone="yes"?>
<Relationships xmlns="http://schemas.openxmlformats.org/package/2006/relationships"><Relationship Id="rId3" Type="http://schemas.microsoft.com/office/2011/relationships/chartColorStyle" Target="colors3.xml"/><Relationship Id="rId2" Type="http://schemas.microsoft.com/office/2011/relationships/chartStyle" Target="style3.xml"/><Relationship Id="rId1" Type="http://schemas.openxmlformats.org/officeDocument/2006/relationships/package" Target="../embeddings/Workbook3.xlsx"/></Relationships>
</file>

<file path=ppt/charts/_rels/chart4.xml.rels><?xml version="1.0" encoding="UTF-8" standalone="yes"?>
<Relationships xmlns="http://schemas.openxmlformats.org/package/2006/relationships"><Relationship Id="rId3" Type="http://schemas.microsoft.com/office/2011/relationships/chartColorStyle" Target="colors4.xml"/><Relationship Id="rId2" Type="http://schemas.microsoft.com/office/2011/relationships/chartStyle" Target="style4.xml"/><Relationship Id="rId1" Type="http://schemas.openxmlformats.org/officeDocument/2006/relationships/package" Target="../embeddings/Workbook4.xlsx"/></Relationships>
</file>

<file path=ppt/charts/_rels/chart5.xml.rels><?xml version="1.0" encoding="UTF-8" standalone="yes"?>
<Relationships xmlns="http://schemas.openxmlformats.org/package/2006/relationships"><Relationship Id="rId3" Type="http://schemas.microsoft.com/office/2011/relationships/chartColorStyle" Target="colors5.xml"/><Relationship Id="rId2" Type="http://schemas.microsoft.com/office/2011/relationships/chartStyle" Target="style5.xml"/><Relationship Id="rId1" Type="http://schemas.openxmlformats.org/officeDocument/2006/relationships/package" Target="../embeddings/Workbook5.xlsx"/></Relationships>
</file>

<file path=ppt/charts/_rels/chart6.xml.rels><?xml version="1.0" encoding="UTF-8" standalone="yes"?>
<Relationships xmlns="http://schemas.openxmlformats.org/package/2006/relationships"><Relationship Id="rId3" Type="http://schemas.microsoft.com/office/2011/relationships/chartColorStyle" Target="colors6.xml"/><Relationship Id="rId2" Type="http://schemas.microsoft.com/office/2011/relationships/chartStyle" Target="style6.xml"/><Relationship Id="rId1" Type="http://schemas.openxmlformats.org/officeDocument/2006/relationships/package" Target="../embeddings/Workbook6.xlsx"/></Relationships>
</file>

<file path=ppt/charts/_rels/chart7.xml.rels><?xml version="1.0" encoding="UTF-8" standalone="yes"?>
<Relationships xmlns="http://schemas.openxmlformats.org/package/2006/relationships"><Relationship Id="rId3" Type="http://schemas.microsoft.com/office/2011/relationships/chartColorStyle" Target="colors7.xml"/><Relationship Id="rId2" Type="http://schemas.microsoft.com/office/2011/relationships/chartStyle" Target="style7.xml"/><Relationship Id="rId1" Type="http://schemas.openxmlformats.org/officeDocument/2006/relationships/package" Target="../embeddings/Workbook7.xlsx"/></Relationships>
</file>

<file path=ppt/charts/_rels/chart8.xml.rels><?xml version="1.0" encoding="UTF-8" standalone="yes"?>
<Relationships xmlns="http://schemas.openxmlformats.org/package/2006/relationships"><Relationship Id="rId3" Type="http://schemas.microsoft.com/office/2011/relationships/chartColorStyle" Target="colors8.xml"/><Relationship Id="rId2" Type="http://schemas.microsoft.com/office/2011/relationships/chartStyle" Target="style8.xml"/><Relationship Id="rId1" Type="http://schemas.openxmlformats.org/officeDocument/2006/relationships/package" Target="../embeddings/Workbook8.xlsx"/></Relationships>
</file>

<file path=ppt/charts/_rels/chart9.xml.rels><?xml version="1.0" encoding="UTF-8" standalone="yes"?>
<Relationships xmlns="http://schemas.openxmlformats.org/package/2006/relationships"><Relationship Id="rId3" Type="http://schemas.microsoft.com/office/2011/relationships/chartColorStyle" Target="colors9.xml"/><Relationship Id="rId2" Type="http://schemas.microsoft.com/office/2011/relationships/chartStyle" Target="style9.xml"/><Relationship Id="rId1" Type="http://schemas.openxmlformats.org/officeDocument/2006/relationships/package" Target="../embeddings/Workbook9.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8"/>
    </mc:Choice>
    <mc:Fallback>
      <c:style val="8"/>
    </mc:Fallback>
  </mc:AlternateContent>
  <c:chart>
    <c:title>
      <c:layout/>
      <c:overlay val="0"/>
      <c:spPr>
        <a:noFill/>
        <a:ln>
          <a:noFill/>
        </a:ln>
        <a:effectLst/>
      </c:spPr>
      <c:txPr>
        <a:bodyPr rot="0" spcFirstLastPara="1" vertOverflow="ellipsis" vert="horz" wrap="square" anchor="ctr" anchorCtr="1"/>
        <a:lstStyle/>
        <a:p>
          <a:pPr>
            <a:defRPr lang="en-US" sz="213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p>
      </c:txPr>
    </c:title>
    <c:autoTitleDeleted val="0"/>
    <c:plotArea>
      <c:layout/>
      <c:barChart>
        <c:barDir val="col"/>
        <c:grouping val="clustered"/>
        <c:varyColors val="0"/>
        <c:ser>
          <c:idx val="0"/>
          <c:order val="0"/>
          <c:tx>
            <c:strRef>
              <c:f>Sheet1!$B$1</c:f>
              <c:strCache>
                <c:ptCount val="1"/>
                <c:pt idx="0">
                  <c:v>ASK THE AUDIENCE</c:v>
                </c:pt>
              </c:strCache>
            </c:strRef>
          </c:tx>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w="19050">
              <a:solidFill>
                <a:schemeClr val="accent6">
                  <a:lumMod val="20000"/>
                  <a:lumOff val="80000"/>
                </a:schemeClr>
              </a:solidFill>
            </a:ln>
            <a:effectLst>
              <a:outerShdw blurRad="57150" dist="19050" dir="5400000" algn="ctr" rotWithShape="0">
                <a:srgbClr val="000000">
                  <a:alpha val="63000"/>
                </a:srgbClr>
              </a:outerShdw>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lang="en-US" sz="1600" b="1" i="0" u="none" strike="noStrike" kern="1200" baseline="0">
                    <a:solidFill>
                      <a:schemeClr val="accent5"/>
                    </a:solidFill>
                    <a:latin typeface="Calibri" panose="020F0502020204030204" charset="0"/>
                    <a:ea typeface="+mn-ea"/>
                    <a:cs typeface="+mn-cs"/>
                  </a:defRPr>
                </a:pPr>
              </a:p>
            </c:txPr>
            <c:dLblPos val="outEnd"/>
            <c:showLegendKey val="0"/>
            <c:showVal val="1"/>
            <c:showCatName val="0"/>
            <c:showSerName val="0"/>
            <c:showPercent val="0"/>
            <c:showBubbleSize val="0"/>
            <c:separator> </c:separator>
            <c:showLeaderLines val="0"/>
            <c:extLst>
              <c:ext xmlns:c15="http://schemas.microsoft.com/office/drawing/2012/chart" uri="{CE6537A1-D6FC-4f65-9D91-7224C49458BB}">
                <c15:layout/>
                <c15:showLeaderLines val="0"/>
                <c15:leaderLines>
                  <c:spPr>
                    <a:ln w="9525">
                      <a:solidFill>
                        <a:schemeClr val="lt1">
                          <a:lumMod val="95000"/>
                          <a:alpha val="54000"/>
                        </a:schemeClr>
                      </a:solidFill>
                    </a:ln>
                    <a:effectLst/>
                  </c:spPr>
                </c15:leaderLines>
              </c:ext>
            </c:extLst>
          </c:dLbls>
          <c:cat>
            <c:strRef>
              <c:f>Sheet1!$A$2:$A$5</c:f>
              <c:strCache>
                <c:ptCount val="4"/>
                <c:pt idx="0">
                  <c:v>Answer A</c:v>
                </c:pt>
                <c:pt idx="1">
                  <c:v>Answer B</c:v>
                </c:pt>
                <c:pt idx="2">
                  <c:v>Answer C</c:v>
                </c:pt>
                <c:pt idx="3">
                  <c:v>Answer D</c:v>
                </c:pt>
              </c:strCache>
            </c:strRef>
          </c:cat>
          <c:val>
            <c:numRef>
              <c:f>Sheet1!$B$2:$B$5</c:f>
              <c:numCache>
                <c:formatCode>General</c:formatCode>
                <c:ptCount val="4"/>
                <c:pt idx="0">
                  <c:v>4</c:v>
                </c:pt>
                <c:pt idx="1">
                  <c:v>4</c:v>
                </c:pt>
                <c:pt idx="2">
                  <c:v>88</c:v>
                </c:pt>
                <c:pt idx="3">
                  <c:v>4</c:v>
                </c:pt>
              </c:numCache>
            </c:numRef>
          </c:val>
        </c:ser>
        <c:dLbls>
          <c:showLegendKey val="0"/>
          <c:showVal val="1"/>
          <c:showCatName val="0"/>
          <c:showSerName val="0"/>
          <c:showPercent val="0"/>
          <c:showBubbleSize val="0"/>
        </c:dLbls>
        <c:gapWidth val="50"/>
        <c:axId val="699064176"/>
        <c:axId val="699068528"/>
      </c:barChart>
      <c:catAx>
        <c:axId val="699064176"/>
        <c:scaling>
          <c:orientation val="minMax"/>
        </c:scaling>
        <c:delete val="0"/>
        <c:axPos val="b"/>
        <c:numFmt formatCode="General" sourceLinked="1"/>
        <c:majorTickMark val="none"/>
        <c:minorTickMark val="none"/>
        <c:tickLblPos val="high"/>
        <c:spPr>
          <a:noFill/>
          <a:ln w="12700" cap="flat" cmpd="sng" algn="ctr">
            <a:solidFill>
              <a:schemeClr val="lt1">
                <a:lumMod val="95000"/>
                <a:alpha val="54000"/>
              </a:schemeClr>
            </a:solidFill>
            <a:round/>
          </a:ln>
          <a:effectLst/>
        </c:spPr>
        <c:txPr>
          <a:bodyPr rot="-60000000" spcFirstLastPara="1" vertOverflow="ellipsis" vert="horz" wrap="square" anchor="t" anchorCtr="1"/>
          <a:lstStyle/>
          <a:p>
            <a:pPr>
              <a:defRPr lang="en-US" sz="1600" b="1" i="0" u="none" strike="noStrike" kern="1200" baseline="0">
                <a:solidFill>
                  <a:schemeClr val="lt1">
                    <a:lumMod val="85000"/>
                  </a:schemeClr>
                </a:solidFill>
                <a:latin typeface="Calibri" panose="020F0502020204030204" charset="0"/>
                <a:ea typeface="+mn-ea"/>
                <a:cs typeface="+mn-cs"/>
              </a:defRPr>
            </a:pPr>
          </a:p>
        </c:txPr>
        <c:crossAx val="699068528"/>
        <c:crossesAt val="0"/>
        <c:auto val="0"/>
        <c:lblAlgn val="ctr"/>
        <c:lblOffset val="100"/>
        <c:tickLblSkip val="1"/>
        <c:noMultiLvlLbl val="0"/>
      </c:catAx>
      <c:valAx>
        <c:axId val="699068528"/>
        <c:scaling>
          <c:orientation val="minMax"/>
          <c:max val="100"/>
        </c:scaling>
        <c:delete val="0"/>
        <c:axPos val="l"/>
        <c:majorGridlines>
          <c:spPr>
            <a:ln w="9525" cap="flat" cmpd="sng" algn="ctr">
              <a:solidFill>
                <a:schemeClr val="accent2">
                  <a:lumMod val="60000"/>
                  <a:lumOff val="40000"/>
                  <a:alpha val="25000"/>
                </a:schemeClr>
              </a:solidFill>
              <a:round/>
            </a:ln>
            <a:effectLst/>
          </c:spPr>
        </c:majorGridlines>
        <c:numFmt formatCode="0%" sourceLinked="0"/>
        <c:majorTickMark val="in"/>
        <c:minorTickMark val="none"/>
        <c:tickLblPos val="nextTo"/>
        <c:spPr>
          <a:noFill/>
          <a:ln>
            <a:solidFill>
              <a:schemeClr val="accent6">
                <a:lumMod val="60000"/>
                <a:lumOff val="40000"/>
              </a:schemeClr>
            </a:solidFill>
          </a:ln>
          <a:effectLst/>
        </c:spPr>
        <c:txPr>
          <a:bodyPr rot="-60000000" spcFirstLastPara="1" vertOverflow="ellipsis" vert="horz" wrap="square" anchor="ctr" anchorCtr="1"/>
          <a:lstStyle/>
          <a:p>
            <a:pPr>
              <a:defRPr lang="en-US" sz="1195" b="0" i="0" u="none" strike="noStrike" kern="1200" baseline="0">
                <a:solidFill>
                  <a:schemeClr val="lt1">
                    <a:lumMod val="85000"/>
                  </a:schemeClr>
                </a:solidFill>
                <a:latin typeface="+mn-lt"/>
                <a:ea typeface="+mn-ea"/>
                <a:cs typeface="+mn-cs"/>
              </a:defRPr>
            </a:pPr>
          </a:p>
        </c:txPr>
        <c:crossAx val="699064176"/>
        <c:crossesAt val="1"/>
        <c:crossBetween val="between"/>
        <c:dispUnits>
          <c:builtInUnit val="hundreds"/>
        </c:dispUnits>
      </c:valAx>
      <c:spPr>
        <a:noFill/>
        <a:ln>
          <a:noFill/>
        </a:ln>
        <a:effectLst/>
      </c:spPr>
    </c:plotArea>
    <c:plotVisOnly val="1"/>
    <c:dispBlanksAs val="gap"/>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w="19050" cap="rnd">
      <a:solidFill>
        <a:schemeClr val="accent6">
          <a:lumMod val="60000"/>
          <a:lumOff val="40000"/>
        </a:schemeClr>
      </a:solidFill>
    </a:ln>
    <a:effectLst>
      <a:glow rad="1270000">
        <a:schemeClr val="accent2">
          <a:satMod val="175000"/>
          <a:alpha val="40000"/>
        </a:schemeClr>
      </a:glow>
    </a:effectLst>
  </c:spPr>
  <c:txPr>
    <a:bodyPr/>
    <a:lstStyle/>
    <a:p>
      <a:pPr>
        <a:defRPr lang="en-US"/>
      </a:pPr>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8"/>
    </mc:Choice>
    <mc:Fallback>
      <c:style val="8"/>
    </mc:Fallback>
  </mc:AlternateContent>
  <c:chart>
    <c:title>
      <c:layout/>
      <c:overlay val="0"/>
      <c:spPr>
        <a:noFill/>
        <a:ln>
          <a:noFill/>
        </a:ln>
        <a:effectLst/>
      </c:spPr>
      <c:txPr>
        <a:bodyPr rot="0" spcFirstLastPara="1" vertOverflow="ellipsis" vert="horz" wrap="square" anchor="ctr" anchorCtr="1"/>
        <a:lstStyle/>
        <a:p>
          <a:pPr>
            <a:defRPr lang="en-US" sz="213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p>
      </c:txPr>
    </c:title>
    <c:autoTitleDeleted val="0"/>
    <c:plotArea>
      <c:layout/>
      <c:barChart>
        <c:barDir val="col"/>
        <c:grouping val="clustered"/>
        <c:varyColors val="0"/>
        <c:ser>
          <c:idx val="0"/>
          <c:order val="0"/>
          <c:tx>
            <c:strRef>
              <c:f>Sheet1!$B$1</c:f>
              <c:strCache>
                <c:ptCount val="1"/>
                <c:pt idx="0">
                  <c:v>ASK THE AUDIENCE</c:v>
                </c:pt>
              </c:strCache>
            </c:strRef>
          </c:tx>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w="19050">
              <a:solidFill>
                <a:schemeClr val="accent6">
                  <a:lumMod val="20000"/>
                  <a:lumOff val="80000"/>
                </a:schemeClr>
              </a:solidFill>
            </a:ln>
            <a:effectLst>
              <a:outerShdw blurRad="57150" dist="19050" dir="5400000" algn="ctr" rotWithShape="0">
                <a:srgbClr val="000000">
                  <a:alpha val="63000"/>
                </a:srgbClr>
              </a:outerShdw>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lang="en-US" sz="1600" b="1" i="0" u="none" strike="noStrike" kern="1200" baseline="0">
                    <a:solidFill>
                      <a:schemeClr val="accent5"/>
                    </a:solidFill>
                    <a:latin typeface="Calibri" panose="020F0502020204030204" charset="0"/>
                    <a:ea typeface="+mn-ea"/>
                    <a:cs typeface="+mn-cs"/>
                  </a:defRPr>
                </a:pPr>
              </a:p>
            </c:txPr>
            <c:dLblPos val="outEnd"/>
            <c:showLegendKey val="0"/>
            <c:showVal val="1"/>
            <c:showCatName val="0"/>
            <c:showSerName val="0"/>
            <c:showPercent val="0"/>
            <c:showBubbleSize val="0"/>
            <c:separator> </c:separator>
            <c:showLeaderLines val="0"/>
            <c:extLst>
              <c:ext xmlns:c15="http://schemas.microsoft.com/office/drawing/2012/chart" uri="{CE6537A1-D6FC-4f65-9D91-7224C49458BB}">
                <c15:layout/>
                <c15:showLeaderLines val="0"/>
                <c15:leaderLines>
                  <c:spPr>
                    <a:ln w="9525">
                      <a:solidFill>
                        <a:schemeClr val="lt1">
                          <a:lumMod val="95000"/>
                          <a:alpha val="54000"/>
                        </a:schemeClr>
                      </a:solidFill>
                    </a:ln>
                    <a:effectLst/>
                  </c:spPr>
                </c15:leaderLines>
              </c:ext>
            </c:extLst>
          </c:dLbls>
          <c:cat>
            <c:strRef>
              <c:f>Sheet1!$A$2:$A$5</c:f>
              <c:strCache>
                <c:ptCount val="4"/>
                <c:pt idx="0">
                  <c:v>Answer A</c:v>
                </c:pt>
                <c:pt idx="1">
                  <c:v>Answer B</c:v>
                </c:pt>
                <c:pt idx="2">
                  <c:v>Answer C</c:v>
                </c:pt>
                <c:pt idx="3">
                  <c:v>Answer D</c:v>
                </c:pt>
              </c:strCache>
            </c:strRef>
          </c:cat>
          <c:val>
            <c:numRef>
              <c:f>Sheet1!$B$2:$B$5</c:f>
              <c:numCache>
                <c:formatCode>General</c:formatCode>
                <c:ptCount val="4"/>
                <c:pt idx="0">
                  <c:v>4</c:v>
                </c:pt>
                <c:pt idx="1">
                  <c:v>4</c:v>
                </c:pt>
                <c:pt idx="2">
                  <c:v>88</c:v>
                </c:pt>
                <c:pt idx="3">
                  <c:v>4</c:v>
                </c:pt>
              </c:numCache>
            </c:numRef>
          </c:val>
        </c:ser>
        <c:dLbls>
          <c:showLegendKey val="0"/>
          <c:showVal val="1"/>
          <c:showCatName val="0"/>
          <c:showSerName val="0"/>
          <c:showPercent val="0"/>
          <c:showBubbleSize val="0"/>
        </c:dLbls>
        <c:gapWidth val="50"/>
        <c:axId val="699067440"/>
        <c:axId val="402174432"/>
      </c:barChart>
      <c:catAx>
        <c:axId val="699067440"/>
        <c:scaling>
          <c:orientation val="minMax"/>
        </c:scaling>
        <c:delete val="0"/>
        <c:axPos val="b"/>
        <c:numFmt formatCode="General" sourceLinked="1"/>
        <c:majorTickMark val="none"/>
        <c:minorTickMark val="none"/>
        <c:tickLblPos val="high"/>
        <c:spPr>
          <a:noFill/>
          <a:ln w="12700" cap="flat" cmpd="sng" algn="ctr">
            <a:solidFill>
              <a:schemeClr val="lt1">
                <a:lumMod val="95000"/>
                <a:alpha val="54000"/>
              </a:schemeClr>
            </a:solidFill>
            <a:round/>
          </a:ln>
          <a:effectLst/>
        </c:spPr>
        <c:txPr>
          <a:bodyPr rot="-60000000" spcFirstLastPara="1" vertOverflow="ellipsis" vert="horz" wrap="square" anchor="t" anchorCtr="1"/>
          <a:lstStyle/>
          <a:p>
            <a:pPr>
              <a:defRPr lang="en-US" sz="1600" b="1" i="0" u="none" strike="noStrike" kern="1200" baseline="0">
                <a:solidFill>
                  <a:schemeClr val="lt1">
                    <a:lumMod val="85000"/>
                  </a:schemeClr>
                </a:solidFill>
                <a:latin typeface="Calibri" panose="020F0502020204030204" charset="0"/>
                <a:ea typeface="+mn-ea"/>
                <a:cs typeface="+mn-cs"/>
              </a:defRPr>
            </a:pPr>
          </a:p>
        </c:txPr>
        <c:crossAx val="402174432"/>
        <c:crossesAt val="0"/>
        <c:auto val="0"/>
        <c:lblAlgn val="ctr"/>
        <c:lblOffset val="100"/>
        <c:tickLblSkip val="1"/>
        <c:noMultiLvlLbl val="0"/>
      </c:catAx>
      <c:valAx>
        <c:axId val="402174432"/>
        <c:scaling>
          <c:orientation val="minMax"/>
          <c:max val="100"/>
        </c:scaling>
        <c:delete val="0"/>
        <c:axPos val="l"/>
        <c:majorGridlines>
          <c:spPr>
            <a:ln w="9525" cap="flat" cmpd="sng" algn="ctr">
              <a:solidFill>
                <a:schemeClr val="accent2">
                  <a:lumMod val="60000"/>
                  <a:lumOff val="40000"/>
                  <a:alpha val="25000"/>
                </a:schemeClr>
              </a:solidFill>
              <a:round/>
            </a:ln>
            <a:effectLst/>
          </c:spPr>
        </c:majorGridlines>
        <c:numFmt formatCode="0%" sourceLinked="0"/>
        <c:majorTickMark val="in"/>
        <c:minorTickMark val="none"/>
        <c:tickLblPos val="nextTo"/>
        <c:spPr>
          <a:noFill/>
          <a:ln>
            <a:solidFill>
              <a:schemeClr val="accent6">
                <a:lumMod val="60000"/>
                <a:lumOff val="40000"/>
              </a:schemeClr>
            </a:solidFill>
          </a:ln>
          <a:effectLst/>
        </c:spPr>
        <c:txPr>
          <a:bodyPr rot="-60000000" spcFirstLastPara="1" vertOverflow="ellipsis" vert="horz" wrap="square" anchor="ctr" anchorCtr="1"/>
          <a:lstStyle/>
          <a:p>
            <a:pPr>
              <a:defRPr lang="en-US" sz="1195" b="0" i="0" u="none" strike="noStrike" kern="1200" baseline="0">
                <a:solidFill>
                  <a:schemeClr val="lt1">
                    <a:lumMod val="85000"/>
                  </a:schemeClr>
                </a:solidFill>
                <a:latin typeface="+mn-lt"/>
                <a:ea typeface="+mn-ea"/>
                <a:cs typeface="+mn-cs"/>
              </a:defRPr>
            </a:pPr>
          </a:p>
        </c:txPr>
        <c:crossAx val="699067440"/>
        <c:crossesAt val="1"/>
        <c:crossBetween val="between"/>
        <c:dispUnits>
          <c:builtInUnit val="hundreds"/>
        </c:dispUnits>
      </c:valAx>
      <c:spPr>
        <a:noFill/>
        <a:ln>
          <a:noFill/>
        </a:ln>
        <a:effectLst/>
      </c:spPr>
    </c:plotArea>
    <c:plotVisOnly val="1"/>
    <c:dispBlanksAs val="gap"/>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w="19050" cap="rnd">
      <a:solidFill>
        <a:schemeClr val="accent6">
          <a:lumMod val="60000"/>
          <a:lumOff val="40000"/>
        </a:schemeClr>
      </a:solidFill>
    </a:ln>
    <a:effectLst>
      <a:glow rad="1270000">
        <a:schemeClr val="accent2">
          <a:satMod val="175000"/>
          <a:alpha val="40000"/>
        </a:schemeClr>
      </a:glow>
    </a:effectLst>
  </c:spPr>
  <c:txPr>
    <a:bodyPr/>
    <a:lstStyle/>
    <a:p>
      <a:pPr>
        <a:defRPr lang="en-US"/>
      </a:pPr>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8"/>
    </mc:Choice>
    <mc:Fallback>
      <c:style val="8"/>
    </mc:Fallback>
  </mc:AlternateContent>
  <c:chart>
    <c:title>
      <c:layout/>
      <c:overlay val="0"/>
      <c:spPr>
        <a:noFill/>
        <a:ln>
          <a:noFill/>
        </a:ln>
        <a:effectLst/>
      </c:spPr>
      <c:txPr>
        <a:bodyPr rot="0" spcFirstLastPara="1" vertOverflow="ellipsis" vert="horz" wrap="square" anchor="ctr" anchorCtr="1"/>
        <a:lstStyle/>
        <a:p>
          <a:pPr>
            <a:defRPr lang="en-US" sz="213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p>
      </c:txPr>
    </c:title>
    <c:autoTitleDeleted val="0"/>
    <c:plotArea>
      <c:layout/>
      <c:barChart>
        <c:barDir val="col"/>
        <c:grouping val="clustered"/>
        <c:varyColors val="0"/>
        <c:ser>
          <c:idx val="0"/>
          <c:order val="0"/>
          <c:tx>
            <c:strRef>
              <c:f>Sheet1!$B$1</c:f>
              <c:strCache>
                <c:ptCount val="1"/>
                <c:pt idx="0">
                  <c:v>ASK THE AUDIENCE</c:v>
                </c:pt>
              </c:strCache>
            </c:strRef>
          </c:tx>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w="19050">
              <a:solidFill>
                <a:schemeClr val="accent6">
                  <a:lumMod val="20000"/>
                  <a:lumOff val="80000"/>
                </a:schemeClr>
              </a:solidFill>
            </a:ln>
            <a:effectLst>
              <a:outerShdw blurRad="57150" dist="19050" dir="5400000" algn="ctr" rotWithShape="0">
                <a:srgbClr val="000000">
                  <a:alpha val="63000"/>
                </a:srgbClr>
              </a:outerShdw>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lang="en-US" sz="1600" b="1" i="0" u="none" strike="noStrike" kern="1200" baseline="0">
                    <a:solidFill>
                      <a:schemeClr val="accent5"/>
                    </a:solidFill>
                    <a:latin typeface="Calibri" panose="020F0502020204030204" charset="0"/>
                    <a:ea typeface="+mn-ea"/>
                    <a:cs typeface="+mn-cs"/>
                  </a:defRPr>
                </a:pPr>
              </a:p>
            </c:txPr>
            <c:dLblPos val="outEnd"/>
            <c:showLegendKey val="0"/>
            <c:showVal val="1"/>
            <c:showCatName val="0"/>
            <c:showSerName val="0"/>
            <c:showPercent val="0"/>
            <c:showBubbleSize val="0"/>
            <c:separator> </c:separator>
            <c:showLeaderLines val="0"/>
            <c:extLst>
              <c:ext xmlns:c15="http://schemas.microsoft.com/office/drawing/2012/chart" uri="{CE6537A1-D6FC-4f65-9D91-7224C49458BB}">
                <c15:layout/>
                <c15:showLeaderLines val="0"/>
                <c15:leaderLines>
                  <c:spPr>
                    <a:ln w="9525">
                      <a:solidFill>
                        <a:schemeClr val="lt1">
                          <a:lumMod val="95000"/>
                          <a:alpha val="54000"/>
                        </a:schemeClr>
                      </a:solidFill>
                    </a:ln>
                    <a:effectLst/>
                  </c:spPr>
                </c15:leaderLines>
              </c:ext>
            </c:extLst>
          </c:dLbls>
          <c:cat>
            <c:strRef>
              <c:f>Sheet1!$A$2:$A$5</c:f>
              <c:strCache>
                <c:ptCount val="4"/>
                <c:pt idx="0">
                  <c:v>Answer A</c:v>
                </c:pt>
                <c:pt idx="1">
                  <c:v>Answer B</c:v>
                </c:pt>
                <c:pt idx="2">
                  <c:v>Answer C</c:v>
                </c:pt>
                <c:pt idx="3">
                  <c:v>Answer D</c:v>
                </c:pt>
              </c:strCache>
            </c:strRef>
          </c:cat>
          <c:val>
            <c:numRef>
              <c:f>Sheet1!$B$2:$B$5</c:f>
              <c:numCache>
                <c:formatCode>General</c:formatCode>
                <c:ptCount val="4"/>
                <c:pt idx="0">
                  <c:v>4</c:v>
                </c:pt>
                <c:pt idx="1">
                  <c:v>4</c:v>
                </c:pt>
                <c:pt idx="2">
                  <c:v>88</c:v>
                </c:pt>
                <c:pt idx="3">
                  <c:v>4</c:v>
                </c:pt>
              </c:numCache>
            </c:numRef>
          </c:val>
        </c:ser>
        <c:dLbls>
          <c:showLegendKey val="0"/>
          <c:showVal val="1"/>
          <c:showCatName val="0"/>
          <c:showSerName val="0"/>
          <c:showPercent val="0"/>
          <c:showBubbleSize val="0"/>
        </c:dLbls>
        <c:gapWidth val="50"/>
        <c:axId val="699062544"/>
        <c:axId val="699066896"/>
      </c:barChart>
      <c:catAx>
        <c:axId val="699062544"/>
        <c:scaling>
          <c:orientation val="minMax"/>
        </c:scaling>
        <c:delete val="0"/>
        <c:axPos val="b"/>
        <c:numFmt formatCode="General" sourceLinked="1"/>
        <c:majorTickMark val="none"/>
        <c:minorTickMark val="none"/>
        <c:tickLblPos val="high"/>
        <c:spPr>
          <a:noFill/>
          <a:ln w="12700" cap="flat" cmpd="sng" algn="ctr">
            <a:solidFill>
              <a:schemeClr val="lt1">
                <a:lumMod val="95000"/>
                <a:alpha val="54000"/>
              </a:schemeClr>
            </a:solidFill>
            <a:round/>
          </a:ln>
          <a:effectLst/>
        </c:spPr>
        <c:txPr>
          <a:bodyPr rot="-60000000" spcFirstLastPara="1" vertOverflow="ellipsis" vert="horz" wrap="square" anchor="t" anchorCtr="1"/>
          <a:lstStyle/>
          <a:p>
            <a:pPr>
              <a:defRPr lang="en-US" sz="1600" b="1" i="0" u="none" strike="noStrike" kern="1200" baseline="0">
                <a:solidFill>
                  <a:schemeClr val="lt1">
                    <a:lumMod val="85000"/>
                  </a:schemeClr>
                </a:solidFill>
                <a:latin typeface="Calibri" panose="020F0502020204030204" charset="0"/>
                <a:ea typeface="+mn-ea"/>
                <a:cs typeface="+mn-cs"/>
              </a:defRPr>
            </a:pPr>
          </a:p>
        </c:txPr>
        <c:crossAx val="699066896"/>
        <c:crossesAt val="0"/>
        <c:auto val="0"/>
        <c:lblAlgn val="ctr"/>
        <c:lblOffset val="100"/>
        <c:tickLblSkip val="1"/>
        <c:noMultiLvlLbl val="0"/>
      </c:catAx>
      <c:valAx>
        <c:axId val="699066896"/>
        <c:scaling>
          <c:orientation val="minMax"/>
          <c:max val="100"/>
        </c:scaling>
        <c:delete val="0"/>
        <c:axPos val="l"/>
        <c:majorGridlines>
          <c:spPr>
            <a:ln w="9525" cap="flat" cmpd="sng" algn="ctr">
              <a:solidFill>
                <a:schemeClr val="accent2">
                  <a:lumMod val="60000"/>
                  <a:lumOff val="40000"/>
                  <a:alpha val="25000"/>
                </a:schemeClr>
              </a:solidFill>
              <a:round/>
            </a:ln>
            <a:effectLst/>
          </c:spPr>
        </c:majorGridlines>
        <c:numFmt formatCode="0%" sourceLinked="0"/>
        <c:majorTickMark val="in"/>
        <c:minorTickMark val="none"/>
        <c:tickLblPos val="nextTo"/>
        <c:spPr>
          <a:noFill/>
          <a:ln>
            <a:solidFill>
              <a:schemeClr val="accent6">
                <a:lumMod val="60000"/>
                <a:lumOff val="40000"/>
              </a:schemeClr>
            </a:solidFill>
          </a:ln>
          <a:effectLst/>
        </c:spPr>
        <c:txPr>
          <a:bodyPr rot="-60000000" spcFirstLastPara="1" vertOverflow="ellipsis" vert="horz" wrap="square" anchor="ctr" anchorCtr="1"/>
          <a:lstStyle/>
          <a:p>
            <a:pPr>
              <a:defRPr lang="en-US" sz="1195" b="0" i="0" u="none" strike="noStrike" kern="1200" baseline="0">
                <a:solidFill>
                  <a:schemeClr val="lt1">
                    <a:lumMod val="85000"/>
                  </a:schemeClr>
                </a:solidFill>
                <a:latin typeface="+mn-lt"/>
                <a:ea typeface="+mn-ea"/>
                <a:cs typeface="+mn-cs"/>
              </a:defRPr>
            </a:pPr>
          </a:p>
        </c:txPr>
        <c:crossAx val="699062544"/>
        <c:crossesAt val="1"/>
        <c:crossBetween val="between"/>
        <c:dispUnits>
          <c:builtInUnit val="hundreds"/>
        </c:dispUnits>
      </c:valAx>
      <c:spPr>
        <a:noFill/>
        <a:ln>
          <a:noFill/>
        </a:ln>
        <a:effectLst/>
      </c:spPr>
    </c:plotArea>
    <c:plotVisOnly val="1"/>
    <c:dispBlanksAs val="gap"/>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w="19050" cap="rnd">
      <a:solidFill>
        <a:schemeClr val="accent6">
          <a:lumMod val="60000"/>
          <a:lumOff val="40000"/>
        </a:schemeClr>
      </a:solidFill>
    </a:ln>
    <a:effectLst>
      <a:glow rad="1270000">
        <a:schemeClr val="accent2">
          <a:satMod val="175000"/>
          <a:alpha val="40000"/>
        </a:schemeClr>
      </a:glow>
    </a:effectLst>
  </c:spPr>
  <c:txPr>
    <a:bodyPr/>
    <a:lstStyle/>
    <a:p>
      <a:pPr>
        <a:defRPr lang="en-US"/>
      </a:pPr>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8"/>
    </mc:Choice>
    <mc:Fallback>
      <c:style val="8"/>
    </mc:Fallback>
  </mc:AlternateContent>
  <c:chart>
    <c:title>
      <c:layout/>
      <c:overlay val="0"/>
      <c:spPr>
        <a:noFill/>
        <a:ln>
          <a:noFill/>
        </a:ln>
        <a:effectLst/>
      </c:spPr>
      <c:txPr>
        <a:bodyPr rot="0" spcFirstLastPara="1" vertOverflow="ellipsis" vert="horz" wrap="square" anchor="ctr" anchorCtr="1"/>
        <a:lstStyle/>
        <a:p>
          <a:pPr>
            <a:defRPr lang="en-US" sz="213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p>
      </c:txPr>
    </c:title>
    <c:autoTitleDeleted val="0"/>
    <c:plotArea>
      <c:layout/>
      <c:barChart>
        <c:barDir val="col"/>
        <c:grouping val="clustered"/>
        <c:varyColors val="0"/>
        <c:ser>
          <c:idx val="0"/>
          <c:order val="0"/>
          <c:tx>
            <c:strRef>
              <c:f>Sheet1!$B$1</c:f>
              <c:strCache>
                <c:ptCount val="1"/>
                <c:pt idx="0">
                  <c:v>ASK THE AUDIENCE</c:v>
                </c:pt>
              </c:strCache>
            </c:strRef>
          </c:tx>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w="19050">
              <a:solidFill>
                <a:schemeClr val="accent6">
                  <a:lumMod val="20000"/>
                  <a:lumOff val="80000"/>
                </a:schemeClr>
              </a:solidFill>
            </a:ln>
            <a:effectLst>
              <a:outerShdw blurRad="57150" dist="19050" dir="5400000" algn="ctr" rotWithShape="0">
                <a:srgbClr val="000000">
                  <a:alpha val="63000"/>
                </a:srgbClr>
              </a:outerShdw>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lang="en-US" sz="1600" b="1" i="0" u="none" strike="noStrike" kern="1200" baseline="0">
                    <a:solidFill>
                      <a:schemeClr val="accent5"/>
                    </a:solidFill>
                    <a:latin typeface="Calibri" panose="020F0502020204030204" charset="0"/>
                    <a:ea typeface="+mn-ea"/>
                    <a:cs typeface="+mn-cs"/>
                  </a:defRPr>
                </a:pPr>
              </a:p>
            </c:txPr>
            <c:dLblPos val="outEnd"/>
            <c:showLegendKey val="0"/>
            <c:showVal val="1"/>
            <c:showCatName val="0"/>
            <c:showSerName val="0"/>
            <c:showPercent val="0"/>
            <c:showBubbleSize val="0"/>
            <c:separator> </c:separator>
            <c:showLeaderLines val="0"/>
            <c:extLst>
              <c:ext xmlns:c15="http://schemas.microsoft.com/office/drawing/2012/chart" uri="{CE6537A1-D6FC-4f65-9D91-7224C49458BB}">
                <c15:layout/>
                <c15:showLeaderLines val="0"/>
                <c15:leaderLines>
                  <c:spPr>
                    <a:ln w="9525">
                      <a:solidFill>
                        <a:schemeClr val="lt1">
                          <a:lumMod val="95000"/>
                          <a:alpha val="54000"/>
                        </a:schemeClr>
                      </a:solidFill>
                    </a:ln>
                    <a:effectLst/>
                  </c:spPr>
                </c15:leaderLines>
              </c:ext>
            </c:extLst>
          </c:dLbls>
          <c:cat>
            <c:strRef>
              <c:f>Sheet1!$A$2:$A$5</c:f>
              <c:strCache>
                <c:ptCount val="4"/>
                <c:pt idx="0">
                  <c:v>Answer A</c:v>
                </c:pt>
                <c:pt idx="1">
                  <c:v>Answer B</c:v>
                </c:pt>
                <c:pt idx="2">
                  <c:v>Answer C</c:v>
                </c:pt>
                <c:pt idx="3">
                  <c:v>Answer D</c:v>
                </c:pt>
              </c:strCache>
            </c:strRef>
          </c:cat>
          <c:val>
            <c:numRef>
              <c:f>Sheet1!$B$2:$B$5</c:f>
              <c:numCache>
                <c:formatCode>General</c:formatCode>
                <c:ptCount val="4"/>
                <c:pt idx="0">
                  <c:v>4</c:v>
                </c:pt>
                <c:pt idx="1">
                  <c:v>4</c:v>
                </c:pt>
                <c:pt idx="2">
                  <c:v>88</c:v>
                </c:pt>
                <c:pt idx="3">
                  <c:v>4</c:v>
                </c:pt>
              </c:numCache>
            </c:numRef>
          </c:val>
        </c:ser>
        <c:dLbls>
          <c:showLegendKey val="0"/>
          <c:showVal val="1"/>
          <c:showCatName val="0"/>
          <c:showSerName val="0"/>
          <c:showPercent val="0"/>
          <c:showBubbleSize val="0"/>
        </c:dLbls>
        <c:gapWidth val="50"/>
        <c:axId val="699067984"/>
        <c:axId val="699069072"/>
      </c:barChart>
      <c:catAx>
        <c:axId val="699067984"/>
        <c:scaling>
          <c:orientation val="minMax"/>
        </c:scaling>
        <c:delete val="0"/>
        <c:axPos val="b"/>
        <c:numFmt formatCode="General" sourceLinked="1"/>
        <c:majorTickMark val="none"/>
        <c:minorTickMark val="none"/>
        <c:tickLblPos val="high"/>
        <c:spPr>
          <a:noFill/>
          <a:ln w="12700" cap="flat" cmpd="sng" algn="ctr">
            <a:solidFill>
              <a:schemeClr val="lt1">
                <a:lumMod val="95000"/>
                <a:alpha val="54000"/>
              </a:schemeClr>
            </a:solidFill>
            <a:round/>
          </a:ln>
          <a:effectLst/>
        </c:spPr>
        <c:txPr>
          <a:bodyPr rot="-60000000" spcFirstLastPara="1" vertOverflow="ellipsis" vert="horz" wrap="square" anchor="t" anchorCtr="1"/>
          <a:lstStyle/>
          <a:p>
            <a:pPr>
              <a:defRPr lang="en-US" sz="1600" b="1" i="0" u="none" strike="noStrike" kern="1200" baseline="0">
                <a:solidFill>
                  <a:schemeClr val="lt1">
                    <a:lumMod val="85000"/>
                  </a:schemeClr>
                </a:solidFill>
                <a:latin typeface="Calibri" panose="020F0502020204030204" charset="0"/>
                <a:ea typeface="+mn-ea"/>
                <a:cs typeface="+mn-cs"/>
              </a:defRPr>
            </a:pPr>
          </a:p>
        </c:txPr>
        <c:crossAx val="699069072"/>
        <c:crossesAt val="0"/>
        <c:auto val="0"/>
        <c:lblAlgn val="ctr"/>
        <c:lblOffset val="100"/>
        <c:tickLblSkip val="1"/>
        <c:noMultiLvlLbl val="0"/>
      </c:catAx>
      <c:valAx>
        <c:axId val="699069072"/>
        <c:scaling>
          <c:orientation val="minMax"/>
          <c:max val="100"/>
        </c:scaling>
        <c:delete val="0"/>
        <c:axPos val="l"/>
        <c:majorGridlines>
          <c:spPr>
            <a:ln w="9525" cap="flat" cmpd="sng" algn="ctr">
              <a:solidFill>
                <a:schemeClr val="accent2">
                  <a:lumMod val="60000"/>
                  <a:lumOff val="40000"/>
                  <a:alpha val="25000"/>
                </a:schemeClr>
              </a:solidFill>
              <a:round/>
            </a:ln>
            <a:effectLst/>
          </c:spPr>
        </c:majorGridlines>
        <c:numFmt formatCode="0%" sourceLinked="0"/>
        <c:majorTickMark val="in"/>
        <c:minorTickMark val="none"/>
        <c:tickLblPos val="nextTo"/>
        <c:spPr>
          <a:noFill/>
          <a:ln>
            <a:solidFill>
              <a:schemeClr val="accent6">
                <a:lumMod val="60000"/>
                <a:lumOff val="40000"/>
              </a:schemeClr>
            </a:solidFill>
          </a:ln>
          <a:effectLst/>
        </c:spPr>
        <c:txPr>
          <a:bodyPr rot="-60000000" spcFirstLastPara="1" vertOverflow="ellipsis" vert="horz" wrap="square" anchor="ctr" anchorCtr="1"/>
          <a:lstStyle/>
          <a:p>
            <a:pPr>
              <a:defRPr lang="en-US" sz="1195" b="0" i="0" u="none" strike="noStrike" kern="1200" baseline="0">
                <a:solidFill>
                  <a:schemeClr val="lt1">
                    <a:lumMod val="85000"/>
                  </a:schemeClr>
                </a:solidFill>
                <a:latin typeface="+mn-lt"/>
                <a:ea typeface="+mn-ea"/>
                <a:cs typeface="+mn-cs"/>
              </a:defRPr>
            </a:pPr>
          </a:p>
        </c:txPr>
        <c:crossAx val="699067984"/>
        <c:crossesAt val="1"/>
        <c:crossBetween val="between"/>
        <c:dispUnits>
          <c:builtInUnit val="hundreds"/>
        </c:dispUnits>
      </c:valAx>
      <c:spPr>
        <a:noFill/>
        <a:ln>
          <a:noFill/>
        </a:ln>
        <a:effectLst/>
      </c:spPr>
    </c:plotArea>
    <c:plotVisOnly val="1"/>
    <c:dispBlanksAs val="gap"/>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w="19050" cap="rnd">
      <a:solidFill>
        <a:schemeClr val="accent6">
          <a:lumMod val="60000"/>
          <a:lumOff val="40000"/>
        </a:schemeClr>
      </a:solidFill>
    </a:ln>
    <a:effectLst>
      <a:glow rad="1270000">
        <a:schemeClr val="accent2">
          <a:satMod val="175000"/>
          <a:alpha val="40000"/>
        </a:schemeClr>
      </a:glow>
    </a:effectLst>
  </c:spPr>
  <c:txPr>
    <a:bodyPr/>
    <a:lstStyle/>
    <a:p>
      <a:pPr>
        <a:defRPr lang="en-US"/>
      </a:pPr>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8"/>
    </mc:Choice>
    <mc:Fallback>
      <c:style val="8"/>
    </mc:Fallback>
  </mc:AlternateContent>
  <c:chart>
    <c:title>
      <c:layout/>
      <c:overlay val="0"/>
      <c:spPr>
        <a:noFill/>
        <a:ln>
          <a:noFill/>
        </a:ln>
        <a:effectLst/>
      </c:spPr>
      <c:txPr>
        <a:bodyPr rot="0" spcFirstLastPara="1" vertOverflow="ellipsis" vert="horz" wrap="square" anchor="ctr" anchorCtr="1"/>
        <a:lstStyle/>
        <a:p>
          <a:pPr>
            <a:defRPr lang="en-US" sz="213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p>
      </c:txPr>
    </c:title>
    <c:autoTitleDeleted val="0"/>
    <c:plotArea>
      <c:layout/>
      <c:barChart>
        <c:barDir val="col"/>
        <c:grouping val="clustered"/>
        <c:varyColors val="0"/>
        <c:ser>
          <c:idx val="0"/>
          <c:order val="0"/>
          <c:tx>
            <c:strRef>
              <c:f>Sheet1!$B$1</c:f>
              <c:strCache>
                <c:ptCount val="1"/>
                <c:pt idx="0">
                  <c:v>ASK THE AUDIENCE</c:v>
                </c:pt>
              </c:strCache>
            </c:strRef>
          </c:tx>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w="19050">
              <a:solidFill>
                <a:schemeClr val="accent6">
                  <a:lumMod val="20000"/>
                  <a:lumOff val="80000"/>
                </a:schemeClr>
              </a:solidFill>
            </a:ln>
            <a:effectLst>
              <a:outerShdw blurRad="57150" dist="19050" dir="5400000" algn="ctr" rotWithShape="0">
                <a:srgbClr val="000000">
                  <a:alpha val="63000"/>
                </a:srgbClr>
              </a:outerShdw>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lang="en-US" sz="1600" b="1" i="0" u="none" strike="noStrike" kern="1200" baseline="0">
                    <a:solidFill>
                      <a:schemeClr val="accent5"/>
                    </a:solidFill>
                    <a:latin typeface="Calibri" panose="020F0502020204030204" charset="0"/>
                    <a:ea typeface="+mn-ea"/>
                    <a:cs typeface="+mn-cs"/>
                  </a:defRPr>
                </a:pPr>
              </a:p>
            </c:txPr>
            <c:dLblPos val="outEnd"/>
            <c:showLegendKey val="0"/>
            <c:showVal val="1"/>
            <c:showCatName val="0"/>
            <c:showSerName val="0"/>
            <c:showPercent val="0"/>
            <c:showBubbleSize val="0"/>
            <c:separator> </c:separator>
            <c:showLeaderLines val="0"/>
            <c:extLst>
              <c:ext xmlns:c15="http://schemas.microsoft.com/office/drawing/2012/chart" uri="{CE6537A1-D6FC-4f65-9D91-7224C49458BB}">
                <c15:layout/>
                <c15:showLeaderLines val="0"/>
                <c15:leaderLines>
                  <c:spPr>
                    <a:ln w="9525">
                      <a:solidFill>
                        <a:schemeClr val="lt1">
                          <a:lumMod val="95000"/>
                          <a:alpha val="54000"/>
                        </a:schemeClr>
                      </a:solidFill>
                    </a:ln>
                    <a:effectLst/>
                  </c:spPr>
                </c15:leaderLines>
              </c:ext>
            </c:extLst>
          </c:dLbls>
          <c:cat>
            <c:strRef>
              <c:f>Sheet1!$A$2:$A$5</c:f>
              <c:strCache>
                <c:ptCount val="4"/>
                <c:pt idx="0">
                  <c:v>Answer A</c:v>
                </c:pt>
                <c:pt idx="1">
                  <c:v>Answer B</c:v>
                </c:pt>
                <c:pt idx="2">
                  <c:v>Answer C</c:v>
                </c:pt>
                <c:pt idx="3">
                  <c:v>Answer D</c:v>
                </c:pt>
              </c:strCache>
            </c:strRef>
          </c:cat>
          <c:val>
            <c:numRef>
              <c:f>Sheet1!$B$2:$B$5</c:f>
              <c:numCache>
                <c:formatCode>General</c:formatCode>
                <c:ptCount val="4"/>
                <c:pt idx="0">
                  <c:v>4</c:v>
                </c:pt>
                <c:pt idx="1">
                  <c:v>4</c:v>
                </c:pt>
                <c:pt idx="2">
                  <c:v>88</c:v>
                </c:pt>
                <c:pt idx="3">
                  <c:v>4</c:v>
                </c:pt>
              </c:numCache>
            </c:numRef>
          </c:val>
        </c:ser>
        <c:dLbls>
          <c:showLegendKey val="0"/>
          <c:showVal val="1"/>
          <c:showCatName val="0"/>
          <c:showSerName val="0"/>
          <c:showPercent val="0"/>
          <c:showBubbleSize val="0"/>
        </c:dLbls>
        <c:gapWidth val="50"/>
        <c:axId val="699062000"/>
        <c:axId val="699069616"/>
      </c:barChart>
      <c:catAx>
        <c:axId val="699062000"/>
        <c:scaling>
          <c:orientation val="minMax"/>
        </c:scaling>
        <c:delete val="0"/>
        <c:axPos val="b"/>
        <c:numFmt formatCode="General" sourceLinked="1"/>
        <c:majorTickMark val="none"/>
        <c:minorTickMark val="none"/>
        <c:tickLblPos val="high"/>
        <c:spPr>
          <a:noFill/>
          <a:ln w="12700" cap="flat" cmpd="sng" algn="ctr">
            <a:solidFill>
              <a:schemeClr val="lt1">
                <a:lumMod val="95000"/>
                <a:alpha val="54000"/>
              </a:schemeClr>
            </a:solidFill>
            <a:round/>
          </a:ln>
          <a:effectLst/>
        </c:spPr>
        <c:txPr>
          <a:bodyPr rot="-60000000" spcFirstLastPara="1" vertOverflow="ellipsis" vert="horz" wrap="square" anchor="t" anchorCtr="1"/>
          <a:lstStyle/>
          <a:p>
            <a:pPr>
              <a:defRPr lang="en-US" sz="1600" b="1" i="0" u="none" strike="noStrike" kern="1200" baseline="0">
                <a:solidFill>
                  <a:schemeClr val="lt1">
                    <a:lumMod val="85000"/>
                  </a:schemeClr>
                </a:solidFill>
                <a:latin typeface="Calibri" panose="020F0502020204030204" charset="0"/>
                <a:ea typeface="+mn-ea"/>
                <a:cs typeface="+mn-cs"/>
              </a:defRPr>
            </a:pPr>
          </a:p>
        </c:txPr>
        <c:crossAx val="699069616"/>
        <c:crossesAt val="0"/>
        <c:auto val="0"/>
        <c:lblAlgn val="ctr"/>
        <c:lblOffset val="100"/>
        <c:tickLblSkip val="1"/>
        <c:noMultiLvlLbl val="0"/>
      </c:catAx>
      <c:valAx>
        <c:axId val="699069616"/>
        <c:scaling>
          <c:orientation val="minMax"/>
          <c:max val="100"/>
        </c:scaling>
        <c:delete val="0"/>
        <c:axPos val="l"/>
        <c:majorGridlines>
          <c:spPr>
            <a:ln w="9525" cap="flat" cmpd="sng" algn="ctr">
              <a:solidFill>
                <a:schemeClr val="accent2">
                  <a:lumMod val="60000"/>
                  <a:lumOff val="40000"/>
                  <a:alpha val="25000"/>
                </a:schemeClr>
              </a:solidFill>
              <a:round/>
            </a:ln>
            <a:effectLst/>
          </c:spPr>
        </c:majorGridlines>
        <c:numFmt formatCode="0%" sourceLinked="0"/>
        <c:majorTickMark val="in"/>
        <c:minorTickMark val="none"/>
        <c:tickLblPos val="nextTo"/>
        <c:spPr>
          <a:noFill/>
          <a:ln>
            <a:solidFill>
              <a:schemeClr val="accent6">
                <a:lumMod val="60000"/>
                <a:lumOff val="40000"/>
              </a:schemeClr>
            </a:solidFill>
          </a:ln>
          <a:effectLst/>
        </c:spPr>
        <c:txPr>
          <a:bodyPr rot="-60000000" spcFirstLastPara="1" vertOverflow="ellipsis" vert="horz" wrap="square" anchor="ctr" anchorCtr="1"/>
          <a:lstStyle/>
          <a:p>
            <a:pPr>
              <a:defRPr lang="en-US" sz="1195" b="0" i="0" u="none" strike="noStrike" kern="1200" baseline="0">
                <a:solidFill>
                  <a:schemeClr val="lt1">
                    <a:lumMod val="85000"/>
                  </a:schemeClr>
                </a:solidFill>
                <a:latin typeface="+mn-lt"/>
                <a:ea typeface="+mn-ea"/>
                <a:cs typeface="+mn-cs"/>
              </a:defRPr>
            </a:pPr>
          </a:p>
        </c:txPr>
        <c:crossAx val="699062000"/>
        <c:crossesAt val="1"/>
        <c:crossBetween val="between"/>
        <c:dispUnits>
          <c:builtInUnit val="hundreds"/>
        </c:dispUnits>
      </c:valAx>
      <c:spPr>
        <a:noFill/>
        <a:ln>
          <a:noFill/>
        </a:ln>
        <a:effectLst/>
      </c:spPr>
    </c:plotArea>
    <c:plotVisOnly val="1"/>
    <c:dispBlanksAs val="gap"/>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w="19050" cap="rnd">
      <a:solidFill>
        <a:schemeClr val="accent6">
          <a:lumMod val="60000"/>
          <a:lumOff val="40000"/>
        </a:schemeClr>
      </a:solidFill>
    </a:ln>
    <a:effectLst>
      <a:glow rad="1270000">
        <a:schemeClr val="accent2">
          <a:satMod val="175000"/>
          <a:alpha val="40000"/>
        </a:schemeClr>
      </a:glow>
    </a:effectLst>
  </c:spPr>
  <c:txPr>
    <a:bodyPr/>
    <a:lstStyle/>
    <a:p>
      <a:pPr>
        <a:defRPr lang="en-US"/>
      </a:pPr>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8"/>
    </mc:Choice>
    <mc:Fallback>
      <c:style val="8"/>
    </mc:Fallback>
  </mc:AlternateContent>
  <c:chart>
    <c:title>
      <c:layout/>
      <c:overlay val="0"/>
      <c:spPr>
        <a:noFill/>
        <a:ln>
          <a:noFill/>
        </a:ln>
        <a:effectLst/>
      </c:spPr>
      <c:txPr>
        <a:bodyPr rot="0" spcFirstLastPara="1" vertOverflow="ellipsis" vert="horz" wrap="square" anchor="ctr" anchorCtr="1"/>
        <a:lstStyle/>
        <a:p>
          <a:pPr>
            <a:defRPr lang="en-US" sz="213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p>
      </c:txPr>
    </c:title>
    <c:autoTitleDeleted val="0"/>
    <c:plotArea>
      <c:layout/>
      <c:barChart>
        <c:barDir val="col"/>
        <c:grouping val="clustered"/>
        <c:varyColors val="0"/>
        <c:ser>
          <c:idx val="0"/>
          <c:order val="0"/>
          <c:tx>
            <c:strRef>
              <c:f>Sheet1!$B$1</c:f>
              <c:strCache>
                <c:ptCount val="1"/>
                <c:pt idx="0">
                  <c:v>ASK THE AUDIENCE</c:v>
                </c:pt>
              </c:strCache>
            </c:strRef>
          </c:tx>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w="19050">
              <a:solidFill>
                <a:schemeClr val="accent6">
                  <a:lumMod val="20000"/>
                  <a:lumOff val="80000"/>
                </a:schemeClr>
              </a:solidFill>
            </a:ln>
            <a:effectLst>
              <a:outerShdw blurRad="57150" dist="19050" dir="5400000" algn="ctr" rotWithShape="0">
                <a:srgbClr val="000000">
                  <a:alpha val="63000"/>
                </a:srgbClr>
              </a:outerShdw>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lang="en-US" sz="1600" b="1" i="0" u="none" strike="noStrike" kern="1200" baseline="0">
                    <a:solidFill>
                      <a:schemeClr val="accent5"/>
                    </a:solidFill>
                    <a:latin typeface="Calibri" panose="020F0502020204030204" charset="0"/>
                    <a:ea typeface="+mn-ea"/>
                    <a:cs typeface="+mn-cs"/>
                  </a:defRPr>
                </a:pPr>
              </a:p>
            </c:txPr>
            <c:dLblPos val="outEnd"/>
            <c:showLegendKey val="0"/>
            <c:showVal val="1"/>
            <c:showCatName val="0"/>
            <c:showSerName val="0"/>
            <c:showPercent val="0"/>
            <c:showBubbleSize val="0"/>
            <c:separator> </c:separator>
            <c:showLeaderLines val="0"/>
            <c:extLst>
              <c:ext xmlns:c15="http://schemas.microsoft.com/office/drawing/2012/chart" uri="{CE6537A1-D6FC-4f65-9D91-7224C49458BB}">
                <c15:layout/>
                <c15:showLeaderLines val="0"/>
                <c15:leaderLines>
                  <c:spPr>
                    <a:ln w="9525">
                      <a:solidFill>
                        <a:schemeClr val="lt1">
                          <a:lumMod val="95000"/>
                          <a:alpha val="54000"/>
                        </a:schemeClr>
                      </a:solidFill>
                    </a:ln>
                    <a:effectLst/>
                  </c:spPr>
                </c15:leaderLines>
              </c:ext>
            </c:extLst>
          </c:dLbls>
          <c:cat>
            <c:strRef>
              <c:f>Sheet1!$A$2:$A$5</c:f>
              <c:strCache>
                <c:ptCount val="4"/>
                <c:pt idx="0">
                  <c:v>Answer A</c:v>
                </c:pt>
                <c:pt idx="1">
                  <c:v>Answer B</c:v>
                </c:pt>
                <c:pt idx="2">
                  <c:v>Answer C</c:v>
                </c:pt>
                <c:pt idx="3">
                  <c:v>Answer D</c:v>
                </c:pt>
              </c:strCache>
            </c:strRef>
          </c:cat>
          <c:val>
            <c:numRef>
              <c:f>Sheet1!$B$2:$B$5</c:f>
              <c:numCache>
                <c:formatCode>General</c:formatCode>
                <c:ptCount val="4"/>
                <c:pt idx="0">
                  <c:v>4</c:v>
                </c:pt>
                <c:pt idx="1">
                  <c:v>4</c:v>
                </c:pt>
                <c:pt idx="2">
                  <c:v>88</c:v>
                </c:pt>
                <c:pt idx="3">
                  <c:v>4</c:v>
                </c:pt>
              </c:numCache>
            </c:numRef>
          </c:val>
        </c:ser>
        <c:dLbls>
          <c:showLegendKey val="0"/>
          <c:showVal val="1"/>
          <c:showCatName val="0"/>
          <c:showSerName val="0"/>
          <c:showPercent val="0"/>
          <c:showBubbleSize val="0"/>
        </c:dLbls>
        <c:gapWidth val="50"/>
        <c:axId val="699063088"/>
        <c:axId val="699064720"/>
      </c:barChart>
      <c:catAx>
        <c:axId val="699063088"/>
        <c:scaling>
          <c:orientation val="minMax"/>
        </c:scaling>
        <c:delete val="0"/>
        <c:axPos val="b"/>
        <c:numFmt formatCode="General" sourceLinked="1"/>
        <c:majorTickMark val="none"/>
        <c:minorTickMark val="none"/>
        <c:tickLblPos val="high"/>
        <c:spPr>
          <a:noFill/>
          <a:ln w="12700" cap="flat" cmpd="sng" algn="ctr">
            <a:solidFill>
              <a:schemeClr val="lt1">
                <a:lumMod val="95000"/>
                <a:alpha val="54000"/>
              </a:schemeClr>
            </a:solidFill>
            <a:round/>
          </a:ln>
          <a:effectLst/>
        </c:spPr>
        <c:txPr>
          <a:bodyPr rot="-60000000" spcFirstLastPara="1" vertOverflow="ellipsis" vert="horz" wrap="square" anchor="t" anchorCtr="1"/>
          <a:lstStyle/>
          <a:p>
            <a:pPr>
              <a:defRPr lang="en-US" sz="1600" b="1" i="0" u="none" strike="noStrike" kern="1200" baseline="0">
                <a:solidFill>
                  <a:schemeClr val="lt1">
                    <a:lumMod val="85000"/>
                  </a:schemeClr>
                </a:solidFill>
                <a:latin typeface="Calibri" panose="020F0502020204030204" charset="0"/>
                <a:ea typeface="+mn-ea"/>
                <a:cs typeface="+mn-cs"/>
              </a:defRPr>
            </a:pPr>
          </a:p>
        </c:txPr>
        <c:crossAx val="699064720"/>
        <c:crossesAt val="0"/>
        <c:auto val="0"/>
        <c:lblAlgn val="ctr"/>
        <c:lblOffset val="100"/>
        <c:tickLblSkip val="1"/>
        <c:noMultiLvlLbl val="0"/>
      </c:catAx>
      <c:valAx>
        <c:axId val="699064720"/>
        <c:scaling>
          <c:orientation val="minMax"/>
          <c:max val="100"/>
        </c:scaling>
        <c:delete val="0"/>
        <c:axPos val="l"/>
        <c:majorGridlines>
          <c:spPr>
            <a:ln w="9525" cap="flat" cmpd="sng" algn="ctr">
              <a:solidFill>
                <a:schemeClr val="accent2">
                  <a:lumMod val="60000"/>
                  <a:lumOff val="40000"/>
                  <a:alpha val="25000"/>
                </a:schemeClr>
              </a:solidFill>
              <a:round/>
            </a:ln>
            <a:effectLst/>
          </c:spPr>
        </c:majorGridlines>
        <c:numFmt formatCode="0%" sourceLinked="0"/>
        <c:majorTickMark val="in"/>
        <c:minorTickMark val="none"/>
        <c:tickLblPos val="nextTo"/>
        <c:spPr>
          <a:noFill/>
          <a:ln>
            <a:solidFill>
              <a:schemeClr val="accent6">
                <a:lumMod val="60000"/>
                <a:lumOff val="40000"/>
              </a:schemeClr>
            </a:solidFill>
          </a:ln>
          <a:effectLst/>
        </c:spPr>
        <c:txPr>
          <a:bodyPr rot="-60000000" spcFirstLastPara="1" vertOverflow="ellipsis" vert="horz" wrap="square" anchor="ctr" anchorCtr="1"/>
          <a:lstStyle/>
          <a:p>
            <a:pPr>
              <a:defRPr lang="en-US" sz="1195" b="0" i="0" u="none" strike="noStrike" kern="1200" baseline="0">
                <a:solidFill>
                  <a:schemeClr val="lt1">
                    <a:lumMod val="85000"/>
                  </a:schemeClr>
                </a:solidFill>
                <a:latin typeface="+mn-lt"/>
                <a:ea typeface="+mn-ea"/>
                <a:cs typeface="+mn-cs"/>
              </a:defRPr>
            </a:pPr>
          </a:p>
        </c:txPr>
        <c:crossAx val="699063088"/>
        <c:crossesAt val="1"/>
        <c:crossBetween val="between"/>
        <c:dispUnits>
          <c:builtInUnit val="hundreds"/>
        </c:dispUnits>
      </c:valAx>
      <c:spPr>
        <a:noFill/>
        <a:ln>
          <a:noFill/>
        </a:ln>
        <a:effectLst/>
      </c:spPr>
    </c:plotArea>
    <c:plotVisOnly val="1"/>
    <c:dispBlanksAs val="gap"/>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w="19050" cap="rnd">
      <a:solidFill>
        <a:schemeClr val="accent6">
          <a:lumMod val="60000"/>
          <a:lumOff val="40000"/>
        </a:schemeClr>
      </a:solidFill>
    </a:ln>
    <a:effectLst>
      <a:glow rad="1270000">
        <a:schemeClr val="accent2">
          <a:satMod val="175000"/>
          <a:alpha val="40000"/>
        </a:schemeClr>
      </a:glow>
    </a:effectLst>
  </c:spPr>
  <c:txPr>
    <a:bodyPr/>
    <a:lstStyle/>
    <a:p>
      <a:pPr>
        <a:defRPr lang="en-US"/>
      </a:pPr>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8"/>
    </mc:Choice>
    <mc:Fallback>
      <c:style val="8"/>
    </mc:Fallback>
  </mc:AlternateContent>
  <c:chart>
    <c:title>
      <c:layout/>
      <c:overlay val="0"/>
      <c:spPr>
        <a:noFill/>
        <a:ln>
          <a:noFill/>
        </a:ln>
        <a:effectLst/>
      </c:spPr>
      <c:txPr>
        <a:bodyPr rot="0" spcFirstLastPara="1" vertOverflow="ellipsis" vert="horz" wrap="square" anchor="ctr" anchorCtr="1"/>
        <a:lstStyle/>
        <a:p>
          <a:pPr>
            <a:defRPr lang="en-US" sz="213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p>
      </c:txPr>
    </c:title>
    <c:autoTitleDeleted val="0"/>
    <c:plotArea>
      <c:layout/>
      <c:barChart>
        <c:barDir val="col"/>
        <c:grouping val="clustered"/>
        <c:varyColors val="0"/>
        <c:ser>
          <c:idx val="0"/>
          <c:order val="0"/>
          <c:tx>
            <c:strRef>
              <c:f>Sheet1!$B$1</c:f>
              <c:strCache>
                <c:ptCount val="1"/>
                <c:pt idx="0">
                  <c:v>ASK THE AUDIENCE</c:v>
                </c:pt>
              </c:strCache>
            </c:strRef>
          </c:tx>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w="19050">
              <a:solidFill>
                <a:schemeClr val="accent6">
                  <a:lumMod val="20000"/>
                  <a:lumOff val="80000"/>
                </a:schemeClr>
              </a:solidFill>
            </a:ln>
            <a:effectLst>
              <a:outerShdw blurRad="57150" dist="19050" dir="5400000" algn="ctr" rotWithShape="0">
                <a:srgbClr val="000000">
                  <a:alpha val="63000"/>
                </a:srgbClr>
              </a:outerShdw>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lang="en-US" sz="1600" b="1" i="0" u="none" strike="noStrike" kern="1200" baseline="0">
                    <a:solidFill>
                      <a:schemeClr val="accent5"/>
                    </a:solidFill>
                    <a:latin typeface="Calibri" panose="020F0502020204030204" charset="0"/>
                    <a:ea typeface="+mn-ea"/>
                    <a:cs typeface="+mn-cs"/>
                  </a:defRPr>
                </a:pPr>
              </a:p>
            </c:txPr>
            <c:dLblPos val="outEnd"/>
            <c:showLegendKey val="0"/>
            <c:showVal val="1"/>
            <c:showCatName val="0"/>
            <c:showSerName val="0"/>
            <c:showPercent val="0"/>
            <c:showBubbleSize val="0"/>
            <c:separator> </c:separator>
            <c:showLeaderLines val="0"/>
            <c:extLst>
              <c:ext xmlns:c15="http://schemas.microsoft.com/office/drawing/2012/chart" uri="{CE6537A1-D6FC-4f65-9D91-7224C49458BB}">
                <c15:layout/>
                <c15:showLeaderLines val="0"/>
                <c15:leaderLines>
                  <c:spPr>
                    <a:ln w="9525">
                      <a:solidFill>
                        <a:schemeClr val="lt1">
                          <a:lumMod val="95000"/>
                          <a:alpha val="54000"/>
                        </a:schemeClr>
                      </a:solidFill>
                    </a:ln>
                    <a:effectLst/>
                  </c:spPr>
                </c15:leaderLines>
              </c:ext>
            </c:extLst>
          </c:dLbls>
          <c:cat>
            <c:strRef>
              <c:f>Sheet1!$A$2:$A$5</c:f>
              <c:strCache>
                <c:ptCount val="4"/>
                <c:pt idx="0">
                  <c:v>Answer A</c:v>
                </c:pt>
                <c:pt idx="1">
                  <c:v>Answer B</c:v>
                </c:pt>
                <c:pt idx="2">
                  <c:v>Answer C</c:v>
                </c:pt>
                <c:pt idx="3">
                  <c:v>Answer D</c:v>
                </c:pt>
              </c:strCache>
            </c:strRef>
          </c:cat>
          <c:val>
            <c:numRef>
              <c:f>Sheet1!$B$2:$B$5</c:f>
              <c:numCache>
                <c:formatCode>General</c:formatCode>
                <c:ptCount val="4"/>
                <c:pt idx="0">
                  <c:v>4</c:v>
                </c:pt>
                <c:pt idx="1">
                  <c:v>4</c:v>
                </c:pt>
                <c:pt idx="2">
                  <c:v>88</c:v>
                </c:pt>
                <c:pt idx="3">
                  <c:v>4</c:v>
                </c:pt>
              </c:numCache>
            </c:numRef>
          </c:val>
        </c:ser>
        <c:dLbls>
          <c:showLegendKey val="0"/>
          <c:showVal val="1"/>
          <c:showCatName val="0"/>
          <c:showSerName val="0"/>
          <c:showPercent val="0"/>
          <c:showBubbleSize val="0"/>
        </c:dLbls>
        <c:gapWidth val="50"/>
        <c:axId val="699066352"/>
        <c:axId val="699056016"/>
      </c:barChart>
      <c:catAx>
        <c:axId val="699066352"/>
        <c:scaling>
          <c:orientation val="minMax"/>
        </c:scaling>
        <c:delete val="0"/>
        <c:axPos val="b"/>
        <c:numFmt formatCode="General" sourceLinked="1"/>
        <c:majorTickMark val="none"/>
        <c:minorTickMark val="none"/>
        <c:tickLblPos val="high"/>
        <c:spPr>
          <a:noFill/>
          <a:ln w="12700" cap="flat" cmpd="sng" algn="ctr">
            <a:solidFill>
              <a:schemeClr val="lt1">
                <a:lumMod val="95000"/>
                <a:alpha val="54000"/>
              </a:schemeClr>
            </a:solidFill>
            <a:round/>
          </a:ln>
          <a:effectLst/>
        </c:spPr>
        <c:txPr>
          <a:bodyPr rot="-60000000" spcFirstLastPara="1" vertOverflow="ellipsis" vert="horz" wrap="square" anchor="t" anchorCtr="1"/>
          <a:lstStyle/>
          <a:p>
            <a:pPr>
              <a:defRPr lang="en-US" sz="1600" b="1" i="0" u="none" strike="noStrike" kern="1200" baseline="0">
                <a:solidFill>
                  <a:schemeClr val="lt1">
                    <a:lumMod val="85000"/>
                  </a:schemeClr>
                </a:solidFill>
                <a:latin typeface="Calibri" panose="020F0502020204030204" charset="0"/>
                <a:ea typeface="+mn-ea"/>
                <a:cs typeface="+mn-cs"/>
              </a:defRPr>
            </a:pPr>
          </a:p>
        </c:txPr>
        <c:crossAx val="699056016"/>
        <c:crossesAt val="0"/>
        <c:auto val="0"/>
        <c:lblAlgn val="ctr"/>
        <c:lblOffset val="100"/>
        <c:tickLblSkip val="1"/>
        <c:noMultiLvlLbl val="0"/>
      </c:catAx>
      <c:valAx>
        <c:axId val="699056016"/>
        <c:scaling>
          <c:orientation val="minMax"/>
          <c:max val="100"/>
        </c:scaling>
        <c:delete val="0"/>
        <c:axPos val="l"/>
        <c:majorGridlines>
          <c:spPr>
            <a:ln w="9525" cap="flat" cmpd="sng" algn="ctr">
              <a:solidFill>
                <a:schemeClr val="accent2">
                  <a:lumMod val="60000"/>
                  <a:lumOff val="40000"/>
                  <a:alpha val="25000"/>
                </a:schemeClr>
              </a:solidFill>
              <a:round/>
            </a:ln>
            <a:effectLst/>
          </c:spPr>
        </c:majorGridlines>
        <c:numFmt formatCode="0%" sourceLinked="0"/>
        <c:majorTickMark val="in"/>
        <c:minorTickMark val="none"/>
        <c:tickLblPos val="nextTo"/>
        <c:spPr>
          <a:noFill/>
          <a:ln>
            <a:solidFill>
              <a:schemeClr val="accent6">
                <a:lumMod val="60000"/>
                <a:lumOff val="40000"/>
              </a:schemeClr>
            </a:solidFill>
          </a:ln>
          <a:effectLst/>
        </c:spPr>
        <c:txPr>
          <a:bodyPr rot="-60000000" spcFirstLastPara="1" vertOverflow="ellipsis" vert="horz" wrap="square" anchor="ctr" anchorCtr="1"/>
          <a:lstStyle/>
          <a:p>
            <a:pPr>
              <a:defRPr lang="en-US" sz="1195" b="0" i="0" u="none" strike="noStrike" kern="1200" baseline="0">
                <a:solidFill>
                  <a:schemeClr val="lt1">
                    <a:lumMod val="85000"/>
                  </a:schemeClr>
                </a:solidFill>
                <a:latin typeface="+mn-lt"/>
                <a:ea typeface="+mn-ea"/>
                <a:cs typeface="+mn-cs"/>
              </a:defRPr>
            </a:pPr>
          </a:p>
        </c:txPr>
        <c:crossAx val="699066352"/>
        <c:crossesAt val="1"/>
        <c:crossBetween val="between"/>
        <c:dispUnits>
          <c:builtInUnit val="hundreds"/>
        </c:dispUnits>
      </c:valAx>
      <c:spPr>
        <a:noFill/>
        <a:ln>
          <a:noFill/>
        </a:ln>
        <a:effectLst/>
      </c:spPr>
    </c:plotArea>
    <c:plotVisOnly val="1"/>
    <c:dispBlanksAs val="gap"/>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w="19050" cap="rnd">
      <a:solidFill>
        <a:schemeClr val="accent6">
          <a:lumMod val="60000"/>
          <a:lumOff val="40000"/>
        </a:schemeClr>
      </a:solidFill>
    </a:ln>
    <a:effectLst>
      <a:glow rad="1270000">
        <a:schemeClr val="accent2">
          <a:satMod val="175000"/>
          <a:alpha val="40000"/>
        </a:schemeClr>
      </a:glow>
    </a:effectLst>
  </c:spPr>
  <c:txPr>
    <a:bodyPr/>
    <a:lstStyle/>
    <a:p>
      <a:pPr>
        <a:defRPr lang="en-US"/>
      </a:pPr>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8"/>
    </mc:Choice>
    <mc:Fallback>
      <c:style val="8"/>
    </mc:Fallback>
  </mc:AlternateContent>
  <c:chart>
    <c:title>
      <c:layout/>
      <c:overlay val="0"/>
      <c:spPr>
        <a:noFill/>
        <a:ln>
          <a:noFill/>
        </a:ln>
        <a:effectLst/>
      </c:spPr>
      <c:txPr>
        <a:bodyPr rot="0" spcFirstLastPara="1" vertOverflow="ellipsis" vert="horz" wrap="square" anchor="ctr" anchorCtr="1"/>
        <a:lstStyle/>
        <a:p>
          <a:pPr>
            <a:defRPr lang="en-US" sz="213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p>
      </c:txPr>
    </c:title>
    <c:autoTitleDeleted val="0"/>
    <c:plotArea>
      <c:layout/>
      <c:barChart>
        <c:barDir val="col"/>
        <c:grouping val="clustered"/>
        <c:varyColors val="0"/>
        <c:ser>
          <c:idx val="0"/>
          <c:order val="0"/>
          <c:tx>
            <c:strRef>
              <c:f>Sheet1!$B$1</c:f>
              <c:strCache>
                <c:ptCount val="1"/>
                <c:pt idx="0">
                  <c:v>ASK THE AUDIENCE</c:v>
                </c:pt>
              </c:strCache>
            </c:strRef>
          </c:tx>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w="19050">
              <a:solidFill>
                <a:schemeClr val="accent6">
                  <a:lumMod val="20000"/>
                  <a:lumOff val="80000"/>
                </a:schemeClr>
              </a:solidFill>
            </a:ln>
            <a:effectLst>
              <a:outerShdw blurRad="57150" dist="19050" dir="5400000" algn="ctr" rotWithShape="0">
                <a:srgbClr val="000000">
                  <a:alpha val="63000"/>
                </a:srgbClr>
              </a:outerShdw>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lang="en-US" sz="1600" b="1" i="0" u="none" strike="noStrike" kern="1200" baseline="0">
                    <a:solidFill>
                      <a:schemeClr val="accent5"/>
                    </a:solidFill>
                    <a:latin typeface="Calibri" panose="020F0502020204030204" charset="0"/>
                    <a:ea typeface="+mn-ea"/>
                    <a:cs typeface="+mn-cs"/>
                  </a:defRPr>
                </a:pPr>
              </a:p>
            </c:txPr>
            <c:dLblPos val="outEnd"/>
            <c:showLegendKey val="0"/>
            <c:showVal val="1"/>
            <c:showCatName val="0"/>
            <c:showSerName val="0"/>
            <c:showPercent val="0"/>
            <c:showBubbleSize val="0"/>
            <c:separator> </c:separator>
            <c:showLeaderLines val="0"/>
            <c:extLst>
              <c:ext xmlns:c15="http://schemas.microsoft.com/office/drawing/2012/chart" uri="{CE6537A1-D6FC-4f65-9D91-7224C49458BB}">
                <c15:layout/>
                <c15:showLeaderLines val="0"/>
                <c15:leaderLines>
                  <c:spPr>
                    <a:ln w="9525">
                      <a:solidFill>
                        <a:schemeClr val="lt1">
                          <a:lumMod val="95000"/>
                          <a:alpha val="54000"/>
                        </a:schemeClr>
                      </a:solidFill>
                    </a:ln>
                    <a:effectLst/>
                  </c:spPr>
                </c15:leaderLines>
              </c:ext>
            </c:extLst>
          </c:dLbls>
          <c:cat>
            <c:strRef>
              <c:f>Sheet1!$A$2:$A$5</c:f>
              <c:strCache>
                <c:ptCount val="4"/>
                <c:pt idx="0">
                  <c:v>Answer A</c:v>
                </c:pt>
                <c:pt idx="1">
                  <c:v>Answer B</c:v>
                </c:pt>
                <c:pt idx="2">
                  <c:v>Answer C</c:v>
                </c:pt>
                <c:pt idx="3">
                  <c:v>Answer D</c:v>
                </c:pt>
              </c:strCache>
            </c:strRef>
          </c:cat>
          <c:val>
            <c:numRef>
              <c:f>Sheet1!$B$2:$B$5</c:f>
              <c:numCache>
                <c:formatCode>General</c:formatCode>
                <c:ptCount val="4"/>
                <c:pt idx="0">
                  <c:v>4</c:v>
                </c:pt>
                <c:pt idx="1">
                  <c:v>4</c:v>
                </c:pt>
                <c:pt idx="2">
                  <c:v>88</c:v>
                </c:pt>
                <c:pt idx="3">
                  <c:v>4</c:v>
                </c:pt>
              </c:numCache>
            </c:numRef>
          </c:val>
        </c:ser>
        <c:dLbls>
          <c:showLegendKey val="0"/>
          <c:showVal val="1"/>
          <c:showCatName val="0"/>
          <c:showSerName val="0"/>
          <c:showPercent val="0"/>
          <c:showBubbleSize val="0"/>
        </c:dLbls>
        <c:gapWidth val="50"/>
        <c:axId val="699058192"/>
        <c:axId val="699059824"/>
      </c:barChart>
      <c:catAx>
        <c:axId val="699058192"/>
        <c:scaling>
          <c:orientation val="minMax"/>
        </c:scaling>
        <c:delete val="0"/>
        <c:axPos val="b"/>
        <c:numFmt formatCode="General" sourceLinked="1"/>
        <c:majorTickMark val="none"/>
        <c:minorTickMark val="none"/>
        <c:tickLblPos val="high"/>
        <c:spPr>
          <a:noFill/>
          <a:ln w="12700" cap="flat" cmpd="sng" algn="ctr">
            <a:solidFill>
              <a:schemeClr val="lt1">
                <a:lumMod val="95000"/>
                <a:alpha val="54000"/>
              </a:schemeClr>
            </a:solidFill>
            <a:round/>
          </a:ln>
          <a:effectLst/>
        </c:spPr>
        <c:txPr>
          <a:bodyPr rot="-60000000" spcFirstLastPara="1" vertOverflow="ellipsis" vert="horz" wrap="square" anchor="t" anchorCtr="1"/>
          <a:lstStyle/>
          <a:p>
            <a:pPr>
              <a:defRPr lang="en-US" sz="1600" b="1" i="0" u="none" strike="noStrike" kern="1200" baseline="0">
                <a:solidFill>
                  <a:schemeClr val="lt1">
                    <a:lumMod val="85000"/>
                  </a:schemeClr>
                </a:solidFill>
                <a:latin typeface="Calibri" panose="020F0502020204030204" charset="0"/>
                <a:ea typeface="+mn-ea"/>
                <a:cs typeface="+mn-cs"/>
              </a:defRPr>
            </a:pPr>
          </a:p>
        </c:txPr>
        <c:crossAx val="699059824"/>
        <c:crossesAt val="0"/>
        <c:auto val="0"/>
        <c:lblAlgn val="ctr"/>
        <c:lblOffset val="100"/>
        <c:tickLblSkip val="1"/>
        <c:noMultiLvlLbl val="0"/>
      </c:catAx>
      <c:valAx>
        <c:axId val="699059824"/>
        <c:scaling>
          <c:orientation val="minMax"/>
          <c:max val="100"/>
        </c:scaling>
        <c:delete val="0"/>
        <c:axPos val="l"/>
        <c:majorGridlines>
          <c:spPr>
            <a:ln w="9525" cap="flat" cmpd="sng" algn="ctr">
              <a:solidFill>
                <a:schemeClr val="accent2">
                  <a:lumMod val="60000"/>
                  <a:lumOff val="40000"/>
                  <a:alpha val="25000"/>
                </a:schemeClr>
              </a:solidFill>
              <a:round/>
            </a:ln>
            <a:effectLst/>
          </c:spPr>
        </c:majorGridlines>
        <c:numFmt formatCode="0%" sourceLinked="0"/>
        <c:majorTickMark val="in"/>
        <c:minorTickMark val="none"/>
        <c:tickLblPos val="nextTo"/>
        <c:spPr>
          <a:noFill/>
          <a:ln>
            <a:solidFill>
              <a:schemeClr val="accent6">
                <a:lumMod val="60000"/>
                <a:lumOff val="40000"/>
              </a:schemeClr>
            </a:solidFill>
          </a:ln>
          <a:effectLst/>
        </c:spPr>
        <c:txPr>
          <a:bodyPr rot="-60000000" spcFirstLastPara="1" vertOverflow="ellipsis" vert="horz" wrap="square" anchor="ctr" anchorCtr="1"/>
          <a:lstStyle/>
          <a:p>
            <a:pPr>
              <a:defRPr lang="en-US" sz="1195" b="0" i="0" u="none" strike="noStrike" kern="1200" baseline="0">
                <a:solidFill>
                  <a:schemeClr val="lt1">
                    <a:lumMod val="85000"/>
                  </a:schemeClr>
                </a:solidFill>
                <a:latin typeface="+mn-lt"/>
                <a:ea typeface="+mn-ea"/>
                <a:cs typeface="+mn-cs"/>
              </a:defRPr>
            </a:pPr>
          </a:p>
        </c:txPr>
        <c:crossAx val="699058192"/>
        <c:crossesAt val="1"/>
        <c:crossBetween val="between"/>
        <c:dispUnits>
          <c:builtInUnit val="hundreds"/>
        </c:dispUnits>
      </c:valAx>
      <c:spPr>
        <a:noFill/>
        <a:ln>
          <a:noFill/>
        </a:ln>
        <a:effectLst/>
      </c:spPr>
    </c:plotArea>
    <c:plotVisOnly val="1"/>
    <c:dispBlanksAs val="gap"/>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w="19050" cap="rnd">
      <a:solidFill>
        <a:schemeClr val="accent6">
          <a:lumMod val="60000"/>
          <a:lumOff val="40000"/>
        </a:schemeClr>
      </a:solidFill>
    </a:ln>
    <a:effectLst>
      <a:glow rad="1270000">
        <a:schemeClr val="accent2">
          <a:satMod val="175000"/>
          <a:alpha val="40000"/>
        </a:schemeClr>
      </a:glow>
    </a:effectLst>
  </c:spPr>
  <c:txPr>
    <a:bodyPr/>
    <a:lstStyle/>
    <a:p>
      <a:pPr>
        <a:defRPr lang="en-US"/>
      </a:pPr>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8"/>
    </mc:Choice>
    <mc:Fallback>
      <c:style val="8"/>
    </mc:Fallback>
  </mc:AlternateContent>
  <c:chart>
    <c:title>
      <c:layout/>
      <c:overlay val="0"/>
      <c:spPr>
        <a:noFill/>
        <a:ln>
          <a:noFill/>
        </a:ln>
        <a:effectLst/>
      </c:spPr>
      <c:txPr>
        <a:bodyPr rot="0" spcFirstLastPara="1" vertOverflow="ellipsis" vert="horz" wrap="square" anchor="ctr" anchorCtr="1"/>
        <a:lstStyle/>
        <a:p>
          <a:pPr>
            <a:defRPr lang="en-US" sz="213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p>
      </c:txPr>
    </c:title>
    <c:autoTitleDeleted val="0"/>
    <c:plotArea>
      <c:layout/>
      <c:barChart>
        <c:barDir val="col"/>
        <c:grouping val="clustered"/>
        <c:varyColors val="0"/>
        <c:ser>
          <c:idx val="0"/>
          <c:order val="0"/>
          <c:tx>
            <c:strRef>
              <c:f>Sheet1!$B$1</c:f>
              <c:strCache>
                <c:ptCount val="1"/>
                <c:pt idx="0">
                  <c:v>ASK THE AUDIENCE</c:v>
                </c:pt>
              </c:strCache>
            </c:strRef>
          </c:tx>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w="19050">
              <a:solidFill>
                <a:schemeClr val="accent6">
                  <a:lumMod val="20000"/>
                  <a:lumOff val="80000"/>
                </a:schemeClr>
              </a:solidFill>
            </a:ln>
            <a:effectLst>
              <a:outerShdw blurRad="57150" dist="19050" dir="5400000" algn="ctr" rotWithShape="0">
                <a:srgbClr val="000000">
                  <a:alpha val="63000"/>
                </a:srgbClr>
              </a:outerShdw>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lang="en-US" sz="1600" b="1" i="0" u="none" strike="noStrike" kern="1200" baseline="0">
                    <a:solidFill>
                      <a:schemeClr val="accent5"/>
                    </a:solidFill>
                    <a:latin typeface="Calibri" panose="020F0502020204030204" charset="0"/>
                    <a:ea typeface="+mn-ea"/>
                    <a:cs typeface="+mn-cs"/>
                  </a:defRPr>
                </a:pPr>
              </a:p>
            </c:txPr>
            <c:dLblPos val="outEnd"/>
            <c:showLegendKey val="0"/>
            <c:showVal val="1"/>
            <c:showCatName val="0"/>
            <c:showSerName val="0"/>
            <c:showPercent val="0"/>
            <c:showBubbleSize val="0"/>
            <c:separator> </c:separator>
            <c:showLeaderLines val="0"/>
            <c:extLst>
              <c:ext xmlns:c15="http://schemas.microsoft.com/office/drawing/2012/chart" uri="{CE6537A1-D6FC-4f65-9D91-7224C49458BB}">
                <c15:layout/>
                <c15:showLeaderLines val="0"/>
                <c15:leaderLines>
                  <c:spPr>
                    <a:ln w="9525">
                      <a:solidFill>
                        <a:schemeClr val="lt1">
                          <a:lumMod val="95000"/>
                          <a:alpha val="54000"/>
                        </a:schemeClr>
                      </a:solidFill>
                    </a:ln>
                    <a:effectLst/>
                  </c:spPr>
                </c15:leaderLines>
              </c:ext>
            </c:extLst>
          </c:dLbls>
          <c:cat>
            <c:strRef>
              <c:f>Sheet1!$A$2:$A$5</c:f>
              <c:strCache>
                <c:ptCount val="4"/>
                <c:pt idx="0">
                  <c:v>Answer A</c:v>
                </c:pt>
                <c:pt idx="1">
                  <c:v>Answer B</c:v>
                </c:pt>
                <c:pt idx="2">
                  <c:v>Answer C</c:v>
                </c:pt>
                <c:pt idx="3">
                  <c:v>Answer D</c:v>
                </c:pt>
              </c:strCache>
            </c:strRef>
          </c:cat>
          <c:val>
            <c:numRef>
              <c:f>Sheet1!$B$2:$B$5</c:f>
              <c:numCache>
                <c:formatCode>General</c:formatCode>
                <c:ptCount val="4"/>
                <c:pt idx="0">
                  <c:v>4</c:v>
                </c:pt>
                <c:pt idx="1">
                  <c:v>4</c:v>
                </c:pt>
                <c:pt idx="2">
                  <c:v>88</c:v>
                </c:pt>
                <c:pt idx="3">
                  <c:v>4</c:v>
                </c:pt>
              </c:numCache>
            </c:numRef>
          </c:val>
        </c:ser>
        <c:dLbls>
          <c:showLegendKey val="0"/>
          <c:showVal val="1"/>
          <c:showCatName val="0"/>
          <c:showSerName val="0"/>
          <c:showPercent val="0"/>
          <c:showBubbleSize val="0"/>
        </c:dLbls>
        <c:gapWidth val="50"/>
        <c:axId val="699054384"/>
        <c:axId val="699060368"/>
      </c:barChart>
      <c:catAx>
        <c:axId val="699054384"/>
        <c:scaling>
          <c:orientation val="minMax"/>
        </c:scaling>
        <c:delete val="0"/>
        <c:axPos val="b"/>
        <c:numFmt formatCode="General" sourceLinked="1"/>
        <c:majorTickMark val="none"/>
        <c:minorTickMark val="none"/>
        <c:tickLblPos val="high"/>
        <c:spPr>
          <a:noFill/>
          <a:ln w="12700" cap="flat" cmpd="sng" algn="ctr">
            <a:solidFill>
              <a:schemeClr val="lt1">
                <a:lumMod val="95000"/>
                <a:alpha val="54000"/>
              </a:schemeClr>
            </a:solidFill>
            <a:round/>
          </a:ln>
          <a:effectLst/>
        </c:spPr>
        <c:txPr>
          <a:bodyPr rot="-60000000" spcFirstLastPara="1" vertOverflow="ellipsis" vert="horz" wrap="square" anchor="t" anchorCtr="1"/>
          <a:lstStyle/>
          <a:p>
            <a:pPr>
              <a:defRPr lang="en-US" sz="1600" b="1" i="0" u="none" strike="noStrike" kern="1200" baseline="0">
                <a:solidFill>
                  <a:schemeClr val="lt1">
                    <a:lumMod val="85000"/>
                  </a:schemeClr>
                </a:solidFill>
                <a:latin typeface="Calibri" panose="020F0502020204030204" charset="0"/>
                <a:ea typeface="+mn-ea"/>
                <a:cs typeface="+mn-cs"/>
              </a:defRPr>
            </a:pPr>
          </a:p>
        </c:txPr>
        <c:crossAx val="699060368"/>
        <c:crossesAt val="0"/>
        <c:auto val="0"/>
        <c:lblAlgn val="ctr"/>
        <c:lblOffset val="100"/>
        <c:tickLblSkip val="1"/>
        <c:noMultiLvlLbl val="0"/>
      </c:catAx>
      <c:valAx>
        <c:axId val="699060368"/>
        <c:scaling>
          <c:orientation val="minMax"/>
          <c:max val="100"/>
        </c:scaling>
        <c:delete val="0"/>
        <c:axPos val="l"/>
        <c:majorGridlines>
          <c:spPr>
            <a:ln w="9525" cap="flat" cmpd="sng" algn="ctr">
              <a:solidFill>
                <a:schemeClr val="accent2">
                  <a:lumMod val="60000"/>
                  <a:lumOff val="40000"/>
                  <a:alpha val="25000"/>
                </a:schemeClr>
              </a:solidFill>
              <a:round/>
            </a:ln>
            <a:effectLst/>
          </c:spPr>
        </c:majorGridlines>
        <c:numFmt formatCode="0%" sourceLinked="0"/>
        <c:majorTickMark val="in"/>
        <c:minorTickMark val="none"/>
        <c:tickLblPos val="nextTo"/>
        <c:spPr>
          <a:noFill/>
          <a:ln>
            <a:solidFill>
              <a:schemeClr val="accent6">
                <a:lumMod val="60000"/>
                <a:lumOff val="40000"/>
              </a:schemeClr>
            </a:solidFill>
          </a:ln>
          <a:effectLst/>
        </c:spPr>
        <c:txPr>
          <a:bodyPr rot="-60000000" spcFirstLastPara="1" vertOverflow="ellipsis" vert="horz" wrap="square" anchor="ctr" anchorCtr="1"/>
          <a:lstStyle/>
          <a:p>
            <a:pPr>
              <a:defRPr lang="en-US" sz="1195" b="0" i="0" u="none" strike="noStrike" kern="1200" baseline="0">
                <a:solidFill>
                  <a:schemeClr val="lt1">
                    <a:lumMod val="85000"/>
                  </a:schemeClr>
                </a:solidFill>
                <a:latin typeface="+mn-lt"/>
                <a:ea typeface="+mn-ea"/>
                <a:cs typeface="+mn-cs"/>
              </a:defRPr>
            </a:pPr>
          </a:p>
        </c:txPr>
        <c:crossAx val="699054384"/>
        <c:crossesAt val="1"/>
        <c:crossBetween val="between"/>
        <c:dispUnits>
          <c:builtInUnit val="hundreds"/>
        </c:dispUnits>
      </c:valAx>
      <c:spPr>
        <a:noFill/>
        <a:ln>
          <a:noFill/>
        </a:ln>
        <a:effectLst/>
      </c:spPr>
    </c:plotArea>
    <c:plotVisOnly val="1"/>
    <c:dispBlanksAs val="gap"/>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w="19050" cap="rnd">
      <a:solidFill>
        <a:schemeClr val="accent6">
          <a:lumMod val="60000"/>
          <a:lumOff val="40000"/>
        </a:schemeClr>
      </a:solidFill>
    </a:ln>
    <a:effectLst>
      <a:glow rad="1270000">
        <a:schemeClr val="accent2">
          <a:satMod val="175000"/>
          <a:alpha val="40000"/>
        </a:schemeClr>
      </a:glow>
    </a:effectLst>
  </c:spPr>
  <c:txPr>
    <a:bodyPr/>
    <a:lstStyle/>
    <a:p>
      <a:pPr>
        <a:defRPr lang="en-US"/>
      </a:pPr>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8"/>
    </mc:Choice>
    <mc:Fallback>
      <c:style val="8"/>
    </mc:Fallback>
  </mc:AlternateContent>
  <c:chart>
    <c:title>
      <c:layout/>
      <c:overlay val="0"/>
      <c:spPr>
        <a:noFill/>
        <a:ln>
          <a:noFill/>
        </a:ln>
        <a:effectLst/>
      </c:spPr>
      <c:txPr>
        <a:bodyPr rot="0" spcFirstLastPara="1" vertOverflow="ellipsis" vert="horz" wrap="square" anchor="ctr" anchorCtr="1"/>
        <a:lstStyle/>
        <a:p>
          <a:pPr>
            <a:defRPr lang="en-US" sz="213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p>
      </c:txPr>
    </c:title>
    <c:autoTitleDeleted val="0"/>
    <c:plotArea>
      <c:layout/>
      <c:barChart>
        <c:barDir val="col"/>
        <c:grouping val="clustered"/>
        <c:varyColors val="0"/>
        <c:ser>
          <c:idx val="0"/>
          <c:order val="0"/>
          <c:tx>
            <c:strRef>
              <c:f>Sheet1!$B$1</c:f>
              <c:strCache>
                <c:ptCount val="1"/>
                <c:pt idx="0">
                  <c:v>ASK THE AUDIENCE</c:v>
                </c:pt>
              </c:strCache>
            </c:strRef>
          </c:tx>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w="19050">
              <a:solidFill>
                <a:schemeClr val="accent6">
                  <a:lumMod val="20000"/>
                  <a:lumOff val="80000"/>
                </a:schemeClr>
              </a:solidFill>
            </a:ln>
            <a:effectLst>
              <a:outerShdw blurRad="57150" dist="19050" dir="5400000" algn="ctr" rotWithShape="0">
                <a:srgbClr val="000000">
                  <a:alpha val="63000"/>
                </a:srgbClr>
              </a:outerShdw>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lang="en-US" sz="1600" b="1" i="0" u="none" strike="noStrike" kern="1200" baseline="0">
                    <a:solidFill>
                      <a:schemeClr val="accent5"/>
                    </a:solidFill>
                    <a:latin typeface="Calibri" panose="020F0502020204030204" charset="0"/>
                    <a:ea typeface="+mn-ea"/>
                    <a:cs typeface="+mn-cs"/>
                  </a:defRPr>
                </a:pPr>
              </a:p>
            </c:txPr>
            <c:dLblPos val="outEnd"/>
            <c:showLegendKey val="0"/>
            <c:showVal val="1"/>
            <c:showCatName val="0"/>
            <c:showSerName val="0"/>
            <c:showPercent val="0"/>
            <c:showBubbleSize val="0"/>
            <c:separator> </c:separator>
            <c:showLeaderLines val="0"/>
            <c:extLst>
              <c:ext xmlns:c15="http://schemas.microsoft.com/office/drawing/2012/chart" uri="{CE6537A1-D6FC-4f65-9D91-7224C49458BB}">
                <c15:layout/>
                <c15:showLeaderLines val="0"/>
                <c15:leaderLines>
                  <c:spPr>
                    <a:ln w="9525">
                      <a:solidFill>
                        <a:schemeClr val="lt1">
                          <a:lumMod val="95000"/>
                          <a:alpha val="54000"/>
                        </a:schemeClr>
                      </a:solidFill>
                    </a:ln>
                    <a:effectLst/>
                  </c:spPr>
                </c15:leaderLines>
              </c:ext>
            </c:extLst>
          </c:dLbls>
          <c:cat>
            <c:strRef>
              <c:f>Sheet1!$A$2:$A$5</c:f>
              <c:strCache>
                <c:ptCount val="4"/>
                <c:pt idx="0">
                  <c:v>Answer A</c:v>
                </c:pt>
                <c:pt idx="1">
                  <c:v>Answer B</c:v>
                </c:pt>
                <c:pt idx="2">
                  <c:v>Answer C</c:v>
                </c:pt>
                <c:pt idx="3">
                  <c:v>Answer D</c:v>
                </c:pt>
              </c:strCache>
            </c:strRef>
          </c:cat>
          <c:val>
            <c:numRef>
              <c:f>Sheet1!$B$2:$B$5</c:f>
              <c:numCache>
                <c:formatCode>General</c:formatCode>
                <c:ptCount val="4"/>
                <c:pt idx="0">
                  <c:v>4</c:v>
                </c:pt>
                <c:pt idx="1">
                  <c:v>4</c:v>
                </c:pt>
                <c:pt idx="2">
                  <c:v>88</c:v>
                </c:pt>
                <c:pt idx="3">
                  <c:v>4</c:v>
                </c:pt>
              </c:numCache>
            </c:numRef>
          </c:val>
        </c:ser>
        <c:dLbls>
          <c:showLegendKey val="0"/>
          <c:showVal val="1"/>
          <c:showCatName val="0"/>
          <c:showSerName val="0"/>
          <c:showPercent val="0"/>
          <c:showBubbleSize val="0"/>
        </c:dLbls>
        <c:gapWidth val="50"/>
        <c:axId val="699055472"/>
        <c:axId val="699061456"/>
      </c:barChart>
      <c:catAx>
        <c:axId val="699055472"/>
        <c:scaling>
          <c:orientation val="minMax"/>
        </c:scaling>
        <c:delete val="0"/>
        <c:axPos val="b"/>
        <c:numFmt formatCode="General" sourceLinked="1"/>
        <c:majorTickMark val="none"/>
        <c:minorTickMark val="none"/>
        <c:tickLblPos val="high"/>
        <c:spPr>
          <a:noFill/>
          <a:ln w="12700" cap="flat" cmpd="sng" algn="ctr">
            <a:solidFill>
              <a:schemeClr val="lt1">
                <a:lumMod val="95000"/>
                <a:alpha val="54000"/>
              </a:schemeClr>
            </a:solidFill>
            <a:round/>
          </a:ln>
          <a:effectLst/>
        </c:spPr>
        <c:txPr>
          <a:bodyPr rot="-60000000" spcFirstLastPara="1" vertOverflow="ellipsis" vert="horz" wrap="square" anchor="t" anchorCtr="1"/>
          <a:lstStyle/>
          <a:p>
            <a:pPr>
              <a:defRPr lang="en-US" sz="1600" b="1" i="0" u="none" strike="noStrike" kern="1200" baseline="0">
                <a:solidFill>
                  <a:schemeClr val="lt1">
                    <a:lumMod val="85000"/>
                  </a:schemeClr>
                </a:solidFill>
                <a:latin typeface="Calibri" panose="020F0502020204030204" charset="0"/>
                <a:ea typeface="+mn-ea"/>
                <a:cs typeface="+mn-cs"/>
              </a:defRPr>
            </a:pPr>
          </a:p>
        </c:txPr>
        <c:crossAx val="699061456"/>
        <c:crossesAt val="0"/>
        <c:auto val="0"/>
        <c:lblAlgn val="ctr"/>
        <c:lblOffset val="100"/>
        <c:tickLblSkip val="1"/>
        <c:noMultiLvlLbl val="0"/>
      </c:catAx>
      <c:valAx>
        <c:axId val="699061456"/>
        <c:scaling>
          <c:orientation val="minMax"/>
          <c:max val="100"/>
        </c:scaling>
        <c:delete val="0"/>
        <c:axPos val="l"/>
        <c:majorGridlines>
          <c:spPr>
            <a:ln w="9525" cap="flat" cmpd="sng" algn="ctr">
              <a:solidFill>
                <a:schemeClr val="accent2">
                  <a:lumMod val="60000"/>
                  <a:lumOff val="40000"/>
                  <a:alpha val="25000"/>
                </a:schemeClr>
              </a:solidFill>
              <a:round/>
            </a:ln>
            <a:effectLst/>
          </c:spPr>
        </c:majorGridlines>
        <c:numFmt formatCode="0%" sourceLinked="0"/>
        <c:majorTickMark val="in"/>
        <c:minorTickMark val="none"/>
        <c:tickLblPos val="nextTo"/>
        <c:spPr>
          <a:noFill/>
          <a:ln>
            <a:solidFill>
              <a:schemeClr val="accent6">
                <a:lumMod val="60000"/>
                <a:lumOff val="40000"/>
              </a:schemeClr>
            </a:solidFill>
          </a:ln>
          <a:effectLst/>
        </c:spPr>
        <c:txPr>
          <a:bodyPr rot="-60000000" spcFirstLastPara="1" vertOverflow="ellipsis" vert="horz" wrap="square" anchor="ctr" anchorCtr="1"/>
          <a:lstStyle/>
          <a:p>
            <a:pPr>
              <a:defRPr lang="en-US" sz="1195" b="0" i="0" u="none" strike="noStrike" kern="1200" baseline="0">
                <a:solidFill>
                  <a:schemeClr val="lt1">
                    <a:lumMod val="85000"/>
                  </a:schemeClr>
                </a:solidFill>
                <a:latin typeface="+mn-lt"/>
                <a:ea typeface="+mn-ea"/>
                <a:cs typeface="+mn-cs"/>
              </a:defRPr>
            </a:pPr>
          </a:p>
        </c:txPr>
        <c:crossAx val="699055472"/>
        <c:crossesAt val="1"/>
        <c:crossBetween val="between"/>
        <c:dispUnits>
          <c:builtInUnit val="hundreds"/>
        </c:dispUnits>
      </c:valAx>
      <c:spPr>
        <a:noFill/>
        <a:ln>
          <a:noFill/>
        </a:ln>
        <a:effectLst/>
      </c:spPr>
    </c:plotArea>
    <c:plotVisOnly val="1"/>
    <c:dispBlanksAs val="gap"/>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w="19050" cap="rnd">
      <a:solidFill>
        <a:schemeClr val="accent6">
          <a:lumMod val="60000"/>
          <a:lumOff val="40000"/>
        </a:schemeClr>
      </a:solidFill>
    </a:ln>
    <a:effectLst>
      <a:glow rad="1270000">
        <a:schemeClr val="accent2">
          <a:satMod val="175000"/>
          <a:alpha val="40000"/>
        </a:schemeClr>
      </a:glow>
    </a:effectLst>
  </c:spPr>
  <c:txPr>
    <a:bodyPr/>
    <a:lstStyle/>
    <a:p>
      <a:pPr>
        <a:defRPr lang="en-US"/>
      </a:pPr>
    </a:p>
  </c:txPr>
  <c:externalData r:id="rId1">
    <c:autoUpdate val="0"/>
  </c:externalData>
</c:chartSpace>
</file>

<file path=ppt/charts/colors1.xml><?xml version="1.0" encoding="utf-8"?>
<cs:colorStyle xmlns:cs="http://schemas.microsoft.com/office/drawing/2012/chartStyle" xmlns:a="http://schemas.openxmlformats.org/drawingml/2006/main" meth="withinLinear" id="19">
  <a:schemeClr val="accent6"/>
</cs:colorStyle>
</file>

<file path=ppt/charts/colors10.xml><?xml version="1.0" encoding="utf-8"?>
<cs:colorStyle xmlns:cs="http://schemas.microsoft.com/office/drawing/2012/chartStyle" xmlns:a="http://schemas.openxmlformats.org/drawingml/2006/main" meth="withinLinear" id="19">
  <a:schemeClr val="accent6"/>
</cs:colorStyle>
</file>

<file path=ppt/charts/colors2.xml><?xml version="1.0" encoding="utf-8"?>
<cs:colorStyle xmlns:cs="http://schemas.microsoft.com/office/drawing/2012/chartStyle" xmlns:a="http://schemas.openxmlformats.org/drawingml/2006/main" meth="withinLinear" id="19">
  <a:schemeClr val="accent6"/>
</cs:colorStyle>
</file>

<file path=ppt/charts/colors3.xml><?xml version="1.0" encoding="utf-8"?>
<cs:colorStyle xmlns:cs="http://schemas.microsoft.com/office/drawing/2012/chartStyle" xmlns:a="http://schemas.openxmlformats.org/drawingml/2006/main" meth="withinLinear" id="19">
  <a:schemeClr val="accent6"/>
</cs:colorStyle>
</file>

<file path=ppt/charts/colors4.xml><?xml version="1.0" encoding="utf-8"?>
<cs:colorStyle xmlns:cs="http://schemas.microsoft.com/office/drawing/2012/chartStyle" xmlns:a="http://schemas.openxmlformats.org/drawingml/2006/main" meth="withinLinear" id="19">
  <a:schemeClr val="accent6"/>
</cs:colorStyle>
</file>

<file path=ppt/charts/colors5.xml><?xml version="1.0" encoding="utf-8"?>
<cs:colorStyle xmlns:cs="http://schemas.microsoft.com/office/drawing/2012/chartStyle" xmlns:a="http://schemas.openxmlformats.org/drawingml/2006/main" meth="withinLinear" id="19">
  <a:schemeClr val="accent6"/>
</cs:colorStyle>
</file>

<file path=ppt/charts/colors6.xml><?xml version="1.0" encoding="utf-8"?>
<cs:colorStyle xmlns:cs="http://schemas.microsoft.com/office/drawing/2012/chartStyle" xmlns:a="http://schemas.openxmlformats.org/drawingml/2006/main" meth="withinLinear" id="19">
  <a:schemeClr val="accent6"/>
</cs:colorStyle>
</file>

<file path=ppt/charts/colors7.xml><?xml version="1.0" encoding="utf-8"?>
<cs:colorStyle xmlns:cs="http://schemas.microsoft.com/office/drawing/2012/chartStyle" xmlns:a="http://schemas.openxmlformats.org/drawingml/2006/main" meth="withinLinear" id="19">
  <a:schemeClr val="accent6"/>
</cs:colorStyle>
</file>

<file path=ppt/charts/colors8.xml><?xml version="1.0" encoding="utf-8"?>
<cs:colorStyle xmlns:cs="http://schemas.microsoft.com/office/drawing/2012/chartStyle" xmlns:a="http://schemas.openxmlformats.org/drawingml/2006/main" meth="withinLinear" id="19">
  <a:schemeClr val="accent6"/>
</cs:colorStyle>
</file>

<file path=ppt/charts/colors9.xml><?xml version="1.0" encoding="utf-8"?>
<cs:colorStyle xmlns:cs="http://schemas.microsoft.com/office/drawing/2012/chartStyle" xmlns:a="http://schemas.openxmlformats.org/drawingml/2006/main" meth="withinLinear" id="19">
  <a:schemeClr val="accent6"/>
</cs:colorStyle>
</file>

<file path=ppt/charts/style1.xml><?xml version="1.0" encoding="utf-8"?>
<cs:chartStyle xmlns:cs="http://schemas.microsoft.com/office/drawing/2012/chartStyle" xmlns:a="http://schemas.openxmlformats.org/drawingml/2006/main" id="209">
  <cs:axisTitle>
    <cs:lnRef idx="0"/>
    <cs:fillRef idx="0"/>
    <cs:effectRef idx="0"/>
    <cs:fontRef idx="minor">
      <a:schemeClr val="lt1">
        <a:lumMod val="85000"/>
      </a:schemeClr>
    </cs:fontRef>
    <cs:defRPr sz="1195"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5"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330" kern="1200"/>
  </cs:chartArea>
  <cs:dataLabel>
    <cs:lnRef idx="0"/>
    <cs:fillRef idx="0"/>
    <cs:effectRef idx="0"/>
    <cs:fontRef idx="minor">
      <a:schemeClr val="lt1">
        <a:lumMod val="85000"/>
      </a:schemeClr>
    </cs:fontRef>
    <cs:defRPr sz="1195" kern="1200"/>
  </cs:dataLabel>
  <cs:dataLabelCallout>
    <cs:lnRef idx="0"/>
    <cs:fillRef idx="0"/>
    <cs:effectRef idx="0"/>
    <cs:fontRef idx="minor">
      <a:schemeClr val="dk1">
        <a:lumMod val="65000"/>
        <a:lumOff val="35000"/>
      </a:schemeClr>
    </cs:fontRef>
    <cs:spPr>
      <a:solidFill>
        <a:schemeClr val="lt1"/>
      </a:solidFill>
    </cs:spPr>
    <cs:defRPr sz="1195"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1195" kern="1200"/>
  </cs:dataTable>
  <cs:downBar>
    <cs:lnRef idx="0"/>
    <cs:fillRef idx="0"/>
    <cs:effectRef idx="0"/>
    <cs:fontRef idx="minor">
      <a:schemeClr val="lt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lt1"/>
    </cs:fontRef>
    <cs:spPr>
      <a:ln w="9525">
        <a:solidFill>
          <a:schemeClr val="lt1">
            <a:lumMod val="95000"/>
            <a:alpha val="54000"/>
          </a:schemeClr>
        </a:solidFill>
        <a:prstDash val="dash"/>
      </a:ln>
    </cs:spPr>
  </cs:dropLine>
  <cs:errorBar>
    <cs:lnRef idx="0"/>
    <cs:fillRef idx="0"/>
    <cs:effectRef idx="0"/>
    <cs:fontRef idx="minor">
      <a:schemeClr val="lt1"/>
    </cs:fontRef>
    <cs:spPr>
      <a:ln w="9525" cap="flat" cmpd="sng" algn="ctr">
        <a:solidFill>
          <a:schemeClr val="lt1">
            <a:lumMod val="95000"/>
          </a:schemeClr>
        </a:solidFill>
        <a:round/>
      </a:ln>
    </cs:spPr>
  </cs:errorBar>
  <cs:floor>
    <cs:lnRef idx="0"/>
    <cs:fillRef idx="0"/>
    <cs:effectRef idx="0"/>
    <cs:fontRef idx="minor">
      <a:schemeClr val="lt1"/>
    </cs:fontRef>
  </cs:floor>
  <cs:gridlineMajor>
    <cs:lnRef idx="0"/>
    <cs:fillRef idx="0"/>
    <cs:effectRef idx="0"/>
    <cs:fontRef idx="minor">
      <a:schemeClr val="lt1"/>
    </cs:fontRef>
    <cs:spPr>
      <a:ln w="9525" cap="flat" cmpd="sng" algn="ctr">
        <a:solidFill>
          <a:schemeClr val="lt1">
            <a:lumMod val="95000"/>
            <a:alpha val="10000"/>
          </a:schemeClr>
        </a:solidFill>
        <a:round/>
      </a:ln>
    </cs:spPr>
  </cs:gridlineMajor>
  <cs:gridlineMinor>
    <cs:lnRef idx="0"/>
    <cs:fillRef idx="0"/>
    <cs:effectRef idx="0"/>
    <cs:fontRef idx="minor">
      <a:schemeClr val="lt1"/>
    </cs:fontRef>
    <cs:spPr>
      <a:ln>
        <a:solidFill>
          <a:schemeClr val="lt1">
            <a:lumMod val="95000"/>
            <a:alpha val="5000"/>
          </a:schemeClr>
        </a:solidFill>
      </a:ln>
    </cs:spPr>
  </cs:gridlineMinor>
  <cs:hiLoLine>
    <cs:lnRef idx="0"/>
    <cs:fillRef idx="0"/>
    <cs:effectRef idx="0"/>
    <cs:fontRef idx="minor">
      <a:schemeClr val="lt1"/>
    </cs:fontRef>
    <cs:spPr>
      <a:ln w="9525">
        <a:solidFill>
          <a:schemeClr val="lt1">
            <a:lumMod val="95000"/>
            <a:alpha val="54000"/>
          </a:schemeClr>
        </a:solidFill>
        <a:prstDash val="dash"/>
      </a:ln>
    </cs:spPr>
  </cs:hiLoLine>
  <cs:leaderLine>
    <cs:lnRef idx="0"/>
    <cs:fillRef idx="0"/>
    <cs:effectRef idx="0"/>
    <cs:fontRef idx="minor">
      <a:schemeClr val="lt1"/>
    </cs:fontRef>
    <cs:spPr>
      <a:ln w="9525">
        <a:solidFill>
          <a:schemeClr val="lt1">
            <a:lumMod val="95000"/>
            <a:alpha val="54000"/>
          </a:schemeClr>
        </a:solidFill>
      </a:ln>
    </cs:spPr>
  </cs:leaderLine>
  <cs:legend>
    <cs:lnRef idx="0"/>
    <cs:fillRef idx="0"/>
    <cs:effectRef idx="0"/>
    <cs:fontRef idx="minor">
      <a:schemeClr val="lt1">
        <a:lumMod val="85000"/>
      </a:schemeClr>
    </cs:fontRef>
    <cs:defRPr sz="1195"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5"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213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lt1">
        <a:lumMod val="85000"/>
      </a:schemeClr>
    </cs:fontRef>
    <cs:defRPr sz="1195" kern="1200"/>
  </cs:trendlineLabel>
  <cs:upBar>
    <cs:lnRef idx="0"/>
    <cs:fillRef idx="0"/>
    <cs:effectRef idx="0"/>
    <cs:fontRef idx="minor">
      <a:schemeClr val="lt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1195" kern="1200"/>
  </cs:valueAxis>
  <cs:wall>
    <cs:lnRef idx="0"/>
    <cs:fillRef idx="0"/>
    <cs:effectRef idx="0"/>
    <cs:fontRef idx="minor">
      <a:schemeClr val="lt1"/>
    </cs:fontRef>
  </cs:wall>
</cs:chartStyle>
</file>

<file path=ppt/charts/style10.xml><?xml version="1.0" encoding="utf-8"?>
<cs:chartStyle xmlns:cs="http://schemas.microsoft.com/office/drawing/2012/chartStyle" xmlns:a="http://schemas.openxmlformats.org/drawingml/2006/main" id="209">
  <cs:axisTitle>
    <cs:lnRef idx="0"/>
    <cs:fillRef idx="0"/>
    <cs:effectRef idx="0"/>
    <cs:fontRef idx="minor">
      <a:schemeClr val="lt1">
        <a:lumMod val="85000"/>
      </a:schemeClr>
    </cs:fontRef>
    <cs:defRPr sz="1195"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5"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330" kern="1200"/>
  </cs:chartArea>
  <cs:dataLabel>
    <cs:lnRef idx="0"/>
    <cs:fillRef idx="0"/>
    <cs:effectRef idx="0"/>
    <cs:fontRef idx="minor">
      <a:schemeClr val="lt1">
        <a:lumMod val="85000"/>
      </a:schemeClr>
    </cs:fontRef>
    <cs:defRPr sz="1195" kern="1200"/>
  </cs:dataLabel>
  <cs:dataLabelCallout>
    <cs:lnRef idx="0"/>
    <cs:fillRef idx="0"/>
    <cs:effectRef idx="0"/>
    <cs:fontRef idx="minor">
      <a:schemeClr val="dk1">
        <a:lumMod val="65000"/>
        <a:lumOff val="35000"/>
      </a:schemeClr>
    </cs:fontRef>
    <cs:spPr>
      <a:solidFill>
        <a:schemeClr val="lt1"/>
      </a:solidFill>
    </cs:spPr>
    <cs:defRPr sz="1195"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1195" kern="1200"/>
  </cs:dataTable>
  <cs:downBar>
    <cs:lnRef idx="0"/>
    <cs:fillRef idx="0"/>
    <cs:effectRef idx="0"/>
    <cs:fontRef idx="minor">
      <a:schemeClr val="lt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lt1"/>
    </cs:fontRef>
    <cs:spPr>
      <a:ln w="9525">
        <a:solidFill>
          <a:schemeClr val="lt1">
            <a:lumMod val="95000"/>
            <a:alpha val="54000"/>
          </a:schemeClr>
        </a:solidFill>
        <a:prstDash val="dash"/>
      </a:ln>
    </cs:spPr>
  </cs:dropLine>
  <cs:errorBar>
    <cs:lnRef idx="0"/>
    <cs:fillRef idx="0"/>
    <cs:effectRef idx="0"/>
    <cs:fontRef idx="minor">
      <a:schemeClr val="lt1"/>
    </cs:fontRef>
    <cs:spPr>
      <a:ln w="9525" cap="flat" cmpd="sng" algn="ctr">
        <a:solidFill>
          <a:schemeClr val="lt1">
            <a:lumMod val="95000"/>
          </a:schemeClr>
        </a:solidFill>
        <a:round/>
      </a:ln>
    </cs:spPr>
  </cs:errorBar>
  <cs:floor>
    <cs:lnRef idx="0"/>
    <cs:fillRef idx="0"/>
    <cs:effectRef idx="0"/>
    <cs:fontRef idx="minor">
      <a:schemeClr val="lt1"/>
    </cs:fontRef>
  </cs:floor>
  <cs:gridlineMajor>
    <cs:lnRef idx="0"/>
    <cs:fillRef idx="0"/>
    <cs:effectRef idx="0"/>
    <cs:fontRef idx="minor">
      <a:schemeClr val="lt1"/>
    </cs:fontRef>
    <cs:spPr>
      <a:ln w="9525" cap="flat" cmpd="sng" algn="ctr">
        <a:solidFill>
          <a:schemeClr val="lt1">
            <a:lumMod val="95000"/>
            <a:alpha val="10000"/>
          </a:schemeClr>
        </a:solidFill>
        <a:round/>
      </a:ln>
    </cs:spPr>
  </cs:gridlineMajor>
  <cs:gridlineMinor>
    <cs:lnRef idx="0"/>
    <cs:fillRef idx="0"/>
    <cs:effectRef idx="0"/>
    <cs:fontRef idx="minor">
      <a:schemeClr val="lt1"/>
    </cs:fontRef>
    <cs:spPr>
      <a:ln>
        <a:solidFill>
          <a:schemeClr val="lt1">
            <a:lumMod val="95000"/>
            <a:alpha val="5000"/>
          </a:schemeClr>
        </a:solidFill>
      </a:ln>
    </cs:spPr>
  </cs:gridlineMinor>
  <cs:hiLoLine>
    <cs:lnRef idx="0"/>
    <cs:fillRef idx="0"/>
    <cs:effectRef idx="0"/>
    <cs:fontRef idx="minor">
      <a:schemeClr val="lt1"/>
    </cs:fontRef>
    <cs:spPr>
      <a:ln w="9525">
        <a:solidFill>
          <a:schemeClr val="lt1">
            <a:lumMod val="95000"/>
            <a:alpha val="54000"/>
          </a:schemeClr>
        </a:solidFill>
        <a:prstDash val="dash"/>
      </a:ln>
    </cs:spPr>
  </cs:hiLoLine>
  <cs:leaderLine>
    <cs:lnRef idx="0"/>
    <cs:fillRef idx="0"/>
    <cs:effectRef idx="0"/>
    <cs:fontRef idx="minor">
      <a:schemeClr val="lt1"/>
    </cs:fontRef>
    <cs:spPr>
      <a:ln w="9525">
        <a:solidFill>
          <a:schemeClr val="lt1">
            <a:lumMod val="95000"/>
            <a:alpha val="54000"/>
          </a:schemeClr>
        </a:solidFill>
      </a:ln>
    </cs:spPr>
  </cs:leaderLine>
  <cs:legend>
    <cs:lnRef idx="0"/>
    <cs:fillRef idx="0"/>
    <cs:effectRef idx="0"/>
    <cs:fontRef idx="minor">
      <a:schemeClr val="lt1">
        <a:lumMod val="85000"/>
      </a:schemeClr>
    </cs:fontRef>
    <cs:defRPr sz="1195"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5"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213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lt1">
        <a:lumMod val="85000"/>
      </a:schemeClr>
    </cs:fontRef>
    <cs:defRPr sz="1195" kern="1200"/>
  </cs:trendlineLabel>
  <cs:upBar>
    <cs:lnRef idx="0"/>
    <cs:fillRef idx="0"/>
    <cs:effectRef idx="0"/>
    <cs:fontRef idx="minor">
      <a:schemeClr val="lt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1195" kern="1200"/>
  </cs:valueAxis>
  <cs:wall>
    <cs:lnRef idx="0"/>
    <cs:fillRef idx="0"/>
    <cs:effectRef idx="0"/>
    <cs:fontRef idx="minor">
      <a:schemeClr val="lt1"/>
    </cs:fontRef>
  </cs:wall>
</cs:chartStyle>
</file>

<file path=ppt/charts/style2.xml><?xml version="1.0" encoding="utf-8"?>
<cs:chartStyle xmlns:cs="http://schemas.microsoft.com/office/drawing/2012/chartStyle" xmlns:a="http://schemas.openxmlformats.org/drawingml/2006/main" id="209">
  <cs:axisTitle>
    <cs:lnRef idx="0"/>
    <cs:fillRef idx="0"/>
    <cs:effectRef idx="0"/>
    <cs:fontRef idx="minor">
      <a:schemeClr val="lt1">
        <a:lumMod val="85000"/>
      </a:schemeClr>
    </cs:fontRef>
    <cs:defRPr sz="1195"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5"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330" kern="1200"/>
  </cs:chartArea>
  <cs:dataLabel>
    <cs:lnRef idx="0"/>
    <cs:fillRef idx="0"/>
    <cs:effectRef idx="0"/>
    <cs:fontRef idx="minor">
      <a:schemeClr val="lt1">
        <a:lumMod val="85000"/>
      </a:schemeClr>
    </cs:fontRef>
    <cs:defRPr sz="1195" kern="1200"/>
  </cs:dataLabel>
  <cs:dataLabelCallout>
    <cs:lnRef idx="0"/>
    <cs:fillRef idx="0"/>
    <cs:effectRef idx="0"/>
    <cs:fontRef idx="minor">
      <a:schemeClr val="dk1">
        <a:lumMod val="65000"/>
        <a:lumOff val="35000"/>
      </a:schemeClr>
    </cs:fontRef>
    <cs:spPr>
      <a:solidFill>
        <a:schemeClr val="lt1"/>
      </a:solidFill>
    </cs:spPr>
    <cs:defRPr sz="1195"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1195" kern="1200"/>
  </cs:dataTable>
  <cs:downBar>
    <cs:lnRef idx="0"/>
    <cs:fillRef idx="0"/>
    <cs:effectRef idx="0"/>
    <cs:fontRef idx="minor">
      <a:schemeClr val="lt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lt1"/>
    </cs:fontRef>
    <cs:spPr>
      <a:ln w="9525">
        <a:solidFill>
          <a:schemeClr val="lt1">
            <a:lumMod val="95000"/>
            <a:alpha val="54000"/>
          </a:schemeClr>
        </a:solidFill>
        <a:prstDash val="dash"/>
      </a:ln>
    </cs:spPr>
  </cs:dropLine>
  <cs:errorBar>
    <cs:lnRef idx="0"/>
    <cs:fillRef idx="0"/>
    <cs:effectRef idx="0"/>
    <cs:fontRef idx="minor">
      <a:schemeClr val="lt1"/>
    </cs:fontRef>
    <cs:spPr>
      <a:ln w="9525" cap="flat" cmpd="sng" algn="ctr">
        <a:solidFill>
          <a:schemeClr val="lt1">
            <a:lumMod val="95000"/>
          </a:schemeClr>
        </a:solidFill>
        <a:round/>
      </a:ln>
    </cs:spPr>
  </cs:errorBar>
  <cs:floor>
    <cs:lnRef idx="0"/>
    <cs:fillRef idx="0"/>
    <cs:effectRef idx="0"/>
    <cs:fontRef idx="minor">
      <a:schemeClr val="lt1"/>
    </cs:fontRef>
  </cs:floor>
  <cs:gridlineMajor>
    <cs:lnRef idx="0"/>
    <cs:fillRef idx="0"/>
    <cs:effectRef idx="0"/>
    <cs:fontRef idx="minor">
      <a:schemeClr val="lt1"/>
    </cs:fontRef>
    <cs:spPr>
      <a:ln w="9525" cap="flat" cmpd="sng" algn="ctr">
        <a:solidFill>
          <a:schemeClr val="lt1">
            <a:lumMod val="95000"/>
            <a:alpha val="10000"/>
          </a:schemeClr>
        </a:solidFill>
        <a:round/>
      </a:ln>
    </cs:spPr>
  </cs:gridlineMajor>
  <cs:gridlineMinor>
    <cs:lnRef idx="0"/>
    <cs:fillRef idx="0"/>
    <cs:effectRef idx="0"/>
    <cs:fontRef idx="minor">
      <a:schemeClr val="lt1"/>
    </cs:fontRef>
    <cs:spPr>
      <a:ln>
        <a:solidFill>
          <a:schemeClr val="lt1">
            <a:lumMod val="95000"/>
            <a:alpha val="5000"/>
          </a:schemeClr>
        </a:solidFill>
      </a:ln>
    </cs:spPr>
  </cs:gridlineMinor>
  <cs:hiLoLine>
    <cs:lnRef idx="0"/>
    <cs:fillRef idx="0"/>
    <cs:effectRef idx="0"/>
    <cs:fontRef idx="minor">
      <a:schemeClr val="lt1"/>
    </cs:fontRef>
    <cs:spPr>
      <a:ln w="9525">
        <a:solidFill>
          <a:schemeClr val="lt1">
            <a:lumMod val="95000"/>
            <a:alpha val="54000"/>
          </a:schemeClr>
        </a:solidFill>
        <a:prstDash val="dash"/>
      </a:ln>
    </cs:spPr>
  </cs:hiLoLine>
  <cs:leaderLine>
    <cs:lnRef idx="0"/>
    <cs:fillRef idx="0"/>
    <cs:effectRef idx="0"/>
    <cs:fontRef idx="minor">
      <a:schemeClr val="lt1"/>
    </cs:fontRef>
    <cs:spPr>
      <a:ln w="9525">
        <a:solidFill>
          <a:schemeClr val="lt1">
            <a:lumMod val="95000"/>
            <a:alpha val="54000"/>
          </a:schemeClr>
        </a:solidFill>
      </a:ln>
    </cs:spPr>
  </cs:leaderLine>
  <cs:legend>
    <cs:lnRef idx="0"/>
    <cs:fillRef idx="0"/>
    <cs:effectRef idx="0"/>
    <cs:fontRef idx="minor">
      <a:schemeClr val="lt1">
        <a:lumMod val="85000"/>
      </a:schemeClr>
    </cs:fontRef>
    <cs:defRPr sz="1195"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5"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213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lt1">
        <a:lumMod val="85000"/>
      </a:schemeClr>
    </cs:fontRef>
    <cs:defRPr sz="1195" kern="1200"/>
  </cs:trendlineLabel>
  <cs:upBar>
    <cs:lnRef idx="0"/>
    <cs:fillRef idx="0"/>
    <cs:effectRef idx="0"/>
    <cs:fontRef idx="minor">
      <a:schemeClr val="lt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1195" kern="1200"/>
  </cs:valueAxis>
  <cs:wall>
    <cs:lnRef idx="0"/>
    <cs:fillRef idx="0"/>
    <cs:effectRef idx="0"/>
    <cs:fontRef idx="minor">
      <a:schemeClr val="lt1"/>
    </cs:fontRef>
  </cs:wall>
</cs:chartStyle>
</file>

<file path=ppt/charts/style3.xml><?xml version="1.0" encoding="utf-8"?>
<cs:chartStyle xmlns:cs="http://schemas.microsoft.com/office/drawing/2012/chartStyle" xmlns:a="http://schemas.openxmlformats.org/drawingml/2006/main" id="209">
  <cs:axisTitle>
    <cs:lnRef idx="0"/>
    <cs:fillRef idx="0"/>
    <cs:effectRef idx="0"/>
    <cs:fontRef idx="minor">
      <a:schemeClr val="lt1">
        <a:lumMod val="85000"/>
      </a:schemeClr>
    </cs:fontRef>
    <cs:defRPr sz="1195"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5"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330" kern="1200"/>
  </cs:chartArea>
  <cs:dataLabel>
    <cs:lnRef idx="0"/>
    <cs:fillRef idx="0"/>
    <cs:effectRef idx="0"/>
    <cs:fontRef idx="minor">
      <a:schemeClr val="lt1">
        <a:lumMod val="85000"/>
      </a:schemeClr>
    </cs:fontRef>
    <cs:defRPr sz="1195" kern="1200"/>
  </cs:dataLabel>
  <cs:dataLabelCallout>
    <cs:lnRef idx="0"/>
    <cs:fillRef idx="0"/>
    <cs:effectRef idx="0"/>
    <cs:fontRef idx="minor">
      <a:schemeClr val="dk1">
        <a:lumMod val="65000"/>
        <a:lumOff val="35000"/>
      </a:schemeClr>
    </cs:fontRef>
    <cs:spPr>
      <a:solidFill>
        <a:schemeClr val="lt1"/>
      </a:solidFill>
    </cs:spPr>
    <cs:defRPr sz="1195"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1195" kern="1200"/>
  </cs:dataTable>
  <cs:downBar>
    <cs:lnRef idx="0"/>
    <cs:fillRef idx="0"/>
    <cs:effectRef idx="0"/>
    <cs:fontRef idx="minor">
      <a:schemeClr val="lt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lt1"/>
    </cs:fontRef>
    <cs:spPr>
      <a:ln w="9525">
        <a:solidFill>
          <a:schemeClr val="lt1">
            <a:lumMod val="95000"/>
            <a:alpha val="54000"/>
          </a:schemeClr>
        </a:solidFill>
        <a:prstDash val="dash"/>
      </a:ln>
    </cs:spPr>
  </cs:dropLine>
  <cs:errorBar>
    <cs:lnRef idx="0"/>
    <cs:fillRef idx="0"/>
    <cs:effectRef idx="0"/>
    <cs:fontRef idx="minor">
      <a:schemeClr val="lt1"/>
    </cs:fontRef>
    <cs:spPr>
      <a:ln w="9525" cap="flat" cmpd="sng" algn="ctr">
        <a:solidFill>
          <a:schemeClr val="lt1">
            <a:lumMod val="95000"/>
          </a:schemeClr>
        </a:solidFill>
        <a:round/>
      </a:ln>
    </cs:spPr>
  </cs:errorBar>
  <cs:floor>
    <cs:lnRef idx="0"/>
    <cs:fillRef idx="0"/>
    <cs:effectRef idx="0"/>
    <cs:fontRef idx="minor">
      <a:schemeClr val="lt1"/>
    </cs:fontRef>
  </cs:floor>
  <cs:gridlineMajor>
    <cs:lnRef idx="0"/>
    <cs:fillRef idx="0"/>
    <cs:effectRef idx="0"/>
    <cs:fontRef idx="minor">
      <a:schemeClr val="lt1"/>
    </cs:fontRef>
    <cs:spPr>
      <a:ln w="9525" cap="flat" cmpd="sng" algn="ctr">
        <a:solidFill>
          <a:schemeClr val="lt1">
            <a:lumMod val="95000"/>
            <a:alpha val="10000"/>
          </a:schemeClr>
        </a:solidFill>
        <a:round/>
      </a:ln>
    </cs:spPr>
  </cs:gridlineMajor>
  <cs:gridlineMinor>
    <cs:lnRef idx="0"/>
    <cs:fillRef idx="0"/>
    <cs:effectRef idx="0"/>
    <cs:fontRef idx="minor">
      <a:schemeClr val="lt1"/>
    </cs:fontRef>
    <cs:spPr>
      <a:ln>
        <a:solidFill>
          <a:schemeClr val="lt1">
            <a:lumMod val="95000"/>
            <a:alpha val="5000"/>
          </a:schemeClr>
        </a:solidFill>
      </a:ln>
    </cs:spPr>
  </cs:gridlineMinor>
  <cs:hiLoLine>
    <cs:lnRef idx="0"/>
    <cs:fillRef idx="0"/>
    <cs:effectRef idx="0"/>
    <cs:fontRef idx="minor">
      <a:schemeClr val="lt1"/>
    </cs:fontRef>
    <cs:spPr>
      <a:ln w="9525">
        <a:solidFill>
          <a:schemeClr val="lt1">
            <a:lumMod val="95000"/>
            <a:alpha val="54000"/>
          </a:schemeClr>
        </a:solidFill>
        <a:prstDash val="dash"/>
      </a:ln>
    </cs:spPr>
  </cs:hiLoLine>
  <cs:leaderLine>
    <cs:lnRef idx="0"/>
    <cs:fillRef idx="0"/>
    <cs:effectRef idx="0"/>
    <cs:fontRef idx="minor">
      <a:schemeClr val="lt1"/>
    </cs:fontRef>
    <cs:spPr>
      <a:ln w="9525">
        <a:solidFill>
          <a:schemeClr val="lt1">
            <a:lumMod val="95000"/>
            <a:alpha val="54000"/>
          </a:schemeClr>
        </a:solidFill>
      </a:ln>
    </cs:spPr>
  </cs:leaderLine>
  <cs:legend>
    <cs:lnRef idx="0"/>
    <cs:fillRef idx="0"/>
    <cs:effectRef idx="0"/>
    <cs:fontRef idx="minor">
      <a:schemeClr val="lt1">
        <a:lumMod val="85000"/>
      </a:schemeClr>
    </cs:fontRef>
    <cs:defRPr sz="1195"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5"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213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lt1">
        <a:lumMod val="85000"/>
      </a:schemeClr>
    </cs:fontRef>
    <cs:defRPr sz="1195" kern="1200"/>
  </cs:trendlineLabel>
  <cs:upBar>
    <cs:lnRef idx="0"/>
    <cs:fillRef idx="0"/>
    <cs:effectRef idx="0"/>
    <cs:fontRef idx="minor">
      <a:schemeClr val="lt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1195" kern="1200"/>
  </cs:valueAxis>
  <cs:wall>
    <cs:lnRef idx="0"/>
    <cs:fillRef idx="0"/>
    <cs:effectRef idx="0"/>
    <cs:fontRef idx="minor">
      <a:schemeClr val="lt1"/>
    </cs:fontRef>
  </cs:wall>
</cs:chartStyle>
</file>

<file path=ppt/charts/style4.xml><?xml version="1.0" encoding="utf-8"?>
<cs:chartStyle xmlns:cs="http://schemas.microsoft.com/office/drawing/2012/chartStyle" xmlns:a="http://schemas.openxmlformats.org/drawingml/2006/main" id="209">
  <cs:axisTitle>
    <cs:lnRef idx="0"/>
    <cs:fillRef idx="0"/>
    <cs:effectRef idx="0"/>
    <cs:fontRef idx="minor">
      <a:schemeClr val="lt1">
        <a:lumMod val="85000"/>
      </a:schemeClr>
    </cs:fontRef>
    <cs:defRPr sz="1195"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5"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330" kern="1200"/>
  </cs:chartArea>
  <cs:dataLabel>
    <cs:lnRef idx="0"/>
    <cs:fillRef idx="0"/>
    <cs:effectRef idx="0"/>
    <cs:fontRef idx="minor">
      <a:schemeClr val="lt1">
        <a:lumMod val="85000"/>
      </a:schemeClr>
    </cs:fontRef>
    <cs:defRPr sz="1195" kern="1200"/>
  </cs:dataLabel>
  <cs:dataLabelCallout>
    <cs:lnRef idx="0"/>
    <cs:fillRef idx="0"/>
    <cs:effectRef idx="0"/>
    <cs:fontRef idx="minor">
      <a:schemeClr val="dk1">
        <a:lumMod val="65000"/>
        <a:lumOff val="35000"/>
      </a:schemeClr>
    </cs:fontRef>
    <cs:spPr>
      <a:solidFill>
        <a:schemeClr val="lt1"/>
      </a:solidFill>
    </cs:spPr>
    <cs:defRPr sz="1195"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1195" kern="1200"/>
  </cs:dataTable>
  <cs:downBar>
    <cs:lnRef idx="0"/>
    <cs:fillRef idx="0"/>
    <cs:effectRef idx="0"/>
    <cs:fontRef idx="minor">
      <a:schemeClr val="lt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lt1"/>
    </cs:fontRef>
    <cs:spPr>
      <a:ln w="9525">
        <a:solidFill>
          <a:schemeClr val="lt1">
            <a:lumMod val="95000"/>
            <a:alpha val="54000"/>
          </a:schemeClr>
        </a:solidFill>
        <a:prstDash val="dash"/>
      </a:ln>
    </cs:spPr>
  </cs:dropLine>
  <cs:errorBar>
    <cs:lnRef idx="0"/>
    <cs:fillRef idx="0"/>
    <cs:effectRef idx="0"/>
    <cs:fontRef idx="minor">
      <a:schemeClr val="lt1"/>
    </cs:fontRef>
    <cs:spPr>
      <a:ln w="9525" cap="flat" cmpd="sng" algn="ctr">
        <a:solidFill>
          <a:schemeClr val="lt1">
            <a:lumMod val="95000"/>
          </a:schemeClr>
        </a:solidFill>
        <a:round/>
      </a:ln>
    </cs:spPr>
  </cs:errorBar>
  <cs:floor>
    <cs:lnRef idx="0"/>
    <cs:fillRef idx="0"/>
    <cs:effectRef idx="0"/>
    <cs:fontRef idx="minor">
      <a:schemeClr val="lt1"/>
    </cs:fontRef>
  </cs:floor>
  <cs:gridlineMajor>
    <cs:lnRef idx="0"/>
    <cs:fillRef idx="0"/>
    <cs:effectRef idx="0"/>
    <cs:fontRef idx="minor">
      <a:schemeClr val="lt1"/>
    </cs:fontRef>
    <cs:spPr>
      <a:ln w="9525" cap="flat" cmpd="sng" algn="ctr">
        <a:solidFill>
          <a:schemeClr val="lt1">
            <a:lumMod val="95000"/>
            <a:alpha val="10000"/>
          </a:schemeClr>
        </a:solidFill>
        <a:round/>
      </a:ln>
    </cs:spPr>
  </cs:gridlineMajor>
  <cs:gridlineMinor>
    <cs:lnRef idx="0"/>
    <cs:fillRef idx="0"/>
    <cs:effectRef idx="0"/>
    <cs:fontRef idx="minor">
      <a:schemeClr val="lt1"/>
    </cs:fontRef>
    <cs:spPr>
      <a:ln>
        <a:solidFill>
          <a:schemeClr val="lt1">
            <a:lumMod val="95000"/>
            <a:alpha val="5000"/>
          </a:schemeClr>
        </a:solidFill>
      </a:ln>
    </cs:spPr>
  </cs:gridlineMinor>
  <cs:hiLoLine>
    <cs:lnRef idx="0"/>
    <cs:fillRef idx="0"/>
    <cs:effectRef idx="0"/>
    <cs:fontRef idx="minor">
      <a:schemeClr val="lt1"/>
    </cs:fontRef>
    <cs:spPr>
      <a:ln w="9525">
        <a:solidFill>
          <a:schemeClr val="lt1">
            <a:lumMod val="95000"/>
            <a:alpha val="54000"/>
          </a:schemeClr>
        </a:solidFill>
        <a:prstDash val="dash"/>
      </a:ln>
    </cs:spPr>
  </cs:hiLoLine>
  <cs:leaderLine>
    <cs:lnRef idx="0"/>
    <cs:fillRef idx="0"/>
    <cs:effectRef idx="0"/>
    <cs:fontRef idx="minor">
      <a:schemeClr val="lt1"/>
    </cs:fontRef>
    <cs:spPr>
      <a:ln w="9525">
        <a:solidFill>
          <a:schemeClr val="lt1">
            <a:lumMod val="95000"/>
            <a:alpha val="54000"/>
          </a:schemeClr>
        </a:solidFill>
      </a:ln>
    </cs:spPr>
  </cs:leaderLine>
  <cs:legend>
    <cs:lnRef idx="0"/>
    <cs:fillRef idx="0"/>
    <cs:effectRef idx="0"/>
    <cs:fontRef idx="minor">
      <a:schemeClr val="lt1">
        <a:lumMod val="85000"/>
      </a:schemeClr>
    </cs:fontRef>
    <cs:defRPr sz="1195"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5"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213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lt1">
        <a:lumMod val="85000"/>
      </a:schemeClr>
    </cs:fontRef>
    <cs:defRPr sz="1195" kern="1200"/>
  </cs:trendlineLabel>
  <cs:upBar>
    <cs:lnRef idx="0"/>
    <cs:fillRef idx="0"/>
    <cs:effectRef idx="0"/>
    <cs:fontRef idx="minor">
      <a:schemeClr val="lt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1195" kern="1200"/>
  </cs:valueAxis>
  <cs:wall>
    <cs:lnRef idx="0"/>
    <cs:fillRef idx="0"/>
    <cs:effectRef idx="0"/>
    <cs:fontRef idx="minor">
      <a:schemeClr val="lt1"/>
    </cs:fontRef>
  </cs:wall>
</cs:chartStyle>
</file>

<file path=ppt/charts/style5.xml><?xml version="1.0" encoding="utf-8"?>
<cs:chartStyle xmlns:cs="http://schemas.microsoft.com/office/drawing/2012/chartStyle" xmlns:a="http://schemas.openxmlformats.org/drawingml/2006/main" id="209">
  <cs:axisTitle>
    <cs:lnRef idx="0"/>
    <cs:fillRef idx="0"/>
    <cs:effectRef idx="0"/>
    <cs:fontRef idx="minor">
      <a:schemeClr val="lt1">
        <a:lumMod val="85000"/>
      </a:schemeClr>
    </cs:fontRef>
    <cs:defRPr sz="1195"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5"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330" kern="1200"/>
  </cs:chartArea>
  <cs:dataLabel>
    <cs:lnRef idx="0"/>
    <cs:fillRef idx="0"/>
    <cs:effectRef idx="0"/>
    <cs:fontRef idx="minor">
      <a:schemeClr val="lt1">
        <a:lumMod val="85000"/>
      </a:schemeClr>
    </cs:fontRef>
    <cs:defRPr sz="1195" kern="1200"/>
  </cs:dataLabel>
  <cs:dataLabelCallout>
    <cs:lnRef idx="0"/>
    <cs:fillRef idx="0"/>
    <cs:effectRef idx="0"/>
    <cs:fontRef idx="minor">
      <a:schemeClr val="dk1">
        <a:lumMod val="65000"/>
        <a:lumOff val="35000"/>
      </a:schemeClr>
    </cs:fontRef>
    <cs:spPr>
      <a:solidFill>
        <a:schemeClr val="lt1"/>
      </a:solidFill>
    </cs:spPr>
    <cs:defRPr sz="1195"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1195" kern="1200"/>
  </cs:dataTable>
  <cs:downBar>
    <cs:lnRef idx="0"/>
    <cs:fillRef idx="0"/>
    <cs:effectRef idx="0"/>
    <cs:fontRef idx="minor">
      <a:schemeClr val="lt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lt1"/>
    </cs:fontRef>
    <cs:spPr>
      <a:ln w="9525">
        <a:solidFill>
          <a:schemeClr val="lt1">
            <a:lumMod val="95000"/>
            <a:alpha val="54000"/>
          </a:schemeClr>
        </a:solidFill>
        <a:prstDash val="dash"/>
      </a:ln>
    </cs:spPr>
  </cs:dropLine>
  <cs:errorBar>
    <cs:lnRef idx="0"/>
    <cs:fillRef idx="0"/>
    <cs:effectRef idx="0"/>
    <cs:fontRef idx="minor">
      <a:schemeClr val="lt1"/>
    </cs:fontRef>
    <cs:spPr>
      <a:ln w="9525" cap="flat" cmpd="sng" algn="ctr">
        <a:solidFill>
          <a:schemeClr val="lt1">
            <a:lumMod val="95000"/>
          </a:schemeClr>
        </a:solidFill>
        <a:round/>
      </a:ln>
    </cs:spPr>
  </cs:errorBar>
  <cs:floor>
    <cs:lnRef idx="0"/>
    <cs:fillRef idx="0"/>
    <cs:effectRef idx="0"/>
    <cs:fontRef idx="minor">
      <a:schemeClr val="lt1"/>
    </cs:fontRef>
  </cs:floor>
  <cs:gridlineMajor>
    <cs:lnRef idx="0"/>
    <cs:fillRef idx="0"/>
    <cs:effectRef idx="0"/>
    <cs:fontRef idx="minor">
      <a:schemeClr val="lt1"/>
    </cs:fontRef>
    <cs:spPr>
      <a:ln w="9525" cap="flat" cmpd="sng" algn="ctr">
        <a:solidFill>
          <a:schemeClr val="lt1">
            <a:lumMod val="95000"/>
            <a:alpha val="10000"/>
          </a:schemeClr>
        </a:solidFill>
        <a:round/>
      </a:ln>
    </cs:spPr>
  </cs:gridlineMajor>
  <cs:gridlineMinor>
    <cs:lnRef idx="0"/>
    <cs:fillRef idx="0"/>
    <cs:effectRef idx="0"/>
    <cs:fontRef idx="minor">
      <a:schemeClr val="lt1"/>
    </cs:fontRef>
    <cs:spPr>
      <a:ln>
        <a:solidFill>
          <a:schemeClr val="lt1">
            <a:lumMod val="95000"/>
            <a:alpha val="5000"/>
          </a:schemeClr>
        </a:solidFill>
      </a:ln>
    </cs:spPr>
  </cs:gridlineMinor>
  <cs:hiLoLine>
    <cs:lnRef idx="0"/>
    <cs:fillRef idx="0"/>
    <cs:effectRef idx="0"/>
    <cs:fontRef idx="minor">
      <a:schemeClr val="lt1"/>
    </cs:fontRef>
    <cs:spPr>
      <a:ln w="9525">
        <a:solidFill>
          <a:schemeClr val="lt1">
            <a:lumMod val="95000"/>
            <a:alpha val="54000"/>
          </a:schemeClr>
        </a:solidFill>
        <a:prstDash val="dash"/>
      </a:ln>
    </cs:spPr>
  </cs:hiLoLine>
  <cs:leaderLine>
    <cs:lnRef idx="0"/>
    <cs:fillRef idx="0"/>
    <cs:effectRef idx="0"/>
    <cs:fontRef idx="minor">
      <a:schemeClr val="lt1"/>
    </cs:fontRef>
    <cs:spPr>
      <a:ln w="9525">
        <a:solidFill>
          <a:schemeClr val="lt1">
            <a:lumMod val="95000"/>
            <a:alpha val="54000"/>
          </a:schemeClr>
        </a:solidFill>
      </a:ln>
    </cs:spPr>
  </cs:leaderLine>
  <cs:legend>
    <cs:lnRef idx="0"/>
    <cs:fillRef idx="0"/>
    <cs:effectRef idx="0"/>
    <cs:fontRef idx="minor">
      <a:schemeClr val="lt1">
        <a:lumMod val="85000"/>
      </a:schemeClr>
    </cs:fontRef>
    <cs:defRPr sz="1195"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5"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213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lt1">
        <a:lumMod val="85000"/>
      </a:schemeClr>
    </cs:fontRef>
    <cs:defRPr sz="1195" kern="1200"/>
  </cs:trendlineLabel>
  <cs:upBar>
    <cs:lnRef idx="0"/>
    <cs:fillRef idx="0"/>
    <cs:effectRef idx="0"/>
    <cs:fontRef idx="minor">
      <a:schemeClr val="lt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1195" kern="1200"/>
  </cs:valueAxis>
  <cs:wall>
    <cs:lnRef idx="0"/>
    <cs:fillRef idx="0"/>
    <cs:effectRef idx="0"/>
    <cs:fontRef idx="minor">
      <a:schemeClr val="lt1"/>
    </cs:fontRef>
  </cs:wall>
</cs:chartStyle>
</file>

<file path=ppt/charts/style6.xml><?xml version="1.0" encoding="utf-8"?>
<cs:chartStyle xmlns:cs="http://schemas.microsoft.com/office/drawing/2012/chartStyle" xmlns:a="http://schemas.openxmlformats.org/drawingml/2006/main" id="209">
  <cs:axisTitle>
    <cs:lnRef idx="0"/>
    <cs:fillRef idx="0"/>
    <cs:effectRef idx="0"/>
    <cs:fontRef idx="minor">
      <a:schemeClr val="lt1">
        <a:lumMod val="85000"/>
      </a:schemeClr>
    </cs:fontRef>
    <cs:defRPr sz="1195"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5"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330" kern="1200"/>
  </cs:chartArea>
  <cs:dataLabel>
    <cs:lnRef idx="0"/>
    <cs:fillRef idx="0"/>
    <cs:effectRef idx="0"/>
    <cs:fontRef idx="minor">
      <a:schemeClr val="lt1">
        <a:lumMod val="85000"/>
      </a:schemeClr>
    </cs:fontRef>
    <cs:defRPr sz="1195" kern="1200"/>
  </cs:dataLabel>
  <cs:dataLabelCallout>
    <cs:lnRef idx="0"/>
    <cs:fillRef idx="0"/>
    <cs:effectRef idx="0"/>
    <cs:fontRef idx="minor">
      <a:schemeClr val="dk1">
        <a:lumMod val="65000"/>
        <a:lumOff val="35000"/>
      </a:schemeClr>
    </cs:fontRef>
    <cs:spPr>
      <a:solidFill>
        <a:schemeClr val="lt1"/>
      </a:solidFill>
    </cs:spPr>
    <cs:defRPr sz="1195"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1195" kern="1200"/>
  </cs:dataTable>
  <cs:downBar>
    <cs:lnRef idx="0"/>
    <cs:fillRef idx="0"/>
    <cs:effectRef idx="0"/>
    <cs:fontRef idx="minor">
      <a:schemeClr val="lt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lt1"/>
    </cs:fontRef>
    <cs:spPr>
      <a:ln w="9525">
        <a:solidFill>
          <a:schemeClr val="lt1">
            <a:lumMod val="95000"/>
            <a:alpha val="54000"/>
          </a:schemeClr>
        </a:solidFill>
        <a:prstDash val="dash"/>
      </a:ln>
    </cs:spPr>
  </cs:dropLine>
  <cs:errorBar>
    <cs:lnRef idx="0"/>
    <cs:fillRef idx="0"/>
    <cs:effectRef idx="0"/>
    <cs:fontRef idx="minor">
      <a:schemeClr val="lt1"/>
    </cs:fontRef>
    <cs:spPr>
      <a:ln w="9525" cap="flat" cmpd="sng" algn="ctr">
        <a:solidFill>
          <a:schemeClr val="lt1">
            <a:lumMod val="95000"/>
          </a:schemeClr>
        </a:solidFill>
        <a:round/>
      </a:ln>
    </cs:spPr>
  </cs:errorBar>
  <cs:floor>
    <cs:lnRef idx="0"/>
    <cs:fillRef idx="0"/>
    <cs:effectRef idx="0"/>
    <cs:fontRef idx="minor">
      <a:schemeClr val="lt1"/>
    </cs:fontRef>
  </cs:floor>
  <cs:gridlineMajor>
    <cs:lnRef idx="0"/>
    <cs:fillRef idx="0"/>
    <cs:effectRef idx="0"/>
    <cs:fontRef idx="minor">
      <a:schemeClr val="lt1"/>
    </cs:fontRef>
    <cs:spPr>
      <a:ln w="9525" cap="flat" cmpd="sng" algn="ctr">
        <a:solidFill>
          <a:schemeClr val="lt1">
            <a:lumMod val="95000"/>
            <a:alpha val="10000"/>
          </a:schemeClr>
        </a:solidFill>
        <a:round/>
      </a:ln>
    </cs:spPr>
  </cs:gridlineMajor>
  <cs:gridlineMinor>
    <cs:lnRef idx="0"/>
    <cs:fillRef idx="0"/>
    <cs:effectRef idx="0"/>
    <cs:fontRef idx="minor">
      <a:schemeClr val="lt1"/>
    </cs:fontRef>
    <cs:spPr>
      <a:ln>
        <a:solidFill>
          <a:schemeClr val="lt1">
            <a:lumMod val="95000"/>
            <a:alpha val="5000"/>
          </a:schemeClr>
        </a:solidFill>
      </a:ln>
    </cs:spPr>
  </cs:gridlineMinor>
  <cs:hiLoLine>
    <cs:lnRef idx="0"/>
    <cs:fillRef idx="0"/>
    <cs:effectRef idx="0"/>
    <cs:fontRef idx="minor">
      <a:schemeClr val="lt1"/>
    </cs:fontRef>
    <cs:spPr>
      <a:ln w="9525">
        <a:solidFill>
          <a:schemeClr val="lt1">
            <a:lumMod val="95000"/>
            <a:alpha val="54000"/>
          </a:schemeClr>
        </a:solidFill>
        <a:prstDash val="dash"/>
      </a:ln>
    </cs:spPr>
  </cs:hiLoLine>
  <cs:leaderLine>
    <cs:lnRef idx="0"/>
    <cs:fillRef idx="0"/>
    <cs:effectRef idx="0"/>
    <cs:fontRef idx="minor">
      <a:schemeClr val="lt1"/>
    </cs:fontRef>
    <cs:spPr>
      <a:ln w="9525">
        <a:solidFill>
          <a:schemeClr val="lt1">
            <a:lumMod val="95000"/>
            <a:alpha val="54000"/>
          </a:schemeClr>
        </a:solidFill>
      </a:ln>
    </cs:spPr>
  </cs:leaderLine>
  <cs:legend>
    <cs:lnRef idx="0"/>
    <cs:fillRef idx="0"/>
    <cs:effectRef idx="0"/>
    <cs:fontRef idx="minor">
      <a:schemeClr val="lt1">
        <a:lumMod val="85000"/>
      </a:schemeClr>
    </cs:fontRef>
    <cs:defRPr sz="1195"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5"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213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lt1">
        <a:lumMod val="85000"/>
      </a:schemeClr>
    </cs:fontRef>
    <cs:defRPr sz="1195" kern="1200"/>
  </cs:trendlineLabel>
  <cs:upBar>
    <cs:lnRef idx="0"/>
    <cs:fillRef idx="0"/>
    <cs:effectRef idx="0"/>
    <cs:fontRef idx="minor">
      <a:schemeClr val="lt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1195" kern="1200"/>
  </cs:valueAxis>
  <cs:wall>
    <cs:lnRef idx="0"/>
    <cs:fillRef idx="0"/>
    <cs:effectRef idx="0"/>
    <cs:fontRef idx="minor">
      <a:schemeClr val="lt1"/>
    </cs:fontRef>
  </cs:wall>
</cs:chartStyle>
</file>

<file path=ppt/charts/style7.xml><?xml version="1.0" encoding="utf-8"?>
<cs:chartStyle xmlns:cs="http://schemas.microsoft.com/office/drawing/2012/chartStyle" xmlns:a="http://schemas.openxmlformats.org/drawingml/2006/main" id="209">
  <cs:axisTitle>
    <cs:lnRef idx="0"/>
    <cs:fillRef idx="0"/>
    <cs:effectRef idx="0"/>
    <cs:fontRef idx="minor">
      <a:schemeClr val="lt1">
        <a:lumMod val="85000"/>
      </a:schemeClr>
    </cs:fontRef>
    <cs:defRPr sz="1195"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5"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330" kern="1200"/>
  </cs:chartArea>
  <cs:dataLabel>
    <cs:lnRef idx="0"/>
    <cs:fillRef idx="0"/>
    <cs:effectRef idx="0"/>
    <cs:fontRef idx="minor">
      <a:schemeClr val="lt1">
        <a:lumMod val="85000"/>
      </a:schemeClr>
    </cs:fontRef>
    <cs:defRPr sz="1195" kern="1200"/>
  </cs:dataLabel>
  <cs:dataLabelCallout>
    <cs:lnRef idx="0"/>
    <cs:fillRef idx="0"/>
    <cs:effectRef idx="0"/>
    <cs:fontRef idx="minor">
      <a:schemeClr val="dk1">
        <a:lumMod val="65000"/>
        <a:lumOff val="35000"/>
      </a:schemeClr>
    </cs:fontRef>
    <cs:spPr>
      <a:solidFill>
        <a:schemeClr val="lt1"/>
      </a:solidFill>
    </cs:spPr>
    <cs:defRPr sz="1195"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1195" kern="1200"/>
  </cs:dataTable>
  <cs:downBar>
    <cs:lnRef idx="0"/>
    <cs:fillRef idx="0"/>
    <cs:effectRef idx="0"/>
    <cs:fontRef idx="minor">
      <a:schemeClr val="lt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lt1"/>
    </cs:fontRef>
    <cs:spPr>
      <a:ln w="9525">
        <a:solidFill>
          <a:schemeClr val="lt1">
            <a:lumMod val="95000"/>
            <a:alpha val="54000"/>
          </a:schemeClr>
        </a:solidFill>
        <a:prstDash val="dash"/>
      </a:ln>
    </cs:spPr>
  </cs:dropLine>
  <cs:errorBar>
    <cs:lnRef idx="0"/>
    <cs:fillRef idx="0"/>
    <cs:effectRef idx="0"/>
    <cs:fontRef idx="minor">
      <a:schemeClr val="lt1"/>
    </cs:fontRef>
    <cs:spPr>
      <a:ln w="9525" cap="flat" cmpd="sng" algn="ctr">
        <a:solidFill>
          <a:schemeClr val="lt1">
            <a:lumMod val="95000"/>
          </a:schemeClr>
        </a:solidFill>
        <a:round/>
      </a:ln>
    </cs:spPr>
  </cs:errorBar>
  <cs:floor>
    <cs:lnRef idx="0"/>
    <cs:fillRef idx="0"/>
    <cs:effectRef idx="0"/>
    <cs:fontRef idx="minor">
      <a:schemeClr val="lt1"/>
    </cs:fontRef>
  </cs:floor>
  <cs:gridlineMajor>
    <cs:lnRef idx="0"/>
    <cs:fillRef idx="0"/>
    <cs:effectRef idx="0"/>
    <cs:fontRef idx="minor">
      <a:schemeClr val="lt1"/>
    </cs:fontRef>
    <cs:spPr>
      <a:ln w="9525" cap="flat" cmpd="sng" algn="ctr">
        <a:solidFill>
          <a:schemeClr val="lt1">
            <a:lumMod val="95000"/>
            <a:alpha val="10000"/>
          </a:schemeClr>
        </a:solidFill>
        <a:round/>
      </a:ln>
    </cs:spPr>
  </cs:gridlineMajor>
  <cs:gridlineMinor>
    <cs:lnRef idx="0"/>
    <cs:fillRef idx="0"/>
    <cs:effectRef idx="0"/>
    <cs:fontRef idx="minor">
      <a:schemeClr val="lt1"/>
    </cs:fontRef>
    <cs:spPr>
      <a:ln>
        <a:solidFill>
          <a:schemeClr val="lt1">
            <a:lumMod val="95000"/>
            <a:alpha val="5000"/>
          </a:schemeClr>
        </a:solidFill>
      </a:ln>
    </cs:spPr>
  </cs:gridlineMinor>
  <cs:hiLoLine>
    <cs:lnRef idx="0"/>
    <cs:fillRef idx="0"/>
    <cs:effectRef idx="0"/>
    <cs:fontRef idx="minor">
      <a:schemeClr val="lt1"/>
    </cs:fontRef>
    <cs:spPr>
      <a:ln w="9525">
        <a:solidFill>
          <a:schemeClr val="lt1">
            <a:lumMod val="95000"/>
            <a:alpha val="54000"/>
          </a:schemeClr>
        </a:solidFill>
        <a:prstDash val="dash"/>
      </a:ln>
    </cs:spPr>
  </cs:hiLoLine>
  <cs:leaderLine>
    <cs:lnRef idx="0"/>
    <cs:fillRef idx="0"/>
    <cs:effectRef idx="0"/>
    <cs:fontRef idx="minor">
      <a:schemeClr val="lt1"/>
    </cs:fontRef>
    <cs:spPr>
      <a:ln w="9525">
        <a:solidFill>
          <a:schemeClr val="lt1">
            <a:lumMod val="95000"/>
            <a:alpha val="54000"/>
          </a:schemeClr>
        </a:solidFill>
      </a:ln>
    </cs:spPr>
  </cs:leaderLine>
  <cs:legend>
    <cs:lnRef idx="0"/>
    <cs:fillRef idx="0"/>
    <cs:effectRef idx="0"/>
    <cs:fontRef idx="minor">
      <a:schemeClr val="lt1">
        <a:lumMod val="85000"/>
      </a:schemeClr>
    </cs:fontRef>
    <cs:defRPr sz="1195"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5"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213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lt1">
        <a:lumMod val="85000"/>
      </a:schemeClr>
    </cs:fontRef>
    <cs:defRPr sz="1195" kern="1200"/>
  </cs:trendlineLabel>
  <cs:upBar>
    <cs:lnRef idx="0"/>
    <cs:fillRef idx="0"/>
    <cs:effectRef idx="0"/>
    <cs:fontRef idx="minor">
      <a:schemeClr val="lt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1195" kern="1200"/>
  </cs:valueAxis>
  <cs:wall>
    <cs:lnRef idx="0"/>
    <cs:fillRef idx="0"/>
    <cs:effectRef idx="0"/>
    <cs:fontRef idx="minor">
      <a:schemeClr val="lt1"/>
    </cs:fontRef>
  </cs:wall>
</cs:chartStyle>
</file>

<file path=ppt/charts/style8.xml><?xml version="1.0" encoding="utf-8"?>
<cs:chartStyle xmlns:cs="http://schemas.microsoft.com/office/drawing/2012/chartStyle" xmlns:a="http://schemas.openxmlformats.org/drawingml/2006/main" id="209">
  <cs:axisTitle>
    <cs:lnRef idx="0"/>
    <cs:fillRef idx="0"/>
    <cs:effectRef idx="0"/>
    <cs:fontRef idx="minor">
      <a:schemeClr val="lt1">
        <a:lumMod val="85000"/>
      </a:schemeClr>
    </cs:fontRef>
    <cs:defRPr sz="1195"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5"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330" kern="1200"/>
  </cs:chartArea>
  <cs:dataLabel>
    <cs:lnRef idx="0"/>
    <cs:fillRef idx="0"/>
    <cs:effectRef idx="0"/>
    <cs:fontRef idx="minor">
      <a:schemeClr val="lt1">
        <a:lumMod val="85000"/>
      </a:schemeClr>
    </cs:fontRef>
    <cs:defRPr sz="1195" kern="1200"/>
  </cs:dataLabel>
  <cs:dataLabelCallout>
    <cs:lnRef idx="0"/>
    <cs:fillRef idx="0"/>
    <cs:effectRef idx="0"/>
    <cs:fontRef idx="minor">
      <a:schemeClr val="dk1">
        <a:lumMod val="65000"/>
        <a:lumOff val="35000"/>
      </a:schemeClr>
    </cs:fontRef>
    <cs:spPr>
      <a:solidFill>
        <a:schemeClr val="lt1"/>
      </a:solidFill>
    </cs:spPr>
    <cs:defRPr sz="1195"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1195" kern="1200"/>
  </cs:dataTable>
  <cs:downBar>
    <cs:lnRef idx="0"/>
    <cs:fillRef idx="0"/>
    <cs:effectRef idx="0"/>
    <cs:fontRef idx="minor">
      <a:schemeClr val="lt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lt1"/>
    </cs:fontRef>
    <cs:spPr>
      <a:ln w="9525">
        <a:solidFill>
          <a:schemeClr val="lt1">
            <a:lumMod val="95000"/>
            <a:alpha val="54000"/>
          </a:schemeClr>
        </a:solidFill>
        <a:prstDash val="dash"/>
      </a:ln>
    </cs:spPr>
  </cs:dropLine>
  <cs:errorBar>
    <cs:lnRef idx="0"/>
    <cs:fillRef idx="0"/>
    <cs:effectRef idx="0"/>
    <cs:fontRef idx="minor">
      <a:schemeClr val="lt1"/>
    </cs:fontRef>
    <cs:spPr>
      <a:ln w="9525" cap="flat" cmpd="sng" algn="ctr">
        <a:solidFill>
          <a:schemeClr val="lt1">
            <a:lumMod val="95000"/>
          </a:schemeClr>
        </a:solidFill>
        <a:round/>
      </a:ln>
    </cs:spPr>
  </cs:errorBar>
  <cs:floor>
    <cs:lnRef idx="0"/>
    <cs:fillRef idx="0"/>
    <cs:effectRef idx="0"/>
    <cs:fontRef idx="minor">
      <a:schemeClr val="lt1"/>
    </cs:fontRef>
  </cs:floor>
  <cs:gridlineMajor>
    <cs:lnRef idx="0"/>
    <cs:fillRef idx="0"/>
    <cs:effectRef idx="0"/>
    <cs:fontRef idx="minor">
      <a:schemeClr val="lt1"/>
    </cs:fontRef>
    <cs:spPr>
      <a:ln w="9525" cap="flat" cmpd="sng" algn="ctr">
        <a:solidFill>
          <a:schemeClr val="lt1">
            <a:lumMod val="95000"/>
            <a:alpha val="10000"/>
          </a:schemeClr>
        </a:solidFill>
        <a:round/>
      </a:ln>
    </cs:spPr>
  </cs:gridlineMajor>
  <cs:gridlineMinor>
    <cs:lnRef idx="0"/>
    <cs:fillRef idx="0"/>
    <cs:effectRef idx="0"/>
    <cs:fontRef idx="minor">
      <a:schemeClr val="lt1"/>
    </cs:fontRef>
    <cs:spPr>
      <a:ln>
        <a:solidFill>
          <a:schemeClr val="lt1">
            <a:lumMod val="95000"/>
            <a:alpha val="5000"/>
          </a:schemeClr>
        </a:solidFill>
      </a:ln>
    </cs:spPr>
  </cs:gridlineMinor>
  <cs:hiLoLine>
    <cs:lnRef idx="0"/>
    <cs:fillRef idx="0"/>
    <cs:effectRef idx="0"/>
    <cs:fontRef idx="minor">
      <a:schemeClr val="lt1"/>
    </cs:fontRef>
    <cs:spPr>
      <a:ln w="9525">
        <a:solidFill>
          <a:schemeClr val="lt1">
            <a:lumMod val="95000"/>
            <a:alpha val="54000"/>
          </a:schemeClr>
        </a:solidFill>
        <a:prstDash val="dash"/>
      </a:ln>
    </cs:spPr>
  </cs:hiLoLine>
  <cs:leaderLine>
    <cs:lnRef idx="0"/>
    <cs:fillRef idx="0"/>
    <cs:effectRef idx="0"/>
    <cs:fontRef idx="minor">
      <a:schemeClr val="lt1"/>
    </cs:fontRef>
    <cs:spPr>
      <a:ln w="9525">
        <a:solidFill>
          <a:schemeClr val="lt1">
            <a:lumMod val="95000"/>
            <a:alpha val="54000"/>
          </a:schemeClr>
        </a:solidFill>
      </a:ln>
    </cs:spPr>
  </cs:leaderLine>
  <cs:legend>
    <cs:lnRef idx="0"/>
    <cs:fillRef idx="0"/>
    <cs:effectRef idx="0"/>
    <cs:fontRef idx="minor">
      <a:schemeClr val="lt1">
        <a:lumMod val="85000"/>
      </a:schemeClr>
    </cs:fontRef>
    <cs:defRPr sz="1195"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5"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213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lt1">
        <a:lumMod val="85000"/>
      </a:schemeClr>
    </cs:fontRef>
    <cs:defRPr sz="1195" kern="1200"/>
  </cs:trendlineLabel>
  <cs:upBar>
    <cs:lnRef idx="0"/>
    <cs:fillRef idx="0"/>
    <cs:effectRef idx="0"/>
    <cs:fontRef idx="minor">
      <a:schemeClr val="lt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1195" kern="1200"/>
  </cs:valueAxis>
  <cs:wall>
    <cs:lnRef idx="0"/>
    <cs:fillRef idx="0"/>
    <cs:effectRef idx="0"/>
    <cs:fontRef idx="minor">
      <a:schemeClr val="lt1"/>
    </cs:fontRef>
  </cs:wall>
</cs:chartStyle>
</file>

<file path=ppt/charts/style9.xml><?xml version="1.0" encoding="utf-8"?>
<cs:chartStyle xmlns:cs="http://schemas.microsoft.com/office/drawing/2012/chartStyle" xmlns:a="http://schemas.openxmlformats.org/drawingml/2006/main" id="209">
  <cs:axisTitle>
    <cs:lnRef idx="0"/>
    <cs:fillRef idx="0"/>
    <cs:effectRef idx="0"/>
    <cs:fontRef idx="minor">
      <a:schemeClr val="lt1">
        <a:lumMod val="85000"/>
      </a:schemeClr>
    </cs:fontRef>
    <cs:defRPr sz="1195"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5"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330" kern="1200"/>
  </cs:chartArea>
  <cs:dataLabel>
    <cs:lnRef idx="0"/>
    <cs:fillRef idx="0"/>
    <cs:effectRef idx="0"/>
    <cs:fontRef idx="minor">
      <a:schemeClr val="lt1">
        <a:lumMod val="85000"/>
      </a:schemeClr>
    </cs:fontRef>
    <cs:defRPr sz="1195" kern="1200"/>
  </cs:dataLabel>
  <cs:dataLabelCallout>
    <cs:lnRef idx="0"/>
    <cs:fillRef idx="0"/>
    <cs:effectRef idx="0"/>
    <cs:fontRef idx="minor">
      <a:schemeClr val="dk1">
        <a:lumMod val="65000"/>
        <a:lumOff val="35000"/>
      </a:schemeClr>
    </cs:fontRef>
    <cs:spPr>
      <a:solidFill>
        <a:schemeClr val="lt1"/>
      </a:solidFill>
    </cs:spPr>
    <cs:defRPr sz="1195"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1195" kern="1200"/>
  </cs:dataTable>
  <cs:downBar>
    <cs:lnRef idx="0"/>
    <cs:fillRef idx="0"/>
    <cs:effectRef idx="0"/>
    <cs:fontRef idx="minor">
      <a:schemeClr val="lt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lt1"/>
    </cs:fontRef>
    <cs:spPr>
      <a:ln w="9525">
        <a:solidFill>
          <a:schemeClr val="lt1">
            <a:lumMod val="95000"/>
            <a:alpha val="54000"/>
          </a:schemeClr>
        </a:solidFill>
        <a:prstDash val="dash"/>
      </a:ln>
    </cs:spPr>
  </cs:dropLine>
  <cs:errorBar>
    <cs:lnRef idx="0"/>
    <cs:fillRef idx="0"/>
    <cs:effectRef idx="0"/>
    <cs:fontRef idx="minor">
      <a:schemeClr val="lt1"/>
    </cs:fontRef>
    <cs:spPr>
      <a:ln w="9525" cap="flat" cmpd="sng" algn="ctr">
        <a:solidFill>
          <a:schemeClr val="lt1">
            <a:lumMod val="95000"/>
          </a:schemeClr>
        </a:solidFill>
        <a:round/>
      </a:ln>
    </cs:spPr>
  </cs:errorBar>
  <cs:floor>
    <cs:lnRef idx="0"/>
    <cs:fillRef idx="0"/>
    <cs:effectRef idx="0"/>
    <cs:fontRef idx="minor">
      <a:schemeClr val="lt1"/>
    </cs:fontRef>
  </cs:floor>
  <cs:gridlineMajor>
    <cs:lnRef idx="0"/>
    <cs:fillRef idx="0"/>
    <cs:effectRef idx="0"/>
    <cs:fontRef idx="minor">
      <a:schemeClr val="lt1"/>
    </cs:fontRef>
    <cs:spPr>
      <a:ln w="9525" cap="flat" cmpd="sng" algn="ctr">
        <a:solidFill>
          <a:schemeClr val="lt1">
            <a:lumMod val="95000"/>
            <a:alpha val="10000"/>
          </a:schemeClr>
        </a:solidFill>
        <a:round/>
      </a:ln>
    </cs:spPr>
  </cs:gridlineMajor>
  <cs:gridlineMinor>
    <cs:lnRef idx="0"/>
    <cs:fillRef idx="0"/>
    <cs:effectRef idx="0"/>
    <cs:fontRef idx="minor">
      <a:schemeClr val="lt1"/>
    </cs:fontRef>
    <cs:spPr>
      <a:ln>
        <a:solidFill>
          <a:schemeClr val="lt1">
            <a:lumMod val="95000"/>
            <a:alpha val="5000"/>
          </a:schemeClr>
        </a:solidFill>
      </a:ln>
    </cs:spPr>
  </cs:gridlineMinor>
  <cs:hiLoLine>
    <cs:lnRef idx="0"/>
    <cs:fillRef idx="0"/>
    <cs:effectRef idx="0"/>
    <cs:fontRef idx="minor">
      <a:schemeClr val="lt1"/>
    </cs:fontRef>
    <cs:spPr>
      <a:ln w="9525">
        <a:solidFill>
          <a:schemeClr val="lt1">
            <a:lumMod val="95000"/>
            <a:alpha val="54000"/>
          </a:schemeClr>
        </a:solidFill>
        <a:prstDash val="dash"/>
      </a:ln>
    </cs:spPr>
  </cs:hiLoLine>
  <cs:leaderLine>
    <cs:lnRef idx="0"/>
    <cs:fillRef idx="0"/>
    <cs:effectRef idx="0"/>
    <cs:fontRef idx="minor">
      <a:schemeClr val="lt1"/>
    </cs:fontRef>
    <cs:spPr>
      <a:ln w="9525">
        <a:solidFill>
          <a:schemeClr val="lt1">
            <a:lumMod val="95000"/>
            <a:alpha val="54000"/>
          </a:schemeClr>
        </a:solidFill>
      </a:ln>
    </cs:spPr>
  </cs:leaderLine>
  <cs:legend>
    <cs:lnRef idx="0"/>
    <cs:fillRef idx="0"/>
    <cs:effectRef idx="0"/>
    <cs:fontRef idx="minor">
      <a:schemeClr val="lt1">
        <a:lumMod val="85000"/>
      </a:schemeClr>
    </cs:fontRef>
    <cs:defRPr sz="1195"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5"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213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lt1">
        <a:lumMod val="85000"/>
      </a:schemeClr>
    </cs:fontRef>
    <cs:defRPr sz="1195" kern="1200"/>
  </cs:trendlineLabel>
  <cs:upBar>
    <cs:lnRef idx="0"/>
    <cs:fillRef idx="0"/>
    <cs:effectRef idx="0"/>
    <cs:fontRef idx="minor">
      <a:schemeClr val="lt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1195" kern="1200"/>
  </cs:valueAxis>
  <cs:wall>
    <cs:lnRef idx="0"/>
    <cs:fillRef idx="0"/>
    <cs:effectRef idx="0"/>
    <cs:fontRef idx="minor">
      <a:schemeClr val="lt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C78621C-1B66-4C2D-8024-38DDBC3EEC33}" type="datetimeFigureOut">
              <a:rPr lang="en-GB" smtClean="0"/>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537E5F8-C78F-4175-9710-05AED0999510}" type="slidenum">
              <a:rPr lang="en-GB" smtClean="0"/>
            </a:fld>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3.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2.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4.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5.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6.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7.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8.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9.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0.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9519FEA-8352-4B83-A9F9-F45400235A86}" type="slidenum">
              <a:rPr lang="en-US" smtClean="0">
                <a:solidFill>
                  <a:prstClr val="black"/>
                </a:solidFill>
              </a:rPr>
            </a:fld>
            <a:endParaRPr lang="en-US">
              <a:solidFill>
                <a:prstClr val="black"/>
              </a:solidFil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9519FEA-8352-4B83-A9F9-F45400235A86}" type="slidenum">
              <a:rPr lang="en-US" smtClean="0">
                <a:solidFill>
                  <a:prstClr val="black"/>
                </a:solidFill>
              </a:rPr>
            </a:fld>
            <a:endParaRPr lang="en-US">
              <a:solidFill>
                <a:prstClr val="black"/>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9519FEA-8352-4B83-A9F9-F45400235A86}" type="slidenum">
              <a:rPr lang="en-US" smtClean="0">
                <a:solidFill>
                  <a:prstClr val="black"/>
                </a:solidFill>
              </a:rPr>
            </a:fld>
            <a:endParaRPr lang="en-US">
              <a:solidFill>
                <a:prstClr val="black"/>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9519FEA-8352-4B83-A9F9-F45400235A86}" type="slidenum">
              <a:rPr lang="en-US" smtClean="0">
                <a:solidFill>
                  <a:prstClr val="black"/>
                </a:solidFill>
              </a:rPr>
            </a:fld>
            <a:endParaRPr lang="en-US">
              <a:solidFill>
                <a:prstClr val="black"/>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9519FEA-8352-4B83-A9F9-F45400235A86}" type="slidenum">
              <a:rPr lang="en-US" smtClean="0">
                <a:solidFill>
                  <a:prstClr val="black"/>
                </a:solidFill>
              </a:rPr>
            </a:fld>
            <a:endParaRPr lang="en-US">
              <a:solidFill>
                <a:prstClr val="black"/>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9519FEA-8352-4B83-A9F9-F45400235A86}" type="slidenum">
              <a:rPr lang="en-US" smtClean="0">
                <a:solidFill>
                  <a:prstClr val="black"/>
                </a:solidFill>
              </a:rPr>
            </a:fld>
            <a:endParaRPr lang="en-US">
              <a:solidFill>
                <a:prstClr val="black"/>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9519FEA-8352-4B83-A9F9-F45400235A86}" type="slidenum">
              <a:rPr lang="en-US" smtClean="0">
                <a:solidFill>
                  <a:prstClr val="black"/>
                </a:solidFill>
              </a:rPr>
            </a:fld>
            <a:endParaRPr lang="en-US">
              <a:solidFill>
                <a:prstClr val="black"/>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9519FEA-8352-4B83-A9F9-F45400235A86}" type="slidenum">
              <a:rPr lang="en-US" smtClean="0">
                <a:solidFill>
                  <a:prstClr val="black"/>
                </a:solidFill>
              </a:rPr>
            </a:fld>
            <a:endParaRPr lang="en-US">
              <a:solidFill>
                <a:prstClr val="black"/>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9519FEA-8352-4B83-A9F9-F45400235A86}" type="slidenum">
              <a:rPr lang="en-US" smtClean="0">
                <a:solidFill>
                  <a:prstClr val="black"/>
                </a:solidFill>
              </a:rPr>
            </a:fld>
            <a:endParaRPr lang="en-US">
              <a:solidFill>
                <a:prstClr val="black"/>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9519FEA-8352-4B83-A9F9-F45400235A86}" type="slidenum">
              <a:rPr lang="en-US" smtClean="0">
                <a:solidFill>
                  <a:prstClr val="black"/>
                </a:solidFill>
              </a:rPr>
            </a:fld>
            <a:endParaRPr lang="en-US">
              <a:solidFill>
                <a:prstClr val="black"/>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86000" y="1683545"/>
            <a:ext cx="13716000" cy="3581400"/>
          </a:xfrm>
        </p:spPr>
        <p:txBody>
          <a:bodyPr anchor="b"/>
          <a:lstStyle>
            <a:lvl1pPr algn="ctr">
              <a:defRPr sz="9000"/>
            </a:lvl1pPr>
          </a:lstStyle>
          <a:p>
            <a:r>
              <a:rPr lang="en-US"/>
              <a:t>Click to edit Master title style</a:t>
            </a:r>
            <a:endParaRPr lang="en-US"/>
          </a:p>
        </p:txBody>
      </p:sp>
      <p:sp>
        <p:nvSpPr>
          <p:cNvPr id="3" name="Subtitle 2"/>
          <p:cNvSpPr>
            <a:spLocks noGrp="1"/>
          </p:cNvSpPr>
          <p:nvPr>
            <p:ph type="subTitle" idx="1"/>
          </p:nvPr>
        </p:nvSpPr>
        <p:spPr>
          <a:xfrm>
            <a:off x="2286000" y="5403057"/>
            <a:ext cx="13716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a:t>Click to edit Master subtitle style</a:t>
            </a:r>
            <a:endParaRPr lang="en-US"/>
          </a:p>
        </p:txBody>
      </p:sp>
      <p:sp>
        <p:nvSpPr>
          <p:cNvPr id="4" name="Date Placeholder 3"/>
          <p:cNvSpPr>
            <a:spLocks noGrp="1"/>
          </p:cNvSpPr>
          <p:nvPr>
            <p:ph type="dt" sz="half" idx="10"/>
          </p:nvPr>
        </p:nvSpPr>
        <p:spPr/>
        <p:txBody>
          <a:bodyPr/>
          <a:lstStyle/>
          <a:p>
            <a:fld id="{E3E335C2-1F42-4A2B-9679-A84064AED5A1}"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5C8AE38-4D19-4FAC-8D7A-CE27D3E423E0}"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E3E335C2-1F42-4A2B-9679-A84064AED5A1}"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5C8AE38-4D19-4FAC-8D7A-CE27D3E423E0}"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47775" y="2564608"/>
            <a:ext cx="15773400" cy="4279106"/>
          </a:xfrm>
        </p:spPr>
        <p:txBody>
          <a:bodyPr anchor="b"/>
          <a:lstStyle>
            <a:lvl1pPr>
              <a:defRPr sz="9000"/>
            </a:lvl1pPr>
          </a:lstStyle>
          <a:p>
            <a:r>
              <a:rPr lang="en-US"/>
              <a:t>Click to edit Master title style</a:t>
            </a:r>
            <a:endParaRPr lang="en-US"/>
          </a:p>
        </p:txBody>
      </p:sp>
      <p:sp>
        <p:nvSpPr>
          <p:cNvPr id="3" name="Text Placeholder 2"/>
          <p:cNvSpPr>
            <a:spLocks noGrp="1"/>
          </p:cNvSpPr>
          <p:nvPr>
            <p:ph type="body" idx="1"/>
          </p:nvPr>
        </p:nvSpPr>
        <p:spPr>
          <a:xfrm>
            <a:off x="1247775" y="6884195"/>
            <a:ext cx="15773400" cy="2250281"/>
          </a:xfrm>
        </p:spPr>
        <p:txBody>
          <a:bodyPr/>
          <a:lstStyle>
            <a:lvl1pPr marL="0" indent="0">
              <a:buNone/>
              <a:defRPr sz="3600">
                <a:solidFill>
                  <a:schemeClr val="tx1">
                    <a:tint val="75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US"/>
              <a:t>Click to edit Master text styles</a:t>
            </a:r>
            <a:endParaRPr lang="en-US"/>
          </a:p>
        </p:txBody>
      </p:sp>
      <p:sp>
        <p:nvSpPr>
          <p:cNvPr id="4" name="Date Placeholder 3"/>
          <p:cNvSpPr>
            <a:spLocks noGrp="1"/>
          </p:cNvSpPr>
          <p:nvPr>
            <p:ph type="dt" sz="half" idx="10"/>
          </p:nvPr>
        </p:nvSpPr>
        <p:spPr/>
        <p:txBody>
          <a:bodyPr/>
          <a:lstStyle/>
          <a:p>
            <a:fld id="{E3E335C2-1F42-4A2B-9679-A84064AED5A1}"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5C8AE38-4D19-4FAC-8D7A-CE27D3E423E0}"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sz="half" idx="1"/>
          </p:nvPr>
        </p:nvSpPr>
        <p:spPr>
          <a:xfrm>
            <a:off x="1257300" y="2738438"/>
            <a:ext cx="7772400" cy="6527007"/>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Content Placeholder 3"/>
          <p:cNvSpPr>
            <a:spLocks noGrp="1"/>
          </p:cNvSpPr>
          <p:nvPr>
            <p:ph sz="half" idx="2"/>
          </p:nvPr>
        </p:nvSpPr>
        <p:spPr>
          <a:xfrm>
            <a:off x="9258300" y="2738438"/>
            <a:ext cx="7772400" cy="6527007"/>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Date Placeholder 4"/>
          <p:cNvSpPr>
            <a:spLocks noGrp="1"/>
          </p:cNvSpPr>
          <p:nvPr>
            <p:ph type="dt" sz="half" idx="10"/>
          </p:nvPr>
        </p:nvSpPr>
        <p:spPr/>
        <p:txBody>
          <a:bodyPr/>
          <a:lstStyle/>
          <a:p>
            <a:fld id="{E3E335C2-1F42-4A2B-9679-A84064AED5A1}" type="datetimeFigureOut">
              <a:rPr lang="en-US" smtClean="0">
                <a:solidFill>
                  <a:prstClr val="black">
                    <a:tint val="75000"/>
                  </a:prstClr>
                </a:solidFill>
              </a:rPr>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5C8AE38-4D19-4FAC-8D7A-CE27D3E423E0}"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59682" y="547688"/>
            <a:ext cx="15773400" cy="1988345"/>
          </a:xfrm>
        </p:spPr>
        <p:txBody>
          <a:bodyPr/>
          <a:lstStyle/>
          <a:p>
            <a:r>
              <a:rPr lang="en-US"/>
              <a:t>Click to edit Master title style</a:t>
            </a:r>
            <a:endParaRPr lang="en-US"/>
          </a:p>
        </p:txBody>
      </p:sp>
      <p:sp>
        <p:nvSpPr>
          <p:cNvPr id="3" name="Text Placeholder 2"/>
          <p:cNvSpPr>
            <a:spLocks noGrp="1"/>
          </p:cNvSpPr>
          <p:nvPr>
            <p:ph type="body" idx="1"/>
          </p:nvPr>
        </p:nvSpPr>
        <p:spPr>
          <a:xfrm>
            <a:off x="1259683" y="2521745"/>
            <a:ext cx="7736681"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endParaRPr lang="en-US"/>
          </a:p>
        </p:txBody>
      </p:sp>
      <p:sp>
        <p:nvSpPr>
          <p:cNvPr id="4" name="Content Placeholder 3"/>
          <p:cNvSpPr>
            <a:spLocks noGrp="1"/>
          </p:cNvSpPr>
          <p:nvPr>
            <p:ph sz="half" idx="2"/>
          </p:nvPr>
        </p:nvSpPr>
        <p:spPr>
          <a:xfrm>
            <a:off x="1259683" y="3757613"/>
            <a:ext cx="7736681" cy="5526882"/>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Text Placeholder 4"/>
          <p:cNvSpPr>
            <a:spLocks noGrp="1"/>
          </p:cNvSpPr>
          <p:nvPr>
            <p:ph type="body" sz="quarter" idx="3"/>
          </p:nvPr>
        </p:nvSpPr>
        <p:spPr>
          <a:xfrm>
            <a:off x="9258300" y="2521745"/>
            <a:ext cx="7774782"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endParaRPr lang="en-US"/>
          </a:p>
        </p:txBody>
      </p:sp>
      <p:sp>
        <p:nvSpPr>
          <p:cNvPr id="6" name="Content Placeholder 5"/>
          <p:cNvSpPr>
            <a:spLocks noGrp="1"/>
          </p:cNvSpPr>
          <p:nvPr>
            <p:ph sz="quarter" idx="4"/>
          </p:nvPr>
        </p:nvSpPr>
        <p:spPr>
          <a:xfrm>
            <a:off x="9258300" y="3757613"/>
            <a:ext cx="7774782" cy="5526882"/>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7" name="Date Placeholder 6"/>
          <p:cNvSpPr>
            <a:spLocks noGrp="1"/>
          </p:cNvSpPr>
          <p:nvPr>
            <p:ph type="dt" sz="half" idx="10"/>
          </p:nvPr>
        </p:nvSpPr>
        <p:spPr/>
        <p:txBody>
          <a:bodyPr/>
          <a:lstStyle/>
          <a:p>
            <a:fld id="{E3E335C2-1F42-4A2B-9679-A84064AED5A1}" type="datetimeFigureOut">
              <a:rPr lang="en-US" smtClean="0">
                <a:solidFill>
                  <a:prstClr val="black">
                    <a:tint val="75000"/>
                  </a:prstClr>
                </a:solidFill>
              </a:rPr>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5C8AE38-4D19-4FAC-8D7A-CE27D3E423E0}"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Date Placeholder 2"/>
          <p:cNvSpPr>
            <a:spLocks noGrp="1"/>
          </p:cNvSpPr>
          <p:nvPr>
            <p:ph type="dt" sz="half" idx="10"/>
          </p:nvPr>
        </p:nvSpPr>
        <p:spPr/>
        <p:txBody>
          <a:bodyPr/>
          <a:lstStyle/>
          <a:p>
            <a:fld id="{E3E335C2-1F42-4A2B-9679-A84064AED5A1}" type="datetimeFigureOut">
              <a:rPr lang="en-US" smtClean="0">
                <a:solidFill>
                  <a:prstClr val="black">
                    <a:tint val="75000"/>
                  </a:prstClr>
                </a:solidFill>
              </a:rPr>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5C8AE38-4D19-4FAC-8D7A-CE27D3E423E0}"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3E335C2-1F42-4A2B-9679-A84064AED5A1}" type="datetimeFigureOut">
              <a:rPr lang="en-US" smtClean="0">
                <a:solidFill>
                  <a:prstClr val="black">
                    <a:tint val="75000"/>
                  </a:prstClr>
                </a:solidFill>
              </a:rPr>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5C8AE38-4D19-4FAC-8D7A-CE27D3E423E0}"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59683" y="685800"/>
            <a:ext cx="5898356" cy="2400300"/>
          </a:xfrm>
        </p:spPr>
        <p:txBody>
          <a:bodyPr anchor="b"/>
          <a:lstStyle>
            <a:lvl1pPr>
              <a:defRPr sz="4800"/>
            </a:lvl1pPr>
          </a:lstStyle>
          <a:p>
            <a:r>
              <a:rPr lang="en-US"/>
              <a:t>Click to edit Master title style</a:t>
            </a:r>
            <a:endParaRPr lang="en-US"/>
          </a:p>
        </p:txBody>
      </p:sp>
      <p:sp>
        <p:nvSpPr>
          <p:cNvPr id="3" name="Content Placeholder 2"/>
          <p:cNvSpPr>
            <a:spLocks noGrp="1"/>
          </p:cNvSpPr>
          <p:nvPr>
            <p:ph idx="1"/>
          </p:nvPr>
        </p:nvSpPr>
        <p:spPr>
          <a:xfrm>
            <a:off x="7774782" y="1481138"/>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Text Placeholder 3"/>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E3E335C2-1F42-4A2B-9679-A84064AED5A1}" type="datetimeFigureOut">
              <a:rPr lang="en-US" smtClean="0">
                <a:solidFill>
                  <a:prstClr val="black">
                    <a:tint val="75000"/>
                  </a:prstClr>
                </a:solidFill>
              </a:rPr>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5C8AE38-4D19-4FAC-8D7A-CE27D3E423E0}"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59683" y="685800"/>
            <a:ext cx="5898356" cy="2400300"/>
          </a:xfrm>
        </p:spPr>
        <p:txBody>
          <a:bodyPr anchor="b"/>
          <a:lstStyle>
            <a:lvl1pPr>
              <a:defRPr sz="4800"/>
            </a:lvl1pPr>
          </a:lstStyle>
          <a:p>
            <a:r>
              <a:rPr lang="en-US"/>
              <a:t>Click to edit Master title style</a:t>
            </a:r>
            <a:endParaRPr lang="en-US"/>
          </a:p>
        </p:txBody>
      </p:sp>
      <p:sp>
        <p:nvSpPr>
          <p:cNvPr id="3" name="Picture Placeholder 2"/>
          <p:cNvSpPr>
            <a:spLocks noGrp="1"/>
          </p:cNvSpPr>
          <p:nvPr>
            <p:ph type="pic" idx="1"/>
          </p:nvPr>
        </p:nvSpPr>
        <p:spPr>
          <a:xfrm>
            <a:off x="7774782" y="1481138"/>
            <a:ext cx="9258300" cy="7310438"/>
          </a:xfr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endParaRPr lang="en-US"/>
          </a:p>
        </p:txBody>
      </p:sp>
      <p:sp>
        <p:nvSpPr>
          <p:cNvPr id="4" name="Text Placeholder 3"/>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E3E335C2-1F42-4A2B-9679-A84064AED5A1}" type="datetimeFigureOut">
              <a:rPr lang="en-US" smtClean="0">
                <a:solidFill>
                  <a:prstClr val="black">
                    <a:tint val="75000"/>
                  </a:prstClr>
                </a:solidFill>
              </a:rPr>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5C8AE38-4D19-4FAC-8D7A-CE27D3E423E0}"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E3E335C2-1F42-4A2B-9679-A84064AED5A1}"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5C8AE38-4D19-4FAC-8D7A-CE27D3E423E0}"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3087350" y="547688"/>
            <a:ext cx="3943350" cy="8717757"/>
          </a:xfrm>
        </p:spPr>
        <p:txBody>
          <a:bodyPr vert="eaVert"/>
          <a:lstStyle/>
          <a:p>
            <a:r>
              <a:rPr lang="en-US"/>
              <a:t>Click to edit Master title style</a:t>
            </a:r>
            <a:endParaRPr lang="en-US"/>
          </a:p>
        </p:txBody>
      </p:sp>
      <p:sp>
        <p:nvSpPr>
          <p:cNvPr id="3" name="Vertical Text Placeholder 2"/>
          <p:cNvSpPr>
            <a:spLocks noGrp="1"/>
          </p:cNvSpPr>
          <p:nvPr>
            <p:ph type="body" orient="vert" idx="1"/>
          </p:nvPr>
        </p:nvSpPr>
        <p:spPr>
          <a:xfrm>
            <a:off x="1257300" y="547688"/>
            <a:ext cx="11601450" cy="8717757"/>
          </a:xfrm>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E3E335C2-1F42-4A2B-9679-A84064AED5A1}"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5C8AE38-4D19-4FAC-8D7A-CE27D3E423E0}"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0.xml"/><Relationship Id="rId8" Type="http://schemas.openxmlformats.org/officeDocument/2006/relationships/slideLayout" Target="../slideLayouts/slideLayout19.xml"/><Relationship Id="rId7" Type="http://schemas.openxmlformats.org/officeDocument/2006/relationships/slideLayout" Target="../slideLayouts/slideLayout18.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3" Type="http://schemas.openxmlformats.org/officeDocument/2006/relationships/slideLayout" Target="../slideLayouts/slideLayout14.xml"/><Relationship Id="rId2" Type="http://schemas.openxmlformats.org/officeDocument/2006/relationships/slideLayout" Target="../slideLayouts/slideLayout13.xml"/><Relationship Id="rId12" Type="http://schemas.openxmlformats.org/officeDocument/2006/relationships/theme" Target="../theme/theme2.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flip="none" rotWithShape="1">
          <a:gsLst>
            <a:gs pos="6195">
              <a:srgbClr val="6E34A2"/>
            </a:gs>
            <a:gs pos="57000">
              <a:srgbClr val="391B55"/>
            </a:gs>
            <a:gs pos="100000">
              <a:srgbClr val="251135"/>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en-US"/>
              <a:t>Click to edit Master title style</a:t>
            </a:r>
            <a:endParaRPr lang="en-US"/>
          </a:p>
        </p:txBody>
      </p:sp>
      <p:sp>
        <p:nvSpPr>
          <p:cNvPr id="3" name="Text Placeholder 2"/>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fld id="{E3E335C2-1F42-4A2B-9679-A84064AED5A1}"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B5C8AE38-4D19-4FAC-8D7A-CE27D3E423E0}" type="slidenum">
              <a:rPr lang="en-US" smtClean="0">
                <a:solidFill>
                  <a:prstClr val="black">
                    <a:tint val="75000"/>
                  </a:prstClr>
                </a:solidFill>
              </a:rPr>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9" Type="http://schemas.openxmlformats.org/officeDocument/2006/relationships/image" Target="../media/image9.png"/><Relationship Id="rId8" Type="http://schemas.openxmlformats.org/officeDocument/2006/relationships/image" Target="../media/image8.svg"/><Relationship Id="rId7" Type="http://schemas.openxmlformats.org/officeDocument/2006/relationships/image" Target="../media/image7.png"/><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svg"/><Relationship Id="rId3" Type="http://schemas.openxmlformats.org/officeDocument/2006/relationships/image" Target="../media/image3.png"/><Relationship Id="rId2" Type="http://schemas.openxmlformats.org/officeDocument/2006/relationships/image" Target="../media/image2.svg"/><Relationship Id="rId15" Type="http://schemas.openxmlformats.org/officeDocument/2006/relationships/slideLayout" Target="../slideLayouts/slideLayout7.xml"/><Relationship Id="rId14" Type="http://schemas.openxmlformats.org/officeDocument/2006/relationships/image" Target="../media/image14.svg"/><Relationship Id="rId13" Type="http://schemas.openxmlformats.org/officeDocument/2006/relationships/image" Target="../media/image13.png"/><Relationship Id="rId12" Type="http://schemas.openxmlformats.org/officeDocument/2006/relationships/image" Target="../media/image12.svg"/><Relationship Id="rId11" Type="http://schemas.openxmlformats.org/officeDocument/2006/relationships/image" Target="../media/image11.png"/><Relationship Id="rId10" Type="http://schemas.openxmlformats.org/officeDocument/2006/relationships/image" Target="../media/image10.svg"/><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9" Type="http://schemas.openxmlformats.org/officeDocument/2006/relationships/image" Target="../media/image37.png"/><Relationship Id="rId8" Type="http://schemas.openxmlformats.org/officeDocument/2006/relationships/image" Target="../media/image36.svg"/><Relationship Id="rId7" Type="http://schemas.openxmlformats.org/officeDocument/2006/relationships/image" Target="../media/image35.png"/><Relationship Id="rId6" Type="http://schemas.openxmlformats.org/officeDocument/2006/relationships/image" Target="../media/image34.svg"/><Relationship Id="rId5" Type="http://schemas.openxmlformats.org/officeDocument/2006/relationships/image" Target="../media/image33.png"/><Relationship Id="rId4" Type="http://schemas.openxmlformats.org/officeDocument/2006/relationships/image" Target="../media/image14.svg"/><Relationship Id="rId3" Type="http://schemas.openxmlformats.org/officeDocument/2006/relationships/image" Target="../media/image13.png"/><Relationship Id="rId2" Type="http://schemas.openxmlformats.org/officeDocument/2006/relationships/image" Target="../media/image2.svg"/><Relationship Id="rId14" Type="http://schemas.openxmlformats.org/officeDocument/2006/relationships/slideLayout" Target="../slideLayouts/slideLayout7.xml"/><Relationship Id="rId13" Type="http://schemas.openxmlformats.org/officeDocument/2006/relationships/image" Target="../media/image41.svg"/><Relationship Id="rId12" Type="http://schemas.openxmlformats.org/officeDocument/2006/relationships/image" Target="../media/image40.png"/><Relationship Id="rId11" Type="http://schemas.openxmlformats.org/officeDocument/2006/relationships/image" Target="../media/image39.svg"/><Relationship Id="rId10" Type="http://schemas.openxmlformats.org/officeDocument/2006/relationships/image" Target="../media/image38.png"/><Relationship Id="rId1" Type="http://schemas.openxmlformats.org/officeDocument/2006/relationships/image" Target="../media/image1.png"/></Relationships>
</file>

<file path=ppt/slides/_rels/slide11.xml.rels><?xml version="1.0" encoding="UTF-8" standalone="yes"?>
<Relationships xmlns="http://schemas.openxmlformats.org/package/2006/relationships"><Relationship Id="rId9" Type="http://schemas.openxmlformats.org/officeDocument/2006/relationships/image" Target="../media/image48.png"/><Relationship Id="rId8" Type="http://schemas.openxmlformats.org/officeDocument/2006/relationships/image" Target="../media/image47.svg"/><Relationship Id="rId7" Type="http://schemas.openxmlformats.org/officeDocument/2006/relationships/image" Target="../media/image46.png"/><Relationship Id="rId6" Type="http://schemas.openxmlformats.org/officeDocument/2006/relationships/image" Target="../media/image45.svg"/><Relationship Id="rId5" Type="http://schemas.openxmlformats.org/officeDocument/2006/relationships/image" Target="../media/image44.png"/><Relationship Id="rId4" Type="http://schemas.openxmlformats.org/officeDocument/2006/relationships/image" Target="../media/image43.svg"/><Relationship Id="rId3" Type="http://schemas.openxmlformats.org/officeDocument/2006/relationships/image" Target="../media/image42.png"/><Relationship Id="rId2" Type="http://schemas.openxmlformats.org/officeDocument/2006/relationships/image" Target="../media/image13.png"/><Relationship Id="rId11" Type="http://schemas.openxmlformats.org/officeDocument/2006/relationships/slideLayout" Target="../slideLayouts/slideLayout7.xml"/><Relationship Id="rId10" Type="http://schemas.openxmlformats.org/officeDocument/2006/relationships/image" Target="../media/image49.svg"/><Relationship Id="rId1" Type="http://schemas.openxmlformats.org/officeDocument/2006/relationships/image" Target="../media/image1.png"/></Relationships>
</file>

<file path=ppt/slides/_rels/slide12.xml.rels><?xml version="1.0" encoding="UTF-8" standalone="yes"?>
<Relationships xmlns="http://schemas.openxmlformats.org/package/2006/relationships"><Relationship Id="rId7"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50.jpeg"/><Relationship Id="rId4" Type="http://schemas.openxmlformats.org/officeDocument/2006/relationships/image" Target="../media/image16.png"/><Relationship Id="rId3" Type="http://schemas.openxmlformats.org/officeDocument/2006/relationships/image" Target="../media/image13.png"/><Relationship Id="rId2" Type="http://schemas.openxmlformats.org/officeDocument/2006/relationships/image" Target="../media/image15.png"/><Relationship Id="rId1" Type="http://schemas.openxmlformats.org/officeDocument/2006/relationships/image" Target="../media/image1.png"/></Relationships>
</file>

<file path=ppt/slides/_rels/slide13.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53.png"/><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image" Target="../media/image1.png"/></Relationships>
</file>

<file path=ppt/slides/_rels/slide14.xml.rels><?xml version="1.0" encoding="UTF-8" standalone="yes"?>
<Relationships xmlns="http://schemas.openxmlformats.org/package/2006/relationships"><Relationship Id="rId9" Type="http://schemas.openxmlformats.org/officeDocument/2006/relationships/slideLayout" Target="../slideLayouts/slideLayout7.xml"/><Relationship Id="rId8" Type="http://schemas.openxmlformats.org/officeDocument/2006/relationships/image" Target="../media/image40.png"/><Relationship Id="rId7" Type="http://schemas.openxmlformats.org/officeDocument/2006/relationships/image" Target="../media/image38.png"/><Relationship Id="rId6" Type="http://schemas.openxmlformats.org/officeDocument/2006/relationships/image" Target="../media/image54.png"/><Relationship Id="rId5" Type="http://schemas.openxmlformats.org/officeDocument/2006/relationships/image" Target="../media/image37.png"/><Relationship Id="rId4" Type="http://schemas.openxmlformats.org/officeDocument/2006/relationships/image" Target="../media/image35.png"/><Relationship Id="rId3" Type="http://schemas.openxmlformats.org/officeDocument/2006/relationships/image" Target="../media/image33.png"/><Relationship Id="rId2" Type="http://schemas.openxmlformats.org/officeDocument/2006/relationships/image" Target="../media/image13.png"/><Relationship Id="rId1" Type="http://schemas.openxmlformats.org/officeDocument/2006/relationships/image" Target="../media/image1.png"/></Relationships>
</file>

<file path=ppt/slides/_rels/slide15.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13.png"/><Relationship Id="rId3" Type="http://schemas.openxmlformats.org/officeDocument/2006/relationships/image" Target="../media/image31.png"/><Relationship Id="rId2" Type="http://schemas.openxmlformats.org/officeDocument/2006/relationships/image" Target="../media/image29.png"/><Relationship Id="rId1" Type="http://schemas.openxmlformats.org/officeDocument/2006/relationships/image" Target="../media/image1.png"/></Relationships>
</file>

<file path=ppt/slides/_rels/slide16.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image" Target="../media/image38.png"/><Relationship Id="rId4" Type="http://schemas.openxmlformats.org/officeDocument/2006/relationships/image" Target="../media/image20.png"/><Relationship Id="rId3" Type="http://schemas.openxmlformats.org/officeDocument/2006/relationships/image" Target="../media/image13.png"/><Relationship Id="rId2" Type="http://schemas.openxmlformats.org/officeDocument/2006/relationships/image" Target="../media/image55.png"/><Relationship Id="rId1" Type="http://schemas.openxmlformats.org/officeDocument/2006/relationships/image" Target="../media/image1.png"/></Relationships>
</file>

<file path=ppt/slides/_rels/slide17.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22.png"/><Relationship Id="rId3" Type="http://schemas.openxmlformats.org/officeDocument/2006/relationships/image" Target="../media/image13.png"/><Relationship Id="rId2" Type="http://schemas.openxmlformats.org/officeDocument/2006/relationships/image" Target="../media/image20.png"/><Relationship Id="rId1" Type="http://schemas.openxmlformats.org/officeDocument/2006/relationships/image" Target="../media/image1.png"/></Relationships>
</file>

<file path=ppt/slides/_rels/slide18.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27.png"/><Relationship Id="rId2" Type="http://schemas.openxmlformats.org/officeDocument/2006/relationships/image" Target="../media/image25.png"/><Relationship Id="rId1" Type="http://schemas.openxmlformats.org/officeDocument/2006/relationships/image" Target="../media/image1.png"/></Relationships>
</file>

<file path=ppt/slides/_rels/slide19.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22.png"/><Relationship Id="rId3" Type="http://schemas.openxmlformats.org/officeDocument/2006/relationships/image" Target="../media/image13.png"/><Relationship Id="rId2" Type="http://schemas.openxmlformats.org/officeDocument/2006/relationships/image" Target="../media/image20.png"/><Relationship Id="rId1" Type="http://schemas.openxmlformats.org/officeDocument/2006/relationships/image" Target="../media/image1.png"/></Relationships>
</file>

<file path=ppt/slides/_rels/slide2.xml.rels><?xml version="1.0" encoding="UTF-8" standalone="yes"?>
<Relationships xmlns="http://schemas.openxmlformats.org/package/2006/relationships"><Relationship Id="rId9" Type="http://schemas.openxmlformats.org/officeDocument/2006/relationships/image" Target="../media/image19.svg"/><Relationship Id="rId8" Type="http://schemas.openxmlformats.org/officeDocument/2006/relationships/image" Target="../media/image18.png"/><Relationship Id="rId7" Type="http://schemas.openxmlformats.org/officeDocument/2006/relationships/image" Target="../media/image17.svg"/><Relationship Id="rId6" Type="http://schemas.openxmlformats.org/officeDocument/2006/relationships/image" Target="../media/image16.png"/><Relationship Id="rId5" Type="http://schemas.openxmlformats.org/officeDocument/2006/relationships/image" Target="../media/image14.svg"/><Relationship Id="rId4" Type="http://schemas.openxmlformats.org/officeDocument/2006/relationships/image" Target="../media/image13.png"/><Relationship Id="rId3" Type="http://schemas.openxmlformats.org/officeDocument/2006/relationships/image" Target="../media/image15.png"/><Relationship Id="rId2" Type="http://schemas.openxmlformats.org/officeDocument/2006/relationships/image" Target="../media/image2.svg"/><Relationship Id="rId10" Type="http://schemas.openxmlformats.org/officeDocument/2006/relationships/slideLayout" Target="../slideLayouts/slideLayout7.xml"/><Relationship Id="rId1" Type="http://schemas.openxmlformats.org/officeDocument/2006/relationships/image" Target="../media/image1.png"/></Relationships>
</file>

<file path=ppt/slides/_rels/slide20.xml.rels><?xml version="1.0" encoding="UTF-8" standalone="yes"?>
<Relationships xmlns="http://schemas.openxmlformats.org/package/2006/relationships"><Relationship Id="rId7" Type="http://schemas.openxmlformats.org/officeDocument/2006/relationships/slideLayout" Target="../slideLayouts/slideLayout7.xml"/><Relationship Id="rId6" Type="http://schemas.openxmlformats.org/officeDocument/2006/relationships/image" Target="../media/image56.png"/><Relationship Id="rId5" Type="http://schemas.openxmlformats.org/officeDocument/2006/relationships/image" Target="../media/image18.png"/><Relationship Id="rId4" Type="http://schemas.openxmlformats.org/officeDocument/2006/relationships/image" Target="../media/image16.png"/><Relationship Id="rId3" Type="http://schemas.openxmlformats.org/officeDocument/2006/relationships/image" Target="../media/image13.png"/><Relationship Id="rId2" Type="http://schemas.openxmlformats.org/officeDocument/2006/relationships/image" Target="../media/image15.png"/><Relationship Id="rId1" Type="http://schemas.openxmlformats.org/officeDocument/2006/relationships/image" Target="../media/image1.png"/></Relationships>
</file>

<file path=ppt/slides/_rels/slide21.xml.rels><?xml version="1.0" encoding="UTF-8" standalone="yes"?>
<Relationships xmlns="http://schemas.openxmlformats.org/package/2006/relationships"><Relationship Id="rId7" Type="http://schemas.openxmlformats.org/officeDocument/2006/relationships/slideLayout" Target="../slideLayouts/slideLayout7.xml"/><Relationship Id="rId6" Type="http://schemas.openxmlformats.org/officeDocument/2006/relationships/image" Target="../media/image57.jpeg"/><Relationship Id="rId5" Type="http://schemas.openxmlformats.org/officeDocument/2006/relationships/image" Target="../media/image18.png"/><Relationship Id="rId4" Type="http://schemas.openxmlformats.org/officeDocument/2006/relationships/image" Target="../media/image16.png"/><Relationship Id="rId3" Type="http://schemas.openxmlformats.org/officeDocument/2006/relationships/image" Target="../media/image13.png"/><Relationship Id="rId2" Type="http://schemas.openxmlformats.org/officeDocument/2006/relationships/image" Target="../media/image15.png"/><Relationship Id="rId1" Type="http://schemas.openxmlformats.org/officeDocument/2006/relationships/image" Target="../media/image1.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27.png"/><Relationship Id="rId1" Type="http://schemas.openxmlformats.org/officeDocument/2006/relationships/image" Target="../media/image1.png"/></Relationships>
</file>

<file path=ppt/slides/_rels/slide23.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22.png"/><Relationship Id="rId3" Type="http://schemas.openxmlformats.org/officeDocument/2006/relationships/image" Target="../media/image13.png"/><Relationship Id="rId2" Type="http://schemas.openxmlformats.org/officeDocument/2006/relationships/image" Target="../media/image20.png"/><Relationship Id="rId1" Type="http://schemas.openxmlformats.org/officeDocument/2006/relationships/image" Target="../media/image1.png"/></Relationships>
</file>

<file path=ppt/slides/_rels/slide24.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13.png"/><Relationship Id="rId2" Type="http://schemas.openxmlformats.org/officeDocument/2006/relationships/image" Target="../media/image31.png"/><Relationship Id="rId1" Type="http://schemas.openxmlformats.org/officeDocument/2006/relationships/image" Target="../media/image1.png"/></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26.xml.rels><?xml version="1.0" encoding="UTF-8" standalone="yes"?>
<Relationships xmlns="http://schemas.openxmlformats.org/package/2006/relationships"><Relationship Id="rId8" Type="http://schemas.openxmlformats.org/officeDocument/2006/relationships/slideLayout" Target="../slideLayouts/slideLayout7.xml"/><Relationship Id="rId7" Type="http://schemas.openxmlformats.org/officeDocument/2006/relationships/image" Target="../media/image13.png"/><Relationship Id="rId6" Type="http://schemas.openxmlformats.org/officeDocument/2006/relationships/image" Target="../media/image11.png"/><Relationship Id="rId5" Type="http://schemas.openxmlformats.org/officeDocument/2006/relationships/image" Target="../media/image9.png"/><Relationship Id="rId4" Type="http://schemas.openxmlformats.org/officeDocument/2006/relationships/image" Target="../media/image7.png"/><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image" Target="../media/image1.png"/></Relationships>
</file>

<file path=ppt/slides/_rels/slide27.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22.png"/><Relationship Id="rId3" Type="http://schemas.openxmlformats.org/officeDocument/2006/relationships/image" Target="../media/image13.png"/><Relationship Id="rId2" Type="http://schemas.openxmlformats.org/officeDocument/2006/relationships/image" Target="../media/image20.png"/><Relationship Id="rId1" Type="http://schemas.openxmlformats.org/officeDocument/2006/relationships/image" Target="../media/image1.png"/></Relationships>
</file>

<file path=ppt/slides/_rels/slide28.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35.png"/><Relationship Id="rId2" Type="http://schemas.openxmlformats.org/officeDocument/2006/relationships/image" Target="../media/image13.png"/><Relationship Id="rId1" Type="http://schemas.openxmlformats.org/officeDocument/2006/relationships/image" Target="../media/image1.png"/></Relationships>
</file>

<file path=ppt/slides/_rels/slide29.xml.rels><?xml version="1.0" encoding="UTF-8" standalone="yes"?>
<Relationships xmlns="http://schemas.openxmlformats.org/package/2006/relationships"><Relationship Id="rId9" Type="http://schemas.openxmlformats.org/officeDocument/2006/relationships/image" Target="../media/image48.png"/><Relationship Id="rId8" Type="http://schemas.openxmlformats.org/officeDocument/2006/relationships/image" Target="../media/image47.svg"/><Relationship Id="rId7" Type="http://schemas.openxmlformats.org/officeDocument/2006/relationships/image" Target="../media/image46.png"/><Relationship Id="rId6" Type="http://schemas.openxmlformats.org/officeDocument/2006/relationships/image" Target="../media/image45.svg"/><Relationship Id="rId5" Type="http://schemas.openxmlformats.org/officeDocument/2006/relationships/image" Target="../media/image44.png"/><Relationship Id="rId4" Type="http://schemas.openxmlformats.org/officeDocument/2006/relationships/image" Target="../media/image43.svg"/><Relationship Id="rId3" Type="http://schemas.openxmlformats.org/officeDocument/2006/relationships/image" Target="../media/image42.png"/><Relationship Id="rId2" Type="http://schemas.openxmlformats.org/officeDocument/2006/relationships/image" Target="../media/image13.png"/><Relationship Id="rId11" Type="http://schemas.openxmlformats.org/officeDocument/2006/relationships/slideLayout" Target="../slideLayouts/slideLayout7.xml"/><Relationship Id="rId10" Type="http://schemas.openxmlformats.org/officeDocument/2006/relationships/image" Target="../media/image49.svg"/><Relationship Id="rId1" Type="http://schemas.openxmlformats.org/officeDocument/2006/relationships/image" Target="../media/image1.png"/></Relationships>
</file>

<file path=ppt/slides/_rels/slide3.xml.rels><?xml version="1.0" encoding="UTF-8" standalone="yes"?>
<Relationships xmlns="http://schemas.openxmlformats.org/package/2006/relationships"><Relationship Id="rId9" Type="http://schemas.openxmlformats.org/officeDocument/2006/relationships/slideLayout" Target="../slideLayouts/slideLayout7.xml"/><Relationship Id="rId8" Type="http://schemas.openxmlformats.org/officeDocument/2006/relationships/image" Target="../media/image23.svg"/><Relationship Id="rId7" Type="http://schemas.openxmlformats.org/officeDocument/2006/relationships/image" Target="../media/image22.png"/><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21.svg"/><Relationship Id="rId3" Type="http://schemas.openxmlformats.org/officeDocument/2006/relationships/image" Target="../media/image20.png"/><Relationship Id="rId2" Type="http://schemas.openxmlformats.org/officeDocument/2006/relationships/image" Target="../media/image2.svg"/><Relationship Id="rId1" Type="http://schemas.openxmlformats.org/officeDocument/2006/relationships/image" Target="../media/image1.png"/></Relationships>
</file>

<file path=ppt/slides/_rels/slide30.xml.rels><?xml version="1.0" encoding="UTF-8" standalone="yes"?>
<Relationships xmlns="http://schemas.openxmlformats.org/package/2006/relationships"><Relationship Id="rId7" Type="http://schemas.openxmlformats.org/officeDocument/2006/relationships/slideLayout" Target="../slideLayouts/slideLayout7.xml"/><Relationship Id="rId6" Type="http://schemas.openxmlformats.org/officeDocument/2006/relationships/image" Target="../media/image40.png"/><Relationship Id="rId5" Type="http://schemas.openxmlformats.org/officeDocument/2006/relationships/image" Target="../media/image38.png"/><Relationship Id="rId4" Type="http://schemas.openxmlformats.org/officeDocument/2006/relationships/image" Target="../media/image35.png"/><Relationship Id="rId3" Type="http://schemas.openxmlformats.org/officeDocument/2006/relationships/image" Target="../media/image33.png"/><Relationship Id="rId2" Type="http://schemas.openxmlformats.org/officeDocument/2006/relationships/image" Target="../media/image13.png"/><Relationship Id="rId1" Type="http://schemas.openxmlformats.org/officeDocument/2006/relationships/image" Target="../media/image1.png"/></Relationships>
</file>

<file path=ppt/slides/_rels/slide31.xml.rels><?xml version="1.0" encoding="UTF-8" standalone="yes"?>
<Relationships xmlns="http://schemas.openxmlformats.org/package/2006/relationships"><Relationship Id="rId9" Type="http://schemas.openxmlformats.org/officeDocument/2006/relationships/image" Target="../media/image48.png"/><Relationship Id="rId8" Type="http://schemas.openxmlformats.org/officeDocument/2006/relationships/image" Target="../media/image47.svg"/><Relationship Id="rId7" Type="http://schemas.openxmlformats.org/officeDocument/2006/relationships/image" Target="../media/image46.png"/><Relationship Id="rId6" Type="http://schemas.openxmlformats.org/officeDocument/2006/relationships/image" Target="../media/image45.svg"/><Relationship Id="rId5" Type="http://schemas.openxmlformats.org/officeDocument/2006/relationships/image" Target="../media/image44.png"/><Relationship Id="rId4" Type="http://schemas.openxmlformats.org/officeDocument/2006/relationships/image" Target="../media/image43.svg"/><Relationship Id="rId3" Type="http://schemas.openxmlformats.org/officeDocument/2006/relationships/image" Target="../media/image42.png"/><Relationship Id="rId2" Type="http://schemas.openxmlformats.org/officeDocument/2006/relationships/image" Target="../media/image13.png"/><Relationship Id="rId11" Type="http://schemas.openxmlformats.org/officeDocument/2006/relationships/slideLayout" Target="../slideLayouts/slideLayout7.xml"/><Relationship Id="rId10" Type="http://schemas.openxmlformats.org/officeDocument/2006/relationships/image" Target="../media/image49.svg"/><Relationship Id="rId1" Type="http://schemas.openxmlformats.org/officeDocument/2006/relationships/image" Target="../media/image1.png"/></Relationships>
</file>

<file path=ppt/slides/_rels/slide32.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13.png"/><Relationship Id="rId2" Type="http://schemas.openxmlformats.org/officeDocument/2006/relationships/image" Target="../media/image55.png"/><Relationship Id="rId1" Type="http://schemas.openxmlformats.org/officeDocument/2006/relationships/image" Target="../media/image1.png"/></Relationships>
</file>

<file path=ppt/slides/_rels/slide33.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13.png"/><Relationship Id="rId2" Type="http://schemas.openxmlformats.org/officeDocument/2006/relationships/image" Target="../media/image55.png"/><Relationship Id="rId1" Type="http://schemas.openxmlformats.org/officeDocument/2006/relationships/image" Target="../media/image1.png"/></Relationships>
</file>

<file path=ppt/slides/_rels/slide34.xml.rels><?xml version="1.0" encoding="UTF-8" standalone="yes"?>
<Relationships xmlns="http://schemas.openxmlformats.org/package/2006/relationships"><Relationship Id="rId8" Type="http://schemas.openxmlformats.org/officeDocument/2006/relationships/slideLayout" Target="../slideLayouts/slideLayout7.xml"/><Relationship Id="rId7" Type="http://schemas.openxmlformats.org/officeDocument/2006/relationships/image" Target="../media/image13.png"/><Relationship Id="rId6" Type="http://schemas.openxmlformats.org/officeDocument/2006/relationships/image" Target="../media/image11.png"/><Relationship Id="rId5" Type="http://schemas.openxmlformats.org/officeDocument/2006/relationships/image" Target="../media/image9.png"/><Relationship Id="rId4" Type="http://schemas.openxmlformats.org/officeDocument/2006/relationships/image" Target="../media/image7.png"/><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image" Target="../media/image1.png"/></Relationships>
</file>

<file path=ppt/slides/_rels/slide35.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13.png"/><Relationship Id="rId3" Type="http://schemas.openxmlformats.org/officeDocument/2006/relationships/image" Target="../media/image31.png"/><Relationship Id="rId2" Type="http://schemas.openxmlformats.org/officeDocument/2006/relationships/image" Target="../media/image29.png"/><Relationship Id="rId1" Type="http://schemas.openxmlformats.org/officeDocument/2006/relationships/image" Target="../media/image1.png"/></Relationships>
</file>

<file path=ppt/slides/_rels/slide36.xml.rels><?xml version="1.0" encoding="UTF-8" standalone="yes"?>
<Relationships xmlns="http://schemas.openxmlformats.org/package/2006/relationships"><Relationship Id="rId9" Type="http://schemas.openxmlformats.org/officeDocument/2006/relationships/image" Target="../media/image65.svg"/><Relationship Id="rId8" Type="http://schemas.openxmlformats.org/officeDocument/2006/relationships/image" Target="../media/image64.png"/><Relationship Id="rId7" Type="http://schemas.openxmlformats.org/officeDocument/2006/relationships/image" Target="../media/image13.png"/><Relationship Id="rId6" Type="http://schemas.openxmlformats.org/officeDocument/2006/relationships/image" Target="../media/image63.svg"/><Relationship Id="rId5" Type="http://schemas.openxmlformats.org/officeDocument/2006/relationships/image" Target="../media/image62.png"/><Relationship Id="rId4" Type="http://schemas.openxmlformats.org/officeDocument/2006/relationships/image" Target="../media/image61.svg"/><Relationship Id="rId3" Type="http://schemas.openxmlformats.org/officeDocument/2006/relationships/image" Target="../media/image60.png"/><Relationship Id="rId2" Type="http://schemas.openxmlformats.org/officeDocument/2006/relationships/image" Target="../media/image59.svg"/><Relationship Id="rId12" Type="http://schemas.openxmlformats.org/officeDocument/2006/relationships/slideLayout" Target="../slideLayouts/slideLayout7.xml"/><Relationship Id="rId11" Type="http://schemas.openxmlformats.org/officeDocument/2006/relationships/image" Target="../media/image67.svg"/><Relationship Id="rId10" Type="http://schemas.openxmlformats.org/officeDocument/2006/relationships/image" Target="../media/image66.png"/><Relationship Id="rId1" Type="http://schemas.openxmlformats.org/officeDocument/2006/relationships/image" Target="../media/image58.png"/></Relationships>
</file>

<file path=ppt/slides/_rels/slide37.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image" Target="../media/image16.png"/><Relationship Id="rId3" Type="http://schemas.openxmlformats.org/officeDocument/2006/relationships/image" Target="../media/image13.png"/><Relationship Id="rId2" Type="http://schemas.openxmlformats.org/officeDocument/2006/relationships/image" Target="../media/image15.png"/><Relationship Id="rId1" Type="http://schemas.openxmlformats.org/officeDocument/2006/relationships/image" Target="../media/image1.png"/></Relationships>
</file>

<file path=ppt/slides/_rels/slide38.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image" Target="../media/image16.png"/><Relationship Id="rId3" Type="http://schemas.openxmlformats.org/officeDocument/2006/relationships/image" Target="../media/image13.png"/><Relationship Id="rId2" Type="http://schemas.openxmlformats.org/officeDocument/2006/relationships/image" Target="../media/image15.png"/><Relationship Id="rId1" Type="http://schemas.openxmlformats.org/officeDocument/2006/relationships/image" Target="../media/image1.png"/></Relationships>
</file>

<file path=ppt/slides/_rels/slide39.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image" Target="../media/image16.png"/><Relationship Id="rId3" Type="http://schemas.openxmlformats.org/officeDocument/2006/relationships/image" Target="../media/image13.png"/><Relationship Id="rId2" Type="http://schemas.openxmlformats.org/officeDocument/2006/relationships/image" Target="../media/image15.png"/><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9" Type="http://schemas.openxmlformats.org/officeDocument/2006/relationships/video" Target="../media/media1.mp4"/><Relationship Id="rId8" Type="http://schemas.openxmlformats.org/officeDocument/2006/relationships/image" Target="../media/image23.svg"/><Relationship Id="rId7" Type="http://schemas.openxmlformats.org/officeDocument/2006/relationships/image" Target="../media/image22.png"/><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21.svg"/><Relationship Id="rId3" Type="http://schemas.openxmlformats.org/officeDocument/2006/relationships/image" Target="../media/image20.png"/><Relationship Id="rId2" Type="http://schemas.openxmlformats.org/officeDocument/2006/relationships/image" Target="../media/image2.svg"/><Relationship Id="rId12" Type="http://schemas.openxmlformats.org/officeDocument/2006/relationships/slideLayout" Target="../slideLayouts/slideLayout7.xml"/><Relationship Id="rId11" Type="http://schemas.openxmlformats.org/officeDocument/2006/relationships/image" Target="../media/image24.png"/><Relationship Id="rId10" Type="http://schemas.microsoft.com/office/2007/relationships/media" Target="../media/media1.mp4"/><Relationship Id="rId1" Type="http://schemas.openxmlformats.org/officeDocument/2006/relationships/image" Target="../media/image1.png"/></Relationships>
</file>

<file path=ppt/slides/_rels/slide40.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image" Target="../media/image16.png"/><Relationship Id="rId3" Type="http://schemas.openxmlformats.org/officeDocument/2006/relationships/image" Target="../media/image13.png"/><Relationship Id="rId2" Type="http://schemas.openxmlformats.org/officeDocument/2006/relationships/image" Target="../media/image15.png"/><Relationship Id="rId1" Type="http://schemas.openxmlformats.org/officeDocument/2006/relationships/image" Target="../media/image1.png"/></Relationships>
</file>

<file path=ppt/slides/_rels/slide41.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image" Target="../media/image16.png"/><Relationship Id="rId3" Type="http://schemas.openxmlformats.org/officeDocument/2006/relationships/image" Target="../media/image13.png"/><Relationship Id="rId2" Type="http://schemas.openxmlformats.org/officeDocument/2006/relationships/image" Target="../media/image15.png"/><Relationship Id="rId1" Type="http://schemas.openxmlformats.org/officeDocument/2006/relationships/image" Target="../media/image1.png"/></Relationships>
</file>

<file path=ppt/slides/_rels/slide42.xml.rels><?xml version="1.0" encoding="UTF-8" standalone="yes"?>
<Relationships xmlns="http://schemas.openxmlformats.org/package/2006/relationships"><Relationship Id="rId6" Type="http://schemas.openxmlformats.org/officeDocument/2006/relationships/slideLayout" Target="../slideLayouts/slideLayout12.xml"/><Relationship Id="rId5" Type="http://schemas.openxmlformats.org/officeDocument/2006/relationships/image" Target="../media/image70.png"/><Relationship Id="rId4" Type="http://schemas.microsoft.com/office/2007/relationships/media" Target="../media/media2.mp3"/><Relationship Id="rId3" Type="http://schemas.openxmlformats.org/officeDocument/2006/relationships/audio" Target="../media/media2.mp3"/><Relationship Id="rId2" Type="http://schemas.openxmlformats.org/officeDocument/2006/relationships/image" Target="../media/image69.tiff"/><Relationship Id="rId1" Type="http://schemas.openxmlformats.org/officeDocument/2006/relationships/image" Target="../media/image68.jpeg"/></Relationships>
</file>

<file path=ppt/slides/_rels/slide43.xml.rels><?xml version="1.0" encoding="UTF-8" standalone="yes"?>
<Relationships xmlns="http://schemas.openxmlformats.org/package/2006/relationships"><Relationship Id="rId9" Type="http://schemas.openxmlformats.org/officeDocument/2006/relationships/image" Target="../media/image74.png"/><Relationship Id="rId8" Type="http://schemas.openxmlformats.org/officeDocument/2006/relationships/image" Target="../media/image73.png"/><Relationship Id="rId7" Type="http://schemas.openxmlformats.org/officeDocument/2006/relationships/image" Target="../media/image72.png"/><Relationship Id="rId6" Type="http://schemas.openxmlformats.org/officeDocument/2006/relationships/audio" Target="../media/audio4.wav"/><Relationship Id="rId5" Type="http://schemas.openxmlformats.org/officeDocument/2006/relationships/image" Target="../media/image71.jpeg"/><Relationship Id="rId4" Type="http://schemas.openxmlformats.org/officeDocument/2006/relationships/audio" Target="../media/audio3.wav"/><Relationship Id="rId3" Type="http://schemas.openxmlformats.org/officeDocument/2006/relationships/audio" Target="../media/audio2.wav"/><Relationship Id="rId2" Type="http://schemas.openxmlformats.org/officeDocument/2006/relationships/audio" Target="../media/audio1.wav"/><Relationship Id="rId18" Type="http://schemas.openxmlformats.org/officeDocument/2006/relationships/notesSlide" Target="../notesSlides/notesSlide1.xml"/><Relationship Id="rId17" Type="http://schemas.openxmlformats.org/officeDocument/2006/relationships/slideLayout" Target="../slideLayouts/slideLayout17.xml"/><Relationship Id="rId16" Type="http://schemas.openxmlformats.org/officeDocument/2006/relationships/audio" Target="../media/audio5.wav"/><Relationship Id="rId15" Type="http://schemas.openxmlformats.org/officeDocument/2006/relationships/image" Target="../media/image70.png"/><Relationship Id="rId14" Type="http://schemas.microsoft.com/office/2007/relationships/media" Target="../media/media4.mp3"/><Relationship Id="rId13" Type="http://schemas.openxmlformats.org/officeDocument/2006/relationships/audio" Target="../media/media4.mp3"/><Relationship Id="rId12" Type="http://schemas.openxmlformats.org/officeDocument/2006/relationships/image" Target="../media/image75.png"/><Relationship Id="rId11" Type="http://schemas.microsoft.com/office/2007/relationships/media" Target="../media/media3.mp4"/><Relationship Id="rId10" Type="http://schemas.openxmlformats.org/officeDocument/2006/relationships/video" Target="../media/media3.mp4"/><Relationship Id="rId1" Type="http://schemas.openxmlformats.org/officeDocument/2006/relationships/chart" Target="../charts/chart1.xml"/></Relationships>
</file>

<file path=ppt/slides/_rels/slide44.xml.rels><?xml version="1.0" encoding="UTF-8" standalone="yes"?>
<Relationships xmlns="http://schemas.openxmlformats.org/package/2006/relationships"><Relationship Id="rId9" Type="http://schemas.openxmlformats.org/officeDocument/2006/relationships/image" Target="../media/image74.png"/><Relationship Id="rId8" Type="http://schemas.openxmlformats.org/officeDocument/2006/relationships/image" Target="../media/image73.png"/><Relationship Id="rId7" Type="http://schemas.openxmlformats.org/officeDocument/2006/relationships/image" Target="../media/image72.png"/><Relationship Id="rId6" Type="http://schemas.openxmlformats.org/officeDocument/2006/relationships/audio" Target="../media/audio4.wav"/><Relationship Id="rId5" Type="http://schemas.openxmlformats.org/officeDocument/2006/relationships/image" Target="../media/image71.jpeg"/><Relationship Id="rId4" Type="http://schemas.openxmlformats.org/officeDocument/2006/relationships/audio" Target="../media/audio3.wav"/><Relationship Id="rId3" Type="http://schemas.openxmlformats.org/officeDocument/2006/relationships/audio" Target="../media/audio2.wav"/><Relationship Id="rId2" Type="http://schemas.openxmlformats.org/officeDocument/2006/relationships/audio" Target="../media/audio1.wav"/><Relationship Id="rId18" Type="http://schemas.openxmlformats.org/officeDocument/2006/relationships/notesSlide" Target="../notesSlides/notesSlide2.xml"/><Relationship Id="rId17" Type="http://schemas.openxmlformats.org/officeDocument/2006/relationships/slideLayout" Target="../slideLayouts/slideLayout17.xml"/><Relationship Id="rId16" Type="http://schemas.openxmlformats.org/officeDocument/2006/relationships/audio" Target="../media/audio5.wav"/><Relationship Id="rId15" Type="http://schemas.openxmlformats.org/officeDocument/2006/relationships/image" Target="../media/image70.png"/><Relationship Id="rId14" Type="http://schemas.microsoft.com/office/2007/relationships/media" Target="../media/media4.mp3"/><Relationship Id="rId13" Type="http://schemas.openxmlformats.org/officeDocument/2006/relationships/audio" Target="../media/media4.mp3"/><Relationship Id="rId12" Type="http://schemas.openxmlformats.org/officeDocument/2006/relationships/image" Target="../media/image75.png"/><Relationship Id="rId11" Type="http://schemas.microsoft.com/office/2007/relationships/media" Target="../media/media3.mp4"/><Relationship Id="rId10" Type="http://schemas.openxmlformats.org/officeDocument/2006/relationships/video" Target="../media/media3.mp4"/><Relationship Id="rId1" Type="http://schemas.openxmlformats.org/officeDocument/2006/relationships/chart" Target="../charts/chart2.xml"/></Relationships>
</file>

<file path=ppt/slides/_rels/slide45.xml.rels><?xml version="1.0" encoding="UTF-8" standalone="yes"?>
<Relationships xmlns="http://schemas.openxmlformats.org/package/2006/relationships"><Relationship Id="rId9" Type="http://schemas.openxmlformats.org/officeDocument/2006/relationships/image" Target="../media/image74.png"/><Relationship Id="rId8" Type="http://schemas.openxmlformats.org/officeDocument/2006/relationships/image" Target="../media/image73.png"/><Relationship Id="rId7" Type="http://schemas.openxmlformats.org/officeDocument/2006/relationships/image" Target="../media/image72.png"/><Relationship Id="rId6" Type="http://schemas.openxmlformats.org/officeDocument/2006/relationships/audio" Target="../media/audio4.wav"/><Relationship Id="rId5" Type="http://schemas.openxmlformats.org/officeDocument/2006/relationships/image" Target="../media/image71.jpeg"/><Relationship Id="rId4" Type="http://schemas.openxmlformats.org/officeDocument/2006/relationships/audio" Target="../media/audio3.wav"/><Relationship Id="rId3" Type="http://schemas.openxmlformats.org/officeDocument/2006/relationships/audio" Target="../media/audio2.wav"/><Relationship Id="rId2" Type="http://schemas.openxmlformats.org/officeDocument/2006/relationships/audio" Target="../media/audio1.wav"/><Relationship Id="rId18" Type="http://schemas.openxmlformats.org/officeDocument/2006/relationships/notesSlide" Target="../notesSlides/notesSlide3.xml"/><Relationship Id="rId17" Type="http://schemas.openxmlformats.org/officeDocument/2006/relationships/slideLayout" Target="../slideLayouts/slideLayout17.xml"/><Relationship Id="rId16" Type="http://schemas.openxmlformats.org/officeDocument/2006/relationships/audio" Target="../media/audio5.wav"/><Relationship Id="rId15" Type="http://schemas.openxmlformats.org/officeDocument/2006/relationships/image" Target="../media/image70.png"/><Relationship Id="rId14" Type="http://schemas.microsoft.com/office/2007/relationships/media" Target="../media/media4.mp3"/><Relationship Id="rId13" Type="http://schemas.openxmlformats.org/officeDocument/2006/relationships/audio" Target="../media/media4.mp3"/><Relationship Id="rId12" Type="http://schemas.openxmlformats.org/officeDocument/2006/relationships/image" Target="../media/image75.png"/><Relationship Id="rId11" Type="http://schemas.microsoft.com/office/2007/relationships/media" Target="../media/media3.mp4"/><Relationship Id="rId10" Type="http://schemas.openxmlformats.org/officeDocument/2006/relationships/video" Target="../media/media3.mp4"/><Relationship Id="rId1" Type="http://schemas.openxmlformats.org/officeDocument/2006/relationships/chart" Target="../charts/chart3.xml"/></Relationships>
</file>

<file path=ppt/slides/_rels/slide46.xml.rels><?xml version="1.0" encoding="UTF-8" standalone="yes"?>
<Relationships xmlns="http://schemas.openxmlformats.org/package/2006/relationships"><Relationship Id="rId9" Type="http://schemas.openxmlformats.org/officeDocument/2006/relationships/image" Target="../media/image74.png"/><Relationship Id="rId8" Type="http://schemas.openxmlformats.org/officeDocument/2006/relationships/image" Target="../media/image73.png"/><Relationship Id="rId7" Type="http://schemas.openxmlformats.org/officeDocument/2006/relationships/image" Target="../media/image72.png"/><Relationship Id="rId6" Type="http://schemas.openxmlformats.org/officeDocument/2006/relationships/audio" Target="../media/audio4.wav"/><Relationship Id="rId5" Type="http://schemas.openxmlformats.org/officeDocument/2006/relationships/image" Target="../media/image71.jpeg"/><Relationship Id="rId4" Type="http://schemas.openxmlformats.org/officeDocument/2006/relationships/audio" Target="../media/audio3.wav"/><Relationship Id="rId3" Type="http://schemas.openxmlformats.org/officeDocument/2006/relationships/audio" Target="../media/audio2.wav"/><Relationship Id="rId2" Type="http://schemas.openxmlformats.org/officeDocument/2006/relationships/audio" Target="../media/audio1.wav"/><Relationship Id="rId18" Type="http://schemas.openxmlformats.org/officeDocument/2006/relationships/notesSlide" Target="../notesSlides/notesSlide4.xml"/><Relationship Id="rId17" Type="http://schemas.openxmlformats.org/officeDocument/2006/relationships/slideLayout" Target="../slideLayouts/slideLayout17.xml"/><Relationship Id="rId16" Type="http://schemas.openxmlformats.org/officeDocument/2006/relationships/audio" Target="../media/audio5.wav"/><Relationship Id="rId15" Type="http://schemas.openxmlformats.org/officeDocument/2006/relationships/image" Target="../media/image70.png"/><Relationship Id="rId14" Type="http://schemas.microsoft.com/office/2007/relationships/media" Target="../media/media4.mp3"/><Relationship Id="rId13" Type="http://schemas.openxmlformats.org/officeDocument/2006/relationships/audio" Target="../media/media4.mp3"/><Relationship Id="rId12" Type="http://schemas.openxmlformats.org/officeDocument/2006/relationships/image" Target="../media/image75.png"/><Relationship Id="rId11" Type="http://schemas.microsoft.com/office/2007/relationships/media" Target="../media/media3.mp4"/><Relationship Id="rId10" Type="http://schemas.openxmlformats.org/officeDocument/2006/relationships/video" Target="../media/media3.mp4"/><Relationship Id="rId1" Type="http://schemas.openxmlformats.org/officeDocument/2006/relationships/chart" Target="../charts/chart4.xml"/></Relationships>
</file>

<file path=ppt/slides/_rels/slide47.xml.rels><?xml version="1.0" encoding="UTF-8" standalone="yes"?>
<Relationships xmlns="http://schemas.openxmlformats.org/package/2006/relationships"><Relationship Id="rId9" Type="http://schemas.openxmlformats.org/officeDocument/2006/relationships/image" Target="../media/image74.png"/><Relationship Id="rId8" Type="http://schemas.openxmlformats.org/officeDocument/2006/relationships/image" Target="../media/image73.png"/><Relationship Id="rId7" Type="http://schemas.openxmlformats.org/officeDocument/2006/relationships/image" Target="../media/image72.png"/><Relationship Id="rId6" Type="http://schemas.openxmlformats.org/officeDocument/2006/relationships/audio" Target="../media/audio4.wav"/><Relationship Id="rId5" Type="http://schemas.openxmlformats.org/officeDocument/2006/relationships/image" Target="../media/image71.jpeg"/><Relationship Id="rId4" Type="http://schemas.openxmlformats.org/officeDocument/2006/relationships/audio" Target="../media/audio3.wav"/><Relationship Id="rId3" Type="http://schemas.openxmlformats.org/officeDocument/2006/relationships/audio" Target="../media/audio2.wav"/><Relationship Id="rId2" Type="http://schemas.openxmlformats.org/officeDocument/2006/relationships/audio" Target="../media/audio1.wav"/><Relationship Id="rId18" Type="http://schemas.openxmlformats.org/officeDocument/2006/relationships/notesSlide" Target="../notesSlides/notesSlide5.xml"/><Relationship Id="rId17" Type="http://schemas.openxmlformats.org/officeDocument/2006/relationships/slideLayout" Target="../slideLayouts/slideLayout17.xml"/><Relationship Id="rId16" Type="http://schemas.openxmlformats.org/officeDocument/2006/relationships/audio" Target="../media/audio5.wav"/><Relationship Id="rId15" Type="http://schemas.openxmlformats.org/officeDocument/2006/relationships/image" Target="../media/image70.png"/><Relationship Id="rId14" Type="http://schemas.microsoft.com/office/2007/relationships/media" Target="../media/media4.mp3"/><Relationship Id="rId13" Type="http://schemas.openxmlformats.org/officeDocument/2006/relationships/audio" Target="../media/media4.mp3"/><Relationship Id="rId12" Type="http://schemas.openxmlformats.org/officeDocument/2006/relationships/image" Target="../media/image75.png"/><Relationship Id="rId11" Type="http://schemas.microsoft.com/office/2007/relationships/media" Target="../media/media3.mp4"/><Relationship Id="rId10" Type="http://schemas.openxmlformats.org/officeDocument/2006/relationships/video" Target="../media/media3.mp4"/><Relationship Id="rId1" Type="http://schemas.openxmlformats.org/officeDocument/2006/relationships/chart" Target="../charts/chart5.xml"/></Relationships>
</file>

<file path=ppt/slides/_rels/slide48.xml.rels><?xml version="1.0" encoding="UTF-8" standalone="yes"?>
<Relationships xmlns="http://schemas.openxmlformats.org/package/2006/relationships"><Relationship Id="rId9" Type="http://schemas.openxmlformats.org/officeDocument/2006/relationships/image" Target="../media/image74.png"/><Relationship Id="rId8" Type="http://schemas.openxmlformats.org/officeDocument/2006/relationships/image" Target="../media/image73.png"/><Relationship Id="rId7" Type="http://schemas.openxmlformats.org/officeDocument/2006/relationships/image" Target="../media/image72.png"/><Relationship Id="rId6" Type="http://schemas.openxmlformats.org/officeDocument/2006/relationships/audio" Target="../media/audio4.wav"/><Relationship Id="rId5" Type="http://schemas.openxmlformats.org/officeDocument/2006/relationships/image" Target="../media/image71.jpeg"/><Relationship Id="rId4" Type="http://schemas.openxmlformats.org/officeDocument/2006/relationships/audio" Target="../media/audio3.wav"/><Relationship Id="rId3" Type="http://schemas.openxmlformats.org/officeDocument/2006/relationships/audio" Target="../media/audio2.wav"/><Relationship Id="rId21" Type="http://schemas.openxmlformats.org/officeDocument/2006/relationships/notesSlide" Target="../notesSlides/notesSlide6.xml"/><Relationship Id="rId20" Type="http://schemas.openxmlformats.org/officeDocument/2006/relationships/slideLayout" Target="../slideLayouts/slideLayout17.xml"/><Relationship Id="rId2" Type="http://schemas.openxmlformats.org/officeDocument/2006/relationships/audio" Target="../media/audio1.wav"/><Relationship Id="rId19" Type="http://schemas.openxmlformats.org/officeDocument/2006/relationships/audio" Target="../media/audio6.wav"/><Relationship Id="rId18" Type="http://schemas.openxmlformats.org/officeDocument/2006/relationships/audio" Target="../media/audio5.wav"/><Relationship Id="rId17" Type="http://schemas.openxmlformats.org/officeDocument/2006/relationships/image" Target="../media/image77.svg"/><Relationship Id="rId16" Type="http://schemas.openxmlformats.org/officeDocument/2006/relationships/image" Target="../media/image76.png"/><Relationship Id="rId15" Type="http://schemas.openxmlformats.org/officeDocument/2006/relationships/image" Target="../media/image70.png"/><Relationship Id="rId14" Type="http://schemas.microsoft.com/office/2007/relationships/media" Target="../media/media4.mp3"/><Relationship Id="rId13" Type="http://schemas.openxmlformats.org/officeDocument/2006/relationships/audio" Target="../media/media4.mp3"/><Relationship Id="rId12" Type="http://schemas.openxmlformats.org/officeDocument/2006/relationships/image" Target="../media/image75.png"/><Relationship Id="rId11" Type="http://schemas.microsoft.com/office/2007/relationships/media" Target="../media/media3.mp4"/><Relationship Id="rId10" Type="http://schemas.openxmlformats.org/officeDocument/2006/relationships/video" Target="../media/media3.mp4"/><Relationship Id="rId1" Type="http://schemas.openxmlformats.org/officeDocument/2006/relationships/chart" Target="../charts/chart6.xml"/></Relationships>
</file>

<file path=ppt/slides/_rels/slide49.xml.rels><?xml version="1.0" encoding="UTF-8" standalone="yes"?>
<Relationships xmlns="http://schemas.openxmlformats.org/package/2006/relationships"><Relationship Id="rId9" Type="http://schemas.openxmlformats.org/officeDocument/2006/relationships/image" Target="../media/image74.png"/><Relationship Id="rId8" Type="http://schemas.openxmlformats.org/officeDocument/2006/relationships/image" Target="../media/image73.png"/><Relationship Id="rId7" Type="http://schemas.openxmlformats.org/officeDocument/2006/relationships/image" Target="../media/image72.png"/><Relationship Id="rId6" Type="http://schemas.openxmlformats.org/officeDocument/2006/relationships/audio" Target="../media/audio4.wav"/><Relationship Id="rId5" Type="http://schemas.openxmlformats.org/officeDocument/2006/relationships/image" Target="../media/image71.jpeg"/><Relationship Id="rId4" Type="http://schemas.openxmlformats.org/officeDocument/2006/relationships/audio" Target="../media/audio3.wav"/><Relationship Id="rId3" Type="http://schemas.openxmlformats.org/officeDocument/2006/relationships/audio" Target="../media/audio2.wav"/><Relationship Id="rId21" Type="http://schemas.openxmlformats.org/officeDocument/2006/relationships/notesSlide" Target="../notesSlides/notesSlide7.xml"/><Relationship Id="rId20" Type="http://schemas.openxmlformats.org/officeDocument/2006/relationships/slideLayout" Target="../slideLayouts/slideLayout17.xml"/><Relationship Id="rId2" Type="http://schemas.openxmlformats.org/officeDocument/2006/relationships/audio" Target="../media/audio1.wav"/><Relationship Id="rId19" Type="http://schemas.openxmlformats.org/officeDocument/2006/relationships/audio" Target="../media/audio6.wav"/><Relationship Id="rId18" Type="http://schemas.openxmlformats.org/officeDocument/2006/relationships/audio" Target="../media/audio5.wav"/><Relationship Id="rId17" Type="http://schemas.openxmlformats.org/officeDocument/2006/relationships/image" Target="../media/image77.svg"/><Relationship Id="rId16" Type="http://schemas.openxmlformats.org/officeDocument/2006/relationships/image" Target="../media/image76.png"/><Relationship Id="rId15" Type="http://schemas.openxmlformats.org/officeDocument/2006/relationships/image" Target="../media/image70.png"/><Relationship Id="rId14" Type="http://schemas.microsoft.com/office/2007/relationships/media" Target="../media/media4.mp3"/><Relationship Id="rId13" Type="http://schemas.openxmlformats.org/officeDocument/2006/relationships/audio" Target="../media/media4.mp3"/><Relationship Id="rId12" Type="http://schemas.openxmlformats.org/officeDocument/2006/relationships/image" Target="../media/image75.png"/><Relationship Id="rId11" Type="http://schemas.microsoft.com/office/2007/relationships/media" Target="../media/media3.mp4"/><Relationship Id="rId10" Type="http://schemas.openxmlformats.org/officeDocument/2006/relationships/video" Target="../media/media3.mp4"/><Relationship Id="rId1" Type="http://schemas.openxmlformats.org/officeDocument/2006/relationships/chart" Target="../charts/chart7.xml"/></Relationships>
</file>

<file path=ppt/slides/_rels/slide5.xml.rels><?xml version="1.0" encoding="UTF-8" standalone="yes"?>
<Relationships xmlns="http://schemas.openxmlformats.org/package/2006/relationships"><Relationship Id="rId9" Type="http://schemas.openxmlformats.org/officeDocument/2006/relationships/image" Target="../media/image19.svg"/><Relationship Id="rId8" Type="http://schemas.openxmlformats.org/officeDocument/2006/relationships/image" Target="../media/image18.png"/><Relationship Id="rId7" Type="http://schemas.openxmlformats.org/officeDocument/2006/relationships/image" Target="../media/image17.svg"/><Relationship Id="rId6" Type="http://schemas.openxmlformats.org/officeDocument/2006/relationships/image" Target="../media/image16.png"/><Relationship Id="rId5" Type="http://schemas.openxmlformats.org/officeDocument/2006/relationships/image" Target="../media/image14.svg"/><Relationship Id="rId4" Type="http://schemas.openxmlformats.org/officeDocument/2006/relationships/image" Target="../media/image13.png"/><Relationship Id="rId3" Type="http://schemas.openxmlformats.org/officeDocument/2006/relationships/image" Target="../media/image15.png"/><Relationship Id="rId2" Type="http://schemas.openxmlformats.org/officeDocument/2006/relationships/image" Target="../media/image2.svg"/><Relationship Id="rId10" Type="http://schemas.openxmlformats.org/officeDocument/2006/relationships/slideLayout" Target="../slideLayouts/slideLayout7.xml"/><Relationship Id="rId1" Type="http://schemas.openxmlformats.org/officeDocument/2006/relationships/image" Target="../media/image1.png"/></Relationships>
</file>

<file path=ppt/slides/_rels/slide50.xml.rels><?xml version="1.0" encoding="UTF-8" standalone="yes"?>
<Relationships xmlns="http://schemas.openxmlformats.org/package/2006/relationships"><Relationship Id="rId9" Type="http://schemas.openxmlformats.org/officeDocument/2006/relationships/image" Target="../media/image74.png"/><Relationship Id="rId8" Type="http://schemas.openxmlformats.org/officeDocument/2006/relationships/image" Target="../media/image73.png"/><Relationship Id="rId7" Type="http://schemas.openxmlformats.org/officeDocument/2006/relationships/image" Target="../media/image72.png"/><Relationship Id="rId6" Type="http://schemas.openxmlformats.org/officeDocument/2006/relationships/audio" Target="../media/audio4.wav"/><Relationship Id="rId5" Type="http://schemas.openxmlformats.org/officeDocument/2006/relationships/image" Target="../media/image71.jpeg"/><Relationship Id="rId4" Type="http://schemas.openxmlformats.org/officeDocument/2006/relationships/audio" Target="../media/audio3.wav"/><Relationship Id="rId3" Type="http://schemas.openxmlformats.org/officeDocument/2006/relationships/audio" Target="../media/audio2.wav"/><Relationship Id="rId21" Type="http://schemas.openxmlformats.org/officeDocument/2006/relationships/notesSlide" Target="../notesSlides/notesSlide8.xml"/><Relationship Id="rId20" Type="http://schemas.openxmlformats.org/officeDocument/2006/relationships/slideLayout" Target="../slideLayouts/slideLayout17.xml"/><Relationship Id="rId2" Type="http://schemas.openxmlformats.org/officeDocument/2006/relationships/audio" Target="../media/audio1.wav"/><Relationship Id="rId19" Type="http://schemas.openxmlformats.org/officeDocument/2006/relationships/audio" Target="../media/audio6.wav"/><Relationship Id="rId18" Type="http://schemas.openxmlformats.org/officeDocument/2006/relationships/audio" Target="../media/audio5.wav"/><Relationship Id="rId17" Type="http://schemas.openxmlformats.org/officeDocument/2006/relationships/image" Target="../media/image77.svg"/><Relationship Id="rId16" Type="http://schemas.openxmlformats.org/officeDocument/2006/relationships/image" Target="../media/image76.png"/><Relationship Id="rId15" Type="http://schemas.openxmlformats.org/officeDocument/2006/relationships/image" Target="../media/image70.png"/><Relationship Id="rId14" Type="http://schemas.microsoft.com/office/2007/relationships/media" Target="../media/media4.mp3"/><Relationship Id="rId13" Type="http://schemas.openxmlformats.org/officeDocument/2006/relationships/audio" Target="../media/media4.mp3"/><Relationship Id="rId12" Type="http://schemas.openxmlformats.org/officeDocument/2006/relationships/image" Target="../media/image75.png"/><Relationship Id="rId11" Type="http://schemas.microsoft.com/office/2007/relationships/media" Target="../media/media3.mp4"/><Relationship Id="rId10" Type="http://schemas.openxmlformats.org/officeDocument/2006/relationships/video" Target="../media/media3.mp4"/><Relationship Id="rId1" Type="http://schemas.openxmlformats.org/officeDocument/2006/relationships/chart" Target="../charts/chart8.xml"/></Relationships>
</file>

<file path=ppt/slides/_rels/slide51.xml.rels><?xml version="1.0" encoding="UTF-8" standalone="yes"?>
<Relationships xmlns="http://schemas.openxmlformats.org/package/2006/relationships"><Relationship Id="rId9" Type="http://schemas.openxmlformats.org/officeDocument/2006/relationships/image" Target="../media/image74.png"/><Relationship Id="rId8" Type="http://schemas.openxmlformats.org/officeDocument/2006/relationships/image" Target="../media/image73.png"/><Relationship Id="rId7" Type="http://schemas.openxmlformats.org/officeDocument/2006/relationships/image" Target="../media/image72.png"/><Relationship Id="rId6" Type="http://schemas.openxmlformats.org/officeDocument/2006/relationships/audio" Target="../media/audio4.wav"/><Relationship Id="rId5" Type="http://schemas.openxmlformats.org/officeDocument/2006/relationships/image" Target="../media/image71.jpeg"/><Relationship Id="rId4" Type="http://schemas.openxmlformats.org/officeDocument/2006/relationships/audio" Target="../media/audio3.wav"/><Relationship Id="rId3" Type="http://schemas.openxmlformats.org/officeDocument/2006/relationships/audio" Target="../media/audio2.wav"/><Relationship Id="rId21" Type="http://schemas.openxmlformats.org/officeDocument/2006/relationships/notesSlide" Target="../notesSlides/notesSlide9.xml"/><Relationship Id="rId20" Type="http://schemas.openxmlformats.org/officeDocument/2006/relationships/slideLayout" Target="../slideLayouts/slideLayout17.xml"/><Relationship Id="rId2" Type="http://schemas.openxmlformats.org/officeDocument/2006/relationships/audio" Target="../media/audio1.wav"/><Relationship Id="rId19" Type="http://schemas.openxmlformats.org/officeDocument/2006/relationships/audio" Target="../media/audio6.wav"/><Relationship Id="rId18" Type="http://schemas.openxmlformats.org/officeDocument/2006/relationships/audio" Target="../media/audio5.wav"/><Relationship Id="rId17" Type="http://schemas.openxmlformats.org/officeDocument/2006/relationships/image" Target="../media/image77.svg"/><Relationship Id="rId16" Type="http://schemas.openxmlformats.org/officeDocument/2006/relationships/image" Target="../media/image76.png"/><Relationship Id="rId15" Type="http://schemas.openxmlformats.org/officeDocument/2006/relationships/image" Target="../media/image70.png"/><Relationship Id="rId14" Type="http://schemas.microsoft.com/office/2007/relationships/media" Target="../media/media4.mp3"/><Relationship Id="rId13" Type="http://schemas.openxmlformats.org/officeDocument/2006/relationships/audio" Target="../media/media4.mp3"/><Relationship Id="rId12" Type="http://schemas.openxmlformats.org/officeDocument/2006/relationships/image" Target="../media/image75.png"/><Relationship Id="rId11" Type="http://schemas.microsoft.com/office/2007/relationships/media" Target="../media/media3.mp4"/><Relationship Id="rId10" Type="http://schemas.openxmlformats.org/officeDocument/2006/relationships/video" Target="../media/media3.mp4"/><Relationship Id="rId1" Type="http://schemas.openxmlformats.org/officeDocument/2006/relationships/chart" Target="../charts/chart9.xml"/></Relationships>
</file>

<file path=ppt/slides/_rels/slide52.xml.rels><?xml version="1.0" encoding="UTF-8" standalone="yes"?>
<Relationships xmlns="http://schemas.openxmlformats.org/package/2006/relationships"><Relationship Id="rId9" Type="http://schemas.openxmlformats.org/officeDocument/2006/relationships/image" Target="../media/image74.png"/><Relationship Id="rId8" Type="http://schemas.openxmlformats.org/officeDocument/2006/relationships/image" Target="../media/image73.png"/><Relationship Id="rId7" Type="http://schemas.openxmlformats.org/officeDocument/2006/relationships/image" Target="../media/image72.png"/><Relationship Id="rId6" Type="http://schemas.openxmlformats.org/officeDocument/2006/relationships/audio" Target="../media/audio4.wav"/><Relationship Id="rId5" Type="http://schemas.openxmlformats.org/officeDocument/2006/relationships/image" Target="../media/image71.jpeg"/><Relationship Id="rId4" Type="http://schemas.openxmlformats.org/officeDocument/2006/relationships/audio" Target="../media/audio3.wav"/><Relationship Id="rId3" Type="http://schemas.openxmlformats.org/officeDocument/2006/relationships/audio" Target="../media/audio2.wav"/><Relationship Id="rId21" Type="http://schemas.openxmlformats.org/officeDocument/2006/relationships/notesSlide" Target="../notesSlides/notesSlide10.xml"/><Relationship Id="rId20" Type="http://schemas.openxmlformats.org/officeDocument/2006/relationships/slideLayout" Target="../slideLayouts/slideLayout17.xml"/><Relationship Id="rId2" Type="http://schemas.openxmlformats.org/officeDocument/2006/relationships/audio" Target="../media/audio1.wav"/><Relationship Id="rId19" Type="http://schemas.openxmlformats.org/officeDocument/2006/relationships/audio" Target="../media/audio6.wav"/><Relationship Id="rId18" Type="http://schemas.openxmlformats.org/officeDocument/2006/relationships/audio" Target="../media/audio5.wav"/><Relationship Id="rId17" Type="http://schemas.openxmlformats.org/officeDocument/2006/relationships/image" Target="../media/image77.svg"/><Relationship Id="rId16" Type="http://schemas.openxmlformats.org/officeDocument/2006/relationships/image" Target="../media/image76.png"/><Relationship Id="rId15" Type="http://schemas.openxmlformats.org/officeDocument/2006/relationships/image" Target="../media/image70.png"/><Relationship Id="rId14" Type="http://schemas.microsoft.com/office/2007/relationships/media" Target="../media/media4.mp3"/><Relationship Id="rId13" Type="http://schemas.openxmlformats.org/officeDocument/2006/relationships/audio" Target="../media/media4.mp3"/><Relationship Id="rId12" Type="http://schemas.openxmlformats.org/officeDocument/2006/relationships/image" Target="../media/image75.png"/><Relationship Id="rId11" Type="http://schemas.microsoft.com/office/2007/relationships/media" Target="../media/media3.mp4"/><Relationship Id="rId10" Type="http://schemas.openxmlformats.org/officeDocument/2006/relationships/video" Target="../media/media3.mp4"/><Relationship Id="rId1" Type="http://schemas.openxmlformats.org/officeDocument/2006/relationships/chart" Target="../charts/chart10.xml"/></Relationships>
</file>

<file path=ppt/slides/_rels/slide53.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image" Target="../media/image16.png"/><Relationship Id="rId3" Type="http://schemas.openxmlformats.org/officeDocument/2006/relationships/image" Target="../media/image13.png"/><Relationship Id="rId2" Type="http://schemas.openxmlformats.org/officeDocument/2006/relationships/image" Target="../media/image15.png"/><Relationship Id="rId1" Type="http://schemas.openxmlformats.org/officeDocument/2006/relationships/image" Target="../media/image1.png"/></Relationships>
</file>

<file path=ppt/slides/_rels/slide54.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image" Target="../media/image16.png"/><Relationship Id="rId3" Type="http://schemas.openxmlformats.org/officeDocument/2006/relationships/image" Target="../media/image13.png"/><Relationship Id="rId2" Type="http://schemas.openxmlformats.org/officeDocument/2006/relationships/image" Target="../media/image15.png"/><Relationship Id="rId1" Type="http://schemas.openxmlformats.org/officeDocument/2006/relationships/image" Target="../media/image1.png"/></Relationships>
</file>

<file path=ppt/slides/_rels/slide55.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13.png"/><Relationship Id="rId3" Type="http://schemas.openxmlformats.org/officeDocument/2006/relationships/image" Target="../media/image31.png"/><Relationship Id="rId2" Type="http://schemas.openxmlformats.org/officeDocument/2006/relationships/image" Target="../media/image29.png"/><Relationship Id="rId1" Type="http://schemas.openxmlformats.org/officeDocument/2006/relationships/image" Target="../media/image1.png"/></Relationships>
</file>

<file path=ppt/slides/_rels/slide56.xml.rels><?xml version="1.0" encoding="UTF-8" standalone="yes"?>
<Relationships xmlns="http://schemas.openxmlformats.org/package/2006/relationships"><Relationship Id="rId8" Type="http://schemas.openxmlformats.org/officeDocument/2006/relationships/slideLayout" Target="../slideLayouts/slideLayout7.xml"/><Relationship Id="rId7" Type="http://schemas.openxmlformats.org/officeDocument/2006/relationships/image" Target="../media/image40.png"/><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5.png"/><Relationship Id="rId3" Type="http://schemas.openxmlformats.org/officeDocument/2006/relationships/image" Target="../media/image33.png"/><Relationship Id="rId2" Type="http://schemas.openxmlformats.org/officeDocument/2006/relationships/image" Target="../media/image13.png"/><Relationship Id="rId1" Type="http://schemas.openxmlformats.org/officeDocument/2006/relationships/image" Target="../media/image1.png"/></Relationships>
</file>

<file path=ppt/slides/_rels/slide57.xml.rels><?xml version="1.0" encoding="UTF-8" standalone="yes"?>
<Relationships xmlns="http://schemas.openxmlformats.org/package/2006/relationships"><Relationship Id="rId8" Type="http://schemas.openxmlformats.org/officeDocument/2006/relationships/slideLayout" Target="../slideLayouts/slideLayout7.xml"/><Relationship Id="rId7" Type="http://schemas.openxmlformats.org/officeDocument/2006/relationships/image" Target="../media/image40.png"/><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5.png"/><Relationship Id="rId3" Type="http://schemas.openxmlformats.org/officeDocument/2006/relationships/image" Target="../media/image33.png"/><Relationship Id="rId2" Type="http://schemas.openxmlformats.org/officeDocument/2006/relationships/image" Target="../media/image13.png"/><Relationship Id="rId1" Type="http://schemas.openxmlformats.org/officeDocument/2006/relationships/image" Target="../media/image1.png"/></Relationships>
</file>

<file path=ppt/slides/_rels/slide58.xml.rels><?xml version="1.0" encoding="UTF-8" standalone="yes"?>
<Relationships xmlns="http://schemas.openxmlformats.org/package/2006/relationships"><Relationship Id="rId9" Type="http://schemas.openxmlformats.org/officeDocument/2006/relationships/image" Target="../media/image48.png"/><Relationship Id="rId8" Type="http://schemas.openxmlformats.org/officeDocument/2006/relationships/image" Target="../media/image47.svg"/><Relationship Id="rId7" Type="http://schemas.openxmlformats.org/officeDocument/2006/relationships/image" Target="../media/image46.png"/><Relationship Id="rId6" Type="http://schemas.openxmlformats.org/officeDocument/2006/relationships/image" Target="../media/image45.svg"/><Relationship Id="rId5" Type="http://schemas.openxmlformats.org/officeDocument/2006/relationships/image" Target="../media/image44.png"/><Relationship Id="rId4" Type="http://schemas.openxmlformats.org/officeDocument/2006/relationships/image" Target="../media/image43.svg"/><Relationship Id="rId3" Type="http://schemas.openxmlformats.org/officeDocument/2006/relationships/image" Target="../media/image42.png"/><Relationship Id="rId2" Type="http://schemas.openxmlformats.org/officeDocument/2006/relationships/image" Target="../media/image13.png"/><Relationship Id="rId11" Type="http://schemas.openxmlformats.org/officeDocument/2006/relationships/slideLayout" Target="../slideLayouts/slideLayout7.xml"/><Relationship Id="rId10" Type="http://schemas.openxmlformats.org/officeDocument/2006/relationships/image" Target="../media/image49.svg"/><Relationship Id="rId1" Type="http://schemas.openxmlformats.org/officeDocument/2006/relationships/image" Target="../media/image1.png"/></Relationships>
</file>

<file path=ppt/slides/_rels/slide59.xml.rels><?xml version="1.0" encoding="UTF-8" standalone="yes"?>
<Relationships xmlns="http://schemas.openxmlformats.org/package/2006/relationships"><Relationship Id="rId9" Type="http://schemas.openxmlformats.org/officeDocument/2006/relationships/image" Target="../media/image65.svg"/><Relationship Id="rId8" Type="http://schemas.openxmlformats.org/officeDocument/2006/relationships/image" Target="../media/image64.png"/><Relationship Id="rId7" Type="http://schemas.openxmlformats.org/officeDocument/2006/relationships/image" Target="../media/image13.png"/><Relationship Id="rId6" Type="http://schemas.openxmlformats.org/officeDocument/2006/relationships/image" Target="../media/image63.svg"/><Relationship Id="rId5" Type="http://schemas.openxmlformats.org/officeDocument/2006/relationships/image" Target="../media/image62.png"/><Relationship Id="rId4" Type="http://schemas.openxmlformats.org/officeDocument/2006/relationships/image" Target="../media/image61.svg"/><Relationship Id="rId3" Type="http://schemas.openxmlformats.org/officeDocument/2006/relationships/image" Target="../media/image60.png"/><Relationship Id="rId2" Type="http://schemas.openxmlformats.org/officeDocument/2006/relationships/image" Target="../media/image59.svg"/><Relationship Id="rId12" Type="http://schemas.openxmlformats.org/officeDocument/2006/relationships/slideLayout" Target="../slideLayouts/slideLayout7.xml"/><Relationship Id="rId11" Type="http://schemas.openxmlformats.org/officeDocument/2006/relationships/image" Target="../media/image67.svg"/><Relationship Id="rId10" Type="http://schemas.openxmlformats.org/officeDocument/2006/relationships/image" Target="../media/image66.png"/><Relationship Id="rId1" Type="http://schemas.openxmlformats.org/officeDocument/2006/relationships/image" Target="../media/image58.png"/></Relationships>
</file>

<file path=ppt/slides/_rels/slide6.xml.rels><?xml version="1.0" encoding="UTF-8" standalone="yes"?>
<Relationships xmlns="http://schemas.openxmlformats.org/package/2006/relationships"><Relationship Id="rId7" Type="http://schemas.openxmlformats.org/officeDocument/2006/relationships/slideLayout" Target="../slideLayouts/slideLayout7.xml"/><Relationship Id="rId6" Type="http://schemas.openxmlformats.org/officeDocument/2006/relationships/image" Target="../media/image28.svg"/><Relationship Id="rId5" Type="http://schemas.openxmlformats.org/officeDocument/2006/relationships/image" Target="../media/image27.png"/><Relationship Id="rId4" Type="http://schemas.openxmlformats.org/officeDocument/2006/relationships/image" Target="../media/image26.svg"/><Relationship Id="rId3" Type="http://schemas.openxmlformats.org/officeDocument/2006/relationships/image" Target="../media/image25.png"/><Relationship Id="rId2" Type="http://schemas.openxmlformats.org/officeDocument/2006/relationships/image" Target="../media/image2.svg"/><Relationship Id="rId1" Type="http://schemas.openxmlformats.org/officeDocument/2006/relationships/image" Target="../media/image1.png"/></Relationships>
</file>

<file path=ppt/slides/_rels/slide7.xml.rels><?xml version="1.0" encoding="UTF-8" standalone="yes"?>
<Relationships xmlns="http://schemas.openxmlformats.org/package/2006/relationships"><Relationship Id="rId9" Type="http://schemas.openxmlformats.org/officeDocument/2006/relationships/slideLayout" Target="../slideLayouts/slideLayout7.xml"/><Relationship Id="rId8" Type="http://schemas.openxmlformats.org/officeDocument/2006/relationships/image" Target="../media/image14.svg"/><Relationship Id="rId7" Type="http://schemas.openxmlformats.org/officeDocument/2006/relationships/image" Target="../media/image13.png"/><Relationship Id="rId6" Type="http://schemas.openxmlformats.org/officeDocument/2006/relationships/image" Target="../media/image32.svg"/><Relationship Id="rId5" Type="http://schemas.openxmlformats.org/officeDocument/2006/relationships/image" Target="../media/image31.png"/><Relationship Id="rId4" Type="http://schemas.openxmlformats.org/officeDocument/2006/relationships/image" Target="../media/image30.svg"/><Relationship Id="rId3" Type="http://schemas.openxmlformats.org/officeDocument/2006/relationships/image" Target="../media/image29.png"/><Relationship Id="rId2" Type="http://schemas.openxmlformats.org/officeDocument/2006/relationships/image" Target="../media/image2.svg"/><Relationship Id="rId1" Type="http://schemas.openxmlformats.org/officeDocument/2006/relationships/image" Target="../media/image1.png"/></Relationships>
</file>

<file path=ppt/slides/_rels/slide8.xml.rels><?xml version="1.0" encoding="UTF-8" standalone="yes"?>
<Relationships xmlns="http://schemas.openxmlformats.org/package/2006/relationships"><Relationship Id="rId7" Type="http://schemas.openxmlformats.org/officeDocument/2006/relationships/slideLayout" Target="../slideLayouts/slideLayout7.xml"/><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23.svg"/><Relationship Id="rId3" Type="http://schemas.openxmlformats.org/officeDocument/2006/relationships/image" Target="../media/image22.png"/><Relationship Id="rId2" Type="http://schemas.openxmlformats.org/officeDocument/2006/relationships/image" Target="../media/image2.svg"/><Relationship Id="rId1" Type="http://schemas.openxmlformats.org/officeDocument/2006/relationships/image" Target="../media/image1.png"/></Relationships>
</file>

<file path=ppt/slides/_rels/slide9.xml.rels><?xml version="1.0" encoding="UTF-8" standalone="yes"?>
<Relationships xmlns="http://schemas.openxmlformats.org/package/2006/relationships"><Relationship Id="rId7" Type="http://schemas.openxmlformats.org/officeDocument/2006/relationships/slideLayout" Target="../slideLayouts/slideLayout7.xml"/><Relationship Id="rId6" Type="http://schemas.openxmlformats.org/officeDocument/2006/relationships/image" Target="../media/image28.svg"/><Relationship Id="rId5" Type="http://schemas.openxmlformats.org/officeDocument/2006/relationships/image" Target="../media/image27.png"/><Relationship Id="rId4" Type="http://schemas.openxmlformats.org/officeDocument/2006/relationships/image" Target="../media/image26.svg"/><Relationship Id="rId3" Type="http://schemas.openxmlformats.org/officeDocument/2006/relationships/image" Target="../media/image25.png"/><Relationship Id="rId2" Type="http://schemas.openxmlformats.org/officeDocument/2006/relationships/image" Target="../media/image2.svg"/><Relationship Id="rId1"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AF9F0"/>
        </a:solidFill>
        <a:effectLst/>
      </p:bgPr>
    </p:bg>
    <p:spTree>
      <p:nvGrpSpPr>
        <p:cNvPr id="1" name=""/>
        <p:cNvGrpSpPr/>
        <p:nvPr/>
      </p:nvGrpSpPr>
      <p:grpSpPr>
        <a:xfrm>
          <a:off x="0" y="0"/>
          <a:ext cx="0" cy="0"/>
          <a:chOff x="0" y="0"/>
          <a:chExt cx="0" cy="0"/>
        </a:xfrm>
      </p:grpSpPr>
      <p:grpSp>
        <p:nvGrpSpPr>
          <p:cNvPr id="2" name="Group 2"/>
          <p:cNvGrpSpPr/>
          <p:nvPr/>
        </p:nvGrpSpPr>
        <p:grpSpPr>
          <a:xfrm>
            <a:off x="-1235894" y="0"/>
            <a:ext cx="20399600" cy="10287000"/>
            <a:chOff x="0" y="0"/>
            <a:chExt cx="27199466" cy="13716000"/>
          </a:xfrm>
        </p:grpSpPr>
        <p:sp>
          <p:nvSpPr>
            <p:cNvPr id="3" name="Freeform 3"/>
            <p:cNvSpPr/>
            <p:nvPr/>
          </p:nvSpPr>
          <p:spPr>
            <a:xfrm>
              <a:off x="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1">
                <a:alphaModFix amt="19999"/>
                <a:extLst>
                  <a:ext uri="{96DAC541-7B7A-43D3-8B79-37D633B846F1}">
                    <asvg:svgBlip xmlns:asvg="http://schemas.microsoft.com/office/drawing/2016/SVG/main" r:embed="rId2"/>
                  </a:ext>
                </a:extLst>
              </a:blip>
              <a:stretch>
                <a:fillRect/>
              </a:stretch>
            </a:blipFill>
          </p:spPr>
        </p:sp>
        <p:sp>
          <p:nvSpPr>
            <p:cNvPr id="4" name="Freeform 4"/>
            <p:cNvSpPr/>
            <p:nvPr/>
          </p:nvSpPr>
          <p:spPr>
            <a:xfrm>
              <a:off x="13483466"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1">
                <a:alphaModFix amt="19999"/>
                <a:extLst>
                  <a:ext uri="{96DAC541-7B7A-43D3-8B79-37D633B846F1}">
                    <asvg:svgBlip xmlns:asvg="http://schemas.microsoft.com/office/drawing/2016/SVG/main" r:embed="rId2"/>
                  </a:ext>
                </a:extLst>
              </a:blip>
              <a:stretch>
                <a:fillRect/>
              </a:stretch>
            </a:blipFill>
          </p:spPr>
        </p:sp>
      </p:grpSp>
      <p:grpSp>
        <p:nvGrpSpPr>
          <p:cNvPr id="5" name="Group 5"/>
          <p:cNvGrpSpPr/>
          <p:nvPr/>
        </p:nvGrpSpPr>
        <p:grpSpPr>
          <a:xfrm rot="-143581">
            <a:off x="2024118" y="1340170"/>
            <a:ext cx="15080543" cy="7722103"/>
            <a:chOff x="0" y="0"/>
            <a:chExt cx="3971830" cy="2033805"/>
          </a:xfrm>
        </p:grpSpPr>
        <p:sp>
          <p:nvSpPr>
            <p:cNvPr id="6" name="Freeform 6"/>
            <p:cNvSpPr/>
            <p:nvPr/>
          </p:nvSpPr>
          <p:spPr>
            <a:xfrm>
              <a:off x="0" y="0"/>
              <a:ext cx="3971830" cy="2033805"/>
            </a:xfrm>
            <a:custGeom>
              <a:avLst/>
              <a:gdLst/>
              <a:ahLst/>
              <a:cxnLst/>
              <a:rect l="l" t="t" r="r" b="b"/>
              <a:pathLst>
                <a:path w="3971830" h="2033805">
                  <a:moveTo>
                    <a:pt x="26182" y="0"/>
                  </a:moveTo>
                  <a:lnTo>
                    <a:pt x="3945648" y="0"/>
                  </a:lnTo>
                  <a:cubicBezTo>
                    <a:pt x="3960108" y="0"/>
                    <a:pt x="3971830" y="11722"/>
                    <a:pt x="3971830" y="26182"/>
                  </a:cubicBezTo>
                  <a:lnTo>
                    <a:pt x="3971830" y="2007623"/>
                  </a:lnTo>
                  <a:cubicBezTo>
                    <a:pt x="3971830" y="2014567"/>
                    <a:pt x="3969072" y="2021226"/>
                    <a:pt x="3964162" y="2026136"/>
                  </a:cubicBezTo>
                  <a:cubicBezTo>
                    <a:pt x="3959251" y="2031047"/>
                    <a:pt x="3952592" y="2033805"/>
                    <a:pt x="3945648" y="2033805"/>
                  </a:cubicBezTo>
                  <a:lnTo>
                    <a:pt x="26182" y="2033805"/>
                  </a:lnTo>
                  <a:cubicBezTo>
                    <a:pt x="19238" y="2033805"/>
                    <a:pt x="12579" y="2031047"/>
                    <a:pt x="7669" y="2026136"/>
                  </a:cubicBezTo>
                  <a:cubicBezTo>
                    <a:pt x="2758" y="2021226"/>
                    <a:pt x="0" y="2014567"/>
                    <a:pt x="0" y="2007623"/>
                  </a:cubicBezTo>
                  <a:lnTo>
                    <a:pt x="0" y="26182"/>
                  </a:lnTo>
                  <a:cubicBezTo>
                    <a:pt x="0" y="19238"/>
                    <a:pt x="2758" y="12579"/>
                    <a:pt x="7669" y="7669"/>
                  </a:cubicBezTo>
                  <a:cubicBezTo>
                    <a:pt x="12579" y="2758"/>
                    <a:pt x="19238" y="0"/>
                    <a:pt x="26182" y="0"/>
                  </a:cubicBezTo>
                  <a:close/>
                </a:path>
              </a:pathLst>
            </a:custGeom>
            <a:solidFill>
              <a:srgbClr val="825445"/>
            </a:solidFill>
          </p:spPr>
        </p:sp>
        <p:sp>
          <p:nvSpPr>
            <p:cNvPr id="7" name="TextBox 7"/>
            <p:cNvSpPr txBox="1"/>
            <p:nvPr/>
          </p:nvSpPr>
          <p:spPr>
            <a:xfrm>
              <a:off x="0" y="-28575"/>
              <a:ext cx="812800" cy="841375"/>
            </a:xfrm>
            <a:prstGeom prst="rect">
              <a:avLst/>
            </a:prstGeom>
          </p:spPr>
          <p:txBody>
            <a:bodyPr lIns="50800" tIns="50800" rIns="50800" bIns="50800" rtlCol="0" anchor="ctr"/>
            <a:lstStyle/>
            <a:p>
              <a:pPr algn="ctr">
                <a:lnSpc>
                  <a:spcPts val="2660"/>
                </a:lnSpc>
              </a:pPr>
            </a:p>
          </p:txBody>
        </p:sp>
      </p:grpSp>
      <p:grpSp>
        <p:nvGrpSpPr>
          <p:cNvPr id="8" name="Group 8"/>
          <p:cNvGrpSpPr/>
          <p:nvPr/>
        </p:nvGrpSpPr>
        <p:grpSpPr>
          <a:xfrm rot="-143581">
            <a:off x="-3599882" y="1785381"/>
            <a:ext cx="5310462" cy="7722103"/>
            <a:chOff x="0" y="0"/>
            <a:chExt cx="1398640" cy="2033805"/>
          </a:xfrm>
        </p:grpSpPr>
        <p:sp>
          <p:nvSpPr>
            <p:cNvPr id="9" name="Freeform 9"/>
            <p:cNvSpPr/>
            <p:nvPr/>
          </p:nvSpPr>
          <p:spPr>
            <a:xfrm>
              <a:off x="0" y="0"/>
              <a:ext cx="1398640" cy="2033805"/>
            </a:xfrm>
            <a:custGeom>
              <a:avLst/>
              <a:gdLst/>
              <a:ahLst/>
              <a:cxnLst/>
              <a:rect l="l" t="t" r="r" b="b"/>
              <a:pathLst>
                <a:path w="1398640" h="2033805">
                  <a:moveTo>
                    <a:pt x="74351" y="0"/>
                  </a:moveTo>
                  <a:lnTo>
                    <a:pt x="1324289" y="0"/>
                  </a:lnTo>
                  <a:cubicBezTo>
                    <a:pt x="1344008" y="0"/>
                    <a:pt x="1362920" y="7833"/>
                    <a:pt x="1376863" y="21777"/>
                  </a:cubicBezTo>
                  <a:cubicBezTo>
                    <a:pt x="1390807" y="35720"/>
                    <a:pt x="1398640" y="54632"/>
                    <a:pt x="1398640" y="74351"/>
                  </a:cubicBezTo>
                  <a:lnTo>
                    <a:pt x="1398640" y="1959454"/>
                  </a:lnTo>
                  <a:cubicBezTo>
                    <a:pt x="1398640" y="1979173"/>
                    <a:pt x="1390807" y="1998085"/>
                    <a:pt x="1376863" y="2012028"/>
                  </a:cubicBezTo>
                  <a:cubicBezTo>
                    <a:pt x="1362920" y="2025971"/>
                    <a:pt x="1344008" y="2033805"/>
                    <a:pt x="1324289" y="2033805"/>
                  </a:cubicBezTo>
                  <a:lnTo>
                    <a:pt x="74351" y="2033805"/>
                  </a:lnTo>
                  <a:cubicBezTo>
                    <a:pt x="54632" y="2033805"/>
                    <a:pt x="35720" y="2025971"/>
                    <a:pt x="21777" y="2012028"/>
                  </a:cubicBezTo>
                  <a:cubicBezTo>
                    <a:pt x="7833" y="1998085"/>
                    <a:pt x="0" y="1979173"/>
                    <a:pt x="0" y="1959454"/>
                  </a:cubicBezTo>
                  <a:lnTo>
                    <a:pt x="0" y="74351"/>
                  </a:lnTo>
                  <a:cubicBezTo>
                    <a:pt x="0" y="54632"/>
                    <a:pt x="7833" y="35720"/>
                    <a:pt x="21777" y="21777"/>
                  </a:cubicBezTo>
                  <a:cubicBezTo>
                    <a:pt x="35720" y="7833"/>
                    <a:pt x="54632" y="0"/>
                    <a:pt x="74351" y="0"/>
                  </a:cubicBezTo>
                  <a:close/>
                </a:path>
              </a:pathLst>
            </a:custGeom>
            <a:solidFill>
              <a:srgbClr val="825445"/>
            </a:solidFill>
          </p:spPr>
        </p:sp>
        <p:sp>
          <p:nvSpPr>
            <p:cNvPr id="10" name="TextBox 10"/>
            <p:cNvSpPr txBox="1"/>
            <p:nvPr/>
          </p:nvSpPr>
          <p:spPr>
            <a:xfrm>
              <a:off x="0" y="-28575"/>
              <a:ext cx="812800" cy="841375"/>
            </a:xfrm>
            <a:prstGeom prst="rect">
              <a:avLst/>
            </a:prstGeom>
          </p:spPr>
          <p:txBody>
            <a:bodyPr lIns="50800" tIns="50800" rIns="50800" bIns="50800" rtlCol="0" anchor="ctr"/>
            <a:lstStyle/>
            <a:p>
              <a:pPr algn="ctr">
                <a:lnSpc>
                  <a:spcPts val="2660"/>
                </a:lnSpc>
              </a:pPr>
            </a:p>
          </p:txBody>
        </p:sp>
      </p:grpSp>
      <p:grpSp>
        <p:nvGrpSpPr>
          <p:cNvPr id="11" name="Group 11"/>
          <p:cNvGrpSpPr/>
          <p:nvPr/>
        </p:nvGrpSpPr>
        <p:grpSpPr>
          <a:xfrm rot="-149877">
            <a:off x="3128753" y="1824865"/>
            <a:ext cx="13237751" cy="6613591"/>
            <a:chOff x="0" y="0"/>
            <a:chExt cx="3486486" cy="1741851"/>
          </a:xfrm>
        </p:grpSpPr>
        <p:sp>
          <p:nvSpPr>
            <p:cNvPr id="12" name="Freeform 12"/>
            <p:cNvSpPr/>
            <p:nvPr/>
          </p:nvSpPr>
          <p:spPr>
            <a:xfrm>
              <a:off x="0" y="0"/>
              <a:ext cx="3486486" cy="1741851"/>
            </a:xfrm>
            <a:custGeom>
              <a:avLst/>
              <a:gdLst/>
              <a:ahLst/>
              <a:cxnLst/>
              <a:rect l="l" t="t" r="r" b="b"/>
              <a:pathLst>
                <a:path w="3486486" h="1741851">
                  <a:moveTo>
                    <a:pt x="29827" y="0"/>
                  </a:moveTo>
                  <a:lnTo>
                    <a:pt x="3456660" y="0"/>
                  </a:lnTo>
                  <a:cubicBezTo>
                    <a:pt x="3473132" y="0"/>
                    <a:pt x="3486486" y="13354"/>
                    <a:pt x="3486486" y="29827"/>
                  </a:cubicBezTo>
                  <a:lnTo>
                    <a:pt x="3486486" y="1712024"/>
                  </a:lnTo>
                  <a:cubicBezTo>
                    <a:pt x="3486486" y="1719935"/>
                    <a:pt x="3483344" y="1727521"/>
                    <a:pt x="3477750" y="1733115"/>
                  </a:cubicBezTo>
                  <a:cubicBezTo>
                    <a:pt x="3472156" y="1738709"/>
                    <a:pt x="3464570" y="1741851"/>
                    <a:pt x="3456660" y="1741851"/>
                  </a:cubicBezTo>
                  <a:lnTo>
                    <a:pt x="29827" y="1741851"/>
                  </a:lnTo>
                  <a:cubicBezTo>
                    <a:pt x="13354" y="1741851"/>
                    <a:pt x="0" y="1728497"/>
                    <a:pt x="0" y="1712024"/>
                  </a:cubicBezTo>
                  <a:lnTo>
                    <a:pt x="0" y="29827"/>
                  </a:lnTo>
                  <a:cubicBezTo>
                    <a:pt x="0" y="13354"/>
                    <a:pt x="13354" y="0"/>
                    <a:pt x="29827" y="0"/>
                  </a:cubicBezTo>
                  <a:close/>
                </a:path>
              </a:pathLst>
            </a:custGeom>
            <a:solidFill>
              <a:srgbClr val="F7EFE2"/>
            </a:solidFill>
            <a:ln w="38100" cap="rnd">
              <a:solidFill>
                <a:srgbClr val="C79179"/>
              </a:solidFill>
              <a:round/>
            </a:ln>
          </p:spPr>
        </p:sp>
        <p:sp>
          <p:nvSpPr>
            <p:cNvPr id="13" name="TextBox 13"/>
            <p:cNvSpPr txBox="1"/>
            <p:nvPr/>
          </p:nvSpPr>
          <p:spPr>
            <a:xfrm>
              <a:off x="0" y="-28575"/>
              <a:ext cx="812800" cy="841375"/>
            </a:xfrm>
            <a:prstGeom prst="rect">
              <a:avLst/>
            </a:prstGeom>
          </p:spPr>
          <p:txBody>
            <a:bodyPr lIns="50800" tIns="50800" rIns="50800" bIns="50800" rtlCol="0" anchor="ctr"/>
            <a:lstStyle/>
            <a:p>
              <a:pPr algn="ctr">
                <a:lnSpc>
                  <a:spcPts val="2660"/>
                </a:lnSpc>
              </a:pPr>
            </a:p>
          </p:txBody>
        </p:sp>
      </p:grpSp>
      <p:sp>
        <p:nvSpPr>
          <p:cNvPr id="14" name="Freeform 14"/>
          <p:cNvSpPr/>
          <p:nvPr/>
        </p:nvSpPr>
        <p:spPr>
          <a:xfrm rot="-142552">
            <a:off x="3143014" y="1859345"/>
            <a:ext cx="13209010" cy="6538460"/>
          </a:xfrm>
          <a:custGeom>
            <a:avLst/>
            <a:gdLst/>
            <a:ahLst/>
            <a:cxnLst/>
            <a:rect l="l" t="t" r="r" b="b"/>
            <a:pathLst>
              <a:path w="13209010" h="6538460">
                <a:moveTo>
                  <a:pt x="0" y="0"/>
                </a:moveTo>
                <a:lnTo>
                  <a:pt x="13209010" y="0"/>
                </a:lnTo>
                <a:lnTo>
                  <a:pt x="13209010" y="6538460"/>
                </a:lnTo>
                <a:lnTo>
                  <a:pt x="0" y="6538460"/>
                </a:lnTo>
                <a:lnTo>
                  <a:pt x="0" y="0"/>
                </a:lnTo>
                <a:close/>
              </a:path>
            </a:pathLst>
          </a:custGeom>
          <a:blipFill>
            <a:blip r:embed="rId3">
              <a:alphaModFix amt="19999"/>
              <a:extLst>
                <a:ext uri="{96DAC541-7B7A-43D3-8B79-37D633B846F1}">
                  <asvg:svgBlip xmlns:asvg="http://schemas.microsoft.com/office/drawing/2016/SVG/main" r:embed="rId4"/>
                </a:ext>
              </a:extLst>
            </a:blip>
            <a:stretch>
              <a:fillRect/>
            </a:stretch>
          </a:blipFill>
        </p:spPr>
      </p:sp>
      <p:sp>
        <p:nvSpPr>
          <p:cNvPr id="15" name="Freeform 15"/>
          <p:cNvSpPr/>
          <p:nvPr/>
        </p:nvSpPr>
        <p:spPr>
          <a:xfrm rot="2781891">
            <a:off x="14462329" y="811938"/>
            <a:ext cx="2883442" cy="3253115"/>
          </a:xfrm>
          <a:custGeom>
            <a:avLst/>
            <a:gdLst/>
            <a:ahLst/>
            <a:cxnLst/>
            <a:rect l="l" t="t" r="r" b="b"/>
            <a:pathLst>
              <a:path w="2883442" h="3253115">
                <a:moveTo>
                  <a:pt x="0" y="0"/>
                </a:moveTo>
                <a:lnTo>
                  <a:pt x="2883442" y="0"/>
                </a:lnTo>
                <a:lnTo>
                  <a:pt x="2883442" y="3253115"/>
                </a:lnTo>
                <a:lnTo>
                  <a:pt x="0" y="3253115"/>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6" name="Freeform 16"/>
          <p:cNvSpPr/>
          <p:nvPr/>
        </p:nvSpPr>
        <p:spPr>
          <a:xfrm rot="270427">
            <a:off x="2858133" y="6008044"/>
            <a:ext cx="2909355" cy="2957386"/>
          </a:xfrm>
          <a:custGeom>
            <a:avLst/>
            <a:gdLst/>
            <a:ahLst/>
            <a:cxnLst/>
            <a:rect l="l" t="t" r="r" b="b"/>
            <a:pathLst>
              <a:path w="2909355" h="2957386">
                <a:moveTo>
                  <a:pt x="0" y="0"/>
                </a:moveTo>
                <a:lnTo>
                  <a:pt x="2909354" y="0"/>
                </a:lnTo>
                <a:lnTo>
                  <a:pt x="2909354" y="2957386"/>
                </a:lnTo>
                <a:lnTo>
                  <a:pt x="0" y="2957386"/>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17" name="Freeform 17"/>
          <p:cNvSpPr/>
          <p:nvPr/>
        </p:nvSpPr>
        <p:spPr>
          <a:xfrm rot="7720389">
            <a:off x="-694460" y="-1506094"/>
            <a:ext cx="2525458" cy="4114800"/>
          </a:xfrm>
          <a:custGeom>
            <a:avLst/>
            <a:gdLst/>
            <a:ahLst/>
            <a:cxnLst/>
            <a:rect l="l" t="t" r="r" b="b"/>
            <a:pathLst>
              <a:path w="2525458" h="4114800">
                <a:moveTo>
                  <a:pt x="0" y="0"/>
                </a:moveTo>
                <a:lnTo>
                  <a:pt x="2525458" y="0"/>
                </a:lnTo>
                <a:lnTo>
                  <a:pt x="2525458" y="4114800"/>
                </a:lnTo>
                <a:lnTo>
                  <a:pt x="0" y="411480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18" name="Freeform 18"/>
          <p:cNvSpPr/>
          <p:nvPr/>
        </p:nvSpPr>
        <p:spPr>
          <a:xfrm rot="-2374795">
            <a:off x="16437101" y="7775227"/>
            <a:ext cx="2630043" cy="4114800"/>
          </a:xfrm>
          <a:custGeom>
            <a:avLst/>
            <a:gdLst/>
            <a:ahLst/>
            <a:cxnLst/>
            <a:rect l="l" t="t" r="r" b="b"/>
            <a:pathLst>
              <a:path w="2630043" h="4114800">
                <a:moveTo>
                  <a:pt x="0" y="0"/>
                </a:moveTo>
                <a:lnTo>
                  <a:pt x="2630043" y="0"/>
                </a:lnTo>
                <a:lnTo>
                  <a:pt x="2630043" y="4114800"/>
                </a:lnTo>
                <a:lnTo>
                  <a:pt x="0" y="411480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sp>
      <p:sp>
        <p:nvSpPr>
          <p:cNvPr id="19" name="Freeform 19"/>
          <p:cNvSpPr/>
          <p:nvPr/>
        </p:nvSpPr>
        <p:spPr>
          <a:xfrm rot="-124910">
            <a:off x="1298385" y="2321576"/>
            <a:ext cx="1142189" cy="6649712"/>
          </a:xfrm>
          <a:custGeom>
            <a:avLst/>
            <a:gdLst/>
            <a:ahLst/>
            <a:cxnLst/>
            <a:rect l="l" t="t" r="r" b="b"/>
            <a:pathLst>
              <a:path w="1142189" h="6649712">
                <a:moveTo>
                  <a:pt x="0" y="0"/>
                </a:moveTo>
                <a:lnTo>
                  <a:pt x="1142189" y="0"/>
                </a:lnTo>
                <a:lnTo>
                  <a:pt x="1142189" y="6649712"/>
                </a:lnTo>
                <a:lnTo>
                  <a:pt x="0" y="6649712"/>
                </a:lnTo>
                <a:lnTo>
                  <a:pt x="0" y="0"/>
                </a:lnTo>
                <a:close/>
              </a:path>
            </a:pathLst>
          </a:custGeom>
          <a:blipFill>
            <a:blip r:embed="rId13">
              <a:extLst>
                <a:ext uri="{96DAC541-7B7A-43D3-8B79-37D633B846F1}">
                  <asvg:svgBlip xmlns:asvg="http://schemas.microsoft.com/office/drawing/2016/SVG/main" r:embed="rId14"/>
                </a:ext>
              </a:extLst>
            </a:blip>
            <a:stretch>
              <a:fillRect b="-83216"/>
            </a:stretch>
          </a:blipFill>
        </p:spPr>
      </p:sp>
      <p:sp>
        <p:nvSpPr>
          <p:cNvPr id="20" name="TextBox 20"/>
          <p:cNvSpPr txBox="1"/>
          <p:nvPr/>
        </p:nvSpPr>
        <p:spPr>
          <a:xfrm rot="-177133">
            <a:off x="4070007" y="2154776"/>
            <a:ext cx="11944062" cy="4247317"/>
          </a:xfrm>
          <a:prstGeom prst="rect">
            <a:avLst/>
          </a:prstGeom>
        </p:spPr>
        <p:txBody>
          <a:bodyPr lIns="0" tIns="0" rIns="0" bIns="0" rtlCol="0" anchor="t">
            <a:spAutoFit/>
          </a:bodyPr>
          <a:lstStyle/>
          <a:p>
            <a:r>
              <a:rPr lang="en-US" sz="13800" b="1" i="1" dirty="0" err="1">
                <a:ln w="13462">
                  <a:solidFill>
                    <a:schemeClr val="bg1"/>
                  </a:solidFill>
                  <a:prstDash val="solid"/>
                </a:ln>
                <a:solidFill>
                  <a:srgbClr val="FF0000"/>
                </a:solidFill>
                <a:effectLst>
                  <a:outerShdw dist="38100" dir="2700000" algn="bl" rotWithShape="0">
                    <a:schemeClr val="accent5"/>
                  </a:outerShdw>
                </a:effectLst>
                <a:latin typeface="+mj-lt"/>
              </a:rPr>
              <a:t>Tiết</a:t>
            </a:r>
            <a:r>
              <a:rPr lang="en-US" sz="13800" b="1" i="1" dirty="0">
                <a:ln w="13462">
                  <a:solidFill>
                    <a:schemeClr val="bg1"/>
                  </a:solidFill>
                  <a:prstDash val="solid"/>
                </a:ln>
                <a:solidFill>
                  <a:srgbClr val="FF0000"/>
                </a:solidFill>
                <a:effectLst>
                  <a:outerShdw dist="38100" dir="2700000" algn="bl" rotWithShape="0">
                    <a:schemeClr val="accent5"/>
                  </a:outerShdw>
                </a:effectLst>
                <a:latin typeface="+mj-lt"/>
              </a:rPr>
              <a:t> 44,45,46</a:t>
            </a:r>
            <a:endParaRPr lang="en-US" sz="13800" b="1" i="1" dirty="0">
              <a:ln w="13462">
                <a:solidFill>
                  <a:schemeClr val="bg1"/>
                </a:solidFill>
                <a:prstDash val="solid"/>
              </a:ln>
              <a:solidFill>
                <a:srgbClr val="FF0000"/>
              </a:solidFill>
              <a:effectLst>
                <a:outerShdw dist="38100" dir="2700000" algn="bl" rotWithShape="0">
                  <a:schemeClr val="accent5"/>
                </a:outerShdw>
              </a:effectLst>
              <a:latin typeface="+mj-lt"/>
            </a:endParaRPr>
          </a:p>
          <a:p>
            <a:r>
              <a:rPr lang="vi-VN" sz="13800" b="1" i="1" dirty="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mj-lt"/>
              </a:rPr>
              <a:t>Đổi tên cho xã</a:t>
            </a:r>
            <a:endParaRPr lang="en-GB" sz="138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mj-lt"/>
            </a:endParaRPr>
          </a:p>
        </p:txBody>
      </p:sp>
      <p:sp>
        <p:nvSpPr>
          <p:cNvPr id="21" name="TextBox 21"/>
          <p:cNvSpPr txBox="1"/>
          <p:nvPr/>
        </p:nvSpPr>
        <p:spPr>
          <a:xfrm rot="-123870">
            <a:off x="5431059" y="5991948"/>
            <a:ext cx="8993999" cy="500137"/>
          </a:xfrm>
          <a:prstGeom prst="rect">
            <a:avLst/>
          </a:prstGeom>
        </p:spPr>
        <p:txBody>
          <a:bodyPr wrap="square" lIns="0" tIns="0" rIns="0" bIns="0" rtlCol="0" anchor="t">
            <a:spAutoFit/>
          </a:bodyPr>
          <a:lstStyle/>
          <a:p>
            <a:pPr algn="ctr">
              <a:lnSpc>
                <a:spcPts val="3920"/>
              </a:lnSpc>
            </a:pPr>
            <a:r>
              <a:rPr lang="vi-VN" sz="5400">
                <a:latin typeface="+mj-lt"/>
              </a:rPr>
              <a:t>(Trích </a:t>
            </a:r>
            <a:r>
              <a:rPr lang="vi-VN" sz="5400" i="1">
                <a:latin typeface="+mj-lt"/>
              </a:rPr>
              <a:t>Bệnh sĩ, </a:t>
            </a:r>
            <a:r>
              <a:rPr lang="vi-VN" sz="5400">
                <a:latin typeface="+mj-lt"/>
              </a:rPr>
              <a:t>Lưu Quang Vũ)</a:t>
            </a:r>
            <a:endParaRPr lang="en-US" sz="4800">
              <a:solidFill>
                <a:srgbClr val="000000"/>
              </a:solidFill>
              <a:latin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1"/>
                                        </p:tgtEl>
                                        <p:attrNameLst>
                                          <p:attrName>style.visibility</p:attrName>
                                        </p:attrNameLst>
                                      </p:cBhvr>
                                      <p:to>
                                        <p:strVal val="visible"/>
                                      </p:to>
                                    </p:set>
                                    <p:animEffect transition="in" filter="fade">
                                      <p:cBhvr>
                                        <p:cTn id="14" dur="1000"/>
                                        <p:tgtEl>
                                          <p:spTgt spid="21"/>
                                        </p:tgtEl>
                                      </p:cBhvr>
                                    </p:animEffect>
                                    <p:anim calcmode="lin" valueType="num">
                                      <p:cBhvr>
                                        <p:cTn id="15" dur="1000" fill="hold"/>
                                        <p:tgtEl>
                                          <p:spTgt spid="21"/>
                                        </p:tgtEl>
                                        <p:attrNameLst>
                                          <p:attrName>ppt_x</p:attrName>
                                        </p:attrNameLst>
                                      </p:cBhvr>
                                      <p:tavLst>
                                        <p:tav tm="0">
                                          <p:val>
                                            <p:strVal val="#ppt_x"/>
                                          </p:val>
                                        </p:tav>
                                        <p:tav tm="100000">
                                          <p:val>
                                            <p:strVal val="#ppt_x"/>
                                          </p:val>
                                        </p:tav>
                                      </p:tavLst>
                                    </p:anim>
                                    <p:anim calcmode="lin" valueType="num">
                                      <p:cBhvr>
                                        <p:cTn id="16"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AF9F0"/>
        </a:solidFill>
        <a:effectLst/>
      </p:bgPr>
    </p:bg>
    <p:spTree>
      <p:nvGrpSpPr>
        <p:cNvPr id="1" name=""/>
        <p:cNvGrpSpPr/>
        <p:nvPr/>
      </p:nvGrpSpPr>
      <p:grpSpPr>
        <a:xfrm>
          <a:off x="0" y="0"/>
          <a:ext cx="0" cy="0"/>
          <a:chOff x="0" y="0"/>
          <a:chExt cx="0" cy="0"/>
        </a:xfrm>
      </p:grpSpPr>
      <p:grpSp>
        <p:nvGrpSpPr>
          <p:cNvPr id="2" name="Group 2"/>
          <p:cNvGrpSpPr/>
          <p:nvPr/>
        </p:nvGrpSpPr>
        <p:grpSpPr>
          <a:xfrm>
            <a:off x="-1432044" y="0"/>
            <a:ext cx="20399600" cy="10287000"/>
            <a:chOff x="0" y="0"/>
            <a:chExt cx="27199466" cy="13716000"/>
          </a:xfrm>
        </p:grpSpPr>
        <p:sp>
          <p:nvSpPr>
            <p:cNvPr id="3" name="Freeform 3"/>
            <p:cNvSpPr/>
            <p:nvPr/>
          </p:nvSpPr>
          <p:spPr>
            <a:xfrm>
              <a:off x="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1">
                <a:alphaModFix amt="19999"/>
                <a:extLst>
                  <a:ext uri="{96DAC541-7B7A-43D3-8B79-37D633B846F1}">
                    <asvg:svgBlip xmlns:asvg="http://schemas.microsoft.com/office/drawing/2016/SVG/main" r:embed="rId2"/>
                  </a:ext>
                </a:extLst>
              </a:blip>
              <a:stretch>
                <a:fillRect/>
              </a:stretch>
            </a:blipFill>
          </p:spPr>
        </p:sp>
        <p:sp>
          <p:nvSpPr>
            <p:cNvPr id="4" name="Freeform 4"/>
            <p:cNvSpPr/>
            <p:nvPr/>
          </p:nvSpPr>
          <p:spPr>
            <a:xfrm>
              <a:off x="13483466"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1">
                <a:alphaModFix amt="19999"/>
                <a:extLst>
                  <a:ext uri="{96DAC541-7B7A-43D3-8B79-37D633B846F1}">
                    <asvg:svgBlip xmlns:asvg="http://schemas.microsoft.com/office/drawing/2016/SVG/main" r:embed="rId2"/>
                  </a:ext>
                </a:extLst>
              </a:blip>
              <a:stretch>
                <a:fillRect/>
              </a:stretch>
            </a:blipFill>
          </p:spPr>
        </p:sp>
      </p:grpSp>
      <p:grpSp>
        <p:nvGrpSpPr>
          <p:cNvPr id="5" name="Group 5"/>
          <p:cNvGrpSpPr/>
          <p:nvPr/>
        </p:nvGrpSpPr>
        <p:grpSpPr>
          <a:xfrm rot="-10800000">
            <a:off x="1028700" y="419841"/>
            <a:ext cx="9881496" cy="9447319"/>
            <a:chOff x="0" y="0"/>
            <a:chExt cx="2602534" cy="2488183"/>
          </a:xfrm>
        </p:grpSpPr>
        <p:sp>
          <p:nvSpPr>
            <p:cNvPr id="6" name="Freeform 6"/>
            <p:cNvSpPr/>
            <p:nvPr/>
          </p:nvSpPr>
          <p:spPr>
            <a:xfrm>
              <a:off x="0" y="0"/>
              <a:ext cx="2602534" cy="2488183"/>
            </a:xfrm>
            <a:custGeom>
              <a:avLst/>
              <a:gdLst/>
              <a:ahLst/>
              <a:cxnLst/>
              <a:rect l="l" t="t" r="r" b="b"/>
              <a:pathLst>
                <a:path w="2602534" h="2488183">
                  <a:moveTo>
                    <a:pt x="39957" y="0"/>
                  </a:moveTo>
                  <a:lnTo>
                    <a:pt x="2562577" y="0"/>
                  </a:lnTo>
                  <a:cubicBezTo>
                    <a:pt x="2584644" y="0"/>
                    <a:pt x="2602534" y="17889"/>
                    <a:pt x="2602534" y="39957"/>
                  </a:cubicBezTo>
                  <a:lnTo>
                    <a:pt x="2602534" y="2448226"/>
                  </a:lnTo>
                  <a:cubicBezTo>
                    <a:pt x="2602534" y="2470293"/>
                    <a:pt x="2584644" y="2488183"/>
                    <a:pt x="2562577" y="2488183"/>
                  </a:cubicBezTo>
                  <a:lnTo>
                    <a:pt x="39957" y="2488183"/>
                  </a:lnTo>
                  <a:cubicBezTo>
                    <a:pt x="17889" y="2488183"/>
                    <a:pt x="0" y="2470293"/>
                    <a:pt x="0" y="2448226"/>
                  </a:cubicBezTo>
                  <a:lnTo>
                    <a:pt x="0" y="39957"/>
                  </a:lnTo>
                  <a:cubicBezTo>
                    <a:pt x="0" y="17889"/>
                    <a:pt x="17889" y="0"/>
                    <a:pt x="39957" y="0"/>
                  </a:cubicBezTo>
                  <a:close/>
                </a:path>
              </a:pathLst>
            </a:custGeom>
            <a:solidFill>
              <a:srgbClr val="825445"/>
            </a:solidFill>
          </p:spPr>
        </p:sp>
        <p:sp>
          <p:nvSpPr>
            <p:cNvPr id="7" name="TextBox 7"/>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grpSp>
        <p:nvGrpSpPr>
          <p:cNvPr id="8" name="Group 8"/>
          <p:cNvGrpSpPr/>
          <p:nvPr/>
        </p:nvGrpSpPr>
        <p:grpSpPr>
          <a:xfrm rot="-10800000">
            <a:off x="11223816" y="419841"/>
            <a:ext cx="7962212" cy="9447319"/>
            <a:chOff x="0" y="0"/>
            <a:chExt cx="2097044" cy="2488183"/>
          </a:xfrm>
        </p:grpSpPr>
        <p:sp>
          <p:nvSpPr>
            <p:cNvPr id="9" name="Freeform 9"/>
            <p:cNvSpPr/>
            <p:nvPr/>
          </p:nvSpPr>
          <p:spPr>
            <a:xfrm>
              <a:off x="0" y="0"/>
              <a:ext cx="2097044" cy="2488183"/>
            </a:xfrm>
            <a:custGeom>
              <a:avLst/>
              <a:gdLst/>
              <a:ahLst/>
              <a:cxnLst/>
              <a:rect l="l" t="t" r="r" b="b"/>
              <a:pathLst>
                <a:path w="2097044" h="2488183">
                  <a:moveTo>
                    <a:pt x="49589" y="0"/>
                  </a:moveTo>
                  <a:lnTo>
                    <a:pt x="2047454" y="0"/>
                  </a:lnTo>
                  <a:cubicBezTo>
                    <a:pt x="2074842" y="0"/>
                    <a:pt x="2097044" y="22202"/>
                    <a:pt x="2097044" y="49589"/>
                  </a:cubicBezTo>
                  <a:lnTo>
                    <a:pt x="2097044" y="2438594"/>
                  </a:lnTo>
                  <a:cubicBezTo>
                    <a:pt x="2097044" y="2451746"/>
                    <a:pt x="2091819" y="2464359"/>
                    <a:pt x="2082519" y="2473659"/>
                  </a:cubicBezTo>
                  <a:cubicBezTo>
                    <a:pt x="2073220" y="2482958"/>
                    <a:pt x="2060606" y="2488183"/>
                    <a:pt x="2047454" y="2488183"/>
                  </a:cubicBezTo>
                  <a:lnTo>
                    <a:pt x="49589" y="2488183"/>
                  </a:lnTo>
                  <a:cubicBezTo>
                    <a:pt x="36437" y="2488183"/>
                    <a:pt x="23824" y="2482958"/>
                    <a:pt x="14524" y="2473659"/>
                  </a:cubicBezTo>
                  <a:cubicBezTo>
                    <a:pt x="5225" y="2464359"/>
                    <a:pt x="0" y="2451746"/>
                    <a:pt x="0" y="2438594"/>
                  </a:cubicBezTo>
                  <a:lnTo>
                    <a:pt x="0" y="49589"/>
                  </a:lnTo>
                  <a:cubicBezTo>
                    <a:pt x="0" y="36437"/>
                    <a:pt x="5225" y="23824"/>
                    <a:pt x="14524" y="14524"/>
                  </a:cubicBezTo>
                  <a:cubicBezTo>
                    <a:pt x="23824" y="5225"/>
                    <a:pt x="36437" y="0"/>
                    <a:pt x="49589" y="0"/>
                  </a:cubicBezTo>
                  <a:close/>
                </a:path>
              </a:pathLst>
            </a:custGeom>
            <a:solidFill>
              <a:srgbClr val="825445"/>
            </a:solidFill>
          </p:spPr>
        </p:sp>
        <p:sp>
          <p:nvSpPr>
            <p:cNvPr id="10" name="TextBox 10"/>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grpSp>
        <p:nvGrpSpPr>
          <p:cNvPr id="11" name="Group 11"/>
          <p:cNvGrpSpPr/>
          <p:nvPr/>
        </p:nvGrpSpPr>
        <p:grpSpPr>
          <a:xfrm rot="-10800000">
            <a:off x="12344052" y="851051"/>
            <a:ext cx="6457329" cy="8506112"/>
            <a:chOff x="0" y="0"/>
            <a:chExt cx="1700696" cy="2240293"/>
          </a:xfrm>
        </p:grpSpPr>
        <p:sp>
          <p:nvSpPr>
            <p:cNvPr id="12" name="Freeform 12"/>
            <p:cNvSpPr/>
            <p:nvPr/>
          </p:nvSpPr>
          <p:spPr>
            <a:xfrm>
              <a:off x="0" y="0"/>
              <a:ext cx="1700696" cy="2240293"/>
            </a:xfrm>
            <a:custGeom>
              <a:avLst/>
              <a:gdLst/>
              <a:ahLst/>
              <a:cxnLst/>
              <a:rect l="l" t="t" r="r" b="b"/>
              <a:pathLst>
                <a:path w="1700696" h="2240293">
                  <a:moveTo>
                    <a:pt x="61146" y="0"/>
                  </a:moveTo>
                  <a:lnTo>
                    <a:pt x="1639550" y="0"/>
                  </a:lnTo>
                  <a:cubicBezTo>
                    <a:pt x="1673320" y="0"/>
                    <a:pt x="1700696" y="27376"/>
                    <a:pt x="1700696" y="61146"/>
                  </a:cubicBezTo>
                  <a:lnTo>
                    <a:pt x="1700696" y="2179147"/>
                  </a:lnTo>
                  <a:cubicBezTo>
                    <a:pt x="1700696" y="2195364"/>
                    <a:pt x="1694254" y="2210917"/>
                    <a:pt x="1682786" y="2222384"/>
                  </a:cubicBezTo>
                  <a:cubicBezTo>
                    <a:pt x="1671319" y="2233851"/>
                    <a:pt x="1655767" y="2240293"/>
                    <a:pt x="1639550" y="2240293"/>
                  </a:cubicBezTo>
                  <a:lnTo>
                    <a:pt x="61146" y="2240293"/>
                  </a:lnTo>
                  <a:cubicBezTo>
                    <a:pt x="27376" y="2240293"/>
                    <a:pt x="0" y="2212917"/>
                    <a:pt x="0" y="2179147"/>
                  </a:cubicBezTo>
                  <a:lnTo>
                    <a:pt x="0" y="61146"/>
                  </a:lnTo>
                  <a:cubicBezTo>
                    <a:pt x="0" y="27376"/>
                    <a:pt x="27376" y="0"/>
                    <a:pt x="61146" y="0"/>
                  </a:cubicBezTo>
                  <a:close/>
                </a:path>
              </a:pathLst>
            </a:custGeom>
            <a:solidFill>
              <a:srgbClr val="F7EFE2"/>
            </a:solidFill>
            <a:ln w="38100" cap="rnd">
              <a:solidFill>
                <a:srgbClr val="8A5F36"/>
              </a:solidFill>
              <a:round/>
            </a:ln>
          </p:spPr>
        </p:sp>
        <p:sp>
          <p:nvSpPr>
            <p:cNvPr id="13" name="TextBox 13"/>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grpSp>
        <p:nvGrpSpPr>
          <p:cNvPr id="14" name="Group 14"/>
          <p:cNvGrpSpPr/>
          <p:nvPr/>
        </p:nvGrpSpPr>
        <p:grpSpPr>
          <a:xfrm rot="-10800000">
            <a:off x="1518677" y="851051"/>
            <a:ext cx="8330706" cy="8506112"/>
            <a:chOff x="0" y="0"/>
            <a:chExt cx="2194095" cy="2240293"/>
          </a:xfrm>
        </p:grpSpPr>
        <p:sp>
          <p:nvSpPr>
            <p:cNvPr id="15" name="Freeform 15"/>
            <p:cNvSpPr/>
            <p:nvPr/>
          </p:nvSpPr>
          <p:spPr>
            <a:xfrm>
              <a:off x="0" y="0"/>
              <a:ext cx="2194095" cy="2240293"/>
            </a:xfrm>
            <a:custGeom>
              <a:avLst/>
              <a:gdLst/>
              <a:ahLst/>
              <a:cxnLst/>
              <a:rect l="l" t="t" r="r" b="b"/>
              <a:pathLst>
                <a:path w="2194095" h="2240293">
                  <a:moveTo>
                    <a:pt x="47395" y="0"/>
                  </a:moveTo>
                  <a:lnTo>
                    <a:pt x="2146700" y="0"/>
                  </a:lnTo>
                  <a:cubicBezTo>
                    <a:pt x="2159270" y="0"/>
                    <a:pt x="2171325" y="4993"/>
                    <a:pt x="2180213" y="13882"/>
                  </a:cubicBezTo>
                  <a:cubicBezTo>
                    <a:pt x="2189102" y="22770"/>
                    <a:pt x="2194095" y="34825"/>
                    <a:pt x="2194095" y="47395"/>
                  </a:cubicBezTo>
                  <a:lnTo>
                    <a:pt x="2194095" y="2192897"/>
                  </a:lnTo>
                  <a:cubicBezTo>
                    <a:pt x="2194095" y="2219073"/>
                    <a:pt x="2172876" y="2240293"/>
                    <a:pt x="2146700" y="2240293"/>
                  </a:cubicBezTo>
                  <a:lnTo>
                    <a:pt x="47395" y="2240293"/>
                  </a:lnTo>
                  <a:cubicBezTo>
                    <a:pt x="21220" y="2240293"/>
                    <a:pt x="0" y="2219073"/>
                    <a:pt x="0" y="2192897"/>
                  </a:cubicBezTo>
                  <a:lnTo>
                    <a:pt x="0" y="47395"/>
                  </a:lnTo>
                  <a:cubicBezTo>
                    <a:pt x="0" y="21220"/>
                    <a:pt x="21220" y="0"/>
                    <a:pt x="47395" y="0"/>
                  </a:cubicBezTo>
                  <a:close/>
                </a:path>
              </a:pathLst>
            </a:custGeom>
            <a:solidFill>
              <a:srgbClr val="F7EFE2"/>
            </a:solidFill>
            <a:ln w="38100" cap="rnd">
              <a:solidFill>
                <a:srgbClr val="8A5F36"/>
              </a:solidFill>
              <a:round/>
            </a:ln>
          </p:spPr>
        </p:sp>
        <p:sp>
          <p:nvSpPr>
            <p:cNvPr id="16" name="TextBox 16"/>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sp>
        <p:nvSpPr>
          <p:cNvPr id="17" name="Freeform 17"/>
          <p:cNvSpPr/>
          <p:nvPr/>
        </p:nvSpPr>
        <p:spPr>
          <a:xfrm rot="-10800000">
            <a:off x="10557163" y="1421214"/>
            <a:ext cx="1079108" cy="7365787"/>
          </a:xfrm>
          <a:custGeom>
            <a:avLst/>
            <a:gdLst/>
            <a:ahLst/>
            <a:cxnLst/>
            <a:rect l="l" t="t" r="r" b="b"/>
            <a:pathLst>
              <a:path w="1079108" h="7365787">
                <a:moveTo>
                  <a:pt x="0" y="0"/>
                </a:moveTo>
                <a:lnTo>
                  <a:pt x="1079108" y="0"/>
                </a:lnTo>
                <a:lnTo>
                  <a:pt x="1079108" y="7365787"/>
                </a:lnTo>
                <a:lnTo>
                  <a:pt x="0" y="7365787"/>
                </a:lnTo>
                <a:lnTo>
                  <a:pt x="0" y="0"/>
                </a:lnTo>
                <a:close/>
              </a:path>
            </a:pathLst>
          </a:custGeom>
          <a:blipFill>
            <a:blip r:embed="rId3">
              <a:extLst>
                <a:ext uri="{96DAC541-7B7A-43D3-8B79-37D633B846F1}">
                  <asvg:svgBlip xmlns:asvg="http://schemas.microsoft.com/office/drawing/2016/SVG/main" r:embed="rId4"/>
                </a:ext>
              </a:extLst>
            </a:blip>
            <a:stretch>
              <a:fillRect b="-56269"/>
            </a:stretch>
          </a:blipFill>
        </p:spPr>
      </p:sp>
      <p:sp>
        <p:nvSpPr>
          <p:cNvPr id="18" name="Freeform 18"/>
          <p:cNvSpPr/>
          <p:nvPr/>
        </p:nvSpPr>
        <p:spPr>
          <a:xfrm>
            <a:off x="1685807" y="3171130"/>
            <a:ext cx="453658" cy="471946"/>
          </a:xfrm>
          <a:custGeom>
            <a:avLst/>
            <a:gdLst/>
            <a:ahLst/>
            <a:cxnLst/>
            <a:rect l="l" t="t" r="r" b="b"/>
            <a:pathLst>
              <a:path w="453658" h="471946">
                <a:moveTo>
                  <a:pt x="0" y="0"/>
                </a:moveTo>
                <a:lnTo>
                  <a:pt x="453658" y="0"/>
                </a:lnTo>
                <a:lnTo>
                  <a:pt x="453658" y="471946"/>
                </a:lnTo>
                <a:lnTo>
                  <a:pt x="0" y="47194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9" name="Freeform 19"/>
          <p:cNvSpPr/>
          <p:nvPr/>
        </p:nvSpPr>
        <p:spPr>
          <a:xfrm>
            <a:off x="1673957" y="7243968"/>
            <a:ext cx="477357" cy="496600"/>
          </a:xfrm>
          <a:custGeom>
            <a:avLst/>
            <a:gdLst/>
            <a:ahLst/>
            <a:cxnLst/>
            <a:rect l="l" t="t" r="r" b="b"/>
            <a:pathLst>
              <a:path w="477357" h="496600">
                <a:moveTo>
                  <a:pt x="0" y="0"/>
                </a:moveTo>
                <a:lnTo>
                  <a:pt x="477356" y="0"/>
                </a:lnTo>
                <a:lnTo>
                  <a:pt x="477356" y="496600"/>
                </a:lnTo>
                <a:lnTo>
                  <a:pt x="0" y="4966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20" name="Freeform 20"/>
          <p:cNvSpPr/>
          <p:nvPr/>
        </p:nvSpPr>
        <p:spPr>
          <a:xfrm>
            <a:off x="3157861" y="1379318"/>
            <a:ext cx="5052337" cy="1230933"/>
          </a:xfrm>
          <a:custGeom>
            <a:avLst/>
            <a:gdLst/>
            <a:ahLst/>
            <a:cxnLst/>
            <a:rect l="l" t="t" r="r" b="b"/>
            <a:pathLst>
              <a:path w="5052337" h="1230933">
                <a:moveTo>
                  <a:pt x="0" y="0"/>
                </a:moveTo>
                <a:lnTo>
                  <a:pt x="5052337" y="0"/>
                </a:lnTo>
                <a:lnTo>
                  <a:pt x="5052337" y="1230933"/>
                </a:lnTo>
                <a:lnTo>
                  <a:pt x="0" y="123093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21" name="Freeform 21"/>
          <p:cNvSpPr/>
          <p:nvPr/>
        </p:nvSpPr>
        <p:spPr>
          <a:xfrm rot="-342970">
            <a:off x="13131151" y="2432767"/>
            <a:ext cx="5374029" cy="5421467"/>
          </a:xfrm>
          <a:custGeom>
            <a:avLst/>
            <a:gdLst/>
            <a:ahLst/>
            <a:cxnLst/>
            <a:rect l="l" t="t" r="r" b="b"/>
            <a:pathLst>
              <a:path w="5374029" h="5421467">
                <a:moveTo>
                  <a:pt x="0" y="0"/>
                </a:moveTo>
                <a:lnTo>
                  <a:pt x="5374029" y="0"/>
                </a:lnTo>
                <a:lnTo>
                  <a:pt x="5374029" y="5421466"/>
                </a:lnTo>
                <a:lnTo>
                  <a:pt x="0" y="5421466"/>
                </a:lnTo>
                <a:lnTo>
                  <a:pt x="0" y="0"/>
                </a:lnTo>
                <a:close/>
              </a:path>
            </a:pathLst>
          </a:custGeom>
          <a:blipFill>
            <a:blip r:embed="rId9"/>
            <a:stretch>
              <a:fillRect/>
            </a:stretch>
          </a:blipFill>
        </p:spPr>
      </p:sp>
      <p:sp>
        <p:nvSpPr>
          <p:cNvPr id="22" name="Freeform 22"/>
          <p:cNvSpPr/>
          <p:nvPr/>
        </p:nvSpPr>
        <p:spPr>
          <a:xfrm>
            <a:off x="16065396" y="3648380"/>
            <a:ext cx="3201198" cy="4631028"/>
          </a:xfrm>
          <a:custGeom>
            <a:avLst/>
            <a:gdLst/>
            <a:ahLst/>
            <a:cxnLst/>
            <a:rect l="l" t="t" r="r" b="b"/>
            <a:pathLst>
              <a:path w="3201198" h="4631028">
                <a:moveTo>
                  <a:pt x="0" y="0"/>
                </a:moveTo>
                <a:lnTo>
                  <a:pt x="3201198" y="0"/>
                </a:lnTo>
                <a:lnTo>
                  <a:pt x="3201198" y="4631028"/>
                </a:lnTo>
                <a:lnTo>
                  <a:pt x="0" y="4631028"/>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23" name="Freeform 23"/>
          <p:cNvSpPr/>
          <p:nvPr/>
        </p:nvSpPr>
        <p:spPr>
          <a:xfrm>
            <a:off x="16955546" y="7146113"/>
            <a:ext cx="2147018" cy="1188911"/>
          </a:xfrm>
          <a:custGeom>
            <a:avLst/>
            <a:gdLst/>
            <a:ahLst/>
            <a:cxnLst/>
            <a:rect l="l" t="t" r="r" b="b"/>
            <a:pathLst>
              <a:path w="2147018" h="1188911">
                <a:moveTo>
                  <a:pt x="0" y="0"/>
                </a:moveTo>
                <a:lnTo>
                  <a:pt x="2147018" y="0"/>
                </a:lnTo>
                <a:lnTo>
                  <a:pt x="2147018" y="1188911"/>
                </a:lnTo>
                <a:lnTo>
                  <a:pt x="0" y="1188911"/>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sp>
      <p:sp>
        <p:nvSpPr>
          <p:cNvPr id="24" name="TextBox 24"/>
          <p:cNvSpPr txBox="1"/>
          <p:nvPr/>
        </p:nvSpPr>
        <p:spPr>
          <a:xfrm>
            <a:off x="3416812" y="1494782"/>
            <a:ext cx="7378773" cy="859210"/>
          </a:xfrm>
          <a:prstGeom prst="rect">
            <a:avLst/>
          </a:prstGeom>
        </p:spPr>
        <p:txBody>
          <a:bodyPr lIns="0" tIns="0" rIns="0" bIns="0" rtlCol="0" anchor="t">
            <a:spAutoFit/>
          </a:bodyPr>
          <a:lstStyle/>
          <a:p>
            <a:pPr algn="just">
              <a:lnSpc>
                <a:spcPts val="6720"/>
              </a:lnSpc>
              <a:spcBef>
                <a:spcPct val="0"/>
              </a:spcBef>
            </a:pPr>
            <a:r>
              <a:rPr lang="vi-VN" sz="6000" b="1">
                <a:latin typeface="Times New Roman" panose="02020603050405020304" pitchFamily="18" charset="0"/>
                <a:cs typeface="Times New Roman" panose="02020603050405020304" pitchFamily="18" charset="0"/>
              </a:rPr>
              <a:t>a. Khái niệm</a:t>
            </a:r>
            <a:endParaRPr lang="en-US" sz="6000" spc="744">
              <a:solidFill>
                <a:srgbClr val="000000"/>
              </a:solidFill>
              <a:latin typeface="Times New Roman" panose="02020603050405020304" pitchFamily="18" charset="0"/>
              <a:cs typeface="Times New Roman" panose="02020603050405020304" pitchFamily="18" charset="0"/>
            </a:endParaRPr>
          </a:p>
        </p:txBody>
      </p:sp>
      <p:sp>
        <p:nvSpPr>
          <p:cNvPr id="26" name="TextBox 26"/>
          <p:cNvSpPr txBox="1"/>
          <p:nvPr/>
        </p:nvSpPr>
        <p:spPr>
          <a:xfrm>
            <a:off x="2397668" y="7125246"/>
            <a:ext cx="7165068" cy="1154162"/>
          </a:xfrm>
          <a:prstGeom prst="rect">
            <a:avLst/>
          </a:prstGeom>
        </p:spPr>
        <p:txBody>
          <a:bodyPr wrap="square" lIns="0" tIns="0" rIns="0" bIns="0" rtlCol="0" anchor="t">
            <a:spAutoFit/>
          </a:bodyPr>
          <a:lstStyle/>
          <a:p>
            <a:pPr algn="just">
              <a:lnSpc>
                <a:spcPts val="4480"/>
              </a:lnSpc>
              <a:spcBef>
                <a:spcPct val="0"/>
              </a:spcBef>
            </a:pPr>
            <a:r>
              <a:rPr lang="vi-VN" sz="4400">
                <a:latin typeface="Times New Roman" panose="02020603050405020304" pitchFamily="18" charset="0"/>
                <a:cs typeface="Times New Roman" panose="02020603050405020304" pitchFamily="18" charset="0"/>
              </a:rPr>
              <a:t>Gồm truyện cười dân gian, truyện cười hiện đại. </a:t>
            </a:r>
            <a:endParaRPr lang="en-US" sz="4400">
              <a:solidFill>
                <a:srgbClr val="000000"/>
              </a:solidFill>
              <a:latin typeface="Times New Roman" panose="02020603050405020304" pitchFamily="18" charset="0"/>
              <a:cs typeface="Times New Roman" panose="02020603050405020304" pitchFamily="18" charset="0"/>
            </a:endParaRPr>
          </a:p>
        </p:txBody>
      </p:sp>
      <p:sp>
        <p:nvSpPr>
          <p:cNvPr id="27" name="TextBox 27"/>
          <p:cNvSpPr txBox="1"/>
          <p:nvPr/>
        </p:nvSpPr>
        <p:spPr>
          <a:xfrm>
            <a:off x="2226256" y="3008609"/>
            <a:ext cx="7336480" cy="3462486"/>
          </a:xfrm>
          <a:prstGeom prst="rect">
            <a:avLst/>
          </a:prstGeom>
        </p:spPr>
        <p:txBody>
          <a:bodyPr wrap="square" lIns="0" tIns="0" rIns="0" bIns="0" rtlCol="0" anchor="t">
            <a:spAutoFit/>
          </a:bodyPr>
          <a:lstStyle/>
          <a:p>
            <a:pPr algn="just">
              <a:lnSpc>
                <a:spcPts val="4480"/>
              </a:lnSpc>
            </a:pPr>
            <a:r>
              <a:rPr lang="vi-VN" sz="4400">
                <a:latin typeface="Times New Roman" panose="02020603050405020304" pitchFamily="18" charset="0"/>
                <a:cs typeface="Times New Roman" panose="02020603050405020304" pitchFamily="18" charset="0"/>
              </a:rPr>
              <a:t> Là một thể loại truyện </a:t>
            </a:r>
            <a:r>
              <a:rPr lang="vi-VN" sz="4400" b="1">
                <a:latin typeface="Times New Roman" panose="02020603050405020304" pitchFamily="18" charset="0"/>
                <a:cs typeface="Times New Roman" panose="02020603050405020304" pitchFamily="18" charset="0"/>
              </a:rPr>
              <a:t>chứa đựng cái hài</a:t>
            </a:r>
            <a:r>
              <a:rPr lang="vi-VN" sz="4400">
                <a:latin typeface="Times New Roman" panose="02020603050405020304" pitchFamily="18" charset="0"/>
                <a:cs typeface="Times New Roman" panose="02020603050405020304" pitchFamily="18" charset="0"/>
              </a:rPr>
              <a:t>, dùng tiếng cười làm phương tiện chủ yếu để </a:t>
            </a:r>
            <a:r>
              <a:rPr lang="vi-VN" sz="4400" b="1">
                <a:latin typeface="Times New Roman" panose="02020603050405020304" pitchFamily="18" charset="0"/>
                <a:cs typeface="Times New Roman" panose="02020603050405020304" pitchFamily="18" charset="0"/>
              </a:rPr>
              <a:t>giải trí hoặc châm biếm, phê phán những thói hư tật xấu trong xã hội</a:t>
            </a:r>
            <a:r>
              <a:rPr lang="vi-VN" sz="4400">
                <a:latin typeface="Times New Roman" panose="02020603050405020304" pitchFamily="18" charset="0"/>
                <a:cs typeface="Times New Roman" panose="02020603050405020304" pitchFamily="18" charset="0"/>
              </a:rPr>
              <a:t>. </a:t>
            </a:r>
            <a:endParaRPr lang="en-US" sz="4400" spc="80">
              <a:solidFill>
                <a:srgbClr val="000000"/>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1000"/>
                                        <p:tgtEl>
                                          <p:spTgt spid="24"/>
                                        </p:tgtEl>
                                      </p:cBhvr>
                                    </p:animEffect>
                                    <p:anim calcmode="lin" valueType="num">
                                      <p:cBhvr>
                                        <p:cTn id="8" dur="1000" fill="hold"/>
                                        <p:tgtEl>
                                          <p:spTgt spid="24"/>
                                        </p:tgtEl>
                                        <p:attrNameLst>
                                          <p:attrName>ppt_x</p:attrName>
                                        </p:attrNameLst>
                                      </p:cBhvr>
                                      <p:tavLst>
                                        <p:tav tm="0">
                                          <p:val>
                                            <p:strVal val="#ppt_x"/>
                                          </p:val>
                                        </p:tav>
                                        <p:tav tm="100000">
                                          <p:val>
                                            <p:strVal val="#ppt_x"/>
                                          </p:val>
                                        </p:tav>
                                      </p:tavLst>
                                    </p:anim>
                                    <p:anim calcmode="lin" valueType="num">
                                      <p:cBhvr>
                                        <p:cTn id="9" dur="1000" fill="hold"/>
                                        <p:tgtEl>
                                          <p:spTgt spid="2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1000"/>
                                        <p:tgtEl>
                                          <p:spTgt spid="20"/>
                                        </p:tgtEl>
                                      </p:cBhvr>
                                    </p:animEffect>
                                    <p:anim calcmode="lin" valueType="num">
                                      <p:cBhvr>
                                        <p:cTn id="13" dur="1000" fill="hold"/>
                                        <p:tgtEl>
                                          <p:spTgt spid="20"/>
                                        </p:tgtEl>
                                        <p:attrNameLst>
                                          <p:attrName>ppt_x</p:attrName>
                                        </p:attrNameLst>
                                      </p:cBhvr>
                                      <p:tavLst>
                                        <p:tav tm="0">
                                          <p:val>
                                            <p:strVal val="#ppt_x"/>
                                          </p:val>
                                        </p:tav>
                                        <p:tav tm="100000">
                                          <p:val>
                                            <p:strVal val="#ppt_x"/>
                                          </p:val>
                                        </p:tav>
                                      </p:tavLst>
                                    </p:anim>
                                    <p:anim calcmode="lin" valueType="num">
                                      <p:cBhvr>
                                        <p:cTn id="14"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27"/>
                                        </p:tgtEl>
                                        <p:attrNameLst>
                                          <p:attrName>style.visibility</p:attrName>
                                        </p:attrNameLst>
                                      </p:cBhvr>
                                      <p:to>
                                        <p:strVal val="visible"/>
                                      </p:to>
                                    </p:set>
                                    <p:animEffect transition="in" filter="fade">
                                      <p:cBhvr>
                                        <p:cTn id="19" dur="1000"/>
                                        <p:tgtEl>
                                          <p:spTgt spid="27"/>
                                        </p:tgtEl>
                                      </p:cBhvr>
                                    </p:animEffect>
                                    <p:anim calcmode="lin" valueType="num">
                                      <p:cBhvr>
                                        <p:cTn id="20" dur="1000" fill="hold"/>
                                        <p:tgtEl>
                                          <p:spTgt spid="27"/>
                                        </p:tgtEl>
                                        <p:attrNameLst>
                                          <p:attrName>ppt_x</p:attrName>
                                        </p:attrNameLst>
                                      </p:cBhvr>
                                      <p:tavLst>
                                        <p:tav tm="0">
                                          <p:val>
                                            <p:strVal val="#ppt_x"/>
                                          </p:val>
                                        </p:tav>
                                        <p:tav tm="100000">
                                          <p:val>
                                            <p:strVal val="#ppt_x"/>
                                          </p:val>
                                        </p:tav>
                                      </p:tavLst>
                                    </p:anim>
                                    <p:anim calcmode="lin" valueType="num">
                                      <p:cBhvr>
                                        <p:cTn id="21" dur="1000" fill="hold"/>
                                        <p:tgtEl>
                                          <p:spTgt spid="27"/>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fade">
                                      <p:cBhvr>
                                        <p:cTn id="24" dur="1000"/>
                                        <p:tgtEl>
                                          <p:spTgt spid="18"/>
                                        </p:tgtEl>
                                      </p:cBhvr>
                                    </p:animEffect>
                                    <p:anim calcmode="lin" valueType="num">
                                      <p:cBhvr>
                                        <p:cTn id="25" dur="1000" fill="hold"/>
                                        <p:tgtEl>
                                          <p:spTgt spid="18"/>
                                        </p:tgtEl>
                                        <p:attrNameLst>
                                          <p:attrName>ppt_x</p:attrName>
                                        </p:attrNameLst>
                                      </p:cBhvr>
                                      <p:tavLst>
                                        <p:tav tm="0">
                                          <p:val>
                                            <p:strVal val="#ppt_x"/>
                                          </p:val>
                                        </p:tav>
                                        <p:tav tm="100000">
                                          <p:val>
                                            <p:strVal val="#ppt_x"/>
                                          </p:val>
                                        </p:tav>
                                      </p:tavLst>
                                    </p:anim>
                                    <p:anim calcmode="lin" valueType="num">
                                      <p:cBhvr>
                                        <p:cTn id="26"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fade">
                                      <p:cBhvr>
                                        <p:cTn id="31" dur="1000"/>
                                        <p:tgtEl>
                                          <p:spTgt spid="19"/>
                                        </p:tgtEl>
                                      </p:cBhvr>
                                    </p:animEffect>
                                    <p:anim calcmode="lin" valueType="num">
                                      <p:cBhvr>
                                        <p:cTn id="32" dur="1000" fill="hold"/>
                                        <p:tgtEl>
                                          <p:spTgt spid="19"/>
                                        </p:tgtEl>
                                        <p:attrNameLst>
                                          <p:attrName>ppt_x</p:attrName>
                                        </p:attrNameLst>
                                      </p:cBhvr>
                                      <p:tavLst>
                                        <p:tav tm="0">
                                          <p:val>
                                            <p:strVal val="#ppt_x"/>
                                          </p:val>
                                        </p:tav>
                                        <p:tav tm="100000">
                                          <p:val>
                                            <p:strVal val="#ppt_x"/>
                                          </p:val>
                                        </p:tav>
                                      </p:tavLst>
                                    </p:anim>
                                    <p:anim calcmode="lin" valueType="num">
                                      <p:cBhvr>
                                        <p:cTn id="33" dur="1000" fill="hold"/>
                                        <p:tgtEl>
                                          <p:spTgt spid="19"/>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26"/>
                                        </p:tgtEl>
                                        <p:attrNameLst>
                                          <p:attrName>style.visibility</p:attrName>
                                        </p:attrNameLst>
                                      </p:cBhvr>
                                      <p:to>
                                        <p:strVal val="visible"/>
                                      </p:to>
                                    </p:set>
                                    <p:animEffect transition="in" filter="fade">
                                      <p:cBhvr>
                                        <p:cTn id="36" dur="1000"/>
                                        <p:tgtEl>
                                          <p:spTgt spid="26"/>
                                        </p:tgtEl>
                                      </p:cBhvr>
                                    </p:animEffect>
                                    <p:anim calcmode="lin" valueType="num">
                                      <p:cBhvr>
                                        <p:cTn id="37" dur="1000" fill="hold"/>
                                        <p:tgtEl>
                                          <p:spTgt spid="26"/>
                                        </p:tgtEl>
                                        <p:attrNameLst>
                                          <p:attrName>ppt_x</p:attrName>
                                        </p:attrNameLst>
                                      </p:cBhvr>
                                      <p:tavLst>
                                        <p:tav tm="0">
                                          <p:val>
                                            <p:strVal val="#ppt_x"/>
                                          </p:val>
                                        </p:tav>
                                        <p:tav tm="100000">
                                          <p:val>
                                            <p:strVal val="#ppt_x"/>
                                          </p:val>
                                        </p:tav>
                                      </p:tavLst>
                                    </p:anim>
                                    <p:anim calcmode="lin" valueType="num">
                                      <p:cBhvr>
                                        <p:cTn id="38"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6" grpId="0"/>
      <p:bldP spid="27"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7EFE2"/>
        </a:solidFill>
        <a:effectLst/>
      </p:bgPr>
    </p:bg>
    <p:spTree>
      <p:nvGrpSpPr>
        <p:cNvPr id="1" name=""/>
        <p:cNvGrpSpPr/>
        <p:nvPr/>
      </p:nvGrpSpPr>
      <p:grpSpPr>
        <a:xfrm>
          <a:off x="0" y="0"/>
          <a:ext cx="0" cy="0"/>
          <a:chOff x="0" y="0"/>
          <a:chExt cx="0" cy="0"/>
        </a:xfrm>
      </p:grpSpPr>
      <p:grpSp>
        <p:nvGrpSpPr>
          <p:cNvPr id="2" name="Group 2"/>
          <p:cNvGrpSpPr/>
          <p:nvPr/>
        </p:nvGrpSpPr>
        <p:grpSpPr>
          <a:xfrm>
            <a:off x="-1393410" y="0"/>
            <a:ext cx="20399600" cy="10287000"/>
            <a:chOff x="0" y="0"/>
            <a:chExt cx="27199466" cy="13716000"/>
          </a:xfrm>
        </p:grpSpPr>
        <p:sp>
          <p:nvSpPr>
            <p:cNvPr id="3" name="Freeform 3"/>
            <p:cNvSpPr/>
            <p:nvPr/>
          </p:nvSpPr>
          <p:spPr>
            <a:xfrm>
              <a:off x="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1">
                <a:alphaModFix amt="19999"/>
              </a:blip>
              <a:stretch>
                <a:fillRect/>
              </a:stretch>
            </a:blipFill>
          </p:spPr>
        </p:sp>
        <p:sp>
          <p:nvSpPr>
            <p:cNvPr id="4" name="Freeform 4"/>
            <p:cNvSpPr/>
            <p:nvPr/>
          </p:nvSpPr>
          <p:spPr>
            <a:xfrm>
              <a:off x="13483466"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1">
                <a:alphaModFix amt="19999"/>
              </a:blip>
              <a:stretch>
                <a:fillRect/>
              </a:stretch>
            </a:blipFill>
          </p:spPr>
        </p:sp>
      </p:grpSp>
      <p:grpSp>
        <p:nvGrpSpPr>
          <p:cNvPr id="5" name="Group 5"/>
          <p:cNvGrpSpPr/>
          <p:nvPr/>
        </p:nvGrpSpPr>
        <p:grpSpPr>
          <a:xfrm rot="10656418">
            <a:off x="1029358" y="902269"/>
            <a:ext cx="15080543" cy="9120300"/>
            <a:chOff x="0" y="0"/>
            <a:chExt cx="3971830" cy="2033805"/>
          </a:xfrm>
        </p:grpSpPr>
        <p:sp>
          <p:nvSpPr>
            <p:cNvPr id="6" name="Freeform 6"/>
            <p:cNvSpPr/>
            <p:nvPr/>
          </p:nvSpPr>
          <p:spPr>
            <a:xfrm>
              <a:off x="0" y="0"/>
              <a:ext cx="3971830" cy="2033805"/>
            </a:xfrm>
            <a:custGeom>
              <a:avLst/>
              <a:gdLst/>
              <a:ahLst/>
              <a:cxnLst/>
              <a:rect l="l" t="t" r="r" b="b"/>
              <a:pathLst>
                <a:path w="3971830" h="2033805">
                  <a:moveTo>
                    <a:pt x="26182" y="0"/>
                  </a:moveTo>
                  <a:lnTo>
                    <a:pt x="3945648" y="0"/>
                  </a:lnTo>
                  <a:cubicBezTo>
                    <a:pt x="3960108" y="0"/>
                    <a:pt x="3971830" y="11722"/>
                    <a:pt x="3971830" y="26182"/>
                  </a:cubicBezTo>
                  <a:lnTo>
                    <a:pt x="3971830" y="2007623"/>
                  </a:lnTo>
                  <a:cubicBezTo>
                    <a:pt x="3971830" y="2014567"/>
                    <a:pt x="3969072" y="2021226"/>
                    <a:pt x="3964162" y="2026136"/>
                  </a:cubicBezTo>
                  <a:cubicBezTo>
                    <a:pt x="3959251" y="2031047"/>
                    <a:pt x="3952592" y="2033805"/>
                    <a:pt x="3945648" y="2033805"/>
                  </a:cubicBezTo>
                  <a:lnTo>
                    <a:pt x="26182" y="2033805"/>
                  </a:lnTo>
                  <a:cubicBezTo>
                    <a:pt x="19238" y="2033805"/>
                    <a:pt x="12579" y="2031047"/>
                    <a:pt x="7669" y="2026136"/>
                  </a:cubicBezTo>
                  <a:cubicBezTo>
                    <a:pt x="2758" y="2021226"/>
                    <a:pt x="0" y="2014567"/>
                    <a:pt x="0" y="2007623"/>
                  </a:cubicBezTo>
                  <a:lnTo>
                    <a:pt x="0" y="26182"/>
                  </a:lnTo>
                  <a:cubicBezTo>
                    <a:pt x="0" y="19238"/>
                    <a:pt x="2758" y="12579"/>
                    <a:pt x="7669" y="7669"/>
                  </a:cubicBezTo>
                  <a:cubicBezTo>
                    <a:pt x="12579" y="2758"/>
                    <a:pt x="19238" y="0"/>
                    <a:pt x="26182" y="0"/>
                  </a:cubicBezTo>
                  <a:close/>
                </a:path>
              </a:pathLst>
            </a:custGeom>
            <a:solidFill>
              <a:srgbClr val="825445"/>
            </a:solidFill>
          </p:spPr>
        </p:sp>
        <p:sp>
          <p:nvSpPr>
            <p:cNvPr id="7" name="TextBox 7"/>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grpSp>
        <p:nvGrpSpPr>
          <p:cNvPr id="8" name="Group 8"/>
          <p:cNvGrpSpPr/>
          <p:nvPr/>
        </p:nvGrpSpPr>
        <p:grpSpPr>
          <a:xfrm rot="10656418">
            <a:off x="16421407" y="457101"/>
            <a:ext cx="5310462" cy="9022915"/>
            <a:chOff x="0" y="0"/>
            <a:chExt cx="1398640" cy="2033805"/>
          </a:xfrm>
        </p:grpSpPr>
        <p:sp>
          <p:nvSpPr>
            <p:cNvPr id="9" name="Freeform 9"/>
            <p:cNvSpPr/>
            <p:nvPr/>
          </p:nvSpPr>
          <p:spPr>
            <a:xfrm>
              <a:off x="0" y="0"/>
              <a:ext cx="1398640" cy="2033805"/>
            </a:xfrm>
            <a:custGeom>
              <a:avLst/>
              <a:gdLst/>
              <a:ahLst/>
              <a:cxnLst/>
              <a:rect l="l" t="t" r="r" b="b"/>
              <a:pathLst>
                <a:path w="1398640" h="2033805">
                  <a:moveTo>
                    <a:pt x="74351" y="0"/>
                  </a:moveTo>
                  <a:lnTo>
                    <a:pt x="1324289" y="0"/>
                  </a:lnTo>
                  <a:cubicBezTo>
                    <a:pt x="1344008" y="0"/>
                    <a:pt x="1362920" y="7833"/>
                    <a:pt x="1376863" y="21777"/>
                  </a:cubicBezTo>
                  <a:cubicBezTo>
                    <a:pt x="1390807" y="35720"/>
                    <a:pt x="1398640" y="54632"/>
                    <a:pt x="1398640" y="74351"/>
                  </a:cubicBezTo>
                  <a:lnTo>
                    <a:pt x="1398640" y="1959454"/>
                  </a:lnTo>
                  <a:cubicBezTo>
                    <a:pt x="1398640" y="1979173"/>
                    <a:pt x="1390807" y="1998085"/>
                    <a:pt x="1376863" y="2012028"/>
                  </a:cubicBezTo>
                  <a:cubicBezTo>
                    <a:pt x="1362920" y="2025971"/>
                    <a:pt x="1344008" y="2033805"/>
                    <a:pt x="1324289" y="2033805"/>
                  </a:cubicBezTo>
                  <a:lnTo>
                    <a:pt x="74351" y="2033805"/>
                  </a:lnTo>
                  <a:cubicBezTo>
                    <a:pt x="54632" y="2033805"/>
                    <a:pt x="35720" y="2025971"/>
                    <a:pt x="21777" y="2012028"/>
                  </a:cubicBezTo>
                  <a:cubicBezTo>
                    <a:pt x="7833" y="1998085"/>
                    <a:pt x="0" y="1979173"/>
                    <a:pt x="0" y="1959454"/>
                  </a:cubicBezTo>
                  <a:lnTo>
                    <a:pt x="0" y="74351"/>
                  </a:lnTo>
                  <a:cubicBezTo>
                    <a:pt x="0" y="54632"/>
                    <a:pt x="7833" y="35720"/>
                    <a:pt x="21777" y="21777"/>
                  </a:cubicBezTo>
                  <a:cubicBezTo>
                    <a:pt x="35720" y="7833"/>
                    <a:pt x="54632" y="0"/>
                    <a:pt x="74351" y="0"/>
                  </a:cubicBezTo>
                  <a:close/>
                </a:path>
              </a:pathLst>
            </a:custGeom>
            <a:solidFill>
              <a:srgbClr val="825445"/>
            </a:solidFill>
          </p:spPr>
        </p:sp>
        <p:sp>
          <p:nvSpPr>
            <p:cNvPr id="10" name="TextBox 10"/>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sp>
        <p:nvSpPr>
          <p:cNvPr id="11" name="Freeform 11"/>
          <p:cNvSpPr/>
          <p:nvPr/>
        </p:nvSpPr>
        <p:spPr>
          <a:xfrm rot="10675089">
            <a:off x="15664256" y="993865"/>
            <a:ext cx="1142189" cy="6649712"/>
          </a:xfrm>
          <a:custGeom>
            <a:avLst/>
            <a:gdLst/>
            <a:ahLst/>
            <a:cxnLst/>
            <a:rect l="l" t="t" r="r" b="b"/>
            <a:pathLst>
              <a:path w="1142189" h="6649712">
                <a:moveTo>
                  <a:pt x="0" y="0"/>
                </a:moveTo>
                <a:lnTo>
                  <a:pt x="1142189" y="0"/>
                </a:lnTo>
                <a:lnTo>
                  <a:pt x="1142189" y="6649712"/>
                </a:lnTo>
                <a:lnTo>
                  <a:pt x="0" y="6649712"/>
                </a:lnTo>
                <a:lnTo>
                  <a:pt x="0" y="0"/>
                </a:lnTo>
                <a:close/>
              </a:path>
            </a:pathLst>
          </a:custGeom>
          <a:blipFill>
            <a:blip r:embed="rId2"/>
            <a:stretch>
              <a:fillRect b="-83216"/>
            </a:stretch>
          </a:blipFill>
        </p:spPr>
      </p:sp>
      <p:grpSp>
        <p:nvGrpSpPr>
          <p:cNvPr id="12" name="Group 12"/>
          <p:cNvGrpSpPr/>
          <p:nvPr/>
        </p:nvGrpSpPr>
        <p:grpSpPr>
          <a:xfrm rot="-149877">
            <a:off x="1854490" y="1533318"/>
            <a:ext cx="13237751" cy="8189011"/>
            <a:chOff x="0" y="0"/>
            <a:chExt cx="3486486" cy="1741851"/>
          </a:xfrm>
        </p:grpSpPr>
        <p:sp>
          <p:nvSpPr>
            <p:cNvPr id="13" name="Freeform 13"/>
            <p:cNvSpPr/>
            <p:nvPr/>
          </p:nvSpPr>
          <p:spPr>
            <a:xfrm>
              <a:off x="0" y="0"/>
              <a:ext cx="3486486" cy="1741851"/>
            </a:xfrm>
            <a:custGeom>
              <a:avLst/>
              <a:gdLst/>
              <a:ahLst/>
              <a:cxnLst/>
              <a:rect l="l" t="t" r="r" b="b"/>
              <a:pathLst>
                <a:path w="3486486" h="1741851">
                  <a:moveTo>
                    <a:pt x="29827" y="0"/>
                  </a:moveTo>
                  <a:lnTo>
                    <a:pt x="3456660" y="0"/>
                  </a:lnTo>
                  <a:cubicBezTo>
                    <a:pt x="3473132" y="0"/>
                    <a:pt x="3486486" y="13354"/>
                    <a:pt x="3486486" y="29827"/>
                  </a:cubicBezTo>
                  <a:lnTo>
                    <a:pt x="3486486" y="1712024"/>
                  </a:lnTo>
                  <a:cubicBezTo>
                    <a:pt x="3486486" y="1719935"/>
                    <a:pt x="3483344" y="1727521"/>
                    <a:pt x="3477750" y="1733115"/>
                  </a:cubicBezTo>
                  <a:cubicBezTo>
                    <a:pt x="3472156" y="1738709"/>
                    <a:pt x="3464570" y="1741851"/>
                    <a:pt x="3456660" y="1741851"/>
                  </a:cubicBezTo>
                  <a:lnTo>
                    <a:pt x="29827" y="1741851"/>
                  </a:lnTo>
                  <a:cubicBezTo>
                    <a:pt x="13354" y="1741851"/>
                    <a:pt x="0" y="1728497"/>
                    <a:pt x="0" y="1712024"/>
                  </a:cubicBezTo>
                  <a:lnTo>
                    <a:pt x="0" y="29827"/>
                  </a:lnTo>
                  <a:cubicBezTo>
                    <a:pt x="0" y="13354"/>
                    <a:pt x="13354" y="0"/>
                    <a:pt x="29827" y="0"/>
                  </a:cubicBezTo>
                  <a:close/>
                </a:path>
              </a:pathLst>
            </a:custGeom>
            <a:solidFill>
              <a:srgbClr val="F7EFE2"/>
            </a:solidFill>
            <a:ln w="38100" cap="rnd">
              <a:solidFill>
                <a:srgbClr val="C79179"/>
              </a:solidFill>
              <a:round/>
            </a:ln>
          </p:spPr>
        </p:sp>
        <p:sp>
          <p:nvSpPr>
            <p:cNvPr id="14" name="TextBox 14"/>
            <p:cNvSpPr txBox="1"/>
            <p:nvPr/>
          </p:nvSpPr>
          <p:spPr>
            <a:xfrm>
              <a:off x="0" y="-28575"/>
              <a:ext cx="812800" cy="841375"/>
            </a:xfrm>
            <a:prstGeom prst="rect">
              <a:avLst/>
            </a:prstGeom>
          </p:spPr>
          <p:txBody>
            <a:bodyPr lIns="50800" tIns="50800" rIns="50800" bIns="50800" rtlCol="0" anchor="ctr"/>
            <a:lstStyle/>
            <a:p>
              <a:pPr algn="ctr">
                <a:lnSpc>
                  <a:spcPts val="2660"/>
                </a:lnSpc>
              </a:pPr>
              <a:endParaRPr sz="3600">
                <a:solidFill>
                  <a:prstClr val="black"/>
                </a:solidFill>
                <a:latin typeface="+mj-lt"/>
              </a:endParaRPr>
            </a:p>
          </p:txBody>
        </p:sp>
      </p:grpSp>
      <p:sp>
        <p:nvSpPr>
          <p:cNvPr id="15" name="Freeform 15"/>
          <p:cNvSpPr/>
          <p:nvPr/>
        </p:nvSpPr>
        <p:spPr>
          <a:xfrm rot="-157607">
            <a:off x="3285270" y="1640763"/>
            <a:ext cx="11481622" cy="1542812"/>
          </a:xfrm>
          <a:custGeom>
            <a:avLst/>
            <a:gdLst/>
            <a:ahLst/>
            <a:cxnLst/>
            <a:rect l="l" t="t" r="r" b="b"/>
            <a:pathLst>
              <a:path w="6332438" h="1542812">
                <a:moveTo>
                  <a:pt x="0" y="0"/>
                </a:moveTo>
                <a:lnTo>
                  <a:pt x="6332438" y="0"/>
                </a:lnTo>
                <a:lnTo>
                  <a:pt x="6332438" y="1542812"/>
                </a:lnTo>
                <a:lnTo>
                  <a:pt x="0" y="154281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6" name="Freeform 16"/>
          <p:cNvSpPr/>
          <p:nvPr/>
        </p:nvSpPr>
        <p:spPr>
          <a:xfrm rot="-6421755">
            <a:off x="14654025" y="345757"/>
            <a:ext cx="3837390" cy="2412518"/>
          </a:xfrm>
          <a:custGeom>
            <a:avLst/>
            <a:gdLst/>
            <a:ahLst/>
            <a:cxnLst/>
            <a:rect l="l" t="t" r="r" b="b"/>
            <a:pathLst>
              <a:path w="3837390" h="2412518">
                <a:moveTo>
                  <a:pt x="0" y="0"/>
                </a:moveTo>
                <a:lnTo>
                  <a:pt x="3837390" y="0"/>
                </a:lnTo>
                <a:lnTo>
                  <a:pt x="3837390" y="2412518"/>
                </a:lnTo>
                <a:lnTo>
                  <a:pt x="0" y="241251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7" name="Freeform 17"/>
          <p:cNvSpPr/>
          <p:nvPr/>
        </p:nvSpPr>
        <p:spPr>
          <a:xfrm>
            <a:off x="83416" y="6112556"/>
            <a:ext cx="2398688" cy="4389821"/>
          </a:xfrm>
          <a:custGeom>
            <a:avLst/>
            <a:gdLst/>
            <a:ahLst/>
            <a:cxnLst/>
            <a:rect l="l" t="t" r="r" b="b"/>
            <a:pathLst>
              <a:path w="2398688" h="4389821">
                <a:moveTo>
                  <a:pt x="0" y="0"/>
                </a:moveTo>
                <a:lnTo>
                  <a:pt x="2398689" y="0"/>
                </a:lnTo>
                <a:lnTo>
                  <a:pt x="2398689" y="4389821"/>
                </a:lnTo>
                <a:lnTo>
                  <a:pt x="0" y="438982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18" name="TextBox 18"/>
          <p:cNvSpPr txBox="1"/>
          <p:nvPr/>
        </p:nvSpPr>
        <p:spPr>
          <a:xfrm rot="-150212">
            <a:off x="3669911" y="1968099"/>
            <a:ext cx="10509553" cy="923330"/>
          </a:xfrm>
          <a:prstGeom prst="rect">
            <a:avLst/>
          </a:prstGeom>
        </p:spPr>
        <p:txBody>
          <a:bodyPr wrap="square" lIns="0" tIns="0" rIns="0" bIns="0" rtlCol="0" anchor="t">
            <a:spAutoFit/>
          </a:bodyPr>
          <a:lstStyle/>
          <a:p>
            <a:r>
              <a:rPr lang="vi-VN" sz="6000" b="1">
                <a:solidFill>
                  <a:schemeClr val="bg1"/>
                </a:solidFill>
              </a:rPr>
              <a:t>b. Đặc điểm của truyện cười</a:t>
            </a:r>
            <a:endParaRPr lang="en-GB" sz="6000">
              <a:solidFill>
                <a:schemeClr val="bg1"/>
              </a:solidFill>
            </a:endParaRPr>
          </a:p>
        </p:txBody>
      </p:sp>
      <p:sp>
        <p:nvSpPr>
          <p:cNvPr id="19" name="TextBox 19"/>
          <p:cNvSpPr txBox="1"/>
          <p:nvPr/>
        </p:nvSpPr>
        <p:spPr>
          <a:xfrm rot="21389084">
            <a:off x="3481457" y="3828970"/>
            <a:ext cx="7378678" cy="577081"/>
          </a:xfrm>
          <a:prstGeom prst="rect">
            <a:avLst/>
          </a:prstGeom>
        </p:spPr>
        <p:txBody>
          <a:bodyPr lIns="0" tIns="0" rIns="0" bIns="0" rtlCol="0" anchor="t">
            <a:spAutoFit/>
          </a:bodyPr>
          <a:lstStyle/>
          <a:p>
            <a:pPr>
              <a:lnSpc>
                <a:spcPts val="4480"/>
              </a:lnSpc>
              <a:spcBef>
                <a:spcPct val="0"/>
              </a:spcBef>
            </a:pPr>
            <a:r>
              <a:rPr lang="vi-VN" sz="4000" b="1">
                <a:latin typeface="+mj-lt"/>
              </a:rPr>
              <a:t>Cốt truyện</a:t>
            </a:r>
            <a:r>
              <a:rPr lang="vi-VN" sz="4000">
                <a:latin typeface="+mj-lt"/>
              </a:rPr>
              <a:t> giản dị, ít nhân vật. </a:t>
            </a:r>
            <a:endParaRPr lang="en-US" sz="4000">
              <a:solidFill>
                <a:srgbClr val="000000"/>
              </a:solidFill>
              <a:latin typeface="+mj-lt"/>
            </a:endParaRPr>
          </a:p>
        </p:txBody>
      </p:sp>
      <p:sp>
        <p:nvSpPr>
          <p:cNvPr id="20" name="Freeform 20"/>
          <p:cNvSpPr/>
          <p:nvPr/>
        </p:nvSpPr>
        <p:spPr>
          <a:xfrm>
            <a:off x="2677986" y="3965533"/>
            <a:ext cx="453658" cy="471946"/>
          </a:xfrm>
          <a:custGeom>
            <a:avLst/>
            <a:gdLst/>
            <a:ahLst/>
            <a:cxnLst/>
            <a:rect l="l" t="t" r="r" b="b"/>
            <a:pathLst>
              <a:path w="453658" h="471946">
                <a:moveTo>
                  <a:pt x="0" y="0"/>
                </a:moveTo>
                <a:lnTo>
                  <a:pt x="453658" y="0"/>
                </a:lnTo>
                <a:lnTo>
                  <a:pt x="453658" y="471947"/>
                </a:lnTo>
                <a:lnTo>
                  <a:pt x="0" y="471947"/>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21" name="TextBox 21"/>
          <p:cNvSpPr txBox="1"/>
          <p:nvPr/>
        </p:nvSpPr>
        <p:spPr>
          <a:xfrm rot="21409538">
            <a:off x="3524717" y="4701360"/>
            <a:ext cx="11278767" cy="1154162"/>
          </a:xfrm>
          <a:prstGeom prst="rect">
            <a:avLst/>
          </a:prstGeom>
        </p:spPr>
        <p:txBody>
          <a:bodyPr wrap="square" lIns="0" tIns="0" rIns="0" bIns="0" rtlCol="0" anchor="t">
            <a:spAutoFit/>
          </a:bodyPr>
          <a:lstStyle/>
          <a:p>
            <a:pPr>
              <a:lnSpc>
                <a:spcPts val="4480"/>
              </a:lnSpc>
              <a:spcBef>
                <a:spcPct val="0"/>
              </a:spcBef>
            </a:pPr>
            <a:r>
              <a:rPr lang="vi-VN" sz="4000" b="1">
                <a:latin typeface="+mj-lt"/>
              </a:rPr>
              <a:t>Nhân vật, ngôn ngữ và các thủ pháp trào phúng</a:t>
            </a:r>
            <a:r>
              <a:rPr lang="vi-VN" sz="4000">
                <a:latin typeface="+mj-lt"/>
              </a:rPr>
              <a:t> có những điểm giống như hài kịch. </a:t>
            </a:r>
            <a:endParaRPr lang="en-US" sz="4000">
              <a:solidFill>
                <a:srgbClr val="000000"/>
              </a:solidFill>
              <a:latin typeface="+mj-lt"/>
            </a:endParaRPr>
          </a:p>
        </p:txBody>
      </p:sp>
      <p:sp>
        <p:nvSpPr>
          <p:cNvPr id="22" name="Freeform 22"/>
          <p:cNvSpPr/>
          <p:nvPr/>
        </p:nvSpPr>
        <p:spPr>
          <a:xfrm>
            <a:off x="2722991" y="5208499"/>
            <a:ext cx="453658" cy="471946"/>
          </a:xfrm>
          <a:custGeom>
            <a:avLst/>
            <a:gdLst/>
            <a:ahLst/>
            <a:cxnLst/>
            <a:rect l="l" t="t" r="r" b="b"/>
            <a:pathLst>
              <a:path w="453658" h="471946">
                <a:moveTo>
                  <a:pt x="0" y="0"/>
                </a:moveTo>
                <a:lnTo>
                  <a:pt x="453658" y="0"/>
                </a:lnTo>
                <a:lnTo>
                  <a:pt x="453658" y="471946"/>
                </a:lnTo>
                <a:lnTo>
                  <a:pt x="0" y="471946"/>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23" name="Rectangle 22"/>
          <p:cNvSpPr/>
          <p:nvPr/>
        </p:nvSpPr>
        <p:spPr>
          <a:xfrm rot="21403675">
            <a:off x="3605495" y="6030189"/>
            <a:ext cx="11261433" cy="2492990"/>
          </a:xfrm>
          <a:prstGeom prst="rect">
            <a:avLst/>
          </a:prstGeom>
        </p:spPr>
        <p:txBody>
          <a:bodyPr wrap="square">
            <a:spAutoFit/>
          </a:bodyPr>
          <a:lstStyle/>
          <a:p>
            <a:pPr algn="just" fontAlgn="base">
              <a:lnSpc>
                <a:spcPct val="130000"/>
              </a:lnSpc>
              <a:spcAft>
                <a:spcPts val="0"/>
              </a:spcAft>
            </a:pPr>
            <a:r>
              <a:rPr lang="vi-VN" sz="4000" b="1">
                <a:latin typeface="+mj-lt"/>
                <a:ea typeface="Times New Roman" panose="02020603050405020304" pitchFamily="18" charset="0"/>
                <a:cs typeface="Times New Roman" panose="02020603050405020304" pitchFamily="18" charset="0"/>
              </a:rPr>
              <a:t>Bối cảnh</a:t>
            </a:r>
            <a:r>
              <a:rPr lang="vi-VN" sz="4000">
                <a:latin typeface="+mj-lt"/>
                <a:ea typeface="Times New Roman" panose="02020603050405020304" pitchFamily="18" charset="0"/>
                <a:cs typeface="Times New Roman" panose="02020603050405020304" pitchFamily="18" charset="0"/>
              </a:rPr>
              <a:t> của truyện cười thường là các tình huống mâu thuẫn giữa thật và giả; nội dung và hình thức; bên trong và bên ngoài. </a:t>
            </a:r>
            <a:endParaRPr lang="en-GB" sz="4000">
              <a:effectLst/>
              <a:latin typeface="+mj-lt"/>
              <a:ea typeface="Times New Roman" panose="02020603050405020304" pitchFamily="18" charset="0"/>
            </a:endParaRPr>
          </a:p>
        </p:txBody>
      </p:sp>
      <p:sp>
        <p:nvSpPr>
          <p:cNvPr id="24" name="Rectangle 23"/>
          <p:cNvSpPr/>
          <p:nvPr/>
        </p:nvSpPr>
        <p:spPr>
          <a:xfrm rot="21370486">
            <a:off x="3627633" y="8706317"/>
            <a:ext cx="8079456" cy="707886"/>
          </a:xfrm>
          <a:prstGeom prst="rect">
            <a:avLst/>
          </a:prstGeom>
        </p:spPr>
        <p:txBody>
          <a:bodyPr wrap="none">
            <a:spAutoFit/>
          </a:bodyPr>
          <a:lstStyle/>
          <a:p>
            <a:r>
              <a:rPr lang="vi-VN" sz="4000" b="1">
                <a:latin typeface="+mj-lt"/>
                <a:ea typeface="Times New Roman" panose="02020603050405020304" pitchFamily="18" charset="0"/>
              </a:rPr>
              <a:t>Kết thúc </a:t>
            </a:r>
            <a:r>
              <a:rPr lang="vi-VN" sz="4000">
                <a:latin typeface="+mj-lt"/>
                <a:ea typeface="Times New Roman" panose="02020603050405020304" pitchFamily="18" charset="0"/>
              </a:rPr>
              <a:t>truyện cười thường bất ngờ. </a:t>
            </a:r>
            <a:endParaRPr lang="en-GB" sz="4000">
              <a:latin typeface="+mj-lt"/>
            </a:endParaRPr>
          </a:p>
        </p:txBody>
      </p:sp>
      <p:sp>
        <p:nvSpPr>
          <p:cNvPr id="25" name="Freeform 20"/>
          <p:cNvSpPr/>
          <p:nvPr/>
        </p:nvSpPr>
        <p:spPr>
          <a:xfrm>
            <a:off x="2767330" y="6477948"/>
            <a:ext cx="453658" cy="471946"/>
          </a:xfrm>
          <a:custGeom>
            <a:avLst/>
            <a:gdLst/>
            <a:ahLst/>
            <a:cxnLst/>
            <a:rect l="l" t="t" r="r" b="b"/>
            <a:pathLst>
              <a:path w="453658" h="471946">
                <a:moveTo>
                  <a:pt x="0" y="0"/>
                </a:moveTo>
                <a:lnTo>
                  <a:pt x="453658" y="0"/>
                </a:lnTo>
                <a:lnTo>
                  <a:pt x="453658" y="471947"/>
                </a:lnTo>
                <a:lnTo>
                  <a:pt x="0" y="471947"/>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26" name="Freeform 20"/>
          <p:cNvSpPr/>
          <p:nvPr/>
        </p:nvSpPr>
        <p:spPr>
          <a:xfrm>
            <a:off x="3049161" y="9010592"/>
            <a:ext cx="453658" cy="471946"/>
          </a:xfrm>
          <a:custGeom>
            <a:avLst/>
            <a:gdLst/>
            <a:ahLst/>
            <a:cxnLst/>
            <a:rect l="l" t="t" r="r" b="b"/>
            <a:pathLst>
              <a:path w="453658" h="471946">
                <a:moveTo>
                  <a:pt x="0" y="0"/>
                </a:moveTo>
                <a:lnTo>
                  <a:pt x="453658" y="0"/>
                </a:lnTo>
                <a:lnTo>
                  <a:pt x="453658" y="471947"/>
                </a:lnTo>
                <a:lnTo>
                  <a:pt x="0" y="471947"/>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1000"/>
                                        <p:tgtEl>
                                          <p:spTgt spid="20"/>
                                        </p:tgtEl>
                                      </p:cBhvr>
                                    </p:animEffect>
                                    <p:anim calcmode="lin" valueType="num">
                                      <p:cBhvr>
                                        <p:cTn id="15" dur="1000" fill="hold"/>
                                        <p:tgtEl>
                                          <p:spTgt spid="20"/>
                                        </p:tgtEl>
                                        <p:attrNameLst>
                                          <p:attrName>ppt_x</p:attrName>
                                        </p:attrNameLst>
                                      </p:cBhvr>
                                      <p:tavLst>
                                        <p:tav tm="0">
                                          <p:val>
                                            <p:strVal val="#ppt_x"/>
                                          </p:val>
                                        </p:tav>
                                        <p:tav tm="100000">
                                          <p:val>
                                            <p:strVal val="#ppt_x"/>
                                          </p:val>
                                        </p:tav>
                                      </p:tavLst>
                                    </p:anim>
                                    <p:anim calcmode="lin" valueType="num">
                                      <p:cBhvr>
                                        <p:cTn id="16" dur="1000" fill="hold"/>
                                        <p:tgtEl>
                                          <p:spTgt spid="20"/>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fade">
                                      <p:cBhvr>
                                        <p:cTn id="19" dur="1000"/>
                                        <p:tgtEl>
                                          <p:spTgt spid="19"/>
                                        </p:tgtEl>
                                      </p:cBhvr>
                                    </p:animEffect>
                                    <p:anim calcmode="lin" valueType="num">
                                      <p:cBhvr>
                                        <p:cTn id="20" dur="1000" fill="hold"/>
                                        <p:tgtEl>
                                          <p:spTgt spid="19"/>
                                        </p:tgtEl>
                                        <p:attrNameLst>
                                          <p:attrName>ppt_x</p:attrName>
                                        </p:attrNameLst>
                                      </p:cBhvr>
                                      <p:tavLst>
                                        <p:tav tm="0">
                                          <p:val>
                                            <p:strVal val="#ppt_x"/>
                                          </p:val>
                                        </p:tav>
                                        <p:tav tm="100000">
                                          <p:val>
                                            <p:strVal val="#ppt_x"/>
                                          </p:val>
                                        </p:tav>
                                      </p:tavLst>
                                    </p:anim>
                                    <p:anim calcmode="lin" valueType="num">
                                      <p:cBhvr>
                                        <p:cTn id="21"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22"/>
                                        </p:tgtEl>
                                        <p:attrNameLst>
                                          <p:attrName>style.visibility</p:attrName>
                                        </p:attrNameLst>
                                      </p:cBhvr>
                                      <p:to>
                                        <p:strVal val="visible"/>
                                      </p:to>
                                    </p:set>
                                    <p:animEffect transition="in" filter="fade">
                                      <p:cBhvr>
                                        <p:cTn id="26" dur="1000"/>
                                        <p:tgtEl>
                                          <p:spTgt spid="22"/>
                                        </p:tgtEl>
                                      </p:cBhvr>
                                    </p:animEffect>
                                    <p:anim calcmode="lin" valueType="num">
                                      <p:cBhvr>
                                        <p:cTn id="27" dur="1000" fill="hold"/>
                                        <p:tgtEl>
                                          <p:spTgt spid="22"/>
                                        </p:tgtEl>
                                        <p:attrNameLst>
                                          <p:attrName>ppt_x</p:attrName>
                                        </p:attrNameLst>
                                      </p:cBhvr>
                                      <p:tavLst>
                                        <p:tav tm="0">
                                          <p:val>
                                            <p:strVal val="#ppt_x"/>
                                          </p:val>
                                        </p:tav>
                                        <p:tav tm="100000">
                                          <p:val>
                                            <p:strVal val="#ppt_x"/>
                                          </p:val>
                                        </p:tav>
                                      </p:tavLst>
                                    </p:anim>
                                    <p:anim calcmode="lin" valueType="num">
                                      <p:cBhvr>
                                        <p:cTn id="28" dur="1000" fill="hold"/>
                                        <p:tgtEl>
                                          <p:spTgt spid="22"/>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21"/>
                                        </p:tgtEl>
                                        <p:attrNameLst>
                                          <p:attrName>style.visibility</p:attrName>
                                        </p:attrNameLst>
                                      </p:cBhvr>
                                      <p:to>
                                        <p:strVal val="visible"/>
                                      </p:to>
                                    </p:set>
                                    <p:animEffect transition="in" filter="fade">
                                      <p:cBhvr>
                                        <p:cTn id="31" dur="1000"/>
                                        <p:tgtEl>
                                          <p:spTgt spid="21"/>
                                        </p:tgtEl>
                                      </p:cBhvr>
                                    </p:animEffect>
                                    <p:anim calcmode="lin" valueType="num">
                                      <p:cBhvr>
                                        <p:cTn id="32" dur="1000" fill="hold"/>
                                        <p:tgtEl>
                                          <p:spTgt spid="21"/>
                                        </p:tgtEl>
                                        <p:attrNameLst>
                                          <p:attrName>ppt_x</p:attrName>
                                        </p:attrNameLst>
                                      </p:cBhvr>
                                      <p:tavLst>
                                        <p:tav tm="0">
                                          <p:val>
                                            <p:strVal val="#ppt_x"/>
                                          </p:val>
                                        </p:tav>
                                        <p:tav tm="100000">
                                          <p:val>
                                            <p:strVal val="#ppt_x"/>
                                          </p:val>
                                        </p:tav>
                                      </p:tavLst>
                                    </p:anim>
                                    <p:anim calcmode="lin" valueType="num">
                                      <p:cBhvr>
                                        <p:cTn id="33"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25"/>
                                        </p:tgtEl>
                                        <p:attrNameLst>
                                          <p:attrName>style.visibility</p:attrName>
                                        </p:attrNameLst>
                                      </p:cBhvr>
                                      <p:to>
                                        <p:strVal val="visible"/>
                                      </p:to>
                                    </p:set>
                                    <p:animEffect transition="in" filter="fade">
                                      <p:cBhvr>
                                        <p:cTn id="38" dur="1000"/>
                                        <p:tgtEl>
                                          <p:spTgt spid="25"/>
                                        </p:tgtEl>
                                      </p:cBhvr>
                                    </p:animEffect>
                                    <p:anim calcmode="lin" valueType="num">
                                      <p:cBhvr>
                                        <p:cTn id="39" dur="1000" fill="hold"/>
                                        <p:tgtEl>
                                          <p:spTgt spid="25"/>
                                        </p:tgtEl>
                                        <p:attrNameLst>
                                          <p:attrName>ppt_x</p:attrName>
                                        </p:attrNameLst>
                                      </p:cBhvr>
                                      <p:tavLst>
                                        <p:tav tm="0">
                                          <p:val>
                                            <p:strVal val="#ppt_x"/>
                                          </p:val>
                                        </p:tav>
                                        <p:tav tm="100000">
                                          <p:val>
                                            <p:strVal val="#ppt_x"/>
                                          </p:val>
                                        </p:tav>
                                      </p:tavLst>
                                    </p:anim>
                                    <p:anim calcmode="lin" valueType="num">
                                      <p:cBhvr>
                                        <p:cTn id="40" dur="1000" fill="hold"/>
                                        <p:tgtEl>
                                          <p:spTgt spid="25"/>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23"/>
                                        </p:tgtEl>
                                        <p:attrNameLst>
                                          <p:attrName>style.visibility</p:attrName>
                                        </p:attrNameLst>
                                      </p:cBhvr>
                                      <p:to>
                                        <p:strVal val="visible"/>
                                      </p:to>
                                    </p:set>
                                    <p:animEffect transition="in" filter="fade">
                                      <p:cBhvr>
                                        <p:cTn id="43" dur="1000"/>
                                        <p:tgtEl>
                                          <p:spTgt spid="23"/>
                                        </p:tgtEl>
                                      </p:cBhvr>
                                    </p:animEffect>
                                    <p:anim calcmode="lin" valueType="num">
                                      <p:cBhvr>
                                        <p:cTn id="44" dur="1000" fill="hold"/>
                                        <p:tgtEl>
                                          <p:spTgt spid="23"/>
                                        </p:tgtEl>
                                        <p:attrNameLst>
                                          <p:attrName>ppt_x</p:attrName>
                                        </p:attrNameLst>
                                      </p:cBhvr>
                                      <p:tavLst>
                                        <p:tav tm="0">
                                          <p:val>
                                            <p:strVal val="#ppt_x"/>
                                          </p:val>
                                        </p:tav>
                                        <p:tav tm="100000">
                                          <p:val>
                                            <p:strVal val="#ppt_x"/>
                                          </p:val>
                                        </p:tav>
                                      </p:tavLst>
                                    </p:anim>
                                    <p:anim calcmode="lin" valueType="num">
                                      <p:cBhvr>
                                        <p:cTn id="45"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nodeType="clickEffect">
                                  <p:stCondLst>
                                    <p:cond delay="0"/>
                                  </p:stCondLst>
                                  <p:childTnLst>
                                    <p:set>
                                      <p:cBhvr>
                                        <p:cTn id="49" dur="1" fill="hold">
                                          <p:stCondLst>
                                            <p:cond delay="0"/>
                                          </p:stCondLst>
                                        </p:cTn>
                                        <p:tgtEl>
                                          <p:spTgt spid="26"/>
                                        </p:tgtEl>
                                        <p:attrNameLst>
                                          <p:attrName>style.visibility</p:attrName>
                                        </p:attrNameLst>
                                      </p:cBhvr>
                                      <p:to>
                                        <p:strVal val="visible"/>
                                      </p:to>
                                    </p:set>
                                    <p:animEffect transition="in" filter="fade">
                                      <p:cBhvr>
                                        <p:cTn id="50" dur="1000"/>
                                        <p:tgtEl>
                                          <p:spTgt spid="26"/>
                                        </p:tgtEl>
                                      </p:cBhvr>
                                    </p:animEffect>
                                    <p:anim calcmode="lin" valueType="num">
                                      <p:cBhvr>
                                        <p:cTn id="51" dur="1000" fill="hold"/>
                                        <p:tgtEl>
                                          <p:spTgt spid="26"/>
                                        </p:tgtEl>
                                        <p:attrNameLst>
                                          <p:attrName>ppt_x</p:attrName>
                                        </p:attrNameLst>
                                      </p:cBhvr>
                                      <p:tavLst>
                                        <p:tav tm="0">
                                          <p:val>
                                            <p:strVal val="#ppt_x"/>
                                          </p:val>
                                        </p:tav>
                                        <p:tav tm="100000">
                                          <p:val>
                                            <p:strVal val="#ppt_x"/>
                                          </p:val>
                                        </p:tav>
                                      </p:tavLst>
                                    </p:anim>
                                    <p:anim calcmode="lin" valueType="num">
                                      <p:cBhvr>
                                        <p:cTn id="52" dur="1000" fill="hold"/>
                                        <p:tgtEl>
                                          <p:spTgt spid="26"/>
                                        </p:tgtEl>
                                        <p:attrNameLst>
                                          <p:attrName>ppt_y</p:attrName>
                                        </p:attrNameLst>
                                      </p:cBhvr>
                                      <p:tavLst>
                                        <p:tav tm="0">
                                          <p:val>
                                            <p:strVal val="#ppt_y+.1"/>
                                          </p:val>
                                        </p:tav>
                                        <p:tav tm="100000">
                                          <p:val>
                                            <p:strVal val="#ppt_y"/>
                                          </p:val>
                                        </p:tav>
                                      </p:tavLst>
                                    </p:anim>
                                  </p:childTnLst>
                                </p:cTn>
                              </p:par>
                              <p:par>
                                <p:cTn id="53" presetID="42" presetClass="entr" presetSubtype="0" fill="hold" grpId="0" nodeType="withEffect">
                                  <p:stCondLst>
                                    <p:cond delay="0"/>
                                  </p:stCondLst>
                                  <p:childTnLst>
                                    <p:set>
                                      <p:cBhvr>
                                        <p:cTn id="54" dur="1" fill="hold">
                                          <p:stCondLst>
                                            <p:cond delay="0"/>
                                          </p:stCondLst>
                                        </p:cTn>
                                        <p:tgtEl>
                                          <p:spTgt spid="24"/>
                                        </p:tgtEl>
                                        <p:attrNameLst>
                                          <p:attrName>style.visibility</p:attrName>
                                        </p:attrNameLst>
                                      </p:cBhvr>
                                      <p:to>
                                        <p:strVal val="visible"/>
                                      </p:to>
                                    </p:set>
                                    <p:animEffect transition="in" filter="fade">
                                      <p:cBhvr>
                                        <p:cTn id="55" dur="1000"/>
                                        <p:tgtEl>
                                          <p:spTgt spid="24"/>
                                        </p:tgtEl>
                                      </p:cBhvr>
                                    </p:animEffect>
                                    <p:anim calcmode="lin" valueType="num">
                                      <p:cBhvr>
                                        <p:cTn id="56" dur="1000" fill="hold"/>
                                        <p:tgtEl>
                                          <p:spTgt spid="24"/>
                                        </p:tgtEl>
                                        <p:attrNameLst>
                                          <p:attrName>ppt_x</p:attrName>
                                        </p:attrNameLst>
                                      </p:cBhvr>
                                      <p:tavLst>
                                        <p:tav tm="0">
                                          <p:val>
                                            <p:strVal val="#ppt_x"/>
                                          </p:val>
                                        </p:tav>
                                        <p:tav tm="100000">
                                          <p:val>
                                            <p:strVal val="#ppt_x"/>
                                          </p:val>
                                        </p:tav>
                                      </p:tavLst>
                                    </p:anim>
                                    <p:anim calcmode="lin" valueType="num">
                                      <p:cBhvr>
                                        <p:cTn id="57"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P spid="21" grpId="0"/>
      <p:bldP spid="23" grpId="0"/>
      <p:bldP spid="24"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AF9F0"/>
        </a:solidFill>
        <a:effectLst/>
      </p:bgPr>
    </p:bg>
    <p:spTree>
      <p:nvGrpSpPr>
        <p:cNvPr id="1" name=""/>
        <p:cNvGrpSpPr/>
        <p:nvPr/>
      </p:nvGrpSpPr>
      <p:grpSpPr>
        <a:xfrm>
          <a:off x="0" y="0"/>
          <a:ext cx="0" cy="0"/>
          <a:chOff x="0" y="0"/>
          <a:chExt cx="0" cy="0"/>
        </a:xfrm>
      </p:grpSpPr>
      <p:grpSp>
        <p:nvGrpSpPr>
          <p:cNvPr id="2" name="Group 2"/>
          <p:cNvGrpSpPr/>
          <p:nvPr/>
        </p:nvGrpSpPr>
        <p:grpSpPr>
          <a:xfrm>
            <a:off x="-1393410" y="0"/>
            <a:ext cx="20399600" cy="10287000"/>
            <a:chOff x="0" y="0"/>
            <a:chExt cx="27199466" cy="13716000"/>
          </a:xfrm>
        </p:grpSpPr>
        <p:sp>
          <p:nvSpPr>
            <p:cNvPr id="3" name="Freeform 3"/>
            <p:cNvSpPr/>
            <p:nvPr/>
          </p:nvSpPr>
          <p:spPr>
            <a:xfrm>
              <a:off x="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1">
                <a:alphaModFix amt="19999"/>
              </a:blip>
              <a:stretch>
                <a:fillRect/>
              </a:stretch>
            </a:blipFill>
          </p:spPr>
        </p:sp>
        <p:sp>
          <p:nvSpPr>
            <p:cNvPr id="4" name="Freeform 4"/>
            <p:cNvSpPr/>
            <p:nvPr/>
          </p:nvSpPr>
          <p:spPr>
            <a:xfrm>
              <a:off x="13483466"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1">
                <a:alphaModFix amt="19999"/>
              </a:blip>
              <a:stretch>
                <a:fillRect/>
              </a:stretch>
            </a:blipFill>
          </p:spPr>
        </p:sp>
      </p:grpSp>
      <p:grpSp>
        <p:nvGrpSpPr>
          <p:cNvPr id="5" name="Group 5"/>
          <p:cNvGrpSpPr/>
          <p:nvPr/>
        </p:nvGrpSpPr>
        <p:grpSpPr>
          <a:xfrm>
            <a:off x="7162801" y="456628"/>
            <a:ext cx="10820400" cy="9487472"/>
            <a:chOff x="0" y="0"/>
            <a:chExt cx="2077709" cy="2167467"/>
          </a:xfrm>
        </p:grpSpPr>
        <p:sp>
          <p:nvSpPr>
            <p:cNvPr id="6" name="Freeform 6"/>
            <p:cNvSpPr/>
            <p:nvPr/>
          </p:nvSpPr>
          <p:spPr>
            <a:xfrm>
              <a:off x="0" y="0"/>
              <a:ext cx="2077709" cy="2167467"/>
            </a:xfrm>
            <a:custGeom>
              <a:avLst/>
              <a:gdLst/>
              <a:ahLst/>
              <a:cxnLst/>
              <a:rect l="l" t="t" r="r" b="b"/>
              <a:pathLst>
                <a:path w="2077709" h="2167467">
                  <a:moveTo>
                    <a:pt x="50050" y="0"/>
                  </a:moveTo>
                  <a:lnTo>
                    <a:pt x="2027658" y="0"/>
                  </a:lnTo>
                  <a:cubicBezTo>
                    <a:pt x="2055301" y="0"/>
                    <a:pt x="2077709" y="22408"/>
                    <a:pt x="2077709" y="50050"/>
                  </a:cubicBezTo>
                  <a:lnTo>
                    <a:pt x="2077709" y="2117416"/>
                  </a:lnTo>
                  <a:cubicBezTo>
                    <a:pt x="2077709" y="2145058"/>
                    <a:pt x="2055301" y="2167467"/>
                    <a:pt x="2027658" y="2167467"/>
                  </a:cubicBezTo>
                  <a:lnTo>
                    <a:pt x="50050" y="2167467"/>
                  </a:lnTo>
                  <a:cubicBezTo>
                    <a:pt x="36776" y="2167467"/>
                    <a:pt x="24046" y="2162194"/>
                    <a:pt x="14659" y="2152807"/>
                  </a:cubicBezTo>
                  <a:cubicBezTo>
                    <a:pt x="5273" y="2143421"/>
                    <a:pt x="0" y="2130690"/>
                    <a:pt x="0" y="2117416"/>
                  </a:cubicBezTo>
                  <a:lnTo>
                    <a:pt x="0" y="50050"/>
                  </a:lnTo>
                  <a:cubicBezTo>
                    <a:pt x="0" y="22408"/>
                    <a:pt x="22408" y="0"/>
                    <a:pt x="50050" y="0"/>
                  </a:cubicBezTo>
                  <a:close/>
                </a:path>
              </a:pathLst>
            </a:custGeom>
            <a:solidFill>
              <a:srgbClr val="AA917E"/>
            </a:solidFill>
          </p:spPr>
        </p:sp>
        <p:sp>
          <p:nvSpPr>
            <p:cNvPr id="7" name="TextBox 7"/>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grpSp>
        <p:nvGrpSpPr>
          <p:cNvPr id="8" name="Group 8"/>
          <p:cNvGrpSpPr/>
          <p:nvPr/>
        </p:nvGrpSpPr>
        <p:grpSpPr>
          <a:xfrm>
            <a:off x="180030" y="456628"/>
            <a:ext cx="6499808" cy="9487472"/>
            <a:chOff x="0" y="0"/>
            <a:chExt cx="2077709" cy="2196188"/>
          </a:xfrm>
        </p:grpSpPr>
        <p:sp>
          <p:nvSpPr>
            <p:cNvPr id="9" name="Freeform 9"/>
            <p:cNvSpPr/>
            <p:nvPr/>
          </p:nvSpPr>
          <p:spPr>
            <a:xfrm>
              <a:off x="0" y="0"/>
              <a:ext cx="2077709" cy="2196187"/>
            </a:xfrm>
            <a:custGeom>
              <a:avLst/>
              <a:gdLst/>
              <a:ahLst/>
              <a:cxnLst/>
              <a:rect l="l" t="t" r="r" b="b"/>
              <a:pathLst>
                <a:path w="2077709" h="2196187">
                  <a:moveTo>
                    <a:pt x="50050" y="0"/>
                  </a:moveTo>
                  <a:lnTo>
                    <a:pt x="2027658" y="0"/>
                  </a:lnTo>
                  <a:cubicBezTo>
                    <a:pt x="2055301" y="0"/>
                    <a:pt x="2077709" y="22408"/>
                    <a:pt x="2077709" y="50050"/>
                  </a:cubicBezTo>
                  <a:lnTo>
                    <a:pt x="2077709" y="2146137"/>
                  </a:lnTo>
                  <a:cubicBezTo>
                    <a:pt x="2077709" y="2173779"/>
                    <a:pt x="2055301" y="2196187"/>
                    <a:pt x="2027658" y="2196187"/>
                  </a:cubicBezTo>
                  <a:lnTo>
                    <a:pt x="50050" y="2196187"/>
                  </a:lnTo>
                  <a:cubicBezTo>
                    <a:pt x="36776" y="2196187"/>
                    <a:pt x="24046" y="2190914"/>
                    <a:pt x="14659" y="2181528"/>
                  </a:cubicBezTo>
                  <a:cubicBezTo>
                    <a:pt x="5273" y="2172142"/>
                    <a:pt x="0" y="2159411"/>
                    <a:pt x="0" y="2146137"/>
                  </a:cubicBezTo>
                  <a:lnTo>
                    <a:pt x="0" y="50050"/>
                  </a:lnTo>
                  <a:cubicBezTo>
                    <a:pt x="0" y="22408"/>
                    <a:pt x="22408" y="0"/>
                    <a:pt x="50050" y="0"/>
                  </a:cubicBezTo>
                  <a:close/>
                </a:path>
              </a:pathLst>
            </a:custGeom>
            <a:solidFill>
              <a:srgbClr val="AA917E"/>
            </a:solidFill>
          </p:spPr>
        </p:sp>
        <p:sp>
          <p:nvSpPr>
            <p:cNvPr id="10" name="TextBox 10"/>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sp>
        <p:nvSpPr>
          <p:cNvPr id="11" name="Freeform 11"/>
          <p:cNvSpPr/>
          <p:nvPr/>
        </p:nvSpPr>
        <p:spPr>
          <a:xfrm rot="-291588">
            <a:off x="729538" y="4069411"/>
            <a:ext cx="5588530" cy="6017260"/>
          </a:xfrm>
          <a:custGeom>
            <a:avLst/>
            <a:gdLst/>
            <a:ahLst/>
            <a:cxnLst/>
            <a:rect l="l" t="t" r="r" b="b"/>
            <a:pathLst>
              <a:path w="5588530" h="6017260">
                <a:moveTo>
                  <a:pt x="0" y="0"/>
                </a:moveTo>
                <a:lnTo>
                  <a:pt x="5588530" y="0"/>
                </a:lnTo>
                <a:lnTo>
                  <a:pt x="5588530" y="6017260"/>
                </a:lnTo>
                <a:lnTo>
                  <a:pt x="0" y="6017260"/>
                </a:lnTo>
                <a:lnTo>
                  <a:pt x="0" y="0"/>
                </a:lnTo>
                <a:close/>
              </a:path>
            </a:pathLst>
          </a:custGeom>
          <a:blipFill>
            <a:blip r:embed="rId2"/>
            <a:stretch>
              <a:fillRect/>
            </a:stretch>
          </a:blipFill>
        </p:spPr>
      </p:sp>
      <p:grpSp>
        <p:nvGrpSpPr>
          <p:cNvPr id="12" name="Group 12"/>
          <p:cNvGrpSpPr/>
          <p:nvPr/>
        </p:nvGrpSpPr>
        <p:grpSpPr>
          <a:xfrm>
            <a:off x="7766511" y="973559"/>
            <a:ext cx="9984633" cy="8534400"/>
            <a:chOff x="0" y="0"/>
            <a:chExt cx="1671234" cy="1904192"/>
          </a:xfrm>
        </p:grpSpPr>
        <p:sp>
          <p:nvSpPr>
            <p:cNvPr id="13" name="Freeform 13"/>
            <p:cNvSpPr/>
            <p:nvPr/>
          </p:nvSpPr>
          <p:spPr>
            <a:xfrm>
              <a:off x="0" y="0"/>
              <a:ext cx="1671234" cy="1904192"/>
            </a:xfrm>
            <a:custGeom>
              <a:avLst/>
              <a:gdLst/>
              <a:ahLst/>
              <a:cxnLst/>
              <a:rect l="l" t="t" r="r" b="b"/>
              <a:pathLst>
                <a:path w="1671234" h="1904192">
                  <a:moveTo>
                    <a:pt x="62224" y="0"/>
                  </a:moveTo>
                  <a:lnTo>
                    <a:pt x="1609011" y="0"/>
                  </a:lnTo>
                  <a:cubicBezTo>
                    <a:pt x="1643376" y="0"/>
                    <a:pt x="1671234" y="27858"/>
                    <a:pt x="1671234" y="62224"/>
                  </a:cubicBezTo>
                  <a:lnTo>
                    <a:pt x="1671234" y="1841969"/>
                  </a:lnTo>
                  <a:cubicBezTo>
                    <a:pt x="1671234" y="1876334"/>
                    <a:pt x="1643376" y="1904192"/>
                    <a:pt x="1609011" y="1904192"/>
                  </a:cubicBezTo>
                  <a:lnTo>
                    <a:pt x="62224" y="1904192"/>
                  </a:lnTo>
                  <a:cubicBezTo>
                    <a:pt x="27858" y="1904192"/>
                    <a:pt x="0" y="1876334"/>
                    <a:pt x="0" y="1841969"/>
                  </a:cubicBezTo>
                  <a:lnTo>
                    <a:pt x="0" y="62224"/>
                  </a:lnTo>
                  <a:cubicBezTo>
                    <a:pt x="0" y="27858"/>
                    <a:pt x="27858" y="0"/>
                    <a:pt x="62224" y="0"/>
                  </a:cubicBezTo>
                  <a:close/>
                </a:path>
              </a:pathLst>
            </a:custGeom>
            <a:solidFill>
              <a:srgbClr val="F7EFE2"/>
            </a:solidFill>
            <a:ln w="38100" cap="rnd">
              <a:solidFill>
                <a:srgbClr val="825445"/>
              </a:solidFill>
              <a:round/>
            </a:ln>
          </p:spPr>
        </p:sp>
        <p:sp>
          <p:nvSpPr>
            <p:cNvPr id="14" name="TextBox 14"/>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sp>
        <p:nvSpPr>
          <p:cNvPr id="15" name="Freeform 15"/>
          <p:cNvSpPr/>
          <p:nvPr/>
        </p:nvSpPr>
        <p:spPr>
          <a:xfrm>
            <a:off x="6402005" y="1557866"/>
            <a:ext cx="1079108" cy="7365787"/>
          </a:xfrm>
          <a:custGeom>
            <a:avLst/>
            <a:gdLst/>
            <a:ahLst/>
            <a:cxnLst/>
            <a:rect l="l" t="t" r="r" b="b"/>
            <a:pathLst>
              <a:path w="1079108" h="7365787">
                <a:moveTo>
                  <a:pt x="0" y="0"/>
                </a:moveTo>
                <a:lnTo>
                  <a:pt x="1079108" y="0"/>
                </a:lnTo>
                <a:lnTo>
                  <a:pt x="1079108" y="7365787"/>
                </a:lnTo>
                <a:lnTo>
                  <a:pt x="0" y="7365787"/>
                </a:lnTo>
                <a:lnTo>
                  <a:pt x="0" y="0"/>
                </a:lnTo>
                <a:close/>
              </a:path>
            </a:pathLst>
          </a:custGeom>
          <a:blipFill>
            <a:blip r:embed="rId3"/>
            <a:stretch>
              <a:fillRect b="-56269"/>
            </a:stretch>
          </a:blipFill>
        </p:spPr>
      </p:sp>
      <p:sp>
        <p:nvSpPr>
          <p:cNvPr id="16" name="Freeform 16"/>
          <p:cNvSpPr/>
          <p:nvPr/>
        </p:nvSpPr>
        <p:spPr>
          <a:xfrm>
            <a:off x="16596555" y="4581949"/>
            <a:ext cx="2532375" cy="6390851"/>
          </a:xfrm>
          <a:custGeom>
            <a:avLst/>
            <a:gdLst/>
            <a:ahLst/>
            <a:cxnLst/>
            <a:rect l="l" t="t" r="r" b="b"/>
            <a:pathLst>
              <a:path w="2532375" h="6390851">
                <a:moveTo>
                  <a:pt x="0" y="0"/>
                </a:moveTo>
                <a:lnTo>
                  <a:pt x="2532375" y="0"/>
                </a:lnTo>
                <a:lnTo>
                  <a:pt x="2532375" y="6390852"/>
                </a:lnTo>
                <a:lnTo>
                  <a:pt x="0" y="6390852"/>
                </a:lnTo>
                <a:lnTo>
                  <a:pt x="0" y="0"/>
                </a:lnTo>
                <a:close/>
              </a:path>
            </a:pathLst>
          </a:custGeom>
          <a:blipFill>
            <a:blip r:embed="rId4"/>
            <a:stretch>
              <a:fillRect/>
            </a:stretch>
          </a:blipFill>
        </p:spPr>
      </p:sp>
      <p:sp>
        <p:nvSpPr>
          <p:cNvPr id="18" name="TextBox 18"/>
          <p:cNvSpPr txBox="1"/>
          <p:nvPr/>
        </p:nvSpPr>
        <p:spPr>
          <a:xfrm>
            <a:off x="200162" y="619682"/>
            <a:ext cx="6249820" cy="1477328"/>
          </a:xfrm>
          <a:prstGeom prst="rect">
            <a:avLst/>
          </a:prstGeom>
        </p:spPr>
        <p:txBody>
          <a:bodyPr wrap="square" lIns="0" tIns="0" rIns="0" bIns="0" rtlCol="0" anchor="t">
            <a:spAutoFit/>
          </a:bodyPr>
          <a:lstStyle/>
          <a:p>
            <a:pPr algn="ctr"/>
            <a:r>
              <a:rPr lang="de-DE" sz="4800" b="1">
                <a:solidFill>
                  <a:schemeClr val="bg1"/>
                </a:solidFill>
                <a:latin typeface="Times New Roman" panose="02020603050405020304" pitchFamily="18" charset="0"/>
                <a:cs typeface="Times New Roman" panose="02020603050405020304" pitchFamily="18" charset="0"/>
              </a:rPr>
              <a:t>II. ĐỌC- TÌM HIỂU CHUNG</a:t>
            </a:r>
            <a:endParaRPr lang="en-GB" sz="4800">
              <a:solidFill>
                <a:schemeClr val="bg1"/>
              </a:solidFill>
              <a:latin typeface="Times New Roman" panose="02020603050405020304" pitchFamily="18" charset="0"/>
              <a:cs typeface="Times New Roman" panose="02020603050405020304" pitchFamily="18" charset="0"/>
            </a:endParaRPr>
          </a:p>
        </p:txBody>
      </p:sp>
      <p:sp>
        <p:nvSpPr>
          <p:cNvPr id="20" name="Rectangle 19"/>
          <p:cNvSpPr/>
          <p:nvPr/>
        </p:nvSpPr>
        <p:spPr>
          <a:xfrm>
            <a:off x="709122" y="2097010"/>
            <a:ext cx="2720745" cy="1052596"/>
          </a:xfrm>
          <a:prstGeom prst="rect">
            <a:avLst/>
          </a:prstGeom>
        </p:spPr>
        <p:txBody>
          <a:bodyPr wrap="none">
            <a:spAutoFit/>
          </a:bodyPr>
          <a:lstStyle/>
          <a:p>
            <a:pPr algn="just">
              <a:lnSpc>
                <a:spcPct val="130000"/>
              </a:lnSpc>
              <a:spcAft>
                <a:spcPts val="0"/>
              </a:spcAft>
              <a:tabLst>
                <a:tab pos="1386840" algn="l"/>
              </a:tabLst>
            </a:pPr>
            <a:r>
              <a:rPr lang="de-DE" sz="4800" b="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1. Tác giả</a:t>
            </a:r>
            <a:endParaRPr lang="en-GB" sz="48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21" name="Rectangle 20"/>
          <p:cNvSpPr/>
          <p:nvPr/>
        </p:nvSpPr>
        <p:spPr>
          <a:xfrm>
            <a:off x="601554" y="3237618"/>
            <a:ext cx="5681492" cy="830997"/>
          </a:xfrm>
          <a:prstGeom prst="rect">
            <a:avLst/>
          </a:prstGeom>
        </p:spPr>
        <p:txBody>
          <a:bodyPr wrap="none">
            <a:spAutoFit/>
          </a:bodyPr>
          <a:lstStyle/>
          <a:p>
            <a:r>
              <a:rPr lang="de-DE" sz="4800" b="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a. Thân thế, cuộc đời</a:t>
            </a:r>
            <a:endParaRPr lang="en-GB" sz="4800">
              <a:solidFill>
                <a:schemeClr val="bg1"/>
              </a:solidFill>
              <a:latin typeface="Times New Roman" panose="02020603050405020304" pitchFamily="18" charset="0"/>
              <a:cs typeface="Times New Roman" panose="02020603050405020304" pitchFamily="18" charset="0"/>
            </a:endParaRPr>
          </a:p>
        </p:txBody>
      </p:sp>
      <p:sp>
        <p:nvSpPr>
          <p:cNvPr id="22" name="Rectangle 21"/>
          <p:cNvSpPr/>
          <p:nvPr/>
        </p:nvSpPr>
        <p:spPr>
          <a:xfrm>
            <a:off x="8011014" y="1162631"/>
            <a:ext cx="9144000" cy="3293209"/>
          </a:xfrm>
          <a:prstGeom prst="rect">
            <a:avLst/>
          </a:prstGeom>
        </p:spPr>
        <p:txBody>
          <a:bodyPr>
            <a:spAutoFit/>
          </a:bodyPr>
          <a:lstStyle/>
          <a:p>
            <a:pPr algn="just">
              <a:lnSpc>
                <a:spcPct val="130000"/>
              </a:lnSpc>
              <a:spcAft>
                <a:spcPts val="0"/>
              </a:spcAft>
            </a:pPr>
            <a:r>
              <a:rPr lang="de-DE" sz="4000">
                <a:solidFill>
                  <a:srgbClr val="111111"/>
                </a:solidFill>
                <a:latin typeface="Times New Roman" panose="02020603050405020304" pitchFamily="18" charset="0"/>
                <a:ea typeface="Times New Roman" panose="02020603050405020304" pitchFamily="18" charset="0"/>
                <a:cs typeface="Times New Roman" panose="02020603050405020304" pitchFamily="18" charset="0"/>
              </a:rPr>
              <a:t>- Lưu Quang Vũ (1948-  1988), sinh ra  ở Phú Thọ, quê gốc ở Đà Nẵng, sống chủ yếu ở Hà Nội; là nhà soạn kịch, nhà thơ và nhà văn hiện đại của Việt Nam.</a:t>
            </a:r>
            <a:endParaRPr lang="en-GB" sz="4000">
              <a:effectLst/>
              <a:latin typeface="Times New Roman" panose="02020603050405020304" pitchFamily="18" charset="0"/>
              <a:ea typeface="Times New Roman" panose="02020603050405020304" pitchFamily="18" charset="0"/>
            </a:endParaRPr>
          </a:p>
        </p:txBody>
      </p:sp>
      <p:sp>
        <p:nvSpPr>
          <p:cNvPr id="23" name="Rectangle 22"/>
          <p:cNvSpPr/>
          <p:nvPr/>
        </p:nvSpPr>
        <p:spPr>
          <a:xfrm>
            <a:off x="7980683" y="4479427"/>
            <a:ext cx="9283652" cy="2492990"/>
          </a:xfrm>
          <a:prstGeom prst="rect">
            <a:avLst/>
          </a:prstGeom>
        </p:spPr>
        <p:txBody>
          <a:bodyPr wrap="square">
            <a:spAutoFit/>
          </a:bodyPr>
          <a:lstStyle/>
          <a:p>
            <a:pPr algn="just">
              <a:lnSpc>
                <a:spcPct val="130000"/>
              </a:lnSpc>
              <a:spcAft>
                <a:spcPts val="0"/>
              </a:spcAft>
            </a:pPr>
            <a:r>
              <a:rPr lang="de-DE" sz="4000">
                <a:solidFill>
                  <a:srgbClr val="111111"/>
                </a:solidFill>
                <a:latin typeface="Times New Roman" panose="02020603050405020304" pitchFamily="18" charset="0"/>
                <a:ea typeface="Times New Roman" panose="02020603050405020304" pitchFamily="18" charset="0"/>
                <a:cs typeface="Times New Roman" panose="02020603050405020304" pitchFamily="18" charset="0"/>
              </a:rPr>
              <a:t>- Từ năm 1965 đến 1970, ông nhập ngũ và phục vụ trong quân đội. Đây là thời kì thơ Lưu Quang Vũ phát triển nở rộ.</a:t>
            </a:r>
            <a:endParaRPr lang="en-GB" sz="4000">
              <a:effectLst/>
              <a:latin typeface="Times New Roman" panose="02020603050405020304" pitchFamily="18" charset="0"/>
              <a:ea typeface="Times New Roman" panose="02020603050405020304" pitchFamily="18" charset="0"/>
            </a:endParaRPr>
          </a:p>
        </p:txBody>
      </p:sp>
      <p:sp>
        <p:nvSpPr>
          <p:cNvPr id="24" name="Rectangle 23"/>
          <p:cNvSpPr/>
          <p:nvPr/>
        </p:nvSpPr>
        <p:spPr>
          <a:xfrm>
            <a:off x="7951974" y="7230882"/>
            <a:ext cx="8509739" cy="1692771"/>
          </a:xfrm>
          <a:prstGeom prst="rect">
            <a:avLst/>
          </a:prstGeom>
        </p:spPr>
        <p:txBody>
          <a:bodyPr wrap="square">
            <a:spAutoFit/>
          </a:bodyPr>
          <a:lstStyle/>
          <a:p>
            <a:pPr algn="just">
              <a:lnSpc>
                <a:spcPct val="130000"/>
              </a:lnSpc>
              <a:spcAft>
                <a:spcPts val="0"/>
              </a:spcAft>
            </a:pPr>
            <a:r>
              <a:rPr lang="de-DE" sz="4000">
                <a:solidFill>
                  <a:srgbClr val="111111"/>
                </a:solidFill>
                <a:latin typeface="Times New Roman" panose="02020603050405020304" pitchFamily="18" charset="0"/>
                <a:ea typeface="Times New Roman" panose="02020603050405020304" pitchFamily="18" charset="0"/>
                <a:cs typeface="Times New Roman" panose="02020603050405020304" pitchFamily="18" charset="0"/>
              </a:rPr>
              <a:t>- Từ năm 1970 đến 1975, ông làm đủ mọi nghề để mưu sinh.</a:t>
            </a:r>
            <a:endParaRPr lang="en-GB" sz="4000">
              <a:effectLst/>
              <a:latin typeface="Times New Roman" panose="02020603050405020304" pitchFamily="18" charset="0"/>
              <a:ea typeface="Times New Roman" panose="02020603050405020304" pitchFamily="18" charset="0"/>
            </a:endParaRPr>
          </a:p>
        </p:txBody>
      </p:sp>
      <p:pic>
        <p:nvPicPr>
          <p:cNvPr id="25" name="Picture 24" descr="C:\Users\Admin\Desktop\images.jpg"/>
          <p:cNvPicPr/>
          <p:nvPr/>
        </p:nvPicPr>
        <p:blipFill>
          <a:blip r:embed="rId5">
            <a:extLst>
              <a:ext uri="{28A0092B-C50C-407E-A947-70E740481C1C}">
                <a14:useLocalDpi xmlns:a14="http://schemas.microsoft.com/office/drawing/2010/main" val="0"/>
              </a:ext>
            </a:extLst>
          </a:blip>
          <a:srcRect/>
          <a:stretch>
            <a:fillRect/>
          </a:stretch>
        </p:blipFill>
        <p:spPr bwMode="auto">
          <a:xfrm rot="21321378">
            <a:off x="1002962" y="4815404"/>
            <a:ext cx="4861740" cy="4785882"/>
          </a:xfrm>
          <a:prstGeom prst="rect">
            <a:avLst/>
          </a:prstGeom>
          <a:noFill/>
          <a:ln>
            <a:noFill/>
          </a:ln>
        </p:spPr>
      </p:pic>
      <p:sp>
        <p:nvSpPr>
          <p:cNvPr id="26" name="Freeform 17"/>
          <p:cNvSpPr/>
          <p:nvPr/>
        </p:nvSpPr>
        <p:spPr>
          <a:xfrm>
            <a:off x="-66750" y="4595389"/>
            <a:ext cx="1889686" cy="1843440"/>
          </a:xfrm>
          <a:custGeom>
            <a:avLst/>
            <a:gdLst/>
            <a:ahLst/>
            <a:cxnLst/>
            <a:rect l="l" t="t" r="r" b="b"/>
            <a:pathLst>
              <a:path w="1889686" h="1843440">
                <a:moveTo>
                  <a:pt x="0" y="0"/>
                </a:moveTo>
                <a:lnTo>
                  <a:pt x="1889686" y="0"/>
                </a:lnTo>
                <a:lnTo>
                  <a:pt x="1889686" y="1843440"/>
                </a:lnTo>
                <a:lnTo>
                  <a:pt x="0" y="1843440"/>
                </a:lnTo>
                <a:lnTo>
                  <a:pt x="0" y="0"/>
                </a:lnTo>
                <a:close/>
              </a:path>
            </a:pathLst>
          </a:custGeom>
          <a:blipFill>
            <a:blip r:embed="rId6"/>
            <a:stretch>
              <a:fillRect/>
            </a:stretch>
          </a:blipFill>
        </p:spPr>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1000"/>
                                        <p:tgtEl>
                                          <p:spTgt spid="20"/>
                                        </p:tgtEl>
                                      </p:cBhvr>
                                    </p:animEffect>
                                    <p:anim calcmode="lin" valueType="num">
                                      <p:cBhvr>
                                        <p:cTn id="15" dur="1000" fill="hold"/>
                                        <p:tgtEl>
                                          <p:spTgt spid="20"/>
                                        </p:tgtEl>
                                        <p:attrNameLst>
                                          <p:attrName>ppt_x</p:attrName>
                                        </p:attrNameLst>
                                      </p:cBhvr>
                                      <p:tavLst>
                                        <p:tav tm="0">
                                          <p:val>
                                            <p:strVal val="#ppt_x"/>
                                          </p:val>
                                        </p:tav>
                                        <p:tav tm="100000">
                                          <p:val>
                                            <p:strVal val="#ppt_x"/>
                                          </p:val>
                                        </p:tav>
                                      </p:tavLst>
                                    </p:anim>
                                    <p:anim calcmode="lin" valueType="num">
                                      <p:cBhvr>
                                        <p:cTn id="16"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1"/>
                                        </p:tgtEl>
                                        <p:attrNameLst>
                                          <p:attrName>style.visibility</p:attrName>
                                        </p:attrNameLst>
                                      </p:cBhvr>
                                      <p:to>
                                        <p:strVal val="visible"/>
                                      </p:to>
                                    </p:set>
                                    <p:animEffect transition="in" filter="fade">
                                      <p:cBhvr>
                                        <p:cTn id="21" dur="1000"/>
                                        <p:tgtEl>
                                          <p:spTgt spid="21"/>
                                        </p:tgtEl>
                                      </p:cBhvr>
                                    </p:animEffect>
                                    <p:anim calcmode="lin" valueType="num">
                                      <p:cBhvr>
                                        <p:cTn id="22" dur="1000" fill="hold"/>
                                        <p:tgtEl>
                                          <p:spTgt spid="21"/>
                                        </p:tgtEl>
                                        <p:attrNameLst>
                                          <p:attrName>ppt_x</p:attrName>
                                        </p:attrNameLst>
                                      </p:cBhvr>
                                      <p:tavLst>
                                        <p:tav tm="0">
                                          <p:val>
                                            <p:strVal val="#ppt_x"/>
                                          </p:val>
                                        </p:tav>
                                        <p:tav tm="100000">
                                          <p:val>
                                            <p:strVal val="#ppt_x"/>
                                          </p:val>
                                        </p:tav>
                                      </p:tavLst>
                                    </p:anim>
                                    <p:anim calcmode="lin" valueType="num">
                                      <p:cBhvr>
                                        <p:cTn id="23"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22"/>
                                        </p:tgtEl>
                                        <p:attrNameLst>
                                          <p:attrName>style.visibility</p:attrName>
                                        </p:attrNameLst>
                                      </p:cBhvr>
                                      <p:to>
                                        <p:strVal val="visible"/>
                                      </p:to>
                                    </p:set>
                                    <p:animEffect transition="in" filter="barn(inVertical)">
                                      <p:cBhvr>
                                        <p:cTn id="28" dur="500"/>
                                        <p:tgtEl>
                                          <p:spTgt spid="22"/>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23"/>
                                        </p:tgtEl>
                                        <p:attrNameLst>
                                          <p:attrName>style.visibility</p:attrName>
                                        </p:attrNameLst>
                                      </p:cBhvr>
                                      <p:to>
                                        <p:strVal val="visible"/>
                                      </p:to>
                                    </p:set>
                                    <p:animEffect transition="in" filter="barn(inVertical)">
                                      <p:cBhvr>
                                        <p:cTn id="33" dur="500"/>
                                        <p:tgtEl>
                                          <p:spTgt spid="23"/>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grpId="0" nodeType="clickEffect">
                                  <p:stCondLst>
                                    <p:cond delay="0"/>
                                  </p:stCondLst>
                                  <p:childTnLst>
                                    <p:set>
                                      <p:cBhvr>
                                        <p:cTn id="37" dur="1" fill="hold">
                                          <p:stCondLst>
                                            <p:cond delay="0"/>
                                          </p:stCondLst>
                                        </p:cTn>
                                        <p:tgtEl>
                                          <p:spTgt spid="24"/>
                                        </p:tgtEl>
                                        <p:attrNameLst>
                                          <p:attrName>style.visibility</p:attrName>
                                        </p:attrNameLst>
                                      </p:cBhvr>
                                      <p:to>
                                        <p:strVal val="visible"/>
                                      </p:to>
                                    </p:set>
                                    <p:animEffect transition="in" filter="barn(inVertical)">
                                      <p:cBhvr>
                                        <p:cTn id="38"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0" grpId="0"/>
      <p:bldP spid="21" grpId="0"/>
      <p:bldP spid="22" grpId="0"/>
      <p:bldP spid="23" grpId="0"/>
      <p:bldP spid="24"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AF9F0"/>
        </a:solidFill>
        <a:effectLst/>
      </p:bgPr>
    </p:bg>
    <p:spTree>
      <p:nvGrpSpPr>
        <p:cNvPr id="1" name=""/>
        <p:cNvGrpSpPr/>
        <p:nvPr/>
      </p:nvGrpSpPr>
      <p:grpSpPr>
        <a:xfrm>
          <a:off x="0" y="0"/>
          <a:ext cx="0" cy="0"/>
          <a:chOff x="0" y="0"/>
          <a:chExt cx="0" cy="0"/>
        </a:xfrm>
      </p:grpSpPr>
      <p:grpSp>
        <p:nvGrpSpPr>
          <p:cNvPr id="2" name="Group 2"/>
          <p:cNvGrpSpPr/>
          <p:nvPr/>
        </p:nvGrpSpPr>
        <p:grpSpPr>
          <a:xfrm>
            <a:off x="-1320710" y="0"/>
            <a:ext cx="20399600" cy="10287000"/>
            <a:chOff x="0" y="0"/>
            <a:chExt cx="27199466" cy="13716000"/>
          </a:xfrm>
        </p:grpSpPr>
        <p:sp>
          <p:nvSpPr>
            <p:cNvPr id="3" name="Freeform 3"/>
            <p:cNvSpPr/>
            <p:nvPr/>
          </p:nvSpPr>
          <p:spPr>
            <a:xfrm>
              <a:off x="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1">
                <a:alphaModFix amt="19999"/>
              </a:blip>
              <a:stretch>
                <a:fillRect/>
              </a:stretch>
            </a:blipFill>
          </p:spPr>
        </p:sp>
        <p:sp>
          <p:nvSpPr>
            <p:cNvPr id="4" name="Freeform 4"/>
            <p:cNvSpPr/>
            <p:nvPr/>
          </p:nvSpPr>
          <p:spPr>
            <a:xfrm>
              <a:off x="13483466"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1">
                <a:alphaModFix amt="19999"/>
              </a:blip>
              <a:stretch>
                <a:fillRect/>
              </a:stretch>
            </a:blipFill>
          </p:spPr>
        </p:sp>
      </p:grpSp>
      <p:grpSp>
        <p:nvGrpSpPr>
          <p:cNvPr id="5" name="Group 5"/>
          <p:cNvGrpSpPr/>
          <p:nvPr/>
        </p:nvGrpSpPr>
        <p:grpSpPr>
          <a:xfrm>
            <a:off x="687019" y="487977"/>
            <a:ext cx="17105015" cy="7496545"/>
            <a:chOff x="0" y="0"/>
            <a:chExt cx="4505024" cy="1974399"/>
          </a:xfrm>
        </p:grpSpPr>
        <p:sp>
          <p:nvSpPr>
            <p:cNvPr id="6" name="Freeform 6"/>
            <p:cNvSpPr/>
            <p:nvPr/>
          </p:nvSpPr>
          <p:spPr>
            <a:xfrm>
              <a:off x="0" y="0"/>
              <a:ext cx="4505025" cy="1974399"/>
            </a:xfrm>
            <a:custGeom>
              <a:avLst/>
              <a:gdLst/>
              <a:ahLst/>
              <a:cxnLst/>
              <a:rect l="l" t="t" r="r" b="b"/>
              <a:pathLst>
                <a:path w="4505025" h="1974399">
                  <a:moveTo>
                    <a:pt x="23083" y="0"/>
                  </a:moveTo>
                  <a:lnTo>
                    <a:pt x="4481942" y="0"/>
                  </a:lnTo>
                  <a:cubicBezTo>
                    <a:pt x="4488064" y="0"/>
                    <a:pt x="4493935" y="2432"/>
                    <a:pt x="4498264" y="6761"/>
                  </a:cubicBezTo>
                  <a:cubicBezTo>
                    <a:pt x="4502593" y="11090"/>
                    <a:pt x="4505025" y="16961"/>
                    <a:pt x="4505025" y="23083"/>
                  </a:cubicBezTo>
                  <a:lnTo>
                    <a:pt x="4505025" y="1951316"/>
                  </a:lnTo>
                  <a:cubicBezTo>
                    <a:pt x="4505025" y="1957437"/>
                    <a:pt x="4502593" y="1963309"/>
                    <a:pt x="4498264" y="1967638"/>
                  </a:cubicBezTo>
                  <a:cubicBezTo>
                    <a:pt x="4493935" y="1971967"/>
                    <a:pt x="4488064" y="1974399"/>
                    <a:pt x="4481942" y="1974399"/>
                  </a:cubicBezTo>
                  <a:lnTo>
                    <a:pt x="23083" y="1974399"/>
                  </a:lnTo>
                  <a:cubicBezTo>
                    <a:pt x="16961" y="1974399"/>
                    <a:pt x="11090" y="1971967"/>
                    <a:pt x="6761" y="1967638"/>
                  </a:cubicBezTo>
                  <a:cubicBezTo>
                    <a:pt x="2432" y="1963309"/>
                    <a:pt x="0" y="1957437"/>
                    <a:pt x="0" y="1951316"/>
                  </a:cubicBezTo>
                  <a:lnTo>
                    <a:pt x="0" y="23083"/>
                  </a:lnTo>
                  <a:cubicBezTo>
                    <a:pt x="0" y="16961"/>
                    <a:pt x="2432" y="11090"/>
                    <a:pt x="6761" y="6761"/>
                  </a:cubicBezTo>
                  <a:cubicBezTo>
                    <a:pt x="11090" y="2432"/>
                    <a:pt x="16961" y="0"/>
                    <a:pt x="23083" y="0"/>
                  </a:cubicBezTo>
                  <a:close/>
                </a:path>
              </a:pathLst>
            </a:custGeom>
            <a:solidFill>
              <a:srgbClr val="AA917E"/>
            </a:solidFill>
          </p:spPr>
        </p:sp>
        <p:sp>
          <p:nvSpPr>
            <p:cNvPr id="7" name="TextBox 7"/>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grpSp>
        <p:nvGrpSpPr>
          <p:cNvPr id="8" name="Group 8"/>
          <p:cNvGrpSpPr/>
          <p:nvPr/>
        </p:nvGrpSpPr>
        <p:grpSpPr>
          <a:xfrm>
            <a:off x="1305673" y="937676"/>
            <a:ext cx="15867707" cy="3307575"/>
            <a:chOff x="0" y="0"/>
            <a:chExt cx="4179149" cy="1013846"/>
          </a:xfrm>
        </p:grpSpPr>
        <p:sp>
          <p:nvSpPr>
            <p:cNvPr id="9" name="Freeform 9"/>
            <p:cNvSpPr/>
            <p:nvPr/>
          </p:nvSpPr>
          <p:spPr>
            <a:xfrm>
              <a:off x="0" y="0"/>
              <a:ext cx="4179149" cy="1013846"/>
            </a:xfrm>
            <a:custGeom>
              <a:avLst/>
              <a:gdLst/>
              <a:ahLst/>
              <a:cxnLst/>
              <a:rect l="l" t="t" r="r" b="b"/>
              <a:pathLst>
                <a:path w="4179149" h="1013846">
                  <a:moveTo>
                    <a:pt x="24883" y="0"/>
                  </a:moveTo>
                  <a:lnTo>
                    <a:pt x="4154266" y="0"/>
                  </a:lnTo>
                  <a:cubicBezTo>
                    <a:pt x="4168009" y="0"/>
                    <a:pt x="4179149" y="11141"/>
                    <a:pt x="4179149" y="24883"/>
                  </a:cubicBezTo>
                  <a:lnTo>
                    <a:pt x="4179149" y="988963"/>
                  </a:lnTo>
                  <a:cubicBezTo>
                    <a:pt x="4179149" y="995562"/>
                    <a:pt x="4176528" y="1001891"/>
                    <a:pt x="4171861" y="1006558"/>
                  </a:cubicBezTo>
                  <a:cubicBezTo>
                    <a:pt x="4167194" y="1011224"/>
                    <a:pt x="4160865" y="1013846"/>
                    <a:pt x="4154266" y="1013846"/>
                  </a:cubicBezTo>
                  <a:lnTo>
                    <a:pt x="24883" y="1013846"/>
                  </a:lnTo>
                  <a:cubicBezTo>
                    <a:pt x="18284" y="1013846"/>
                    <a:pt x="11955" y="1011224"/>
                    <a:pt x="7288" y="1006558"/>
                  </a:cubicBezTo>
                  <a:cubicBezTo>
                    <a:pt x="2622" y="1001891"/>
                    <a:pt x="0" y="995562"/>
                    <a:pt x="0" y="988963"/>
                  </a:cubicBezTo>
                  <a:lnTo>
                    <a:pt x="0" y="24883"/>
                  </a:lnTo>
                  <a:cubicBezTo>
                    <a:pt x="0" y="18284"/>
                    <a:pt x="2622" y="11955"/>
                    <a:pt x="7288" y="7288"/>
                  </a:cubicBezTo>
                  <a:cubicBezTo>
                    <a:pt x="11955" y="2622"/>
                    <a:pt x="18284" y="0"/>
                    <a:pt x="24883" y="0"/>
                  </a:cubicBezTo>
                  <a:close/>
                </a:path>
              </a:pathLst>
            </a:custGeom>
            <a:solidFill>
              <a:srgbClr val="AA917E"/>
            </a:solidFill>
            <a:ln w="38100" cap="rnd">
              <a:solidFill>
                <a:srgbClr val="ECD7C1"/>
              </a:solidFill>
              <a:round/>
            </a:ln>
          </p:spPr>
        </p:sp>
        <p:sp>
          <p:nvSpPr>
            <p:cNvPr id="10" name="TextBox 10"/>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grpSp>
        <p:nvGrpSpPr>
          <p:cNvPr id="11" name="Group 11"/>
          <p:cNvGrpSpPr/>
          <p:nvPr/>
        </p:nvGrpSpPr>
        <p:grpSpPr>
          <a:xfrm>
            <a:off x="1114863" y="5219701"/>
            <a:ext cx="4806658" cy="4038600"/>
            <a:chOff x="0" y="0"/>
            <a:chExt cx="1265951" cy="605372"/>
          </a:xfrm>
        </p:grpSpPr>
        <p:sp>
          <p:nvSpPr>
            <p:cNvPr id="12" name="Freeform 12"/>
            <p:cNvSpPr/>
            <p:nvPr/>
          </p:nvSpPr>
          <p:spPr>
            <a:xfrm>
              <a:off x="0" y="0"/>
              <a:ext cx="1265951" cy="605372"/>
            </a:xfrm>
            <a:custGeom>
              <a:avLst/>
              <a:gdLst/>
              <a:ahLst/>
              <a:cxnLst/>
              <a:rect l="l" t="t" r="r" b="b"/>
              <a:pathLst>
                <a:path w="1265951" h="605372">
                  <a:moveTo>
                    <a:pt x="82144" y="0"/>
                  </a:moveTo>
                  <a:lnTo>
                    <a:pt x="1183807" y="0"/>
                  </a:lnTo>
                  <a:cubicBezTo>
                    <a:pt x="1229174" y="0"/>
                    <a:pt x="1265951" y="36777"/>
                    <a:pt x="1265951" y="82144"/>
                  </a:cubicBezTo>
                  <a:lnTo>
                    <a:pt x="1265951" y="523228"/>
                  </a:lnTo>
                  <a:cubicBezTo>
                    <a:pt x="1265951" y="568595"/>
                    <a:pt x="1229174" y="605372"/>
                    <a:pt x="1183807" y="605372"/>
                  </a:cubicBezTo>
                  <a:lnTo>
                    <a:pt x="82144" y="605372"/>
                  </a:lnTo>
                  <a:cubicBezTo>
                    <a:pt x="60358" y="605372"/>
                    <a:pt x="39464" y="596717"/>
                    <a:pt x="24059" y="581312"/>
                  </a:cubicBezTo>
                  <a:cubicBezTo>
                    <a:pt x="8654" y="565907"/>
                    <a:pt x="0" y="545014"/>
                    <a:pt x="0" y="523228"/>
                  </a:cubicBezTo>
                  <a:lnTo>
                    <a:pt x="0" y="82144"/>
                  </a:lnTo>
                  <a:cubicBezTo>
                    <a:pt x="0" y="36777"/>
                    <a:pt x="36777" y="0"/>
                    <a:pt x="82144" y="0"/>
                  </a:cubicBezTo>
                  <a:close/>
                </a:path>
              </a:pathLst>
            </a:custGeom>
            <a:solidFill>
              <a:srgbClr val="AA917E"/>
            </a:solidFill>
            <a:ln w="38100" cap="rnd">
              <a:solidFill>
                <a:srgbClr val="ECD7C1"/>
              </a:solidFill>
              <a:round/>
            </a:ln>
          </p:spPr>
        </p:sp>
        <p:sp>
          <p:nvSpPr>
            <p:cNvPr id="13" name="TextBox 13"/>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grpSp>
        <p:nvGrpSpPr>
          <p:cNvPr id="14" name="Group 14"/>
          <p:cNvGrpSpPr/>
          <p:nvPr/>
        </p:nvGrpSpPr>
        <p:grpSpPr>
          <a:xfrm>
            <a:off x="6740671" y="5219701"/>
            <a:ext cx="4806658" cy="4038599"/>
            <a:chOff x="0" y="0"/>
            <a:chExt cx="1265951" cy="605372"/>
          </a:xfrm>
        </p:grpSpPr>
        <p:sp>
          <p:nvSpPr>
            <p:cNvPr id="15" name="Freeform 15"/>
            <p:cNvSpPr/>
            <p:nvPr/>
          </p:nvSpPr>
          <p:spPr>
            <a:xfrm>
              <a:off x="0" y="0"/>
              <a:ext cx="1265951" cy="605372"/>
            </a:xfrm>
            <a:custGeom>
              <a:avLst/>
              <a:gdLst/>
              <a:ahLst/>
              <a:cxnLst/>
              <a:rect l="l" t="t" r="r" b="b"/>
              <a:pathLst>
                <a:path w="1265951" h="605372">
                  <a:moveTo>
                    <a:pt x="82144" y="0"/>
                  </a:moveTo>
                  <a:lnTo>
                    <a:pt x="1183807" y="0"/>
                  </a:lnTo>
                  <a:cubicBezTo>
                    <a:pt x="1229174" y="0"/>
                    <a:pt x="1265951" y="36777"/>
                    <a:pt x="1265951" y="82144"/>
                  </a:cubicBezTo>
                  <a:lnTo>
                    <a:pt x="1265951" y="523228"/>
                  </a:lnTo>
                  <a:cubicBezTo>
                    <a:pt x="1265951" y="568595"/>
                    <a:pt x="1229174" y="605372"/>
                    <a:pt x="1183807" y="605372"/>
                  </a:cubicBezTo>
                  <a:lnTo>
                    <a:pt x="82144" y="605372"/>
                  </a:lnTo>
                  <a:cubicBezTo>
                    <a:pt x="60358" y="605372"/>
                    <a:pt x="39464" y="596717"/>
                    <a:pt x="24059" y="581312"/>
                  </a:cubicBezTo>
                  <a:cubicBezTo>
                    <a:pt x="8654" y="565907"/>
                    <a:pt x="0" y="545014"/>
                    <a:pt x="0" y="523228"/>
                  </a:cubicBezTo>
                  <a:lnTo>
                    <a:pt x="0" y="82144"/>
                  </a:lnTo>
                  <a:cubicBezTo>
                    <a:pt x="0" y="36777"/>
                    <a:pt x="36777" y="0"/>
                    <a:pt x="82144" y="0"/>
                  </a:cubicBezTo>
                  <a:close/>
                </a:path>
              </a:pathLst>
            </a:custGeom>
            <a:solidFill>
              <a:srgbClr val="AA917E"/>
            </a:solidFill>
            <a:ln w="38100" cap="rnd">
              <a:solidFill>
                <a:srgbClr val="ECD7C1"/>
              </a:solidFill>
              <a:round/>
            </a:ln>
          </p:spPr>
        </p:sp>
        <p:sp>
          <p:nvSpPr>
            <p:cNvPr id="16" name="TextBox 16"/>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grpSp>
        <p:nvGrpSpPr>
          <p:cNvPr id="17" name="Group 17"/>
          <p:cNvGrpSpPr/>
          <p:nvPr/>
        </p:nvGrpSpPr>
        <p:grpSpPr>
          <a:xfrm>
            <a:off x="12175912" y="5219701"/>
            <a:ext cx="4806658" cy="4038599"/>
            <a:chOff x="0" y="0"/>
            <a:chExt cx="1265951" cy="605372"/>
          </a:xfrm>
        </p:grpSpPr>
        <p:sp>
          <p:nvSpPr>
            <p:cNvPr id="18" name="Freeform 18"/>
            <p:cNvSpPr/>
            <p:nvPr/>
          </p:nvSpPr>
          <p:spPr>
            <a:xfrm>
              <a:off x="0" y="0"/>
              <a:ext cx="1265951" cy="605372"/>
            </a:xfrm>
            <a:custGeom>
              <a:avLst/>
              <a:gdLst/>
              <a:ahLst/>
              <a:cxnLst/>
              <a:rect l="l" t="t" r="r" b="b"/>
              <a:pathLst>
                <a:path w="1265951" h="605372">
                  <a:moveTo>
                    <a:pt x="82144" y="0"/>
                  </a:moveTo>
                  <a:lnTo>
                    <a:pt x="1183807" y="0"/>
                  </a:lnTo>
                  <a:cubicBezTo>
                    <a:pt x="1229174" y="0"/>
                    <a:pt x="1265951" y="36777"/>
                    <a:pt x="1265951" y="82144"/>
                  </a:cubicBezTo>
                  <a:lnTo>
                    <a:pt x="1265951" y="523228"/>
                  </a:lnTo>
                  <a:cubicBezTo>
                    <a:pt x="1265951" y="568595"/>
                    <a:pt x="1229174" y="605372"/>
                    <a:pt x="1183807" y="605372"/>
                  </a:cubicBezTo>
                  <a:lnTo>
                    <a:pt x="82144" y="605372"/>
                  </a:lnTo>
                  <a:cubicBezTo>
                    <a:pt x="60358" y="605372"/>
                    <a:pt x="39464" y="596717"/>
                    <a:pt x="24059" y="581312"/>
                  </a:cubicBezTo>
                  <a:cubicBezTo>
                    <a:pt x="8654" y="565907"/>
                    <a:pt x="0" y="545014"/>
                    <a:pt x="0" y="523228"/>
                  </a:cubicBezTo>
                  <a:lnTo>
                    <a:pt x="0" y="82144"/>
                  </a:lnTo>
                  <a:cubicBezTo>
                    <a:pt x="0" y="36777"/>
                    <a:pt x="36777" y="0"/>
                    <a:pt x="82144" y="0"/>
                  </a:cubicBezTo>
                  <a:close/>
                </a:path>
              </a:pathLst>
            </a:custGeom>
            <a:solidFill>
              <a:srgbClr val="AA917E"/>
            </a:solidFill>
            <a:ln w="38100" cap="rnd">
              <a:solidFill>
                <a:srgbClr val="ECD7C1"/>
              </a:solidFill>
              <a:round/>
            </a:ln>
          </p:spPr>
        </p:sp>
        <p:sp>
          <p:nvSpPr>
            <p:cNvPr id="19" name="TextBox 19"/>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sp>
        <p:nvSpPr>
          <p:cNvPr id="24" name="TextBox 24"/>
          <p:cNvSpPr txBox="1"/>
          <p:nvPr/>
        </p:nvSpPr>
        <p:spPr>
          <a:xfrm>
            <a:off x="5339211" y="964619"/>
            <a:ext cx="14652885" cy="923330"/>
          </a:xfrm>
          <a:prstGeom prst="rect">
            <a:avLst/>
          </a:prstGeom>
        </p:spPr>
        <p:txBody>
          <a:bodyPr lIns="0" tIns="0" rIns="0" bIns="0" rtlCol="0" anchor="t">
            <a:spAutoFit/>
          </a:bodyPr>
          <a:lstStyle/>
          <a:p>
            <a:r>
              <a:rPr lang="de-DE" sz="6000" b="1">
                <a:solidFill>
                  <a:schemeClr val="bg1"/>
                </a:solidFill>
                <a:latin typeface="Times New Roman" panose="02020603050405020304" pitchFamily="18" charset="0"/>
                <a:cs typeface="Times New Roman" panose="02020603050405020304" pitchFamily="18" charset="0"/>
              </a:rPr>
              <a:t>b. Sự nghiệp sáng tác</a:t>
            </a:r>
            <a:endParaRPr lang="en-GB" sz="6000">
              <a:solidFill>
                <a:schemeClr val="bg1"/>
              </a:solidFill>
              <a:latin typeface="Times New Roman" panose="02020603050405020304" pitchFamily="18" charset="0"/>
              <a:cs typeface="Times New Roman" panose="02020603050405020304" pitchFamily="18" charset="0"/>
            </a:endParaRPr>
          </a:p>
        </p:txBody>
      </p:sp>
      <p:sp>
        <p:nvSpPr>
          <p:cNvPr id="25" name="TextBox 25"/>
          <p:cNvSpPr txBox="1"/>
          <p:nvPr/>
        </p:nvSpPr>
        <p:spPr>
          <a:xfrm>
            <a:off x="1813662" y="2376307"/>
            <a:ext cx="14056430" cy="1661993"/>
          </a:xfrm>
          <a:prstGeom prst="rect">
            <a:avLst/>
          </a:prstGeom>
        </p:spPr>
        <p:txBody>
          <a:bodyPr lIns="0" tIns="0" rIns="0" bIns="0" rtlCol="0" anchor="t">
            <a:spAutoFit/>
          </a:bodyPr>
          <a:lstStyle/>
          <a:p>
            <a:pPr algn="ctr"/>
            <a:r>
              <a:rPr lang="de-DE" sz="5400" i="1">
                <a:solidFill>
                  <a:schemeClr val="bg1"/>
                </a:solidFill>
                <a:latin typeface="Times New Roman" panose="02020603050405020304" pitchFamily="18" charset="0"/>
                <a:cs typeface="Times New Roman" panose="02020603050405020304" pitchFamily="18" charset="0"/>
              </a:rPr>
              <a:t>Hồn Trương Ba da hàng thịt</a:t>
            </a:r>
            <a:r>
              <a:rPr lang="de-DE" sz="5400">
                <a:solidFill>
                  <a:schemeClr val="bg1"/>
                </a:solidFill>
                <a:latin typeface="Times New Roman" panose="02020603050405020304" pitchFamily="18" charset="0"/>
                <a:cs typeface="Times New Roman" panose="02020603050405020304" pitchFamily="18" charset="0"/>
              </a:rPr>
              <a:t>, </a:t>
            </a:r>
            <a:r>
              <a:rPr lang="de-DE" sz="5400" i="1">
                <a:solidFill>
                  <a:schemeClr val="bg1"/>
                </a:solidFill>
                <a:latin typeface="Times New Roman" panose="02020603050405020304" pitchFamily="18" charset="0"/>
                <a:cs typeface="Times New Roman" panose="02020603050405020304" pitchFamily="18" charset="0"/>
              </a:rPr>
              <a:t>Tôi và chúng ta, Bệnh sĩ, Điều không thể mất, …</a:t>
            </a:r>
            <a:endParaRPr lang="en-US" sz="4800">
              <a:solidFill>
                <a:schemeClr val="bg1"/>
              </a:solidFill>
              <a:latin typeface="Times New Roman" panose="02020603050405020304" pitchFamily="18" charset="0"/>
              <a:cs typeface="Times New Roman" panose="02020603050405020304" pitchFamily="18" charset="0"/>
            </a:endParaRPr>
          </a:p>
        </p:txBody>
      </p:sp>
      <p:pic>
        <p:nvPicPr>
          <p:cNvPr id="26" name="Picture 2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769896" y="5519030"/>
            <a:ext cx="3786702" cy="339383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7" name="Picture 2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47800" y="5519030"/>
            <a:ext cx="4134468" cy="339383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9" name="Picture 28"/>
          <p:cNvPicPr>
            <a:picLocks noChangeAspect="1"/>
          </p:cNvPicPr>
          <p:nvPr/>
        </p:nvPicPr>
        <p:blipFill>
          <a:blip r:embed="rId4"/>
          <a:stretch>
            <a:fillRect/>
          </a:stretch>
        </p:blipFill>
        <p:spPr>
          <a:xfrm>
            <a:off x="6968778" y="5562222"/>
            <a:ext cx="4305823" cy="337421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1000"/>
                                        <p:tgtEl>
                                          <p:spTgt spid="24"/>
                                        </p:tgtEl>
                                      </p:cBhvr>
                                    </p:animEffect>
                                    <p:anim calcmode="lin" valueType="num">
                                      <p:cBhvr>
                                        <p:cTn id="8" dur="1000" fill="hold"/>
                                        <p:tgtEl>
                                          <p:spTgt spid="24"/>
                                        </p:tgtEl>
                                        <p:attrNameLst>
                                          <p:attrName>ppt_x</p:attrName>
                                        </p:attrNameLst>
                                      </p:cBhvr>
                                      <p:tavLst>
                                        <p:tav tm="0">
                                          <p:val>
                                            <p:strVal val="#ppt_x"/>
                                          </p:val>
                                        </p:tav>
                                        <p:tav tm="100000">
                                          <p:val>
                                            <p:strVal val="#ppt_x"/>
                                          </p:val>
                                        </p:tav>
                                      </p:tavLst>
                                    </p:anim>
                                    <p:anim calcmode="lin" valueType="num">
                                      <p:cBhvr>
                                        <p:cTn id="9"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25"/>
                                        </p:tgtEl>
                                        <p:attrNameLst>
                                          <p:attrName>style.visibility</p:attrName>
                                        </p:attrNameLst>
                                      </p:cBhvr>
                                      <p:to>
                                        <p:strVal val="visible"/>
                                      </p:to>
                                    </p:set>
                                    <p:animEffect transition="in" filter="barn(inVertical)">
                                      <p:cBhvr>
                                        <p:cTn id="14" dur="500"/>
                                        <p:tgtEl>
                                          <p:spTgt spid="25"/>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27"/>
                                        </p:tgtEl>
                                        <p:attrNameLst>
                                          <p:attrName>style.visibility</p:attrName>
                                        </p:attrNameLst>
                                      </p:cBhvr>
                                      <p:to>
                                        <p:strVal val="visible"/>
                                      </p:to>
                                    </p:set>
                                    <p:animEffect transition="in" filter="wipe(down)">
                                      <p:cBhvr>
                                        <p:cTn id="19" dur="500"/>
                                        <p:tgtEl>
                                          <p:spTgt spid="27"/>
                                        </p:tgtEl>
                                      </p:cBhvr>
                                    </p:animEffect>
                                  </p:childTnLst>
                                </p:cTn>
                              </p:par>
                              <p:par>
                                <p:cTn id="20" presetID="22" presetClass="entr" presetSubtype="4" fill="hold"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wipe(down)">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29"/>
                                        </p:tgtEl>
                                        <p:attrNameLst>
                                          <p:attrName>style.visibility</p:attrName>
                                        </p:attrNameLst>
                                      </p:cBhvr>
                                      <p:to>
                                        <p:strVal val="visible"/>
                                      </p:to>
                                    </p:set>
                                    <p:animEffect transition="in" filter="circle(in)">
                                      <p:cBhvr>
                                        <p:cTn id="27" dur="2000"/>
                                        <p:tgtEl>
                                          <p:spTgt spid="29"/>
                                        </p:tgtEl>
                                      </p:cBhvr>
                                    </p:animEffect>
                                  </p:childTnLst>
                                </p:cTn>
                              </p:par>
                              <p:par>
                                <p:cTn id="28" presetID="6" presetClass="entr" presetSubtype="16" fill="hold" nodeType="with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circle(in)">
                                      <p:cBhvr>
                                        <p:cTn id="30" dur="2000"/>
                                        <p:tgtEl>
                                          <p:spTgt spid="14"/>
                                        </p:tgtEl>
                                      </p:cBhvr>
                                    </p:animEffect>
                                  </p:childTnLst>
                                </p:cTn>
                              </p:par>
                            </p:childTnLst>
                          </p:cTn>
                        </p:par>
                      </p:childTnLst>
                    </p:cTn>
                  </p:par>
                  <p:par>
                    <p:cTn id="31" fill="hold">
                      <p:stCondLst>
                        <p:cond delay="indefinite"/>
                      </p:stCondLst>
                      <p:childTnLst>
                        <p:par>
                          <p:cTn id="32" fill="hold">
                            <p:stCondLst>
                              <p:cond delay="0"/>
                            </p:stCondLst>
                            <p:childTnLst>
                              <p:par>
                                <p:cTn id="33" presetID="6" presetClass="entr" presetSubtype="16" fill="hold" nodeType="clickEffect">
                                  <p:stCondLst>
                                    <p:cond delay="0"/>
                                  </p:stCondLst>
                                  <p:childTnLst>
                                    <p:set>
                                      <p:cBhvr>
                                        <p:cTn id="34" dur="1" fill="hold">
                                          <p:stCondLst>
                                            <p:cond delay="0"/>
                                          </p:stCondLst>
                                        </p:cTn>
                                        <p:tgtEl>
                                          <p:spTgt spid="26"/>
                                        </p:tgtEl>
                                        <p:attrNameLst>
                                          <p:attrName>style.visibility</p:attrName>
                                        </p:attrNameLst>
                                      </p:cBhvr>
                                      <p:to>
                                        <p:strVal val="visible"/>
                                      </p:to>
                                    </p:set>
                                    <p:animEffect transition="in" filter="circle(in)">
                                      <p:cBhvr>
                                        <p:cTn id="35" dur="2000"/>
                                        <p:tgtEl>
                                          <p:spTgt spid="26"/>
                                        </p:tgtEl>
                                      </p:cBhvr>
                                    </p:animEffect>
                                  </p:childTnLst>
                                </p:cTn>
                              </p:par>
                              <p:par>
                                <p:cTn id="36" presetID="6" presetClass="entr" presetSubtype="16" fill="hold" nodeType="with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circle(in)">
                                      <p:cBhvr>
                                        <p:cTn id="38" dur="2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5"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AF9F0"/>
        </a:solidFill>
        <a:effectLst/>
      </p:bgPr>
    </p:bg>
    <p:spTree>
      <p:nvGrpSpPr>
        <p:cNvPr id="1" name=""/>
        <p:cNvGrpSpPr/>
        <p:nvPr/>
      </p:nvGrpSpPr>
      <p:grpSpPr>
        <a:xfrm>
          <a:off x="0" y="0"/>
          <a:ext cx="0" cy="0"/>
          <a:chOff x="0" y="0"/>
          <a:chExt cx="0" cy="0"/>
        </a:xfrm>
      </p:grpSpPr>
      <p:grpSp>
        <p:nvGrpSpPr>
          <p:cNvPr id="2" name="Group 2"/>
          <p:cNvGrpSpPr/>
          <p:nvPr/>
        </p:nvGrpSpPr>
        <p:grpSpPr>
          <a:xfrm>
            <a:off x="-1432044" y="0"/>
            <a:ext cx="20399600" cy="10287000"/>
            <a:chOff x="0" y="0"/>
            <a:chExt cx="27199466" cy="13716000"/>
          </a:xfrm>
        </p:grpSpPr>
        <p:sp>
          <p:nvSpPr>
            <p:cNvPr id="3" name="Freeform 3"/>
            <p:cNvSpPr/>
            <p:nvPr/>
          </p:nvSpPr>
          <p:spPr>
            <a:xfrm>
              <a:off x="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1">
                <a:alphaModFix amt="19999"/>
              </a:blip>
              <a:stretch>
                <a:fillRect/>
              </a:stretch>
            </a:blipFill>
          </p:spPr>
        </p:sp>
        <p:sp>
          <p:nvSpPr>
            <p:cNvPr id="4" name="Freeform 4"/>
            <p:cNvSpPr/>
            <p:nvPr/>
          </p:nvSpPr>
          <p:spPr>
            <a:xfrm>
              <a:off x="13483466"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1">
                <a:alphaModFix amt="19999"/>
              </a:blip>
              <a:stretch>
                <a:fillRect/>
              </a:stretch>
            </a:blipFill>
          </p:spPr>
        </p:sp>
      </p:grpSp>
      <p:grpSp>
        <p:nvGrpSpPr>
          <p:cNvPr id="5" name="Group 5"/>
          <p:cNvGrpSpPr/>
          <p:nvPr/>
        </p:nvGrpSpPr>
        <p:grpSpPr>
          <a:xfrm rot="-10800000">
            <a:off x="1028700" y="419841"/>
            <a:ext cx="9881496" cy="9447319"/>
            <a:chOff x="0" y="0"/>
            <a:chExt cx="2602534" cy="2488183"/>
          </a:xfrm>
        </p:grpSpPr>
        <p:sp>
          <p:nvSpPr>
            <p:cNvPr id="6" name="Freeform 6"/>
            <p:cNvSpPr/>
            <p:nvPr/>
          </p:nvSpPr>
          <p:spPr>
            <a:xfrm>
              <a:off x="0" y="0"/>
              <a:ext cx="2602534" cy="2488183"/>
            </a:xfrm>
            <a:custGeom>
              <a:avLst/>
              <a:gdLst/>
              <a:ahLst/>
              <a:cxnLst/>
              <a:rect l="l" t="t" r="r" b="b"/>
              <a:pathLst>
                <a:path w="2602534" h="2488183">
                  <a:moveTo>
                    <a:pt x="39957" y="0"/>
                  </a:moveTo>
                  <a:lnTo>
                    <a:pt x="2562577" y="0"/>
                  </a:lnTo>
                  <a:cubicBezTo>
                    <a:pt x="2584644" y="0"/>
                    <a:pt x="2602534" y="17889"/>
                    <a:pt x="2602534" y="39957"/>
                  </a:cubicBezTo>
                  <a:lnTo>
                    <a:pt x="2602534" y="2448226"/>
                  </a:lnTo>
                  <a:cubicBezTo>
                    <a:pt x="2602534" y="2470293"/>
                    <a:pt x="2584644" y="2488183"/>
                    <a:pt x="2562577" y="2488183"/>
                  </a:cubicBezTo>
                  <a:lnTo>
                    <a:pt x="39957" y="2488183"/>
                  </a:lnTo>
                  <a:cubicBezTo>
                    <a:pt x="17889" y="2488183"/>
                    <a:pt x="0" y="2470293"/>
                    <a:pt x="0" y="2448226"/>
                  </a:cubicBezTo>
                  <a:lnTo>
                    <a:pt x="0" y="39957"/>
                  </a:lnTo>
                  <a:cubicBezTo>
                    <a:pt x="0" y="17889"/>
                    <a:pt x="17889" y="0"/>
                    <a:pt x="39957" y="0"/>
                  </a:cubicBezTo>
                  <a:close/>
                </a:path>
              </a:pathLst>
            </a:custGeom>
            <a:solidFill>
              <a:srgbClr val="825445"/>
            </a:solidFill>
          </p:spPr>
        </p:sp>
        <p:sp>
          <p:nvSpPr>
            <p:cNvPr id="7" name="TextBox 7"/>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grpSp>
        <p:nvGrpSpPr>
          <p:cNvPr id="8" name="Group 8"/>
          <p:cNvGrpSpPr/>
          <p:nvPr/>
        </p:nvGrpSpPr>
        <p:grpSpPr>
          <a:xfrm rot="-10800000">
            <a:off x="11223816" y="419841"/>
            <a:ext cx="7962212" cy="9447319"/>
            <a:chOff x="0" y="0"/>
            <a:chExt cx="2097044" cy="2488183"/>
          </a:xfrm>
        </p:grpSpPr>
        <p:sp>
          <p:nvSpPr>
            <p:cNvPr id="9" name="Freeform 9"/>
            <p:cNvSpPr/>
            <p:nvPr/>
          </p:nvSpPr>
          <p:spPr>
            <a:xfrm>
              <a:off x="0" y="0"/>
              <a:ext cx="2097044" cy="2488183"/>
            </a:xfrm>
            <a:custGeom>
              <a:avLst/>
              <a:gdLst/>
              <a:ahLst/>
              <a:cxnLst/>
              <a:rect l="l" t="t" r="r" b="b"/>
              <a:pathLst>
                <a:path w="2097044" h="2488183">
                  <a:moveTo>
                    <a:pt x="49589" y="0"/>
                  </a:moveTo>
                  <a:lnTo>
                    <a:pt x="2047454" y="0"/>
                  </a:lnTo>
                  <a:cubicBezTo>
                    <a:pt x="2074842" y="0"/>
                    <a:pt x="2097044" y="22202"/>
                    <a:pt x="2097044" y="49589"/>
                  </a:cubicBezTo>
                  <a:lnTo>
                    <a:pt x="2097044" y="2438594"/>
                  </a:lnTo>
                  <a:cubicBezTo>
                    <a:pt x="2097044" y="2451746"/>
                    <a:pt x="2091819" y="2464359"/>
                    <a:pt x="2082519" y="2473659"/>
                  </a:cubicBezTo>
                  <a:cubicBezTo>
                    <a:pt x="2073220" y="2482958"/>
                    <a:pt x="2060606" y="2488183"/>
                    <a:pt x="2047454" y="2488183"/>
                  </a:cubicBezTo>
                  <a:lnTo>
                    <a:pt x="49589" y="2488183"/>
                  </a:lnTo>
                  <a:cubicBezTo>
                    <a:pt x="36437" y="2488183"/>
                    <a:pt x="23824" y="2482958"/>
                    <a:pt x="14524" y="2473659"/>
                  </a:cubicBezTo>
                  <a:cubicBezTo>
                    <a:pt x="5225" y="2464359"/>
                    <a:pt x="0" y="2451746"/>
                    <a:pt x="0" y="2438594"/>
                  </a:cubicBezTo>
                  <a:lnTo>
                    <a:pt x="0" y="49589"/>
                  </a:lnTo>
                  <a:cubicBezTo>
                    <a:pt x="0" y="36437"/>
                    <a:pt x="5225" y="23824"/>
                    <a:pt x="14524" y="14524"/>
                  </a:cubicBezTo>
                  <a:cubicBezTo>
                    <a:pt x="23824" y="5225"/>
                    <a:pt x="36437" y="0"/>
                    <a:pt x="49589" y="0"/>
                  </a:cubicBezTo>
                  <a:close/>
                </a:path>
              </a:pathLst>
            </a:custGeom>
            <a:solidFill>
              <a:srgbClr val="825445"/>
            </a:solidFill>
          </p:spPr>
        </p:sp>
        <p:sp>
          <p:nvSpPr>
            <p:cNvPr id="10" name="TextBox 10"/>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grpSp>
        <p:nvGrpSpPr>
          <p:cNvPr id="11" name="Group 11"/>
          <p:cNvGrpSpPr/>
          <p:nvPr/>
        </p:nvGrpSpPr>
        <p:grpSpPr>
          <a:xfrm rot="-10800000">
            <a:off x="12344052" y="851051"/>
            <a:ext cx="6457329" cy="8506112"/>
            <a:chOff x="0" y="0"/>
            <a:chExt cx="1700696" cy="2240293"/>
          </a:xfrm>
        </p:grpSpPr>
        <p:sp>
          <p:nvSpPr>
            <p:cNvPr id="12" name="Freeform 12"/>
            <p:cNvSpPr/>
            <p:nvPr/>
          </p:nvSpPr>
          <p:spPr>
            <a:xfrm>
              <a:off x="0" y="0"/>
              <a:ext cx="1700696" cy="2240293"/>
            </a:xfrm>
            <a:custGeom>
              <a:avLst/>
              <a:gdLst/>
              <a:ahLst/>
              <a:cxnLst/>
              <a:rect l="l" t="t" r="r" b="b"/>
              <a:pathLst>
                <a:path w="1700696" h="2240293">
                  <a:moveTo>
                    <a:pt x="61146" y="0"/>
                  </a:moveTo>
                  <a:lnTo>
                    <a:pt x="1639550" y="0"/>
                  </a:lnTo>
                  <a:cubicBezTo>
                    <a:pt x="1673320" y="0"/>
                    <a:pt x="1700696" y="27376"/>
                    <a:pt x="1700696" y="61146"/>
                  </a:cubicBezTo>
                  <a:lnTo>
                    <a:pt x="1700696" y="2179147"/>
                  </a:lnTo>
                  <a:cubicBezTo>
                    <a:pt x="1700696" y="2195364"/>
                    <a:pt x="1694254" y="2210917"/>
                    <a:pt x="1682786" y="2222384"/>
                  </a:cubicBezTo>
                  <a:cubicBezTo>
                    <a:pt x="1671319" y="2233851"/>
                    <a:pt x="1655767" y="2240293"/>
                    <a:pt x="1639550" y="2240293"/>
                  </a:cubicBezTo>
                  <a:lnTo>
                    <a:pt x="61146" y="2240293"/>
                  </a:lnTo>
                  <a:cubicBezTo>
                    <a:pt x="27376" y="2240293"/>
                    <a:pt x="0" y="2212917"/>
                    <a:pt x="0" y="2179147"/>
                  </a:cubicBezTo>
                  <a:lnTo>
                    <a:pt x="0" y="61146"/>
                  </a:lnTo>
                  <a:cubicBezTo>
                    <a:pt x="0" y="27376"/>
                    <a:pt x="27376" y="0"/>
                    <a:pt x="61146" y="0"/>
                  </a:cubicBezTo>
                  <a:close/>
                </a:path>
              </a:pathLst>
            </a:custGeom>
            <a:solidFill>
              <a:srgbClr val="F7EFE2"/>
            </a:solidFill>
            <a:ln w="38100" cap="rnd">
              <a:solidFill>
                <a:srgbClr val="8A5F36"/>
              </a:solidFill>
              <a:round/>
            </a:ln>
          </p:spPr>
        </p:sp>
        <p:sp>
          <p:nvSpPr>
            <p:cNvPr id="13" name="TextBox 13"/>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grpSp>
        <p:nvGrpSpPr>
          <p:cNvPr id="14" name="Group 14"/>
          <p:cNvGrpSpPr/>
          <p:nvPr/>
        </p:nvGrpSpPr>
        <p:grpSpPr>
          <a:xfrm rot="-10800000">
            <a:off x="1518677" y="851051"/>
            <a:ext cx="8330706" cy="8506112"/>
            <a:chOff x="0" y="0"/>
            <a:chExt cx="2194095" cy="2240293"/>
          </a:xfrm>
        </p:grpSpPr>
        <p:sp>
          <p:nvSpPr>
            <p:cNvPr id="15" name="Freeform 15"/>
            <p:cNvSpPr/>
            <p:nvPr/>
          </p:nvSpPr>
          <p:spPr>
            <a:xfrm>
              <a:off x="0" y="0"/>
              <a:ext cx="2194095" cy="2240293"/>
            </a:xfrm>
            <a:custGeom>
              <a:avLst/>
              <a:gdLst/>
              <a:ahLst/>
              <a:cxnLst/>
              <a:rect l="l" t="t" r="r" b="b"/>
              <a:pathLst>
                <a:path w="2194095" h="2240293">
                  <a:moveTo>
                    <a:pt x="47395" y="0"/>
                  </a:moveTo>
                  <a:lnTo>
                    <a:pt x="2146700" y="0"/>
                  </a:lnTo>
                  <a:cubicBezTo>
                    <a:pt x="2159270" y="0"/>
                    <a:pt x="2171325" y="4993"/>
                    <a:pt x="2180213" y="13882"/>
                  </a:cubicBezTo>
                  <a:cubicBezTo>
                    <a:pt x="2189102" y="22770"/>
                    <a:pt x="2194095" y="34825"/>
                    <a:pt x="2194095" y="47395"/>
                  </a:cubicBezTo>
                  <a:lnTo>
                    <a:pt x="2194095" y="2192897"/>
                  </a:lnTo>
                  <a:cubicBezTo>
                    <a:pt x="2194095" y="2219073"/>
                    <a:pt x="2172876" y="2240293"/>
                    <a:pt x="2146700" y="2240293"/>
                  </a:cubicBezTo>
                  <a:lnTo>
                    <a:pt x="47395" y="2240293"/>
                  </a:lnTo>
                  <a:cubicBezTo>
                    <a:pt x="21220" y="2240293"/>
                    <a:pt x="0" y="2219073"/>
                    <a:pt x="0" y="2192897"/>
                  </a:cubicBezTo>
                  <a:lnTo>
                    <a:pt x="0" y="47395"/>
                  </a:lnTo>
                  <a:cubicBezTo>
                    <a:pt x="0" y="21220"/>
                    <a:pt x="21220" y="0"/>
                    <a:pt x="47395" y="0"/>
                  </a:cubicBezTo>
                  <a:close/>
                </a:path>
              </a:pathLst>
            </a:custGeom>
            <a:solidFill>
              <a:srgbClr val="F7EFE2"/>
            </a:solidFill>
            <a:ln w="38100" cap="rnd">
              <a:solidFill>
                <a:srgbClr val="8A5F36"/>
              </a:solidFill>
              <a:round/>
            </a:ln>
          </p:spPr>
        </p:sp>
        <p:sp>
          <p:nvSpPr>
            <p:cNvPr id="16" name="TextBox 16"/>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sp>
        <p:nvSpPr>
          <p:cNvPr id="17" name="Freeform 17"/>
          <p:cNvSpPr/>
          <p:nvPr/>
        </p:nvSpPr>
        <p:spPr>
          <a:xfrm rot="-10800000">
            <a:off x="10557163" y="1421214"/>
            <a:ext cx="1079108" cy="7365787"/>
          </a:xfrm>
          <a:custGeom>
            <a:avLst/>
            <a:gdLst/>
            <a:ahLst/>
            <a:cxnLst/>
            <a:rect l="l" t="t" r="r" b="b"/>
            <a:pathLst>
              <a:path w="1079108" h="7365787">
                <a:moveTo>
                  <a:pt x="0" y="0"/>
                </a:moveTo>
                <a:lnTo>
                  <a:pt x="1079108" y="0"/>
                </a:lnTo>
                <a:lnTo>
                  <a:pt x="1079108" y="7365787"/>
                </a:lnTo>
                <a:lnTo>
                  <a:pt x="0" y="7365787"/>
                </a:lnTo>
                <a:lnTo>
                  <a:pt x="0" y="0"/>
                </a:lnTo>
                <a:close/>
              </a:path>
            </a:pathLst>
          </a:custGeom>
          <a:blipFill>
            <a:blip r:embed="rId2"/>
            <a:stretch>
              <a:fillRect b="-56269"/>
            </a:stretch>
          </a:blipFill>
        </p:spPr>
      </p:sp>
      <p:sp>
        <p:nvSpPr>
          <p:cNvPr id="18" name="Freeform 18"/>
          <p:cNvSpPr/>
          <p:nvPr/>
        </p:nvSpPr>
        <p:spPr>
          <a:xfrm>
            <a:off x="2180704" y="6351001"/>
            <a:ext cx="453658" cy="471946"/>
          </a:xfrm>
          <a:custGeom>
            <a:avLst/>
            <a:gdLst/>
            <a:ahLst/>
            <a:cxnLst/>
            <a:rect l="l" t="t" r="r" b="b"/>
            <a:pathLst>
              <a:path w="453658" h="471946">
                <a:moveTo>
                  <a:pt x="0" y="0"/>
                </a:moveTo>
                <a:lnTo>
                  <a:pt x="453658" y="0"/>
                </a:lnTo>
                <a:lnTo>
                  <a:pt x="453658" y="471946"/>
                </a:lnTo>
                <a:lnTo>
                  <a:pt x="0" y="471946"/>
                </a:lnTo>
                <a:lnTo>
                  <a:pt x="0" y="0"/>
                </a:lnTo>
                <a:close/>
              </a:path>
            </a:pathLst>
          </a:custGeom>
          <a:blipFill>
            <a:blip r:embed="rId3"/>
            <a:stretch>
              <a:fillRect/>
            </a:stretch>
          </a:blipFill>
        </p:spPr>
      </p:sp>
      <p:sp>
        <p:nvSpPr>
          <p:cNvPr id="19" name="Freeform 19"/>
          <p:cNvSpPr/>
          <p:nvPr/>
        </p:nvSpPr>
        <p:spPr>
          <a:xfrm>
            <a:off x="2256363" y="7782808"/>
            <a:ext cx="477357" cy="496600"/>
          </a:xfrm>
          <a:custGeom>
            <a:avLst/>
            <a:gdLst/>
            <a:ahLst/>
            <a:cxnLst/>
            <a:rect l="l" t="t" r="r" b="b"/>
            <a:pathLst>
              <a:path w="477357" h="496600">
                <a:moveTo>
                  <a:pt x="0" y="0"/>
                </a:moveTo>
                <a:lnTo>
                  <a:pt x="477356" y="0"/>
                </a:lnTo>
                <a:lnTo>
                  <a:pt x="477356" y="496600"/>
                </a:lnTo>
                <a:lnTo>
                  <a:pt x="0" y="496600"/>
                </a:lnTo>
                <a:lnTo>
                  <a:pt x="0" y="0"/>
                </a:lnTo>
                <a:close/>
              </a:path>
            </a:pathLst>
          </a:custGeom>
          <a:blipFill>
            <a:blip r:embed="rId3"/>
            <a:stretch>
              <a:fillRect/>
            </a:stretch>
          </a:blipFill>
        </p:spPr>
      </p:sp>
      <p:sp>
        <p:nvSpPr>
          <p:cNvPr id="20" name="Freeform 20"/>
          <p:cNvSpPr/>
          <p:nvPr/>
        </p:nvSpPr>
        <p:spPr>
          <a:xfrm>
            <a:off x="2380595" y="1466544"/>
            <a:ext cx="7036187" cy="1230933"/>
          </a:xfrm>
          <a:custGeom>
            <a:avLst/>
            <a:gdLst/>
            <a:ahLst/>
            <a:cxnLst/>
            <a:rect l="l" t="t" r="r" b="b"/>
            <a:pathLst>
              <a:path w="5052337" h="1230933">
                <a:moveTo>
                  <a:pt x="0" y="0"/>
                </a:moveTo>
                <a:lnTo>
                  <a:pt x="5052337" y="0"/>
                </a:lnTo>
                <a:lnTo>
                  <a:pt x="5052337" y="1230933"/>
                </a:lnTo>
                <a:lnTo>
                  <a:pt x="0" y="1230933"/>
                </a:lnTo>
                <a:lnTo>
                  <a:pt x="0" y="0"/>
                </a:lnTo>
                <a:close/>
              </a:path>
            </a:pathLst>
          </a:custGeom>
          <a:blipFill>
            <a:blip r:embed="rId4"/>
            <a:stretch>
              <a:fillRect/>
            </a:stretch>
          </a:blipFill>
        </p:spPr>
      </p:sp>
      <p:sp>
        <p:nvSpPr>
          <p:cNvPr id="21" name="Freeform 21"/>
          <p:cNvSpPr/>
          <p:nvPr/>
        </p:nvSpPr>
        <p:spPr>
          <a:xfrm rot="-342970">
            <a:off x="13131151" y="2432767"/>
            <a:ext cx="5374029" cy="5421467"/>
          </a:xfrm>
          <a:custGeom>
            <a:avLst/>
            <a:gdLst/>
            <a:ahLst/>
            <a:cxnLst/>
            <a:rect l="l" t="t" r="r" b="b"/>
            <a:pathLst>
              <a:path w="5374029" h="5421467">
                <a:moveTo>
                  <a:pt x="0" y="0"/>
                </a:moveTo>
                <a:lnTo>
                  <a:pt x="5374029" y="0"/>
                </a:lnTo>
                <a:lnTo>
                  <a:pt x="5374029" y="5421466"/>
                </a:lnTo>
                <a:lnTo>
                  <a:pt x="0" y="5421466"/>
                </a:lnTo>
                <a:lnTo>
                  <a:pt x="0" y="0"/>
                </a:lnTo>
                <a:close/>
              </a:path>
            </a:pathLst>
          </a:custGeom>
          <a:blipFill>
            <a:blip r:embed="rId5"/>
            <a:stretch>
              <a:fillRect/>
            </a:stretch>
          </a:blipFill>
        </p:spPr>
      </p:sp>
      <p:sp>
        <p:nvSpPr>
          <p:cNvPr id="24" name="TextBox 24"/>
          <p:cNvSpPr txBox="1"/>
          <p:nvPr/>
        </p:nvSpPr>
        <p:spPr>
          <a:xfrm>
            <a:off x="2470610" y="1541888"/>
            <a:ext cx="7378773" cy="923330"/>
          </a:xfrm>
          <a:prstGeom prst="rect">
            <a:avLst/>
          </a:prstGeom>
        </p:spPr>
        <p:txBody>
          <a:bodyPr lIns="0" tIns="0" rIns="0" bIns="0" rtlCol="0" anchor="t">
            <a:spAutoFit/>
          </a:bodyPr>
          <a:lstStyle/>
          <a:p>
            <a:r>
              <a:rPr lang="de-DE" sz="6000" b="1">
                <a:latin typeface="Times New Roman" panose="02020603050405020304" pitchFamily="18" charset="0"/>
                <a:cs typeface="Times New Roman" panose="02020603050405020304" pitchFamily="18" charset="0"/>
              </a:rPr>
              <a:t>2. Vở kịch: “Bệnh sĩ”</a:t>
            </a:r>
            <a:endParaRPr lang="en-GB" sz="6000">
              <a:latin typeface="Times New Roman" panose="02020603050405020304" pitchFamily="18" charset="0"/>
              <a:cs typeface="Times New Roman" panose="02020603050405020304" pitchFamily="18" charset="0"/>
            </a:endParaRPr>
          </a:p>
        </p:txBody>
      </p:sp>
      <p:sp>
        <p:nvSpPr>
          <p:cNvPr id="25" name="TextBox 25"/>
          <p:cNvSpPr txBox="1"/>
          <p:nvPr/>
        </p:nvSpPr>
        <p:spPr>
          <a:xfrm>
            <a:off x="3009990" y="6317013"/>
            <a:ext cx="6057877" cy="577081"/>
          </a:xfrm>
          <a:prstGeom prst="rect">
            <a:avLst/>
          </a:prstGeom>
        </p:spPr>
        <p:txBody>
          <a:bodyPr lIns="0" tIns="0" rIns="0" bIns="0" rtlCol="0" anchor="t">
            <a:spAutoFit/>
          </a:bodyPr>
          <a:lstStyle/>
          <a:p>
            <a:pPr>
              <a:lnSpc>
                <a:spcPts val="4480"/>
              </a:lnSpc>
              <a:spcBef>
                <a:spcPct val="0"/>
              </a:spcBef>
            </a:pPr>
            <a:r>
              <a:rPr lang="de-DE" sz="4000" b="1">
                <a:latin typeface="Times New Roman" panose="02020603050405020304" pitchFamily="18" charset="0"/>
                <a:cs typeface="Times New Roman" panose="02020603050405020304" pitchFamily="18" charset="0"/>
              </a:rPr>
              <a:t>Thể loại:</a:t>
            </a:r>
            <a:r>
              <a:rPr lang="de-DE" sz="4000">
                <a:latin typeface="Times New Roman" panose="02020603050405020304" pitchFamily="18" charset="0"/>
                <a:cs typeface="Times New Roman" panose="02020603050405020304" pitchFamily="18" charset="0"/>
              </a:rPr>
              <a:t> Hài kịch</a:t>
            </a:r>
            <a:endParaRPr lang="en-US" sz="4000">
              <a:solidFill>
                <a:srgbClr val="000000"/>
              </a:solidFill>
              <a:latin typeface="Times New Roman" panose="02020603050405020304" pitchFamily="18" charset="0"/>
              <a:cs typeface="Times New Roman" panose="02020603050405020304" pitchFamily="18" charset="0"/>
            </a:endParaRPr>
          </a:p>
        </p:txBody>
      </p:sp>
      <p:sp>
        <p:nvSpPr>
          <p:cNvPr id="26" name="TextBox 26"/>
          <p:cNvSpPr txBox="1"/>
          <p:nvPr/>
        </p:nvSpPr>
        <p:spPr>
          <a:xfrm>
            <a:off x="3009990" y="7768564"/>
            <a:ext cx="6519126" cy="1154162"/>
          </a:xfrm>
          <a:prstGeom prst="rect">
            <a:avLst/>
          </a:prstGeom>
        </p:spPr>
        <p:txBody>
          <a:bodyPr wrap="square" lIns="0" tIns="0" rIns="0" bIns="0" rtlCol="0" anchor="t">
            <a:spAutoFit/>
          </a:bodyPr>
          <a:lstStyle/>
          <a:p>
            <a:pPr>
              <a:lnSpc>
                <a:spcPts val="4480"/>
              </a:lnSpc>
              <a:spcBef>
                <a:spcPct val="0"/>
              </a:spcBef>
            </a:pPr>
            <a:r>
              <a:rPr lang="de-DE" sz="4000" b="1">
                <a:latin typeface="Times New Roman" panose="02020603050405020304" pitchFamily="18" charset="0"/>
                <a:cs typeface="Times New Roman" panose="02020603050405020304" pitchFamily="18" charset="0"/>
              </a:rPr>
              <a:t>Bối cảnh tác phẩm</a:t>
            </a:r>
            <a:r>
              <a:rPr lang="de-DE" sz="4000">
                <a:latin typeface="Times New Roman" panose="02020603050405020304" pitchFamily="18" charset="0"/>
                <a:cs typeface="Times New Roman" panose="02020603050405020304" pitchFamily="18" charset="0"/>
              </a:rPr>
              <a:t>: ở làng quê nghèo mang tên Cà Hạ</a:t>
            </a:r>
            <a:endParaRPr lang="en-US" sz="4000">
              <a:solidFill>
                <a:srgbClr val="000000"/>
              </a:solidFill>
              <a:latin typeface="Times New Roman" panose="02020603050405020304" pitchFamily="18" charset="0"/>
              <a:cs typeface="Times New Roman" panose="02020603050405020304" pitchFamily="18" charset="0"/>
            </a:endParaRPr>
          </a:p>
        </p:txBody>
      </p:sp>
      <p:pic>
        <p:nvPicPr>
          <p:cNvPr id="28" name="Picture 27"/>
          <p:cNvPicPr>
            <a:picLocks noChangeAspect="1"/>
          </p:cNvPicPr>
          <p:nvPr/>
        </p:nvPicPr>
        <p:blipFill>
          <a:blip r:embed="rId6"/>
          <a:stretch>
            <a:fillRect/>
          </a:stretch>
        </p:blipFill>
        <p:spPr>
          <a:xfrm rot="21135381">
            <a:off x="13437385" y="3012766"/>
            <a:ext cx="4761389" cy="3789184"/>
          </a:xfrm>
          <a:prstGeom prst="rect">
            <a:avLst/>
          </a:prstGeom>
        </p:spPr>
      </p:pic>
      <p:sp>
        <p:nvSpPr>
          <p:cNvPr id="29" name="Freeform 18"/>
          <p:cNvSpPr/>
          <p:nvPr/>
        </p:nvSpPr>
        <p:spPr>
          <a:xfrm>
            <a:off x="2211116" y="3373937"/>
            <a:ext cx="453658" cy="471946"/>
          </a:xfrm>
          <a:custGeom>
            <a:avLst/>
            <a:gdLst/>
            <a:ahLst/>
            <a:cxnLst/>
            <a:rect l="l" t="t" r="r" b="b"/>
            <a:pathLst>
              <a:path w="453658" h="471946">
                <a:moveTo>
                  <a:pt x="0" y="0"/>
                </a:moveTo>
                <a:lnTo>
                  <a:pt x="453658" y="0"/>
                </a:lnTo>
                <a:lnTo>
                  <a:pt x="453658" y="471946"/>
                </a:lnTo>
                <a:lnTo>
                  <a:pt x="0" y="471946"/>
                </a:lnTo>
                <a:lnTo>
                  <a:pt x="0" y="0"/>
                </a:lnTo>
                <a:close/>
              </a:path>
            </a:pathLst>
          </a:custGeom>
          <a:blipFill>
            <a:blip r:embed="rId3"/>
            <a:stretch>
              <a:fillRect/>
            </a:stretch>
          </a:blipFill>
        </p:spPr>
      </p:sp>
      <p:sp>
        <p:nvSpPr>
          <p:cNvPr id="30" name="Freeform 19"/>
          <p:cNvSpPr/>
          <p:nvPr/>
        </p:nvSpPr>
        <p:spPr>
          <a:xfrm>
            <a:off x="2187418" y="4929564"/>
            <a:ext cx="477357" cy="496600"/>
          </a:xfrm>
          <a:custGeom>
            <a:avLst/>
            <a:gdLst/>
            <a:ahLst/>
            <a:cxnLst/>
            <a:rect l="l" t="t" r="r" b="b"/>
            <a:pathLst>
              <a:path w="477357" h="496600">
                <a:moveTo>
                  <a:pt x="0" y="0"/>
                </a:moveTo>
                <a:lnTo>
                  <a:pt x="477356" y="0"/>
                </a:lnTo>
                <a:lnTo>
                  <a:pt x="477356" y="496600"/>
                </a:lnTo>
                <a:lnTo>
                  <a:pt x="0" y="496600"/>
                </a:lnTo>
                <a:lnTo>
                  <a:pt x="0" y="0"/>
                </a:lnTo>
                <a:close/>
              </a:path>
            </a:pathLst>
          </a:custGeom>
          <a:blipFill>
            <a:blip r:embed="rId3"/>
            <a:stretch>
              <a:fillRect/>
            </a:stretch>
          </a:blipFill>
        </p:spPr>
      </p:sp>
      <p:sp>
        <p:nvSpPr>
          <p:cNvPr id="31" name="TextBox 25"/>
          <p:cNvSpPr txBox="1"/>
          <p:nvPr/>
        </p:nvSpPr>
        <p:spPr>
          <a:xfrm>
            <a:off x="2941045" y="3295832"/>
            <a:ext cx="6621691" cy="577081"/>
          </a:xfrm>
          <a:prstGeom prst="rect">
            <a:avLst/>
          </a:prstGeom>
        </p:spPr>
        <p:txBody>
          <a:bodyPr wrap="square" lIns="0" tIns="0" rIns="0" bIns="0" rtlCol="0" anchor="t">
            <a:spAutoFit/>
          </a:bodyPr>
          <a:lstStyle/>
          <a:p>
            <a:pPr>
              <a:lnSpc>
                <a:spcPts val="4480"/>
              </a:lnSpc>
              <a:spcBef>
                <a:spcPct val="0"/>
              </a:spcBef>
            </a:pPr>
            <a:r>
              <a:rPr lang="de-DE" sz="4000" b="1">
                <a:latin typeface="Times New Roman" panose="02020603050405020304" pitchFamily="18" charset="0"/>
                <a:cs typeface="Times New Roman" panose="02020603050405020304" pitchFamily="18" charset="0"/>
              </a:rPr>
              <a:t>Thời điểm sáng tác</a:t>
            </a:r>
            <a:r>
              <a:rPr lang="de-DE" sz="4000">
                <a:latin typeface="Times New Roman" panose="02020603050405020304" pitchFamily="18" charset="0"/>
                <a:cs typeface="Times New Roman" panose="02020603050405020304" pitchFamily="18" charset="0"/>
              </a:rPr>
              <a:t>: năm 1988</a:t>
            </a:r>
            <a:endParaRPr lang="en-US" sz="4000">
              <a:solidFill>
                <a:srgbClr val="000000"/>
              </a:solidFill>
              <a:latin typeface="Times New Roman" panose="02020603050405020304" pitchFamily="18" charset="0"/>
              <a:cs typeface="Times New Roman" panose="02020603050405020304" pitchFamily="18" charset="0"/>
            </a:endParaRPr>
          </a:p>
        </p:txBody>
      </p:sp>
      <p:sp>
        <p:nvSpPr>
          <p:cNvPr id="32" name="TextBox 26"/>
          <p:cNvSpPr txBox="1"/>
          <p:nvPr/>
        </p:nvSpPr>
        <p:spPr>
          <a:xfrm>
            <a:off x="2941045" y="4915320"/>
            <a:ext cx="6770372" cy="577081"/>
          </a:xfrm>
          <a:prstGeom prst="rect">
            <a:avLst/>
          </a:prstGeom>
        </p:spPr>
        <p:txBody>
          <a:bodyPr wrap="square" lIns="0" tIns="0" rIns="0" bIns="0" rtlCol="0" anchor="t">
            <a:spAutoFit/>
          </a:bodyPr>
          <a:lstStyle/>
          <a:p>
            <a:pPr>
              <a:lnSpc>
                <a:spcPts val="4480"/>
              </a:lnSpc>
              <a:spcBef>
                <a:spcPct val="0"/>
              </a:spcBef>
            </a:pPr>
            <a:r>
              <a:rPr lang="de-DE" sz="4000" b="1">
                <a:latin typeface="Times New Roman" panose="02020603050405020304" pitchFamily="18" charset="0"/>
                <a:cs typeface="Times New Roman" panose="02020603050405020304" pitchFamily="18" charset="0"/>
              </a:rPr>
              <a:t>Tóm tắt vở kịch</a:t>
            </a:r>
            <a:r>
              <a:rPr lang="de-DE" sz="4000">
                <a:latin typeface="Times New Roman" panose="02020603050405020304" pitchFamily="18" charset="0"/>
                <a:cs typeface="Times New Roman" panose="02020603050405020304" pitchFamily="18" charset="0"/>
              </a:rPr>
              <a:t>: </a:t>
            </a:r>
            <a:r>
              <a:rPr lang="de-DE" sz="4000" i="1">
                <a:latin typeface="Times New Roman" panose="02020603050405020304" pitchFamily="18" charset="0"/>
                <a:cs typeface="Times New Roman" panose="02020603050405020304" pitchFamily="18" charset="0"/>
              </a:rPr>
              <a:t>Bệnh sĩ</a:t>
            </a:r>
            <a:r>
              <a:rPr lang="de-DE" sz="4000">
                <a:latin typeface="Times New Roman" panose="02020603050405020304" pitchFamily="18" charset="0"/>
                <a:cs typeface="Times New Roman" panose="02020603050405020304" pitchFamily="18" charset="0"/>
              </a:rPr>
              <a:t> (SGK) </a:t>
            </a:r>
            <a:endParaRPr lang="en-US" sz="4000">
              <a:solidFill>
                <a:srgbClr val="000000"/>
              </a:solidFill>
              <a:latin typeface="Times New Roman" panose="02020603050405020304" pitchFamily="18" charset="0"/>
              <a:cs typeface="Times New Roman" panose="02020603050405020304" pitchFamily="18" charset="0"/>
            </a:endParaRPr>
          </a:p>
        </p:txBody>
      </p:sp>
      <p:sp>
        <p:nvSpPr>
          <p:cNvPr id="33" name="Freeform 22"/>
          <p:cNvSpPr/>
          <p:nvPr/>
        </p:nvSpPr>
        <p:spPr>
          <a:xfrm>
            <a:off x="16622819" y="5143500"/>
            <a:ext cx="3201198" cy="4631028"/>
          </a:xfrm>
          <a:custGeom>
            <a:avLst/>
            <a:gdLst/>
            <a:ahLst/>
            <a:cxnLst/>
            <a:rect l="l" t="t" r="r" b="b"/>
            <a:pathLst>
              <a:path w="3201198" h="4631028">
                <a:moveTo>
                  <a:pt x="0" y="0"/>
                </a:moveTo>
                <a:lnTo>
                  <a:pt x="3201198" y="0"/>
                </a:lnTo>
                <a:lnTo>
                  <a:pt x="3201198" y="4631028"/>
                </a:lnTo>
                <a:lnTo>
                  <a:pt x="0" y="4631028"/>
                </a:lnTo>
                <a:lnTo>
                  <a:pt x="0" y="0"/>
                </a:lnTo>
                <a:close/>
              </a:path>
            </a:pathLst>
          </a:custGeom>
          <a:blipFill>
            <a:blip r:embed="rId7"/>
            <a:stretch>
              <a:fillRect/>
            </a:stretch>
          </a:blipFill>
        </p:spPr>
      </p:sp>
      <p:sp>
        <p:nvSpPr>
          <p:cNvPr id="34" name="Freeform 23"/>
          <p:cNvSpPr/>
          <p:nvPr/>
        </p:nvSpPr>
        <p:spPr>
          <a:xfrm>
            <a:off x="17059868" y="8293714"/>
            <a:ext cx="2147018" cy="1188911"/>
          </a:xfrm>
          <a:custGeom>
            <a:avLst/>
            <a:gdLst/>
            <a:ahLst/>
            <a:cxnLst/>
            <a:rect l="l" t="t" r="r" b="b"/>
            <a:pathLst>
              <a:path w="2147018" h="1188911">
                <a:moveTo>
                  <a:pt x="0" y="0"/>
                </a:moveTo>
                <a:lnTo>
                  <a:pt x="2147018" y="0"/>
                </a:lnTo>
                <a:lnTo>
                  <a:pt x="2147018" y="1188911"/>
                </a:lnTo>
                <a:lnTo>
                  <a:pt x="0" y="1188911"/>
                </a:lnTo>
                <a:lnTo>
                  <a:pt x="0" y="0"/>
                </a:lnTo>
                <a:close/>
              </a:path>
            </a:pathLst>
          </a:custGeom>
          <a:blipFill>
            <a:blip r:embed="rId8"/>
            <a:stretch>
              <a:fillRect/>
            </a:stretch>
          </a:blipFill>
        </p:spPr>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par>
                                <p:cTn id="8" presetID="10" presetClass="entr" presetSubtype="0" fill="hold"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fade">
                                      <p:cBhvr>
                                        <p:cTn id="10" dur="500"/>
                                        <p:tgtEl>
                                          <p:spTgt spid="20"/>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29"/>
                                        </p:tgtEl>
                                        <p:attrNameLst>
                                          <p:attrName>style.visibility</p:attrName>
                                        </p:attrNameLst>
                                      </p:cBhvr>
                                      <p:to>
                                        <p:strVal val="visible"/>
                                      </p:to>
                                    </p:set>
                                    <p:animEffect transition="in" filter="fade">
                                      <p:cBhvr>
                                        <p:cTn id="15" dur="1000"/>
                                        <p:tgtEl>
                                          <p:spTgt spid="29"/>
                                        </p:tgtEl>
                                      </p:cBhvr>
                                    </p:animEffect>
                                    <p:anim calcmode="lin" valueType="num">
                                      <p:cBhvr>
                                        <p:cTn id="16" dur="1000" fill="hold"/>
                                        <p:tgtEl>
                                          <p:spTgt spid="29"/>
                                        </p:tgtEl>
                                        <p:attrNameLst>
                                          <p:attrName>ppt_x</p:attrName>
                                        </p:attrNameLst>
                                      </p:cBhvr>
                                      <p:tavLst>
                                        <p:tav tm="0">
                                          <p:val>
                                            <p:strVal val="#ppt_x"/>
                                          </p:val>
                                        </p:tav>
                                        <p:tav tm="100000">
                                          <p:val>
                                            <p:strVal val="#ppt_x"/>
                                          </p:val>
                                        </p:tav>
                                      </p:tavLst>
                                    </p:anim>
                                    <p:anim calcmode="lin" valueType="num">
                                      <p:cBhvr>
                                        <p:cTn id="17" dur="1000" fill="hold"/>
                                        <p:tgtEl>
                                          <p:spTgt spid="29"/>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1"/>
                                        </p:tgtEl>
                                        <p:attrNameLst>
                                          <p:attrName>style.visibility</p:attrName>
                                        </p:attrNameLst>
                                      </p:cBhvr>
                                      <p:to>
                                        <p:strVal val="visible"/>
                                      </p:to>
                                    </p:set>
                                    <p:animEffect transition="in" filter="fade">
                                      <p:cBhvr>
                                        <p:cTn id="20" dur="1000"/>
                                        <p:tgtEl>
                                          <p:spTgt spid="31"/>
                                        </p:tgtEl>
                                      </p:cBhvr>
                                    </p:animEffect>
                                    <p:anim calcmode="lin" valueType="num">
                                      <p:cBhvr>
                                        <p:cTn id="21" dur="1000" fill="hold"/>
                                        <p:tgtEl>
                                          <p:spTgt spid="31"/>
                                        </p:tgtEl>
                                        <p:attrNameLst>
                                          <p:attrName>ppt_x</p:attrName>
                                        </p:attrNameLst>
                                      </p:cBhvr>
                                      <p:tavLst>
                                        <p:tav tm="0">
                                          <p:val>
                                            <p:strVal val="#ppt_x"/>
                                          </p:val>
                                        </p:tav>
                                        <p:tav tm="100000">
                                          <p:val>
                                            <p:strVal val="#ppt_x"/>
                                          </p:val>
                                        </p:tav>
                                      </p:tavLst>
                                    </p:anim>
                                    <p:anim calcmode="lin" valueType="num">
                                      <p:cBhvr>
                                        <p:cTn id="22"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30"/>
                                        </p:tgtEl>
                                        <p:attrNameLst>
                                          <p:attrName>style.visibility</p:attrName>
                                        </p:attrNameLst>
                                      </p:cBhvr>
                                      <p:to>
                                        <p:strVal val="visible"/>
                                      </p:to>
                                    </p:set>
                                    <p:animEffect transition="in" filter="fade">
                                      <p:cBhvr>
                                        <p:cTn id="27" dur="1000"/>
                                        <p:tgtEl>
                                          <p:spTgt spid="30"/>
                                        </p:tgtEl>
                                      </p:cBhvr>
                                    </p:animEffect>
                                    <p:anim calcmode="lin" valueType="num">
                                      <p:cBhvr>
                                        <p:cTn id="28" dur="1000" fill="hold"/>
                                        <p:tgtEl>
                                          <p:spTgt spid="30"/>
                                        </p:tgtEl>
                                        <p:attrNameLst>
                                          <p:attrName>ppt_x</p:attrName>
                                        </p:attrNameLst>
                                      </p:cBhvr>
                                      <p:tavLst>
                                        <p:tav tm="0">
                                          <p:val>
                                            <p:strVal val="#ppt_x"/>
                                          </p:val>
                                        </p:tav>
                                        <p:tav tm="100000">
                                          <p:val>
                                            <p:strVal val="#ppt_x"/>
                                          </p:val>
                                        </p:tav>
                                      </p:tavLst>
                                    </p:anim>
                                    <p:anim calcmode="lin" valueType="num">
                                      <p:cBhvr>
                                        <p:cTn id="29" dur="1000" fill="hold"/>
                                        <p:tgtEl>
                                          <p:spTgt spid="30"/>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32"/>
                                        </p:tgtEl>
                                        <p:attrNameLst>
                                          <p:attrName>style.visibility</p:attrName>
                                        </p:attrNameLst>
                                      </p:cBhvr>
                                      <p:to>
                                        <p:strVal val="visible"/>
                                      </p:to>
                                    </p:set>
                                    <p:animEffect transition="in" filter="fade">
                                      <p:cBhvr>
                                        <p:cTn id="32" dur="1000"/>
                                        <p:tgtEl>
                                          <p:spTgt spid="32"/>
                                        </p:tgtEl>
                                      </p:cBhvr>
                                    </p:animEffect>
                                    <p:anim calcmode="lin" valueType="num">
                                      <p:cBhvr>
                                        <p:cTn id="33" dur="1000" fill="hold"/>
                                        <p:tgtEl>
                                          <p:spTgt spid="32"/>
                                        </p:tgtEl>
                                        <p:attrNameLst>
                                          <p:attrName>ppt_x</p:attrName>
                                        </p:attrNameLst>
                                      </p:cBhvr>
                                      <p:tavLst>
                                        <p:tav tm="0">
                                          <p:val>
                                            <p:strVal val="#ppt_x"/>
                                          </p:val>
                                        </p:tav>
                                        <p:tav tm="100000">
                                          <p:val>
                                            <p:strVal val="#ppt_x"/>
                                          </p:val>
                                        </p:tav>
                                      </p:tavLst>
                                    </p:anim>
                                    <p:anim calcmode="lin" valueType="num">
                                      <p:cBhvr>
                                        <p:cTn id="34"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nodeType="clickEffect">
                                  <p:stCondLst>
                                    <p:cond delay="0"/>
                                  </p:stCondLst>
                                  <p:childTnLst>
                                    <p:set>
                                      <p:cBhvr>
                                        <p:cTn id="38" dur="1" fill="hold">
                                          <p:stCondLst>
                                            <p:cond delay="0"/>
                                          </p:stCondLst>
                                        </p:cTn>
                                        <p:tgtEl>
                                          <p:spTgt spid="18"/>
                                        </p:tgtEl>
                                        <p:attrNameLst>
                                          <p:attrName>style.visibility</p:attrName>
                                        </p:attrNameLst>
                                      </p:cBhvr>
                                      <p:to>
                                        <p:strVal val="visible"/>
                                      </p:to>
                                    </p:set>
                                    <p:animEffect transition="in" filter="fade">
                                      <p:cBhvr>
                                        <p:cTn id="39" dur="1000"/>
                                        <p:tgtEl>
                                          <p:spTgt spid="18"/>
                                        </p:tgtEl>
                                      </p:cBhvr>
                                    </p:animEffect>
                                    <p:anim calcmode="lin" valueType="num">
                                      <p:cBhvr>
                                        <p:cTn id="40" dur="1000" fill="hold"/>
                                        <p:tgtEl>
                                          <p:spTgt spid="18"/>
                                        </p:tgtEl>
                                        <p:attrNameLst>
                                          <p:attrName>ppt_x</p:attrName>
                                        </p:attrNameLst>
                                      </p:cBhvr>
                                      <p:tavLst>
                                        <p:tav tm="0">
                                          <p:val>
                                            <p:strVal val="#ppt_x"/>
                                          </p:val>
                                        </p:tav>
                                        <p:tav tm="100000">
                                          <p:val>
                                            <p:strVal val="#ppt_x"/>
                                          </p:val>
                                        </p:tav>
                                      </p:tavLst>
                                    </p:anim>
                                    <p:anim calcmode="lin" valueType="num">
                                      <p:cBhvr>
                                        <p:cTn id="41" dur="1000" fill="hold"/>
                                        <p:tgtEl>
                                          <p:spTgt spid="18"/>
                                        </p:tgtEl>
                                        <p:attrNameLst>
                                          <p:attrName>ppt_y</p:attrName>
                                        </p:attrNameLst>
                                      </p:cBhvr>
                                      <p:tavLst>
                                        <p:tav tm="0">
                                          <p:val>
                                            <p:strVal val="#ppt_y+.1"/>
                                          </p:val>
                                        </p:tav>
                                        <p:tav tm="100000">
                                          <p:val>
                                            <p:strVal val="#ppt_y"/>
                                          </p:val>
                                        </p:tav>
                                      </p:tavLst>
                                    </p:anim>
                                  </p:childTnLst>
                                </p:cTn>
                              </p:par>
                              <p:par>
                                <p:cTn id="42" presetID="42" presetClass="entr" presetSubtype="0" fill="hold" grpId="0" nodeType="withEffect">
                                  <p:stCondLst>
                                    <p:cond delay="0"/>
                                  </p:stCondLst>
                                  <p:childTnLst>
                                    <p:set>
                                      <p:cBhvr>
                                        <p:cTn id="43" dur="1" fill="hold">
                                          <p:stCondLst>
                                            <p:cond delay="0"/>
                                          </p:stCondLst>
                                        </p:cTn>
                                        <p:tgtEl>
                                          <p:spTgt spid="25"/>
                                        </p:tgtEl>
                                        <p:attrNameLst>
                                          <p:attrName>style.visibility</p:attrName>
                                        </p:attrNameLst>
                                      </p:cBhvr>
                                      <p:to>
                                        <p:strVal val="visible"/>
                                      </p:to>
                                    </p:set>
                                    <p:animEffect transition="in" filter="fade">
                                      <p:cBhvr>
                                        <p:cTn id="44" dur="1000"/>
                                        <p:tgtEl>
                                          <p:spTgt spid="25"/>
                                        </p:tgtEl>
                                      </p:cBhvr>
                                    </p:animEffect>
                                    <p:anim calcmode="lin" valueType="num">
                                      <p:cBhvr>
                                        <p:cTn id="45" dur="1000" fill="hold"/>
                                        <p:tgtEl>
                                          <p:spTgt spid="25"/>
                                        </p:tgtEl>
                                        <p:attrNameLst>
                                          <p:attrName>ppt_x</p:attrName>
                                        </p:attrNameLst>
                                      </p:cBhvr>
                                      <p:tavLst>
                                        <p:tav tm="0">
                                          <p:val>
                                            <p:strVal val="#ppt_x"/>
                                          </p:val>
                                        </p:tav>
                                        <p:tav tm="100000">
                                          <p:val>
                                            <p:strVal val="#ppt_x"/>
                                          </p:val>
                                        </p:tav>
                                      </p:tavLst>
                                    </p:anim>
                                    <p:anim calcmode="lin" valueType="num">
                                      <p:cBhvr>
                                        <p:cTn id="46"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42" presetClass="entr" presetSubtype="0" fill="hold" nodeType="clickEffect">
                                  <p:stCondLst>
                                    <p:cond delay="0"/>
                                  </p:stCondLst>
                                  <p:childTnLst>
                                    <p:set>
                                      <p:cBhvr>
                                        <p:cTn id="50" dur="1" fill="hold">
                                          <p:stCondLst>
                                            <p:cond delay="0"/>
                                          </p:stCondLst>
                                        </p:cTn>
                                        <p:tgtEl>
                                          <p:spTgt spid="19"/>
                                        </p:tgtEl>
                                        <p:attrNameLst>
                                          <p:attrName>style.visibility</p:attrName>
                                        </p:attrNameLst>
                                      </p:cBhvr>
                                      <p:to>
                                        <p:strVal val="visible"/>
                                      </p:to>
                                    </p:set>
                                    <p:animEffect transition="in" filter="fade">
                                      <p:cBhvr>
                                        <p:cTn id="51" dur="1000"/>
                                        <p:tgtEl>
                                          <p:spTgt spid="19"/>
                                        </p:tgtEl>
                                      </p:cBhvr>
                                    </p:animEffect>
                                    <p:anim calcmode="lin" valueType="num">
                                      <p:cBhvr>
                                        <p:cTn id="52" dur="1000" fill="hold"/>
                                        <p:tgtEl>
                                          <p:spTgt spid="19"/>
                                        </p:tgtEl>
                                        <p:attrNameLst>
                                          <p:attrName>ppt_x</p:attrName>
                                        </p:attrNameLst>
                                      </p:cBhvr>
                                      <p:tavLst>
                                        <p:tav tm="0">
                                          <p:val>
                                            <p:strVal val="#ppt_x"/>
                                          </p:val>
                                        </p:tav>
                                        <p:tav tm="100000">
                                          <p:val>
                                            <p:strVal val="#ppt_x"/>
                                          </p:val>
                                        </p:tav>
                                      </p:tavLst>
                                    </p:anim>
                                    <p:anim calcmode="lin" valueType="num">
                                      <p:cBhvr>
                                        <p:cTn id="53" dur="1000" fill="hold"/>
                                        <p:tgtEl>
                                          <p:spTgt spid="19"/>
                                        </p:tgtEl>
                                        <p:attrNameLst>
                                          <p:attrName>ppt_y</p:attrName>
                                        </p:attrNameLst>
                                      </p:cBhvr>
                                      <p:tavLst>
                                        <p:tav tm="0">
                                          <p:val>
                                            <p:strVal val="#ppt_y+.1"/>
                                          </p:val>
                                        </p:tav>
                                        <p:tav tm="100000">
                                          <p:val>
                                            <p:strVal val="#ppt_y"/>
                                          </p:val>
                                        </p:tav>
                                      </p:tavLst>
                                    </p:anim>
                                  </p:childTnLst>
                                </p:cTn>
                              </p:par>
                              <p:par>
                                <p:cTn id="54" presetID="42" presetClass="entr" presetSubtype="0" fill="hold" grpId="0" nodeType="withEffect">
                                  <p:stCondLst>
                                    <p:cond delay="0"/>
                                  </p:stCondLst>
                                  <p:childTnLst>
                                    <p:set>
                                      <p:cBhvr>
                                        <p:cTn id="55" dur="1" fill="hold">
                                          <p:stCondLst>
                                            <p:cond delay="0"/>
                                          </p:stCondLst>
                                        </p:cTn>
                                        <p:tgtEl>
                                          <p:spTgt spid="26"/>
                                        </p:tgtEl>
                                        <p:attrNameLst>
                                          <p:attrName>style.visibility</p:attrName>
                                        </p:attrNameLst>
                                      </p:cBhvr>
                                      <p:to>
                                        <p:strVal val="visible"/>
                                      </p:to>
                                    </p:set>
                                    <p:animEffect transition="in" filter="fade">
                                      <p:cBhvr>
                                        <p:cTn id="56" dur="1000"/>
                                        <p:tgtEl>
                                          <p:spTgt spid="26"/>
                                        </p:tgtEl>
                                      </p:cBhvr>
                                    </p:animEffect>
                                    <p:anim calcmode="lin" valueType="num">
                                      <p:cBhvr>
                                        <p:cTn id="57" dur="1000" fill="hold"/>
                                        <p:tgtEl>
                                          <p:spTgt spid="26"/>
                                        </p:tgtEl>
                                        <p:attrNameLst>
                                          <p:attrName>ppt_x</p:attrName>
                                        </p:attrNameLst>
                                      </p:cBhvr>
                                      <p:tavLst>
                                        <p:tav tm="0">
                                          <p:val>
                                            <p:strVal val="#ppt_x"/>
                                          </p:val>
                                        </p:tav>
                                        <p:tav tm="100000">
                                          <p:val>
                                            <p:strVal val="#ppt_x"/>
                                          </p:val>
                                        </p:tav>
                                      </p:tavLst>
                                    </p:anim>
                                    <p:anim calcmode="lin" valueType="num">
                                      <p:cBhvr>
                                        <p:cTn id="58"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5" grpId="0"/>
      <p:bldP spid="26" grpId="0"/>
      <p:bldP spid="31" grpId="0"/>
      <p:bldP spid="32"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AF9F0"/>
        </a:solidFill>
        <a:effectLst/>
      </p:bgPr>
    </p:bg>
    <p:spTree>
      <p:nvGrpSpPr>
        <p:cNvPr id="1" name=""/>
        <p:cNvGrpSpPr/>
        <p:nvPr/>
      </p:nvGrpSpPr>
      <p:grpSpPr>
        <a:xfrm>
          <a:off x="0" y="0"/>
          <a:ext cx="0" cy="0"/>
          <a:chOff x="0" y="0"/>
          <a:chExt cx="0" cy="0"/>
        </a:xfrm>
      </p:grpSpPr>
      <p:grpSp>
        <p:nvGrpSpPr>
          <p:cNvPr id="2" name="Group 2"/>
          <p:cNvGrpSpPr/>
          <p:nvPr/>
        </p:nvGrpSpPr>
        <p:grpSpPr>
          <a:xfrm>
            <a:off x="-1332827" y="0"/>
            <a:ext cx="20399600" cy="10287000"/>
            <a:chOff x="0" y="0"/>
            <a:chExt cx="27199466" cy="13716000"/>
          </a:xfrm>
        </p:grpSpPr>
        <p:sp>
          <p:nvSpPr>
            <p:cNvPr id="3" name="Freeform 3"/>
            <p:cNvSpPr/>
            <p:nvPr/>
          </p:nvSpPr>
          <p:spPr>
            <a:xfrm>
              <a:off x="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1">
                <a:alphaModFix amt="19999"/>
              </a:blip>
              <a:stretch>
                <a:fillRect/>
              </a:stretch>
            </a:blipFill>
          </p:spPr>
        </p:sp>
        <p:sp>
          <p:nvSpPr>
            <p:cNvPr id="4" name="Freeform 4"/>
            <p:cNvSpPr/>
            <p:nvPr/>
          </p:nvSpPr>
          <p:spPr>
            <a:xfrm>
              <a:off x="13483466"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1">
                <a:alphaModFix amt="19999"/>
              </a:blip>
              <a:stretch>
                <a:fillRect/>
              </a:stretch>
            </a:blipFill>
          </p:spPr>
        </p:sp>
      </p:grpSp>
      <p:grpSp>
        <p:nvGrpSpPr>
          <p:cNvPr id="5" name="Group 5"/>
          <p:cNvGrpSpPr/>
          <p:nvPr/>
        </p:nvGrpSpPr>
        <p:grpSpPr>
          <a:xfrm>
            <a:off x="7377804" y="428494"/>
            <a:ext cx="9881496" cy="9447319"/>
            <a:chOff x="0" y="0"/>
            <a:chExt cx="2602534" cy="2488183"/>
          </a:xfrm>
        </p:grpSpPr>
        <p:sp>
          <p:nvSpPr>
            <p:cNvPr id="6" name="Freeform 6"/>
            <p:cNvSpPr/>
            <p:nvPr/>
          </p:nvSpPr>
          <p:spPr>
            <a:xfrm>
              <a:off x="0" y="0"/>
              <a:ext cx="2602534" cy="2488183"/>
            </a:xfrm>
            <a:custGeom>
              <a:avLst/>
              <a:gdLst/>
              <a:ahLst/>
              <a:cxnLst/>
              <a:rect l="l" t="t" r="r" b="b"/>
              <a:pathLst>
                <a:path w="2602534" h="2488183">
                  <a:moveTo>
                    <a:pt x="39957" y="0"/>
                  </a:moveTo>
                  <a:lnTo>
                    <a:pt x="2562577" y="0"/>
                  </a:lnTo>
                  <a:cubicBezTo>
                    <a:pt x="2584644" y="0"/>
                    <a:pt x="2602534" y="17889"/>
                    <a:pt x="2602534" y="39957"/>
                  </a:cubicBezTo>
                  <a:lnTo>
                    <a:pt x="2602534" y="2448226"/>
                  </a:lnTo>
                  <a:cubicBezTo>
                    <a:pt x="2602534" y="2470293"/>
                    <a:pt x="2584644" y="2488183"/>
                    <a:pt x="2562577" y="2488183"/>
                  </a:cubicBezTo>
                  <a:lnTo>
                    <a:pt x="39957" y="2488183"/>
                  </a:lnTo>
                  <a:cubicBezTo>
                    <a:pt x="17889" y="2488183"/>
                    <a:pt x="0" y="2470293"/>
                    <a:pt x="0" y="2448226"/>
                  </a:cubicBezTo>
                  <a:lnTo>
                    <a:pt x="0" y="39957"/>
                  </a:lnTo>
                  <a:cubicBezTo>
                    <a:pt x="0" y="17889"/>
                    <a:pt x="17889" y="0"/>
                    <a:pt x="39957" y="0"/>
                  </a:cubicBezTo>
                  <a:close/>
                </a:path>
              </a:pathLst>
            </a:custGeom>
            <a:solidFill>
              <a:srgbClr val="825445"/>
            </a:solidFill>
          </p:spPr>
        </p:sp>
        <p:sp>
          <p:nvSpPr>
            <p:cNvPr id="7" name="TextBox 7"/>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grpSp>
        <p:nvGrpSpPr>
          <p:cNvPr id="8" name="Group 8"/>
          <p:cNvGrpSpPr/>
          <p:nvPr/>
        </p:nvGrpSpPr>
        <p:grpSpPr>
          <a:xfrm>
            <a:off x="-898028" y="428494"/>
            <a:ext cx="7962212" cy="9447319"/>
            <a:chOff x="0" y="0"/>
            <a:chExt cx="2097044" cy="2488183"/>
          </a:xfrm>
        </p:grpSpPr>
        <p:sp>
          <p:nvSpPr>
            <p:cNvPr id="9" name="Freeform 9"/>
            <p:cNvSpPr/>
            <p:nvPr/>
          </p:nvSpPr>
          <p:spPr>
            <a:xfrm>
              <a:off x="0" y="0"/>
              <a:ext cx="2097044" cy="2488183"/>
            </a:xfrm>
            <a:custGeom>
              <a:avLst/>
              <a:gdLst/>
              <a:ahLst/>
              <a:cxnLst/>
              <a:rect l="l" t="t" r="r" b="b"/>
              <a:pathLst>
                <a:path w="2097044" h="2488183">
                  <a:moveTo>
                    <a:pt x="49589" y="0"/>
                  </a:moveTo>
                  <a:lnTo>
                    <a:pt x="2047454" y="0"/>
                  </a:lnTo>
                  <a:cubicBezTo>
                    <a:pt x="2074842" y="0"/>
                    <a:pt x="2097044" y="22202"/>
                    <a:pt x="2097044" y="49589"/>
                  </a:cubicBezTo>
                  <a:lnTo>
                    <a:pt x="2097044" y="2438594"/>
                  </a:lnTo>
                  <a:cubicBezTo>
                    <a:pt x="2097044" y="2451746"/>
                    <a:pt x="2091819" y="2464359"/>
                    <a:pt x="2082519" y="2473659"/>
                  </a:cubicBezTo>
                  <a:cubicBezTo>
                    <a:pt x="2073220" y="2482958"/>
                    <a:pt x="2060606" y="2488183"/>
                    <a:pt x="2047454" y="2488183"/>
                  </a:cubicBezTo>
                  <a:lnTo>
                    <a:pt x="49589" y="2488183"/>
                  </a:lnTo>
                  <a:cubicBezTo>
                    <a:pt x="36437" y="2488183"/>
                    <a:pt x="23824" y="2482958"/>
                    <a:pt x="14524" y="2473659"/>
                  </a:cubicBezTo>
                  <a:cubicBezTo>
                    <a:pt x="5225" y="2464359"/>
                    <a:pt x="0" y="2451746"/>
                    <a:pt x="0" y="2438594"/>
                  </a:cubicBezTo>
                  <a:lnTo>
                    <a:pt x="0" y="49589"/>
                  </a:lnTo>
                  <a:cubicBezTo>
                    <a:pt x="0" y="36437"/>
                    <a:pt x="5225" y="23824"/>
                    <a:pt x="14524" y="14524"/>
                  </a:cubicBezTo>
                  <a:cubicBezTo>
                    <a:pt x="23824" y="5225"/>
                    <a:pt x="36437" y="0"/>
                    <a:pt x="49589" y="0"/>
                  </a:cubicBezTo>
                  <a:close/>
                </a:path>
              </a:pathLst>
            </a:custGeom>
            <a:solidFill>
              <a:srgbClr val="825445"/>
            </a:solidFill>
          </p:spPr>
        </p:sp>
        <p:sp>
          <p:nvSpPr>
            <p:cNvPr id="10" name="TextBox 10"/>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grpSp>
        <p:nvGrpSpPr>
          <p:cNvPr id="11" name="Group 11"/>
          <p:cNvGrpSpPr/>
          <p:nvPr/>
        </p:nvGrpSpPr>
        <p:grpSpPr>
          <a:xfrm>
            <a:off x="-513380" y="938490"/>
            <a:ext cx="6457329" cy="8506112"/>
            <a:chOff x="0" y="0"/>
            <a:chExt cx="1700696" cy="2240293"/>
          </a:xfrm>
        </p:grpSpPr>
        <p:sp>
          <p:nvSpPr>
            <p:cNvPr id="12" name="Freeform 12"/>
            <p:cNvSpPr/>
            <p:nvPr/>
          </p:nvSpPr>
          <p:spPr>
            <a:xfrm>
              <a:off x="0" y="0"/>
              <a:ext cx="1700696" cy="2240293"/>
            </a:xfrm>
            <a:custGeom>
              <a:avLst/>
              <a:gdLst/>
              <a:ahLst/>
              <a:cxnLst/>
              <a:rect l="l" t="t" r="r" b="b"/>
              <a:pathLst>
                <a:path w="1700696" h="2240293">
                  <a:moveTo>
                    <a:pt x="61146" y="0"/>
                  </a:moveTo>
                  <a:lnTo>
                    <a:pt x="1639550" y="0"/>
                  </a:lnTo>
                  <a:cubicBezTo>
                    <a:pt x="1673320" y="0"/>
                    <a:pt x="1700696" y="27376"/>
                    <a:pt x="1700696" y="61146"/>
                  </a:cubicBezTo>
                  <a:lnTo>
                    <a:pt x="1700696" y="2179147"/>
                  </a:lnTo>
                  <a:cubicBezTo>
                    <a:pt x="1700696" y="2195364"/>
                    <a:pt x="1694254" y="2210917"/>
                    <a:pt x="1682786" y="2222384"/>
                  </a:cubicBezTo>
                  <a:cubicBezTo>
                    <a:pt x="1671319" y="2233851"/>
                    <a:pt x="1655767" y="2240293"/>
                    <a:pt x="1639550" y="2240293"/>
                  </a:cubicBezTo>
                  <a:lnTo>
                    <a:pt x="61146" y="2240293"/>
                  </a:lnTo>
                  <a:cubicBezTo>
                    <a:pt x="27376" y="2240293"/>
                    <a:pt x="0" y="2212917"/>
                    <a:pt x="0" y="2179147"/>
                  </a:cubicBezTo>
                  <a:lnTo>
                    <a:pt x="0" y="61146"/>
                  </a:lnTo>
                  <a:cubicBezTo>
                    <a:pt x="0" y="27376"/>
                    <a:pt x="27376" y="0"/>
                    <a:pt x="61146" y="0"/>
                  </a:cubicBezTo>
                  <a:close/>
                </a:path>
              </a:pathLst>
            </a:custGeom>
            <a:solidFill>
              <a:srgbClr val="F7EFE2"/>
            </a:solidFill>
            <a:ln w="38100" cap="rnd">
              <a:solidFill>
                <a:srgbClr val="8A5F36"/>
              </a:solidFill>
              <a:round/>
            </a:ln>
          </p:spPr>
        </p:sp>
        <p:sp>
          <p:nvSpPr>
            <p:cNvPr id="13" name="TextBox 13"/>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grpSp>
        <p:nvGrpSpPr>
          <p:cNvPr id="14" name="Group 14"/>
          <p:cNvGrpSpPr/>
          <p:nvPr/>
        </p:nvGrpSpPr>
        <p:grpSpPr>
          <a:xfrm>
            <a:off x="8438617" y="938490"/>
            <a:ext cx="8330706" cy="8506112"/>
            <a:chOff x="0" y="0"/>
            <a:chExt cx="2194095" cy="2240293"/>
          </a:xfrm>
        </p:grpSpPr>
        <p:sp>
          <p:nvSpPr>
            <p:cNvPr id="15" name="Freeform 15"/>
            <p:cNvSpPr/>
            <p:nvPr/>
          </p:nvSpPr>
          <p:spPr>
            <a:xfrm>
              <a:off x="0" y="0"/>
              <a:ext cx="2194095" cy="2240293"/>
            </a:xfrm>
            <a:custGeom>
              <a:avLst/>
              <a:gdLst/>
              <a:ahLst/>
              <a:cxnLst/>
              <a:rect l="l" t="t" r="r" b="b"/>
              <a:pathLst>
                <a:path w="2194095" h="2240293">
                  <a:moveTo>
                    <a:pt x="47395" y="0"/>
                  </a:moveTo>
                  <a:lnTo>
                    <a:pt x="2146700" y="0"/>
                  </a:lnTo>
                  <a:cubicBezTo>
                    <a:pt x="2159270" y="0"/>
                    <a:pt x="2171325" y="4993"/>
                    <a:pt x="2180213" y="13882"/>
                  </a:cubicBezTo>
                  <a:cubicBezTo>
                    <a:pt x="2189102" y="22770"/>
                    <a:pt x="2194095" y="34825"/>
                    <a:pt x="2194095" y="47395"/>
                  </a:cubicBezTo>
                  <a:lnTo>
                    <a:pt x="2194095" y="2192897"/>
                  </a:lnTo>
                  <a:cubicBezTo>
                    <a:pt x="2194095" y="2219073"/>
                    <a:pt x="2172876" y="2240293"/>
                    <a:pt x="2146700" y="2240293"/>
                  </a:cubicBezTo>
                  <a:lnTo>
                    <a:pt x="47395" y="2240293"/>
                  </a:lnTo>
                  <a:cubicBezTo>
                    <a:pt x="21220" y="2240293"/>
                    <a:pt x="0" y="2219073"/>
                    <a:pt x="0" y="2192897"/>
                  </a:cubicBezTo>
                  <a:lnTo>
                    <a:pt x="0" y="47395"/>
                  </a:lnTo>
                  <a:cubicBezTo>
                    <a:pt x="0" y="21220"/>
                    <a:pt x="21220" y="0"/>
                    <a:pt x="47395" y="0"/>
                  </a:cubicBezTo>
                  <a:close/>
                </a:path>
              </a:pathLst>
            </a:custGeom>
            <a:solidFill>
              <a:srgbClr val="F7EFE2"/>
            </a:solidFill>
            <a:ln w="38100" cap="rnd">
              <a:solidFill>
                <a:srgbClr val="8A5F36"/>
              </a:solidFill>
              <a:round/>
            </a:ln>
          </p:spPr>
        </p:sp>
        <p:sp>
          <p:nvSpPr>
            <p:cNvPr id="16" name="TextBox 16"/>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sp>
        <p:nvSpPr>
          <p:cNvPr id="17" name="Freeform 17"/>
          <p:cNvSpPr/>
          <p:nvPr/>
        </p:nvSpPr>
        <p:spPr>
          <a:xfrm rot="665152">
            <a:off x="-538215" y="2643712"/>
            <a:ext cx="4730158" cy="7463761"/>
          </a:xfrm>
          <a:custGeom>
            <a:avLst/>
            <a:gdLst/>
            <a:ahLst/>
            <a:cxnLst/>
            <a:rect l="l" t="t" r="r" b="b"/>
            <a:pathLst>
              <a:path w="4730158" h="7463761">
                <a:moveTo>
                  <a:pt x="0" y="0"/>
                </a:moveTo>
                <a:lnTo>
                  <a:pt x="4730159" y="0"/>
                </a:lnTo>
                <a:lnTo>
                  <a:pt x="4730159" y="7463761"/>
                </a:lnTo>
                <a:lnTo>
                  <a:pt x="0" y="7463761"/>
                </a:lnTo>
                <a:lnTo>
                  <a:pt x="0" y="0"/>
                </a:lnTo>
                <a:close/>
              </a:path>
            </a:pathLst>
          </a:custGeom>
          <a:blipFill>
            <a:blip r:embed="rId2"/>
            <a:stretch>
              <a:fillRect/>
            </a:stretch>
          </a:blipFill>
        </p:spPr>
      </p:sp>
      <p:sp>
        <p:nvSpPr>
          <p:cNvPr id="18" name="Freeform 18"/>
          <p:cNvSpPr/>
          <p:nvPr/>
        </p:nvSpPr>
        <p:spPr>
          <a:xfrm rot="-1715393">
            <a:off x="16030748" y="7592844"/>
            <a:ext cx="1546786" cy="2417679"/>
          </a:xfrm>
          <a:custGeom>
            <a:avLst/>
            <a:gdLst/>
            <a:ahLst/>
            <a:cxnLst/>
            <a:rect l="l" t="t" r="r" b="b"/>
            <a:pathLst>
              <a:path w="1546786" h="2417679">
                <a:moveTo>
                  <a:pt x="0" y="0"/>
                </a:moveTo>
                <a:lnTo>
                  <a:pt x="1546786" y="0"/>
                </a:lnTo>
                <a:lnTo>
                  <a:pt x="1546786" y="2417680"/>
                </a:lnTo>
                <a:lnTo>
                  <a:pt x="0" y="2417680"/>
                </a:lnTo>
                <a:lnTo>
                  <a:pt x="0" y="0"/>
                </a:lnTo>
                <a:close/>
              </a:path>
            </a:pathLst>
          </a:custGeom>
          <a:blipFill>
            <a:blip r:embed="rId3"/>
            <a:stretch>
              <a:fillRect/>
            </a:stretch>
          </a:blipFill>
        </p:spPr>
      </p:sp>
      <p:sp>
        <p:nvSpPr>
          <p:cNvPr id="19" name="TextBox 19"/>
          <p:cNvSpPr txBox="1"/>
          <p:nvPr/>
        </p:nvSpPr>
        <p:spPr>
          <a:xfrm>
            <a:off x="-171074" y="1178631"/>
            <a:ext cx="5626492" cy="1477328"/>
          </a:xfrm>
          <a:prstGeom prst="rect">
            <a:avLst/>
          </a:prstGeom>
        </p:spPr>
        <p:txBody>
          <a:bodyPr wrap="square" lIns="0" tIns="0" rIns="0" bIns="0" rtlCol="0" anchor="t">
            <a:spAutoFit/>
          </a:bodyPr>
          <a:lstStyle/>
          <a:p>
            <a:pPr algn="ctr"/>
            <a:r>
              <a:rPr lang="de-DE" sz="4800" b="1">
                <a:latin typeface="Times New Roman" panose="02020603050405020304" pitchFamily="18" charset="0"/>
                <a:cs typeface="Times New Roman" panose="02020603050405020304" pitchFamily="18" charset="0"/>
              </a:rPr>
              <a:t>3. Văn bản: “</a:t>
            </a:r>
            <a:r>
              <a:rPr lang="de-DE" sz="4800" b="1" i="1">
                <a:latin typeface="Times New Roman" panose="02020603050405020304" pitchFamily="18" charset="0"/>
                <a:cs typeface="Times New Roman" panose="02020603050405020304" pitchFamily="18" charset="0"/>
              </a:rPr>
              <a:t>Đổi tên cho xã</a:t>
            </a:r>
            <a:r>
              <a:rPr lang="de-DE" sz="4800" b="1">
                <a:latin typeface="Times New Roman" panose="02020603050405020304" pitchFamily="18" charset="0"/>
                <a:cs typeface="Times New Roman" panose="02020603050405020304" pitchFamily="18" charset="0"/>
              </a:rPr>
              <a:t>”</a:t>
            </a:r>
            <a:endParaRPr lang="en-GB" sz="4800">
              <a:latin typeface="Times New Roman" panose="02020603050405020304" pitchFamily="18" charset="0"/>
              <a:cs typeface="Times New Roman" panose="02020603050405020304" pitchFamily="18" charset="0"/>
            </a:endParaRPr>
          </a:p>
        </p:txBody>
      </p:sp>
      <p:sp>
        <p:nvSpPr>
          <p:cNvPr id="20" name="TextBox 20"/>
          <p:cNvSpPr txBox="1"/>
          <p:nvPr/>
        </p:nvSpPr>
        <p:spPr>
          <a:xfrm>
            <a:off x="8833707" y="1254408"/>
            <a:ext cx="7222842" cy="738664"/>
          </a:xfrm>
          <a:prstGeom prst="rect">
            <a:avLst/>
          </a:prstGeom>
        </p:spPr>
        <p:txBody>
          <a:bodyPr wrap="square" lIns="0" tIns="0" rIns="0" bIns="0" rtlCol="0" anchor="t">
            <a:spAutoFit/>
          </a:bodyPr>
          <a:lstStyle/>
          <a:p>
            <a:r>
              <a:rPr lang="de-DE" sz="4800" b="1">
                <a:latin typeface="Times New Roman" panose="02020603050405020304" pitchFamily="18" charset="0"/>
                <a:cs typeface="Times New Roman" panose="02020603050405020304" pitchFamily="18" charset="0"/>
              </a:rPr>
              <a:t>a. Đọc, tìm hiểu từ khó</a:t>
            </a:r>
            <a:endParaRPr lang="en-GB" sz="4800">
              <a:latin typeface="Times New Roman" panose="02020603050405020304" pitchFamily="18" charset="0"/>
              <a:cs typeface="Times New Roman" panose="02020603050405020304" pitchFamily="18" charset="0"/>
            </a:endParaRPr>
          </a:p>
        </p:txBody>
      </p:sp>
      <p:sp>
        <p:nvSpPr>
          <p:cNvPr id="21" name="Freeform 21"/>
          <p:cNvSpPr/>
          <p:nvPr/>
        </p:nvSpPr>
        <p:spPr>
          <a:xfrm>
            <a:off x="6651729" y="1508652"/>
            <a:ext cx="1079108" cy="7365787"/>
          </a:xfrm>
          <a:custGeom>
            <a:avLst/>
            <a:gdLst/>
            <a:ahLst/>
            <a:cxnLst/>
            <a:rect l="l" t="t" r="r" b="b"/>
            <a:pathLst>
              <a:path w="1079108" h="7365787">
                <a:moveTo>
                  <a:pt x="0" y="0"/>
                </a:moveTo>
                <a:lnTo>
                  <a:pt x="1079108" y="0"/>
                </a:lnTo>
                <a:lnTo>
                  <a:pt x="1079108" y="7365787"/>
                </a:lnTo>
                <a:lnTo>
                  <a:pt x="0" y="7365787"/>
                </a:lnTo>
                <a:lnTo>
                  <a:pt x="0" y="0"/>
                </a:lnTo>
                <a:close/>
              </a:path>
            </a:pathLst>
          </a:custGeom>
          <a:blipFill>
            <a:blip r:embed="rId4"/>
            <a:stretch>
              <a:fillRect b="-56269"/>
            </a:stretch>
          </a:blipFill>
        </p:spPr>
      </p:sp>
      <p:sp>
        <p:nvSpPr>
          <p:cNvPr id="22" name="Rectangle 21"/>
          <p:cNvSpPr/>
          <p:nvPr/>
        </p:nvSpPr>
        <p:spPr>
          <a:xfrm>
            <a:off x="8705158" y="2190698"/>
            <a:ext cx="7226787" cy="1052596"/>
          </a:xfrm>
          <a:prstGeom prst="rect">
            <a:avLst/>
          </a:prstGeom>
        </p:spPr>
        <p:txBody>
          <a:bodyPr wrap="none">
            <a:spAutoFit/>
          </a:bodyPr>
          <a:lstStyle/>
          <a:p>
            <a:pPr algn="just">
              <a:lnSpc>
                <a:spcPct val="130000"/>
              </a:lnSpc>
              <a:spcAft>
                <a:spcPts val="0"/>
              </a:spcAft>
            </a:pPr>
            <a:r>
              <a:rPr lang="de-DE" sz="4800" b="1">
                <a:latin typeface="Times New Roman" panose="02020603050405020304" pitchFamily="18" charset="0"/>
                <a:ea typeface="Times New Roman" panose="02020603050405020304" pitchFamily="18" charset="0"/>
                <a:cs typeface="Times New Roman" panose="02020603050405020304" pitchFamily="18" charset="0"/>
              </a:rPr>
              <a:t>b</a:t>
            </a:r>
            <a:r>
              <a:rPr lang="vi-VN" sz="4800" b="1">
                <a:latin typeface="Times New Roman" panose="02020603050405020304" pitchFamily="18" charset="0"/>
                <a:ea typeface="Times New Roman" panose="02020603050405020304" pitchFamily="18" charset="0"/>
                <a:cs typeface="Times New Roman" panose="02020603050405020304" pitchFamily="18" charset="0"/>
              </a:rPr>
              <a:t>. Tìm hiểu chung</a:t>
            </a:r>
            <a:r>
              <a:rPr lang="de-DE" sz="4800" b="1">
                <a:latin typeface="Times New Roman" panose="02020603050405020304" pitchFamily="18" charset="0"/>
                <a:ea typeface="Times New Roman" panose="02020603050405020304" pitchFamily="18" charset="0"/>
                <a:cs typeface="Times New Roman" panose="02020603050405020304" pitchFamily="18" charset="0"/>
              </a:rPr>
              <a:t> văn bản</a:t>
            </a:r>
            <a:endParaRPr lang="en-GB" sz="4800">
              <a:effectLst/>
              <a:latin typeface="Times New Roman" panose="02020603050405020304" pitchFamily="18" charset="0"/>
              <a:ea typeface="Times New Roman" panose="02020603050405020304" pitchFamily="18" charset="0"/>
              <a:cs typeface="Times New Roman" panose="02020603050405020304" pitchFamily="18" charset="0"/>
            </a:endParaRPr>
          </a:p>
        </p:txBody>
      </p:sp>
      <p:graphicFrame>
        <p:nvGraphicFramePr>
          <p:cNvPr id="23" name="Table 22"/>
          <p:cNvGraphicFramePr>
            <a:graphicFrameLocks noGrp="1"/>
          </p:cNvGraphicFramePr>
          <p:nvPr/>
        </p:nvGraphicFramePr>
        <p:xfrm>
          <a:off x="8897263" y="3594285"/>
          <a:ext cx="7276776" cy="4719605"/>
        </p:xfrm>
        <a:graphic>
          <a:graphicData uri="http://schemas.openxmlformats.org/drawingml/2006/table">
            <a:tbl>
              <a:tblPr firstRow="1" firstCol="1" bandRow="1" bandCol="1">
                <a:effectLst>
                  <a:outerShdw blurRad="50800" dist="38100" algn="l" rotWithShape="0">
                    <a:prstClr val="black">
                      <a:alpha val="40000"/>
                    </a:prstClr>
                  </a:outerShdw>
                </a:effectLst>
              </a:tblPr>
              <a:tblGrid>
                <a:gridCol w="3823091"/>
                <a:gridCol w="3453685"/>
              </a:tblGrid>
              <a:tr h="1062005">
                <a:tc gridSpan="2">
                  <a:txBody>
                    <a:bodyPr/>
                    <a:lstStyle/>
                    <a:p>
                      <a:pPr algn="ctr">
                        <a:lnSpc>
                          <a:spcPct val="130000"/>
                        </a:lnSpc>
                        <a:spcAft>
                          <a:spcPts val="0"/>
                        </a:spcAft>
                      </a:pPr>
                      <a:r>
                        <a:rPr lang="vi-VN" sz="2800" b="1" u="sng">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PHT 03:</a:t>
                      </a:r>
                      <a:r>
                        <a:rPr lang="vi-VN" sz="280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a:effectLst/>
                          <a:latin typeface="Times New Roman" panose="02020603050405020304" pitchFamily="18" charset="0"/>
                          <a:ea typeface="Times New Roman" panose="02020603050405020304" pitchFamily="18" charset="0"/>
                          <a:cs typeface="Times New Roman" panose="02020603050405020304" pitchFamily="18" charset="0"/>
                        </a:rPr>
                        <a:t>Tìm hiểu chung về đoạn trích</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30000"/>
                        </a:lnSpc>
                        <a:spcAft>
                          <a:spcPts val="0"/>
                        </a:spcAft>
                      </a:pPr>
                      <a:r>
                        <a:rPr lang="vi-VN" sz="2800">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i="1">
                          <a:effectLst/>
                          <a:latin typeface="Times New Roman" panose="02020603050405020304" pitchFamily="18" charset="0"/>
                          <a:ea typeface="Times New Roman" panose="02020603050405020304" pitchFamily="18" charset="0"/>
                          <a:cs typeface="Times New Roman" panose="02020603050405020304" pitchFamily="18" charset="0"/>
                        </a:rPr>
                        <a:t>Đổi tên cho xã</a:t>
                      </a:r>
                      <a:r>
                        <a:rPr lang="vi-VN" sz="28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D8A6"/>
                    </a:solidFill>
                  </a:tcPr>
                </a:tc>
                <a:tc hMerge="1">
                  <a:tcPr/>
                </a:tc>
              </a:tr>
              <a:tr h="603505">
                <a:tc>
                  <a:txBody>
                    <a:bodyPr/>
                    <a:lstStyle/>
                    <a:p>
                      <a:pPr algn="just">
                        <a:lnSpc>
                          <a:spcPct val="130000"/>
                        </a:lnSpc>
                        <a:spcAft>
                          <a:spcPts val="0"/>
                        </a:spcAft>
                      </a:pPr>
                      <a:r>
                        <a:rPr lang="vi-VN"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Vị trí</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30000"/>
                        </a:lnSpc>
                        <a:spcAft>
                          <a:spcPts val="0"/>
                        </a:spcAft>
                      </a:pPr>
                      <a:r>
                        <a:rPr lang="vi-VN" sz="28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39495">
                <a:tc>
                  <a:txBody>
                    <a:bodyPr/>
                    <a:lstStyle/>
                    <a:p>
                      <a:pPr algn="just">
                        <a:lnSpc>
                          <a:spcPct val="130000"/>
                        </a:lnSpc>
                        <a:spcAft>
                          <a:spcPts val="0"/>
                        </a:spcAft>
                      </a:pPr>
                      <a:r>
                        <a:rPr lang="vi-VN"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Cốt truyện</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30000"/>
                        </a:lnSpc>
                        <a:spcAft>
                          <a:spcPts val="0"/>
                        </a:spcAft>
                      </a:pPr>
                      <a:r>
                        <a:rPr lang="vi-VN" sz="28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33400">
                <a:tc>
                  <a:txBody>
                    <a:bodyPr/>
                    <a:lstStyle/>
                    <a:p>
                      <a:pPr algn="just">
                        <a:lnSpc>
                          <a:spcPct val="130000"/>
                        </a:lnSpc>
                        <a:spcAft>
                          <a:spcPts val="0"/>
                        </a:spcAft>
                      </a:pPr>
                      <a:r>
                        <a:rPr lang="vi-VN"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Bối cảnh đoạn trích</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30000"/>
                        </a:lnSpc>
                        <a:spcAft>
                          <a:spcPts val="0"/>
                        </a:spcAft>
                      </a:pPr>
                      <a:r>
                        <a:rPr lang="vi-VN" sz="28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03505">
                <a:tc>
                  <a:txBody>
                    <a:bodyPr/>
                    <a:lstStyle/>
                    <a:p>
                      <a:pPr algn="just">
                        <a:lnSpc>
                          <a:spcPct val="130000"/>
                        </a:lnSpc>
                        <a:spcAft>
                          <a:spcPts val="0"/>
                        </a:spcAft>
                      </a:pPr>
                      <a:r>
                        <a:rPr lang="vi-VN"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Đề tài</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30000"/>
                        </a:lnSpc>
                        <a:spcAft>
                          <a:spcPts val="0"/>
                        </a:spcAft>
                      </a:pPr>
                      <a:r>
                        <a:rPr lang="vi-VN" sz="28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91895">
                <a:tc>
                  <a:txBody>
                    <a:bodyPr/>
                    <a:lstStyle/>
                    <a:p>
                      <a:pPr algn="just">
                        <a:lnSpc>
                          <a:spcPct val="130000"/>
                        </a:lnSpc>
                        <a:spcAft>
                          <a:spcPts val="0"/>
                        </a:spcAft>
                      </a:pPr>
                      <a:r>
                        <a:rPr lang="vi-VN"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Nhân vật</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30000"/>
                        </a:lnSpc>
                        <a:spcAft>
                          <a:spcPts val="0"/>
                        </a:spcAft>
                      </a:pPr>
                      <a:r>
                        <a:rPr lang="vi-VN" sz="28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85800">
                <a:tc>
                  <a:txBody>
                    <a:bodyPr/>
                    <a:lstStyle/>
                    <a:p>
                      <a:pPr algn="just">
                        <a:lnSpc>
                          <a:spcPct val="130000"/>
                        </a:lnSpc>
                        <a:spcAft>
                          <a:spcPts val="0"/>
                        </a:spcAft>
                      </a:pPr>
                      <a:r>
                        <a:rPr lang="vi-VN"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Tóm tắt văn bản</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30000"/>
                        </a:lnSpc>
                        <a:spcAft>
                          <a:spcPts val="0"/>
                        </a:spcAft>
                      </a:pPr>
                      <a:r>
                        <a:rPr lang="vi-VN" sz="28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barn(inVertical)">
                                      <p:cBhvr>
                                        <p:cTn id="14" dur="500"/>
                                        <p:tgtEl>
                                          <p:spTgt spid="20"/>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barn(inVertical)">
                                      <p:cBhvr>
                                        <p:cTn id="19" dur="500"/>
                                        <p:tgtEl>
                                          <p:spTgt spid="22"/>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23"/>
                                        </p:tgtEl>
                                        <p:attrNameLst>
                                          <p:attrName>style.visibility</p:attrName>
                                        </p:attrNameLst>
                                      </p:cBhvr>
                                      <p:to>
                                        <p:strVal val="visible"/>
                                      </p:to>
                                    </p:set>
                                    <p:animEffect transition="in" filter="wipe(down)">
                                      <p:cBhvr>
                                        <p:cTn id="24"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P spid="22"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AF9F0"/>
        </a:solidFill>
        <a:effectLst/>
      </p:bgPr>
    </p:bg>
    <p:spTree>
      <p:nvGrpSpPr>
        <p:cNvPr id="1" name=""/>
        <p:cNvGrpSpPr/>
        <p:nvPr/>
      </p:nvGrpSpPr>
      <p:grpSpPr>
        <a:xfrm>
          <a:off x="0" y="0"/>
          <a:ext cx="0" cy="0"/>
          <a:chOff x="0" y="0"/>
          <a:chExt cx="0" cy="0"/>
        </a:xfrm>
      </p:grpSpPr>
      <p:grpSp>
        <p:nvGrpSpPr>
          <p:cNvPr id="2" name="Group 2"/>
          <p:cNvGrpSpPr/>
          <p:nvPr/>
        </p:nvGrpSpPr>
        <p:grpSpPr>
          <a:xfrm>
            <a:off x="-1381293" y="0"/>
            <a:ext cx="20399600" cy="10287000"/>
            <a:chOff x="0" y="0"/>
            <a:chExt cx="27199466" cy="13716000"/>
          </a:xfrm>
        </p:grpSpPr>
        <p:sp>
          <p:nvSpPr>
            <p:cNvPr id="3" name="Freeform 3"/>
            <p:cNvSpPr/>
            <p:nvPr/>
          </p:nvSpPr>
          <p:spPr>
            <a:xfrm>
              <a:off x="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1">
                <a:alphaModFix amt="19999"/>
              </a:blip>
              <a:stretch>
                <a:fillRect/>
              </a:stretch>
            </a:blipFill>
          </p:spPr>
        </p:sp>
        <p:sp>
          <p:nvSpPr>
            <p:cNvPr id="4" name="Freeform 4"/>
            <p:cNvSpPr/>
            <p:nvPr/>
          </p:nvSpPr>
          <p:spPr>
            <a:xfrm>
              <a:off x="13483466"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1">
                <a:alphaModFix amt="19999"/>
              </a:blip>
              <a:stretch>
                <a:fillRect/>
              </a:stretch>
            </a:blipFill>
          </p:spPr>
        </p:sp>
      </p:grpSp>
      <p:grpSp>
        <p:nvGrpSpPr>
          <p:cNvPr id="5" name="Group 5"/>
          <p:cNvGrpSpPr/>
          <p:nvPr/>
        </p:nvGrpSpPr>
        <p:grpSpPr>
          <a:xfrm>
            <a:off x="500618" y="1358878"/>
            <a:ext cx="17456396" cy="8550690"/>
            <a:chOff x="0" y="0"/>
            <a:chExt cx="4597569" cy="2252034"/>
          </a:xfrm>
        </p:grpSpPr>
        <p:sp>
          <p:nvSpPr>
            <p:cNvPr id="6" name="Freeform 6"/>
            <p:cNvSpPr/>
            <p:nvPr/>
          </p:nvSpPr>
          <p:spPr>
            <a:xfrm>
              <a:off x="0" y="0"/>
              <a:ext cx="4597569" cy="2252034"/>
            </a:xfrm>
            <a:custGeom>
              <a:avLst/>
              <a:gdLst/>
              <a:ahLst/>
              <a:cxnLst/>
              <a:rect l="l" t="t" r="r" b="b"/>
              <a:pathLst>
                <a:path w="4597569" h="2252034">
                  <a:moveTo>
                    <a:pt x="22619" y="0"/>
                  </a:moveTo>
                  <a:lnTo>
                    <a:pt x="4574951" y="0"/>
                  </a:lnTo>
                  <a:cubicBezTo>
                    <a:pt x="4580950" y="0"/>
                    <a:pt x="4586703" y="2383"/>
                    <a:pt x="4590945" y="6625"/>
                  </a:cubicBezTo>
                  <a:cubicBezTo>
                    <a:pt x="4595186" y="10867"/>
                    <a:pt x="4597569" y="16620"/>
                    <a:pt x="4597569" y="22619"/>
                  </a:cubicBezTo>
                  <a:lnTo>
                    <a:pt x="4597569" y="2229415"/>
                  </a:lnTo>
                  <a:cubicBezTo>
                    <a:pt x="4597569" y="2235414"/>
                    <a:pt x="4595186" y="2241167"/>
                    <a:pt x="4590945" y="2245409"/>
                  </a:cubicBezTo>
                  <a:cubicBezTo>
                    <a:pt x="4586703" y="2249651"/>
                    <a:pt x="4580950" y="2252034"/>
                    <a:pt x="4574951" y="2252034"/>
                  </a:cubicBezTo>
                  <a:lnTo>
                    <a:pt x="22619" y="2252034"/>
                  </a:lnTo>
                  <a:cubicBezTo>
                    <a:pt x="16620" y="2252034"/>
                    <a:pt x="10867" y="2249651"/>
                    <a:pt x="6625" y="2245409"/>
                  </a:cubicBezTo>
                  <a:cubicBezTo>
                    <a:pt x="2383" y="2241167"/>
                    <a:pt x="0" y="2235414"/>
                    <a:pt x="0" y="2229415"/>
                  </a:cubicBezTo>
                  <a:lnTo>
                    <a:pt x="0" y="22619"/>
                  </a:lnTo>
                  <a:cubicBezTo>
                    <a:pt x="0" y="16620"/>
                    <a:pt x="2383" y="10867"/>
                    <a:pt x="6625" y="6625"/>
                  </a:cubicBezTo>
                  <a:cubicBezTo>
                    <a:pt x="10867" y="2383"/>
                    <a:pt x="16620" y="0"/>
                    <a:pt x="22619" y="0"/>
                  </a:cubicBezTo>
                  <a:close/>
                </a:path>
              </a:pathLst>
            </a:custGeom>
            <a:solidFill>
              <a:srgbClr val="825445"/>
            </a:solidFill>
          </p:spPr>
        </p:sp>
        <p:sp>
          <p:nvSpPr>
            <p:cNvPr id="7" name="TextBox 7"/>
            <p:cNvSpPr txBox="1"/>
            <p:nvPr/>
          </p:nvSpPr>
          <p:spPr>
            <a:xfrm>
              <a:off x="0" y="-28575"/>
              <a:ext cx="812800" cy="841375"/>
            </a:xfrm>
            <a:prstGeom prst="rect">
              <a:avLst/>
            </a:prstGeom>
          </p:spPr>
          <p:txBody>
            <a:bodyPr lIns="50800" tIns="50800" rIns="50800" bIns="50800" rtlCol="0" anchor="ctr"/>
            <a:lstStyle/>
            <a:p>
              <a:pPr algn="ctr">
                <a:lnSpc>
                  <a:spcPts val="2660"/>
                </a:lnSpc>
                <a:spcBef>
                  <a:spcPct val="0"/>
                </a:spcBef>
              </a:pPr>
              <a:endParaRPr>
                <a:solidFill>
                  <a:prstClr val="black"/>
                </a:solidFill>
              </a:endParaRPr>
            </a:p>
          </p:txBody>
        </p:sp>
      </p:grpSp>
      <p:sp>
        <p:nvSpPr>
          <p:cNvPr id="8" name="Freeform 8"/>
          <p:cNvSpPr/>
          <p:nvPr/>
        </p:nvSpPr>
        <p:spPr>
          <a:xfrm>
            <a:off x="1518953" y="2215590"/>
            <a:ext cx="4467996" cy="5518710"/>
          </a:xfrm>
          <a:custGeom>
            <a:avLst/>
            <a:gdLst/>
            <a:ahLst/>
            <a:cxnLst/>
            <a:rect l="l" t="t" r="r" b="b"/>
            <a:pathLst>
              <a:path w="4467996" h="4709350">
                <a:moveTo>
                  <a:pt x="0" y="0"/>
                </a:moveTo>
                <a:lnTo>
                  <a:pt x="4467996" y="0"/>
                </a:lnTo>
                <a:lnTo>
                  <a:pt x="4467996" y="4709350"/>
                </a:lnTo>
                <a:lnTo>
                  <a:pt x="0" y="4709350"/>
                </a:lnTo>
                <a:lnTo>
                  <a:pt x="0" y="0"/>
                </a:lnTo>
                <a:close/>
              </a:path>
            </a:pathLst>
          </a:custGeom>
          <a:blipFill>
            <a:blip r:embed="rId2"/>
            <a:stretch>
              <a:fillRect/>
            </a:stretch>
          </a:blipFill>
        </p:spPr>
      </p:sp>
      <p:sp>
        <p:nvSpPr>
          <p:cNvPr id="9" name="Freeform 9"/>
          <p:cNvSpPr/>
          <p:nvPr/>
        </p:nvSpPr>
        <p:spPr>
          <a:xfrm>
            <a:off x="6994818" y="1965679"/>
            <a:ext cx="4467996" cy="5921021"/>
          </a:xfrm>
          <a:custGeom>
            <a:avLst/>
            <a:gdLst/>
            <a:ahLst/>
            <a:cxnLst/>
            <a:rect l="l" t="t" r="r" b="b"/>
            <a:pathLst>
              <a:path w="4467996" h="4709350">
                <a:moveTo>
                  <a:pt x="0" y="0"/>
                </a:moveTo>
                <a:lnTo>
                  <a:pt x="4467996" y="0"/>
                </a:lnTo>
                <a:lnTo>
                  <a:pt x="4467996" y="4709351"/>
                </a:lnTo>
                <a:lnTo>
                  <a:pt x="0" y="4709351"/>
                </a:lnTo>
                <a:lnTo>
                  <a:pt x="0" y="0"/>
                </a:lnTo>
                <a:close/>
              </a:path>
            </a:pathLst>
          </a:custGeom>
          <a:blipFill>
            <a:blip r:embed="rId2"/>
            <a:stretch>
              <a:fillRect/>
            </a:stretch>
          </a:blipFill>
        </p:spPr>
      </p:sp>
      <p:sp>
        <p:nvSpPr>
          <p:cNvPr id="10" name="Freeform 10"/>
          <p:cNvSpPr/>
          <p:nvPr/>
        </p:nvSpPr>
        <p:spPr>
          <a:xfrm>
            <a:off x="12298516" y="1965679"/>
            <a:ext cx="4467996" cy="5921021"/>
          </a:xfrm>
          <a:custGeom>
            <a:avLst/>
            <a:gdLst/>
            <a:ahLst/>
            <a:cxnLst/>
            <a:rect l="l" t="t" r="r" b="b"/>
            <a:pathLst>
              <a:path w="4467996" h="4709350">
                <a:moveTo>
                  <a:pt x="0" y="0"/>
                </a:moveTo>
                <a:lnTo>
                  <a:pt x="4467996" y="0"/>
                </a:lnTo>
                <a:lnTo>
                  <a:pt x="4467996" y="4709350"/>
                </a:lnTo>
                <a:lnTo>
                  <a:pt x="0" y="4709350"/>
                </a:lnTo>
                <a:lnTo>
                  <a:pt x="0" y="0"/>
                </a:lnTo>
                <a:close/>
              </a:path>
            </a:pathLst>
          </a:custGeom>
          <a:blipFill>
            <a:blip r:embed="rId2"/>
            <a:stretch>
              <a:fillRect/>
            </a:stretch>
          </a:blipFill>
        </p:spPr>
      </p:sp>
      <p:grpSp>
        <p:nvGrpSpPr>
          <p:cNvPr id="11" name="Group 11"/>
          <p:cNvGrpSpPr/>
          <p:nvPr/>
        </p:nvGrpSpPr>
        <p:grpSpPr>
          <a:xfrm>
            <a:off x="500618" y="-318330"/>
            <a:ext cx="17456396" cy="1347030"/>
            <a:chOff x="0" y="0"/>
            <a:chExt cx="4597569" cy="354773"/>
          </a:xfrm>
        </p:grpSpPr>
        <p:sp>
          <p:nvSpPr>
            <p:cNvPr id="12" name="Freeform 12"/>
            <p:cNvSpPr/>
            <p:nvPr/>
          </p:nvSpPr>
          <p:spPr>
            <a:xfrm>
              <a:off x="0" y="0"/>
              <a:ext cx="4597569" cy="354773"/>
            </a:xfrm>
            <a:custGeom>
              <a:avLst/>
              <a:gdLst/>
              <a:ahLst/>
              <a:cxnLst/>
              <a:rect l="l" t="t" r="r" b="b"/>
              <a:pathLst>
                <a:path w="4597569" h="354773">
                  <a:moveTo>
                    <a:pt x="22619" y="0"/>
                  </a:moveTo>
                  <a:lnTo>
                    <a:pt x="4574951" y="0"/>
                  </a:lnTo>
                  <a:cubicBezTo>
                    <a:pt x="4580950" y="0"/>
                    <a:pt x="4586703" y="2383"/>
                    <a:pt x="4590945" y="6625"/>
                  </a:cubicBezTo>
                  <a:cubicBezTo>
                    <a:pt x="4595186" y="10867"/>
                    <a:pt x="4597569" y="16620"/>
                    <a:pt x="4597569" y="22619"/>
                  </a:cubicBezTo>
                  <a:lnTo>
                    <a:pt x="4597569" y="332155"/>
                  </a:lnTo>
                  <a:cubicBezTo>
                    <a:pt x="4597569" y="338154"/>
                    <a:pt x="4595186" y="343907"/>
                    <a:pt x="4590945" y="348149"/>
                  </a:cubicBezTo>
                  <a:cubicBezTo>
                    <a:pt x="4586703" y="352390"/>
                    <a:pt x="4580950" y="354773"/>
                    <a:pt x="4574951" y="354773"/>
                  </a:cubicBezTo>
                  <a:lnTo>
                    <a:pt x="22619" y="354773"/>
                  </a:lnTo>
                  <a:cubicBezTo>
                    <a:pt x="16620" y="354773"/>
                    <a:pt x="10867" y="352390"/>
                    <a:pt x="6625" y="348149"/>
                  </a:cubicBezTo>
                  <a:cubicBezTo>
                    <a:pt x="2383" y="343907"/>
                    <a:pt x="0" y="338154"/>
                    <a:pt x="0" y="332155"/>
                  </a:cubicBezTo>
                  <a:lnTo>
                    <a:pt x="0" y="22619"/>
                  </a:lnTo>
                  <a:cubicBezTo>
                    <a:pt x="0" y="16620"/>
                    <a:pt x="2383" y="10867"/>
                    <a:pt x="6625" y="6625"/>
                  </a:cubicBezTo>
                  <a:cubicBezTo>
                    <a:pt x="10867" y="2383"/>
                    <a:pt x="16620" y="0"/>
                    <a:pt x="22619" y="0"/>
                  </a:cubicBezTo>
                  <a:close/>
                </a:path>
              </a:pathLst>
            </a:custGeom>
            <a:solidFill>
              <a:srgbClr val="825445"/>
            </a:solidFill>
          </p:spPr>
        </p:sp>
        <p:sp>
          <p:nvSpPr>
            <p:cNvPr id="13" name="TextBox 13"/>
            <p:cNvSpPr txBox="1"/>
            <p:nvPr/>
          </p:nvSpPr>
          <p:spPr>
            <a:xfrm>
              <a:off x="0" y="-28575"/>
              <a:ext cx="812800" cy="841375"/>
            </a:xfrm>
            <a:prstGeom prst="rect">
              <a:avLst/>
            </a:prstGeom>
          </p:spPr>
          <p:txBody>
            <a:bodyPr lIns="50800" tIns="50800" rIns="50800" bIns="50800" rtlCol="0" anchor="ctr"/>
            <a:lstStyle/>
            <a:p>
              <a:pPr algn="ctr">
                <a:lnSpc>
                  <a:spcPts val="2660"/>
                </a:lnSpc>
                <a:spcBef>
                  <a:spcPct val="0"/>
                </a:spcBef>
              </a:pPr>
              <a:endParaRPr>
                <a:solidFill>
                  <a:prstClr val="black"/>
                </a:solidFill>
              </a:endParaRPr>
            </a:p>
          </p:txBody>
        </p:sp>
      </p:grpSp>
      <p:sp>
        <p:nvSpPr>
          <p:cNvPr id="14" name="Freeform 14"/>
          <p:cNvSpPr/>
          <p:nvPr/>
        </p:nvSpPr>
        <p:spPr>
          <a:xfrm rot="5400000">
            <a:off x="8604446" y="-4647449"/>
            <a:ext cx="1079108" cy="11510488"/>
          </a:xfrm>
          <a:custGeom>
            <a:avLst/>
            <a:gdLst/>
            <a:ahLst/>
            <a:cxnLst/>
            <a:rect l="l" t="t" r="r" b="b"/>
            <a:pathLst>
              <a:path w="1079108" h="11510488">
                <a:moveTo>
                  <a:pt x="0" y="0"/>
                </a:moveTo>
                <a:lnTo>
                  <a:pt x="1079108" y="0"/>
                </a:lnTo>
                <a:lnTo>
                  <a:pt x="1079108" y="11510488"/>
                </a:lnTo>
                <a:lnTo>
                  <a:pt x="0" y="11510488"/>
                </a:lnTo>
                <a:lnTo>
                  <a:pt x="0" y="0"/>
                </a:lnTo>
                <a:close/>
              </a:path>
            </a:pathLst>
          </a:custGeom>
          <a:blipFill>
            <a:blip r:embed="rId3"/>
            <a:stretch>
              <a:fillRect/>
            </a:stretch>
          </a:blipFill>
        </p:spPr>
      </p:sp>
      <p:sp>
        <p:nvSpPr>
          <p:cNvPr id="15" name="TextBox 15"/>
          <p:cNvSpPr txBox="1"/>
          <p:nvPr/>
        </p:nvSpPr>
        <p:spPr>
          <a:xfrm>
            <a:off x="1550944" y="2819109"/>
            <a:ext cx="3453285" cy="537391"/>
          </a:xfrm>
          <a:prstGeom prst="rect">
            <a:avLst/>
          </a:prstGeom>
        </p:spPr>
        <p:txBody>
          <a:bodyPr lIns="0" tIns="0" rIns="0" bIns="0" rtlCol="0" anchor="t">
            <a:spAutoFit/>
          </a:bodyPr>
          <a:lstStyle/>
          <a:p>
            <a:pPr algn="ctr">
              <a:lnSpc>
                <a:spcPts val="3920"/>
              </a:lnSpc>
              <a:spcBef>
                <a:spcPct val="0"/>
              </a:spcBef>
            </a:pPr>
            <a:r>
              <a:rPr lang="de-DE" sz="5400" b="1">
                <a:solidFill>
                  <a:srgbClr val="0070C0"/>
                </a:solidFill>
                <a:latin typeface="Times New Roman" panose="02020603050405020304" pitchFamily="18" charset="0"/>
                <a:cs typeface="Times New Roman" panose="02020603050405020304" pitchFamily="18" charset="0"/>
              </a:rPr>
              <a:t>Vị trí</a:t>
            </a:r>
            <a:endParaRPr lang="en-US" sz="5400" b="1">
              <a:solidFill>
                <a:srgbClr val="0070C0"/>
              </a:solidFill>
              <a:latin typeface="Times New Roman" panose="02020603050405020304" pitchFamily="18" charset="0"/>
              <a:cs typeface="Times New Roman" panose="02020603050405020304" pitchFamily="18" charset="0"/>
            </a:endParaRPr>
          </a:p>
        </p:txBody>
      </p:sp>
      <p:sp>
        <p:nvSpPr>
          <p:cNvPr id="20" name="Rectangle 19"/>
          <p:cNvSpPr/>
          <p:nvPr/>
        </p:nvSpPr>
        <p:spPr>
          <a:xfrm>
            <a:off x="2233643" y="3642822"/>
            <a:ext cx="3058962" cy="3785652"/>
          </a:xfrm>
          <a:prstGeom prst="rect">
            <a:avLst/>
          </a:prstGeom>
        </p:spPr>
        <p:txBody>
          <a:bodyPr wrap="square">
            <a:spAutoFit/>
          </a:bodyPr>
          <a:lstStyle/>
          <a:p>
            <a:pPr algn="just"/>
            <a:r>
              <a:rPr lang="de-DE" sz="4800">
                <a:solidFill>
                  <a:srgbClr val="0070C0"/>
                </a:solidFill>
                <a:latin typeface="Times New Roman" panose="02020603050405020304" pitchFamily="18" charset="0"/>
                <a:ea typeface="Times New Roman" panose="02020603050405020304" pitchFamily="18" charset="0"/>
              </a:rPr>
              <a:t>Văn bản nằm ở phần mở đầu của vở hài kịch “Bệnh sĩ”.</a:t>
            </a:r>
            <a:endParaRPr lang="en-GB" sz="6600">
              <a:solidFill>
                <a:srgbClr val="0070C0"/>
              </a:solidFill>
            </a:endParaRPr>
          </a:p>
        </p:txBody>
      </p:sp>
      <p:sp>
        <p:nvSpPr>
          <p:cNvPr id="21" name="Rectangle 20"/>
          <p:cNvSpPr/>
          <p:nvPr/>
        </p:nvSpPr>
        <p:spPr>
          <a:xfrm>
            <a:off x="7527143" y="2306108"/>
            <a:ext cx="3397084" cy="923330"/>
          </a:xfrm>
          <a:prstGeom prst="rect">
            <a:avLst/>
          </a:prstGeom>
        </p:spPr>
        <p:txBody>
          <a:bodyPr wrap="none">
            <a:spAutoFit/>
          </a:bodyPr>
          <a:lstStyle/>
          <a:p>
            <a:r>
              <a:rPr lang="de-DE" sz="54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Cốt truyện</a:t>
            </a:r>
            <a:endParaRPr lang="en-GB" sz="5400" b="1">
              <a:solidFill>
                <a:srgbClr val="0070C0"/>
              </a:solidFill>
              <a:latin typeface="Times New Roman" panose="02020603050405020304" pitchFamily="18" charset="0"/>
              <a:cs typeface="Times New Roman" panose="02020603050405020304" pitchFamily="18" charset="0"/>
            </a:endParaRPr>
          </a:p>
        </p:txBody>
      </p:sp>
      <p:sp>
        <p:nvSpPr>
          <p:cNvPr id="22" name="Rectangle 21"/>
          <p:cNvSpPr/>
          <p:nvPr/>
        </p:nvSpPr>
        <p:spPr>
          <a:xfrm>
            <a:off x="7557681" y="3819832"/>
            <a:ext cx="3446235" cy="3046988"/>
          </a:xfrm>
          <a:prstGeom prst="rect">
            <a:avLst/>
          </a:prstGeom>
        </p:spPr>
        <p:txBody>
          <a:bodyPr wrap="square">
            <a:spAutoFit/>
          </a:bodyPr>
          <a:lstStyle/>
          <a:p>
            <a:pPr algn="just"/>
            <a:r>
              <a:rPr lang="vi-VN" sz="4800">
                <a:solidFill>
                  <a:srgbClr val="0070C0"/>
                </a:solidFill>
                <a:latin typeface="Times New Roman" panose="02020603050405020304" pitchFamily="18" charset="0"/>
                <a:ea typeface="Times New Roman" panose="02020603050405020304" pitchFamily="18" charset="0"/>
              </a:rPr>
              <a:t>K</a:t>
            </a:r>
            <a:r>
              <a:rPr lang="de-DE" sz="4800">
                <a:solidFill>
                  <a:srgbClr val="0070C0"/>
                </a:solidFill>
                <a:latin typeface="Times New Roman" panose="02020603050405020304" pitchFamily="18" charset="0"/>
                <a:ea typeface="Times New Roman" panose="02020603050405020304" pitchFamily="18" charset="0"/>
              </a:rPr>
              <a:t>ể về việc đổi tên xã Cà Hạ thành xã Hùng Tâm.</a:t>
            </a:r>
            <a:endParaRPr lang="en-GB" sz="6600">
              <a:solidFill>
                <a:srgbClr val="0070C0"/>
              </a:solidFill>
            </a:endParaRPr>
          </a:p>
        </p:txBody>
      </p:sp>
      <p:sp>
        <p:nvSpPr>
          <p:cNvPr id="23" name="Rectangle 22"/>
          <p:cNvSpPr/>
          <p:nvPr/>
        </p:nvSpPr>
        <p:spPr>
          <a:xfrm>
            <a:off x="12671603" y="2493725"/>
            <a:ext cx="3637534" cy="584775"/>
          </a:xfrm>
          <a:prstGeom prst="rect">
            <a:avLst/>
          </a:prstGeom>
        </p:spPr>
        <p:txBody>
          <a:bodyPr wrap="none">
            <a:spAutoFit/>
          </a:bodyPr>
          <a:lstStyle/>
          <a:p>
            <a:r>
              <a:rPr lang="de-DE" sz="32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Bối cảnh đoạn trích</a:t>
            </a:r>
            <a:endParaRPr lang="en-GB" sz="3200" b="1">
              <a:solidFill>
                <a:srgbClr val="0070C0"/>
              </a:solidFill>
              <a:latin typeface="Times New Roman" panose="02020603050405020304" pitchFamily="18" charset="0"/>
              <a:cs typeface="Times New Roman" panose="02020603050405020304" pitchFamily="18" charset="0"/>
            </a:endParaRPr>
          </a:p>
        </p:txBody>
      </p:sp>
      <p:sp>
        <p:nvSpPr>
          <p:cNvPr id="24" name="Rectangle 23"/>
          <p:cNvSpPr/>
          <p:nvPr/>
        </p:nvSpPr>
        <p:spPr>
          <a:xfrm>
            <a:off x="12715767" y="3731240"/>
            <a:ext cx="3549206" cy="3785652"/>
          </a:xfrm>
          <a:prstGeom prst="rect">
            <a:avLst/>
          </a:prstGeom>
        </p:spPr>
        <p:txBody>
          <a:bodyPr wrap="square">
            <a:spAutoFit/>
          </a:bodyPr>
          <a:lstStyle/>
          <a:p>
            <a:pPr algn="just"/>
            <a:r>
              <a:rPr lang="de-DE" sz="4800">
                <a:solidFill>
                  <a:srgbClr val="0070C0"/>
                </a:solidFill>
                <a:latin typeface="Times New Roman" panose="02020603050405020304" pitchFamily="18" charset="0"/>
                <a:ea typeface="Times New Roman" panose="02020603050405020304" pitchFamily="18" charset="0"/>
              </a:rPr>
              <a:t>Tại Ủy ban nhân dân xã, lễ công bố đổi tên cho xã. </a:t>
            </a:r>
            <a:endParaRPr lang="en-GB" sz="6600">
              <a:solidFill>
                <a:srgbClr val="0070C0"/>
              </a:solidFill>
            </a:endParaRPr>
          </a:p>
        </p:txBody>
      </p:sp>
      <p:sp>
        <p:nvSpPr>
          <p:cNvPr id="25" name="Freeform 14"/>
          <p:cNvSpPr/>
          <p:nvPr/>
        </p:nvSpPr>
        <p:spPr>
          <a:xfrm>
            <a:off x="15826279" y="5722537"/>
            <a:ext cx="2128948" cy="4564463"/>
          </a:xfrm>
          <a:custGeom>
            <a:avLst/>
            <a:gdLst/>
            <a:ahLst/>
            <a:cxnLst/>
            <a:rect l="l" t="t" r="r" b="b"/>
            <a:pathLst>
              <a:path w="2128948" h="4564463">
                <a:moveTo>
                  <a:pt x="0" y="0"/>
                </a:moveTo>
                <a:lnTo>
                  <a:pt x="2128948" y="0"/>
                </a:lnTo>
                <a:lnTo>
                  <a:pt x="2128948" y="4564463"/>
                </a:lnTo>
                <a:lnTo>
                  <a:pt x="0" y="4564463"/>
                </a:lnTo>
                <a:lnTo>
                  <a:pt x="0" y="0"/>
                </a:lnTo>
                <a:close/>
              </a:path>
            </a:pathLst>
          </a:custGeom>
          <a:blipFill>
            <a:blip r:embed="rId4"/>
            <a:stretch>
              <a:fillRect/>
            </a:stretch>
          </a:blipFill>
        </p:spPr>
      </p:sp>
      <p:sp>
        <p:nvSpPr>
          <p:cNvPr id="26" name="Freeform 22"/>
          <p:cNvSpPr/>
          <p:nvPr/>
        </p:nvSpPr>
        <p:spPr>
          <a:xfrm>
            <a:off x="15403239" y="-255423"/>
            <a:ext cx="3201198" cy="4631028"/>
          </a:xfrm>
          <a:custGeom>
            <a:avLst/>
            <a:gdLst/>
            <a:ahLst/>
            <a:cxnLst/>
            <a:rect l="l" t="t" r="r" b="b"/>
            <a:pathLst>
              <a:path w="3201198" h="4631028">
                <a:moveTo>
                  <a:pt x="0" y="0"/>
                </a:moveTo>
                <a:lnTo>
                  <a:pt x="3201198" y="0"/>
                </a:lnTo>
                <a:lnTo>
                  <a:pt x="3201198" y="4631028"/>
                </a:lnTo>
                <a:lnTo>
                  <a:pt x="0" y="4631028"/>
                </a:lnTo>
                <a:lnTo>
                  <a:pt x="0" y="0"/>
                </a:lnTo>
                <a:close/>
              </a:path>
            </a:pathLst>
          </a:custGeom>
          <a:blipFill>
            <a:blip r:embed="rId5"/>
            <a:stretch>
              <a:fillRect/>
            </a:stretch>
          </a:blipFill>
        </p:spPr>
      </p:sp>
      <p:sp>
        <p:nvSpPr>
          <p:cNvPr id="27" name="Freeform 22"/>
          <p:cNvSpPr/>
          <p:nvPr/>
        </p:nvSpPr>
        <p:spPr>
          <a:xfrm>
            <a:off x="-884591" y="5689254"/>
            <a:ext cx="3201198" cy="4631028"/>
          </a:xfrm>
          <a:custGeom>
            <a:avLst/>
            <a:gdLst/>
            <a:ahLst/>
            <a:cxnLst/>
            <a:rect l="l" t="t" r="r" b="b"/>
            <a:pathLst>
              <a:path w="3201198" h="4631028">
                <a:moveTo>
                  <a:pt x="0" y="0"/>
                </a:moveTo>
                <a:lnTo>
                  <a:pt x="3201198" y="0"/>
                </a:lnTo>
                <a:lnTo>
                  <a:pt x="3201198" y="4631028"/>
                </a:lnTo>
                <a:lnTo>
                  <a:pt x="0" y="4631028"/>
                </a:lnTo>
                <a:lnTo>
                  <a:pt x="0" y="0"/>
                </a:lnTo>
                <a:close/>
              </a:path>
            </a:pathLst>
          </a:custGeom>
          <a:blipFill>
            <a:blip r:embed="rId5"/>
            <a:stretch>
              <a:fillRect/>
            </a:stretch>
          </a:blipFill>
        </p:spPr>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1000"/>
                                        <p:tgtEl>
                                          <p:spTgt spid="15"/>
                                        </p:tgtEl>
                                      </p:cBhvr>
                                    </p:animEffect>
                                    <p:anim calcmode="lin" valueType="num">
                                      <p:cBhvr>
                                        <p:cTn id="13" dur="1000" fill="hold"/>
                                        <p:tgtEl>
                                          <p:spTgt spid="15"/>
                                        </p:tgtEl>
                                        <p:attrNameLst>
                                          <p:attrName>ppt_x</p:attrName>
                                        </p:attrNameLst>
                                      </p:cBhvr>
                                      <p:tavLst>
                                        <p:tav tm="0">
                                          <p:val>
                                            <p:strVal val="#ppt_x"/>
                                          </p:val>
                                        </p:tav>
                                        <p:tav tm="100000">
                                          <p:val>
                                            <p:strVal val="#ppt_x"/>
                                          </p:val>
                                        </p:tav>
                                      </p:tavLst>
                                    </p:anim>
                                    <p:anim calcmode="lin" valueType="num">
                                      <p:cBhvr>
                                        <p:cTn id="14"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fade">
                                      <p:cBhvr>
                                        <p:cTn id="19" dur="1000"/>
                                        <p:tgtEl>
                                          <p:spTgt spid="20"/>
                                        </p:tgtEl>
                                      </p:cBhvr>
                                    </p:animEffect>
                                    <p:anim calcmode="lin" valueType="num">
                                      <p:cBhvr>
                                        <p:cTn id="20" dur="1000" fill="hold"/>
                                        <p:tgtEl>
                                          <p:spTgt spid="20"/>
                                        </p:tgtEl>
                                        <p:attrNameLst>
                                          <p:attrName>ppt_x</p:attrName>
                                        </p:attrNameLst>
                                      </p:cBhvr>
                                      <p:tavLst>
                                        <p:tav tm="0">
                                          <p:val>
                                            <p:strVal val="#ppt_x"/>
                                          </p:val>
                                        </p:tav>
                                        <p:tav tm="100000">
                                          <p:val>
                                            <p:strVal val="#ppt_x"/>
                                          </p:val>
                                        </p:tav>
                                      </p:tavLst>
                                    </p:anim>
                                    <p:anim calcmode="lin" valueType="num">
                                      <p:cBhvr>
                                        <p:cTn id="21"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21"/>
                                        </p:tgtEl>
                                        <p:attrNameLst>
                                          <p:attrName>style.visibility</p:attrName>
                                        </p:attrNameLst>
                                      </p:cBhvr>
                                      <p:to>
                                        <p:strVal val="visible"/>
                                      </p:to>
                                    </p:set>
                                    <p:animEffect transition="in" filter="barn(inVertical)">
                                      <p:cBhvr>
                                        <p:cTn id="26" dur="500"/>
                                        <p:tgtEl>
                                          <p:spTgt spid="21"/>
                                        </p:tgtEl>
                                      </p:cBhvr>
                                    </p:animEffect>
                                  </p:childTnLst>
                                </p:cTn>
                              </p:par>
                              <p:par>
                                <p:cTn id="27" presetID="16" presetClass="entr" presetSubtype="21" fill="hold" nodeType="with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barn(inVertical)">
                                      <p:cBhvr>
                                        <p:cTn id="29" dur="500"/>
                                        <p:tgtEl>
                                          <p:spTgt spid="9"/>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22"/>
                                        </p:tgtEl>
                                        <p:attrNameLst>
                                          <p:attrName>style.visibility</p:attrName>
                                        </p:attrNameLst>
                                      </p:cBhvr>
                                      <p:to>
                                        <p:strVal val="visible"/>
                                      </p:to>
                                    </p:set>
                                    <p:animEffect transition="in" filter="barn(inVertical)">
                                      <p:cBhvr>
                                        <p:cTn id="34" dur="500"/>
                                        <p:tgtEl>
                                          <p:spTgt spid="22"/>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grpId="0" nodeType="clickEffect">
                                  <p:stCondLst>
                                    <p:cond delay="0"/>
                                  </p:stCondLst>
                                  <p:childTnLst>
                                    <p:set>
                                      <p:cBhvr>
                                        <p:cTn id="38" dur="1" fill="hold">
                                          <p:stCondLst>
                                            <p:cond delay="0"/>
                                          </p:stCondLst>
                                        </p:cTn>
                                        <p:tgtEl>
                                          <p:spTgt spid="23"/>
                                        </p:tgtEl>
                                        <p:attrNameLst>
                                          <p:attrName>style.visibility</p:attrName>
                                        </p:attrNameLst>
                                      </p:cBhvr>
                                      <p:to>
                                        <p:strVal val="visible"/>
                                      </p:to>
                                    </p:set>
                                    <p:animEffect transition="in" filter="wipe(down)">
                                      <p:cBhvr>
                                        <p:cTn id="39" dur="500"/>
                                        <p:tgtEl>
                                          <p:spTgt spid="23"/>
                                        </p:tgtEl>
                                      </p:cBhvr>
                                    </p:animEffect>
                                  </p:childTnLst>
                                </p:cTn>
                              </p:par>
                              <p:par>
                                <p:cTn id="40" presetID="22" presetClass="entr" presetSubtype="4" fill="hold" nodeType="with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wipe(down)">
                                      <p:cBhvr>
                                        <p:cTn id="42" dur="500"/>
                                        <p:tgtEl>
                                          <p:spTgt spid="10"/>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24"/>
                                        </p:tgtEl>
                                        <p:attrNameLst>
                                          <p:attrName>style.visibility</p:attrName>
                                        </p:attrNameLst>
                                      </p:cBhvr>
                                      <p:to>
                                        <p:strVal val="visible"/>
                                      </p:to>
                                    </p:set>
                                    <p:animEffect transition="in" filter="wipe(down)">
                                      <p:cBhvr>
                                        <p:cTn id="47"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20" grpId="0"/>
      <p:bldP spid="21" grpId="0"/>
      <p:bldP spid="22" grpId="0"/>
      <p:bldP spid="23" grpId="0"/>
      <p:bldP spid="24"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AF9F0"/>
        </a:solidFill>
        <a:effectLst/>
      </p:bgPr>
    </p:bg>
    <p:spTree>
      <p:nvGrpSpPr>
        <p:cNvPr id="1" name=""/>
        <p:cNvGrpSpPr/>
        <p:nvPr/>
      </p:nvGrpSpPr>
      <p:grpSpPr>
        <a:xfrm>
          <a:off x="0" y="0"/>
          <a:ext cx="0" cy="0"/>
          <a:chOff x="0" y="0"/>
          <a:chExt cx="0" cy="0"/>
        </a:xfrm>
      </p:grpSpPr>
      <p:grpSp>
        <p:nvGrpSpPr>
          <p:cNvPr id="2" name="Group 2"/>
          <p:cNvGrpSpPr/>
          <p:nvPr/>
        </p:nvGrpSpPr>
        <p:grpSpPr>
          <a:xfrm>
            <a:off x="-1326635" y="36112"/>
            <a:ext cx="20399600" cy="10287000"/>
            <a:chOff x="0" y="0"/>
            <a:chExt cx="27199466" cy="13716000"/>
          </a:xfrm>
        </p:grpSpPr>
        <p:sp>
          <p:nvSpPr>
            <p:cNvPr id="3" name="Freeform 3"/>
            <p:cNvSpPr/>
            <p:nvPr/>
          </p:nvSpPr>
          <p:spPr>
            <a:xfrm>
              <a:off x="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1">
                <a:alphaModFix amt="19999"/>
              </a:blip>
              <a:stretch>
                <a:fillRect/>
              </a:stretch>
            </a:blipFill>
          </p:spPr>
        </p:sp>
        <p:sp>
          <p:nvSpPr>
            <p:cNvPr id="4" name="Freeform 4"/>
            <p:cNvSpPr/>
            <p:nvPr/>
          </p:nvSpPr>
          <p:spPr>
            <a:xfrm>
              <a:off x="13483466"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1">
                <a:alphaModFix amt="19999"/>
              </a:blip>
              <a:stretch>
                <a:fillRect/>
              </a:stretch>
            </a:blipFill>
          </p:spPr>
        </p:sp>
      </p:grpSp>
      <p:grpSp>
        <p:nvGrpSpPr>
          <p:cNvPr id="5" name="Group 5"/>
          <p:cNvGrpSpPr/>
          <p:nvPr/>
        </p:nvGrpSpPr>
        <p:grpSpPr>
          <a:xfrm>
            <a:off x="1397247" y="1625443"/>
            <a:ext cx="15493506" cy="7872160"/>
            <a:chOff x="0" y="0"/>
            <a:chExt cx="4080594" cy="2073326"/>
          </a:xfrm>
        </p:grpSpPr>
        <p:sp>
          <p:nvSpPr>
            <p:cNvPr id="6" name="Freeform 6"/>
            <p:cNvSpPr/>
            <p:nvPr/>
          </p:nvSpPr>
          <p:spPr>
            <a:xfrm>
              <a:off x="0" y="0"/>
              <a:ext cx="4080594" cy="2073326"/>
            </a:xfrm>
            <a:custGeom>
              <a:avLst/>
              <a:gdLst/>
              <a:ahLst/>
              <a:cxnLst/>
              <a:rect l="l" t="t" r="r" b="b"/>
              <a:pathLst>
                <a:path w="4080594" h="2073326">
                  <a:moveTo>
                    <a:pt x="25484" y="0"/>
                  </a:moveTo>
                  <a:lnTo>
                    <a:pt x="4055110" y="0"/>
                  </a:lnTo>
                  <a:cubicBezTo>
                    <a:pt x="4061869" y="0"/>
                    <a:pt x="4068351" y="2685"/>
                    <a:pt x="4073130" y="7464"/>
                  </a:cubicBezTo>
                  <a:cubicBezTo>
                    <a:pt x="4077909" y="12243"/>
                    <a:pt x="4080594" y="18725"/>
                    <a:pt x="4080594" y="25484"/>
                  </a:cubicBezTo>
                  <a:lnTo>
                    <a:pt x="4080594" y="2047842"/>
                  </a:lnTo>
                  <a:cubicBezTo>
                    <a:pt x="4080594" y="2054601"/>
                    <a:pt x="4077909" y="2061083"/>
                    <a:pt x="4073130" y="2065862"/>
                  </a:cubicBezTo>
                  <a:cubicBezTo>
                    <a:pt x="4068351" y="2070641"/>
                    <a:pt x="4061869" y="2073326"/>
                    <a:pt x="4055110" y="2073326"/>
                  </a:cubicBezTo>
                  <a:lnTo>
                    <a:pt x="25484" y="2073326"/>
                  </a:lnTo>
                  <a:cubicBezTo>
                    <a:pt x="18725" y="2073326"/>
                    <a:pt x="12243" y="2070641"/>
                    <a:pt x="7464" y="2065862"/>
                  </a:cubicBezTo>
                  <a:cubicBezTo>
                    <a:pt x="2685" y="2061083"/>
                    <a:pt x="0" y="2054601"/>
                    <a:pt x="0" y="2047842"/>
                  </a:cubicBezTo>
                  <a:lnTo>
                    <a:pt x="0" y="25484"/>
                  </a:lnTo>
                  <a:cubicBezTo>
                    <a:pt x="0" y="18725"/>
                    <a:pt x="2685" y="12243"/>
                    <a:pt x="7464" y="7464"/>
                  </a:cubicBezTo>
                  <a:cubicBezTo>
                    <a:pt x="12243" y="2685"/>
                    <a:pt x="18725" y="0"/>
                    <a:pt x="25484" y="0"/>
                  </a:cubicBezTo>
                  <a:close/>
                </a:path>
              </a:pathLst>
            </a:custGeom>
            <a:solidFill>
              <a:srgbClr val="825445"/>
            </a:solidFill>
          </p:spPr>
        </p:sp>
        <p:sp>
          <p:nvSpPr>
            <p:cNvPr id="7" name="TextBox 7"/>
            <p:cNvSpPr txBox="1"/>
            <p:nvPr/>
          </p:nvSpPr>
          <p:spPr>
            <a:xfrm>
              <a:off x="0" y="-28575"/>
              <a:ext cx="812800" cy="841375"/>
            </a:xfrm>
            <a:prstGeom prst="rect">
              <a:avLst/>
            </a:prstGeom>
          </p:spPr>
          <p:txBody>
            <a:bodyPr lIns="50800" tIns="50800" rIns="50800" bIns="50800" rtlCol="0" anchor="ctr"/>
            <a:lstStyle/>
            <a:p>
              <a:pPr algn="ctr">
                <a:lnSpc>
                  <a:spcPts val="2660"/>
                </a:lnSpc>
                <a:spcBef>
                  <a:spcPct val="0"/>
                </a:spcBef>
              </a:pPr>
              <a:endParaRPr>
                <a:solidFill>
                  <a:prstClr val="black"/>
                </a:solidFill>
              </a:endParaRPr>
            </a:p>
          </p:txBody>
        </p:sp>
      </p:grpSp>
      <p:grpSp>
        <p:nvGrpSpPr>
          <p:cNvPr id="8" name="Group 8"/>
          <p:cNvGrpSpPr/>
          <p:nvPr/>
        </p:nvGrpSpPr>
        <p:grpSpPr>
          <a:xfrm>
            <a:off x="1482063" y="-318330"/>
            <a:ext cx="15493506" cy="1765390"/>
            <a:chOff x="0" y="0"/>
            <a:chExt cx="4080594" cy="464959"/>
          </a:xfrm>
        </p:grpSpPr>
        <p:sp>
          <p:nvSpPr>
            <p:cNvPr id="9" name="Freeform 9"/>
            <p:cNvSpPr/>
            <p:nvPr/>
          </p:nvSpPr>
          <p:spPr>
            <a:xfrm>
              <a:off x="0" y="0"/>
              <a:ext cx="4080594" cy="464959"/>
            </a:xfrm>
            <a:custGeom>
              <a:avLst/>
              <a:gdLst/>
              <a:ahLst/>
              <a:cxnLst/>
              <a:rect l="l" t="t" r="r" b="b"/>
              <a:pathLst>
                <a:path w="4080594" h="464959">
                  <a:moveTo>
                    <a:pt x="25484" y="0"/>
                  </a:moveTo>
                  <a:lnTo>
                    <a:pt x="4055110" y="0"/>
                  </a:lnTo>
                  <a:cubicBezTo>
                    <a:pt x="4061869" y="0"/>
                    <a:pt x="4068351" y="2685"/>
                    <a:pt x="4073130" y="7464"/>
                  </a:cubicBezTo>
                  <a:cubicBezTo>
                    <a:pt x="4077909" y="12243"/>
                    <a:pt x="4080594" y="18725"/>
                    <a:pt x="4080594" y="25484"/>
                  </a:cubicBezTo>
                  <a:lnTo>
                    <a:pt x="4080594" y="439475"/>
                  </a:lnTo>
                  <a:cubicBezTo>
                    <a:pt x="4080594" y="446233"/>
                    <a:pt x="4077909" y="452715"/>
                    <a:pt x="4073130" y="457495"/>
                  </a:cubicBezTo>
                  <a:cubicBezTo>
                    <a:pt x="4068351" y="462274"/>
                    <a:pt x="4061869" y="464959"/>
                    <a:pt x="4055110" y="464959"/>
                  </a:cubicBezTo>
                  <a:lnTo>
                    <a:pt x="25484" y="464959"/>
                  </a:lnTo>
                  <a:cubicBezTo>
                    <a:pt x="11410" y="464959"/>
                    <a:pt x="0" y="453549"/>
                    <a:pt x="0" y="439475"/>
                  </a:cubicBezTo>
                  <a:lnTo>
                    <a:pt x="0" y="25484"/>
                  </a:lnTo>
                  <a:cubicBezTo>
                    <a:pt x="0" y="18725"/>
                    <a:pt x="2685" y="12243"/>
                    <a:pt x="7464" y="7464"/>
                  </a:cubicBezTo>
                  <a:cubicBezTo>
                    <a:pt x="12243" y="2685"/>
                    <a:pt x="18725" y="0"/>
                    <a:pt x="25484" y="0"/>
                  </a:cubicBezTo>
                  <a:close/>
                </a:path>
              </a:pathLst>
            </a:custGeom>
            <a:solidFill>
              <a:srgbClr val="825445"/>
            </a:solidFill>
          </p:spPr>
        </p:sp>
        <p:sp>
          <p:nvSpPr>
            <p:cNvPr id="10" name="TextBox 10"/>
            <p:cNvSpPr txBox="1"/>
            <p:nvPr/>
          </p:nvSpPr>
          <p:spPr>
            <a:xfrm>
              <a:off x="0" y="-28575"/>
              <a:ext cx="812800" cy="841375"/>
            </a:xfrm>
            <a:prstGeom prst="rect">
              <a:avLst/>
            </a:prstGeom>
          </p:spPr>
          <p:txBody>
            <a:bodyPr lIns="50800" tIns="50800" rIns="50800" bIns="50800" rtlCol="0" anchor="ctr"/>
            <a:lstStyle/>
            <a:p>
              <a:pPr algn="ctr">
                <a:lnSpc>
                  <a:spcPts val="2660"/>
                </a:lnSpc>
                <a:spcBef>
                  <a:spcPct val="0"/>
                </a:spcBef>
              </a:pPr>
              <a:endParaRPr>
                <a:solidFill>
                  <a:prstClr val="black"/>
                </a:solidFill>
              </a:endParaRPr>
            </a:p>
          </p:txBody>
        </p:sp>
      </p:grpSp>
      <p:grpSp>
        <p:nvGrpSpPr>
          <p:cNvPr id="11" name="Group 11"/>
          <p:cNvGrpSpPr/>
          <p:nvPr/>
        </p:nvGrpSpPr>
        <p:grpSpPr>
          <a:xfrm>
            <a:off x="1821328" y="2827527"/>
            <a:ext cx="14645344" cy="6273254"/>
            <a:chOff x="0" y="0"/>
            <a:chExt cx="3857210" cy="1652215"/>
          </a:xfrm>
        </p:grpSpPr>
        <p:sp>
          <p:nvSpPr>
            <p:cNvPr id="12" name="Freeform 12"/>
            <p:cNvSpPr/>
            <p:nvPr/>
          </p:nvSpPr>
          <p:spPr>
            <a:xfrm>
              <a:off x="0" y="0"/>
              <a:ext cx="3857210" cy="1652215"/>
            </a:xfrm>
            <a:custGeom>
              <a:avLst/>
              <a:gdLst/>
              <a:ahLst/>
              <a:cxnLst/>
              <a:rect l="l" t="t" r="r" b="b"/>
              <a:pathLst>
                <a:path w="3857210" h="1652215">
                  <a:moveTo>
                    <a:pt x="26960" y="0"/>
                  </a:moveTo>
                  <a:lnTo>
                    <a:pt x="3830250" y="0"/>
                  </a:lnTo>
                  <a:cubicBezTo>
                    <a:pt x="3845140" y="0"/>
                    <a:pt x="3857210" y="12070"/>
                    <a:pt x="3857210" y="26960"/>
                  </a:cubicBezTo>
                  <a:lnTo>
                    <a:pt x="3857210" y="1625255"/>
                  </a:lnTo>
                  <a:cubicBezTo>
                    <a:pt x="3857210" y="1640145"/>
                    <a:pt x="3845140" y="1652215"/>
                    <a:pt x="3830250" y="1652215"/>
                  </a:cubicBezTo>
                  <a:lnTo>
                    <a:pt x="26960" y="1652215"/>
                  </a:lnTo>
                  <a:cubicBezTo>
                    <a:pt x="12070" y="1652215"/>
                    <a:pt x="0" y="1640145"/>
                    <a:pt x="0" y="1625255"/>
                  </a:cubicBezTo>
                  <a:lnTo>
                    <a:pt x="0" y="26960"/>
                  </a:lnTo>
                  <a:cubicBezTo>
                    <a:pt x="0" y="12070"/>
                    <a:pt x="12070" y="0"/>
                    <a:pt x="26960" y="0"/>
                  </a:cubicBezTo>
                  <a:close/>
                </a:path>
              </a:pathLst>
            </a:custGeom>
            <a:solidFill>
              <a:srgbClr val="F7EFE2"/>
            </a:solidFill>
            <a:ln w="38100" cap="rnd">
              <a:solidFill>
                <a:srgbClr val="AEA36F"/>
              </a:solidFill>
              <a:round/>
            </a:ln>
          </p:spPr>
        </p:sp>
        <p:sp>
          <p:nvSpPr>
            <p:cNvPr id="13" name="TextBox 13"/>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sp>
        <p:nvSpPr>
          <p:cNvPr id="14" name="Freeform 14"/>
          <p:cNvSpPr/>
          <p:nvPr/>
        </p:nvSpPr>
        <p:spPr>
          <a:xfrm>
            <a:off x="15826279" y="5722537"/>
            <a:ext cx="2128948" cy="4564463"/>
          </a:xfrm>
          <a:custGeom>
            <a:avLst/>
            <a:gdLst/>
            <a:ahLst/>
            <a:cxnLst/>
            <a:rect l="l" t="t" r="r" b="b"/>
            <a:pathLst>
              <a:path w="2128948" h="4564463">
                <a:moveTo>
                  <a:pt x="0" y="0"/>
                </a:moveTo>
                <a:lnTo>
                  <a:pt x="2128948" y="0"/>
                </a:lnTo>
                <a:lnTo>
                  <a:pt x="2128948" y="4564463"/>
                </a:lnTo>
                <a:lnTo>
                  <a:pt x="0" y="4564463"/>
                </a:lnTo>
                <a:lnTo>
                  <a:pt x="0" y="0"/>
                </a:lnTo>
                <a:close/>
              </a:path>
            </a:pathLst>
          </a:custGeom>
          <a:blipFill>
            <a:blip r:embed="rId2"/>
            <a:stretch>
              <a:fillRect/>
            </a:stretch>
          </a:blipFill>
        </p:spPr>
      </p:sp>
      <p:sp>
        <p:nvSpPr>
          <p:cNvPr id="15" name="Freeform 15"/>
          <p:cNvSpPr/>
          <p:nvPr/>
        </p:nvSpPr>
        <p:spPr>
          <a:xfrm rot="5400000">
            <a:off x="8689262" y="-4308184"/>
            <a:ext cx="1079108" cy="11510488"/>
          </a:xfrm>
          <a:custGeom>
            <a:avLst/>
            <a:gdLst/>
            <a:ahLst/>
            <a:cxnLst/>
            <a:rect l="l" t="t" r="r" b="b"/>
            <a:pathLst>
              <a:path w="1079108" h="11510488">
                <a:moveTo>
                  <a:pt x="0" y="0"/>
                </a:moveTo>
                <a:lnTo>
                  <a:pt x="1079108" y="0"/>
                </a:lnTo>
                <a:lnTo>
                  <a:pt x="1079108" y="11510488"/>
                </a:lnTo>
                <a:lnTo>
                  <a:pt x="0" y="11510488"/>
                </a:lnTo>
                <a:lnTo>
                  <a:pt x="0" y="0"/>
                </a:lnTo>
                <a:close/>
              </a:path>
            </a:pathLst>
          </a:custGeom>
          <a:blipFill>
            <a:blip r:embed="rId3"/>
            <a:stretch>
              <a:fillRect/>
            </a:stretch>
          </a:blipFill>
        </p:spPr>
      </p:sp>
      <p:sp>
        <p:nvSpPr>
          <p:cNvPr id="16" name="Freeform 16"/>
          <p:cNvSpPr/>
          <p:nvPr/>
        </p:nvSpPr>
        <p:spPr>
          <a:xfrm rot="9601665" flipH="1">
            <a:off x="611095" y="-267210"/>
            <a:ext cx="2116223" cy="4742236"/>
          </a:xfrm>
          <a:custGeom>
            <a:avLst/>
            <a:gdLst/>
            <a:ahLst/>
            <a:cxnLst/>
            <a:rect l="l" t="t" r="r" b="b"/>
            <a:pathLst>
              <a:path w="2116223" h="4742236">
                <a:moveTo>
                  <a:pt x="2116223" y="0"/>
                </a:moveTo>
                <a:lnTo>
                  <a:pt x="0" y="0"/>
                </a:lnTo>
                <a:lnTo>
                  <a:pt x="0" y="4742236"/>
                </a:lnTo>
                <a:lnTo>
                  <a:pt x="2116223" y="4742236"/>
                </a:lnTo>
                <a:lnTo>
                  <a:pt x="2116223" y="0"/>
                </a:lnTo>
                <a:close/>
              </a:path>
            </a:pathLst>
          </a:custGeom>
          <a:blipFill>
            <a:blip r:embed="rId4"/>
            <a:stretch>
              <a:fillRect/>
            </a:stretch>
          </a:blipFill>
        </p:spPr>
      </p:sp>
      <p:sp>
        <p:nvSpPr>
          <p:cNvPr id="17" name="TextBox 17"/>
          <p:cNvSpPr txBox="1"/>
          <p:nvPr/>
        </p:nvSpPr>
        <p:spPr>
          <a:xfrm>
            <a:off x="3364378" y="3153980"/>
            <a:ext cx="12790022" cy="2708434"/>
          </a:xfrm>
          <a:prstGeom prst="rect">
            <a:avLst/>
          </a:prstGeom>
        </p:spPr>
        <p:txBody>
          <a:bodyPr wrap="square" lIns="0" tIns="0" rIns="0" bIns="0" rtlCol="0" anchor="t">
            <a:spAutoFit/>
          </a:bodyPr>
          <a:lstStyle/>
          <a:p>
            <a:r>
              <a:rPr lang="de-DE" sz="4400" b="1">
                <a:latin typeface="Times New Roman" panose="02020603050405020304" pitchFamily="18" charset="0"/>
                <a:cs typeface="Times New Roman" panose="02020603050405020304" pitchFamily="18" charset="0"/>
              </a:rPr>
              <a:t>- Đề tài</a:t>
            </a:r>
            <a:r>
              <a:rPr lang="de-DE" sz="4400">
                <a:latin typeface="Times New Roman" panose="02020603050405020304" pitchFamily="18" charset="0"/>
                <a:cs typeface="Times New Roman" panose="02020603050405020304" pitchFamily="18" charset="0"/>
              </a:rPr>
              <a:t>: Bức tranh nông thôn Việt Nam thời kì đầu đổi mới, căn bệnh thành tích, háo danh, dẫn đến thói sĩ diện rởm đời, cao hơn là sự dối trá thiếu trung thực lan tràn khắp xã hội.</a:t>
            </a:r>
            <a:endParaRPr lang="en-GB" sz="4400">
              <a:latin typeface="Times New Roman" panose="02020603050405020304" pitchFamily="18" charset="0"/>
              <a:cs typeface="Times New Roman" panose="02020603050405020304" pitchFamily="18" charset="0"/>
            </a:endParaRPr>
          </a:p>
        </p:txBody>
      </p:sp>
      <p:sp>
        <p:nvSpPr>
          <p:cNvPr id="18" name="TextBox 18"/>
          <p:cNvSpPr txBox="1"/>
          <p:nvPr/>
        </p:nvSpPr>
        <p:spPr>
          <a:xfrm>
            <a:off x="3364378" y="6035280"/>
            <a:ext cx="12037820" cy="2708434"/>
          </a:xfrm>
          <a:prstGeom prst="rect">
            <a:avLst/>
          </a:prstGeom>
        </p:spPr>
        <p:txBody>
          <a:bodyPr wrap="square" lIns="0" tIns="0" rIns="0" bIns="0" rtlCol="0" anchor="t">
            <a:spAutoFit/>
          </a:bodyPr>
          <a:lstStyle/>
          <a:p>
            <a:r>
              <a:rPr lang="de-DE" sz="4400" b="1">
                <a:latin typeface="Times New Roman" panose="02020603050405020304" pitchFamily="18" charset="0"/>
                <a:cs typeface="Times New Roman" panose="02020603050405020304" pitchFamily="18" charset="0"/>
              </a:rPr>
              <a:t>- Nhân vật</a:t>
            </a:r>
            <a:r>
              <a:rPr lang="de-DE" sz="4400">
                <a:latin typeface="Times New Roman" panose="02020603050405020304" pitchFamily="18" charset="0"/>
                <a:cs typeface="Times New Roman" panose="02020603050405020304" pitchFamily="18" charset="0"/>
              </a:rPr>
              <a:t>:</a:t>
            </a:r>
            <a:endParaRPr lang="en-GB" sz="4400">
              <a:latin typeface="Times New Roman" panose="02020603050405020304" pitchFamily="18" charset="0"/>
              <a:cs typeface="Times New Roman" panose="02020603050405020304" pitchFamily="18" charset="0"/>
            </a:endParaRPr>
          </a:p>
          <a:p>
            <a:r>
              <a:rPr lang="de-DE" sz="4400">
                <a:latin typeface="Times New Roman" panose="02020603050405020304" pitchFamily="18" charset="0"/>
                <a:cs typeface="Times New Roman" panose="02020603050405020304" pitchFamily="18" charset="0"/>
              </a:rPr>
              <a:t>+ Nhân vật chính: ông Toàn Nha</a:t>
            </a:r>
            <a:endParaRPr lang="en-GB" sz="4400">
              <a:latin typeface="Times New Roman" panose="02020603050405020304" pitchFamily="18" charset="0"/>
              <a:cs typeface="Times New Roman" panose="02020603050405020304" pitchFamily="18" charset="0"/>
            </a:endParaRPr>
          </a:p>
          <a:p>
            <a:r>
              <a:rPr lang="de-DE" sz="4400">
                <a:latin typeface="Times New Roman" panose="02020603050405020304" pitchFamily="18" charset="0"/>
                <a:cs typeface="Times New Roman" panose="02020603050405020304" pitchFamily="18" charset="0"/>
              </a:rPr>
              <a:t>+ Nhân vật phụ: anh Văn Sửu, bà Độp, anh Tỵ, ông Ruộng, cô Xoan, bà Thủ, …</a:t>
            </a:r>
            <a:endParaRPr lang="en-GB" sz="440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fade">
                                      <p:cBhvr>
                                        <p:cTn id="14" dur="1000"/>
                                        <p:tgtEl>
                                          <p:spTgt spid="18"/>
                                        </p:tgtEl>
                                      </p:cBhvr>
                                    </p:animEffect>
                                    <p:anim calcmode="lin" valueType="num">
                                      <p:cBhvr>
                                        <p:cTn id="15" dur="1000" fill="hold"/>
                                        <p:tgtEl>
                                          <p:spTgt spid="18"/>
                                        </p:tgtEl>
                                        <p:attrNameLst>
                                          <p:attrName>ppt_x</p:attrName>
                                        </p:attrNameLst>
                                      </p:cBhvr>
                                      <p:tavLst>
                                        <p:tav tm="0">
                                          <p:val>
                                            <p:strVal val="#ppt_x"/>
                                          </p:val>
                                        </p:tav>
                                        <p:tav tm="100000">
                                          <p:val>
                                            <p:strVal val="#ppt_x"/>
                                          </p:val>
                                        </p:tav>
                                      </p:tavLst>
                                    </p:anim>
                                    <p:anim calcmode="lin" valueType="num">
                                      <p:cBhvr>
                                        <p:cTn id="16"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AA917E"/>
        </a:solidFill>
        <a:effectLst/>
      </p:bgPr>
    </p:bg>
    <p:spTree>
      <p:nvGrpSpPr>
        <p:cNvPr id="1" name=""/>
        <p:cNvGrpSpPr/>
        <p:nvPr/>
      </p:nvGrpSpPr>
      <p:grpSpPr>
        <a:xfrm>
          <a:off x="0" y="0"/>
          <a:ext cx="0" cy="0"/>
          <a:chOff x="0" y="0"/>
          <a:chExt cx="0" cy="0"/>
        </a:xfrm>
      </p:grpSpPr>
      <p:grpSp>
        <p:nvGrpSpPr>
          <p:cNvPr id="2" name="Group 2"/>
          <p:cNvGrpSpPr/>
          <p:nvPr/>
        </p:nvGrpSpPr>
        <p:grpSpPr>
          <a:xfrm>
            <a:off x="-1393410" y="0"/>
            <a:ext cx="20399600" cy="10287000"/>
            <a:chOff x="0" y="0"/>
            <a:chExt cx="27199466" cy="13716000"/>
          </a:xfrm>
        </p:grpSpPr>
        <p:sp>
          <p:nvSpPr>
            <p:cNvPr id="3" name="Freeform 3"/>
            <p:cNvSpPr/>
            <p:nvPr/>
          </p:nvSpPr>
          <p:spPr>
            <a:xfrm>
              <a:off x="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1">
                <a:alphaModFix amt="19999"/>
              </a:blip>
              <a:stretch>
                <a:fillRect/>
              </a:stretch>
            </a:blipFill>
          </p:spPr>
        </p:sp>
        <p:sp>
          <p:nvSpPr>
            <p:cNvPr id="4" name="Freeform 4"/>
            <p:cNvSpPr/>
            <p:nvPr/>
          </p:nvSpPr>
          <p:spPr>
            <a:xfrm>
              <a:off x="13483466"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1">
                <a:alphaModFix amt="19999"/>
              </a:blip>
              <a:stretch>
                <a:fillRect/>
              </a:stretch>
            </a:blipFill>
          </p:spPr>
        </p:sp>
      </p:grpSp>
      <p:grpSp>
        <p:nvGrpSpPr>
          <p:cNvPr id="5" name="Group 5"/>
          <p:cNvGrpSpPr/>
          <p:nvPr/>
        </p:nvGrpSpPr>
        <p:grpSpPr>
          <a:xfrm>
            <a:off x="813294" y="419100"/>
            <a:ext cx="16727515" cy="9008742"/>
            <a:chOff x="0" y="0"/>
            <a:chExt cx="4405601" cy="2240293"/>
          </a:xfrm>
        </p:grpSpPr>
        <p:sp>
          <p:nvSpPr>
            <p:cNvPr id="6" name="Freeform 6"/>
            <p:cNvSpPr/>
            <p:nvPr/>
          </p:nvSpPr>
          <p:spPr>
            <a:xfrm>
              <a:off x="0" y="0"/>
              <a:ext cx="4405600" cy="2240293"/>
            </a:xfrm>
            <a:custGeom>
              <a:avLst/>
              <a:gdLst/>
              <a:ahLst/>
              <a:cxnLst/>
              <a:rect l="l" t="t" r="r" b="b"/>
              <a:pathLst>
                <a:path w="4405600" h="2240293">
                  <a:moveTo>
                    <a:pt x="23604" y="0"/>
                  </a:moveTo>
                  <a:lnTo>
                    <a:pt x="4381996" y="0"/>
                  </a:lnTo>
                  <a:cubicBezTo>
                    <a:pt x="4395033" y="0"/>
                    <a:pt x="4405600" y="10568"/>
                    <a:pt x="4405600" y="23604"/>
                  </a:cubicBezTo>
                  <a:lnTo>
                    <a:pt x="4405600" y="2216689"/>
                  </a:lnTo>
                  <a:cubicBezTo>
                    <a:pt x="4405600" y="2222949"/>
                    <a:pt x="4403114" y="2228953"/>
                    <a:pt x="4398687" y="2233379"/>
                  </a:cubicBezTo>
                  <a:cubicBezTo>
                    <a:pt x="4394260" y="2237806"/>
                    <a:pt x="4388257" y="2240293"/>
                    <a:pt x="4381996" y="2240293"/>
                  </a:cubicBezTo>
                  <a:lnTo>
                    <a:pt x="23604" y="2240293"/>
                  </a:lnTo>
                  <a:cubicBezTo>
                    <a:pt x="10568" y="2240293"/>
                    <a:pt x="0" y="2229725"/>
                    <a:pt x="0" y="2216689"/>
                  </a:cubicBezTo>
                  <a:lnTo>
                    <a:pt x="0" y="23604"/>
                  </a:lnTo>
                  <a:cubicBezTo>
                    <a:pt x="0" y="10568"/>
                    <a:pt x="10568" y="0"/>
                    <a:pt x="23604" y="0"/>
                  </a:cubicBezTo>
                  <a:close/>
                </a:path>
              </a:pathLst>
            </a:custGeom>
            <a:solidFill>
              <a:srgbClr val="F7EFE2"/>
            </a:solidFill>
            <a:ln cap="rnd">
              <a:noFill/>
              <a:round/>
            </a:ln>
          </p:spPr>
        </p:sp>
        <p:sp>
          <p:nvSpPr>
            <p:cNvPr id="7" name="TextBox 7"/>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grpSp>
        <p:nvGrpSpPr>
          <p:cNvPr id="8" name="Group 8"/>
          <p:cNvGrpSpPr/>
          <p:nvPr/>
        </p:nvGrpSpPr>
        <p:grpSpPr>
          <a:xfrm>
            <a:off x="1315826" y="723900"/>
            <a:ext cx="15729857" cy="8270717"/>
            <a:chOff x="0" y="0"/>
            <a:chExt cx="4142843" cy="2028572"/>
          </a:xfrm>
        </p:grpSpPr>
        <p:sp>
          <p:nvSpPr>
            <p:cNvPr id="9" name="Freeform 9"/>
            <p:cNvSpPr/>
            <p:nvPr/>
          </p:nvSpPr>
          <p:spPr>
            <a:xfrm>
              <a:off x="0" y="0"/>
              <a:ext cx="4142843" cy="2028572"/>
            </a:xfrm>
            <a:custGeom>
              <a:avLst/>
              <a:gdLst/>
              <a:ahLst/>
              <a:cxnLst/>
              <a:rect l="l" t="t" r="r" b="b"/>
              <a:pathLst>
                <a:path w="4142843" h="2028572">
                  <a:moveTo>
                    <a:pt x="25101" y="0"/>
                  </a:moveTo>
                  <a:lnTo>
                    <a:pt x="4117742" y="0"/>
                  </a:lnTo>
                  <a:cubicBezTo>
                    <a:pt x="4124399" y="0"/>
                    <a:pt x="4130784" y="2645"/>
                    <a:pt x="4135491" y="7352"/>
                  </a:cubicBezTo>
                  <a:cubicBezTo>
                    <a:pt x="4140198" y="12059"/>
                    <a:pt x="4142843" y="18444"/>
                    <a:pt x="4142843" y="25101"/>
                  </a:cubicBezTo>
                  <a:lnTo>
                    <a:pt x="4142843" y="2003471"/>
                  </a:lnTo>
                  <a:cubicBezTo>
                    <a:pt x="4142843" y="2010128"/>
                    <a:pt x="4140198" y="2016513"/>
                    <a:pt x="4135491" y="2021220"/>
                  </a:cubicBezTo>
                  <a:cubicBezTo>
                    <a:pt x="4130784" y="2025928"/>
                    <a:pt x="4124399" y="2028572"/>
                    <a:pt x="4117742" y="2028572"/>
                  </a:cubicBezTo>
                  <a:lnTo>
                    <a:pt x="25101" y="2028572"/>
                  </a:lnTo>
                  <a:cubicBezTo>
                    <a:pt x="11238" y="2028572"/>
                    <a:pt x="0" y="2017334"/>
                    <a:pt x="0" y="2003471"/>
                  </a:cubicBezTo>
                  <a:lnTo>
                    <a:pt x="0" y="25101"/>
                  </a:lnTo>
                  <a:cubicBezTo>
                    <a:pt x="0" y="18444"/>
                    <a:pt x="2645" y="12059"/>
                    <a:pt x="7352" y="7352"/>
                  </a:cubicBezTo>
                  <a:cubicBezTo>
                    <a:pt x="12059" y="2645"/>
                    <a:pt x="18444" y="0"/>
                    <a:pt x="25101" y="0"/>
                  </a:cubicBezTo>
                  <a:close/>
                </a:path>
              </a:pathLst>
            </a:custGeom>
            <a:solidFill>
              <a:srgbClr val="F7EFE2"/>
            </a:solidFill>
            <a:ln w="38100" cap="rnd">
              <a:solidFill>
                <a:srgbClr val="8A5F36"/>
              </a:solidFill>
              <a:round/>
            </a:ln>
          </p:spPr>
        </p:sp>
        <p:sp>
          <p:nvSpPr>
            <p:cNvPr id="10" name="TextBox 10"/>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sp>
        <p:nvSpPr>
          <p:cNvPr id="11" name="Freeform 11"/>
          <p:cNvSpPr/>
          <p:nvPr/>
        </p:nvSpPr>
        <p:spPr>
          <a:xfrm rot="3134439">
            <a:off x="-1357835" y="962053"/>
            <a:ext cx="4433864" cy="3563300"/>
          </a:xfrm>
          <a:custGeom>
            <a:avLst/>
            <a:gdLst/>
            <a:ahLst/>
            <a:cxnLst/>
            <a:rect l="l" t="t" r="r" b="b"/>
            <a:pathLst>
              <a:path w="4433864" h="3563300">
                <a:moveTo>
                  <a:pt x="0" y="0"/>
                </a:moveTo>
                <a:lnTo>
                  <a:pt x="4433864" y="0"/>
                </a:lnTo>
                <a:lnTo>
                  <a:pt x="4433864" y="3563299"/>
                </a:lnTo>
                <a:lnTo>
                  <a:pt x="0" y="3563299"/>
                </a:lnTo>
                <a:lnTo>
                  <a:pt x="0" y="0"/>
                </a:lnTo>
                <a:close/>
              </a:path>
            </a:pathLst>
          </a:custGeom>
          <a:blipFill>
            <a:blip r:embed="rId2"/>
            <a:stretch>
              <a:fillRect/>
            </a:stretch>
          </a:blipFill>
        </p:spPr>
      </p:sp>
      <p:sp>
        <p:nvSpPr>
          <p:cNvPr id="12" name="Freeform 12"/>
          <p:cNvSpPr/>
          <p:nvPr/>
        </p:nvSpPr>
        <p:spPr>
          <a:xfrm>
            <a:off x="13917164" y="3427004"/>
            <a:ext cx="4341807" cy="6797350"/>
          </a:xfrm>
          <a:custGeom>
            <a:avLst/>
            <a:gdLst/>
            <a:ahLst/>
            <a:cxnLst/>
            <a:rect l="l" t="t" r="r" b="b"/>
            <a:pathLst>
              <a:path w="4341807" h="6797350">
                <a:moveTo>
                  <a:pt x="0" y="0"/>
                </a:moveTo>
                <a:lnTo>
                  <a:pt x="4341808" y="0"/>
                </a:lnTo>
                <a:lnTo>
                  <a:pt x="4341808" y="6797349"/>
                </a:lnTo>
                <a:lnTo>
                  <a:pt x="0" y="6797349"/>
                </a:lnTo>
                <a:lnTo>
                  <a:pt x="0" y="0"/>
                </a:lnTo>
                <a:close/>
              </a:path>
            </a:pathLst>
          </a:custGeom>
          <a:blipFill>
            <a:blip r:embed="rId3"/>
            <a:stretch>
              <a:fillRect/>
            </a:stretch>
          </a:blipFill>
        </p:spPr>
      </p:sp>
      <p:sp>
        <p:nvSpPr>
          <p:cNvPr id="13" name="Rectangle 12"/>
          <p:cNvSpPr/>
          <p:nvPr/>
        </p:nvSpPr>
        <p:spPr>
          <a:xfrm>
            <a:off x="5668426" y="901502"/>
            <a:ext cx="4548040" cy="830997"/>
          </a:xfrm>
          <a:prstGeom prst="rect">
            <a:avLst/>
          </a:prstGeom>
        </p:spPr>
        <p:txBody>
          <a:bodyPr wrap="none">
            <a:spAutoFit/>
          </a:bodyPr>
          <a:lstStyle/>
          <a:p>
            <a:r>
              <a:rPr lang="de-DE" sz="48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Tóm tắt văn bản</a:t>
            </a:r>
            <a:endParaRPr lang="en-GB" sz="4800">
              <a:latin typeface="Times New Roman" panose="02020603050405020304" pitchFamily="18" charset="0"/>
              <a:cs typeface="Times New Roman" panose="02020603050405020304" pitchFamily="18" charset="0"/>
            </a:endParaRPr>
          </a:p>
        </p:txBody>
      </p:sp>
      <p:sp>
        <p:nvSpPr>
          <p:cNvPr id="14" name="Rectangle 13"/>
          <p:cNvSpPr/>
          <p:nvPr/>
        </p:nvSpPr>
        <p:spPr>
          <a:xfrm>
            <a:off x="1655128" y="2037299"/>
            <a:ext cx="12587324" cy="6863417"/>
          </a:xfrm>
          <a:prstGeom prst="rect">
            <a:avLst/>
          </a:prstGeom>
        </p:spPr>
        <p:txBody>
          <a:bodyPr wrap="square">
            <a:spAutoFit/>
          </a:bodyPr>
          <a:lstStyle/>
          <a:p>
            <a:pPr algn="just"/>
            <a:r>
              <a:rPr lang="de-DE" sz="44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Văn bản kể</a:t>
            </a:r>
            <a:r>
              <a:rPr lang="vi-VN" sz="4400">
                <a:latin typeface="Times New Roman" panose="02020603050405020304" pitchFamily="18" charset="0"/>
                <a:ea typeface="Times New Roman" panose="02020603050405020304" pitchFamily="18" charset="0"/>
                <a:cs typeface="Times New Roman" panose="02020603050405020304" pitchFamily="18" charset="0"/>
              </a:rPr>
              <a:t> câu chuyện đổi tên của một xã</a:t>
            </a:r>
            <a:r>
              <a:rPr lang="de-DE" sz="4400">
                <a:latin typeface="Times New Roman" panose="02020603050405020304" pitchFamily="18" charset="0"/>
                <a:ea typeface="Times New Roman" panose="02020603050405020304" pitchFamily="18" charset="0"/>
                <a:cs typeface="Times New Roman" panose="02020603050405020304" pitchFamily="18" charset="0"/>
              </a:rPr>
              <a:t> t</a:t>
            </a:r>
            <a:r>
              <a:rPr lang="vi-VN" sz="4400">
                <a:latin typeface="Times New Roman" panose="02020603050405020304" pitchFamily="18" charset="0"/>
                <a:ea typeface="Times New Roman" panose="02020603050405020304" pitchFamily="18" charset="0"/>
                <a:cs typeface="Times New Roman" panose="02020603050405020304" pitchFamily="18" charset="0"/>
              </a:rPr>
              <a:t>ừ tên là Cà </a:t>
            </a:r>
            <a:r>
              <a:rPr lang="de-DE" sz="4400">
                <a:latin typeface="Times New Roman" panose="02020603050405020304" pitchFamily="18" charset="0"/>
                <a:ea typeface="Times New Roman" panose="02020603050405020304" pitchFamily="18" charset="0"/>
                <a:cs typeface="Times New Roman" panose="02020603050405020304" pitchFamily="18" charset="0"/>
              </a:rPr>
              <a:t>Hạ</a:t>
            </a:r>
            <a:r>
              <a:rPr lang="vi-VN" sz="4400">
                <a:latin typeface="Times New Roman" panose="02020603050405020304" pitchFamily="18" charset="0"/>
                <a:ea typeface="Times New Roman" panose="02020603050405020304" pitchFamily="18" charset="0"/>
                <a:cs typeface="Times New Roman" panose="02020603050405020304" pitchFamily="18" charset="0"/>
              </a:rPr>
              <a:t> đổi tên thành xã Hùng Tâm. Cho đến tên các tổ đội, các bộ phận ngành nghề trong xã, tất cả đều được đổi làm sao cho hùng tráng mới mẻ, tiên tiến. Nhưng chỉ là đổi tên bên ngoài, mọi việc bên trong vẫn như cũ</a:t>
            </a:r>
            <a:r>
              <a:rPr lang="vi-VN" sz="44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Chưa ai hiểu rõ được nhiệm vụ mình được giao là gì, mọi người bàn tán rất nhiều. Kết thúc văn bản là cuộc nói chuyện của ông Nha, ông Thỉnh và Văn Sửu đã thể hiện sự tự nhìn nhận về vai trò của ông Toàn Nha, Văn Sửu và hướng phát triển sắp tới của xã.</a:t>
            </a:r>
            <a:endParaRPr lang="en-GB" sz="440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fade">
                                      <p:cBhvr>
                                        <p:cTn id="14" dur="1000"/>
                                        <p:tgtEl>
                                          <p:spTgt spid="14"/>
                                        </p:tgtEl>
                                      </p:cBhvr>
                                    </p:animEffect>
                                    <p:anim calcmode="lin" valueType="num">
                                      <p:cBhvr>
                                        <p:cTn id="15" dur="1000" fill="hold"/>
                                        <p:tgtEl>
                                          <p:spTgt spid="14"/>
                                        </p:tgtEl>
                                        <p:attrNameLst>
                                          <p:attrName>ppt_x</p:attrName>
                                        </p:attrNameLst>
                                      </p:cBhvr>
                                      <p:tavLst>
                                        <p:tav tm="0">
                                          <p:val>
                                            <p:strVal val="#ppt_x"/>
                                          </p:val>
                                        </p:tav>
                                        <p:tav tm="100000">
                                          <p:val>
                                            <p:strVal val="#ppt_x"/>
                                          </p:val>
                                        </p:tav>
                                      </p:tavLst>
                                    </p:anim>
                                    <p:anim calcmode="lin" valueType="num">
                                      <p:cBhvr>
                                        <p:cTn id="16"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AF9F0"/>
        </a:solidFill>
        <a:effectLst/>
      </p:bgPr>
    </p:bg>
    <p:spTree>
      <p:nvGrpSpPr>
        <p:cNvPr id="1" name=""/>
        <p:cNvGrpSpPr/>
        <p:nvPr/>
      </p:nvGrpSpPr>
      <p:grpSpPr>
        <a:xfrm>
          <a:off x="0" y="0"/>
          <a:ext cx="0" cy="0"/>
          <a:chOff x="0" y="0"/>
          <a:chExt cx="0" cy="0"/>
        </a:xfrm>
      </p:grpSpPr>
      <p:grpSp>
        <p:nvGrpSpPr>
          <p:cNvPr id="2" name="Group 2"/>
          <p:cNvGrpSpPr/>
          <p:nvPr/>
        </p:nvGrpSpPr>
        <p:grpSpPr>
          <a:xfrm>
            <a:off x="-1326635" y="36112"/>
            <a:ext cx="20399600" cy="10287000"/>
            <a:chOff x="0" y="0"/>
            <a:chExt cx="27199466" cy="13716000"/>
          </a:xfrm>
        </p:grpSpPr>
        <p:sp>
          <p:nvSpPr>
            <p:cNvPr id="3" name="Freeform 3"/>
            <p:cNvSpPr/>
            <p:nvPr/>
          </p:nvSpPr>
          <p:spPr>
            <a:xfrm>
              <a:off x="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1">
                <a:alphaModFix amt="19999"/>
              </a:blip>
              <a:stretch>
                <a:fillRect/>
              </a:stretch>
            </a:blipFill>
          </p:spPr>
        </p:sp>
        <p:sp>
          <p:nvSpPr>
            <p:cNvPr id="4" name="Freeform 4"/>
            <p:cNvSpPr/>
            <p:nvPr/>
          </p:nvSpPr>
          <p:spPr>
            <a:xfrm>
              <a:off x="13483466"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1">
                <a:alphaModFix amt="19999"/>
              </a:blip>
              <a:stretch>
                <a:fillRect/>
              </a:stretch>
            </a:blipFill>
          </p:spPr>
        </p:sp>
      </p:grpSp>
      <p:grpSp>
        <p:nvGrpSpPr>
          <p:cNvPr id="5" name="Group 5"/>
          <p:cNvGrpSpPr/>
          <p:nvPr/>
        </p:nvGrpSpPr>
        <p:grpSpPr>
          <a:xfrm>
            <a:off x="1397247" y="1625443"/>
            <a:ext cx="15493506" cy="7872160"/>
            <a:chOff x="0" y="0"/>
            <a:chExt cx="4080594" cy="2073326"/>
          </a:xfrm>
        </p:grpSpPr>
        <p:sp>
          <p:nvSpPr>
            <p:cNvPr id="6" name="Freeform 6"/>
            <p:cNvSpPr/>
            <p:nvPr/>
          </p:nvSpPr>
          <p:spPr>
            <a:xfrm>
              <a:off x="0" y="0"/>
              <a:ext cx="4080594" cy="2073326"/>
            </a:xfrm>
            <a:custGeom>
              <a:avLst/>
              <a:gdLst/>
              <a:ahLst/>
              <a:cxnLst/>
              <a:rect l="l" t="t" r="r" b="b"/>
              <a:pathLst>
                <a:path w="4080594" h="2073326">
                  <a:moveTo>
                    <a:pt x="25484" y="0"/>
                  </a:moveTo>
                  <a:lnTo>
                    <a:pt x="4055110" y="0"/>
                  </a:lnTo>
                  <a:cubicBezTo>
                    <a:pt x="4061869" y="0"/>
                    <a:pt x="4068351" y="2685"/>
                    <a:pt x="4073130" y="7464"/>
                  </a:cubicBezTo>
                  <a:cubicBezTo>
                    <a:pt x="4077909" y="12243"/>
                    <a:pt x="4080594" y="18725"/>
                    <a:pt x="4080594" y="25484"/>
                  </a:cubicBezTo>
                  <a:lnTo>
                    <a:pt x="4080594" y="2047842"/>
                  </a:lnTo>
                  <a:cubicBezTo>
                    <a:pt x="4080594" y="2054601"/>
                    <a:pt x="4077909" y="2061083"/>
                    <a:pt x="4073130" y="2065862"/>
                  </a:cubicBezTo>
                  <a:cubicBezTo>
                    <a:pt x="4068351" y="2070641"/>
                    <a:pt x="4061869" y="2073326"/>
                    <a:pt x="4055110" y="2073326"/>
                  </a:cubicBezTo>
                  <a:lnTo>
                    <a:pt x="25484" y="2073326"/>
                  </a:lnTo>
                  <a:cubicBezTo>
                    <a:pt x="18725" y="2073326"/>
                    <a:pt x="12243" y="2070641"/>
                    <a:pt x="7464" y="2065862"/>
                  </a:cubicBezTo>
                  <a:cubicBezTo>
                    <a:pt x="2685" y="2061083"/>
                    <a:pt x="0" y="2054601"/>
                    <a:pt x="0" y="2047842"/>
                  </a:cubicBezTo>
                  <a:lnTo>
                    <a:pt x="0" y="25484"/>
                  </a:lnTo>
                  <a:cubicBezTo>
                    <a:pt x="0" y="18725"/>
                    <a:pt x="2685" y="12243"/>
                    <a:pt x="7464" y="7464"/>
                  </a:cubicBezTo>
                  <a:cubicBezTo>
                    <a:pt x="12243" y="2685"/>
                    <a:pt x="18725" y="0"/>
                    <a:pt x="25484" y="0"/>
                  </a:cubicBezTo>
                  <a:close/>
                </a:path>
              </a:pathLst>
            </a:custGeom>
            <a:solidFill>
              <a:srgbClr val="825445"/>
            </a:solidFill>
          </p:spPr>
        </p:sp>
        <p:sp>
          <p:nvSpPr>
            <p:cNvPr id="7" name="TextBox 7"/>
            <p:cNvSpPr txBox="1"/>
            <p:nvPr/>
          </p:nvSpPr>
          <p:spPr>
            <a:xfrm>
              <a:off x="0" y="-28575"/>
              <a:ext cx="812800" cy="841375"/>
            </a:xfrm>
            <a:prstGeom prst="rect">
              <a:avLst/>
            </a:prstGeom>
          </p:spPr>
          <p:txBody>
            <a:bodyPr lIns="50800" tIns="50800" rIns="50800" bIns="50800" rtlCol="0" anchor="ctr"/>
            <a:lstStyle/>
            <a:p>
              <a:pPr algn="ctr">
                <a:lnSpc>
                  <a:spcPts val="2660"/>
                </a:lnSpc>
                <a:spcBef>
                  <a:spcPct val="0"/>
                </a:spcBef>
              </a:pPr>
            </a:p>
          </p:txBody>
        </p:sp>
      </p:grpSp>
      <p:grpSp>
        <p:nvGrpSpPr>
          <p:cNvPr id="8" name="Group 8"/>
          <p:cNvGrpSpPr/>
          <p:nvPr/>
        </p:nvGrpSpPr>
        <p:grpSpPr>
          <a:xfrm>
            <a:off x="1482063" y="-318330"/>
            <a:ext cx="15493506" cy="1765390"/>
            <a:chOff x="0" y="0"/>
            <a:chExt cx="4080594" cy="464959"/>
          </a:xfrm>
        </p:grpSpPr>
        <p:sp>
          <p:nvSpPr>
            <p:cNvPr id="9" name="Freeform 9"/>
            <p:cNvSpPr/>
            <p:nvPr/>
          </p:nvSpPr>
          <p:spPr>
            <a:xfrm>
              <a:off x="0" y="0"/>
              <a:ext cx="4080594" cy="464959"/>
            </a:xfrm>
            <a:custGeom>
              <a:avLst/>
              <a:gdLst/>
              <a:ahLst/>
              <a:cxnLst/>
              <a:rect l="l" t="t" r="r" b="b"/>
              <a:pathLst>
                <a:path w="4080594" h="464959">
                  <a:moveTo>
                    <a:pt x="25484" y="0"/>
                  </a:moveTo>
                  <a:lnTo>
                    <a:pt x="4055110" y="0"/>
                  </a:lnTo>
                  <a:cubicBezTo>
                    <a:pt x="4061869" y="0"/>
                    <a:pt x="4068351" y="2685"/>
                    <a:pt x="4073130" y="7464"/>
                  </a:cubicBezTo>
                  <a:cubicBezTo>
                    <a:pt x="4077909" y="12243"/>
                    <a:pt x="4080594" y="18725"/>
                    <a:pt x="4080594" y="25484"/>
                  </a:cubicBezTo>
                  <a:lnTo>
                    <a:pt x="4080594" y="439475"/>
                  </a:lnTo>
                  <a:cubicBezTo>
                    <a:pt x="4080594" y="446233"/>
                    <a:pt x="4077909" y="452715"/>
                    <a:pt x="4073130" y="457495"/>
                  </a:cubicBezTo>
                  <a:cubicBezTo>
                    <a:pt x="4068351" y="462274"/>
                    <a:pt x="4061869" y="464959"/>
                    <a:pt x="4055110" y="464959"/>
                  </a:cubicBezTo>
                  <a:lnTo>
                    <a:pt x="25484" y="464959"/>
                  </a:lnTo>
                  <a:cubicBezTo>
                    <a:pt x="11410" y="464959"/>
                    <a:pt x="0" y="453549"/>
                    <a:pt x="0" y="439475"/>
                  </a:cubicBezTo>
                  <a:lnTo>
                    <a:pt x="0" y="25484"/>
                  </a:lnTo>
                  <a:cubicBezTo>
                    <a:pt x="0" y="18725"/>
                    <a:pt x="2685" y="12243"/>
                    <a:pt x="7464" y="7464"/>
                  </a:cubicBezTo>
                  <a:cubicBezTo>
                    <a:pt x="12243" y="2685"/>
                    <a:pt x="18725" y="0"/>
                    <a:pt x="25484" y="0"/>
                  </a:cubicBezTo>
                  <a:close/>
                </a:path>
              </a:pathLst>
            </a:custGeom>
            <a:solidFill>
              <a:srgbClr val="825445"/>
            </a:solidFill>
          </p:spPr>
        </p:sp>
        <p:sp>
          <p:nvSpPr>
            <p:cNvPr id="10" name="TextBox 10"/>
            <p:cNvSpPr txBox="1"/>
            <p:nvPr/>
          </p:nvSpPr>
          <p:spPr>
            <a:xfrm>
              <a:off x="0" y="-28575"/>
              <a:ext cx="812800" cy="841375"/>
            </a:xfrm>
            <a:prstGeom prst="rect">
              <a:avLst/>
            </a:prstGeom>
          </p:spPr>
          <p:txBody>
            <a:bodyPr lIns="50800" tIns="50800" rIns="50800" bIns="50800" rtlCol="0" anchor="ctr"/>
            <a:lstStyle/>
            <a:p>
              <a:pPr algn="ctr">
                <a:lnSpc>
                  <a:spcPts val="2660"/>
                </a:lnSpc>
                <a:spcBef>
                  <a:spcPct val="0"/>
                </a:spcBef>
              </a:pPr>
            </a:p>
          </p:txBody>
        </p:sp>
      </p:grpSp>
      <p:grpSp>
        <p:nvGrpSpPr>
          <p:cNvPr id="11" name="Group 11"/>
          <p:cNvGrpSpPr/>
          <p:nvPr/>
        </p:nvGrpSpPr>
        <p:grpSpPr>
          <a:xfrm>
            <a:off x="1821328" y="2164997"/>
            <a:ext cx="14645344" cy="6935784"/>
            <a:chOff x="0" y="0"/>
            <a:chExt cx="3857210" cy="1652215"/>
          </a:xfrm>
        </p:grpSpPr>
        <p:sp>
          <p:nvSpPr>
            <p:cNvPr id="12" name="Freeform 12"/>
            <p:cNvSpPr/>
            <p:nvPr/>
          </p:nvSpPr>
          <p:spPr>
            <a:xfrm>
              <a:off x="0" y="0"/>
              <a:ext cx="3857210" cy="1652215"/>
            </a:xfrm>
            <a:custGeom>
              <a:avLst/>
              <a:gdLst/>
              <a:ahLst/>
              <a:cxnLst/>
              <a:rect l="l" t="t" r="r" b="b"/>
              <a:pathLst>
                <a:path w="3857210" h="1652215">
                  <a:moveTo>
                    <a:pt x="26960" y="0"/>
                  </a:moveTo>
                  <a:lnTo>
                    <a:pt x="3830250" y="0"/>
                  </a:lnTo>
                  <a:cubicBezTo>
                    <a:pt x="3845140" y="0"/>
                    <a:pt x="3857210" y="12070"/>
                    <a:pt x="3857210" y="26960"/>
                  </a:cubicBezTo>
                  <a:lnTo>
                    <a:pt x="3857210" y="1625255"/>
                  </a:lnTo>
                  <a:cubicBezTo>
                    <a:pt x="3857210" y="1640145"/>
                    <a:pt x="3845140" y="1652215"/>
                    <a:pt x="3830250" y="1652215"/>
                  </a:cubicBezTo>
                  <a:lnTo>
                    <a:pt x="26960" y="1652215"/>
                  </a:lnTo>
                  <a:cubicBezTo>
                    <a:pt x="12070" y="1652215"/>
                    <a:pt x="0" y="1640145"/>
                    <a:pt x="0" y="1625255"/>
                  </a:cubicBezTo>
                  <a:lnTo>
                    <a:pt x="0" y="26960"/>
                  </a:lnTo>
                  <a:cubicBezTo>
                    <a:pt x="0" y="12070"/>
                    <a:pt x="12070" y="0"/>
                    <a:pt x="26960" y="0"/>
                  </a:cubicBezTo>
                  <a:close/>
                </a:path>
              </a:pathLst>
            </a:custGeom>
            <a:solidFill>
              <a:srgbClr val="F7EFE2"/>
            </a:solidFill>
            <a:ln w="38100" cap="rnd">
              <a:solidFill>
                <a:srgbClr val="AEA36F"/>
              </a:solidFill>
              <a:round/>
            </a:ln>
          </p:spPr>
        </p:sp>
        <p:sp>
          <p:nvSpPr>
            <p:cNvPr id="13" name="TextBox 13"/>
            <p:cNvSpPr txBox="1"/>
            <p:nvPr/>
          </p:nvSpPr>
          <p:spPr>
            <a:xfrm>
              <a:off x="0" y="-28575"/>
              <a:ext cx="812800" cy="841375"/>
            </a:xfrm>
            <a:prstGeom prst="rect">
              <a:avLst/>
            </a:prstGeom>
          </p:spPr>
          <p:txBody>
            <a:bodyPr lIns="50800" tIns="50800" rIns="50800" bIns="50800" rtlCol="0" anchor="ctr"/>
            <a:lstStyle/>
            <a:p>
              <a:pPr algn="ctr">
                <a:lnSpc>
                  <a:spcPts val="2660"/>
                </a:lnSpc>
              </a:pPr>
            </a:p>
          </p:txBody>
        </p:sp>
      </p:grpSp>
      <p:sp>
        <p:nvSpPr>
          <p:cNvPr id="14" name="Freeform 14"/>
          <p:cNvSpPr/>
          <p:nvPr/>
        </p:nvSpPr>
        <p:spPr>
          <a:xfrm>
            <a:off x="15826279" y="5722537"/>
            <a:ext cx="2128948" cy="4564463"/>
          </a:xfrm>
          <a:custGeom>
            <a:avLst/>
            <a:gdLst/>
            <a:ahLst/>
            <a:cxnLst/>
            <a:rect l="l" t="t" r="r" b="b"/>
            <a:pathLst>
              <a:path w="2128948" h="4564463">
                <a:moveTo>
                  <a:pt x="0" y="0"/>
                </a:moveTo>
                <a:lnTo>
                  <a:pt x="2128948" y="0"/>
                </a:lnTo>
                <a:lnTo>
                  <a:pt x="2128948" y="4564463"/>
                </a:lnTo>
                <a:lnTo>
                  <a:pt x="0" y="4564463"/>
                </a:lnTo>
                <a:lnTo>
                  <a:pt x="0" y="0"/>
                </a:lnTo>
                <a:close/>
              </a:path>
            </a:pathLst>
          </a:custGeom>
          <a:blipFill>
            <a:blip r:embed="rId2"/>
            <a:stretch>
              <a:fillRect/>
            </a:stretch>
          </a:blipFill>
        </p:spPr>
      </p:sp>
      <p:sp>
        <p:nvSpPr>
          <p:cNvPr id="15" name="Freeform 15"/>
          <p:cNvSpPr/>
          <p:nvPr/>
        </p:nvSpPr>
        <p:spPr>
          <a:xfrm rot="5400000">
            <a:off x="8689262" y="-4308184"/>
            <a:ext cx="1079108" cy="11510488"/>
          </a:xfrm>
          <a:custGeom>
            <a:avLst/>
            <a:gdLst/>
            <a:ahLst/>
            <a:cxnLst/>
            <a:rect l="l" t="t" r="r" b="b"/>
            <a:pathLst>
              <a:path w="1079108" h="11510488">
                <a:moveTo>
                  <a:pt x="0" y="0"/>
                </a:moveTo>
                <a:lnTo>
                  <a:pt x="1079108" y="0"/>
                </a:lnTo>
                <a:lnTo>
                  <a:pt x="1079108" y="11510488"/>
                </a:lnTo>
                <a:lnTo>
                  <a:pt x="0" y="11510488"/>
                </a:lnTo>
                <a:lnTo>
                  <a:pt x="0" y="0"/>
                </a:lnTo>
                <a:close/>
              </a:path>
            </a:pathLst>
          </a:custGeom>
          <a:blipFill>
            <a:blip r:embed="rId3"/>
            <a:stretch>
              <a:fillRect/>
            </a:stretch>
          </a:blipFill>
        </p:spPr>
      </p:sp>
      <p:sp>
        <p:nvSpPr>
          <p:cNvPr id="16" name="Freeform 16"/>
          <p:cNvSpPr/>
          <p:nvPr/>
        </p:nvSpPr>
        <p:spPr>
          <a:xfrm rot="9601665" flipH="1">
            <a:off x="611095" y="-267210"/>
            <a:ext cx="2116223" cy="4742236"/>
          </a:xfrm>
          <a:custGeom>
            <a:avLst/>
            <a:gdLst/>
            <a:ahLst/>
            <a:cxnLst/>
            <a:rect l="l" t="t" r="r" b="b"/>
            <a:pathLst>
              <a:path w="2116223" h="4742236">
                <a:moveTo>
                  <a:pt x="2116223" y="0"/>
                </a:moveTo>
                <a:lnTo>
                  <a:pt x="0" y="0"/>
                </a:lnTo>
                <a:lnTo>
                  <a:pt x="0" y="4742236"/>
                </a:lnTo>
                <a:lnTo>
                  <a:pt x="2116223" y="4742236"/>
                </a:lnTo>
                <a:lnTo>
                  <a:pt x="2116223" y="0"/>
                </a:lnTo>
                <a:close/>
              </a:path>
            </a:pathLst>
          </a:custGeom>
          <a:blipFill>
            <a:blip r:embed="rId4"/>
            <a:stretch>
              <a:fillRect/>
            </a:stretch>
          </a:blipFill>
        </p:spPr>
      </p:sp>
      <p:graphicFrame>
        <p:nvGraphicFramePr>
          <p:cNvPr id="20" name="Table 19"/>
          <p:cNvGraphicFramePr>
            <a:graphicFrameLocks noGrp="1"/>
          </p:cNvGraphicFramePr>
          <p:nvPr/>
        </p:nvGraphicFramePr>
        <p:xfrm>
          <a:off x="2308829" y="4029355"/>
          <a:ext cx="13303072" cy="5071426"/>
        </p:xfrm>
        <a:graphic>
          <a:graphicData uri="http://schemas.openxmlformats.org/drawingml/2006/table">
            <a:tbl>
              <a:tblPr firstRow="1" firstCol="1" bandRow="1"/>
              <a:tblGrid>
                <a:gridCol w="6978472"/>
                <a:gridCol w="6324600"/>
              </a:tblGrid>
              <a:tr h="1280621">
                <a:tc gridSpan="2">
                  <a:txBody>
                    <a:bodyPr/>
                    <a:lstStyle/>
                    <a:p>
                      <a:pPr algn="ctr">
                        <a:lnSpc>
                          <a:spcPct val="130000"/>
                        </a:lnSpc>
                        <a:spcAft>
                          <a:spcPts val="0"/>
                        </a:spcAft>
                      </a:pPr>
                      <a:r>
                        <a:rPr lang="en-US" sz="3200" b="1" u="sng">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PHT 04:</a:t>
                      </a:r>
                      <a:r>
                        <a:rPr lang="en-US" sz="3200" b="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Nhận diện các chỉ dẫn sân khấu</a:t>
                      </a:r>
                      <a:r>
                        <a:rPr lang="vi-VN" sz="3200" b="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trong văn bản </a:t>
                      </a:r>
                      <a:r>
                        <a:rPr lang="en-US" sz="3200" b="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3200" b="1" i="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Đ</a:t>
                      </a:r>
                      <a:r>
                        <a:rPr lang="vi-VN" sz="3200" b="1" i="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ổi tên cho xã</a:t>
                      </a:r>
                      <a:r>
                        <a:rPr lang="en-US" sz="3200" b="1" i="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hMerge="1">
                  <a:tcPr/>
                </a:tc>
              </a:tr>
              <a:tr h="3790805">
                <a:tc>
                  <a:txBody>
                    <a:bodyPr/>
                    <a:lstStyle/>
                    <a:p>
                      <a:pPr algn="just" fontAlgn="base">
                        <a:lnSpc>
                          <a:spcPct val="130000"/>
                        </a:lnSpc>
                        <a:spcAft>
                          <a:spcPts val="0"/>
                        </a:spcAft>
                      </a:pPr>
                      <a:r>
                        <a:rPr lang="en-US" sz="3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Những cụm từ in nghiêng đặt trong ngoặc đơn như:</a:t>
                      </a:r>
                      <a:r>
                        <a:rPr lang="en-US" sz="3200" i="1">
                          <a:effectLst/>
                          <a:latin typeface="Times New Roman" panose="02020603050405020304" pitchFamily="18" charset="0"/>
                          <a:ea typeface="Times New Roman" panose="02020603050405020304" pitchFamily="18" charset="0"/>
                          <a:cs typeface="Times New Roman" panose="02020603050405020304" pitchFamily="18" charset="0"/>
                        </a:rPr>
                        <a:t> “Phố Cà./</a:t>
                      </a:r>
                      <a:r>
                        <a:rPr lang="vi-VN" sz="3200" i="1">
                          <a:effectLst/>
                          <a:latin typeface="Times New Roman" panose="02020603050405020304" pitchFamily="18" charset="0"/>
                          <a:ea typeface="Times New Roman" panose="02020603050405020304" pitchFamily="18" charset="0"/>
                          <a:cs typeface="Times New Roman" panose="02020603050405020304" pitchFamily="18" charset="0"/>
                        </a:rPr>
                        <a:t>Trụ sở Ủy ban xã, một căn phòng rộng được trang trí bởi nhiều cờ quạt, biển hiệu, áp phích</a:t>
                      </a:r>
                      <a:r>
                        <a:rPr lang="en-US" sz="3200" i="1">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32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 lời của ai và có vai trò thế nào trong văn bản kịch?</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30000"/>
                        </a:lnSpc>
                        <a:spcAft>
                          <a:spcPts val="0"/>
                        </a:spcAft>
                      </a:pPr>
                      <a:r>
                        <a:rPr lang="en-US" sz="3200" i="1">
                          <a:solidFill>
                            <a:srgbClr val="504827"/>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i="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Nếu thiếu đi các đoạn văn in nghiêng ở đầu văn bản thì việc phát triển xung đột kịch, thể hiện tính cách của nhân vật ông Toàn Nha và tạo tiếng cười trong màn kịch sẽ bị ảnh hưởng như thế nào?</a:t>
                      </a:r>
                      <a:endParaRPr lang="en-GB" sz="3200" i="1">
                        <a:solidFill>
                          <a:srgbClr val="504827"/>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21" name="Rectangle 20"/>
          <p:cNvSpPr/>
          <p:nvPr/>
        </p:nvSpPr>
        <p:spPr>
          <a:xfrm>
            <a:off x="5803874" y="2178042"/>
            <a:ext cx="6061596" cy="892552"/>
          </a:xfrm>
          <a:prstGeom prst="rect">
            <a:avLst/>
          </a:prstGeom>
        </p:spPr>
        <p:txBody>
          <a:bodyPr wrap="none">
            <a:spAutoFit/>
          </a:bodyPr>
          <a:lstStyle/>
          <a:p>
            <a:pPr algn="just">
              <a:lnSpc>
                <a:spcPct val="130000"/>
              </a:lnSpc>
              <a:spcAft>
                <a:spcPts val="0"/>
              </a:spcAft>
            </a:pPr>
            <a:r>
              <a:rPr lang="pt-BR" sz="4000" b="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III. ĐỌC HIỂU VĂN BẢN</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22" name="Rectangle 21"/>
          <p:cNvSpPr/>
          <p:nvPr/>
        </p:nvSpPr>
        <p:spPr>
          <a:xfrm>
            <a:off x="2898205" y="2963981"/>
            <a:ext cx="12454050" cy="892552"/>
          </a:xfrm>
          <a:prstGeom prst="rect">
            <a:avLst/>
          </a:prstGeom>
        </p:spPr>
        <p:txBody>
          <a:bodyPr wrap="none">
            <a:spAutoFit/>
          </a:bodyPr>
          <a:lstStyle/>
          <a:p>
            <a:pPr algn="just">
              <a:lnSpc>
                <a:spcPct val="130000"/>
              </a:lnSpc>
              <a:spcAft>
                <a:spcPts val="0"/>
              </a:spcAft>
            </a:pPr>
            <a:r>
              <a:rPr lang="pt-BR" sz="40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1. Hình thức trình bày kịch bản và các chỉ dẫn sân khấu</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barn(inVertical)">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fade">
                                      <p:cBhvr>
                                        <p:cTn id="12" dur="1000"/>
                                        <p:tgtEl>
                                          <p:spTgt spid="22"/>
                                        </p:tgtEl>
                                      </p:cBhvr>
                                    </p:animEffect>
                                    <p:anim calcmode="lin" valueType="num">
                                      <p:cBhvr>
                                        <p:cTn id="13" dur="1000" fill="hold"/>
                                        <p:tgtEl>
                                          <p:spTgt spid="22"/>
                                        </p:tgtEl>
                                        <p:attrNameLst>
                                          <p:attrName>ppt_x</p:attrName>
                                        </p:attrNameLst>
                                      </p:cBhvr>
                                      <p:tavLst>
                                        <p:tav tm="0">
                                          <p:val>
                                            <p:strVal val="#ppt_x"/>
                                          </p:val>
                                        </p:tav>
                                        <p:tav tm="100000">
                                          <p:val>
                                            <p:strVal val="#ppt_x"/>
                                          </p:val>
                                        </p:tav>
                                      </p:tavLst>
                                    </p:anim>
                                    <p:anim calcmode="lin" valueType="num">
                                      <p:cBhvr>
                                        <p:cTn id="14"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fade">
                                      <p:cBhvr>
                                        <p:cTn id="19" dur="1000"/>
                                        <p:tgtEl>
                                          <p:spTgt spid="20"/>
                                        </p:tgtEl>
                                      </p:cBhvr>
                                    </p:animEffect>
                                    <p:anim calcmode="lin" valueType="num">
                                      <p:cBhvr>
                                        <p:cTn id="20" dur="1000" fill="hold"/>
                                        <p:tgtEl>
                                          <p:spTgt spid="20"/>
                                        </p:tgtEl>
                                        <p:attrNameLst>
                                          <p:attrName>ppt_x</p:attrName>
                                        </p:attrNameLst>
                                      </p:cBhvr>
                                      <p:tavLst>
                                        <p:tav tm="0">
                                          <p:val>
                                            <p:strVal val="#ppt_x"/>
                                          </p:val>
                                        </p:tav>
                                        <p:tav tm="100000">
                                          <p:val>
                                            <p:strVal val="#ppt_x"/>
                                          </p:val>
                                        </p:tav>
                                      </p:tavLst>
                                    </p:anim>
                                    <p:anim calcmode="lin" valueType="num">
                                      <p:cBhvr>
                                        <p:cTn id="21"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AF9F0"/>
        </a:solidFill>
        <a:effectLst/>
      </p:bgPr>
    </p:bg>
    <p:spTree>
      <p:nvGrpSpPr>
        <p:cNvPr id="1" name=""/>
        <p:cNvGrpSpPr/>
        <p:nvPr/>
      </p:nvGrpSpPr>
      <p:grpSpPr>
        <a:xfrm>
          <a:off x="0" y="0"/>
          <a:ext cx="0" cy="0"/>
          <a:chOff x="0" y="0"/>
          <a:chExt cx="0" cy="0"/>
        </a:xfrm>
      </p:grpSpPr>
      <p:grpSp>
        <p:nvGrpSpPr>
          <p:cNvPr id="2" name="Group 2"/>
          <p:cNvGrpSpPr/>
          <p:nvPr/>
        </p:nvGrpSpPr>
        <p:grpSpPr>
          <a:xfrm>
            <a:off x="-1393410" y="0"/>
            <a:ext cx="20399600" cy="10287000"/>
            <a:chOff x="0" y="0"/>
            <a:chExt cx="27199466" cy="13716000"/>
          </a:xfrm>
        </p:grpSpPr>
        <p:sp>
          <p:nvSpPr>
            <p:cNvPr id="3" name="Freeform 3"/>
            <p:cNvSpPr/>
            <p:nvPr/>
          </p:nvSpPr>
          <p:spPr>
            <a:xfrm>
              <a:off x="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1">
                <a:alphaModFix amt="19999"/>
                <a:extLst>
                  <a:ext uri="{96DAC541-7B7A-43D3-8B79-37D633B846F1}">
                    <asvg:svgBlip xmlns:asvg="http://schemas.microsoft.com/office/drawing/2016/SVG/main" r:embed="rId2"/>
                  </a:ext>
                </a:extLst>
              </a:blip>
              <a:stretch>
                <a:fillRect/>
              </a:stretch>
            </a:blipFill>
          </p:spPr>
        </p:sp>
        <p:sp>
          <p:nvSpPr>
            <p:cNvPr id="4" name="Freeform 4"/>
            <p:cNvSpPr/>
            <p:nvPr/>
          </p:nvSpPr>
          <p:spPr>
            <a:xfrm>
              <a:off x="13483466"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1">
                <a:alphaModFix amt="19999"/>
                <a:extLst>
                  <a:ext uri="{96DAC541-7B7A-43D3-8B79-37D633B846F1}">
                    <asvg:svgBlip xmlns:asvg="http://schemas.microsoft.com/office/drawing/2016/SVG/main" r:embed="rId2"/>
                  </a:ext>
                </a:extLst>
              </a:blip>
              <a:stretch>
                <a:fillRect/>
              </a:stretch>
            </a:blipFill>
          </p:spPr>
        </p:sp>
      </p:grpSp>
      <p:grpSp>
        <p:nvGrpSpPr>
          <p:cNvPr id="5" name="Group 5"/>
          <p:cNvGrpSpPr/>
          <p:nvPr/>
        </p:nvGrpSpPr>
        <p:grpSpPr>
          <a:xfrm>
            <a:off x="9370499" y="1028700"/>
            <a:ext cx="7888801" cy="8229600"/>
            <a:chOff x="0" y="0"/>
            <a:chExt cx="2077709" cy="2167467"/>
          </a:xfrm>
        </p:grpSpPr>
        <p:sp>
          <p:nvSpPr>
            <p:cNvPr id="6" name="Freeform 6"/>
            <p:cNvSpPr/>
            <p:nvPr/>
          </p:nvSpPr>
          <p:spPr>
            <a:xfrm>
              <a:off x="0" y="0"/>
              <a:ext cx="2077709" cy="2167467"/>
            </a:xfrm>
            <a:custGeom>
              <a:avLst/>
              <a:gdLst/>
              <a:ahLst/>
              <a:cxnLst/>
              <a:rect l="l" t="t" r="r" b="b"/>
              <a:pathLst>
                <a:path w="2077709" h="2167467">
                  <a:moveTo>
                    <a:pt x="50050" y="0"/>
                  </a:moveTo>
                  <a:lnTo>
                    <a:pt x="2027658" y="0"/>
                  </a:lnTo>
                  <a:cubicBezTo>
                    <a:pt x="2055301" y="0"/>
                    <a:pt x="2077709" y="22408"/>
                    <a:pt x="2077709" y="50050"/>
                  </a:cubicBezTo>
                  <a:lnTo>
                    <a:pt x="2077709" y="2117416"/>
                  </a:lnTo>
                  <a:cubicBezTo>
                    <a:pt x="2077709" y="2145058"/>
                    <a:pt x="2055301" y="2167467"/>
                    <a:pt x="2027658" y="2167467"/>
                  </a:cubicBezTo>
                  <a:lnTo>
                    <a:pt x="50050" y="2167467"/>
                  </a:lnTo>
                  <a:cubicBezTo>
                    <a:pt x="36776" y="2167467"/>
                    <a:pt x="24046" y="2162194"/>
                    <a:pt x="14659" y="2152807"/>
                  </a:cubicBezTo>
                  <a:cubicBezTo>
                    <a:pt x="5273" y="2143421"/>
                    <a:pt x="0" y="2130690"/>
                    <a:pt x="0" y="2117416"/>
                  </a:cubicBezTo>
                  <a:lnTo>
                    <a:pt x="0" y="50050"/>
                  </a:lnTo>
                  <a:cubicBezTo>
                    <a:pt x="0" y="22408"/>
                    <a:pt x="22408" y="0"/>
                    <a:pt x="50050" y="0"/>
                  </a:cubicBezTo>
                  <a:close/>
                </a:path>
              </a:pathLst>
            </a:custGeom>
            <a:solidFill>
              <a:srgbClr val="AA917E"/>
            </a:solidFill>
          </p:spPr>
        </p:sp>
        <p:sp>
          <p:nvSpPr>
            <p:cNvPr id="7" name="TextBox 7"/>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grpSp>
        <p:nvGrpSpPr>
          <p:cNvPr id="8" name="Group 8"/>
          <p:cNvGrpSpPr/>
          <p:nvPr/>
        </p:nvGrpSpPr>
        <p:grpSpPr>
          <a:xfrm>
            <a:off x="1014113" y="1028700"/>
            <a:ext cx="7888801" cy="8338649"/>
            <a:chOff x="0" y="0"/>
            <a:chExt cx="2077709" cy="2196188"/>
          </a:xfrm>
        </p:grpSpPr>
        <p:sp>
          <p:nvSpPr>
            <p:cNvPr id="9" name="Freeform 9"/>
            <p:cNvSpPr/>
            <p:nvPr/>
          </p:nvSpPr>
          <p:spPr>
            <a:xfrm>
              <a:off x="0" y="0"/>
              <a:ext cx="2077709" cy="2196187"/>
            </a:xfrm>
            <a:custGeom>
              <a:avLst/>
              <a:gdLst/>
              <a:ahLst/>
              <a:cxnLst/>
              <a:rect l="l" t="t" r="r" b="b"/>
              <a:pathLst>
                <a:path w="2077709" h="2196187">
                  <a:moveTo>
                    <a:pt x="50050" y="0"/>
                  </a:moveTo>
                  <a:lnTo>
                    <a:pt x="2027658" y="0"/>
                  </a:lnTo>
                  <a:cubicBezTo>
                    <a:pt x="2055301" y="0"/>
                    <a:pt x="2077709" y="22408"/>
                    <a:pt x="2077709" y="50050"/>
                  </a:cubicBezTo>
                  <a:lnTo>
                    <a:pt x="2077709" y="2146137"/>
                  </a:lnTo>
                  <a:cubicBezTo>
                    <a:pt x="2077709" y="2173779"/>
                    <a:pt x="2055301" y="2196187"/>
                    <a:pt x="2027658" y="2196187"/>
                  </a:cubicBezTo>
                  <a:lnTo>
                    <a:pt x="50050" y="2196187"/>
                  </a:lnTo>
                  <a:cubicBezTo>
                    <a:pt x="36776" y="2196187"/>
                    <a:pt x="24046" y="2190914"/>
                    <a:pt x="14659" y="2181528"/>
                  </a:cubicBezTo>
                  <a:cubicBezTo>
                    <a:pt x="5273" y="2172142"/>
                    <a:pt x="0" y="2159411"/>
                    <a:pt x="0" y="2146137"/>
                  </a:cubicBezTo>
                  <a:lnTo>
                    <a:pt x="0" y="50050"/>
                  </a:lnTo>
                  <a:cubicBezTo>
                    <a:pt x="0" y="22408"/>
                    <a:pt x="22408" y="0"/>
                    <a:pt x="50050" y="0"/>
                  </a:cubicBezTo>
                  <a:close/>
                </a:path>
              </a:pathLst>
            </a:custGeom>
            <a:solidFill>
              <a:srgbClr val="AA917E"/>
            </a:solidFill>
          </p:spPr>
        </p:sp>
        <p:sp>
          <p:nvSpPr>
            <p:cNvPr id="10" name="TextBox 10"/>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sp>
        <p:nvSpPr>
          <p:cNvPr id="11" name="Freeform 11"/>
          <p:cNvSpPr/>
          <p:nvPr/>
        </p:nvSpPr>
        <p:spPr>
          <a:xfrm rot="-291588">
            <a:off x="2053194" y="2026373"/>
            <a:ext cx="5588530" cy="6017260"/>
          </a:xfrm>
          <a:custGeom>
            <a:avLst/>
            <a:gdLst/>
            <a:ahLst/>
            <a:cxnLst/>
            <a:rect l="l" t="t" r="r" b="b"/>
            <a:pathLst>
              <a:path w="5588530" h="6017260">
                <a:moveTo>
                  <a:pt x="0" y="0"/>
                </a:moveTo>
                <a:lnTo>
                  <a:pt x="5588530" y="0"/>
                </a:lnTo>
                <a:lnTo>
                  <a:pt x="5588530" y="6017260"/>
                </a:lnTo>
                <a:lnTo>
                  <a:pt x="0" y="6017260"/>
                </a:lnTo>
                <a:lnTo>
                  <a:pt x="0" y="0"/>
                </a:lnTo>
                <a:close/>
              </a:path>
            </a:pathLst>
          </a:custGeom>
          <a:blipFill>
            <a:blip r:embed="rId3"/>
            <a:stretch>
              <a:fillRect/>
            </a:stretch>
          </a:blipFill>
        </p:spPr>
      </p:sp>
      <p:grpSp>
        <p:nvGrpSpPr>
          <p:cNvPr id="12" name="Group 12"/>
          <p:cNvGrpSpPr/>
          <p:nvPr/>
        </p:nvGrpSpPr>
        <p:grpSpPr>
          <a:xfrm>
            <a:off x="10412161" y="1528510"/>
            <a:ext cx="6345467" cy="7229980"/>
            <a:chOff x="0" y="0"/>
            <a:chExt cx="1671234" cy="1904192"/>
          </a:xfrm>
        </p:grpSpPr>
        <p:sp>
          <p:nvSpPr>
            <p:cNvPr id="13" name="Freeform 13"/>
            <p:cNvSpPr/>
            <p:nvPr/>
          </p:nvSpPr>
          <p:spPr>
            <a:xfrm>
              <a:off x="0" y="0"/>
              <a:ext cx="1671234" cy="1904192"/>
            </a:xfrm>
            <a:custGeom>
              <a:avLst/>
              <a:gdLst/>
              <a:ahLst/>
              <a:cxnLst/>
              <a:rect l="l" t="t" r="r" b="b"/>
              <a:pathLst>
                <a:path w="1671234" h="1904192">
                  <a:moveTo>
                    <a:pt x="62224" y="0"/>
                  </a:moveTo>
                  <a:lnTo>
                    <a:pt x="1609011" y="0"/>
                  </a:lnTo>
                  <a:cubicBezTo>
                    <a:pt x="1643376" y="0"/>
                    <a:pt x="1671234" y="27858"/>
                    <a:pt x="1671234" y="62224"/>
                  </a:cubicBezTo>
                  <a:lnTo>
                    <a:pt x="1671234" y="1841969"/>
                  </a:lnTo>
                  <a:cubicBezTo>
                    <a:pt x="1671234" y="1876334"/>
                    <a:pt x="1643376" y="1904192"/>
                    <a:pt x="1609011" y="1904192"/>
                  </a:cubicBezTo>
                  <a:lnTo>
                    <a:pt x="62224" y="1904192"/>
                  </a:lnTo>
                  <a:cubicBezTo>
                    <a:pt x="27858" y="1904192"/>
                    <a:pt x="0" y="1876334"/>
                    <a:pt x="0" y="1841969"/>
                  </a:cubicBezTo>
                  <a:lnTo>
                    <a:pt x="0" y="62224"/>
                  </a:lnTo>
                  <a:cubicBezTo>
                    <a:pt x="0" y="27858"/>
                    <a:pt x="27858" y="0"/>
                    <a:pt x="62224" y="0"/>
                  </a:cubicBezTo>
                  <a:close/>
                </a:path>
              </a:pathLst>
            </a:custGeom>
            <a:solidFill>
              <a:srgbClr val="F7EFE2"/>
            </a:solidFill>
            <a:ln w="38100" cap="rnd">
              <a:solidFill>
                <a:srgbClr val="825445"/>
              </a:solidFill>
              <a:round/>
            </a:ln>
          </p:spPr>
        </p:sp>
        <p:sp>
          <p:nvSpPr>
            <p:cNvPr id="14" name="TextBox 14"/>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sp>
        <p:nvSpPr>
          <p:cNvPr id="15" name="Freeform 15"/>
          <p:cNvSpPr/>
          <p:nvPr/>
        </p:nvSpPr>
        <p:spPr>
          <a:xfrm>
            <a:off x="8604446" y="1627622"/>
            <a:ext cx="1079108" cy="7365787"/>
          </a:xfrm>
          <a:custGeom>
            <a:avLst/>
            <a:gdLst/>
            <a:ahLst/>
            <a:cxnLst/>
            <a:rect l="l" t="t" r="r" b="b"/>
            <a:pathLst>
              <a:path w="1079108" h="7365787">
                <a:moveTo>
                  <a:pt x="0" y="0"/>
                </a:moveTo>
                <a:lnTo>
                  <a:pt x="1079108" y="0"/>
                </a:lnTo>
                <a:lnTo>
                  <a:pt x="1079108" y="7365787"/>
                </a:lnTo>
                <a:lnTo>
                  <a:pt x="0" y="7365787"/>
                </a:lnTo>
                <a:lnTo>
                  <a:pt x="0" y="0"/>
                </a:lnTo>
                <a:close/>
              </a:path>
            </a:pathLst>
          </a:custGeom>
          <a:blipFill>
            <a:blip r:embed="rId4">
              <a:extLst>
                <a:ext uri="{96DAC541-7B7A-43D3-8B79-37D633B846F1}">
                  <asvg:svgBlip xmlns:asvg="http://schemas.microsoft.com/office/drawing/2016/SVG/main" r:embed="rId5"/>
                </a:ext>
              </a:extLst>
            </a:blip>
            <a:stretch>
              <a:fillRect b="-56269"/>
            </a:stretch>
          </a:blipFill>
        </p:spPr>
      </p:sp>
      <p:sp>
        <p:nvSpPr>
          <p:cNvPr id="16" name="Freeform 16"/>
          <p:cNvSpPr/>
          <p:nvPr/>
        </p:nvSpPr>
        <p:spPr>
          <a:xfrm>
            <a:off x="15755625" y="5563064"/>
            <a:ext cx="2532375" cy="6390851"/>
          </a:xfrm>
          <a:custGeom>
            <a:avLst/>
            <a:gdLst/>
            <a:ahLst/>
            <a:cxnLst/>
            <a:rect l="l" t="t" r="r" b="b"/>
            <a:pathLst>
              <a:path w="2532375" h="6390851">
                <a:moveTo>
                  <a:pt x="0" y="0"/>
                </a:moveTo>
                <a:lnTo>
                  <a:pt x="2532375" y="0"/>
                </a:lnTo>
                <a:lnTo>
                  <a:pt x="2532375" y="6390852"/>
                </a:lnTo>
                <a:lnTo>
                  <a:pt x="0" y="6390852"/>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7" name="Freeform 17"/>
          <p:cNvSpPr/>
          <p:nvPr/>
        </p:nvSpPr>
        <p:spPr>
          <a:xfrm>
            <a:off x="488925" y="456628"/>
            <a:ext cx="1889686" cy="1843440"/>
          </a:xfrm>
          <a:custGeom>
            <a:avLst/>
            <a:gdLst/>
            <a:ahLst/>
            <a:cxnLst/>
            <a:rect l="l" t="t" r="r" b="b"/>
            <a:pathLst>
              <a:path w="1889686" h="1843440">
                <a:moveTo>
                  <a:pt x="0" y="0"/>
                </a:moveTo>
                <a:lnTo>
                  <a:pt x="1889686" y="0"/>
                </a:lnTo>
                <a:lnTo>
                  <a:pt x="1889686" y="1843440"/>
                </a:lnTo>
                <a:lnTo>
                  <a:pt x="0" y="184344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18" name="TextBox 18"/>
          <p:cNvSpPr txBox="1"/>
          <p:nvPr/>
        </p:nvSpPr>
        <p:spPr>
          <a:xfrm>
            <a:off x="10962248" y="3296246"/>
            <a:ext cx="5325191" cy="4062651"/>
          </a:xfrm>
          <a:prstGeom prst="rect">
            <a:avLst/>
          </a:prstGeom>
        </p:spPr>
        <p:txBody>
          <a:bodyPr wrap="square" lIns="0" tIns="0" rIns="0" bIns="0" rtlCol="0" anchor="t">
            <a:spAutoFit/>
          </a:bodyPr>
          <a:lstStyle/>
          <a:p>
            <a:pPr algn="ctr"/>
            <a:r>
              <a:rPr lang="en-US" sz="8800" b="1">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Times New Roman" panose="02020603050405020304" pitchFamily="18" charset="0"/>
                <a:cs typeface="Times New Roman" panose="02020603050405020304" pitchFamily="18" charset="0"/>
              </a:rPr>
              <a:t>HOẠT ĐỘNG MỞ ĐẦU</a:t>
            </a:r>
            <a:endParaRPr lang="en-US" sz="8000" b="1">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Times New Roman" panose="02020603050405020304" pitchFamily="18" charset="0"/>
              <a:cs typeface="Times New Roman" panose="02020603050405020304" pitchFamily="18" charset="0"/>
            </a:endParaRPr>
          </a:p>
        </p:txBody>
      </p:sp>
      <p:sp>
        <p:nvSpPr>
          <p:cNvPr id="19" name="TextBox 19"/>
          <p:cNvSpPr txBox="1"/>
          <p:nvPr/>
        </p:nvSpPr>
        <p:spPr>
          <a:xfrm rot="546464">
            <a:off x="740823" y="4079409"/>
            <a:ext cx="8136913" cy="2462213"/>
          </a:xfrm>
          <a:prstGeom prst="rect">
            <a:avLst/>
          </a:prstGeom>
        </p:spPr>
        <p:txBody>
          <a:bodyPr wrap="square" lIns="0" tIns="0" rIns="0" bIns="0" rtlCol="0" anchor="t">
            <a:spAutoFit/>
          </a:bodyPr>
          <a:lstStyle/>
          <a:p>
            <a:pPr algn="ctr"/>
            <a:r>
              <a:rPr lang="en-US" sz="8000" b="1">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Times New Roman" panose="02020603050405020304" pitchFamily="18" charset="0"/>
                <a:cs typeface="Times New Roman" panose="02020603050405020304" pitchFamily="18" charset="0"/>
              </a:rPr>
              <a:t>HOẠT ĐỘNG </a:t>
            </a:r>
            <a:endParaRPr lang="vi-VN" sz="8000" b="1">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Times New Roman" panose="02020603050405020304" pitchFamily="18" charset="0"/>
              <a:cs typeface="Times New Roman" panose="02020603050405020304" pitchFamily="18" charset="0"/>
            </a:endParaRPr>
          </a:p>
          <a:p>
            <a:pPr algn="ctr"/>
            <a:r>
              <a:rPr lang="en-US" sz="8000" b="1">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Times New Roman" panose="02020603050405020304" pitchFamily="18" charset="0"/>
                <a:cs typeface="Times New Roman" panose="02020603050405020304" pitchFamily="18" charset="0"/>
              </a:rPr>
              <a:t>1</a:t>
            </a:r>
            <a:endParaRPr lang="en-US" sz="11500" b="1">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fade">
                                      <p:cBhvr>
                                        <p:cTn id="14" dur="1000"/>
                                        <p:tgtEl>
                                          <p:spTgt spid="18"/>
                                        </p:tgtEl>
                                      </p:cBhvr>
                                    </p:animEffect>
                                    <p:anim calcmode="lin" valueType="num">
                                      <p:cBhvr>
                                        <p:cTn id="15" dur="1000" fill="hold"/>
                                        <p:tgtEl>
                                          <p:spTgt spid="18"/>
                                        </p:tgtEl>
                                        <p:attrNameLst>
                                          <p:attrName>ppt_x</p:attrName>
                                        </p:attrNameLst>
                                      </p:cBhvr>
                                      <p:tavLst>
                                        <p:tav tm="0">
                                          <p:val>
                                            <p:strVal val="#ppt_x"/>
                                          </p:val>
                                        </p:tav>
                                        <p:tav tm="100000">
                                          <p:val>
                                            <p:strVal val="#ppt_x"/>
                                          </p:val>
                                        </p:tav>
                                      </p:tavLst>
                                    </p:anim>
                                    <p:anim calcmode="lin" valueType="num">
                                      <p:cBhvr>
                                        <p:cTn id="16"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AF9F0"/>
        </a:solidFill>
        <a:effectLst/>
      </p:bgPr>
    </p:bg>
    <p:spTree>
      <p:nvGrpSpPr>
        <p:cNvPr id="1" name=""/>
        <p:cNvGrpSpPr/>
        <p:nvPr/>
      </p:nvGrpSpPr>
      <p:grpSpPr>
        <a:xfrm>
          <a:off x="0" y="0"/>
          <a:ext cx="0" cy="0"/>
          <a:chOff x="0" y="0"/>
          <a:chExt cx="0" cy="0"/>
        </a:xfrm>
      </p:grpSpPr>
      <p:grpSp>
        <p:nvGrpSpPr>
          <p:cNvPr id="2" name="Group 2"/>
          <p:cNvGrpSpPr/>
          <p:nvPr/>
        </p:nvGrpSpPr>
        <p:grpSpPr>
          <a:xfrm>
            <a:off x="-1393410" y="0"/>
            <a:ext cx="20399600" cy="10287000"/>
            <a:chOff x="0" y="0"/>
            <a:chExt cx="27199466" cy="13716000"/>
          </a:xfrm>
        </p:grpSpPr>
        <p:sp>
          <p:nvSpPr>
            <p:cNvPr id="3" name="Freeform 3"/>
            <p:cNvSpPr/>
            <p:nvPr/>
          </p:nvSpPr>
          <p:spPr>
            <a:xfrm>
              <a:off x="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1">
                <a:alphaModFix amt="19999"/>
              </a:blip>
              <a:stretch>
                <a:fillRect/>
              </a:stretch>
            </a:blipFill>
          </p:spPr>
        </p:sp>
        <p:sp>
          <p:nvSpPr>
            <p:cNvPr id="4" name="Freeform 4"/>
            <p:cNvSpPr/>
            <p:nvPr/>
          </p:nvSpPr>
          <p:spPr>
            <a:xfrm>
              <a:off x="13483466"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1">
                <a:alphaModFix amt="19999"/>
              </a:blip>
              <a:stretch>
                <a:fillRect/>
              </a:stretch>
            </a:blipFill>
          </p:spPr>
        </p:sp>
      </p:grpSp>
      <p:grpSp>
        <p:nvGrpSpPr>
          <p:cNvPr id="5" name="Group 5"/>
          <p:cNvGrpSpPr/>
          <p:nvPr/>
        </p:nvGrpSpPr>
        <p:grpSpPr>
          <a:xfrm>
            <a:off x="9370499" y="1028700"/>
            <a:ext cx="7888801" cy="8229600"/>
            <a:chOff x="0" y="0"/>
            <a:chExt cx="2077709" cy="2167467"/>
          </a:xfrm>
        </p:grpSpPr>
        <p:sp>
          <p:nvSpPr>
            <p:cNvPr id="6" name="Freeform 6"/>
            <p:cNvSpPr/>
            <p:nvPr/>
          </p:nvSpPr>
          <p:spPr>
            <a:xfrm>
              <a:off x="0" y="0"/>
              <a:ext cx="2077709" cy="2167467"/>
            </a:xfrm>
            <a:custGeom>
              <a:avLst/>
              <a:gdLst/>
              <a:ahLst/>
              <a:cxnLst/>
              <a:rect l="l" t="t" r="r" b="b"/>
              <a:pathLst>
                <a:path w="2077709" h="2167467">
                  <a:moveTo>
                    <a:pt x="50050" y="0"/>
                  </a:moveTo>
                  <a:lnTo>
                    <a:pt x="2027658" y="0"/>
                  </a:lnTo>
                  <a:cubicBezTo>
                    <a:pt x="2055301" y="0"/>
                    <a:pt x="2077709" y="22408"/>
                    <a:pt x="2077709" y="50050"/>
                  </a:cubicBezTo>
                  <a:lnTo>
                    <a:pt x="2077709" y="2117416"/>
                  </a:lnTo>
                  <a:cubicBezTo>
                    <a:pt x="2077709" y="2145058"/>
                    <a:pt x="2055301" y="2167467"/>
                    <a:pt x="2027658" y="2167467"/>
                  </a:cubicBezTo>
                  <a:lnTo>
                    <a:pt x="50050" y="2167467"/>
                  </a:lnTo>
                  <a:cubicBezTo>
                    <a:pt x="36776" y="2167467"/>
                    <a:pt x="24046" y="2162194"/>
                    <a:pt x="14659" y="2152807"/>
                  </a:cubicBezTo>
                  <a:cubicBezTo>
                    <a:pt x="5273" y="2143421"/>
                    <a:pt x="0" y="2130690"/>
                    <a:pt x="0" y="2117416"/>
                  </a:cubicBezTo>
                  <a:lnTo>
                    <a:pt x="0" y="50050"/>
                  </a:lnTo>
                  <a:cubicBezTo>
                    <a:pt x="0" y="22408"/>
                    <a:pt x="22408" y="0"/>
                    <a:pt x="50050" y="0"/>
                  </a:cubicBezTo>
                  <a:close/>
                </a:path>
              </a:pathLst>
            </a:custGeom>
            <a:solidFill>
              <a:srgbClr val="AA917E"/>
            </a:solidFill>
          </p:spPr>
        </p:sp>
        <p:sp>
          <p:nvSpPr>
            <p:cNvPr id="7" name="TextBox 7"/>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grpSp>
        <p:nvGrpSpPr>
          <p:cNvPr id="8" name="Group 8"/>
          <p:cNvGrpSpPr/>
          <p:nvPr/>
        </p:nvGrpSpPr>
        <p:grpSpPr>
          <a:xfrm>
            <a:off x="1014113" y="1028700"/>
            <a:ext cx="7888801" cy="8338649"/>
            <a:chOff x="0" y="0"/>
            <a:chExt cx="2077709" cy="2196188"/>
          </a:xfrm>
        </p:grpSpPr>
        <p:sp>
          <p:nvSpPr>
            <p:cNvPr id="9" name="Freeform 9"/>
            <p:cNvSpPr/>
            <p:nvPr/>
          </p:nvSpPr>
          <p:spPr>
            <a:xfrm>
              <a:off x="0" y="0"/>
              <a:ext cx="2077709" cy="2196187"/>
            </a:xfrm>
            <a:custGeom>
              <a:avLst/>
              <a:gdLst/>
              <a:ahLst/>
              <a:cxnLst/>
              <a:rect l="l" t="t" r="r" b="b"/>
              <a:pathLst>
                <a:path w="2077709" h="2196187">
                  <a:moveTo>
                    <a:pt x="50050" y="0"/>
                  </a:moveTo>
                  <a:lnTo>
                    <a:pt x="2027658" y="0"/>
                  </a:lnTo>
                  <a:cubicBezTo>
                    <a:pt x="2055301" y="0"/>
                    <a:pt x="2077709" y="22408"/>
                    <a:pt x="2077709" y="50050"/>
                  </a:cubicBezTo>
                  <a:lnTo>
                    <a:pt x="2077709" y="2146137"/>
                  </a:lnTo>
                  <a:cubicBezTo>
                    <a:pt x="2077709" y="2173779"/>
                    <a:pt x="2055301" y="2196187"/>
                    <a:pt x="2027658" y="2196187"/>
                  </a:cubicBezTo>
                  <a:lnTo>
                    <a:pt x="50050" y="2196187"/>
                  </a:lnTo>
                  <a:cubicBezTo>
                    <a:pt x="36776" y="2196187"/>
                    <a:pt x="24046" y="2190914"/>
                    <a:pt x="14659" y="2181528"/>
                  </a:cubicBezTo>
                  <a:cubicBezTo>
                    <a:pt x="5273" y="2172142"/>
                    <a:pt x="0" y="2159411"/>
                    <a:pt x="0" y="2146137"/>
                  </a:cubicBezTo>
                  <a:lnTo>
                    <a:pt x="0" y="50050"/>
                  </a:lnTo>
                  <a:cubicBezTo>
                    <a:pt x="0" y="22408"/>
                    <a:pt x="22408" y="0"/>
                    <a:pt x="50050" y="0"/>
                  </a:cubicBezTo>
                  <a:close/>
                </a:path>
              </a:pathLst>
            </a:custGeom>
            <a:solidFill>
              <a:srgbClr val="AA917E"/>
            </a:solidFill>
          </p:spPr>
        </p:sp>
        <p:sp>
          <p:nvSpPr>
            <p:cNvPr id="10" name="TextBox 10"/>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sp>
        <p:nvSpPr>
          <p:cNvPr id="11" name="Freeform 11"/>
          <p:cNvSpPr/>
          <p:nvPr/>
        </p:nvSpPr>
        <p:spPr>
          <a:xfrm rot="-291588">
            <a:off x="1513203" y="2029150"/>
            <a:ext cx="6950324" cy="6746556"/>
          </a:xfrm>
          <a:custGeom>
            <a:avLst/>
            <a:gdLst/>
            <a:ahLst/>
            <a:cxnLst/>
            <a:rect l="l" t="t" r="r" b="b"/>
            <a:pathLst>
              <a:path w="5588530" h="6017260">
                <a:moveTo>
                  <a:pt x="0" y="0"/>
                </a:moveTo>
                <a:lnTo>
                  <a:pt x="5588530" y="0"/>
                </a:lnTo>
                <a:lnTo>
                  <a:pt x="5588530" y="6017260"/>
                </a:lnTo>
                <a:lnTo>
                  <a:pt x="0" y="6017260"/>
                </a:lnTo>
                <a:lnTo>
                  <a:pt x="0" y="0"/>
                </a:lnTo>
                <a:close/>
              </a:path>
            </a:pathLst>
          </a:custGeom>
          <a:blipFill>
            <a:blip r:embed="rId2"/>
            <a:stretch>
              <a:fillRect/>
            </a:stretch>
          </a:blipFill>
        </p:spPr>
      </p:sp>
      <p:grpSp>
        <p:nvGrpSpPr>
          <p:cNvPr id="12" name="Group 12"/>
          <p:cNvGrpSpPr/>
          <p:nvPr/>
        </p:nvGrpSpPr>
        <p:grpSpPr>
          <a:xfrm>
            <a:off x="10412161" y="1528510"/>
            <a:ext cx="6345467" cy="7229980"/>
            <a:chOff x="0" y="0"/>
            <a:chExt cx="1671234" cy="1904192"/>
          </a:xfrm>
        </p:grpSpPr>
        <p:sp>
          <p:nvSpPr>
            <p:cNvPr id="13" name="Freeform 13"/>
            <p:cNvSpPr/>
            <p:nvPr/>
          </p:nvSpPr>
          <p:spPr>
            <a:xfrm>
              <a:off x="0" y="0"/>
              <a:ext cx="1671234" cy="1904192"/>
            </a:xfrm>
            <a:custGeom>
              <a:avLst/>
              <a:gdLst/>
              <a:ahLst/>
              <a:cxnLst/>
              <a:rect l="l" t="t" r="r" b="b"/>
              <a:pathLst>
                <a:path w="1671234" h="1904192">
                  <a:moveTo>
                    <a:pt x="62224" y="0"/>
                  </a:moveTo>
                  <a:lnTo>
                    <a:pt x="1609011" y="0"/>
                  </a:lnTo>
                  <a:cubicBezTo>
                    <a:pt x="1643376" y="0"/>
                    <a:pt x="1671234" y="27858"/>
                    <a:pt x="1671234" y="62224"/>
                  </a:cubicBezTo>
                  <a:lnTo>
                    <a:pt x="1671234" y="1841969"/>
                  </a:lnTo>
                  <a:cubicBezTo>
                    <a:pt x="1671234" y="1876334"/>
                    <a:pt x="1643376" y="1904192"/>
                    <a:pt x="1609011" y="1904192"/>
                  </a:cubicBezTo>
                  <a:lnTo>
                    <a:pt x="62224" y="1904192"/>
                  </a:lnTo>
                  <a:cubicBezTo>
                    <a:pt x="27858" y="1904192"/>
                    <a:pt x="0" y="1876334"/>
                    <a:pt x="0" y="1841969"/>
                  </a:cubicBezTo>
                  <a:lnTo>
                    <a:pt x="0" y="62224"/>
                  </a:lnTo>
                  <a:cubicBezTo>
                    <a:pt x="0" y="27858"/>
                    <a:pt x="27858" y="0"/>
                    <a:pt x="62224" y="0"/>
                  </a:cubicBezTo>
                  <a:close/>
                </a:path>
              </a:pathLst>
            </a:custGeom>
            <a:solidFill>
              <a:srgbClr val="F7EFE2"/>
            </a:solidFill>
            <a:ln w="38100" cap="rnd">
              <a:solidFill>
                <a:srgbClr val="825445"/>
              </a:solidFill>
              <a:round/>
            </a:ln>
          </p:spPr>
        </p:sp>
        <p:sp>
          <p:nvSpPr>
            <p:cNvPr id="14" name="TextBox 14"/>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sp>
        <p:nvSpPr>
          <p:cNvPr id="15" name="Freeform 15"/>
          <p:cNvSpPr/>
          <p:nvPr/>
        </p:nvSpPr>
        <p:spPr>
          <a:xfrm>
            <a:off x="8604446" y="1627622"/>
            <a:ext cx="1079108" cy="7365787"/>
          </a:xfrm>
          <a:custGeom>
            <a:avLst/>
            <a:gdLst/>
            <a:ahLst/>
            <a:cxnLst/>
            <a:rect l="l" t="t" r="r" b="b"/>
            <a:pathLst>
              <a:path w="1079108" h="7365787">
                <a:moveTo>
                  <a:pt x="0" y="0"/>
                </a:moveTo>
                <a:lnTo>
                  <a:pt x="1079108" y="0"/>
                </a:lnTo>
                <a:lnTo>
                  <a:pt x="1079108" y="7365787"/>
                </a:lnTo>
                <a:lnTo>
                  <a:pt x="0" y="7365787"/>
                </a:lnTo>
                <a:lnTo>
                  <a:pt x="0" y="0"/>
                </a:lnTo>
                <a:close/>
              </a:path>
            </a:pathLst>
          </a:custGeom>
          <a:blipFill>
            <a:blip r:embed="rId3"/>
            <a:stretch>
              <a:fillRect b="-56269"/>
            </a:stretch>
          </a:blipFill>
        </p:spPr>
      </p:sp>
      <p:sp>
        <p:nvSpPr>
          <p:cNvPr id="16" name="Freeform 16"/>
          <p:cNvSpPr/>
          <p:nvPr/>
        </p:nvSpPr>
        <p:spPr>
          <a:xfrm>
            <a:off x="15755625" y="5563064"/>
            <a:ext cx="2532375" cy="6390851"/>
          </a:xfrm>
          <a:custGeom>
            <a:avLst/>
            <a:gdLst/>
            <a:ahLst/>
            <a:cxnLst/>
            <a:rect l="l" t="t" r="r" b="b"/>
            <a:pathLst>
              <a:path w="2532375" h="6390851">
                <a:moveTo>
                  <a:pt x="0" y="0"/>
                </a:moveTo>
                <a:lnTo>
                  <a:pt x="2532375" y="0"/>
                </a:lnTo>
                <a:lnTo>
                  <a:pt x="2532375" y="6390852"/>
                </a:lnTo>
                <a:lnTo>
                  <a:pt x="0" y="6390852"/>
                </a:lnTo>
                <a:lnTo>
                  <a:pt x="0" y="0"/>
                </a:lnTo>
                <a:close/>
              </a:path>
            </a:pathLst>
          </a:custGeom>
          <a:blipFill>
            <a:blip r:embed="rId4"/>
            <a:stretch>
              <a:fillRect/>
            </a:stretch>
          </a:blipFill>
        </p:spPr>
      </p:sp>
      <p:sp>
        <p:nvSpPr>
          <p:cNvPr id="17" name="Freeform 17"/>
          <p:cNvSpPr/>
          <p:nvPr/>
        </p:nvSpPr>
        <p:spPr>
          <a:xfrm>
            <a:off x="488925" y="456628"/>
            <a:ext cx="1889686" cy="1843440"/>
          </a:xfrm>
          <a:custGeom>
            <a:avLst/>
            <a:gdLst/>
            <a:ahLst/>
            <a:cxnLst/>
            <a:rect l="l" t="t" r="r" b="b"/>
            <a:pathLst>
              <a:path w="1889686" h="1843440">
                <a:moveTo>
                  <a:pt x="0" y="0"/>
                </a:moveTo>
                <a:lnTo>
                  <a:pt x="1889686" y="0"/>
                </a:lnTo>
                <a:lnTo>
                  <a:pt x="1889686" y="1843440"/>
                </a:lnTo>
                <a:lnTo>
                  <a:pt x="0" y="1843440"/>
                </a:lnTo>
                <a:lnTo>
                  <a:pt x="0" y="0"/>
                </a:lnTo>
                <a:close/>
              </a:path>
            </a:pathLst>
          </a:custGeom>
          <a:blipFill>
            <a:blip r:embed="rId5"/>
            <a:stretch>
              <a:fillRect/>
            </a:stretch>
          </a:blipFill>
        </p:spPr>
      </p:sp>
      <p:sp>
        <p:nvSpPr>
          <p:cNvPr id="18" name="TextBox 18"/>
          <p:cNvSpPr txBox="1"/>
          <p:nvPr/>
        </p:nvSpPr>
        <p:spPr>
          <a:xfrm>
            <a:off x="10703384" y="1859161"/>
            <a:ext cx="5895283" cy="1846659"/>
          </a:xfrm>
          <a:prstGeom prst="rect">
            <a:avLst/>
          </a:prstGeom>
        </p:spPr>
        <p:txBody>
          <a:bodyPr wrap="square" lIns="0" tIns="0" rIns="0" bIns="0" rtlCol="0" anchor="t">
            <a:spAutoFit/>
          </a:bodyPr>
          <a:lstStyle/>
          <a:p>
            <a:pPr algn="ctr"/>
            <a:r>
              <a:rPr lang="vi-VN" sz="6000" b="1">
                <a:latin typeface="Times New Roman" panose="02020603050405020304" pitchFamily="18" charset="0"/>
                <a:cs typeface="Times New Roman" panose="02020603050405020304" pitchFamily="18" charset="0"/>
              </a:rPr>
              <a:t>Kịch bản được trình bày </a:t>
            </a:r>
            <a:r>
              <a:rPr lang="pt-BR" sz="6000" b="1">
                <a:latin typeface="Times New Roman" panose="02020603050405020304" pitchFamily="18" charset="0"/>
                <a:cs typeface="Times New Roman" panose="02020603050405020304" pitchFamily="18" charset="0"/>
              </a:rPr>
              <a:t>c</a:t>
            </a:r>
            <a:r>
              <a:rPr lang="vi-VN" sz="6000" b="1">
                <a:latin typeface="Times New Roman" panose="02020603050405020304" pitchFamily="18" charset="0"/>
                <a:cs typeface="Times New Roman" panose="02020603050405020304" pitchFamily="18" charset="0"/>
              </a:rPr>
              <a:t>hủ yếu</a:t>
            </a:r>
            <a:endParaRPr lang="en-US" sz="6000">
              <a:solidFill>
                <a:srgbClr val="000000"/>
              </a:solidFill>
              <a:latin typeface="Times New Roman" panose="02020603050405020304" pitchFamily="18" charset="0"/>
              <a:cs typeface="Times New Roman" panose="02020603050405020304" pitchFamily="18" charset="0"/>
            </a:endParaRPr>
          </a:p>
        </p:txBody>
      </p:sp>
      <p:sp>
        <p:nvSpPr>
          <p:cNvPr id="20" name="Rectangle 19"/>
          <p:cNvSpPr/>
          <p:nvPr/>
        </p:nvSpPr>
        <p:spPr>
          <a:xfrm>
            <a:off x="10725216" y="4445450"/>
            <a:ext cx="5716672" cy="2800767"/>
          </a:xfrm>
          <a:prstGeom prst="rect">
            <a:avLst/>
          </a:prstGeom>
        </p:spPr>
        <p:txBody>
          <a:bodyPr wrap="square">
            <a:spAutoFit/>
          </a:bodyPr>
          <a:lstStyle/>
          <a:p>
            <a:pPr algn="just"/>
            <a:r>
              <a:rPr lang="vi-VN" sz="4400">
                <a:latin typeface="Times New Roman" panose="02020603050405020304" pitchFamily="18" charset="0"/>
                <a:ea typeface="Times New Roman" panose="02020603050405020304" pitchFamily="18" charset="0"/>
                <a:cs typeface="Times New Roman" panose="02020603050405020304" pitchFamily="18" charset="0"/>
              </a:rPr>
              <a:t>Nêu tên hệ thống nhân vật và </a:t>
            </a:r>
            <a:r>
              <a:rPr lang="pt-BR" sz="4400">
                <a:latin typeface="Times New Roman" panose="02020603050405020304" pitchFamily="18" charset="0"/>
                <a:ea typeface="Times New Roman" panose="02020603050405020304" pitchFamily="18" charset="0"/>
                <a:cs typeface="Times New Roman" panose="02020603050405020304" pitchFamily="18" charset="0"/>
              </a:rPr>
              <a:t>l</a:t>
            </a:r>
            <a:r>
              <a:rPr lang="vi-VN" sz="4400">
                <a:latin typeface="Times New Roman" panose="02020603050405020304" pitchFamily="18" charset="0"/>
                <a:ea typeface="Times New Roman" panose="02020603050405020304" pitchFamily="18" charset="0"/>
                <a:cs typeface="Times New Roman" panose="02020603050405020304" pitchFamily="18" charset="0"/>
              </a:rPr>
              <a:t>ời thoại mỗi nhân vật và các chỉ dẫn sân khấu</a:t>
            </a:r>
            <a:r>
              <a:rPr lang="pt-BR" sz="4400">
                <a:latin typeface="Times New Roman" panose="02020603050405020304" pitchFamily="18" charset="0"/>
                <a:ea typeface="Times New Roman" panose="02020603050405020304" pitchFamily="18" charset="0"/>
                <a:cs typeface="Times New Roman" panose="02020603050405020304" pitchFamily="18" charset="0"/>
              </a:rPr>
              <a:t>.</a:t>
            </a:r>
            <a:endParaRPr lang="en-GB" sz="6000">
              <a:latin typeface="Times New Roman" panose="02020603050405020304" pitchFamily="18" charset="0"/>
              <a:cs typeface="Times New Roman" panose="02020603050405020304" pitchFamily="18" charset="0"/>
            </a:endParaRPr>
          </a:p>
        </p:txBody>
      </p:sp>
      <p:sp>
        <p:nvSpPr>
          <p:cNvPr id="21" name="AutoShape 2" descr="BÊNH SĨ – Nhà hát Kịch Việt Nam"/>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en-GB"/>
          </a:p>
        </p:txBody>
      </p:sp>
      <p:pic>
        <p:nvPicPr>
          <p:cNvPr id="22" name="Picture 21"/>
          <p:cNvPicPr>
            <a:picLocks noChangeAspect="1"/>
          </p:cNvPicPr>
          <p:nvPr/>
        </p:nvPicPr>
        <p:blipFill>
          <a:blip r:embed="rId6"/>
          <a:stretch>
            <a:fillRect/>
          </a:stretch>
        </p:blipFill>
        <p:spPr>
          <a:xfrm rot="21316605">
            <a:off x="2182185" y="3140057"/>
            <a:ext cx="5651594" cy="491760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1000"/>
                                        <p:tgtEl>
                                          <p:spTgt spid="20"/>
                                        </p:tgtEl>
                                      </p:cBhvr>
                                    </p:animEffect>
                                    <p:anim calcmode="lin" valueType="num">
                                      <p:cBhvr>
                                        <p:cTn id="15" dur="1000" fill="hold"/>
                                        <p:tgtEl>
                                          <p:spTgt spid="20"/>
                                        </p:tgtEl>
                                        <p:attrNameLst>
                                          <p:attrName>ppt_x</p:attrName>
                                        </p:attrNameLst>
                                      </p:cBhvr>
                                      <p:tavLst>
                                        <p:tav tm="0">
                                          <p:val>
                                            <p:strVal val="#ppt_x"/>
                                          </p:val>
                                        </p:tav>
                                        <p:tav tm="100000">
                                          <p:val>
                                            <p:strVal val="#ppt_x"/>
                                          </p:val>
                                        </p:tav>
                                      </p:tavLst>
                                    </p:anim>
                                    <p:anim calcmode="lin" valueType="num">
                                      <p:cBhvr>
                                        <p:cTn id="16"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0"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AF9F0"/>
        </a:solidFill>
        <a:effectLst/>
      </p:bgPr>
    </p:bg>
    <p:spTree>
      <p:nvGrpSpPr>
        <p:cNvPr id="1" name=""/>
        <p:cNvGrpSpPr/>
        <p:nvPr/>
      </p:nvGrpSpPr>
      <p:grpSpPr>
        <a:xfrm>
          <a:off x="0" y="0"/>
          <a:ext cx="0" cy="0"/>
          <a:chOff x="0" y="0"/>
          <a:chExt cx="0" cy="0"/>
        </a:xfrm>
      </p:grpSpPr>
      <p:grpSp>
        <p:nvGrpSpPr>
          <p:cNvPr id="2" name="Group 2"/>
          <p:cNvGrpSpPr/>
          <p:nvPr/>
        </p:nvGrpSpPr>
        <p:grpSpPr>
          <a:xfrm>
            <a:off x="-1393410" y="0"/>
            <a:ext cx="20399600" cy="10287000"/>
            <a:chOff x="0" y="0"/>
            <a:chExt cx="27199466" cy="13716000"/>
          </a:xfrm>
        </p:grpSpPr>
        <p:sp>
          <p:nvSpPr>
            <p:cNvPr id="3" name="Freeform 3"/>
            <p:cNvSpPr/>
            <p:nvPr/>
          </p:nvSpPr>
          <p:spPr>
            <a:xfrm>
              <a:off x="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1">
                <a:alphaModFix amt="19999"/>
              </a:blip>
              <a:stretch>
                <a:fillRect/>
              </a:stretch>
            </a:blipFill>
          </p:spPr>
        </p:sp>
        <p:sp>
          <p:nvSpPr>
            <p:cNvPr id="4" name="Freeform 4"/>
            <p:cNvSpPr/>
            <p:nvPr/>
          </p:nvSpPr>
          <p:spPr>
            <a:xfrm>
              <a:off x="13483466"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1">
                <a:alphaModFix amt="19999"/>
              </a:blip>
              <a:stretch>
                <a:fillRect/>
              </a:stretch>
            </a:blipFill>
          </p:spPr>
        </p:sp>
      </p:grpSp>
      <p:grpSp>
        <p:nvGrpSpPr>
          <p:cNvPr id="5" name="Group 5"/>
          <p:cNvGrpSpPr/>
          <p:nvPr/>
        </p:nvGrpSpPr>
        <p:grpSpPr>
          <a:xfrm>
            <a:off x="7129247" y="1028700"/>
            <a:ext cx="10130053" cy="8229600"/>
            <a:chOff x="0" y="0"/>
            <a:chExt cx="2077709" cy="2167467"/>
          </a:xfrm>
        </p:grpSpPr>
        <p:sp>
          <p:nvSpPr>
            <p:cNvPr id="6" name="Freeform 6"/>
            <p:cNvSpPr/>
            <p:nvPr/>
          </p:nvSpPr>
          <p:spPr>
            <a:xfrm>
              <a:off x="0" y="0"/>
              <a:ext cx="2077709" cy="2167467"/>
            </a:xfrm>
            <a:custGeom>
              <a:avLst/>
              <a:gdLst/>
              <a:ahLst/>
              <a:cxnLst/>
              <a:rect l="l" t="t" r="r" b="b"/>
              <a:pathLst>
                <a:path w="2077709" h="2167467">
                  <a:moveTo>
                    <a:pt x="50050" y="0"/>
                  </a:moveTo>
                  <a:lnTo>
                    <a:pt x="2027658" y="0"/>
                  </a:lnTo>
                  <a:cubicBezTo>
                    <a:pt x="2055301" y="0"/>
                    <a:pt x="2077709" y="22408"/>
                    <a:pt x="2077709" y="50050"/>
                  </a:cubicBezTo>
                  <a:lnTo>
                    <a:pt x="2077709" y="2117416"/>
                  </a:lnTo>
                  <a:cubicBezTo>
                    <a:pt x="2077709" y="2145058"/>
                    <a:pt x="2055301" y="2167467"/>
                    <a:pt x="2027658" y="2167467"/>
                  </a:cubicBezTo>
                  <a:lnTo>
                    <a:pt x="50050" y="2167467"/>
                  </a:lnTo>
                  <a:cubicBezTo>
                    <a:pt x="36776" y="2167467"/>
                    <a:pt x="24046" y="2162194"/>
                    <a:pt x="14659" y="2152807"/>
                  </a:cubicBezTo>
                  <a:cubicBezTo>
                    <a:pt x="5273" y="2143421"/>
                    <a:pt x="0" y="2130690"/>
                    <a:pt x="0" y="2117416"/>
                  </a:cubicBezTo>
                  <a:lnTo>
                    <a:pt x="0" y="50050"/>
                  </a:lnTo>
                  <a:cubicBezTo>
                    <a:pt x="0" y="22408"/>
                    <a:pt x="22408" y="0"/>
                    <a:pt x="50050" y="0"/>
                  </a:cubicBezTo>
                  <a:close/>
                </a:path>
              </a:pathLst>
            </a:custGeom>
            <a:solidFill>
              <a:srgbClr val="AA917E"/>
            </a:solidFill>
          </p:spPr>
        </p:sp>
        <p:sp>
          <p:nvSpPr>
            <p:cNvPr id="7" name="TextBox 7"/>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grpSp>
        <p:nvGrpSpPr>
          <p:cNvPr id="8" name="Group 8"/>
          <p:cNvGrpSpPr/>
          <p:nvPr/>
        </p:nvGrpSpPr>
        <p:grpSpPr>
          <a:xfrm>
            <a:off x="272321" y="1028700"/>
            <a:ext cx="6585235" cy="8338649"/>
            <a:chOff x="0" y="0"/>
            <a:chExt cx="2077709" cy="2196188"/>
          </a:xfrm>
        </p:grpSpPr>
        <p:sp>
          <p:nvSpPr>
            <p:cNvPr id="9" name="Freeform 9"/>
            <p:cNvSpPr/>
            <p:nvPr/>
          </p:nvSpPr>
          <p:spPr>
            <a:xfrm>
              <a:off x="0" y="0"/>
              <a:ext cx="2077709" cy="2196187"/>
            </a:xfrm>
            <a:custGeom>
              <a:avLst/>
              <a:gdLst/>
              <a:ahLst/>
              <a:cxnLst/>
              <a:rect l="l" t="t" r="r" b="b"/>
              <a:pathLst>
                <a:path w="2077709" h="2196187">
                  <a:moveTo>
                    <a:pt x="50050" y="0"/>
                  </a:moveTo>
                  <a:lnTo>
                    <a:pt x="2027658" y="0"/>
                  </a:lnTo>
                  <a:cubicBezTo>
                    <a:pt x="2055301" y="0"/>
                    <a:pt x="2077709" y="22408"/>
                    <a:pt x="2077709" y="50050"/>
                  </a:cubicBezTo>
                  <a:lnTo>
                    <a:pt x="2077709" y="2146137"/>
                  </a:lnTo>
                  <a:cubicBezTo>
                    <a:pt x="2077709" y="2173779"/>
                    <a:pt x="2055301" y="2196187"/>
                    <a:pt x="2027658" y="2196187"/>
                  </a:cubicBezTo>
                  <a:lnTo>
                    <a:pt x="50050" y="2196187"/>
                  </a:lnTo>
                  <a:cubicBezTo>
                    <a:pt x="36776" y="2196187"/>
                    <a:pt x="24046" y="2190914"/>
                    <a:pt x="14659" y="2181528"/>
                  </a:cubicBezTo>
                  <a:cubicBezTo>
                    <a:pt x="5273" y="2172142"/>
                    <a:pt x="0" y="2159411"/>
                    <a:pt x="0" y="2146137"/>
                  </a:cubicBezTo>
                  <a:lnTo>
                    <a:pt x="0" y="50050"/>
                  </a:lnTo>
                  <a:cubicBezTo>
                    <a:pt x="0" y="22408"/>
                    <a:pt x="22408" y="0"/>
                    <a:pt x="50050" y="0"/>
                  </a:cubicBezTo>
                  <a:close/>
                </a:path>
              </a:pathLst>
            </a:custGeom>
            <a:solidFill>
              <a:srgbClr val="AA917E"/>
            </a:solidFill>
          </p:spPr>
        </p:sp>
        <p:sp>
          <p:nvSpPr>
            <p:cNvPr id="10" name="TextBox 10"/>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sp>
        <p:nvSpPr>
          <p:cNvPr id="11" name="Freeform 11"/>
          <p:cNvSpPr/>
          <p:nvPr/>
        </p:nvSpPr>
        <p:spPr>
          <a:xfrm rot="-291588">
            <a:off x="561124" y="1943764"/>
            <a:ext cx="5588530" cy="6017260"/>
          </a:xfrm>
          <a:custGeom>
            <a:avLst/>
            <a:gdLst/>
            <a:ahLst/>
            <a:cxnLst/>
            <a:rect l="l" t="t" r="r" b="b"/>
            <a:pathLst>
              <a:path w="5588530" h="6017260">
                <a:moveTo>
                  <a:pt x="0" y="0"/>
                </a:moveTo>
                <a:lnTo>
                  <a:pt x="5588530" y="0"/>
                </a:lnTo>
                <a:lnTo>
                  <a:pt x="5588530" y="6017260"/>
                </a:lnTo>
                <a:lnTo>
                  <a:pt x="0" y="6017260"/>
                </a:lnTo>
                <a:lnTo>
                  <a:pt x="0" y="0"/>
                </a:lnTo>
                <a:close/>
              </a:path>
            </a:pathLst>
          </a:custGeom>
          <a:blipFill>
            <a:blip r:embed="rId2"/>
            <a:stretch>
              <a:fillRect/>
            </a:stretch>
          </a:blipFill>
        </p:spPr>
      </p:sp>
      <p:grpSp>
        <p:nvGrpSpPr>
          <p:cNvPr id="12" name="Group 12"/>
          <p:cNvGrpSpPr/>
          <p:nvPr/>
        </p:nvGrpSpPr>
        <p:grpSpPr>
          <a:xfrm>
            <a:off x="7625349" y="1528510"/>
            <a:ext cx="9132280" cy="7229980"/>
            <a:chOff x="0" y="0"/>
            <a:chExt cx="1671234" cy="1904192"/>
          </a:xfrm>
        </p:grpSpPr>
        <p:sp>
          <p:nvSpPr>
            <p:cNvPr id="13" name="Freeform 13"/>
            <p:cNvSpPr/>
            <p:nvPr/>
          </p:nvSpPr>
          <p:spPr>
            <a:xfrm>
              <a:off x="0" y="0"/>
              <a:ext cx="1671234" cy="1904192"/>
            </a:xfrm>
            <a:custGeom>
              <a:avLst/>
              <a:gdLst/>
              <a:ahLst/>
              <a:cxnLst/>
              <a:rect l="l" t="t" r="r" b="b"/>
              <a:pathLst>
                <a:path w="1671234" h="1904192">
                  <a:moveTo>
                    <a:pt x="62224" y="0"/>
                  </a:moveTo>
                  <a:lnTo>
                    <a:pt x="1609011" y="0"/>
                  </a:lnTo>
                  <a:cubicBezTo>
                    <a:pt x="1643376" y="0"/>
                    <a:pt x="1671234" y="27858"/>
                    <a:pt x="1671234" y="62224"/>
                  </a:cubicBezTo>
                  <a:lnTo>
                    <a:pt x="1671234" y="1841969"/>
                  </a:lnTo>
                  <a:cubicBezTo>
                    <a:pt x="1671234" y="1876334"/>
                    <a:pt x="1643376" y="1904192"/>
                    <a:pt x="1609011" y="1904192"/>
                  </a:cubicBezTo>
                  <a:lnTo>
                    <a:pt x="62224" y="1904192"/>
                  </a:lnTo>
                  <a:cubicBezTo>
                    <a:pt x="27858" y="1904192"/>
                    <a:pt x="0" y="1876334"/>
                    <a:pt x="0" y="1841969"/>
                  </a:cubicBezTo>
                  <a:lnTo>
                    <a:pt x="0" y="62224"/>
                  </a:lnTo>
                  <a:cubicBezTo>
                    <a:pt x="0" y="27858"/>
                    <a:pt x="27858" y="0"/>
                    <a:pt x="62224" y="0"/>
                  </a:cubicBezTo>
                  <a:close/>
                </a:path>
              </a:pathLst>
            </a:custGeom>
            <a:solidFill>
              <a:srgbClr val="F7EFE2"/>
            </a:solidFill>
            <a:ln w="38100" cap="rnd">
              <a:solidFill>
                <a:srgbClr val="825445"/>
              </a:solidFill>
              <a:round/>
            </a:ln>
          </p:spPr>
        </p:sp>
        <p:sp>
          <p:nvSpPr>
            <p:cNvPr id="14" name="TextBox 14"/>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sp>
        <p:nvSpPr>
          <p:cNvPr id="15" name="Freeform 15"/>
          <p:cNvSpPr/>
          <p:nvPr/>
        </p:nvSpPr>
        <p:spPr>
          <a:xfrm>
            <a:off x="6470367" y="1716041"/>
            <a:ext cx="1079108" cy="7365787"/>
          </a:xfrm>
          <a:custGeom>
            <a:avLst/>
            <a:gdLst/>
            <a:ahLst/>
            <a:cxnLst/>
            <a:rect l="l" t="t" r="r" b="b"/>
            <a:pathLst>
              <a:path w="1079108" h="7365787">
                <a:moveTo>
                  <a:pt x="0" y="0"/>
                </a:moveTo>
                <a:lnTo>
                  <a:pt x="1079108" y="0"/>
                </a:lnTo>
                <a:lnTo>
                  <a:pt x="1079108" y="7365787"/>
                </a:lnTo>
                <a:lnTo>
                  <a:pt x="0" y="7365787"/>
                </a:lnTo>
                <a:lnTo>
                  <a:pt x="0" y="0"/>
                </a:lnTo>
                <a:close/>
              </a:path>
            </a:pathLst>
          </a:custGeom>
          <a:blipFill>
            <a:blip r:embed="rId3"/>
            <a:stretch>
              <a:fillRect b="-56269"/>
            </a:stretch>
          </a:blipFill>
        </p:spPr>
      </p:sp>
      <p:sp>
        <p:nvSpPr>
          <p:cNvPr id="16" name="Freeform 16"/>
          <p:cNvSpPr/>
          <p:nvPr/>
        </p:nvSpPr>
        <p:spPr>
          <a:xfrm>
            <a:off x="15755625" y="5563064"/>
            <a:ext cx="2532375" cy="6390851"/>
          </a:xfrm>
          <a:custGeom>
            <a:avLst/>
            <a:gdLst/>
            <a:ahLst/>
            <a:cxnLst/>
            <a:rect l="l" t="t" r="r" b="b"/>
            <a:pathLst>
              <a:path w="2532375" h="6390851">
                <a:moveTo>
                  <a:pt x="0" y="0"/>
                </a:moveTo>
                <a:lnTo>
                  <a:pt x="2532375" y="0"/>
                </a:lnTo>
                <a:lnTo>
                  <a:pt x="2532375" y="6390852"/>
                </a:lnTo>
                <a:lnTo>
                  <a:pt x="0" y="6390852"/>
                </a:lnTo>
                <a:lnTo>
                  <a:pt x="0" y="0"/>
                </a:lnTo>
                <a:close/>
              </a:path>
            </a:pathLst>
          </a:custGeom>
          <a:blipFill>
            <a:blip r:embed="rId4"/>
            <a:stretch>
              <a:fillRect/>
            </a:stretch>
          </a:blipFill>
        </p:spPr>
      </p:sp>
      <p:sp>
        <p:nvSpPr>
          <p:cNvPr id="17" name="Freeform 17"/>
          <p:cNvSpPr/>
          <p:nvPr/>
        </p:nvSpPr>
        <p:spPr>
          <a:xfrm>
            <a:off x="488925" y="456628"/>
            <a:ext cx="1889686" cy="1843440"/>
          </a:xfrm>
          <a:custGeom>
            <a:avLst/>
            <a:gdLst/>
            <a:ahLst/>
            <a:cxnLst/>
            <a:rect l="l" t="t" r="r" b="b"/>
            <a:pathLst>
              <a:path w="1889686" h="1843440">
                <a:moveTo>
                  <a:pt x="0" y="0"/>
                </a:moveTo>
                <a:lnTo>
                  <a:pt x="1889686" y="0"/>
                </a:lnTo>
                <a:lnTo>
                  <a:pt x="1889686" y="1843440"/>
                </a:lnTo>
                <a:lnTo>
                  <a:pt x="0" y="1843440"/>
                </a:lnTo>
                <a:lnTo>
                  <a:pt x="0" y="0"/>
                </a:lnTo>
                <a:close/>
              </a:path>
            </a:pathLst>
          </a:custGeom>
          <a:blipFill>
            <a:blip r:embed="rId5"/>
            <a:stretch>
              <a:fillRect/>
            </a:stretch>
          </a:blipFill>
        </p:spPr>
      </p:sp>
      <p:sp>
        <p:nvSpPr>
          <p:cNvPr id="18" name="TextBox 18"/>
          <p:cNvSpPr txBox="1"/>
          <p:nvPr/>
        </p:nvSpPr>
        <p:spPr>
          <a:xfrm>
            <a:off x="9434010" y="1195682"/>
            <a:ext cx="5173955" cy="997902"/>
          </a:xfrm>
          <a:prstGeom prst="rect">
            <a:avLst/>
          </a:prstGeom>
        </p:spPr>
        <p:txBody>
          <a:bodyPr lIns="0" tIns="0" rIns="0" bIns="0" rtlCol="0" anchor="t">
            <a:spAutoFit/>
          </a:bodyPr>
          <a:lstStyle/>
          <a:p>
            <a:pPr algn="ctr">
              <a:lnSpc>
                <a:spcPts val="8960"/>
              </a:lnSpc>
            </a:pPr>
            <a:r>
              <a:rPr lang="vi-VN" sz="4400" b="1">
                <a:latin typeface="Times New Roman" panose="02020603050405020304" pitchFamily="18" charset="0"/>
                <a:cs typeface="Times New Roman" panose="02020603050405020304" pitchFamily="18" charset="0"/>
              </a:rPr>
              <a:t>Các chỉ dẫn sân khấu</a:t>
            </a:r>
            <a:endParaRPr lang="en-US" sz="4400">
              <a:solidFill>
                <a:srgbClr val="000000"/>
              </a:solidFill>
              <a:latin typeface="Times New Roman" panose="02020603050405020304" pitchFamily="18" charset="0"/>
              <a:cs typeface="Times New Roman" panose="02020603050405020304" pitchFamily="18" charset="0"/>
            </a:endParaRPr>
          </a:p>
        </p:txBody>
      </p:sp>
      <p:sp>
        <p:nvSpPr>
          <p:cNvPr id="20" name="Rectangle 19"/>
          <p:cNvSpPr/>
          <p:nvPr/>
        </p:nvSpPr>
        <p:spPr>
          <a:xfrm>
            <a:off x="7924013" y="2339801"/>
            <a:ext cx="8458987" cy="1753235"/>
          </a:xfrm>
          <a:prstGeom prst="rect">
            <a:avLst/>
          </a:prstGeom>
        </p:spPr>
        <p:txBody>
          <a:bodyPr wrap="square">
            <a:spAutoFit/>
          </a:bodyPr>
          <a:lstStyle/>
          <a:p>
            <a:pPr algn="just" fontAlgn="base"/>
            <a:r>
              <a:rPr lang="vi-VN" sz="3600" dirty="0">
                <a:latin typeface="Times New Roman" panose="02020603050405020304" pitchFamily="18" charset="0"/>
                <a:cs typeface="Times New Roman" panose="02020603050405020304" pitchFamily="18" charset="0"/>
              </a:rPr>
              <a:t>- Là l</a:t>
            </a:r>
            <a:r>
              <a:rPr lang="vi-VN" sz="3600" b="1" dirty="0">
                <a:latin typeface="Times New Roman" panose="02020603050405020304" pitchFamily="18" charset="0"/>
                <a:cs typeface="Times New Roman" panose="02020603050405020304" pitchFamily="18" charset="0"/>
              </a:rPr>
              <a:t>ời của tác giả kịch bản</a:t>
            </a:r>
            <a:r>
              <a:rPr lang="vi-VN" sz="3600" dirty="0">
                <a:latin typeface="Times New Roman" panose="02020603050405020304" pitchFamily="18" charset="0"/>
                <a:cs typeface="Times New Roman" panose="02020603050405020304" pitchFamily="18" charset="0"/>
              </a:rPr>
              <a:t> chỉ dẫn về bối cảnh, ánh sáng, đạo cụ, trang phục, hành động của các nhân vật trên sân khấu. </a:t>
            </a:r>
            <a:endParaRPr lang="en-GB" sz="3600" dirty="0">
              <a:latin typeface="Times New Roman" panose="02020603050405020304" pitchFamily="18" charset="0"/>
              <a:cs typeface="Times New Roman" panose="02020603050405020304" pitchFamily="18" charset="0"/>
            </a:endParaRPr>
          </a:p>
        </p:txBody>
      </p:sp>
      <p:sp>
        <p:nvSpPr>
          <p:cNvPr id="21" name="Rectangle 20"/>
          <p:cNvSpPr/>
          <p:nvPr/>
        </p:nvSpPr>
        <p:spPr>
          <a:xfrm>
            <a:off x="7924013" y="4261016"/>
            <a:ext cx="8446287" cy="1754326"/>
          </a:xfrm>
          <a:prstGeom prst="rect">
            <a:avLst/>
          </a:prstGeom>
        </p:spPr>
        <p:txBody>
          <a:bodyPr wrap="square">
            <a:spAutoFit/>
          </a:bodyPr>
          <a:lstStyle/>
          <a:p>
            <a:pPr algn="just"/>
            <a:r>
              <a:rPr lang="vi-VN" sz="3600">
                <a:latin typeface="Times New Roman" panose="02020603050405020304" pitchFamily="18" charset="0"/>
                <a:ea typeface="Times New Roman" panose="02020603050405020304" pitchFamily="18" charset="0"/>
                <a:cs typeface="Times New Roman" panose="02020603050405020304" pitchFamily="18" charset="0"/>
              </a:rPr>
              <a:t>- Chỉ dẫn sân khấu trong văn bản “</a:t>
            </a:r>
            <a:r>
              <a:rPr lang="vi-VN" sz="3600" i="1">
                <a:latin typeface="Times New Roman" panose="02020603050405020304" pitchFamily="18" charset="0"/>
                <a:ea typeface="Times New Roman" panose="02020603050405020304" pitchFamily="18" charset="0"/>
                <a:cs typeface="Times New Roman" panose="02020603050405020304" pitchFamily="18" charset="0"/>
              </a:rPr>
              <a:t>Đổi tên cho xã</a:t>
            </a:r>
            <a:r>
              <a:rPr lang="vi-VN" sz="3600">
                <a:latin typeface="Times New Roman" panose="02020603050405020304" pitchFamily="18" charset="0"/>
                <a:ea typeface="Times New Roman" panose="02020603050405020304" pitchFamily="18" charset="0"/>
                <a:cs typeface="Times New Roman" panose="02020603050405020304" pitchFamily="18" charset="0"/>
              </a:rPr>
              <a:t>” là đoạn văn </a:t>
            </a:r>
            <a:r>
              <a:rPr lang="vi-VN" sz="3600" b="1" i="1">
                <a:latin typeface="Times New Roman" panose="02020603050405020304" pitchFamily="18" charset="0"/>
                <a:ea typeface="Times New Roman" panose="02020603050405020304" pitchFamily="18" charset="0"/>
                <a:cs typeface="Times New Roman" panose="02020603050405020304" pitchFamily="18" charset="0"/>
              </a:rPr>
              <a:t>in nghiêng</a:t>
            </a:r>
            <a:r>
              <a:rPr lang="vi-VN" sz="3600">
                <a:latin typeface="Times New Roman" panose="02020603050405020304" pitchFamily="18" charset="0"/>
                <a:ea typeface="Times New Roman" panose="02020603050405020304" pitchFamily="18" charset="0"/>
                <a:cs typeface="Times New Roman" panose="02020603050405020304" pitchFamily="18" charset="0"/>
              </a:rPr>
              <a:t> </a:t>
            </a:r>
            <a:r>
              <a:rPr lang="vi-VN" sz="3600" b="1" i="1">
                <a:latin typeface="Times New Roman" panose="02020603050405020304" pitchFamily="18" charset="0"/>
                <a:ea typeface="Times New Roman" panose="02020603050405020304" pitchFamily="18" charset="0"/>
                <a:cs typeface="Times New Roman" panose="02020603050405020304" pitchFamily="18" charset="0"/>
              </a:rPr>
              <a:t>đặt trong ngoặc đơn</a:t>
            </a:r>
            <a:r>
              <a:rPr lang="vi-VN" sz="3600">
                <a:latin typeface="Times New Roman" panose="02020603050405020304" pitchFamily="18" charset="0"/>
                <a:ea typeface="Times New Roman" panose="02020603050405020304" pitchFamily="18" charset="0"/>
                <a:cs typeface="Times New Roman" panose="02020603050405020304" pitchFamily="18" charset="0"/>
              </a:rPr>
              <a:t> trong văn bản này. </a:t>
            </a:r>
            <a:endParaRPr lang="en-GB" sz="3600">
              <a:latin typeface="Times New Roman" panose="02020603050405020304" pitchFamily="18" charset="0"/>
              <a:cs typeface="Times New Roman" panose="02020603050405020304" pitchFamily="18" charset="0"/>
            </a:endParaRPr>
          </a:p>
        </p:txBody>
      </p:sp>
      <p:sp>
        <p:nvSpPr>
          <p:cNvPr id="22" name="Rectangle 21"/>
          <p:cNvSpPr/>
          <p:nvPr/>
        </p:nvSpPr>
        <p:spPr>
          <a:xfrm>
            <a:off x="7951397" y="6190928"/>
            <a:ext cx="9144000" cy="2252924"/>
          </a:xfrm>
          <a:prstGeom prst="rect">
            <a:avLst/>
          </a:prstGeom>
        </p:spPr>
        <p:txBody>
          <a:bodyPr>
            <a:spAutoFit/>
          </a:bodyPr>
          <a:lstStyle/>
          <a:p>
            <a:pPr algn="just" fontAlgn="base">
              <a:lnSpc>
                <a:spcPct val="130000"/>
              </a:lnSpc>
              <a:spcAft>
                <a:spcPts val="0"/>
              </a:spcAft>
            </a:pPr>
            <a:r>
              <a:rPr lang="vi-VN" sz="3600" b="1">
                <a:latin typeface="Times New Roman" panose="02020603050405020304" pitchFamily="18" charset="0"/>
                <a:ea typeface="Times New Roman" panose="02020603050405020304" pitchFamily="18" charset="0"/>
                <a:cs typeface="Times New Roman" panose="02020603050405020304" pitchFamily="18" charset="0"/>
              </a:rPr>
              <a:t>- Chỉ dẫn sân khấu ở đầu văn bản</a:t>
            </a:r>
            <a:r>
              <a:rPr lang="vi-VN" sz="3600">
                <a:latin typeface="Times New Roman" panose="02020603050405020304" pitchFamily="18" charset="0"/>
                <a:ea typeface="Times New Roman" panose="02020603050405020304" pitchFamily="18" charset="0"/>
                <a:cs typeface="Times New Roman" panose="02020603050405020304" pitchFamily="18" charset="0"/>
              </a:rPr>
              <a:t>:</a:t>
            </a:r>
            <a:endParaRPr lang="en-GB" sz="3600">
              <a:latin typeface="Times New Roman" panose="02020603050405020304" pitchFamily="18" charset="0"/>
              <a:ea typeface="Times New Roman" panose="02020603050405020304" pitchFamily="18" charset="0"/>
              <a:cs typeface="Times New Roman" panose="02020603050405020304" pitchFamily="18" charset="0"/>
            </a:endParaRPr>
          </a:p>
          <a:p>
            <a:pPr algn="just" fontAlgn="base">
              <a:lnSpc>
                <a:spcPct val="130000"/>
              </a:lnSpc>
              <a:spcAft>
                <a:spcPts val="0"/>
              </a:spcAft>
            </a:pPr>
            <a:r>
              <a:rPr lang="vi-VN" sz="3600" i="1">
                <a:latin typeface="Times New Roman" panose="02020603050405020304" pitchFamily="18" charset="0"/>
                <a:ea typeface="Times New Roman" panose="02020603050405020304" pitchFamily="18" charset="0"/>
                <a:cs typeface="Times New Roman" panose="02020603050405020304" pitchFamily="18" charset="0"/>
              </a:rPr>
              <a:t>“Phố Cà.</a:t>
            </a:r>
            <a:endParaRPr lang="en-GB" sz="3600">
              <a:latin typeface="Times New Roman" panose="02020603050405020304" pitchFamily="18" charset="0"/>
              <a:ea typeface="Times New Roman" panose="02020603050405020304" pitchFamily="18" charset="0"/>
              <a:cs typeface="Times New Roman" panose="02020603050405020304" pitchFamily="18" charset="0"/>
            </a:endParaRPr>
          </a:p>
          <a:p>
            <a:pPr algn="just" fontAlgn="base">
              <a:lnSpc>
                <a:spcPct val="130000"/>
              </a:lnSpc>
              <a:spcAft>
                <a:spcPts val="0"/>
              </a:spcAft>
            </a:pPr>
            <a:r>
              <a:rPr lang="vi-VN" sz="3600" i="1">
                <a:latin typeface="Times New Roman" panose="02020603050405020304" pitchFamily="18" charset="0"/>
                <a:ea typeface="Times New Roman" panose="02020603050405020304" pitchFamily="18" charset="0"/>
                <a:cs typeface="Times New Roman" panose="02020603050405020304" pitchFamily="18" charset="0"/>
              </a:rPr>
              <a:t>…ông Ruộng, bà Xuân, cô Xoan, bà Thủ, …” </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23" name="Picutre 58"/>
          <p:cNvPicPr/>
          <p:nvPr/>
        </p:nvPicPr>
        <p:blipFill>
          <a:blip r:embed="rId6"/>
          <a:stretch>
            <a:fillRect/>
          </a:stretch>
        </p:blipFill>
        <p:spPr>
          <a:xfrm rot="21319793">
            <a:off x="875071" y="2582491"/>
            <a:ext cx="4949347" cy="493571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barn(inVertical)">
                                      <p:cBhvr>
                                        <p:cTn id="12" dur="5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barn(inVertical)">
                                      <p:cBhvr>
                                        <p:cTn id="17" dur="500"/>
                                        <p:tgtEl>
                                          <p:spTgt spid="21"/>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barn(inVertical)">
                                      <p:cBhvr>
                                        <p:cTn id="22"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0" grpId="0"/>
      <p:bldP spid="21" grpId="0"/>
      <p:bldP spid="22"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AF9F0"/>
        </a:solidFill>
        <a:effectLst/>
      </p:bgPr>
    </p:bg>
    <p:spTree>
      <p:nvGrpSpPr>
        <p:cNvPr id="1" name=""/>
        <p:cNvGrpSpPr/>
        <p:nvPr/>
      </p:nvGrpSpPr>
      <p:grpSpPr>
        <a:xfrm>
          <a:off x="0" y="0"/>
          <a:ext cx="0" cy="0"/>
          <a:chOff x="0" y="0"/>
          <a:chExt cx="0" cy="0"/>
        </a:xfrm>
      </p:grpSpPr>
      <p:grpSp>
        <p:nvGrpSpPr>
          <p:cNvPr id="2" name="Group 2"/>
          <p:cNvGrpSpPr/>
          <p:nvPr/>
        </p:nvGrpSpPr>
        <p:grpSpPr>
          <a:xfrm>
            <a:off x="-1320710" y="0"/>
            <a:ext cx="20399600" cy="10287000"/>
            <a:chOff x="0" y="0"/>
            <a:chExt cx="27199466" cy="13716000"/>
          </a:xfrm>
        </p:grpSpPr>
        <p:sp>
          <p:nvSpPr>
            <p:cNvPr id="3" name="Freeform 3"/>
            <p:cNvSpPr/>
            <p:nvPr/>
          </p:nvSpPr>
          <p:spPr>
            <a:xfrm>
              <a:off x="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1">
                <a:alphaModFix amt="19999"/>
              </a:blip>
              <a:stretch>
                <a:fillRect/>
              </a:stretch>
            </a:blipFill>
          </p:spPr>
        </p:sp>
        <p:sp>
          <p:nvSpPr>
            <p:cNvPr id="4" name="Freeform 4"/>
            <p:cNvSpPr/>
            <p:nvPr/>
          </p:nvSpPr>
          <p:spPr>
            <a:xfrm>
              <a:off x="13483466"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1">
                <a:alphaModFix amt="19999"/>
              </a:blip>
              <a:stretch>
                <a:fillRect/>
              </a:stretch>
            </a:blipFill>
          </p:spPr>
        </p:sp>
      </p:grpSp>
      <p:grpSp>
        <p:nvGrpSpPr>
          <p:cNvPr id="5" name="Group 5"/>
          <p:cNvGrpSpPr/>
          <p:nvPr/>
        </p:nvGrpSpPr>
        <p:grpSpPr>
          <a:xfrm>
            <a:off x="591493" y="342900"/>
            <a:ext cx="17105015" cy="9590901"/>
            <a:chOff x="0" y="0"/>
            <a:chExt cx="4505024" cy="1974399"/>
          </a:xfrm>
        </p:grpSpPr>
        <p:sp>
          <p:nvSpPr>
            <p:cNvPr id="6" name="Freeform 6"/>
            <p:cNvSpPr/>
            <p:nvPr/>
          </p:nvSpPr>
          <p:spPr>
            <a:xfrm>
              <a:off x="0" y="0"/>
              <a:ext cx="4505025" cy="1974399"/>
            </a:xfrm>
            <a:custGeom>
              <a:avLst/>
              <a:gdLst/>
              <a:ahLst/>
              <a:cxnLst/>
              <a:rect l="l" t="t" r="r" b="b"/>
              <a:pathLst>
                <a:path w="4505025" h="1974399">
                  <a:moveTo>
                    <a:pt x="23083" y="0"/>
                  </a:moveTo>
                  <a:lnTo>
                    <a:pt x="4481942" y="0"/>
                  </a:lnTo>
                  <a:cubicBezTo>
                    <a:pt x="4488064" y="0"/>
                    <a:pt x="4493935" y="2432"/>
                    <a:pt x="4498264" y="6761"/>
                  </a:cubicBezTo>
                  <a:cubicBezTo>
                    <a:pt x="4502593" y="11090"/>
                    <a:pt x="4505025" y="16961"/>
                    <a:pt x="4505025" y="23083"/>
                  </a:cubicBezTo>
                  <a:lnTo>
                    <a:pt x="4505025" y="1951316"/>
                  </a:lnTo>
                  <a:cubicBezTo>
                    <a:pt x="4505025" y="1957437"/>
                    <a:pt x="4502593" y="1963309"/>
                    <a:pt x="4498264" y="1967638"/>
                  </a:cubicBezTo>
                  <a:cubicBezTo>
                    <a:pt x="4493935" y="1971967"/>
                    <a:pt x="4488064" y="1974399"/>
                    <a:pt x="4481942" y="1974399"/>
                  </a:cubicBezTo>
                  <a:lnTo>
                    <a:pt x="23083" y="1974399"/>
                  </a:lnTo>
                  <a:cubicBezTo>
                    <a:pt x="16961" y="1974399"/>
                    <a:pt x="11090" y="1971967"/>
                    <a:pt x="6761" y="1967638"/>
                  </a:cubicBezTo>
                  <a:cubicBezTo>
                    <a:pt x="2432" y="1963309"/>
                    <a:pt x="0" y="1957437"/>
                    <a:pt x="0" y="1951316"/>
                  </a:cubicBezTo>
                  <a:lnTo>
                    <a:pt x="0" y="23083"/>
                  </a:lnTo>
                  <a:cubicBezTo>
                    <a:pt x="0" y="16961"/>
                    <a:pt x="2432" y="11090"/>
                    <a:pt x="6761" y="6761"/>
                  </a:cubicBezTo>
                  <a:cubicBezTo>
                    <a:pt x="11090" y="2432"/>
                    <a:pt x="16961" y="0"/>
                    <a:pt x="23083" y="0"/>
                  </a:cubicBezTo>
                  <a:close/>
                </a:path>
              </a:pathLst>
            </a:custGeom>
            <a:solidFill>
              <a:srgbClr val="AA917E"/>
            </a:solidFill>
          </p:spPr>
        </p:sp>
        <p:sp>
          <p:nvSpPr>
            <p:cNvPr id="7" name="TextBox 7"/>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grpSp>
        <p:nvGrpSpPr>
          <p:cNvPr id="8" name="Group 8"/>
          <p:cNvGrpSpPr/>
          <p:nvPr/>
        </p:nvGrpSpPr>
        <p:grpSpPr>
          <a:xfrm>
            <a:off x="1462677" y="800100"/>
            <a:ext cx="15867707" cy="1329251"/>
            <a:chOff x="0" y="0"/>
            <a:chExt cx="4179149" cy="1013846"/>
          </a:xfrm>
        </p:grpSpPr>
        <p:sp>
          <p:nvSpPr>
            <p:cNvPr id="9" name="Freeform 9"/>
            <p:cNvSpPr/>
            <p:nvPr/>
          </p:nvSpPr>
          <p:spPr>
            <a:xfrm>
              <a:off x="0" y="0"/>
              <a:ext cx="4179149" cy="1013846"/>
            </a:xfrm>
            <a:custGeom>
              <a:avLst/>
              <a:gdLst/>
              <a:ahLst/>
              <a:cxnLst/>
              <a:rect l="l" t="t" r="r" b="b"/>
              <a:pathLst>
                <a:path w="4179149" h="1013846">
                  <a:moveTo>
                    <a:pt x="24883" y="0"/>
                  </a:moveTo>
                  <a:lnTo>
                    <a:pt x="4154266" y="0"/>
                  </a:lnTo>
                  <a:cubicBezTo>
                    <a:pt x="4168009" y="0"/>
                    <a:pt x="4179149" y="11141"/>
                    <a:pt x="4179149" y="24883"/>
                  </a:cubicBezTo>
                  <a:lnTo>
                    <a:pt x="4179149" y="988963"/>
                  </a:lnTo>
                  <a:cubicBezTo>
                    <a:pt x="4179149" y="995562"/>
                    <a:pt x="4176528" y="1001891"/>
                    <a:pt x="4171861" y="1006558"/>
                  </a:cubicBezTo>
                  <a:cubicBezTo>
                    <a:pt x="4167194" y="1011224"/>
                    <a:pt x="4160865" y="1013846"/>
                    <a:pt x="4154266" y="1013846"/>
                  </a:cubicBezTo>
                  <a:lnTo>
                    <a:pt x="24883" y="1013846"/>
                  </a:lnTo>
                  <a:cubicBezTo>
                    <a:pt x="18284" y="1013846"/>
                    <a:pt x="11955" y="1011224"/>
                    <a:pt x="7288" y="1006558"/>
                  </a:cubicBezTo>
                  <a:cubicBezTo>
                    <a:pt x="2622" y="1001891"/>
                    <a:pt x="0" y="995562"/>
                    <a:pt x="0" y="988963"/>
                  </a:cubicBezTo>
                  <a:lnTo>
                    <a:pt x="0" y="24883"/>
                  </a:lnTo>
                  <a:cubicBezTo>
                    <a:pt x="0" y="18284"/>
                    <a:pt x="2622" y="11955"/>
                    <a:pt x="7288" y="7288"/>
                  </a:cubicBezTo>
                  <a:cubicBezTo>
                    <a:pt x="11955" y="2622"/>
                    <a:pt x="18284" y="0"/>
                    <a:pt x="24883" y="0"/>
                  </a:cubicBezTo>
                  <a:close/>
                </a:path>
              </a:pathLst>
            </a:custGeom>
            <a:solidFill>
              <a:srgbClr val="AA917E"/>
            </a:solidFill>
            <a:ln w="38100" cap="rnd">
              <a:solidFill>
                <a:srgbClr val="ECD7C1"/>
              </a:solidFill>
              <a:round/>
            </a:ln>
          </p:spPr>
        </p:sp>
        <p:sp>
          <p:nvSpPr>
            <p:cNvPr id="10" name="TextBox 10"/>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grpSp>
        <p:nvGrpSpPr>
          <p:cNvPr id="11" name="Group 11"/>
          <p:cNvGrpSpPr/>
          <p:nvPr/>
        </p:nvGrpSpPr>
        <p:grpSpPr>
          <a:xfrm>
            <a:off x="1204834" y="2761165"/>
            <a:ext cx="4806658" cy="3525335"/>
            <a:chOff x="0" y="0"/>
            <a:chExt cx="1265951" cy="605372"/>
          </a:xfrm>
        </p:grpSpPr>
        <p:sp>
          <p:nvSpPr>
            <p:cNvPr id="12" name="Freeform 12"/>
            <p:cNvSpPr/>
            <p:nvPr/>
          </p:nvSpPr>
          <p:spPr>
            <a:xfrm>
              <a:off x="0" y="0"/>
              <a:ext cx="1265951" cy="605372"/>
            </a:xfrm>
            <a:custGeom>
              <a:avLst/>
              <a:gdLst/>
              <a:ahLst/>
              <a:cxnLst/>
              <a:rect l="l" t="t" r="r" b="b"/>
              <a:pathLst>
                <a:path w="1265951" h="605372">
                  <a:moveTo>
                    <a:pt x="82144" y="0"/>
                  </a:moveTo>
                  <a:lnTo>
                    <a:pt x="1183807" y="0"/>
                  </a:lnTo>
                  <a:cubicBezTo>
                    <a:pt x="1229174" y="0"/>
                    <a:pt x="1265951" y="36777"/>
                    <a:pt x="1265951" y="82144"/>
                  </a:cubicBezTo>
                  <a:lnTo>
                    <a:pt x="1265951" y="523228"/>
                  </a:lnTo>
                  <a:cubicBezTo>
                    <a:pt x="1265951" y="568595"/>
                    <a:pt x="1229174" y="605372"/>
                    <a:pt x="1183807" y="605372"/>
                  </a:cubicBezTo>
                  <a:lnTo>
                    <a:pt x="82144" y="605372"/>
                  </a:lnTo>
                  <a:cubicBezTo>
                    <a:pt x="60358" y="605372"/>
                    <a:pt x="39464" y="596717"/>
                    <a:pt x="24059" y="581312"/>
                  </a:cubicBezTo>
                  <a:cubicBezTo>
                    <a:pt x="8654" y="565907"/>
                    <a:pt x="0" y="545014"/>
                    <a:pt x="0" y="523228"/>
                  </a:cubicBezTo>
                  <a:lnTo>
                    <a:pt x="0" y="82144"/>
                  </a:lnTo>
                  <a:cubicBezTo>
                    <a:pt x="0" y="36777"/>
                    <a:pt x="36777" y="0"/>
                    <a:pt x="82144" y="0"/>
                  </a:cubicBezTo>
                  <a:close/>
                </a:path>
              </a:pathLst>
            </a:custGeom>
            <a:solidFill>
              <a:srgbClr val="AA917E"/>
            </a:solidFill>
            <a:ln w="38100" cap="rnd">
              <a:solidFill>
                <a:srgbClr val="ECD7C1"/>
              </a:solidFill>
              <a:round/>
            </a:ln>
          </p:spPr>
        </p:sp>
        <p:sp>
          <p:nvSpPr>
            <p:cNvPr id="13" name="TextBox 13"/>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grpSp>
        <p:nvGrpSpPr>
          <p:cNvPr id="14" name="Group 14"/>
          <p:cNvGrpSpPr/>
          <p:nvPr/>
        </p:nvGrpSpPr>
        <p:grpSpPr>
          <a:xfrm>
            <a:off x="6845260" y="2940552"/>
            <a:ext cx="4806658" cy="2298521"/>
            <a:chOff x="0" y="0"/>
            <a:chExt cx="1265951" cy="605372"/>
          </a:xfrm>
        </p:grpSpPr>
        <p:sp>
          <p:nvSpPr>
            <p:cNvPr id="15" name="Freeform 15"/>
            <p:cNvSpPr/>
            <p:nvPr/>
          </p:nvSpPr>
          <p:spPr>
            <a:xfrm>
              <a:off x="0" y="0"/>
              <a:ext cx="1265951" cy="605372"/>
            </a:xfrm>
            <a:custGeom>
              <a:avLst/>
              <a:gdLst/>
              <a:ahLst/>
              <a:cxnLst/>
              <a:rect l="l" t="t" r="r" b="b"/>
              <a:pathLst>
                <a:path w="1265951" h="605372">
                  <a:moveTo>
                    <a:pt x="82144" y="0"/>
                  </a:moveTo>
                  <a:lnTo>
                    <a:pt x="1183807" y="0"/>
                  </a:lnTo>
                  <a:cubicBezTo>
                    <a:pt x="1229174" y="0"/>
                    <a:pt x="1265951" y="36777"/>
                    <a:pt x="1265951" y="82144"/>
                  </a:cubicBezTo>
                  <a:lnTo>
                    <a:pt x="1265951" y="523228"/>
                  </a:lnTo>
                  <a:cubicBezTo>
                    <a:pt x="1265951" y="568595"/>
                    <a:pt x="1229174" y="605372"/>
                    <a:pt x="1183807" y="605372"/>
                  </a:cubicBezTo>
                  <a:lnTo>
                    <a:pt x="82144" y="605372"/>
                  </a:lnTo>
                  <a:cubicBezTo>
                    <a:pt x="60358" y="605372"/>
                    <a:pt x="39464" y="596717"/>
                    <a:pt x="24059" y="581312"/>
                  </a:cubicBezTo>
                  <a:cubicBezTo>
                    <a:pt x="8654" y="565907"/>
                    <a:pt x="0" y="545014"/>
                    <a:pt x="0" y="523228"/>
                  </a:cubicBezTo>
                  <a:lnTo>
                    <a:pt x="0" y="82144"/>
                  </a:lnTo>
                  <a:cubicBezTo>
                    <a:pt x="0" y="36777"/>
                    <a:pt x="36777" y="0"/>
                    <a:pt x="82144" y="0"/>
                  </a:cubicBezTo>
                  <a:close/>
                </a:path>
              </a:pathLst>
            </a:custGeom>
            <a:solidFill>
              <a:srgbClr val="AA917E"/>
            </a:solidFill>
            <a:ln w="38100" cap="rnd">
              <a:solidFill>
                <a:srgbClr val="ECD7C1"/>
              </a:solidFill>
              <a:round/>
            </a:ln>
          </p:spPr>
        </p:sp>
        <p:sp>
          <p:nvSpPr>
            <p:cNvPr id="16" name="TextBox 16"/>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grpSp>
        <p:nvGrpSpPr>
          <p:cNvPr id="17" name="Group 17"/>
          <p:cNvGrpSpPr/>
          <p:nvPr/>
        </p:nvGrpSpPr>
        <p:grpSpPr>
          <a:xfrm>
            <a:off x="12175912" y="6959779"/>
            <a:ext cx="4806658" cy="2298521"/>
            <a:chOff x="0" y="0"/>
            <a:chExt cx="1265951" cy="605372"/>
          </a:xfrm>
        </p:grpSpPr>
        <p:sp>
          <p:nvSpPr>
            <p:cNvPr id="18" name="Freeform 18"/>
            <p:cNvSpPr/>
            <p:nvPr/>
          </p:nvSpPr>
          <p:spPr>
            <a:xfrm>
              <a:off x="0" y="0"/>
              <a:ext cx="1265951" cy="605372"/>
            </a:xfrm>
            <a:custGeom>
              <a:avLst/>
              <a:gdLst/>
              <a:ahLst/>
              <a:cxnLst/>
              <a:rect l="l" t="t" r="r" b="b"/>
              <a:pathLst>
                <a:path w="1265951" h="605372">
                  <a:moveTo>
                    <a:pt x="82144" y="0"/>
                  </a:moveTo>
                  <a:lnTo>
                    <a:pt x="1183807" y="0"/>
                  </a:lnTo>
                  <a:cubicBezTo>
                    <a:pt x="1229174" y="0"/>
                    <a:pt x="1265951" y="36777"/>
                    <a:pt x="1265951" y="82144"/>
                  </a:cubicBezTo>
                  <a:lnTo>
                    <a:pt x="1265951" y="523228"/>
                  </a:lnTo>
                  <a:cubicBezTo>
                    <a:pt x="1265951" y="568595"/>
                    <a:pt x="1229174" y="605372"/>
                    <a:pt x="1183807" y="605372"/>
                  </a:cubicBezTo>
                  <a:lnTo>
                    <a:pt x="82144" y="605372"/>
                  </a:lnTo>
                  <a:cubicBezTo>
                    <a:pt x="60358" y="605372"/>
                    <a:pt x="39464" y="596717"/>
                    <a:pt x="24059" y="581312"/>
                  </a:cubicBezTo>
                  <a:cubicBezTo>
                    <a:pt x="8654" y="565907"/>
                    <a:pt x="0" y="545014"/>
                    <a:pt x="0" y="523228"/>
                  </a:cubicBezTo>
                  <a:lnTo>
                    <a:pt x="0" y="82144"/>
                  </a:lnTo>
                  <a:cubicBezTo>
                    <a:pt x="0" y="36777"/>
                    <a:pt x="36777" y="0"/>
                    <a:pt x="82144" y="0"/>
                  </a:cubicBezTo>
                  <a:close/>
                </a:path>
              </a:pathLst>
            </a:custGeom>
            <a:solidFill>
              <a:srgbClr val="AA917E"/>
            </a:solidFill>
            <a:ln w="38100" cap="rnd">
              <a:solidFill>
                <a:srgbClr val="ECD7C1"/>
              </a:solidFill>
              <a:round/>
            </a:ln>
          </p:spPr>
        </p:sp>
        <p:sp>
          <p:nvSpPr>
            <p:cNvPr id="19" name="TextBox 19"/>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sp>
        <p:nvSpPr>
          <p:cNvPr id="24" name="TextBox 24"/>
          <p:cNvSpPr txBox="1"/>
          <p:nvPr/>
        </p:nvSpPr>
        <p:spPr>
          <a:xfrm>
            <a:off x="1894032" y="1041244"/>
            <a:ext cx="14652885" cy="923330"/>
          </a:xfrm>
          <a:prstGeom prst="rect">
            <a:avLst/>
          </a:prstGeom>
        </p:spPr>
        <p:txBody>
          <a:bodyPr lIns="0" tIns="0" rIns="0" bIns="0" rtlCol="0" anchor="t">
            <a:spAutoFit/>
          </a:bodyPr>
          <a:lstStyle/>
          <a:p>
            <a:pPr algn="ctr"/>
            <a:r>
              <a:rPr lang="vi-VN" sz="6000" b="1">
                <a:solidFill>
                  <a:schemeClr val="bg1"/>
                </a:solidFill>
                <a:latin typeface="Times New Roman" panose="02020603050405020304" pitchFamily="18" charset="0"/>
                <a:cs typeface="Times New Roman" panose="02020603050405020304" pitchFamily="18" charset="0"/>
              </a:rPr>
              <a:t>Vai trò của các chỉ dẫn sân khấu</a:t>
            </a:r>
            <a:endParaRPr lang="en-US" sz="6000" b="1">
              <a:solidFill>
                <a:schemeClr val="bg1"/>
              </a:solidFill>
              <a:latin typeface="Times New Roman" panose="02020603050405020304" pitchFamily="18" charset="0"/>
              <a:cs typeface="Times New Roman" panose="02020603050405020304" pitchFamily="18" charset="0"/>
            </a:endParaRPr>
          </a:p>
        </p:txBody>
      </p:sp>
      <p:sp>
        <p:nvSpPr>
          <p:cNvPr id="26" name="Rectangle 25"/>
          <p:cNvSpPr/>
          <p:nvPr/>
        </p:nvSpPr>
        <p:spPr>
          <a:xfrm rot="10800000" flipV="1">
            <a:off x="1386709" y="2798365"/>
            <a:ext cx="4220503" cy="3416320"/>
          </a:xfrm>
          <a:prstGeom prst="rect">
            <a:avLst/>
          </a:prstGeom>
        </p:spPr>
        <p:txBody>
          <a:bodyPr wrap="square">
            <a:spAutoFit/>
          </a:bodyPr>
          <a:lstStyle/>
          <a:p>
            <a:pPr algn="just"/>
            <a:r>
              <a:rPr lang="vi-VN" sz="36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Giúp người đọc hình dung ra bối cảnh không gian trụ sở Ủy ban xã ở Phố Cà chuẩn bị cho một lễ đổi tên. </a:t>
            </a:r>
            <a:endParaRPr lang="en-GB" sz="3600">
              <a:solidFill>
                <a:schemeClr val="bg1"/>
              </a:solidFill>
              <a:latin typeface="Times New Roman" panose="02020603050405020304" pitchFamily="18" charset="0"/>
              <a:cs typeface="Times New Roman" panose="02020603050405020304" pitchFamily="18" charset="0"/>
            </a:endParaRPr>
          </a:p>
        </p:txBody>
      </p:sp>
      <p:sp>
        <p:nvSpPr>
          <p:cNvPr id="27" name="Rectangle 26"/>
          <p:cNvSpPr/>
          <p:nvPr/>
        </p:nvSpPr>
        <p:spPr>
          <a:xfrm>
            <a:off x="7071332" y="3249672"/>
            <a:ext cx="4298287" cy="1200329"/>
          </a:xfrm>
          <a:prstGeom prst="rect">
            <a:avLst/>
          </a:prstGeom>
        </p:spPr>
        <p:txBody>
          <a:bodyPr wrap="square">
            <a:spAutoFit/>
          </a:bodyPr>
          <a:lstStyle/>
          <a:p>
            <a:r>
              <a:rPr lang="vi-VN" sz="36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Tính chất hài kịch thể hiện rõ ở nội dung</a:t>
            </a:r>
            <a:endParaRPr lang="en-GB" sz="3600">
              <a:solidFill>
                <a:schemeClr val="bg1"/>
              </a:solidFill>
              <a:latin typeface="Times New Roman" panose="02020603050405020304" pitchFamily="18" charset="0"/>
              <a:cs typeface="Times New Roman" panose="02020603050405020304" pitchFamily="18" charset="0"/>
            </a:endParaRPr>
          </a:p>
        </p:txBody>
      </p:sp>
      <p:grpSp>
        <p:nvGrpSpPr>
          <p:cNvPr id="28" name="Group 14"/>
          <p:cNvGrpSpPr/>
          <p:nvPr/>
        </p:nvGrpSpPr>
        <p:grpSpPr>
          <a:xfrm>
            <a:off x="6562961" y="5829300"/>
            <a:ext cx="4806658" cy="3733799"/>
            <a:chOff x="0" y="0"/>
            <a:chExt cx="1265951" cy="605372"/>
          </a:xfrm>
        </p:grpSpPr>
        <p:sp>
          <p:nvSpPr>
            <p:cNvPr id="29" name="Freeform 15"/>
            <p:cNvSpPr/>
            <p:nvPr/>
          </p:nvSpPr>
          <p:spPr>
            <a:xfrm>
              <a:off x="0" y="0"/>
              <a:ext cx="1265951" cy="605372"/>
            </a:xfrm>
            <a:custGeom>
              <a:avLst/>
              <a:gdLst/>
              <a:ahLst/>
              <a:cxnLst/>
              <a:rect l="l" t="t" r="r" b="b"/>
              <a:pathLst>
                <a:path w="1265951" h="605372">
                  <a:moveTo>
                    <a:pt x="82144" y="0"/>
                  </a:moveTo>
                  <a:lnTo>
                    <a:pt x="1183807" y="0"/>
                  </a:lnTo>
                  <a:cubicBezTo>
                    <a:pt x="1229174" y="0"/>
                    <a:pt x="1265951" y="36777"/>
                    <a:pt x="1265951" y="82144"/>
                  </a:cubicBezTo>
                  <a:lnTo>
                    <a:pt x="1265951" y="523228"/>
                  </a:lnTo>
                  <a:cubicBezTo>
                    <a:pt x="1265951" y="568595"/>
                    <a:pt x="1229174" y="605372"/>
                    <a:pt x="1183807" y="605372"/>
                  </a:cubicBezTo>
                  <a:lnTo>
                    <a:pt x="82144" y="605372"/>
                  </a:lnTo>
                  <a:cubicBezTo>
                    <a:pt x="60358" y="605372"/>
                    <a:pt x="39464" y="596717"/>
                    <a:pt x="24059" y="581312"/>
                  </a:cubicBezTo>
                  <a:cubicBezTo>
                    <a:pt x="8654" y="565907"/>
                    <a:pt x="0" y="545014"/>
                    <a:pt x="0" y="523228"/>
                  </a:cubicBezTo>
                  <a:lnTo>
                    <a:pt x="0" y="82144"/>
                  </a:lnTo>
                  <a:cubicBezTo>
                    <a:pt x="0" y="36777"/>
                    <a:pt x="36777" y="0"/>
                    <a:pt x="82144" y="0"/>
                  </a:cubicBezTo>
                  <a:close/>
                </a:path>
              </a:pathLst>
            </a:custGeom>
            <a:solidFill>
              <a:srgbClr val="AA917E"/>
            </a:solidFill>
            <a:ln w="38100" cap="rnd">
              <a:solidFill>
                <a:srgbClr val="ECD7C1"/>
              </a:solidFill>
              <a:round/>
            </a:ln>
          </p:spPr>
        </p:sp>
        <p:sp>
          <p:nvSpPr>
            <p:cNvPr id="30" name="TextBox 16"/>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sp>
        <p:nvSpPr>
          <p:cNvPr id="31" name="Rectangle 30"/>
          <p:cNvSpPr/>
          <p:nvPr/>
        </p:nvSpPr>
        <p:spPr>
          <a:xfrm>
            <a:off x="6624833" y="5995390"/>
            <a:ext cx="4613484" cy="3416320"/>
          </a:xfrm>
          <a:prstGeom prst="rect">
            <a:avLst/>
          </a:prstGeom>
        </p:spPr>
        <p:txBody>
          <a:bodyPr wrap="square">
            <a:spAutoFit/>
          </a:bodyPr>
          <a:lstStyle/>
          <a:p>
            <a:pPr marL="30480" marR="30480" algn="just">
              <a:spcAft>
                <a:spcPts val="0"/>
              </a:spcAft>
            </a:pPr>
            <a:r>
              <a:rPr lang="vi-VN" sz="36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Thể hiện tập trung phô bày tính chất háo danh, sĩ diện, chuộng hình thức trong hành động của các nhân vật, nhất là ông Toàn Nha. </a:t>
            </a:r>
            <a:endParaRPr lang="en-GB" sz="36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2" name="Rectangle 31"/>
          <p:cNvSpPr/>
          <p:nvPr/>
        </p:nvSpPr>
        <p:spPr>
          <a:xfrm>
            <a:off x="12383559" y="7231876"/>
            <a:ext cx="4455516" cy="1754326"/>
          </a:xfrm>
          <a:prstGeom prst="rect">
            <a:avLst/>
          </a:prstGeom>
        </p:spPr>
        <p:txBody>
          <a:bodyPr wrap="square">
            <a:spAutoFit/>
          </a:bodyPr>
          <a:lstStyle/>
          <a:p>
            <a:pPr algn="just"/>
            <a:r>
              <a:rPr lang="vi-VN" sz="36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Sự sáng tạo độc đáo, đầy dụng ý và hiệu quả của Lưu Quang Vũ; </a:t>
            </a:r>
            <a:endParaRPr lang="en-GB" sz="3600">
              <a:solidFill>
                <a:schemeClr val="bg1"/>
              </a:solidFill>
              <a:latin typeface="Times New Roman" panose="02020603050405020304" pitchFamily="18" charset="0"/>
              <a:cs typeface="Times New Roman" panose="02020603050405020304" pitchFamily="18" charset="0"/>
            </a:endParaRPr>
          </a:p>
        </p:txBody>
      </p:sp>
      <p:sp>
        <p:nvSpPr>
          <p:cNvPr id="33" name="Freeform 12"/>
          <p:cNvSpPr/>
          <p:nvPr/>
        </p:nvSpPr>
        <p:spPr>
          <a:xfrm>
            <a:off x="14307080" y="127057"/>
            <a:ext cx="4341807" cy="6797350"/>
          </a:xfrm>
          <a:custGeom>
            <a:avLst/>
            <a:gdLst/>
            <a:ahLst/>
            <a:cxnLst/>
            <a:rect l="l" t="t" r="r" b="b"/>
            <a:pathLst>
              <a:path w="4341807" h="6797350">
                <a:moveTo>
                  <a:pt x="0" y="0"/>
                </a:moveTo>
                <a:lnTo>
                  <a:pt x="4341808" y="0"/>
                </a:lnTo>
                <a:lnTo>
                  <a:pt x="4341808" y="6797349"/>
                </a:lnTo>
                <a:lnTo>
                  <a:pt x="0" y="6797349"/>
                </a:lnTo>
                <a:lnTo>
                  <a:pt x="0" y="0"/>
                </a:lnTo>
                <a:close/>
              </a:path>
            </a:pathLst>
          </a:custGeom>
          <a:blipFill>
            <a:blip r:embed="rId2"/>
            <a:stretch>
              <a:fillRect/>
            </a:stretch>
          </a:blipFill>
        </p:spPr>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1000"/>
                                        <p:tgtEl>
                                          <p:spTgt spid="24"/>
                                        </p:tgtEl>
                                      </p:cBhvr>
                                    </p:animEffect>
                                    <p:anim calcmode="lin" valueType="num">
                                      <p:cBhvr>
                                        <p:cTn id="8" dur="1000" fill="hold"/>
                                        <p:tgtEl>
                                          <p:spTgt spid="24"/>
                                        </p:tgtEl>
                                        <p:attrNameLst>
                                          <p:attrName>ppt_x</p:attrName>
                                        </p:attrNameLst>
                                      </p:cBhvr>
                                      <p:tavLst>
                                        <p:tav tm="0">
                                          <p:val>
                                            <p:strVal val="#ppt_x"/>
                                          </p:val>
                                        </p:tav>
                                        <p:tav tm="100000">
                                          <p:val>
                                            <p:strVal val="#ppt_x"/>
                                          </p:val>
                                        </p:tav>
                                      </p:tavLst>
                                    </p:anim>
                                    <p:anim calcmode="lin" valueType="num">
                                      <p:cBhvr>
                                        <p:cTn id="9" dur="1000" fill="hold"/>
                                        <p:tgtEl>
                                          <p:spTgt spid="2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26"/>
                                        </p:tgtEl>
                                        <p:attrNameLst>
                                          <p:attrName>style.visibility</p:attrName>
                                        </p:attrNameLst>
                                      </p:cBhvr>
                                      <p:to>
                                        <p:strVal val="visible"/>
                                      </p:to>
                                    </p:set>
                                    <p:animEffect transition="in" filter="barn(inVertical)">
                                      <p:cBhvr>
                                        <p:cTn id="19" dur="500"/>
                                        <p:tgtEl>
                                          <p:spTgt spid="26"/>
                                        </p:tgtEl>
                                      </p:cBhvr>
                                    </p:animEffect>
                                  </p:childTnLst>
                                </p:cTn>
                              </p:par>
                              <p:par>
                                <p:cTn id="20" presetID="16" presetClass="entr" presetSubtype="21" fill="hold"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barn(inVertical)">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27"/>
                                        </p:tgtEl>
                                        <p:attrNameLst>
                                          <p:attrName>style.visibility</p:attrName>
                                        </p:attrNameLst>
                                      </p:cBhvr>
                                      <p:to>
                                        <p:strVal val="visible"/>
                                      </p:to>
                                    </p:set>
                                    <p:animEffect transition="in" filter="barn(inVertical)">
                                      <p:cBhvr>
                                        <p:cTn id="27" dur="500"/>
                                        <p:tgtEl>
                                          <p:spTgt spid="27"/>
                                        </p:tgtEl>
                                      </p:cBhvr>
                                    </p:animEffect>
                                  </p:childTnLst>
                                </p:cTn>
                              </p:par>
                              <p:par>
                                <p:cTn id="28" presetID="16" presetClass="entr" presetSubtype="21" fill="hold" nodeType="with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barn(inVertical)">
                                      <p:cBhvr>
                                        <p:cTn id="30" dur="500"/>
                                        <p:tgtEl>
                                          <p:spTgt spid="14"/>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31"/>
                                        </p:tgtEl>
                                        <p:attrNameLst>
                                          <p:attrName>style.visibility</p:attrName>
                                        </p:attrNameLst>
                                      </p:cBhvr>
                                      <p:to>
                                        <p:strVal val="visible"/>
                                      </p:to>
                                    </p:set>
                                    <p:animEffect transition="in" filter="barn(inVertical)">
                                      <p:cBhvr>
                                        <p:cTn id="35" dur="500"/>
                                        <p:tgtEl>
                                          <p:spTgt spid="31"/>
                                        </p:tgtEl>
                                      </p:cBhvr>
                                    </p:animEffect>
                                  </p:childTnLst>
                                </p:cTn>
                              </p:par>
                              <p:par>
                                <p:cTn id="36" presetID="16" presetClass="entr" presetSubtype="21" fill="hold" nodeType="withEffect">
                                  <p:stCondLst>
                                    <p:cond delay="0"/>
                                  </p:stCondLst>
                                  <p:childTnLst>
                                    <p:set>
                                      <p:cBhvr>
                                        <p:cTn id="37" dur="1" fill="hold">
                                          <p:stCondLst>
                                            <p:cond delay="0"/>
                                          </p:stCondLst>
                                        </p:cTn>
                                        <p:tgtEl>
                                          <p:spTgt spid="28"/>
                                        </p:tgtEl>
                                        <p:attrNameLst>
                                          <p:attrName>style.visibility</p:attrName>
                                        </p:attrNameLst>
                                      </p:cBhvr>
                                      <p:to>
                                        <p:strVal val="visible"/>
                                      </p:to>
                                    </p:set>
                                    <p:animEffect transition="in" filter="barn(inVertical)">
                                      <p:cBhvr>
                                        <p:cTn id="38" dur="500"/>
                                        <p:tgtEl>
                                          <p:spTgt spid="28"/>
                                        </p:tgtEl>
                                      </p:cBhvr>
                                    </p:animEffect>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grpId="0" nodeType="clickEffect">
                                  <p:stCondLst>
                                    <p:cond delay="0"/>
                                  </p:stCondLst>
                                  <p:childTnLst>
                                    <p:set>
                                      <p:cBhvr>
                                        <p:cTn id="42" dur="1" fill="hold">
                                          <p:stCondLst>
                                            <p:cond delay="0"/>
                                          </p:stCondLst>
                                        </p:cTn>
                                        <p:tgtEl>
                                          <p:spTgt spid="32"/>
                                        </p:tgtEl>
                                        <p:attrNameLst>
                                          <p:attrName>style.visibility</p:attrName>
                                        </p:attrNameLst>
                                      </p:cBhvr>
                                      <p:to>
                                        <p:strVal val="visible"/>
                                      </p:to>
                                    </p:set>
                                    <p:animEffect transition="in" filter="barn(inVertical)">
                                      <p:cBhvr>
                                        <p:cTn id="43" dur="500"/>
                                        <p:tgtEl>
                                          <p:spTgt spid="32"/>
                                        </p:tgtEl>
                                      </p:cBhvr>
                                    </p:animEffect>
                                  </p:childTnLst>
                                </p:cTn>
                              </p:par>
                              <p:par>
                                <p:cTn id="44" presetID="16" presetClass="entr" presetSubtype="21" fill="hold" nodeType="withEffect">
                                  <p:stCondLst>
                                    <p:cond delay="0"/>
                                  </p:stCondLst>
                                  <p:childTnLst>
                                    <p:set>
                                      <p:cBhvr>
                                        <p:cTn id="45" dur="1" fill="hold">
                                          <p:stCondLst>
                                            <p:cond delay="0"/>
                                          </p:stCondLst>
                                        </p:cTn>
                                        <p:tgtEl>
                                          <p:spTgt spid="17"/>
                                        </p:tgtEl>
                                        <p:attrNameLst>
                                          <p:attrName>style.visibility</p:attrName>
                                        </p:attrNameLst>
                                      </p:cBhvr>
                                      <p:to>
                                        <p:strVal val="visible"/>
                                      </p:to>
                                    </p:set>
                                    <p:animEffect transition="in" filter="barn(inVertical)">
                                      <p:cBhvr>
                                        <p:cTn id="46"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6" grpId="0"/>
      <p:bldP spid="27" grpId="0"/>
      <p:bldP spid="31" grpId="0"/>
      <p:bldP spid="32"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AF9F0"/>
        </a:solidFill>
        <a:effectLst/>
      </p:bgPr>
    </p:bg>
    <p:spTree>
      <p:nvGrpSpPr>
        <p:cNvPr id="1" name=""/>
        <p:cNvGrpSpPr/>
        <p:nvPr/>
      </p:nvGrpSpPr>
      <p:grpSpPr>
        <a:xfrm>
          <a:off x="0" y="0"/>
          <a:ext cx="0" cy="0"/>
          <a:chOff x="0" y="0"/>
          <a:chExt cx="0" cy="0"/>
        </a:xfrm>
      </p:grpSpPr>
      <p:grpSp>
        <p:nvGrpSpPr>
          <p:cNvPr id="2" name="Group 2"/>
          <p:cNvGrpSpPr/>
          <p:nvPr/>
        </p:nvGrpSpPr>
        <p:grpSpPr>
          <a:xfrm>
            <a:off x="-1326635" y="36112"/>
            <a:ext cx="20399600" cy="10287000"/>
            <a:chOff x="0" y="0"/>
            <a:chExt cx="27199466" cy="13716000"/>
          </a:xfrm>
        </p:grpSpPr>
        <p:sp>
          <p:nvSpPr>
            <p:cNvPr id="3" name="Freeform 3"/>
            <p:cNvSpPr/>
            <p:nvPr/>
          </p:nvSpPr>
          <p:spPr>
            <a:xfrm>
              <a:off x="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1">
                <a:alphaModFix amt="19999"/>
              </a:blip>
              <a:stretch>
                <a:fillRect/>
              </a:stretch>
            </a:blipFill>
          </p:spPr>
        </p:sp>
        <p:sp>
          <p:nvSpPr>
            <p:cNvPr id="4" name="Freeform 4"/>
            <p:cNvSpPr/>
            <p:nvPr/>
          </p:nvSpPr>
          <p:spPr>
            <a:xfrm>
              <a:off x="13483466"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1">
                <a:alphaModFix amt="19999"/>
              </a:blip>
              <a:stretch>
                <a:fillRect/>
              </a:stretch>
            </a:blipFill>
          </p:spPr>
        </p:sp>
      </p:grpSp>
      <p:grpSp>
        <p:nvGrpSpPr>
          <p:cNvPr id="5" name="Group 5"/>
          <p:cNvGrpSpPr/>
          <p:nvPr/>
        </p:nvGrpSpPr>
        <p:grpSpPr>
          <a:xfrm>
            <a:off x="1397247" y="1625443"/>
            <a:ext cx="15493506" cy="7872160"/>
            <a:chOff x="0" y="0"/>
            <a:chExt cx="4080594" cy="2073326"/>
          </a:xfrm>
        </p:grpSpPr>
        <p:sp>
          <p:nvSpPr>
            <p:cNvPr id="6" name="Freeform 6"/>
            <p:cNvSpPr/>
            <p:nvPr/>
          </p:nvSpPr>
          <p:spPr>
            <a:xfrm>
              <a:off x="0" y="0"/>
              <a:ext cx="4080594" cy="2073326"/>
            </a:xfrm>
            <a:custGeom>
              <a:avLst/>
              <a:gdLst/>
              <a:ahLst/>
              <a:cxnLst/>
              <a:rect l="l" t="t" r="r" b="b"/>
              <a:pathLst>
                <a:path w="4080594" h="2073326">
                  <a:moveTo>
                    <a:pt x="25484" y="0"/>
                  </a:moveTo>
                  <a:lnTo>
                    <a:pt x="4055110" y="0"/>
                  </a:lnTo>
                  <a:cubicBezTo>
                    <a:pt x="4061869" y="0"/>
                    <a:pt x="4068351" y="2685"/>
                    <a:pt x="4073130" y="7464"/>
                  </a:cubicBezTo>
                  <a:cubicBezTo>
                    <a:pt x="4077909" y="12243"/>
                    <a:pt x="4080594" y="18725"/>
                    <a:pt x="4080594" y="25484"/>
                  </a:cubicBezTo>
                  <a:lnTo>
                    <a:pt x="4080594" y="2047842"/>
                  </a:lnTo>
                  <a:cubicBezTo>
                    <a:pt x="4080594" y="2054601"/>
                    <a:pt x="4077909" y="2061083"/>
                    <a:pt x="4073130" y="2065862"/>
                  </a:cubicBezTo>
                  <a:cubicBezTo>
                    <a:pt x="4068351" y="2070641"/>
                    <a:pt x="4061869" y="2073326"/>
                    <a:pt x="4055110" y="2073326"/>
                  </a:cubicBezTo>
                  <a:lnTo>
                    <a:pt x="25484" y="2073326"/>
                  </a:lnTo>
                  <a:cubicBezTo>
                    <a:pt x="18725" y="2073326"/>
                    <a:pt x="12243" y="2070641"/>
                    <a:pt x="7464" y="2065862"/>
                  </a:cubicBezTo>
                  <a:cubicBezTo>
                    <a:pt x="2685" y="2061083"/>
                    <a:pt x="0" y="2054601"/>
                    <a:pt x="0" y="2047842"/>
                  </a:cubicBezTo>
                  <a:lnTo>
                    <a:pt x="0" y="25484"/>
                  </a:lnTo>
                  <a:cubicBezTo>
                    <a:pt x="0" y="18725"/>
                    <a:pt x="2685" y="12243"/>
                    <a:pt x="7464" y="7464"/>
                  </a:cubicBezTo>
                  <a:cubicBezTo>
                    <a:pt x="12243" y="2685"/>
                    <a:pt x="18725" y="0"/>
                    <a:pt x="25484" y="0"/>
                  </a:cubicBezTo>
                  <a:close/>
                </a:path>
              </a:pathLst>
            </a:custGeom>
            <a:solidFill>
              <a:srgbClr val="825445"/>
            </a:solidFill>
          </p:spPr>
        </p:sp>
        <p:sp>
          <p:nvSpPr>
            <p:cNvPr id="7" name="TextBox 7"/>
            <p:cNvSpPr txBox="1"/>
            <p:nvPr/>
          </p:nvSpPr>
          <p:spPr>
            <a:xfrm>
              <a:off x="0" y="-28575"/>
              <a:ext cx="812800" cy="841375"/>
            </a:xfrm>
            <a:prstGeom prst="rect">
              <a:avLst/>
            </a:prstGeom>
          </p:spPr>
          <p:txBody>
            <a:bodyPr lIns="50800" tIns="50800" rIns="50800" bIns="50800" rtlCol="0" anchor="ctr"/>
            <a:lstStyle/>
            <a:p>
              <a:pPr algn="ctr">
                <a:lnSpc>
                  <a:spcPts val="2660"/>
                </a:lnSpc>
                <a:spcBef>
                  <a:spcPct val="0"/>
                </a:spcBef>
              </a:pPr>
              <a:endParaRPr>
                <a:solidFill>
                  <a:prstClr val="black"/>
                </a:solidFill>
              </a:endParaRPr>
            </a:p>
          </p:txBody>
        </p:sp>
      </p:grpSp>
      <p:grpSp>
        <p:nvGrpSpPr>
          <p:cNvPr id="8" name="Group 8"/>
          <p:cNvGrpSpPr/>
          <p:nvPr/>
        </p:nvGrpSpPr>
        <p:grpSpPr>
          <a:xfrm>
            <a:off x="1482063" y="-318330"/>
            <a:ext cx="15493506" cy="1765390"/>
            <a:chOff x="0" y="0"/>
            <a:chExt cx="4080594" cy="464959"/>
          </a:xfrm>
        </p:grpSpPr>
        <p:sp>
          <p:nvSpPr>
            <p:cNvPr id="9" name="Freeform 9"/>
            <p:cNvSpPr/>
            <p:nvPr/>
          </p:nvSpPr>
          <p:spPr>
            <a:xfrm>
              <a:off x="0" y="0"/>
              <a:ext cx="4080594" cy="464959"/>
            </a:xfrm>
            <a:custGeom>
              <a:avLst/>
              <a:gdLst/>
              <a:ahLst/>
              <a:cxnLst/>
              <a:rect l="l" t="t" r="r" b="b"/>
              <a:pathLst>
                <a:path w="4080594" h="464959">
                  <a:moveTo>
                    <a:pt x="25484" y="0"/>
                  </a:moveTo>
                  <a:lnTo>
                    <a:pt x="4055110" y="0"/>
                  </a:lnTo>
                  <a:cubicBezTo>
                    <a:pt x="4061869" y="0"/>
                    <a:pt x="4068351" y="2685"/>
                    <a:pt x="4073130" y="7464"/>
                  </a:cubicBezTo>
                  <a:cubicBezTo>
                    <a:pt x="4077909" y="12243"/>
                    <a:pt x="4080594" y="18725"/>
                    <a:pt x="4080594" y="25484"/>
                  </a:cubicBezTo>
                  <a:lnTo>
                    <a:pt x="4080594" y="439475"/>
                  </a:lnTo>
                  <a:cubicBezTo>
                    <a:pt x="4080594" y="446233"/>
                    <a:pt x="4077909" y="452715"/>
                    <a:pt x="4073130" y="457495"/>
                  </a:cubicBezTo>
                  <a:cubicBezTo>
                    <a:pt x="4068351" y="462274"/>
                    <a:pt x="4061869" y="464959"/>
                    <a:pt x="4055110" y="464959"/>
                  </a:cubicBezTo>
                  <a:lnTo>
                    <a:pt x="25484" y="464959"/>
                  </a:lnTo>
                  <a:cubicBezTo>
                    <a:pt x="11410" y="464959"/>
                    <a:pt x="0" y="453549"/>
                    <a:pt x="0" y="439475"/>
                  </a:cubicBezTo>
                  <a:lnTo>
                    <a:pt x="0" y="25484"/>
                  </a:lnTo>
                  <a:cubicBezTo>
                    <a:pt x="0" y="18725"/>
                    <a:pt x="2685" y="12243"/>
                    <a:pt x="7464" y="7464"/>
                  </a:cubicBezTo>
                  <a:cubicBezTo>
                    <a:pt x="12243" y="2685"/>
                    <a:pt x="18725" y="0"/>
                    <a:pt x="25484" y="0"/>
                  </a:cubicBezTo>
                  <a:close/>
                </a:path>
              </a:pathLst>
            </a:custGeom>
            <a:solidFill>
              <a:srgbClr val="825445"/>
            </a:solidFill>
          </p:spPr>
        </p:sp>
        <p:sp>
          <p:nvSpPr>
            <p:cNvPr id="10" name="TextBox 10"/>
            <p:cNvSpPr txBox="1"/>
            <p:nvPr/>
          </p:nvSpPr>
          <p:spPr>
            <a:xfrm>
              <a:off x="0" y="-28575"/>
              <a:ext cx="812800" cy="841375"/>
            </a:xfrm>
            <a:prstGeom prst="rect">
              <a:avLst/>
            </a:prstGeom>
          </p:spPr>
          <p:txBody>
            <a:bodyPr lIns="50800" tIns="50800" rIns="50800" bIns="50800" rtlCol="0" anchor="ctr"/>
            <a:lstStyle/>
            <a:p>
              <a:pPr algn="ctr">
                <a:lnSpc>
                  <a:spcPts val="2660"/>
                </a:lnSpc>
                <a:spcBef>
                  <a:spcPct val="0"/>
                </a:spcBef>
              </a:pPr>
              <a:endParaRPr>
                <a:solidFill>
                  <a:prstClr val="black"/>
                </a:solidFill>
              </a:endParaRPr>
            </a:p>
          </p:txBody>
        </p:sp>
      </p:grpSp>
      <p:grpSp>
        <p:nvGrpSpPr>
          <p:cNvPr id="11" name="Group 11"/>
          <p:cNvGrpSpPr/>
          <p:nvPr/>
        </p:nvGrpSpPr>
        <p:grpSpPr>
          <a:xfrm>
            <a:off x="1821328" y="3122209"/>
            <a:ext cx="14645344" cy="5978571"/>
            <a:chOff x="0" y="0"/>
            <a:chExt cx="3857210" cy="1652215"/>
          </a:xfrm>
        </p:grpSpPr>
        <p:sp>
          <p:nvSpPr>
            <p:cNvPr id="12" name="Freeform 12"/>
            <p:cNvSpPr/>
            <p:nvPr/>
          </p:nvSpPr>
          <p:spPr>
            <a:xfrm>
              <a:off x="0" y="0"/>
              <a:ext cx="3857210" cy="1652215"/>
            </a:xfrm>
            <a:custGeom>
              <a:avLst/>
              <a:gdLst/>
              <a:ahLst/>
              <a:cxnLst/>
              <a:rect l="l" t="t" r="r" b="b"/>
              <a:pathLst>
                <a:path w="3857210" h="1652215">
                  <a:moveTo>
                    <a:pt x="26960" y="0"/>
                  </a:moveTo>
                  <a:lnTo>
                    <a:pt x="3830250" y="0"/>
                  </a:lnTo>
                  <a:cubicBezTo>
                    <a:pt x="3845140" y="0"/>
                    <a:pt x="3857210" y="12070"/>
                    <a:pt x="3857210" y="26960"/>
                  </a:cubicBezTo>
                  <a:lnTo>
                    <a:pt x="3857210" y="1625255"/>
                  </a:lnTo>
                  <a:cubicBezTo>
                    <a:pt x="3857210" y="1640145"/>
                    <a:pt x="3845140" y="1652215"/>
                    <a:pt x="3830250" y="1652215"/>
                  </a:cubicBezTo>
                  <a:lnTo>
                    <a:pt x="26960" y="1652215"/>
                  </a:lnTo>
                  <a:cubicBezTo>
                    <a:pt x="12070" y="1652215"/>
                    <a:pt x="0" y="1640145"/>
                    <a:pt x="0" y="1625255"/>
                  </a:cubicBezTo>
                  <a:lnTo>
                    <a:pt x="0" y="26960"/>
                  </a:lnTo>
                  <a:cubicBezTo>
                    <a:pt x="0" y="12070"/>
                    <a:pt x="12070" y="0"/>
                    <a:pt x="26960" y="0"/>
                  </a:cubicBezTo>
                  <a:close/>
                </a:path>
              </a:pathLst>
            </a:custGeom>
            <a:solidFill>
              <a:srgbClr val="F7EFE2"/>
            </a:solidFill>
            <a:ln w="38100" cap="rnd">
              <a:solidFill>
                <a:srgbClr val="AEA36F"/>
              </a:solidFill>
              <a:round/>
            </a:ln>
          </p:spPr>
        </p:sp>
        <p:sp>
          <p:nvSpPr>
            <p:cNvPr id="13" name="TextBox 13"/>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sp>
        <p:nvSpPr>
          <p:cNvPr id="14" name="Freeform 14"/>
          <p:cNvSpPr/>
          <p:nvPr/>
        </p:nvSpPr>
        <p:spPr>
          <a:xfrm>
            <a:off x="15826279" y="5722537"/>
            <a:ext cx="2128948" cy="4564463"/>
          </a:xfrm>
          <a:custGeom>
            <a:avLst/>
            <a:gdLst/>
            <a:ahLst/>
            <a:cxnLst/>
            <a:rect l="l" t="t" r="r" b="b"/>
            <a:pathLst>
              <a:path w="2128948" h="4564463">
                <a:moveTo>
                  <a:pt x="0" y="0"/>
                </a:moveTo>
                <a:lnTo>
                  <a:pt x="2128948" y="0"/>
                </a:lnTo>
                <a:lnTo>
                  <a:pt x="2128948" y="4564463"/>
                </a:lnTo>
                <a:lnTo>
                  <a:pt x="0" y="4564463"/>
                </a:lnTo>
                <a:lnTo>
                  <a:pt x="0" y="0"/>
                </a:lnTo>
                <a:close/>
              </a:path>
            </a:pathLst>
          </a:custGeom>
          <a:blipFill>
            <a:blip r:embed="rId2"/>
            <a:stretch>
              <a:fillRect/>
            </a:stretch>
          </a:blipFill>
        </p:spPr>
      </p:sp>
      <p:sp>
        <p:nvSpPr>
          <p:cNvPr id="15" name="Freeform 15"/>
          <p:cNvSpPr/>
          <p:nvPr/>
        </p:nvSpPr>
        <p:spPr>
          <a:xfrm rot="5400000">
            <a:off x="8689262" y="-4308184"/>
            <a:ext cx="1079108" cy="11510488"/>
          </a:xfrm>
          <a:custGeom>
            <a:avLst/>
            <a:gdLst/>
            <a:ahLst/>
            <a:cxnLst/>
            <a:rect l="l" t="t" r="r" b="b"/>
            <a:pathLst>
              <a:path w="1079108" h="11510488">
                <a:moveTo>
                  <a:pt x="0" y="0"/>
                </a:moveTo>
                <a:lnTo>
                  <a:pt x="1079108" y="0"/>
                </a:lnTo>
                <a:lnTo>
                  <a:pt x="1079108" y="11510488"/>
                </a:lnTo>
                <a:lnTo>
                  <a:pt x="0" y="11510488"/>
                </a:lnTo>
                <a:lnTo>
                  <a:pt x="0" y="0"/>
                </a:lnTo>
                <a:close/>
              </a:path>
            </a:pathLst>
          </a:custGeom>
          <a:blipFill>
            <a:blip r:embed="rId3"/>
            <a:stretch>
              <a:fillRect/>
            </a:stretch>
          </a:blipFill>
        </p:spPr>
      </p:sp>
      <p:sp>
        <p:nvSpPr>
          <p:cNvPr id="16" name="Freeform 16"/>
          <p:cNvSpPr/>
          <p:nvPr/>
        </p:nvSpPr>
        <p:spPr>
          <a:xfrm rot="9601665" flipH="1">
            <a:off x="611095" y="-267210"/>
            <a:ext cx="2116223" cy="4742236"/>
          </a:xfrm>
          <a:custGeom>
            <a:avLst/>
            <a:gdLst/>
            <a:ahLst/>
            <a:cxnLst/>
            <a:rect l="l" t="t" r="r" b="b"/>
            <a:pathLst>
              <a:path w="2116223" h="4742236">
                <a:moveTo>
                  <a:pt x="2116223" y="0"/>
                </a:moveTo>
                <a:lnTo>
                  <a:pt x="0" y="0"/>
                </a:lnTo>
                <a:lnTo>
                  <a:pt x="0" y="4742236"/>
                </a:lnTo>
                <a:lnTo>
                  <a:pt x="2116223" y="4742236"/>
                </a:lnTo>
                <a:lnTo>
                  <a:pt x="2116223" y="0"/>
                </a:lnTo>
                <a:close/>
              </a:path>
            </a:pathLst>
          </a:custGeom>
          <a:blipFill>
            <a:blip r:embed="rId4"/>
            <a:stretch>
              <a:fillRect/>
            </a:stretch>
          </a:blipFill>
        </p:spPr>
      </p:sp>
      <p:graphicFrame>
        <p:nvGraphicFramePr>
          <p:cNvPr id="17" name="Table 16"/>
          <p:cNvGraphicFramePr>
            <a:graphicFrameLocks noGrp="1"/>
          </p:cNvGraphicFramePr>
          <p:nvPr/>
        </p:nvGraphicFramePr>
        <p:xfrm>
          <a:off x="2833406" y="3739415"/>
          <a:ext cx="12877801" cy="4647852"/>
        </p:xfrm>
        <a:graphic>
          <a:graphicData uri="http://schemas.openxmlformats.org/drawingml/2006/table">
            <a:tbl>
              <a:tblPr firstRow="1" firstCol="1" bandRow="1"/>
              <a:tblGrid>
                <a:gridCol w="3739015"/>
                <a:gridCol w="3423785"/>
                <a:gridCol w="5715001"/>
              </a:tblGrid>
              <a:tr h="1371252">
                <a:tc gridSpan="3">
                  <a:txBody>
                    <a:bodyPr/>
                    <a:lstStyle/>
                    <a:p>
                      <a:pPr>
                        <a:lnSpc>
                          <a:spcPct val="130000"/>
                        </a:lnSpc>
                        <a:spcAft>
                          <a:spcPts val="0"/>
                        </a:spcAft>
                      </a:pPr>
                      <a:r>
                        <a:rPr lang="vi-VN" sz="3200" b="1" u="sng">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PHT 05:</a:t>
                      </a:r>
                      <a:r>
                        <a:rPr lang="vi-VN" sz="3200" b="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b="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Tìm hiểu về </a:t>
                      </a:r>
                      <a:r>
                        <a:rPr lang="en-GB" sz="3200" b="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các đặc điểm của hài kịch thể hiện trong văn bản </a:t>
                      </a:r>
                      <a:r>
                        <a:rPr lang="vi-VN" sz="3200" b="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vi-VN" sz="3200" b="1" i="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Đổi tên cho xã”</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hMerge="1">
                  <a:tcPr/>
                </a:tc>
                <a:tc hMerge="1">
                  <a:tcPr/>
                </a:tc>
              </a:tr>
              <a:tr h="1095212">
                <a:tc>
                  <a:txBody>
                    <a:bodyPr/>
                    <a:lstStyle/>
                    <a:p>
                      <a:pPr>
                        <a:lnSpc>
                          <a:spcPct val="130000"/>
                        </a:lnSpc>
                        <a:spcAft>
                          <a:spcPts val="0"/>
                        </a:spcAft>
                      </a:pPr>
                      <a:r>
                        <a:rPr lang="en-GB" sz="320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Các yếu tố</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30000"/>
                        </a:lnSpc>
                        <a:spcAft>
                          <a:spcPts val="0"/>
                        </a:spcAft>
                      </a:pPr>
                      <a:r>
                        <a:rPr lang="en-US" sz="320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Đặc điểm</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30000"/>
                        </a:lnSpc>
                        <a:spcAft>
                          <a:spcPts val="0"/>
                        </a:spcAft>
                      </a:pPr>
                      <a:r>
                        <a:rPr lang="en-US" sz="320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Biểu hiện cụ thể trong văn bản</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09788">
                <a:tc>
                  <a:txBody>
                    <a:bodyPr/>
                    <a:lstStyle/>
                    <a:p>
                      <a:pPr>
                        <a:lnSpc>
                          <a:spcPct val="130000"/>
                        </a:lnSpc>
                        <a:spcAft>
                          <a:spcPts val="0"/>
                        </a:spcAft>
                      </a:pPr>
                      <a:r>
                        <a:rPr lang="vi-VN" sz="3200">
                          <a:effectLst/>
                          <a:latin typeface="Times New Roman" panose="02020603050405020304" pitchFamily="18" charset="0"/>
                          <a:ea typeface="Times New Roman" panose="02020603050405020304" pitchFamily="18" charset="0"/>
                          <a:cs typeface="Times New Roman" panose="02020603050405020304" pitchFamily="18" charset="0"/>
                        </a:rPr>
                        <a:t>Xung đột kịch</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30000"/>
                        </a:lnSpc>
                        <a:spcAft>
                          <a:spcPts val="0"/>
                        </a:spcAft>
                      </a:pP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30000"/>
                        </a:lnSpc>
                        <a:spcAft>
                          <a:spcPts val="0"/>
                        </a:spcAft>
                      </a:pP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33400">
                <a:tc>
                  <a:txBody>
                    <a:bodyPr/>
                    <a:lstStyle/>
                    <a:p>
                      <a:pPr>
                        <a:lnSpc>
                          <a:spcPct val="130000"/>
                        </a:lnSpc>
                        <a:spcAft>
                          <a:spcPts val="0"/>
                        </a:spcAft>
                      </a:pPr>
                      <a:r>
                        <a:rPr lang="vi-VN" sz="3200">
                          <a:effectLst/>
                          <a:latin typeface="Times New Roman" panose="02020603050405020304" pitchFamily="18" charset="0"/>
                          <a:ea typeface="Times New Roman" panose="02020603050405020304" pitchFamily="18" charset="0"/>
                          <a:cs typeface="Times New Roman" panose="02020603050405020304" pitchFamily="18" charset="0"/>
                        </a:rPr>
                        <a:t>Nhân vật</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30000"/>
                        </a:lnSpc>
                        <a:spcAft>
                          <a:spcPts val="0"/>
                        </a:spcAft>
                      </a:pP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30000"/>
                        </a:lnSpc>
                        <a:spcAft>
                          <a:spcPts val="0"/>
                        </a:spcAft>
                      </a:pP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00862">
                <a:tc>
                  <a:txBody>
                    <a:bodyPr/>
                    <a:lstStyle/>
                    <a:p>
                      <a:pPr>
                        <a:lnSpc>
                          <a:spcPct val="130000"/>
                        </a:lnSpc>
                        <a:spcAft>
                          <a:spcPts val="0"/>
                        </a:spcAft>
                      </a:pPr>
                      <a:r>
                        <a:rPr lang="vi-VN" sz="3200">
                          <a:effectLst/>
                          <a:latin typeface="Times New Roman" panose="02020603050405020304" pitchFamily="18" charset="0"/>
                          <a:ea typeface="Times New Roman" panose="02020603050405020304" pitchFamily="18" charset="0"/>
                          <a:cs typeface="Times New Roman" panose="02020603050405020304" pitchFamily="18" charset="0"/>
                        </a:rPr>
                        <a:t>Thủ pháp </a:t>
                      </a: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trào phúng</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30000"/>
                        </a:lnSpc>
                        <a:spcAft>
                          <a:spcPts val="0"/>
                        </a:spcAft>
                      </a:pP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30000"/>
                        </a:lnSpc>
                        <a:spcAft>
                          <a:spcPts val="0"/>
                        </a:spcAft>
                      </a:pP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8" name="Rectangle 17"/>
          <p:cNvSpPr/>
          <p:nvPr/>
        </p:nvSpPr>
        <p:spPr>
          <a:xfrm>
            <a:off x="2920637" y="1986373"/>
            <a:ext cx="13216503" cy="884794"/>
          </a:xfrm>
          <a:prstGeom prst="rect">
            <a:avLst/>
          </a:prstGeom>
        </p:spPr>
        <p:txBody>
          <a:bodyPr wrap="none">
            <a:spAutoFit/>
          </a:bodyPr>
          <a:lstStyle/>
          <a:p>
            <a:pPr algn="just">
              <a:lnSpc>
                <a:spcPct val="130000"/>
              </a:lnSpc>
              <a:spcAft>
                <a:spcPts val="0"/>
              </a:spcAft>
              <a:tabLst>
                <a:tab pos="90170" algn="l"/>
                <a:tab pos="180340" algn="l"/>
              </a:tabLst>
            </a:pPr>
            <a:r>
              <a:rPr lang="en-GB" sz="4400" b="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2. Các đặc điểm của hài kịch thể hiện trong đoạn trích</a:t>
            </a:r>
            <a:endParaRPr lang="en-GB" sz="4000">
              <a:solidFill>
                <a:schemeClr val="bg1"/>
              </a:solidFill>
              <a:effectLst/>
              <a:latin typeface="Times New Roman" panose="02020603050405020304" pitchFamily="18" charset="0"/>
              <a:ea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fade">
                                      <p:cBhvr>
                                        <p:cTn id="14" dur="1000"/>
                                        <p:tgtEl>
                                          <p:spTgt spid="17"/>
                                        </p:tgtEl>
                                      </p:cBhvr>
                                    </p:animEffect>
                                    <p:anim calcmode="lin" valueType="num">
                                      <p:cBhvr>
                                        <p:cTn id="15" dur="1000" fill="hold"/>
                                        <p:tgtEl>
                                          <p:spTgt spid="17"/>
                                        </p:tgtEl>
                                        <p:attrNameLst>
                                          <p:attrName>ppt_x</p:attrName>
                                        </p:attrNameLst>
                                      </p:cBhvr>
                                      <p:tavLst>
                                        <p:tav tm="0">
                                          <p:val>
                                            <p:strVal val="#ppt_x"/>
                                          </p:val>
                                        </p:tav>
                                        <p:tav tm="100000">
                                          <p:val>
                                            <p:strVal val="#ppt_x"/>
                                          </p:val>
                                        </p:tav>
                                      </p:tavLst>
                                    </p:anim>
                                    <p:anim calcmode="lin" valueType="num">
                                      <p:cBhvr>
                                        <p:cTn id="16"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AF9F0"/>
        </a:solidFill>
        <a:effectLst/>
      </p:bgPr>
    </p:bg>
    <p:spTree>
      <p:nvGrpSpPr>
        <p:cNvPr id="1" name=""/>
        <p:cNvGrpSpPr/>
        <p:nvPr/>
      </p:nvGrpSpPr>
      <p:grpSpPr>
        <a:xfrm>
          <a:off x="0" y="0"/>
          <a:ext cx="0" cy="0"/>
          <a:chOff x="0" y="0"/>
          <a:chExt cx="0" cy="0"/>
        </a:xfrm>
      </p:grpSpPr>
      <p:grpSp>
        <p:nvGrpSpPr>
          <p:cNvPr id="2" name="Group 2"/>
          <p:cNvGrpSpPr/>
          <p:nvPr/>
        </p:nvGrpSpPr>
        <p:grpSpPr>
          <a:xfrm>
            <a:off x="-1332827" y="0"/>
            <a:ext cx="20399600" cy="10287000"/>
            <a:chOff x="0" y="0"/>
            <a:chExt cx="27199466" cy="13716000"/>
          </a:xfrm>
        </p:grpSpPr>
        <p:sp>
          <p:nvSpPr>
            <p:cNvPr id="3" name="Freeform 3"/>
            <p:cNvSpPr/>
            <p:nvPr/>
          </p:nvSpPr>
          <p:spPr>
            <a:xfrm>
              <a:off x="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1">
                <a:alphaModFix amt="19999"/>
              </a:blip>
              <a:stretch>
                <a:fillRect/>
              </a:stretch>
            </a:blipFill>
          </p:spPr>
        </p:sp>
        <p:sp>
          <p:nvSpPr>
            <p:cNvPr id="4" name="Freeform 4"/>
            <p:cNvSpPr/>
            <p:nvPr/>
          </p:nvSpPr>
          <p:spPr>
            <a:xfrm>
              <a:off x="13483466"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1">
                <a:alphaModFix amt="19999"/>
              </a:blip>
              <a:stretch>
                <a:fillRect/>
              </a:stretch>
            </a:blipFill>
          </p:spPr>
        </p:sp>
      </p:grpSp>
      <p:grpSp>
        <p:nvGrpSpPr>
          <p:cNvPr id="5" name="Group 5"/>
          <p:cNvGrpSpPr/>
          <p:nvPr/>
        </p:nvGrpSpPr>
        <p:grpSpPr>
          <a:xfrm>
            <a:off x="7377804" y="428494"/>
            <a:ext cx="9881496" cy="9447319"/>
            <a:chOff x="0" y="0"/>
            <a:chExt cx="2602534" cy="2488183"/>
          </a:xfrm>
        </p:grpSpPr>
        <p:sp>
          <p:nvSpPr>
            <p:cNvPr id="6" name="Freeform 6"/>
            <p:cNvSpPr/>
            <p:nvPr/>
          </p:nvSpPr>
          <p:spPr>
            <a:xfrm>
              <a:off x="0" y="0"/>
              <a:ext cx="2602534" cy="2488183"/>
            </a:xfrm>
            <a:custGeom>
              <a:avLst/>
              <a:gdLst/>
              <a:ahLst/>
              <a:cxnLst/>
              <a:rect l="l" t="t" r="r" b="b"/>
              <a:pathLst>
                <a:path w="2602534" h="2488183">
                  <a:moveTo>
                    <a:pt x="39957" y="0"/>
                  </a:moveTo>
                  <a:lnTo>
                    <a:pt x="2562577" y="0"/>
                  </a:lnTo>
                  <a:cubicBezTo>
                    <a:pt x="2584644" y="0"/>
                    <a:pt x="2602534" y="17889"/>
                    <a:pt x="2602534" y="39957"/>
                  </a:cubicBezTo>
                  <a:lnTo>
                    <a:pt x="2602534" y="2448226"/>
                  </a:lnTo>
                  <a:cubicBezTo>
                    <a:pt x="2602534" y="2470293"/>
                    <a:pt x="2584644" y="2488183"/>
                    <a:pt x="2562577" y="2488183"/>
                  </a:cubicBezTo>
                  <a:lnTo>
                    <a:pt x="39957" y="2488183"/>
                  </a:lnTo>
                  <a:cubicBezTo>
                    <a:pt x="17889" y="2488183"/>
                    <a:pt x="0" y="2470293"/>
                    <a:pt x="0" y="2448226"/>
                  </a:cubicBezTo>
                  <a:lnTo>
                    <a:pt x="0" y="39957"/>
                  </a:lnTo>
                  <a:cubicBezTo>
                    <a:pt x="0" y="17889"/>
                    <a:pt x="17889" y="0"/>
                    <a:pt x="39957" y="0"/>
                  </a:cubicBezTo>
                  <a:close/>
                </a:path>
              </a:pathLst>
            </a:custGeom>
            <a:solidFill>
              <a:srgbClr val="825445"/>
            </a:solidFill>
          </p:spPr>
        </p:sp>
        <p:sp>
          <p:nvSpPr>
            <p:cNvPr id="7" name="TextBox 7"/>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grpSp>
        <p:nvGrpSpPr>
          <p:cNvPr id="8" name="Group 8"/>
          <p:cNvGrpSpPr/>
          <p:nvPr/>
        </p:nvGrpSpPr>
        <p:grpSpPr>
          <a:xfrm>
            <a:off x="0" y="428494"/>
            <a:ext cx="7064184" cy="9447319"/>
            <a:chOff x="0" y="0"/>
            <a:chExt cx="2097044" cy="2488183"/>
          </a:xfrm>
        </p:grpSpPr>
        <p:sp>
          <p:nvSpPr>
            <p:cNvPr id="9" name="Freeform 9"/>
            <p:cNvSpPr/>
            <p:nvPr/>
          </p:nvSpPr>
          <p:spPr>
            <a:xfrm>
              <a:off x="0" y="0"/>
              <a:ext cx="2097044" cy="2488183"/>
            </a:xfrm>
            <a:custGeom>
              <a:avLst/>
              <a:gdLst/>
              <a:ahLst/>
              <a:cxnLst/>
              <a:rect l="l" t="t" r="r" b="b"/>
              <a:pathLst>
                <a:path w="2097044" h="2488183">
                  <a:moveTo>
                    <a:pt x="49589" y="0"/>
                  </a:moveTo>
                  <a:lnTo>
                    <a:pt x="2047454" y="0"/>
                  </a:lnTo>
                  <a:cubicBezTo>
                    <a:pt x="2074842" y="0"/>
                    <a:pt x="2097044" y="22202"/>
                    <a:pt x="2097044" y="49589"/>
                  </a:cubicBezTo>
                  <a:lnTo>
                    <a:pt x="2097044" y="2438594"/>
                  </a:lnTo>
                  <a:cubicBezTo>
                    <a:pt x="2097044" y="2451746"/>
                    <a:pt x="2091819" y="2464359"/>
                    <a:pt x="2082519" y="2473659"/>
                  </a:cubicBezTo>
                  <a:cubicBezTo>
                    <a:pt x="2073220" y="2482958"/>
                    <a:pt x="2060606" y="2488183"/>
                    <a:pt x="2047454" y="2488183"/>
                  </a:cubicBezTo>
                  <a:lnTo>
                    <a:pt x="49589" y="2488183"/>
                  </a:lnTo>
                  <a:cubicBezTo>
                    <a:pt x="36437" y="2488183"/>
                    <a:pt x="23824" y="2482958"/>
                    <a:pt x="14524" y="2473659"/>
                  </a:cubicBezTo>
                  <a:cubicBezTo>
                    <a:pt x="5225" y="2464359"/>
                    <a:pt x="0" y="2451746"/>
                    <a:pt x="0" y="2438594"/>
                  </a:cubicBezTo>
                  <a:lnTo>
                    <a:pt x="0" y="49589"/>
                  </a:lnTo>
                  <a:cubicBezTo>
                    <a:pt x="0" y="36437"/>
                    <a:pt x="5225" y="23824"/>
                    <a:pt x="14524" y="14524"/>
                  </a:cubicBezTo>
                  <a:cubicBezTo>
                    <a:pt x="23824" y="5225"/>
                    <a:pt x="36437" y="0"/>
                    <a:pt x="49589" y="0"/>
                  </a:cubicBezTo>
                  <a:close/>
                </a:path>
              </a:pathLst>
            </a:custGeom>
            <a:solidFill>
              <a:srgbClr val="825445"/>
            </a:solidFill>
          </p:spPr>
        </p:sp>
        <p:sp>
          <p:nvSpPr>
            <p:cNvPr id="10" name="TextBox 10"/>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grpSp>
        <p:nvGrpSpPr>
          <p:cNvPr id="11" name="Group 11"/>
          <p:cNvGrpSpPr/>
          <p:nvPr/>
        </p:nvGrpSpPr>
        <p:grpSpPr>
          <a:xfrm>
            <a:off x="528444" y="938490"/>
            <a:ext cx="5884622" cy="8506112"/>
            <a:chOff x="0" y="0"/>
            <a:chExt cx="1700696" cy="2240293"/>
          </a:xfrm>
        </p:grpSpPr>
        <p:sp>
          <p:nvSpPr>
            <p:cNvPr id="12" name="Freeform 12"/>
            <p:cNvSpPr/>
            <p:nvPr/>
          </p:nvSpPr>
          <p:spPr>
            <a:xfrm>
              <a:off x="0" y="0"/>
              <a:ext cx="1700696" cy="2240293"/>
            </a:xfrm>
            <a:custGeom>
              <a:avLst/>
              <a:gdLst/>
              <a:ahLst/>
              <a:cxnLst/>
              <a:rect l="l" t="t" r="r" b="b"/>
              <a:pathLst>
                <a:path w="1700696" h="2240293">
                  <a:moveTo>
                    <a:pt x="61146" y="0"/>
                  </a:moveTo>
                  <a:lnTo>
                    <a:pt x="1639550" y="0"/>
                  </a:lnTo>
                  <a:cubicBezTo>
                    <a:pt x="1673320" y="0"/>
                    <a:pt x="1700696" y="27376"/>
                    <a:pt x="1700696" y="61146"/>
                  </a:cubicBezTo>
                  <a:lnTo>
                    <a:pt x="1700696" y="2179147"/>
                  </a:lnTo>
                  <a:cubicBezTo>
                    <a:pt x="1700696" y="2195364"/>
                    <a:pt x="1694254" y="2210917"/>
                    <a:pt x="1682786" y="2222384"/>
                  </a:cubicBezTo>
                  <a:cubicBezTo>
                    <a:pt x="1671319" y="2233851"/>
                    <a:pt x="1655767" y="2240293"/>
                    <a:pt x="1639550" y="2240293"/>
                  </a:cubicBezTo>
                  <a:lnTo>
                    <a:pt x="61146" y="2240293"/>
                  </a:lnTo>
                  <a:cubicBezTo>
                    <a:pt x="27376" y="2240293"/>
                    <a:pt x="0" y="2212917"/>
                    <a:pt x="0" y="2179147"/>
                  </a:cubicBezTo>
                  <a:lnTo>
                    <a:pt x="0" y="61146"/>
                  </a:lnTo>
                  <a:cubicBezTo>
                    <a:pt x="0" y="27376"/>
                    <a:pt x="27376" y="0"/>
                    <a:pt x="61146" y="0"/>
                  </a:cubicBezTo>
                  <a:close/>
                </a:path>
              </a:pathLst>
            </a:custGeom>
            <a:solidFill>
              <a:srgbClr val="F7EFE2"/>
            </a:solidFill>
            <a:ln w="38100" cap="rnd">
              <a:solidFill>
                <a:srgbClr val="8A5F36"/>
              </a:solidFill>
              <a:round/>
            </a:ln>
          </p:spPr>
        </p:sp>
        <p:sp>
          <p:nvSpPr>
            <p:cNvPr id="13" name="TextBox 13"/>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grpSp>
        <p:nvGrpSpPr>
          <p:cNvPr id="14" name="Group 14"/>
          <p:cNvGrpSpPr/>
          <p:nvPr/>
        </p:nvGrpSpPr>
        <p:grpSpPr>
          <a:xfrm>
            <a:off x="8438617" y="938490"/>
            <a:ext cx="8330706" cy="8506112"/>
            <a:chOff x="0" y="0"/>
            <a:chExt cx="2194095" cy="2240293"/>
          </a:xfrm>
        </p:grpSpPr>
        <p:sp>
          <p:nvSpPr>
            <p:cNvPr id="15" name="Freeform 15"/>
            <p:cNvSpPr/>
            <p:nvPr/>
          </p:nvSpPr>
          <p:spPr>
            <a:xfrm>
              <a:off x="0" y="0"/>
              <a:ext cx="2194095" cy="2240293"/>
            </a:xfrm>
            <a:custGeom>
              <a:avLst/>
              <a:gdLst/>
              <a:ahLst/>
              <a:cxnLst/>
              <a:rect l="l" t="t" r="r" b="b"/>
              <a:pathLst>
                <a:path w="2194095" h="2240293">
                  <a:moveTo>
                    <a:pt x="47395" y="0"/>
                  </a:moveTo>
                  <a:lnTo>
                    <a:pt x="2146700" y="0"/>
                  </a:lnTo>
                  <a:cubicBezTo>
                    <a:pt x="2159270" y="0"/>
                    <a:pt x="2171325" y="4993"/>
                    <a:pt x="2180213" y="13882"/>
                  </a:cubicBezTo>
                  <a:cubicBezTo>
                    <a:pt x="2189102" y="22770"/>
                    <a:pt x="2194095" y="34825"/>
                    <a:pt x="2194095" y="47395"/>
                  </a:cubicBezTo>
                  <a:lnTo>
                    <a:pt x="2194095" y="2192897"/>
                  </a:lnTo>
                  <a:cubicBezTo>
                    <a:pt x="2194095" y="2219073"/>
                    <a:pt x="2172876" y="2240293"/>
                    <a:pt x="2146700" y="2240293"/>
                  </a:cubicBezTo>
                  <a:lnTo>
                    <a:pt x="47395" y="2240293"/>
                  </a:lnTo>
                  <a:cubicBezTo>
                    <a:pt x="21220" y="2240293"/>
                    <a:pt x="0" y="2219073"/>
                    <a:pt x="0" y="2192897"/>
                  </a:cubicBezTo>
                  <a:lnTo>
                    <a:pt x="0" y="47395"/>
                  </a:lnTo>
                  <a:cubicBezTo>
                    <a:pt x="0" y="21220"/>
                    <a:pt x="21220" y="0"/>
                    <a:pt x="47395" y="0"/>
                  </a:cubicBezTo>
                  <a:close/>
                </a:path>
              </a:pathLst>
            </a:custGeom>
            <a:solidFill>
              <a:srgbClr val="F7EFE2"/>
            </a:solidFill>
            <a:ln w="38100" cap="rnd">
              <a:solidFill>
                <a:srgbClr val="8A5F36"/>
              </a:solidFill>
              <a:round/>
            </a:ln>
          </p:spPr>
        </p:sp>
        <p:sp>
          <p:nvSpPr>
            <p:cNvPr id="16" name="TextBox 16"/>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sp>
        <p:nvSpPr>
          <p:cNvPr id="18" name="Freeform 18"/>
          <p:cNvSpPr/>
          <p:nvPr/>
        </p:nvSpPr>
        <p:spPr>
          <a:xfrm rot="-1715393">
            <a:off x="16030748" y="7592844"/>
            <a:ext cx="1546786" cy="2417679"/>
          </a:xfrm>
          <a:custGeom>
            <a:avLst/>
            <a:gdLst/>
            <a:ahLst/>
            <a:cxnLst/>
            <a:rect l="l" t="t" r="r" b="b"/>
            <a:pathLst>
              <a:path w="1546786" h="2417679">
                <a:moveTo>
                  <a:pt x="0" y="0"/>
                </a:moveTo>
                <a:lnTo>
                  <a:pt x="1546786" y="0"/>
                </a:lnTo>
                <a:lnTo>
                  <a:pt x="1546786" y="2417680"/>
                </a:lnTo>
                <a:lnTo>
                  <a:pt x="0" y="2417680"/>
                </a:lnTo>
                <a:lnTo>
                  <a:pt x="0" y="0"/>
                </a:lnTo>
                <a:close/>
              </a:path>
            </a:pathLst>
          </a:custGeom>
          <a:blipFill>
            <a:blip r:embed="rId2"/>
            <a:stretch>
              <a:fillRect/>
            </a:stretch>
          </a:blipFill>
        </p:spPr>
      </p:sp>
      <p:sp>
        <p:nvSpPr>
          <p:cNvPr id="19" name="TextBox 19"/>
          <p:cNvSpPr txBox="1"/>
          <p:nvPr/>
        </p:nvSpPr>
        <p:spPr>
          <a:xfrm>
            <a:off x="8920854" y="1422976"/>
            <a:ext cx="7370252" cy="859210"/>
          </a:xfrm>
          <a:prstGeom prst="rect">
            <a:avLst/>
          </a:prstGeom>
        </p:spPr>
        <p:txBody>
          <a:bodyPr lIns="0" tIns="0" rIns="0" bIns="0" rtlCol="0" anchor="t">
            <a:spAutoFit/>
          </a:bodyPr>
          <a:lstStyle/>
          <a:p>
            <a:pPr algn="ctr">
              <a:lnSpc>
                <a:spcPts val="6720"/>
              </a:lnSpc>
            </a:pPr>
            <a:r>
              <a:rPr lang="vi-VN" sz="6000" b="1">
                <a:latin typeface="Times New Roman" panose="02020603050405020304" pitchFamily="18" charset="0"/>
                <a:cs typeface="Times New Roman" panose="02020603050405020304" pitchFamily="18" charset="0"/>
              </a:rPr>
              <a:t>Nhân vật</a:t>
            </a:r>
            <a:endParaRPr lang="en-US" sz="6000" spc="392">
              <a:solidFill>
                <a:srgbClr val="000000"/>
              </a:solidFill>
              <a:latin typeface="Times New Roman" panose="02020603050405020304" pitchFamily="18" charset="0"/>
              <a:cs typeface="Times New Roman" panose="02020603050405020304" pitchFamily="18" charset="0"/>
            </a:endParaRPr>
          </a:p>
        </p:txBody>
      </p:sp>
      <p:sp>
        <p:nvSpPr>
          <p:cNvPr id="20" name="TextBox 20"/>
          <p:cNvSpPr txBox="1"/>
          <p:nvPr/>
        </p:nvSpPr>
        <p:spPr>
          <a:xfrm>
            <a:off x="9894267" y="2964239"/>
            <a:ext cx="5759370" cy="4985980"/>
          </a:xfrm>
          <a:prstGeom prst="rect">
            <a:avLst/>
          </a:prstGeom>
        </p:spPr>
        <p:txBody>
          <a:bodyPr wrap="square" lIns="0" tIns="0" rIns="0" bIns="0" rtlCol="0" anchor="t">
            <a:spAutoFit/>
          </a:bodyPr>
          <a:lstStyle/>
          <a:p>
            <a:pPr algn="just"/>
            <a:r>
              <a:rPr lang="en-US" sz="5400">
                <a:latin typeface="Times New Roman" panose="02020603050405020304" pitchFamily="18" charset="0"/>
                <a:cs typeface="Times New Roman" panose="02020603050405020304" pitchFamily="18" charset="0"/>
              </a:rPr>
              <a:t>K</a:t>
            </a:r>
            <a:r>
              <a:rPr lang="vi-VN" sz="5400">
                <a:latin typeface="Times New Roman" panose="02020603050405020304" pitchFamily="18" charset="0"/>
                <a:cs typeface="Times New Roman" panose="02020603050405020304" pitchFamily="18" charset="0"/>
              </a:rPr>
              <a:t>hông tương xứng giữa thực chất bên trong và hình thức bên ngoài, giữa suy nghĩ và hành động, lời nói và việc làm</a:t>
            </a:r>
            <a:endParaRPr lang="en-US" sz="5400">
              <a:solidFill>
                <a:srgbClr val="000000"/>
              </a:solidFill>
              <a:latin typeface="Times New Roman" panose="02020603050405020304" pitchFamily="18" charset="0"/>
              <a:cs typeface="Times New Roman" panose="02020603050405020304" pitchFamily="18" charset="0"/>
            </a:endParaRPr>
          </a:p>
        </p:txBody>
      </p:sp>
      <p:sp>
        <p:nvSpPr>
          <p:cNvPr id="21" name="Freeform 21"/>
          <p:cNvSpPr/>
          <p:nvPr/>
        </p:nvSpPr>
        <p:spPr>
          <a:xfrm>
            <a:off x="6651729" y="1508652"/>
            <a:ext cx="1079108" cy="7365787"/>
          </a:xfrm>
          <a:custGeom>
            <a:avLst/>
            <a:gdLst/>
            <a:ahLst/>
            <a:cxnLst/>
            <a:rect l="l" t="t" r="r" b="b"/>
            <a:pathLst>
              <a:path w="1079108" h="7365787">
                <a:moveTo>
                  <a:pt x="0" y="0"/>
                </a:moveTo>
                <a:lnTo>
                  <a:pt x="1079108" y="0"/>
                </a:lnTo>
                <a:lnTo>
                  <a:pt x="1079108" y="7365787"/>
                </a:lnTo>
                <a:lnTo>
                  <a:pt x="0" y="7365787"/>
                </a:lnTo>
                <a:lnTo>
                  <a:pt x="0" y="0"/>
                </a:lnTo>
                <a:close/>
              </a:path>
            </a:pathLst>
          </a:custGeom>
          <a:blipFill>
            <a:blip r:embed="rId3"/>
            <a:stretch>
              <a:fillRect b="-56269"/>
            </a:stretch>
          </a:blipFill>
        </p:spPr>
      </p:sp>
      <p:sp>
        <p:nvSpPr>
          <p:cNvPr id="22" name="Rectangle 21"/>
          <p:cNvSpPr/>
          <p:nvPr/>
        </p:nvSpPr>
        <p:spPr>
          <a:xfrm>
            <a:off x="857846" y="1344749"/>
            <a:ext cx="4846198" cy="1015663"/>
          </a:xfrm>
          <a:prstGeom prst="rect">
            <a:avLst/>
          </a:prstGeom>
        </p:spPr>
        <p:txBody>
          <a:bodyPr wrap="none">
            <a:spAutoFit/>
          </a:bodyPr>
          <a:lstStyle/>
          <a:p>
            <a:r>
              <a:rPr lang="vi-VN" sz="6000" b="1">
                <a:latin typeface="Times New Roman" panose="02020603050405020304" pitchFamily="18" charset="0"/>
                <a:ea typeface="Times New Roman" panose="02020603050405020304" pitchFamily="18" charset="0"/>
                <a:cs typeface="Times New Roman" panose="02020603050405020304" pitchFamily="18" charset="0"/>
              </a:rPr>
              <a:t>Xung đột kịch</a:t>
            </a:r>
            <a:endParaRPr lang="en-GB" sz="6000">
              <a:latin typeface="Times New Roman" panose="02020603050405020304" pitchFamily="18" charset="0"/>
              <a:cs typeface="Times New Roman" panose="02020603050405020304" pitchFamily="18" charset="0"/>
            </a:endParaRPr>
          </a:p>
        </p:txBody>
      </p:sp>
      <p:sp>
        <p:nvSpPr>
          <p:cNvPr id="23" name="Rectangle 22"/>
          <p:cNvSpPr/>
          <p:nvPr/>
        </p:nvSpPr>
        <p:spPr>
          <a:xfrm>
            <a:off x="697717" y="2982078"/>
            <a:ext cx="5476003" cy="5909310"/>
          </a:xfrm>
          <a:prstGeom prst="rect">
            <a:avLst/>
          </a:prstGeom>
        </p:spPr>
        <p:txBody>
          <a:bodyPr wrap="square">
            <a:spAutoFit/>
          </a:bodyPr>
          <a:lstStyle/>
          <a:p>
            <a:pPr algn="just"/>
            <a:r>
              <a:rPr lang="en-US" sz="5400">
                <a:latin typeface="Times New Roman" panose="02020603050405020304" pitchFamily="18" charset="0"/>
                <a:ea typeface="Times New Roman" panose="02020603050405020304" pitchFamily="18" charset="0"/>
                <a:cs typeface="Times New Roman" panose="02020603050405020304" pitchFamily="18" charset="0"/>
              </a:rPr>
              <a:t>M</a:t>
            </a:r>
            <a:r>
              <a:rPr lang="vi-VN" sz="5400">
                <a:latin typeface="Times New Roman" panose="02020603050405020304" pitchFamily="18" charset="0"/>
                <a:ea typeface="Times New Roman" panose="02020603050405020304" pitchFamily="18" charset="0"/>
                <a:cs typeface="Times New Roman" panose="02020603050405020304" pitchFamily="18" charset="0"/>
              </a:rPr>
              <a:t>âu thuẫn giữa cái chân thực, thật thà (của người dân Cà Hạ) với bệnh giả dối, ảo tưởng (của ông Toàn Nha, Văn Sửu).</a:t>
            </a:r>
            <a:r>
              <a:rPr lang="vi-VN" sz="4800">
                <a:latin typeface="Times New Roman" panose="02020603050405020304" pitchFamily="18" charset="0"/>
                <a:ea typeface="Segoe UI" panose="020B0502040204020203" pitchFamily="34" charset="0"/>
                <a:cs typeface="Times New Roman" panose="02020603050405020304" pitchFamily="18" charset="0"/>
              </a:rPr>
              <a:t> </a:t>
            </a:r>
            <a:endParaRPr lang="en-GB" sz="480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1000"/>
                                        <p:tgtEl>
                                          <p:spTgt spid="22"/>
                                        </p:tgtEl>
                                      </p:cBhvr>
                                    </p:animEffect>
                                    <p:anim calcmode="lin" valueType="num">
                                      <p:cBhvr>
                                        <p:cTn id="8" dur="1000" fill="hold"/>
                                        <p:tgtEl>
                                          <p:spTgt spid="22"/>
                                        </p:tgtEl>
                                        <p:attrNameLst>
                                          <p:attrName>ppt_x</p:attrName>
                                        </p:attrNameLst>
                                      </p:cBhvr>
                                      <p:tavLst>
                                        <p:tav tm="0">
                                          <p:val>
                                            <p:strVal val="#ppt_x"/>
                                          </p:val>
                                        </p:tav>
                                        <p:tav tm="100000">
                                          <p:val>
                                            <p:strVal val="#ppt_x"/>
                                          </p:val>
                                        </p:tav>
                                      </p:tavLst>
                                    </p:anim>
                                    <p:anim calcmode="lin" valueType="num">
                                      <p:cBhvr>
                                        <p:cTn id="9"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3"/>
                                        </p:tgtEl>
                                        <p:attrNameLst>
                                          <p:attrName>style.visibility</p:attrName>
                                        </p:attrNameLst>
                                      </p:cBhvr>
                                      <p:to>
                                        <p:strVal val="visible"/>
                                      </p:to>
                                    </p:set>
                                    <p:animEffect transition="in" filter="fade">
                                      <p:cBhvr>
                                        <p:cTn id="14" dur="1000"/>
                                        <p:tgtEl>
                                          <p:spTgt spid="23"/>
                                        </p:tgtEl>
                                      </p:cBhvr>
                                    </p:animEffect>
                                    <p:anim calcmode="lin" valueType="num">
                                      <p:cBhvr>
                                        <p:cTn id="15" dur="1000" fill="hold"/>
                                        <p:tgtEl>
                                          <p:spTgt spid="23"/>
                                        </p:tgtEl>
                                        <p:attrNameLst>
                                          <p:attrName>ppt_x</p:attrName>
                                        </p:attrNameLst>
                                      </p:cBhvr>
                                      <p:tavLst>
                                        <p:tav tm="0">
                                          <p:val>
                                            <p:strVal val="#ppt_x"/>
                                          </p:val>
                                        </p:tav>
                                        <p:tav tm="100000">
                                          <p:val>
                                            <p:strVal val="#ppt_x"/>
                                          </p:val>
                                        </p:tav>
                                      </p:tavLst>
                                    </p:anim>
                                    <p:anim calcmode="lin" valueType="num">
                                      <p:cBhvr>
                                        <p:cTn id="16"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barn(inVertical)">
                                      <p:cBhvr>
                                        <p:cTn id="21" dur="500"/>
                                        <p:tgtEl>
                                          <p:spTgt spid="19"/>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20"/>
                                        </p:tgtEl>
                                        <p:attrNameLst>
                                          <p:attrName>style.visibility</p:attrName>
                                        </p:attrNameLst>
                                      </p:cBhvr>
                                      <p:to>
                                        <p:strVal val="visible"/>
                                      </p:to>
                                    </p:set>
                                    <p:animEffect transition="in" filter="barn(inVertical)">
                                      <p:cBhvr>
                                        <p:cTn id="26"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P spid="22" grpId="0"/>
      <p:bldP spid="23"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AF9F0"/>
        </a:solidFill>
        <a:effectLst/>
      </p:bgPr>
    </p:bg>
    <p:spTree>
      <p:nvGrpSpPr>
        <p:cNvPr id="1" name=""/>
        <p:cNvGrpSpPr/>
        <p:nvPr/>
      </p:nvGrpSpPr>
      <p:grpSpPr>
        <a:xfrm>
          <a:off x="0" y="0"/>
          <a:ext cx="0" cy="0"/>
          <a:chOff x="0" y="0"/>
          <a:chExt cx="0" cy="0"/>
        </a:xfrm>
      </p:grpSpPr>
      <p:grpSp>
        <p:nvGrpSpPr>
          <p:cNvPr id="2" name="Group 2"/>
          <p:cNvGrpSpPr/>
          <p:nvPr/>
        </p:nvGrpSpPr>
        <p:grpSpPr>
          <a:xfrm>
            <a:off x="-1320710" y="0"/>
            <a:ext cx="20399600" cy="10287000"/>
            <a:chOff x="0" y="0"/>
            <a:chExt cx="27199466" cy="13716000"/>
          </a:xfrm>
        </p:grpSpPr>
        <p:sp>
          <p:nvSpPr>
            <p:cNvPr id="3" name="Freeform 3"/>
            <p:cNvSpPr/>
            <p:nvPr/>
          </p:nvSpPr>
          <p:spPr>
            <a:xfrm>
              <a:off x="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1">
                <a:alphaModFix amt="19999"/>
              </a:blip>
              <a:stretch>
                <a:fillRect/>
              </a:stretch>
            </a:blipFill>
          </p:spPr>
        </p:sp>
        <p:sp>
          <p:nvSpPr>
            <p:cNvPr id="4" name="Freeform 4"/>
            <p:cNvSpPr/>
            <p:nvPr/>
          </p:nvSpPr>
          <p:spPr>
            <a:xfrm>
              <a:off x="13483466"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1">
                <a:alphaModFix amt="19999"/>
              </a:blip>
              <a:stretch>
                <a:fillRect/>
              </a:stretch>
            </a:blipFill>
          </p:spPr>
        </p:sp>
      </p:grpSp>
      <p:grpSp>
        <p:nvGrpSpPr>
          <p:cNvPr id="5" name="Group 5"/>
          <p:cNvGrpSpPr/>
          <p:nvPr/>
        </p:nvGrpSpPr>
        <p:grpSpPr>
          <a:xfrm>
            <a:off x="591493" y="342900"/>
            <a:ext cx="17105015" cy="9590901"/>
            <a:chOff x="0" y="0"/>
            <a:chExt cx="4505024" cy="1974399"/>
          </a:xfrm>
        </p:grpSpPr>
        <p:sp>
          <p:nvSpPr>
            <p:cNvPr id="6" name="Freeform 6"/>
            <p:cNvSpPr/>
            <p:nvPr/>
          </p:nvSpPr>
          <p:spPr>
            <a:xfrm>
              <a:off x="0" y="0"/>
              <a:ext cx="4505025" cy="1974399"/>
            </a:xfrm>
            <a:custGeom>
              <a:avLst/>
              <a:gdLst/>
              <a:ahLst/>
              <a:cxnLst/>
              <a:rect l="l" t="t" r="r" b="b"/>
              <a:pathLst>
                <a:path w="4505025" h="1974399">
                  <a:moveTo>
                    <a:pt x="23083" y="0"/>
                  </a:moveTo>
                  <a:lnTo>
                    <a:pt x="4481942" y="0"/>
                  </a:lnTo>
                  <a:cubicBezTo>
                    <a:pt x="4488064" y="0"/>
                    <a:pt x="4493935" y="2432"/>
                    <a:pt x="4498264" y="6761"/>
                  </a:cubicBezTo>
                  <a:cubicBezTo>
                    <a:pt x="4502593" y="11090"/>
                    <a:pt x="4505025" y="16961"/>
                    <a:pt x="4505025" y="23083"/>
                  </a:cubicBezTo>
                  <a:lnTo>
                    <a:pt x="4505025" y="1951316"/>
                  </a:lnTo>
                  <a:cubicBezTo>
                    <a:pt x="4505025" y="1957437"/>
                    <a:pt x="4502593" y="1963309"/>
                    <a:pt x="4498264" y="1967638"/>
                  </a:cubicBezTo>
                  <a:cubicBezTo>
                    <a:pt x="4493935" y="1971967"/>
                    <a:pt x="4488064" y="1974399"/>
                    <a:pt x="4481942" y="1974399"/>
                  </a:cubicBezTo>
                  <a:lnTo>
                    <a:pt x="23083" y="1974399"/>
                  </a:lnTo>
                  <a:cubicBezTo>
                    <a:pt x="16961" y="1974399"/>
                    <a:pt x="11090" y="1971967"/>
                    <a:pt x="6761" y="1967638"/>
                  </a:cubicBezTo>
                  <a:cubicBezTo>
                    <a:pt x="2432" y="1963309"/>
                    <a:pt x="0" y="1957437"/>
                    <a:pt x="0" y="1951316"/>
                  </a:cubicBezTo>
                  <a:lnTo>
                    <a:pt x="0" y="23083"/>
                  </a:lnTo>
                  <a:cubicBezTo>
                    <a:pt x="0" y="16961"/>
                    <a:pt x="2432" y="11090"/>
                    <a:pt x="6761" y="6761"/>
                  </a:cubicBezTo>
                  <a:cubicBezTo>
                    <a:pt x="11090" y="2432"/>
                    <a:pt x="16961" y="0"/>
                    <a:pt x="23083" y="0"/>
                  </a:cubicBezTo>
                  <a:close/>
                </a:path>
              </a:pathLst>
            </a:custGeom>
            <a:solidFill>
              <a:srgbClr val="AA917E"/>
            </a:solidFill>
          </p:spPr>
        </p:sp>
        <p:sp>
          <p:nvSpPr>
            <p:cNvPr id="7" name="TextBox 7"/>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grpSp>
        <p:nvGrpSpPr>
          <p:cNvPr id="8" name="Group 8"/>
          <p:cNvGrpSpPr/>
          <p:nvPr/>
        </p:nvGrpSpPr>
        <p:grpSpPr>
          <a:xfrm>
            <a:off x="1462677" y="800100"/>
            <a:ext cx="15867707" cy="1329251"/>
            <a:chOff x="0" y="0"/>
            <a:chExt cx="4179149" cy="1013846"/>
          </a:xfrm>
        </p:grpSpPr>
        <p:sp>
          <p:nvSpPr>
            <p:cNvPr id="9" name="Freeform 9"/>
            <p:cNvSpPr/>
            <p:nvPr/>
          </p:nvSpPr>
          <p:spPr>
            <a:xfrm>
              <a:off x="0" y="0"/>
              <a:ext cx="4179149" cy="1013846"/>
            </a:xfrm>
            <a:custGeom>
              <a:avLst/>
              <a:gdLst/>
              <a:ahLst/>
              <a:cxnLst/>
              <a:rect l="l" t="t" r="r" b="b"/>
              <a:pathLst>
                <a:path w="4179149" h="1013846">
                  <a:moveTo>
                    <a:pt x="24883" y="0"/>
                  </a:moveTo>
                  <a:lnTo>
                    <a:pt x="4154266" y="0"/>
                  </a:lnTo>
                  <a:cubicBezTo>
                    <a:pt x="4168009" y="0"/>
                    <a:pt x="4179149" y="11141"/>
                    <a:pt x="4179149" y="24883"/>
                  </a:cubicBezTo>
                  <a:lnTo>
                    <a:pt x="4179149" y="988963"/>
                  </a:lnTo>
                  <a:cubicBezTo>
                    <a:pt x="4179149" y="995562"/>
                    <a:pt x="4176528" y="1001891"/>
                    <a:pt x="4171861" y="1006558"/>
                  </a:cubicBezTo>
                  <a:cubicBezTo>
                    <a:pt x="4167194" y="1011224"/>
                    <a:pt x="4160865" y="1013846"/>
                    <a:pt x="4154266" y="1013846"/>
                  </a:cubicBezTo>
                  <a:lnTo>
                    <a:pt x="24883" y="1013846"/>
                  </a:lnTo>
                  <a:cubicBezTo>
                    <a:pt x="18284" y="1013846"/>
                    <a:pt x="11955" y="1011224"/>
                    <a:pt x="7288" y="1006558"/>
                  </a:cubicBezTo>
                  <a:cubicBezTo>
                    <a:pt x="2622" y="1001891"/>
                    <a:pt x="0" y="995562"/>
                    <a:pt x="0" y="988963"/>
                  </a:cubicBezTo>
                  <a:lnTo>
                    <a:pt x="0" y="24883"/>
                  </a:lnTo>
                  <a:cubicBezTo>
                    <a:pt x="0" y="18284"/>
                    <a:pt x="2622" y="11955"/>
                    <a:pt x="7288" y="7288"/>
                  </a:cubicBezTo>
                  <a:cubicBezTo>
                    <a:pt x="11955" y="2622"/>
                    <a:pt x="18284" y="0"/>
                    <a:pt x="24883" y="0"/>
                  </a:cubicBezTo>
                  <a:close/>
                </a:path>
              </a:pathLst>
            </a:custGeom>
            <a:solidFill>
              <a:srgbClr val="AA917E"/>
            </a:solidFill>
            <a:ln w="38100" cap="rnd">
              <a:solidFill>
                <a:srgbClr val="ECD7C1"/>
              </a:solidFill>
              <a:round/>
            </a:ln>
          </p:spPr>
        </p:sp>
        <p:sp>
          <p:nvSpPr>
            <p:cNvPr id="10" name="TextBox 10"/>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grpSp>
        <p:nvGrpSpPr>
          <p:cNvPr id="11" name="Group 11"/>
          <p:cNvGrpSpPr/>
          <p:nvPr/>
        </p:nvGrpSpPr>
        <p:grpSpPr>
          <a:xfrm>
            <a:off x="1204834" y="2761165"/>
            <a:ext cx="4806658" cy="3265486"/>
            <a:chOff x="0" y="0"/>
            <a:chExt cx="1265951" cy="605372"/>
          </a:xfrm>
        </p:grpSpPr>
        <p:sp>
          <p:nvSpPr>
            <p:cNvPr id="12" name="Freeform 12"/>
            <p:cNvSpPr/>
            <p:nvPr/>
          </p:nvSpPr>
          <p:spPr>
            <a:xfrm>
              <a:off x="0" y="0"/>
              <a:ext cx="1265951" cy="605372"/>
            </a:xfrm>
            <a:custGeom>
              <a:avLst/>
              <a:gdLst/>
              <a:ahLst/>
              <a:cxnLst/>
              <a:rect l="l" t="t" r="r" b="b"/>
              <a:pathLst>
                <a:path w="1265951" h="605372">
                  <a:moveTo>
                    <a:pt x="82144" y="0"/>
                  </a:moveTo>
                  <a:lnTo>
                    <a:pt x="1183807" y="0"/>
                  </a:lnTo>
                  <a:cubicBezTo>
                    <a:pt x="1229174" y="0"/>
                    <a:pt x="1265951" y="36777"/>
                    <a:pt x="1265951" y="82144"/>
                  </a:cubicBezTo>
                  <a:lnTo>
                    <a:pt x="1265951" y="523228"/>
                  </a:lnTo>
                  <a:cubicBezTo>
                    <a:pt x="1265951" y="568595"/>
                    <a:pt x="1229174" y="605372"/>
                    <a:pt x="1183807" y="605372"/>
                  </a:cubicBezTo>
                  <a:lnTo>
                    <a:pt x="82144" y="605372"/>
                  </a:lnTo>
                  <a:cubicBezTo>
                    <a:pt x="60358" y="605372"/>
                    <a:pt x="39464" y="596717"/>
                    <a:pt x="24059" y="581312"/>
                  </a:cubicBezTo>
                  <a:cubicBezTo>
                    <a:pt x="8654" y="565907"/>
                    <a:pt x="0" y="545014"/>
                    <a:pt x="0" y="523228"/>
                  </a:cubicBezTo>
                  <a:lnTo>
                    <a:pt x="0" y="82144"/>
                  </a:lnTo>
                  <a:cubicBezTo>
                    <a:pt x="0" y="36777"/>
                    <a:pt x="36777" y="0"/>
                    <a:pt x="82144" y="0"/>
                  </a:cubicBezTo>
                  <a:close/>
                </a:path>
              </a:pathLst>
            </a:custGeom>
            <a:solidFill>
              <a:srgbClr val="AA917E"/>
            </a:solidFill>
            <a:ln w="38100" cap="rnd">
              <a:solidFill>
                <a:srgbClr val="ECD7C1"/>
              </a:solidFill>
              <a:round/>
            </a:ln>
          </p:spPr>
        </p:sp>
        <p:sp>
          <p:nvSpPr>
            <p:cNvPr id="13" name="TextBox 13"/>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grpSp>
        <p:nvGrpSpPr>
          <p:cNvPr id="14" name="Group 14"/>
          <p:cNvGrpSpPr/>
          <p:nvPr/>
        </p:nvGrpSpPr>
        <p:grpSpPr>
          <a:xfrm>
            <a:off x="6845260" y="2940552"/>
            <a:ext cx="4806658" cy="2298521"/>
            <a:chOff x="0" y="0"/>
            <a:chExt cx="1265951" cy="605372"/>
          </a:xfrm>
        </p:grpSpPr>
        <p:sp>
          <p:nvSpPr>
            <p:cNvPr id="15" name="Freeform 15"/>
            <p:cNvSpPr/>
            <p:nvPr/>
          </p:nvSpPr>
          <p:spPr>
            <a:xfrm>
              <a:off x="0" y="0"/>
              <a:ext cx="1265951" cy="605372"/>
            </a:xfrm>
            <a:custGeom>
              <a:avLst/>
              <a:gdLst/>
              <a:ahLst/>
              <a:cxnLst/>
              <a:rect l="l" t="t" r="r" b="b"/>
              <a:pathLst>
                <a:path w="1265951" h="605372">
                  <a:moveTo>
                    <a:pt x="82144" y="0"/>
                  </a:moveTo>
                  <a:lnTo>
                    <a:pt x="1183807" y="0"/>
                  </a:lnTo>
                  <a:cubicBezTo>
                    <a:pt x="1229174" y="0"/>
                    <a:pt x="1265951" y="36777"/>
                    <a:pt x="1265951" y="82144"/>
                  </a:cubicBezTo>
                  <a:lnTo>
                    <a:pt x="1265951" y="523228"/>
                  </a:lnTo>
                  <a:cubicBezTo>
                    <a:pt x="1265951" y="568595"/>
                    <a:pt x="1229174" y="605372"/>
                    <a:pt x="1183807" y="605372"/>
                  </a:cubicBezTo>
                  <a:lnTo>
                    <a:pt x="82144" y="605372"/>
                  </a:lnTo>
                  <a:cubicBezTo>
                    <a:pt x="60358" y="605372"/>
                    <a:pt x="39464" y="596717"/>
                    <a:pt x="24059" y="581312"/>
                  </a:cubicBezTo>
                  <a:cubicBezTo>
                    <a:pt x="8654" y="565907"/>
                    <a:pt x="0" y="545014"/>
                    <a:pt x="0" y="523228"/>
                  </a:cubicBezTo>
                  <a:lnTo>
                    <a:pt x="0" y="82144"/>
                  </a:lnTo>
                  <a:cubicBezTo>
                    <a:pt x="0" y="36777"/>
                    <a:pt x="36777" y="0"/>
                    <a:pt x="82144" y="0"/>
                  </a:cubicBezTo>
                  <a:close/>
                </a:path>
              </a:pathLst>
            </a:custGeom>
            <a:solidFill>
              <a:srgbClr val="AA917E"/>
            </a:solidFill>
            <a:ln w="38100" cap="rnd">
              <a:solidFill>
                <a:srgbClr val="ECD7C1"/>
              </a:solidFill>
              <a:round/>
            </a:ln>
          </p:spPr>
        </p:sp>
        <p:sp>
          <p:nvSpPr>
            <p:cNvPr id="16" name="TextBox 16"/>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grpSp>
        <p:nvGrpSpPr>
          <p:cNvPr id="17" name="Group 17"/>
          <p:cNvGrpSpPr/>
          <p:nvPr/>
        </p:nvGrpSpPr>
        <p:grpSpPr>
          <a:xfrm>
            <a:off x="12160289" y="5989113"/>
            <a:ext cx="4806658" cy="3231649"/>
            <a:chOff x="0" y="0"/>
            <a:chExt cx="1265951" cy="605372"/>
          </a:xfrm>
        </p:grpSpPr>
        <p:sp>
          <p:nvSpPr>
            <p:cNvPr id="18" name="Freeform 18"/>
            <p:cNvSpPr/>
            <p:nvPr/>
          </p:nvSpPr>
          <p:spPr>
            <a:xfrm>
              <a:off x="0" y="0"/>
              <a:ext cx="1265951" cy="605372"/>
            </a:xfrm>
            <a:custGeom>
              <a:avLst/>
              <a:gdLst/>
              <a:ahLst/>
              <a:cxnLst/>
              <a:rect l="l" t="t" r="r" b="b"/>
              <a:pathLst>
                <a:path w="1265951" h="605372">
                  <a:moveTo>
                    <a:pt x="82144" y="0"/>
                  </a:moveTo>
                  <a:lnTo>
                    <a:pt x="1183807" y="0"/>
                  </a:lnTo>
                  <a:cubicBezTo>
                    <a:pt x="1229174" y="0"/>
                    <a:pt x="1265951" y="36777"/>
                    <a:pt x="1265951" y="82144"/>
                  </a:cubicBezTo>
                  <a:lnTo>
                    <a:pt x="1265951" y="523228"/>
                  </a:lnTo>
                  <a:cubicBezTo>
                    <a:pt x="1265951" y="568595"/>
                    <a:pt x="1229174" y="605372"/>
                    <a:pt x="1183807" y="605372"/>
                  </a:cubicBezTo>
                  <a:lnTo>
                    <a:pt x="82144" y="605372"/>
                  </a:lnTo>
                  <a:cubicBezTo>
                    <a:pt x="60358" y="605372"/>
                    <a:pt x="39464" y="596717"/>
                    <a:pt x="24059" y="581312"/>
                  </a:cubicBezTo>
                  <a:cubicBezTo>
                    <a:pt x="8654" y="565907"/>
                    <a:pt x="0" y="545014"/>
                    <a:pt x="0" y="523228"/>
                  </a:cubicBezTo>
                  <a:lnTo>
                    <a:pt x="0" y="82144"/>
                  </a:lnTo>
                  <a:cubicBezTo>
                    <a:pt x="0" y="36777"/>
                    <a:pt x="36777" y="0"/>
                    <a:pt x="82144" y="0"/>
                  </a:cubicBezTo>
                  <a:close/>
                </a:path>
              </a:pathLst>
            </a:custGeom>
            <a:solidFill>
              <a:srgbClr val="AA917E"/>
            </a:solidFill>
            <a:ln w="38100" cap="rnd">
              <a:solidFill>
                <a:srgbClr val="ECD7C1"/>
              </a:solidFill>
              <a:round/>
            </a:ln>
          </p:spPr>
        </p:sp>
        <p:sp>
          <p:nvSpPr>
            <p:cNvPr id="19" name="TextBox 19"/>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sp>
        <p:nvSpPr>
          <p:cNvPr id="24" name="TextBox 24"/>
          <p:cNvSpPr txBox="1"/>
          <p:nvPr/>
        </p:nvSpPr>
        <p:spPr>
          <a:xfrm>
            <a:off x="1900461" y="1243374"/>
            <a:ext cx="14652885" cy="602729"/>
          </a:xfrm>
          <a:prstGeom prst="rect">
            <a:avLst/>
          </a:prstGeom>
        </p:spPr>
        <p:txBody>
          <a:bodyPr lIns="0" tIns="0" rIns="0" bIns="0" rtlCol="0" anchor="t">
            <a:spAutoFit/>
          </a:bodyPr>
          <a:lstStyle/>
          <a:p>
            <a:pPr algn="ctr">
              <a:lnSpc>
                <a:spcPts val="4680"/>
              </a:lnSpc>
            </a:pPr>
            <a:r>
              <a:rPr lang="vi-VN" sz="6600" b="1">
                <a:solidFill>
                  <a:schemeClr val="bg1"/>
                </a:solidFill>
                <a:latin typeface="Times New Roman" panose="02020603050405020304" pitchFamily="18" charset="0"/>
                <a:cs typeface="Times New Roman" panose="02020603050405020304" pitchFamily="18" charset="0"/>
              </a:rPr>
              <a:t>Thủ pháp trào phúng </a:t>
            </a:r>
            <a:endParaRPr lang="en-US" sz="6600" b="1">
              <a:solidFill>
                <a:schemeClr val="bg1"/>
              </a:solidFill>
              <a:latin typeface="Times New Roman" panose="02020603050405020304" pitchFamily="18" charset="0"/>
              <a:cs typeface="Times New Roman" panose="02020603050405020304" pitchFamily="18" charset="0"/>
            </a:endParaRPr>
          </a:p>
        </p:txBody>
      </p:sp>
      <p:sp>
        <p:nvSpPr>
          <p:cNvPr id="26" name="Rectangle 25"/>
          <p:cNvSpPr/>
          <p:nvPr/>
        </p:nvSpPr>
        <p:spPr>
          <a:xfrm rot="10800000" flipV="1">
            <a:off x="1315588" y="2991817"/>
            <a:ext cx="4564601" cy="2862322"/>
          </a:xfrm>
          <a:prstGeom prst="rect">
            <a:avLst/>
          </a:prstGeom>
        </p:spPr>
        <p:txBody>
          <a:bodyPr wrap="square">
            <a:spAutoFit/>
          </a:bodyPr>
          <a:lstStyle/>
          <a:p>
            <a:pPr algn="just"/>
            <a:r>
              <a:rPr lang="vi-VN" sz="3600" b="1">
                <a:solidFill>
                  <a:schemeClr val="bg1"/>
                </a:solidFill>
                <a:latin typeface="Times New Roman" panose="02020603050405020304" pitchFamily="18" charset="0"/>
                <a:cs typeface="Times New Roman" panose="02020603050405020304" pitchFamily="18" charset="0"/>
              </a:rPr>
              <a:t>Những lời phát biểu của ông chủ tịch xã đã được phóng đại lên nhiều lần bằng các từ lời lẽ hoa mĩ, sáo rỗng </a:t>
            </a:r>
            <a:endParaRPr lang="en-GB" sz="3600" b="1">
              <a:solidFill>
                <a:schemeClr val="bg1"/>
              </a:solidFill>
              <a:latin typeface="Times New Roman" panose="02020603050405020304" pitchFamily="18" charset="0"/>
              <a:cs typeface="Times New Roman" panose="02020603050405020304" pitchFamily="18" charset="0"/>
            </a:endParaRPr>
          </a:p>
        </p:txBody>
      </p:sp>
      <p:sp>
        <p:nvSpPr>
          <p:cNvPr id="27" name="Rectangle 26"/>
          <p:cNvSpPr/>
          <p:nvPr/>
        </p:nvSpPr>
        <p:spPr>
          <a:xfrm>
            <a:off x="7726819" y="3500307"/>
            <a:ext cx="2988319" cy="646331"/>
          </a:xfrm>
          <a:prstGeom prst="rect">
            <a:avLst/>
          </a:prstGeom>
        </p:spPr>
        <p:txBody>
          <a:bodyPr wrap="none">
            <a:spAutoFit/>
          </a:bodyPr>
          <a:lstStyle/>
          <a:p>
            <a:r>
              <a:rPr lang="vi-VN" sz="3600" b="1">
                <a:solidFill>
                  <a:schemeClr val="bg1"/>
                </a:solidFill>
                <a:latin typeface="Times New Roman" panose="02020603050405020304" pitchFamily="18" charset="0"/>
                <a:cs typeface="Times New Roman" panose="02020603050405020304" pitchFamily="18" charset="0"/>
              </a:rPr>
              <a:t>Sự đổi tên xã. </a:t>
            </a:r>
            <a:endParaRPr lang="en-GB" sz="3600" b="1">
              <a:solidFill>
                <a:schemeClr val="bg1"/>
              </a:solidFill>
              <a:latin typeface="Times New Roman" panose="02020603050405020304" pitchFamily="18" charset="0"/>
              <a:cs typeface="Times New Roman" panose="02020603050405020304" pitchFamily="18" charset="0"/>
            </a:endParaRPr>
          </a:p>
        </p:txBody>
      </p:sp>
      <p:grpSp>
        <p:nvGrpSpPr>
          <p:cNvPr id="28" name="Group 14"/>
          <p:cNvGrpSpPr/>
          <p:nvPr/>
        </p:nvGrpSpPr>
        <p:grpSpPr>
          <a:xfrm>
            <a:off x="6562961" y="6026651"/>
            <a:ext cx="4806658" cy="3073797"/>
            <a:chOff x="0" y="0"/>
            <a:chExt cx="1265951" cy="605372"/>
          </a:xfrm>
        </p:grpSpPr>
        <p:sp>
          <p:nvSpPr>
            <p:cNvPr id="29" name="Freeform 15"/>
            <p:cNvSpPr/>
            <p:nvPr/>
          </p:nvSpPr>
          <p:spPr>
            <a:xfrm>
              <a:off x="0" y="0"/>
              <a:ext cx="1265951" cy="605372"/>
            </a:xfrm>
            <a:custGeom>
              <a:avLst/>
              <a:gdLst/>
              <a:ahLst/>
              <a:cxnLst/>
              <a:rect l="l" t="t" r="r" b="b"/>
              <a:pathLst>
                <a:path w="1265951" h="605372">
                  <a:moveTo>
                    <a:pt x="82144" y="0"/>
                  </a:moveTo>
                  <a:lnTo>
                    <a:pt x="1183807" y="0"/>
                  </a:lnTo>
                  <a:cubicBezTo>
                    <a:pt x="1229174" y="0"/>
                    <a:pt x="1265951" y="36777"/>
                    <a:pt x="1265951" y="82144"/>
                  </a:cubicBezTo>
                  <a:lnTo>
                    <a:pt x="1265951" y="523228"/>
                  </a:lnTo>
                  <a:cubicBezTo>
                    <a:pt x="1265951" y="568595"/>
                    <a:pt x="1229174" y="605372"/>
                    <a:pt x="1183807" y="605372"/>
                  </a:cubicBezTo>
                  <a:lnTo>
                    <a:pt x="82144" y="605372"/>
                  </a:lnTo>
                  <a:cubicBezTo>
                    <a:pt x="60358" y="605372"/>
                    <a:pt x="39464" y="596717"/>
                    <a:pt x="24059" y="581312"/>
                  </a:cubicBezTo>
                  <a:cubicBezTo>
                    <a:pt x="8654" y="565907"/>
                    <a:pt x="0" y="545014"/>
                    <a:pt x="0" y="523228"/>
                  </a:cubicBezTo>
                  <a:lnTo>
                    <a:pt x="0" y="82144"/>
                  </a:lnTo>
                  <a:cubicBezTo>
                    <a:pt x="0" y="36777"/>
                    <a:pt x="36777" y="0"/>
                    <a:pt x="82144" y="0"/>
                  </a:cubicBezTo>
                  <a:close/>
                </a:path>
              </a:pathLst>
            </a:custGeom>
            <a:solidFill>
              <a:srgbClr val="AA917E"/>
            </a:solidFill>
            <a:ln w="38100" cap="rnd">
              <a:solidFill>
                <a:srgbClr val="ECD7C1"/>
              </a:solidFill>
              <a:round/>
            </a:ln>
          </p:spPr>
        </p:sp>
        <p:sp>
          <p:nvSpPr>
            <p:cNvPr id="30" name="TextBox 16"/>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sp>
        <p:nvSpPr>
          <p:cNvPr id="31" name="Rectangle 30"/>
          <p:cNvSpPr/>
          <p:nvPr/>
        </p:nvSpPr>
        <p:spPr>
          <a:xfrm>
            <a:off x="6817785" y="6417130"/>
            <a:ext cx="4499599" cy="2252924"/>
          </a:xfrm>
          <a:prstGeom prst="rect">
            <a:avLst/>
          </a:prstGeom>
        </p:spPr>
        <p:txBody>
          <a:bodyPr wrap="square">
            <a:spAutoFit/>
          </a:bodyPr>
          <a:lstStyle/>
          <a:p>
            <a:pPr marL="30480" marR="30480" algn="just">
              <a:lnSpc>
                <a:spcPct val="130000"/>
              </a:lnSpc>
            </a:pPr>
            <a:r>
              <a:rPr lang="vi-VN" sz="3600" b="1">
                <a:solidFill>
                  <a:schemeClr val="bg1"/>
                </a:solidFill>
                <a:latin typeface="Times New Roman" panose="02020603050405020304" pitchFamily="18" charset="0"/>
                <a:cs typeface="Times New Roman" panose="02020603050405020304" pitchFamily="18" charset="0"/>
              </a:rPr>
              <a:t>Đổi tên tên các tổ đội ngành nghề truyền thống thành hiện đại. </a:t>
            </a:r>
            <a:endParaRPr lang="en-GB" sz="3600" b="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2" name="Rectangle 31"/>
          <p:cNvSpPr/>
          <p:nvPr/>
        </p:nvSpPr>
        <p:spPr>
          <a:xfrm>
            <a:off x="12502554" y="6491851"/>
            <a:ext cx="4122128" cy="2308324"/>
          </a:xfrm>
          <a:prstGeom prst="rect">
            <a:avLst/>
          </a:prstGeom>
        </p:spPr>
        <p:txBody>
          <a:bodyPr wrap="square">
            <a:spAutoFit/>
          </a:bodyPr>
          <a:lstStyle/>
          <a:p>
            <a:pPr algn="just"/>
            <a:r>
              <a:rPr lang="vi-VN" sz="3600" b="1">
                <a:solidFill>
                  <a:schemeClr val="bg1"/>
                </a:solidFill>
                <a:latin typeface="Times New Roman" panose="02020603050405020304" pitchFamily="18" charset="0"/>
                <a:cs typeface="Times New Roman" panose="02020603050405020304" pitchFamily="18" charset="0"/>
              </a:rPr>
              <a:t>Tên các nhân vật được dùng sáng tạo bịa như thật để gây cười. </a:t>
            </a:r>
            <a:endParaRPr lang="en-GB" sz="3600" b="1">
              <a:solidFill>
                <a:schemeClr val="bg1"/>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barn(inVertical)">
                                      <p:cBhvr>
                                        <p:cTn id="7" dur="500"/>
                                        <p:tgtEl>
                                          <p:spTgt spid="24"/>
                                        </p:tgtEl>
                                      </p:cBhvr>
                                    </p:animEffect>
                                  </p:childTnLst>
                                </p:cTn>
                              </p:par>
                              <p:par>
                                <p:cTn id="8" presetID="16" presetClass="entr" presetSubtype="21"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arn(inVertical)">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26"/>
                                        </p:tgtEl>
                                        <p:attrNameLst>
                                          <p:attrName>style.visibility</p:attrName>
                                        </p:attrNameLst>
                                      </p:cBhvr>
                                      <p:to>
                                        <p:strVal val="visible"/>
                                      </p:to>
                                    </p:set>
                                    <p:animEffect transition="in" filter="fade">
                                      <p:cBhvr>
                                        <p:cTn id="15" dur="1000"/>
                                        <p:tgtEl>
                                          <p:spTgt spid="26"/>
                                        </p:tgtEl>
                                      </p:cBhvr>
                                    </p:animEffect>
                                    <p:anim calcmode="lin" valueType="num">
                                      <p:cBhvr>
                                        <p:cTn id="16" dur="1000" fill="hold"/>
                                        <p:tgtEl>
                                          <p:spTgt spid="26"/>
                                        </p:tgtEl>
                                        <p:attrNameLst>
                                          <p:attrName>ppt_x</p:attrName>
                                        </p:attrNameLst>
                                      </p:cBhvr>
                                      <p:tavLst>
                                        <p:tav tm="0">
                                          <p:val>
                                            <p:strVal val="#ppt_x"/>
                                          </p:val>
                                        </p:tav>
                                        <p:tav tm="100000">
                                          <p:val>
                                            <p:strVal val="#ppt_x"/>
                                          </p:val>
                                        </p:tav>
                                      </p:tavLst>
                                    </p:anim>
                                    <p:anim calcmode="lin" valueType="num">
                                      <p:cBhvr>
                                        <p:cTn id="17" dur="1000" fill="hold"/>
                                        <p:tgtEl>
                                          <p:spTgt spid="26"/>
                                        </p:tgtEl>
                                        <p:attrNameLst>
                                          <p:attrName>ppt_y</p:attrName>
                                        </p:attrNameLst>
                                      </p:cBhvr>
                                      <p:tavLst>
                                        <p:tav tm="0">
                                          <p:val>
                                            <p:strVal val="#ppt_y+.1"/>
                                          </p:val>
                                        </p:tav>
                                        <p:tav tm="100000">
                                          <p:val>
                                            <p:strVal val="#ppt_y"/>
                                          </p:val>
                                        </p:tav>
                                      </p:tavLst>
                                    </p:anim>
                                  </p:childTnLst>
                                </p:cTn>
                              </p:par>
                              <p:par>
                                <p:cTn id="18" presetID="42" presetClass="entr" presetSubtype="0" fill="hold" nodeType="with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1000"/>
                                        <p:tgtEl>
                                          <p:spTgt spid="11"/>
                                        </p:tgtEl>
                                      </p:cBhvr>
                                    </p:animEffect>
                                    <p:anim calcmode="lin" valueType="num">
                                      <p:cBhvr>
                                        <p:cTn id="21" dur="1000" fill="hold"/>
                                        <p:tgtEl>
                                          <p:spTgt spid="11"/>
                                        </p:tgtEl>
                                        <p:attrNameLst>
                                          <p:attrName>ppt_x</p:attrName>
                                        </p:attrNameLst>
                                      </p:cBhvr>
                                      <p:tavLst>
                                        <p:tav tm="0">
                                          <p:val>
                                            <p:strVal val="#ppt_x"/>
                                          </p:val>
                                        </p:tav>
                                        <p:tav tm="100000">
                                          <p:val>
                                            <p:strVal val="#ppt_x"/>
                                          </p:val>
                                        </p:tav>
                                      </p:tavLst>
                                    </p:anim>
                                    <p:anim calcmode="lin" valueType="num">
                                      <p:cBhvr>
                                        <p:cTn id="22"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27"/>
                                        </p:tgtEl>
                                        <p:attrNameLst>
                                          <p:attrName>style.visibility</p:attrName>
                                        </p:attrNameLst>
                                      </p:cBhvr>
                                      <p:to>
                                        <p:strVal val="visible"/>
                                      </p:to>
                                    </p:set>
                                    <p:animEffect transition="in" filter="fade">
                                      <p:cBhvr>
                                        <p:cTn id="27" dur="1000"/>
                                        <p:tgtEl>
                                          <p:spTgt spid="27"/>
                                        </p:tgtEl>
                                      </p:cBhvr>
                                    </p:animEffect>
                                    <p:anim calcmode="lin" valueType="num">
                                      <p:cBhvr>
                                        <p:cTn id="28" dur="1000" fill="hold"/>
                                        <p:tgtEl>
                                          <p:spTgt spid="27"/>
                                        </p:tgtEl>
                                        <p:attrNameLst>
                                          <p:attrName>ppt_x</p:attrName>
                                        </p:attrNameLst>
                                      </p:cBhvr>
                                      <p:tavLst>
                                        <p:tav tm="0">
                                          <p:val>
                                            <p:strVal val="#ppt_x"/>
                                          </p:val>
                                        </p:tav>
                                        <p:tav tm="100000">
                                          <p:val>
                                            <p:strVal val="#ppt_x"/>
                                          </p:val>
                                        </p:tav>
                                      </p:tavLst>
                                    </p:anim>
                                    <p:anim calcmode="lin" valueType="num">
                                      <p:cBhvr>
                                        <p:cTn id="29" dur="1000" fill="hold"/>
                                        <p:tgtEl>
                                          <p:spTgt spid="27"/>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fade">
                                      <p:cBhvr>
                                        <p:cTn id="32" dur="1000"/>
                                        <p:tgtEl>
                                          <p:spTgt spid="14"/>
                                        </p:tgtEl>
                                      </p:cBhvr>
                                    </p:animEffect>
                                    <p:anim calcmode="lin" valueType="num">
                                      <p:cBhvr>
                                        <p:cTn id="33" dur="1000" fill="hold"/>
                                        <p:tgtEl>
                                          <p:spTgt spid="14"/>
                                        </p:tgtEl>
                                        <p:attrNameLst>
                                          <p:attrName>ppt_x</p:attrName>
                                        </p:attrNameLst>
                                      </p:cBhvr>
                                      <p:tavLst>
                                        <p:tav tm="0">
                                          <p:val>
                                            <p:strVal val="#ppt_x"/>
                                          </p:val>
                                        </p:tav>
                                        <p:tav tm="100000">
                                          <p:val>
                                            <p:strVal val="#ppt_x"/>
                                          </p:val>
                                        </p:tav>
                                      </p:tavLst>
                                    </p:anim>
                                    <p:anim calcmode="lin" valueType="num">
                                      <p:cBhvr>
                                        <p:cTn id="34"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31"/>
                                        </p:tgtEl>
                                        <p:attrNameLst>
                                          <p:attrName>style.visibility</p:attrName>
                                        </p:attrNameLst>
                                      </p:cBhvr>
                                      <p:to>
                                        <p:strVal val="visible"/>
                                      </p:to>
                                    </p:set>
                                    <p:animEffect transition="in" filter="barn(inVertical)">
                                      <p:cBhvr>
                                        <p:cTn id="39" dur="500"/>
                                        <p:tgtEl>
                                          <p:spTgt spid="31"/>
                                        </p:tgtEl>
                                      </p:cBhvr>
                                    </p:animEffect>
                                  </p:childTnLst>
                                </p:cTn>
                              </p:par>
                              <p:par>
                                <p:cTn id="40" presetID="16" presetClass="entr" presetSubtype="21" fill="hold" nodeType="withEffect">
                                  <p:stCondLst>
                                    <p:cond delay="0"/>
                                  </p:stCondLst>
                                  <p:childTnLst>
                                    <p:set>
                                      <p:cBhvr>
                                        <p:cTn id="41" dur="1" fill="hold">
                                          <p:stCondLst>
                                            <p:cond delay="0"/>
                                          </p:stCondLst>
                                        </p:cTn>
                                        <p:tgtEl>
                                          <p:spTgt spid="28"/>
                                        </p:tgtEl>
                                        <p:attrNameLst>
                                          <p:attrName>style.visibility</p:attrName>
                                        </p:attrNameLst>
                                      </p:cBhvr>
                                      <p:to>
                                        <p:strVal val="visible"/>
                                      </p:to>
                                    </p:set>
                                    <p:animEffect transition="in" filter="barn(inVertical)">
                                      <p:cBhvr>
                                        <p:cTn id="42" dur="500"/>
                                        <p:tgtEl>
                                          <p:spTgt spid="28"/>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32"/>
                                        </p:tgtEl>
                                        <p:attrNameLst>
                                          <p:attrName>style.visibility</p:attrName>
                                        </p:attrNameLst>
                                      </p:cBhvr>
                                      <p:to>
                                        <p:strVal val="visible"/>
                                      </p:to>
                                    </p:set>
                                    <p:animEffect transition="in" filter="barn(inVertical)">
                                      <p:cBhvr>
                                        <p:cTn id="47" dur="500"/>
                                        <p:tgtEl>
                                          <p:spTgt spid="32"/>
                                        </p:tgtEl>
                                      </p:cBhvr>
                                    </p:animEffect>
                                  </p:childTnLst>
                                </p:cTn>
                              </p:par>
                              <p:par>
                                <p:cTn id="48" presetID="16" presetClass="entr" presetSubtype="21" fill="hold" nodeType="withEffect">
                                  <p:stCondLst>
                                    <p:cond delay="0"/>
                                  </p:stCondLst>
                                  <p:childTnLst>
                                    <p:set>
                                      <p:cBhvr>
                                        <p:cTn id="49" dur="1" fill="hold">
                                          <p:stCondLst>
                                            <p:cond delay="0"/>
                                          </p:stCondLst>
                                        </p:cTn>
                                        <p:tgtEl>
                                          <p:spTgt spid="17"/>
                                        </p:tgtEl>
                                        <p:attrNameLst>
                                          <p:attrName>style.visibility</p:attrName>
                                        </p:attrNameLst>
                                      </p:cBhvr>
                                      <p:to>
                                        <p:strVal val="visible"/>
                                      </p:to>
                                    </p:set>
                                    <p:animEffect transition="in" filter="barn(inVertical)">
                                      <p:cBhvr>
                                        <p:cTn id="50"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6" grpId="0"/>
      <p:bldP spid="27" grpId="0"/>
      <p:bldP spid="31" grpId="0"/>
      <p:bldP spid="3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235894" y="0"/>
            <a:ext cx="20399600" cy="10287000"/>
            <a:chOff x="0" y="0"/>
            <a:chExt cx="27199466" cy="13716000"/>
          </a:xfrm>
        </p:grpSpPr>
        <p:sp>
          <p:nvSpPr>
            <p:cNvPr id="3" name="Freeform 3"/>
            <p:cNvSpPr/>
            <p:nvPr/>
          </p:nvSpPr>
          <p:spPr>
            <a:xfrm>
              <a:off x="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1">
                <a:alphaModFix amt="19999"/>
              </a:blip>
              <a:stretch>
                <a:fillRect/>
              </a:stretch>
            </a:blipFill>
          </p:spPr>
        </p:sp>
        <p:sp>
          <p:nvSpPr>
            <p:cNvPr id="4" name="Freeform 4"/>
            <p:cNvSpPr/>
            <p:nvPr/>
          </p:nvSpPr>
          <p:spPr>
            <a:xfrm>
              <a:off x="13483466"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1">
                <a:alphaModFix amt="19999"/>
              </a:blip>
              <a:stretch>
                <a:fillRect/>
              </a:stretch>
            </a:blipFill>
          </p:spPr>
        </p:sp>
      </p:grpSp>
      <p:grpSp>
        <p:nvGrpSpPr>
          <p:cNvPr id="5" name="Group 5"/>
          <p:cNvGrpSpPr/>
          <p:nvPr/>
        </p:nvGrpSpPr>
        <p:grpSpPr>
          <a:xfrm rot="-143581">
            <a:off x="2024118" y="1340170"/>
            <a:ext cx="15080543" cy="7722103"/>
            <a:chOff x="0" y="0"/>
            <a:chExt cx="3971830" cy="2033805"/>
          </a:xfrm>
        </p:grpSpPr>
        <p:sp>
          <p:nvSpPr>
            <p:cNvPr id="6" name="Freeform 6"/>
            <p:cNvSpPr/>
            <p:nvPr/>
          </p:nvSpPr>
          <p:spPr>
            <a:xfrm>
              <a:off x="0" y="0"/>
              <a:ext cx="3971830" cy="2033805"/>
            </a:xfrm>
            <a:custGeom>
              <a:avLst/>
              <a:gdLst/>
              <a:ahLst/>
              <a:cxnLst/>
              <a:rect l="l" t="t" r="r" b="b"/>
              <a:pathLst>
                <a:path w="3971830" h="2033805">
                  <a:moveTo>
                    <a:pt x="26182" y="0"/>
                  </a:moveTo>
                  <a:lnTo>
                    <a:pt x="3945648" y="0"/>
                  </a:lnTo>
                  <a:cubicBezTo>
                    <a:pt x="3960108" y="0"/>
                    <a:pt x="3971830" y="11722"/>
                    <a:pt x="3971830" y="26182"/>
                  </a:cubicBezTo>
                  <a:lnTo>
                    <a:pt x="3971830" y="2007623"/>
                  </a:lnTo>
                  <a:cubicBezTo>
                    <a:pt x="3971830" y="2014567"/>
                    <a:pt x="3969072" y="2021226"/>
                    <a:pt x="3964162" y="2026136"/>
                  </a:cubicBezTo>
                  <a:cubicBezTo>
                    <a:pt x="3959251" y="2031047"/>
                    <a:pt x="3952592" y="2033805"/>
                    <a:pt x="3945648" y="2033805"/>
                  </a:cubicBezTo>
                  <a:lnTo>
                    <a:pt x="26182" y="2033805"/>
                  </a:lnTo>
                  <a:cubicBezTo>
                    <a:pt x="19238" y="2033805"/>
                    <a:pt x="12579" y="2031047"/>
                    <a:pt x="7669" y="2026136"/>
                  </a:cubicBezTo>
                  <a:cubicBezTo>
                    <a:pt x="2758" y="2021226"/>
                    <a:pt x="0" y="2014567"/>
                    <a:pt x="0" y="2007623"/>
                  </a:cubicBezTo>
                  <a:lnTo>
                    <a:pt x="0" y="26182"/>
                  </a:lnTo>
                  <a:cubicBezTo>
                    <a:pt x="0" y="19238"/>
                    <a:pt x="2758" y="12579"/>
                    <a:pt x="7669" y="7669"/>
                  </a:cubicBezTo>
                  <a:cubicBezTo>
                    <a:pt x="12579" y="2758"/>
                    <a:pt x="19238" y="0"/>
                    <a:pt x="26182" y="0"/>
                  </a:cubicBezTo>
                  <a:close/>
                </a:path>
              </a:pathLst>
            </a:custGeom>
            <a:solidFill>
              <a:srgbClr val="825445"/>
            </a:solidFill>
          </p:spPr>
        </p:sp>
        <p:sp>
          <p:nvSpPr>
            <p:cNvPr id="7" name="TextBox 7"/>
            <p:cNvSpPr txBox="1"/>
            <p:nvPr/>
          </p:nvSpPr>
          <p:spPr>
            <a:xfrm>
              <a:off x="0" y="-28575"/>
              <a:ext cx="812800" cy="841375"/>
            </a:xfrm>
            <a:prstGeom prst="rect">
              <a:avLst/>
            </a:prstGeom>
          </p:spPr>
          <p:txBody>
            <a:bodyPr lIns="50800" tIns="50800" rIns="50800" bIns="50800" rtlCol="0" anchor="ctr"/>
            <a:lstStyle/>
            <a:p>
              <a:pPr algn="ctr">
                <a:lnSpc>
                  <a:spcPts val="2660"/>
                </a:lnSpc>
              </a:pPr>
            </a:p>
          </p:txBody>
        </p:sp>
      </p:grpSp>
      <p:grpSp>
        <p:nvGrpSpPr>
          <p:cNvPr id="8" name="Group 8"/>
          <p:cNvGrpSpPr/>
          <p:nvPr/>
        </p:nvGrpSpPr>
        <p:grpSpPr>
          <a:xfrm rot="-143581">
            <a:off x="-3599882" y="1785381"/>
            <a:ext cx="5310462" cy="7722103"/>
            <a:chOff x="0" y="0"/>
            <a:chExt cx="1398640" cy="2033805"/>
          </a:xfrm>
        </p:grpSpPr>
        <p:sp>
          <p:nvSpPr>
            <p:cNvPr id="9" name="Freeform 9"/>
            <p:cNvSpPr/>
            <p:nvPr/>
          </p:nvSpPr>
          <p:spPr>
            <a:xfrm>
              <a:off x="0" y="0"/>
              <a:ext cx="1398640" cy="2033805"/>
            </a:xfrm>
            <a:custGeom>
              <a:avLst/>
              <a:gdLst/>
              <a:ahLst/>
              <a:cxnLst/>
              <a:rect l="l" t="t" r="r" b="b"/>
              <a:pathLst>
                <a:path w="1398640" h="2033805">
                  <a:moveTo>
                    <a:pt x="74351" y="0"/>
                  </a:moveTo>
                  <a:lnTo>
                    <a:pt x="1324289" y="0"/>
                  </a:lnTo>
                  <a:cubicBezTo>
                    <a:pt x="1344008" y="0"/>
                    <a:pt x="1362920" y="7833"/>
                    <a:pt x="1376863" y="21777"/>
                  </a:cubicBezTo>
                  <a:cubicBezTo>
                    <a:pt x="1390807" y="35720"/>
                    <a:pt x="1398640" y="54632"/>
                    <a:pt x="1398640" y="74351"/>
                  </a:cubicBezTo>
                  <a:lnTo>
                    <a:pt x="1398640" y="1959454"/>
                  </a:lnTo>
                  <a:cubicBezTo>
                    <a:pt x="1398640" y="1979173"/>
                    <a:pt x="1390807" y="1998085"/>
                    <a:pt x="1376863" y="2012028"/>
                  </a:cubicBezTo>
                  <a:cubicBezTo>
                    <a:pt x="1362920" y="2025971"/>
                    <a:pt x="1344008" y="2033805"/>
                    <a:pt x="1324289" y="2033805"/>
                  </a:cubicBezTo>
                  <a:lnTo>
                    <a:pt x="74351" y="2033805"/>
                  </a:lnTo>
                  <a:cubicBezTo>
                    <a:pt x="54632" y="2033805"/>
                    <a:pt x="35720" y="2025971"/>
                    <a:pt x="21777" y="2012028"/>
                  </a:cubicBezTo>
                  <a:cubicBezTo>
                    <a:pt x="7833" y="1998085"/>
                    <a:pt x="0" y="1979173"/>
                    <a:pt x="0" y="1959454"/>
                  </a:cubicBezTo>
                  <a:lnTo>
                    <a:pt x="0" y="74351"/>
                  </a:lnTo>
                  <a:cubicBezTo>
                    <a:pt x="0" y="54632"/>
                    <a:pt x="7833" y="35720"/>
                    <a:pt x="21777" y="21777"/>
                  </a:cubicBezTo>
                  <a:cubicBezTo>
                    <a:pt x="35720" y="7833"/>
                    <a:pt x="54632" y="0"/>
                    <a:pt x="74351" y="0"/>
                  </a:cubicBezTo>
                  <a:close/>
                </a:path>
              </a:pathLst>
            </a:custGeom>
            <a:solidFill>
              <a:srgbClr val="825445"/>
            </a:solidFill>
          </p:spPr>
        </p:sp>
        <p:sp>
          <p:nvSpPr>
            <p:cNvPr id="10" name="TextBox 10"/>
            <p:cNvSpPr txBox="1"/>
            <p:nvPr/>
          </p:nvSpPr>
          <p:spPr>
            <a:xfrm>
              <a:off x="0" y="-28575"/>
              <a:ext cx="812800" cy="841375"/>
            </a:xfrm>
            <a:prstGeom prst="rect">
              <a:avLst/>
            </a:prstGeom>
          </p:spPr>
          <p:txBody>
            <a:bodyPr lIns="50800" tIns="50800" rIns="50800" bIns="50800" rtlCol="0" anchor="ctr"/>
            <a:lstStyle/>
            <a:p>
              <a:pPr algn="ctr">
                <a:lnSpc>
                  <a:spcPts val="2660"/>
                </a:lnSpc>
              </a:pPr>
            </a:p>
          </p:txBody>
        </p:sp>
      </p:grpSp>
      <p:grpSp>
        <p:nvGrpSpPr>
          <p:cNvPr id="11" name="Group 11"/>
          <p:cNvGrpSpPr/>
          <p:nvPr/>
        </p:nvGrpSpPr>
        <p:grpSpPr>
          <a:xfrm rot="-149877">
            <a:off x="3128753" y="1824865"/>
            <a:ext cx="13237751" cy="6613591"/>
            <a:chOff x="0" y="0"/>
            <a:chExt cx="3486486" cy="1741851"/>
          </a:xfrm>
        </p:grpSpPr>
        <p:sp>
          <p:nvSpPr>
            <p:cNvPr id="12" name="Freeform 12"/>
            <p:cNvSpPr/>
            <p:nvPr/>
          </p:nvSpPr>
          <p:spPr>
            <a:xfrm>
              <a:off x="0" y="0"/>
              <a:ext cx="3486486" cy="1741851"/>
            </a:xfrm>
            <a:custGeom>
              <a:avLst/>
              <a:gdLst/>
              <a:ahLst/>
              <a:cxnLst/>
              <a:rect l="l" t="t" r="r" b="b"/>
              <a:pathLst>
                <a:path w="3486486" h="1741851">
                  <a:moveTo>
                    <a:pt x="29827" y="0"/>
                  </a:moveTo>
                  <a:lnTo>
                    <a:pt x="3456660" y="0"/>
                  </a:lnTo>
                  <a:cubicBezTo>
                    <a:pt x="3473132" y="0"/>
                    <a:pt x="3486486" y="13354"/>
                    <a:pt x="3486486" y="29827"/>
                  </a:cubicBezTo>
                  <a:lnTo>
                    <a:pt x="3486486" y="1712024"/>
                  </a:lnTo>
                  <a:cubicBezTo>
                    <a:pt x="3486486" y="1719935"/>
                    <a:pt x="3483344" y="1727521"/>
                    <a:pt x="3477750" y="1733115"/>
                  </a:cubicBezTo>
                  <a:cubicBezTo>
                    <a:pt x="3472156" y="1738709"/>
                    <a:pt x="3464570" y="1741851"/>
                    <a:pt x="3456660" y="1741851"/>
                  </a:cubicBezTo>
                  <a:lnTo>
                    <a:pt x="29827" y="1741851"/>
                  </a:lnTo>
                  <a:cubicBezTo>
                    <a:pt x="13354" y="1741851"/>
                    <a:pt x="0" y="1728497"/>
                    <a:pt x="0" y="1712024"/>
                  </a:cubicBezTo>
                  <a:lnTo>
                    <a:pt x="0" y="29827"/>
                  </a:lnTo>
                  <a:cubicBezTo>
                    <a:pt x="0" y="13354"/>
                    <a:pt x="13354" y="0"/>
                    <a:pt x="29827" y="0"/>
                  </a:cubicBezTo>
                  <a:close/>
                </a:path>
              </a:pathLst>
            </a:custGeom>
            <a:solidFill>
              <a:srgbClr val="F7EFE2"/>
            </a:solidFill>
            <a:ln w="38100" cap="rnd">
              <a:solidFill>
                <a:srgbClr val="C79179"/>
              </a:solidFill>
              <a:round/>
            </a:ln>
          </p:spPr>
        </p:sp>
        <p:sp>
          <p:nvSpPr>
            <p:cNvPr id="13" name="TextBox 13"/>
            <p:cNvSpPr txBox="1"/>
            <p:nvPr/>
          </p:nvSpPr>
          <p:spPr>
            <a:xfrm>
              <a:off x="0" y="-28575"/>
              <a:ext cx="812800" cy="841375"/>
            </a:xfrm>
            <a:prstGeom prst="rect">
              <a:avLst/>
            </a:prstGeom>
          </p:spPr>
          <p:txBody>
            <a:bodyPr lIns="50800" tIns="50800" rIns="50800" bIns="50800" rtlCol="0" anchor="ctr"/>
            <a:lstStyle/>
            <a:p>
              <a:pPr algn="ctr">
                <a:lnSpc>
                  <a:spcPts val="2660"/>
                </a:lnSpc>
              </a:pPr>
            </a:p>
          </p:txBody>
        </p:sp>
      </p:grpSp>
      <p:sp>
        <p:nvSpPr>
          <p:cNvPr id="14" name="Freeform 14"/>
          <p:cNvSpPr/>
          <p:nvPr/>
        </p:nvSpPr>
        <p:spPr>
          <a:xfrm rot="-142552">
            <a:off x="3143014" y="1859345"/>
            <a:ext cx="13209010" cy="6538460"/>
          </a:xfrm>
          <a:custGeom>
            <a:avLst/>
            <a:gdLst/>
            <a:ahLst/>
            <a:cxnLst/>
            <a:rect l="l" t="t" r="r" b="b"/>
            <a:pathLst>
              <a:path w="13209010" h="6538460">
                <a:moveTo>
                  <a:pt x="0" y="0"/>
                </a:moveTo>
                <a:lnTo>
                  <a:pt x="13209010" y="0"/>
                </a:lnTo>
                <a:lnTo>
                  <a:pt x="13209010" y="6538460"/>
                </a:lnTo>
                <a:lnTo>
                  <a:pt x="0" y="6538460"/>
                </a:lnTo>
                <a:lnTo>
                  <a:pt x="0" y="0"/>
                </a:lnTo>
                <a:close/>
              </a:path>
            </a:pathLst>
          </a:custGeom>
          <a:blipFill>
            <a:blip r:embed="rId2">
              <a:alphaModFix amt="19999"/>
            </a:blip>
            <a:stretch>
              <a:fillRect/>
            </a:stretch>
          </a:blipFill>
        </p:spPr>
      </p:sp>
      <p:sp>
        <p:nvSpPr>
          <p:cNvPr id="15" name="Freeform 15"/>
          <p:cNvSpPr/>
          <p:nvPr/>
        </p:nvSpPr>
        <p:spPr>
          <a:xfrm rot="2781891">
            <a:off x="14462329" y="811938"/>
            <a:ext cx="2883442" cy="3253115"/>
          </a:xfrm>
          <a:custGeom>
            <a:avLst/>
            <a:gdLst/>
            <a:ahLst/>
            <a:cxnLst/>
            <a:rect l="l" t="t" r="r" b="b"/>
            <a:pathLst>
              <a:path w="2883442" h="3253115">
                <a:moveTo>
                  <a:pt x="0" y="0"/>
                </a:moveTo>
                <a:lnTo>
                  <a:pt x="2883442" y="0"/>
                </a:lnTo>
                <a:lnTo>
                  <a:pt x="2883442" y="3253115"/>
                </a:lnTo>
                <a:lnTo>
                  <a:pt x="0" y="3253115"/>
                </a:lnTo>
                <a:lnTo>
                  <a:pt x="0" y="0"/>
                </a:lnTo>
                <a:close/>
              </a:path>
            </a:pathLst>
          </a:custGeom>
          <a:blipFill>
            <a:blip r:embed="rId3"/>
            <a:stretch>
              <a:fillRect/>
            </a:stretch>
          </a:blipFill>
        </p:spPr>
      </p:sp>
      <p:sp>
        <p:nvSpPr>
          <p:cNvPr id="16" name="Freeform 16"/>
          <p:cNvSpPr/>
          <p:nvPr/>
        </p:nvSpPr>
        <p:spPr>
          <a:xfrm rot="270427">
            <a:off x="2858133" y="6008044"/>
            <a:ext cx="2909355" cy="2957386"/>
          </a:xfrm>
          <a:custGeom>
            <a:avLst/>
            <a:gdLst/>
            <a:ahLst/>
            <a:cxnLst/>
            <a:rect l="l" t="t" r="r" b="b"/>
            <a:pathLst>
              <a:path w="2909355" h="2957386">
                <a:moveTo>
                  <a:pt x="0" y="0"/>
                </a:moveTo>
                <a:lnTo>
                  <a:pt x="2909354" y="0"/>
                </a:lnTo>
                <a:lnTo>
                  <a:pt x="2909354" y="2957386"/>
                </a:lnTo>
                <a:lnTo>
                  <a:pt x="0" y="2957386"/>
                </a:lnTo>
                <a:lnTo>
                  <a:pt x="0" y="0"/>
                </a:lnTo>
                <a:close/>
              </a:path>
            </a:pathLst>
          </a:custGeom>
          <a:blipFill>
            <a:blip r:embed="rId4"/>
            <a:stretch>
              <a:fillRect/>
            </a:stretch>
          </a:blipFill>
        </p:spPr>
      </p:sp>
      <p:sp>
        <p:nvSpPr>
          <p:cNvPr id="17" name="Freeform 17"/>
          <p:cNvSpPr/>
          <p:nvPr/>
        </p:nvSpPr>
        <p:spPr>
          <a:xfrm rot="7720389">
            <a:off x="-694460" y="-1506094"/>
            <a:ext cx="2525458" cy="4114800"/>
          </a:xfrm>
          <a:custGeom>
            <a:avLst/>
            <a:gdLst/>
            <a:ahLst/>
            <a:cxnLst/>
            <a:rect l="l" t="t" r="r" b="b"/>
            <a:pathLst>
              <a:path w="2525458" h="4114800">
                <a:moveTo>
                  <a:pt x="0" y="0"/>
                </a:moveTo>
                <a:lnTo>
                  <a:pt x="2525458" y="0"/>
                </a:lnTo>
                <a:lnTo>
                  <a:pt x="2525458" y="4114800"/>
                </a:lnTo>
                <a:lnTo>
                  <a:pt x="0" y="4114800"/>
                </a:lnTo>
                <a:lnTo>
                  <a:pt x="0" y="0"/>
                </a:lnTo>
                <a:close/>
              </a:path>
            </a:pathLst>
          </a:custGeom>
          <a:blipFill>
            <a:blip r:embed="rId5"/>
            <a:stretch>
              <a:fillRect/>
            </a:stretch>
          </a:blipFill>
        </p:spPr>
      </p:sp>
      <p:sp>
        <p:nvSpPr>
          <p:cNvPr id="18" name="Freeform 18"/>
          <p:cNvSpPr/>
          <p:nvPr/>
        </p:nvSpPr>
        <p:spPr>
          <a:xfrm rot="-2374795">
            <a:off x="16437101" y="7775227"/>
            <a:ext cx="2630043" cy="4114800"/>
          </a:xfrm>
          <a:custGeom>
            <a:avLst/>
            <a:gdLst/>
            <a:ahLst/>
            <a:cxnLst/>
            <a:rect l="l" t="t" r="r" b="b"/>
            <a:pathLst>
              <a:path w="2630043" h="4114800">
                <a:moveTo>
                  <a:pt x="0" y="0"/>
                </a:moveTo>
                <a:lnTo>
                  <a:pt x="2630043" y="0"/>
                </a:lnTo>
                <a:lnTo>
                  <a:pt x="2630043" y="4114800"/>
                </a:lnTo>
                <a:lnTo>
                  <a:pt x="0" y="4114800"/>
                </a:lnTo>
                <a:lnTo>
                  <a:pt x="0" y="0"/>
                </a:lnTo>
                <a:close/>
              </a:path>
            </a:pathLst>
          </a:custGeom>
          <a:blipFill>
            <a:blip r:embed="rId6"/>
            <a:stretch>
              <a:fillRect/>
            </a:stretch>
          </a:blipFill>
        </p:spPr>
      </p:sp>
      <p:sp>
        <p:nvSpPr>
          <p:cNvPr id="19" name="Freeform 19"/>
          <p:cNvSpPr/>
          <p:nvPr/>
        </p:nvSpPr>
        <p:spPr>
          <a:xfrm rot="-124910">
            <a:off x="1298385" y="2321576"/>
            <a:ext cx="1142189" cy="6649712"/>
          </a:xfrm>
          <a:custGeom>
            <a:avLst/>
            <a:gdLst/>
            <a:ahLst/>
            <a:cxnLst/>
            <a:rect l="l" t="t" r="r" b="b"/>
            <a:pathLst>
              <a:path w="1142189" h="6649712">
                <a:moveTo>
                  <a:pt x="0" y="0"/>
                </a:moveTo>
                <a:lnTo>
                  <a:pt x="1142189" y="0"/>
                </a:lnTo>
                <a:lnTo>
                  <a:pt x="1142189" y="6649712"/>
                </a:lnTo>
                <a:lnTo>
                  <a:pt x="0" y="6649712"/>
                </a:lnTo>
                <a:lnTo>
                  <a:pt x="0" y="0"/>
                </a:lnTo>
                <a:close/>
              </a:path>
            </a:pathLst>
          </a:custGeom>
          <a:blipFill>
            <a:blip r:embed="rId7"/>
            <a:stretch>
              <a:fillRect b="-83216"/>
            </a:stretch>
          </a:blipFill>
        </p:spPr>
      </p:sp>
      <p:sp>
        <p:nvSpPr>
          <p:cNvPr id="20" name="TextBox 20"/>
          <p:cNvSpPr txBox="1"/>
          <p:nvPr/>
        </p:nvSpPr>
        <p:spPr>
          <a:xfrm rot="-177133">
            <a:off x="4070007" y="2154776"/>
            <a:ext cx="11944062" cy="4247317"/>
          </a:xfrm>
          <a:prstGeom prst="rect">
            <a:avLst/>
          </a:prstGeom>
        </p:spPr>
        <p:txBody>
          <a:bodyPr lIns="0" tIns="0" rIns="0" bIns="0" rtlCol="0" anchor="t">
            <a:spAutoFit/>
          </a:bodyPr>
          <a:lstStyle/>
          <a:p>
            <a:r>
              <a:rPr lang="en-US" sz="13800" b="1" i="1" dirty="0" err="1">
                <a:ln w="13462">
                  <a:solidFill>
                    <a:schemeClr val="bg1"/>
                  </a:solidFill>
                  <a:prstDash val="solid"/>
                </a:ln>
                <a:solidFill>
                  <a:srgbClr val="FF0000"/>
                </a:solidFill>
                <a:effectLst>
                  <a:outerShdw dist="38100" dir="2700000" algn="bl" rotWithShape="0">
                    <a:schemeClr val="accent5"/>
                  </a:outerShdw>
                </a:effectLst>
                <a:latin typeface="+mj-lt"/>
              </a:rPr>
              <a:t>Tiết</a:t>
            </a:r>
            <a:r>
              <a:rPr lang="en-US" sz="13800" b="1" i="1" dirty="0">
                <a:ln w="13462">
                  <a:solidFill>
                    <a:schemeClr val="bg1"/>
                  </a:solidFill>
                  <a:prstDash val="solid"/>
                </a:ln>
                <a:solidFill>
                  <a:srgbClr val="FF0000"/>
                </a:solidFill>
                <a:effectLst>
                  <a:outerShdw dist="38100" dir="2700000" algn="bl" rotWithShape="0">
                    <a:schemeClr val="accent5"/>
                  </a:outerShdw>
                </a:effectLst>
                <a:latin typeface="+mj-lt"/>
              </a:rPr>
              <a:t> 45</a:t>
            </a:r>
            <a:endParaRPr lang="en-US" sz="13800" b="1" i="1" dirty="0">
              <a:ln w="13462">
                <a:solidFill>
                  <a:schemeClr val="bg1"/>
                </a:solidFill>
                <a:prstDash val="solid"/>
              </a:ln>
              <a:solidFill>
                <a:srgbClr val="FF0000"/>
              </a:solidFill>
              <a:effectLst>
                <a:outerShdw dist="38100" dir="2700000" algn="bl" rotWithShape="0">
                  <a:schemeClr val="accent5"/>
                </a:outerShdw>
              </a:effectLst>
              <a:latin typeface="+mj-lt"/>
            </a:endParaRPr>
          </a:p>
          <a:p>
            <a:r>
              <a:rPr lang="vi-VN" sz="13800" b="1" i="1" dirty="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mj-lt"/>
              </a:rPr>
              <a:t>Đổi tên cho xã</a:t>
            </a:r>
            <a:endParaRPr lang="en-GB" sz="138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mj-lt"/>
            </a:endParaRPr>
          </a:p>
        </p:txBody>
      </p:sp>
      <p:sp>
        <p:nvSpPr>
          <p:cNvPr id="21" name="TextBox 21"/>
          <p:cNvSpPr txBox="1"/>
          <p:nvPr/>
        </p:nvSpPr>
        <p:spPr>
          <a:xfrm rot="-123870">
            <a:off x="5431059" y="5991948"/>
            <a:ext cx="8993999" cy="500137"/>
          </a:xfrm>
          <a:prstGeom prst="rect">
            <a:avLst/>
          </a:prstGeom>
        </p:spPr>
        <p:txBody>
          <a:bodyPr wrap="square" lIns="0" tIns="0" rIns="0" bIns="0" rtlCol="0" anchor="t">
            <a:spAutoFit/>
          </a:bodyPr>
          <a:lstStyle/>
          <a:p>
            <a:pPr algn="ctr">
              <a:lnSpc>
                <a:spcPts val="3920"/>
              </a:lnSpc>
            </a:pPr>
            <a:r>
              <a:rPr lang="vi-VN" sz="5400">
                <a:latin typeface="+mj-lt"/>
              </a:rPr>
              <a:t>(Trích </a:t>
            </a:r>
            <a:r>
              <a:rPr lang="vi-VN" sz="5400" i="1">
                <a:latin typeface="+mj-lt"/>
              </a:rPr>
              <a:t>Bệnh sĩ, </a:t>
            </a:r>
            <a:r>
              <a:rPr lang="vi-VN" sz="5400">
                <a:latin typeface="+mj-lt"/>
              </a:rPr>
              <a:t>Lưu Quang Vũ)</a:t>
            </a:r>
            <a:endParaRPr lang="en-US" sz="4800">
              <a:solidFill>
                <a:srgbClr val="000000"/>
              </a:solidFill>
              <a:latin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1"/>
                                        </p:tgtEl>
                                        <p:attrNameLst>
                                          <p:attrName>style.visibility</p:attrName>
                                        </p:attrNameLst>
                                      </p:cBhvr>
                                      <p:to>
                                        <p:strVal val="visible"/>
                                      </p:to>
                                    </p:set>
                                    <p:animEffect transition="in" filter="fade">
                                      <p:cBhvr>
                                        <p:cTn id="14" dur="1000"/>
                                        <p:tgtEl>
                                          <p:spTgt spid="21"/>
                                        </p:tgtEl>
                                      </p:cBhvr>
                                    </p:animEffect>
                                    <p:anim calcmode="lin" valueType="num">
                                      <p:cBhvr>
                                        <p:cTn id="15" dur="1000" fill="hold"/>
                                        <p:tgtEl>
                                          <p:spTgt spid="21"/>
                                        </p:tgtEl>
                                        <p:attrNameLst>
                                          <p:attrName>ppt_x</p:attrName>
                                        </p:attrNameLst>
                                      </p:cBhvr>
                                      <p:tavLst>
                                        <p:tav tm="0">
                                          <p:val>
                                            <p:strVal val="#ppt_x"/>
                                          </p:val>
                                        </p:tav>
                                        <p:tav tm="100000">
                                          <p:val>
                                            <p:strVal val="#ppt_x"/>
                                          </p:val>
                                        </p:tav>
                                      </p:tavLst>
                                    </p:anim>
                                    <p:anim calcmode="lin" valueType="num">
                                      <p:cBhvr>
                                        <p:cTn id="16"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AF9F0"/>
        </a:solidFill>
        <a:effectLst/>
      </p:bgPr>
    </p:bg>
    <p:spTree>
      <p:nvGrpSpPr>
        <p:cNvPr id="1" name=""/>
        <p:cNvGrpSpPr/>
        <p:nvPr/>
      </p:nvGrpSpPr>
      <p:grpSpPr>
        <a:xfrm>
          <a:off x="0" y="0"/>
          <a:ext cx="0" cy="0"/>
          <a:chOff x="0" y="0"/>
          <a:chExt cx="0" cy="0"/>
        </a:xfrm>
      </p:grpSpPr>
      <p:grpSp>
        <p:nvGrpSpPr>
          <p:cNvPr id="2" name="Group 2"/>
          <p:cNvGrpSpPr/>
          <p:nvPr/>
        </p:nvGrpSpPr>
        <p:grpSpPr>
          <a:xfrm>
            <a:off x="-1326635" y="36112"/>
            <a:ext cx="20399600" cy="10287000"/>
            <a:chOff x="0" y="0"/>
            <a:chExt cx="27199466" cy="13716000"/>
          </a:xfrm>
        </p:grpSpPr>
        <p:sp>
          <p:nvSpPr>
            <p:cNvPr id="3" name="Freeform 3"/>
            <p:cNvSpPr/>
            <p:nvPr/>
          </p:nvSpPr>
          <p:spPr>
            <a:xfrm>
              <a:off x="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1">
                <a:alphaModFix amt="19999"/>
              </a:blip>
              <a:stretch>
                <a:fillRect/>
              </a:stretch>
            </a:blipFill>
          </p:spPr>
        </p:sp>
        <p:sp>
          <p:nvSpPr>
            <p:cNvPr id="4" name="Freeform 4"/>
            <p:cNvSpPr/>
            <p:nvPr/>
          </p:nvSpPr>
          <p:spPr>
            <a:xfrm>
              <a:off x="13483466"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1">
                <a:alphaModFix amt="19999"/>
              </a:blip>
              <a:stretch>
                <a:fillRect/>
              </a:stretch>
            </a:blipFill>
          </p:spPr>
        </p:sp>
      </p:grpSp>
      <p:grpSp>
        <p:nvGrpSpPr>
          <p:cNvPr id="5" name="Group 5"/>
          <p:cNvGrpSpPr/>
          <p:nvPr/>
        </p:nvGrpSpPr>
        <p:grpSpPr>
          <a:xfrm>
            <a:off x="1397247" y="1625443"/>
            <a:ext cx="15493506" cy="7872160"/>
            <a:chOff x="0" y="0"/>
            <a:chExt cx="4080594" cy="2073326"/>
          </a:xfrm>
        </p:grpSpPr>
        <p:sp>
          <p:nvSpPr>
            <p:cNvPr id="6" name="Freeform 6"/>
            <p:cNvSpPr/>
            <p:nvPr/>
          </p:nvSpPr>
          <p:spPr>
            <a:xfrm>
              <a:off x="0" y="0"/>
              <a:ext cx="4080594" cy="2073326"/>
            </a:xfrm>
            <a:custGeom>
              <a:avLst/>
              <a:gdLst/>
              <a:ahLst/>
              <a:cxnLst/>
              <a:rect l="l" t="t" r="r" b="b"/>
              <a:pathLst>
                <a:path w="4080594" h="2073326">
                  <a:moveTo>
                    <a:pt x="25484" y="0"/>
                  </a:moveTo>
                  <a:lnTo>
                    <a:pt x="4055110" y="0"/>
                  </a:lnTo>
                  <a:cubicBezTo>
                    <a:pt x="4061869" y="0"/>
                    <a:pt x="4068351" y="2685"/>
                    <a:pt x="4073130" y="7464"/>
                  </a:cubicBezTo>
                  <a:cubicBezTo>
                    <a:pt x="4077909" y="12243"/>
                    <a:pt x="4080594" y="18725"/>
                    <a:pt x="4080594" y="25484"/>
                  </a:cubicBezTo>
                  <a:lnTo>
                    <a:pt x="4080594" y="2047842"/>
                  </a:lnTo>
                  <a:cubicBezTo>
                    <a:pt x="4080594" y="2054601"/>
                    <a:pt x="4077909" y="2061083"/>
                    <a:pt x="4073130" y="2065862"/>
                  </a:cubicBezTo>
                  <a:cubicBezTo>
                    <a:pt x="4068351" y="2070641"/>
                    <a:pt x="4061869" y="2073326"/>
                    <a:pt x="4055110" y="2073326"/>
                  </a:cubicBezTo>
                  <a:lnTo>
                    <a:pt x="25484" y="2073326"/>
                  </a:lnTo>
                  <a:cubicBezTo>
                    <a:pt x="18725" y="2073326"/>
                    <a:pt x="12243" y="2070641"/>
                    <a:pt x="7464" y="2065862"/>
                  </a:cubicBezTo>
                  <a:cubicBezTo>
                    <a:pt x="2685" y="2061083"/>
                    <a:pt x="0" y="2054601"/>
                    <a:pt x="0" y="2047842"/>
                  </a:cubicBezTo>
                  <a:lnTo>
                    <a:pt x="0" y="25484"/>
                  </a:lnTo>
                  <a:cubicBezTo>
                    <a:pt x="0" y="18725"/>
                    <a:pt x="2685" y="12243"/>
                    <a:pt x="7464" y="7464"/>
                  </a:cubicBezTo>
                  <a:cubicBezTo>
                    <a:pt x="12243" y="2685"/>
                    <a:pt x="18725" y="0"/>
                    <a:pt x="25484" y="0"/>
                  </a:cubicBezTo>
                  <a:close/>
                </a:path>
              </a:pathLst>
            </a:custGeom>
            <a:solidFill>
              <a:srgbClr val="825445"/>
            </a:solidFill>
          </p:spPr>
        </p:sp>
        <p:sp>
          <p:nvSpPr>
            <p:cNvPr id="7" name="TextBox 7"/>
            <p:cNvSpPr txBox="1"/>
            <p:nvPr/>
          </p:nvSpPr>
          <p:spPr>
            <a:xfrm>
              <a:off x="0" y="-28575"/>
              <a:ext cx="812800" cy="841375"/>
            </a:xfrm>
            <a:prstGeom prst="rect">
              <a:avLst/>
            </a:prstGeom>
          </p:spPr>
          <p:txBody>
            <a:bodyPr lIns="50800" tIns="50800" rIns="50800" bIns="50800" rtlCol="0" anchor="ctr"/>
            <a:lstStyle/>
            <a:p>
              <a:pPr algn="ctr">
                <a:lnSpc>
                  <a:spcPts val="2660"/>
                </a:lnSpc>
                <a:spcBef>
                  <a:spcPct val="0"/>
                </a:spcBef>
              </a:pPr>
              <a:endParaRPr>
                <a:solidFill>
                  <a:prstClr val="black"/>
                </a:solidFill>
              </a:endParaRPr>
            </a:p>
          </p:txBody>
        </p:sp>
      </p:grpSp>
      <p:grpSp>
        <p:nvGrpSpPr>
          <p:cNvPr id="8" name="Group 8"/>
          <p:cNvGrpSpPr/>
          <p:nvPr/>
        </p:nvGrpSpPr>
        <p:grpSpPr>
          <a:xfrm>
            <a:off x="1482063" y="-318330"/>
            <a:ext cx="15493506" cy="1765390"/>
            <a:chOff x="0" y="0"/>
            <a:chExt cx="4080594" cy="464959"/>
          </a:xfrm>
        </p:grpSpPr>
        <p:sp>
          <p:nvSpPr>
            <p:cNvPr id="9" name="Freeform 9"/>
            <p:cNvSpPr/>
            <p:nvPr/>
          </p:nvSpPr>
          <p:spPr>
            <a:xfrm>
              <a:off x="0" y="0"/>
              <a:ext cx="4080594" cy="464959"/>
            </a:xfrm>
            <a:custGeom>
              <a:avLst/>
              <a:gdLst/>
              <a:ahLst/>
              <a:cxnLst/>
              <a:rect l="l" t="t" r="r" b="b"/>
              <a:pathLst>
                <a:path w="4080594" h="464959">
                  <a:moveTo>
                    <a:pt x="25484" y="0"/>
                  </a:moveTo>
                  <a:lnTo>
                    <a:pt x="4055110" y="0"/>
                  </a:lnTo>
                  <a:cubicBezTo>
                    <a:pt x="4061869" y="0"/>
                    <a:pt x="4068351" y="2685"/>
                    <a:pt x="4073130" y="7464"/>
                  </a:cubicBezTo>
                  <a:cubicBezTo>
                    <a:pt x="4077909" y="12243"/>
                    <a:pt x="4080594" y="18725"/>
                    <a:pt x="4080594" y="25484"/>
                  </a:cubicBezTo>
                  <a:lnTo>
                    <a:pt x="4080594" y="439475"/>
                  </a:lnTo>
                  <a:cubicBezTo>
                    <a:pt x="4080594" y="446233"/>
                    <a:pt x="4077909" y="452715"/>
                    <a:pt x="4073130" y="457495"/>
                  </a:cubicBezTo>
                  <a:cubicBezTo>
                    <a:pt x="4068351" y="462274"/>
                    <a:pt x="4061869" y="464959"/>
                    <a:pt x="4055110" y="464959"/>
                  </a:cubicBezTo>
                  <a:lnTo>
                    <a:pt x="25484" y="464959"/>
                  </a:lnTo>
                  <a:cubicBezTo>
                    <a:pt x="11410" y="464959"/>
                    <a:pt x="0" y="453549"/>
                    <a:pt x="0" y="439475"/>
                  </a:cubicBezTo>
                  <a:lnTo>
                    <a:pt x="0" y="25484"/>
                  </a:lnTo>
                  <a:cubicBezTo>
                    <a:pt x="0" y="18725"/>
                    <a:pt x="2685" y="12243"/>
                    <a:pt x="7464" y="7464"/>
                  </a:cubicBezTo>
                  <a:cubicBezTo>
                    <a:pt x="12243" y="2685"/>
                    <a:pt x="18725" y="0"/>
                    <a:pt x="25484" y="0"/>
                  </a:cubicBezTo>
                  <a:close/>
                </a:path>
              </a:pathLst>
            </a:custGeom>
            <a:solidFill>
              <a:srgbClr val="825445"/>
            </a:solidFill>
          </p:spPr>
        </p:sp>
        <p:sp>
          <p:nvSpPr>
            <p:cNvPr id="10" name="TextBox 10"/>
            <p:cNvSpPr txBox="1"/>
            <p:nvPr/>
          </p:nvSpPr>
          <p:spPr>
            <a:xfrm>
              <a:off x="0" y="-28575"/>
              <a:ext cx="812800" cy="841375"/>
            </a:xfrm>
            <a:prstGeom prst="rect">
              <a:avLst/>
            </a:prstGeom>
          </p:spPr>
          <p:txBody>
            <a:bodyPr lIns="50800" tIns="50800" rIns="50800" bIns="50800" rtlCol="0" anchor="ctr"/>
            <a:lstStyle/>
            <a:p>
              <a:pPr algn="ctr">
                <a:lnSpc>
                  <a:spcPts val="2660"/>
                </a:lnSpc>
                <a:spcBef>
                  <a:spcPct val="0"/>
                </a:spcBef>
              </a:pPr>
              <a:endParaRPr>
                <a:solidFill>
                  <a:prstClr val="black"/>
                </a:solidFill>
              </a:endParaRPr>
            </a:p>
          </p:txBody>
        </p:sp>
      </p:grpSp>
      <p:grpSp>
        <p:nvGrpSpPr>
          <p:cNvPr id="11" name="Group 11"/>
          <p:cNvGrpSpPr/>
          <p:nvPr/>
        </p:nvGrpSpPr>
        <p:grpSpPr>
          <a:xfrm>
            <a:off x="1821328" y="3107188"/>
            <a:ext cx="14645344" cy="6273254"/>
            <a:chOff x="0" y="0"/>
            <a:chExt cx="3857210" cy="1652215"/>
          </a:xfrm>
        </p:grpSpPr>
        <p:sp>
          <p:nvSpPr>
            <p:cNvPr id="12" name="Freeform 12"/>
            <p:cNvSpPr/>
            <p:nvPr/>
          </p:nvSpPr>
          <p:spPr>
            <a:xfrm>
              <a:off x="0" y="0"/>
              <a:ext cx="3857210" cy="1652215"/>
            </a:xfrm>
            <a:custGeom>
              <a:avLst/>
              <a:gdLst/>
              <a:ahLst/>
              <a:cxnLst/>
              <a:rect l="l" t="t" r="r" b="b"/>
              <a:pathLst>
                <a:path w="3857210" h="1652215">
                  <a:moveTo>
                    <a:pt x="26960" y="0"/>
                  </a:moveTo>
                  <a:lnTo>
                    <a:pt x="3830250" y="0"/>
                  </a:lnTo>
                  <a:cubicBezTo>
                    <a:pt x="3845140" y="0"/>
                    <a:pt x="3857210" y="12070"/>
                    <a:pt x="3857210" y="26960"/>
                  </a:cubicBezTo>
                  <a:lnTo>
                    <a:pt x="3857210" y="1625255"/>
                  </a:lnTo>
                  <a:cubicBezTo>
                    <a:pt x="3857210" y="1640145"/>
                    <a:pt x="3845140" y="1652215"/>
                    <a:pt x="3830250" y="1652215"/>
                  </a:cubicBezTo>
                  <a:lnTo>
                    <a:pt x="26960" y="1652215"/>
                  </a:lnTo>
                  <a:cubicBezTo>
                    <a:pt x="12070" y="1652215"/>
                    <a:pt x="0" y="1640145"/>
                    <a:pt x="0" y="1625255"/>
                  </a:cubicBezTo>
                  <a:lnTo>
                    <a:pt x="0" y="26960"/>
                  </a:lnTo>
                  <a:cubicBezTo>
                    <a:pt x="0" y="12070"/>
                    <a:pt x="12070" y="0"/>
                    <a:pt x="26960" y="0"/>
                  </a:cubicBezTo>
                  <a:close/>
                </a:path>
              </a:pathLst>
            </a:custGeom>
            <a:solidFill>
              <a:srgbClr val="F7EFE2"/>
            </a:solidFill>
            <a:ln w="38100" cap="rnd">
              <a:solidFill>
                <a:srgbClr val="AEA36F"/>
              </a:solidFill>
              <a:round/>
            </a:ln>
          </p:spPr>
        </p:sp>
        <p:sp>
          <p:nvSpPr>
            <p:cNvPr id="13" name="TextBox 13"/>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sp>
        <p:nvSpPr>
          <p:cNvPr id="14" name="Freeform 14"/>
          <p:cNvSpPr/>
          <p:nvPr/>
        </p:nvSpPr>
        <p:spPr>
          <a:xfrm>
            <a:off x="15826279" y="5722537"/>
            <a:ext cx="2128948" cy="4564463"/>
          </a:xfrm>
          <a:custGeom>
            <a:avLst/>
            <a:gdLst/>
            <a:ahLst/>
            <a:cxnLst/>
            <a:rect l="l" t="t" r="r" b="b"/>
            <a:pathLst>
              <a:path w="2128948" h="4564463">
                <a:moveTo>
                  <a:pt x="0" y="0"/>
                </a:moveTo>
                <a:lnTo>
                  <a:pt x="2128948" y="0"/>
                </a:lnTo>
                <a:lnTo>
                  <a:pt x="2128948" y="4564463"/>
                </a:lnTo>
                <a:lnTo>
                  <a:pt x="0" y="4564463"/>
                </a:lnTo>
                <a:lnTo>
                  <a:pt x="0" y="0"/>
                </a:lnTo>
                <a:close/>
              </a:path>
            </a:pathLst>
          </a:custGeom>
          <a:blipFill>
            <a:blip r:embed="rId2"/>
            <a:stretch>
              <a:fillRect/>
            </a:stretch>
          </a:blipFill>
        </p:spPr>
      </p:sp>
      <p:sp>
        <p:nvSpPr>
          <p:cNvPr id="15" name="Freeform 15"/>
          <p:cNvSpPr/>
          <p:nvPr/>
        </p:nvSpPr>
        <p:spPr>
          <a:xfrm rot="5400000">
            <a:off x="8689262" y="-4308184"/>
            <a:ext cx="1079108" cy="11510488"/>
          </a:xfrm>
          <a:custGeom>
            <a:avLst/>
            <a:gdLst/>
            <a:ahLst/>
            <a:cxnLst/>
            <a:rect l="l" t="t" r="r" b="b"/>
            <a:pathLst>
              <a:path w="1079108" h="11510488">
                <a:moveTo>
                  <a:pt x="0" y="0"/>
                </a:moveTo>
                <a:lnTo>
                  <a:pt x="1079108" y="0"/>
                </a:lnTo>
                <a:lnTo>
                  <a:pt x="1079108" y="11510488"/>
                </a:lnTo>
                <a:lnTo>
                  <a:pt x="0" y="11510488"/>
                </a:lnTo>
                <a:lnTo>
                  <a:pt x="0" y="0"/>
                </a:lnTo>
                <a:close/>
              </a:path>
            </a:pathLst>
          </a:custGeom>
          <a:blipFill>
            <a:blip r:embed="rId3"/>
            <a:stretch>
              <a:fillRect/>
            </a:stretch>
          </a:blipFill>
        </p:spPr>
      </p:sp>
      <p:sp>
        <p:nvSpPr>
          <p:cNvPr id="16" name="Freeform 16"/>
          <p:cNvSpPr/>
          <p:nvPr/>
        </p:nvSpPr>
        <p:spPr>
          <a:xfrm rot="9601665" flipH="1">
            <a:off x="611095" y="-267210"/>
            <a:ext cx="2116223" cy="4742236"/>
          </a:xfrm>
          <a:custGeom>
            <a:avLst/>
            <a:gdLst/>
            <a:ahLst/>
            <a:cxnLst/>
            <a:rect l="l" t="t" r="r" b="b"/>
            <a:pathLst>
              <a:path w="2116223" h="4742236">
                <a:moveTo>
                  <a:pt x="2116223" y="0"/>
                </a:moveTo>
                <a:lnTo>
                  <a:pt x="0" y="0"/>
                </a:lnTo>
                <a:lnTo>
                  <a:pt x="0" y="4742236"/>
                </a:lnTo>
                <a:lnTo>
                  <a:pt x="2116223" y="4742236"/>
                </a:lnTo>
                <a:lnTo>
                  <a:pt x="2116223" y="0"/>
                </a:lnTo>
                <a:close/>
              </a:path>
            </a:pathLst>
          </a:custGeom>
          <a:blipFill>
            <a:blip r:embed="rId4"/>
            <a:stretch>
              <a:fillRect/>
            </a:stretch>
          </a:blipFill>
        </p:spPr>
      </p:sp>
      <p:graphicFrame>
        <p:nvGraphicFramePr>
          <p:cNvPr id="18" name="Table 17"/>
          <p:cNvGraphicFramePr>
            <a:graphicFrameLocks noGrp="1"/>
          </p:cNvGraphicFramePr>
          <p:nvPr/>
        </p:nvGraphicFramePr>
        <p:xfrm>
          <a:off x="2743200" y="4248603"/>
          <a:ext cx="12658998" cy="4691634"/>
        </p:xfrm>
        <a:graphic>
          <a:graphicData uri="http://schemas.openxmlformats.org/drawingml/2006/table">
            <a:tbl>
              <a:tblPr firstRow="1" firstCol="1" bandRow="1"/>
              <a:tblGrid>
                <a:gridCol w="4648200"/>
                <a:gridCol w="1737354"/>
                <a:gridCol w="2800073"/>
                <a:gridCol w="3473371"/>
              </a:tblGrid>
              <a:tr h="1422748">
                <a:tc gridSpan="4">
                  <a:txBody>
                    <a:bodyPr/>
                    <a:lstStyle/>
                    <a:p>
                      <a:pPr algn="ctr">
                        <a:lnSpc>
                          <a:spcPct val="130000"/>
                        </a:lnSpc>
                        <a:spcAft>
                          <a:spcPts val="0"/>
                        </a:spcAft>
                      </a:pPr>
                      <a:r>
                        <a:rPr lang="en-US" sz="3600" b="1" u="sng">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PHT 06:</a:t>
                      </a:r>
                      <a:r>
                        <a:rPr lang="en-US" sz="3600" b="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b="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Tìm hiểu về nhân vật ông Toàn Nha- chủ tịch xã</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hMerge="1">
                  <a:tcPr/>
                </a:tc>
                <a:tc hMerge="1">
                  <a:tcPr/>
                </a:tc>
                <a:tc hMerge="1">
                  <a:tcPr/>
                </a:tc>
              </a:tr>
              <a:tr h="1575434">
                <a:tc>
                  <a:txBody>
                    <a:bodyPr/>
                    <a:lstStyle/>
                    <a:p>
                      <a:pPr>
                        <a:lnSpc>
                          <a:spcPct val="130000"/>
                        </a:lnSpc>
                        <a:spcAft>
                          <a:spcPts val="0"/>
                        </a:spcAft>
                      </a:pPr>
                      <a:r>
                        <a:rPr lang="en-US" sz="36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30000"/>
                        </a:lnSpc>
                        <a:spcAft>
                          <a:spcPts val="0"/>
                        </a:spcAft>
                      </a:pPr>
                      <a:r>
                        <a:rPr lang="en-US" sz="3600">
                          <a:effectLst/>
                          <a:latin typeface="Times New Roman" panose="02020603050405020304" pitchFamily="18" charset="0"/>
                          <a:ea typeface="Times New Roman" panose="02020603050405020304" pitchFamily="18" charset="0"/>
                          <a:cs typeface="Times New Roman" panose="02020603050405020304" pitchFamily="18" charset="0"/>
                        </a:rPr>
                        <a:t>Hành động</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30000"/>
                        </a:lnSpc>
                        <a:spcAft>
                          <a:spcPts val="0"/>
                        </a:spcAft>
                      </a:pPr>
                      <a:r>
                        <a:rPr lang="en-US" sz="3600">
                          <a:effectLst/>
                          <a:latin typeface="Times New Roman" panose="02020603050405020304" pitchFamily="18" charset="0"/>
                          <a:ea typeface="Times New Roman" panose="02020603050405020304" pitchFamily="18" charset="0"/>
                          <a:cs typeface="Times New Roman" panose="02020603050405020304" pitchFamily="18" charset="0"/>
                        </a:rPr>
                        <a:t>Ngôn ngữ/ </a:t>
                      </a:r>
                      <a:endParaRPr lang="en-US" sz="36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30000"/>
                        </a:lnSpc>
                        <a:spcAft>
                          <a:spcPts val="0"/>
                        </a:spcAft>
                      </a:pPr>
                      <a:r>
                        <a:rPr lang="en-US" sz="3600">
                          <a:effectLst/>
                          <a:latin typeface="Times New Roman" panose="02020603050405020304" pitchFamily="18" charset="0"/>
                          <a:ea typeface="Times New Roman" panose="02020603050405020304" pitchFamily="18" charset="0"/>
                          <a:cs typeface="Times New Roman" panose="02020603050405020304" pitchFamily="18" charset="0"/>
                        </a:rPr>
                        <a:t>lời nói</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30000"/>
                        </a:lnSpc>
                        <a:spcAft>
                          <a:spcPts val="0"/>
                        </a:spcAft>
                      </a:pPr>
                      <a:r>
                        <a:rPr lang="en-US" sz="3600">
                          <a:effectLst/>
                          <a:latin typeface="Times New Roman" panose="02020603050405020304" pitchFamily="18" charset="0"/>
                          <a:ea typeface="Times New Roman" panose="02020603050405020304" pitchFamily="18" charset="0"/>
                          <a:cs typeface="Times New Roman" panose="02020603050405020304" pitchFamily="18" charset="0"/>
                        </a:rPr>
                        <a:t>Đánh giá về </a:t>
                      </a:r>
                      <a:endParaRPr lang="en-US" sz="36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30000"/>
                        </a:lnSpc>
                        <a:spcAft>
                          <a:spcPts val="0"/>
                        </a:spcAft>
                      </a:pPr>
                      <a:r>
                        <a:rPr lang="en-US" sz="3600">
                          <a:effectLst/>
                          <a:latin typeface="Times New Roman" panose="02020603050405020304" pitchFamily="18" charset="0"/>
                          <a:ea typeface="Times New Roman" panose="02020603050405020304" pitchFamily="18" charset="0"/>
                          <a:cs typeface="Times New Roman" panose="02020603050405020304" pitchFamily="18" charset="0"/>
                        </a:rPr>
                        <a:t>nhân vật</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44715">
                <a:tc>
                  <a:txBody>
                    <a:bodyPr/>
                    <a:lstStyle/>
                    <a:p>
                      <a:pPr>
                        <a:lnSpc>
                          <a:spcPct val="130000"/>
                        </a:lnSpc>
                        <a:spcAft>
                          <a:spcPts val="0"/>
                        </a:spcAft>
                      </a:pPr>
                      <a:r>
                        <a:rPr lang="en-US" sz="3600">
                          <a:effectLst/>
                          <a:latin typeface="Times New Roman" panose="02020603050405020304" pitchFamily="18" charset="0"/>
                          <a:ea typeface="Times New Roman" panose="02020603050405020304" pitchFamily="18" charset="0"/>
                          <a:cs typeface="Times New Roman" panose="02020603050405020304" pitchFamily="18" charset="0"/>
                        </a:rPr>
                        <a:t>Biểu hiện trong văn bản</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30000"/>
                        </a:lnSpc>
                        <a:spcAft>
                          <a:spcPts val="0"/>
                        </a:spcAft>
                      </a:pPr>
                      <a:r>
                        <a:rPr lang="en-US" sz="36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30000"/>
                        </a:lnSpc>
                        <a:spcAft>
                          <a:spcPts val="0"/>
                        </a:spcAft>
                      </a:pPr>
                      <a:r>
                        <a:rPr lang="en-US" sz="36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30000"/>
                        </a:lnSpc>
                        <a:spcAft>
                          <a:spcPts val="0"/>
                        </a:spcAft>
                      </a:pPr>
                      <a:r>
                        <a:rPr lang="en-US" sz="36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48737">
                <a:tc>
                  <a:txBody>
                    <a:bodyPr/>
                    <a:lstStyle/>
                    <a:p>
                      <a:pPr>
                        <a:lnSpc>
                          <a:spcPct val="130000"/>
                        </a:lnSpc>
                        <a:spcAft>
                          <a:spcPts val="0"/>
                        </a:spcAft>
                      </a:pPr>
                      <a:r>
                        <a:rPr lang="en-US" sz="3600">
                          <a:effectLst/>
                          <a:latin typeface="Times New Roman" panose="02020603050405020304" pitchFamily="18" charset="0"/>
                          <a:ea typeface="Times New Roman" panose="02020603050405020304" pitchFamily="18" charset="0"/>
                          <a:cs typeface="Times New Roman" panose="02020603050405020304" pitchFamily="18" charset="0"/>
                        </a:rPr>
                        <a:t>Nhận xét</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30000"/>
                        </a:lnSpc>
                        <a:spcAft>
                          <a:spcPts val="0"/>
                        </a:spcAft>
                      </a:pPr>
                      <a:r>
                        <a:rPr lang="en-US" sz="36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30000"/>
                        </a:lnSpc>
                        <a:spcAft>
                          <a:spcPts val="0"/>
                        </a:spcAft>
                      </a:pPr>
                      <a:r>
                        <a:rPr lang="en-US" sz="36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30000"/>
                        </a:lnSpc>
                        <a:spcAft>
                          <a:spcPts val="0"/>
                        </a:spcAft>
                      </a:pPr>
                      <a:r>
                        <a:rPr lang="en-US" sz="36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9" name="Rectangle 18"/>
          <p:cNvSpPr/>
          <p:nvPr/>
        </p:nvSpPr>
        <p:spPr>
          <a:xfrm>
            <a:off x="5196950" y="2030044"/>
            <a:ext cx="8027582" cy="884794"/>
          </a:xfrm>
          <a:prstGeom prst="rect">
            <a:avLst/>
          </a:prstGeom>
        </p:spPr>
        <p:txBody>
          <a:bodyPr wrap="none">
            <a:spAutoFit/>
          </a:bodyPr>
          <a:lstStyle/>
          <a:p>
            <a:pPr algn="just">
              <a:lnSpc>
                <a:spcPct val="130000"/>
              </a:lnSpc>
              <a:spcAft>
                <a:spcPts val="0"/>
              </a:spcAft>
              <a:tabLst>
                <a:tab pos="90170" algn="l"/>
                <a:tab pos="180340" algn="l"/>
              </a:tabLst>
            </a:pPr>
            <a:r>
              <a:rPr lang="en-GB" sz="4400" b="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3. Các nhân vật trong đoạn trích</a:t>
            </a:r>
            <a:endParaRPr lang="en-GB" sz="4000">
              <a:solidFill>
                <a:schemeClr val="bg1"/>
              </a:solidFill>
              <a:effectLst/>
              <a:latin typeface="Times New Roman" panose="02020603050405020304" pitchFamily="18" charset="0"/>
              <a:ea typeface="Times New Roman" panose="02020603050405020304" pitchFamily="18" charset="0"/>
            </a:endParaRPr>
          </a:p>
        </p:txBody>
      </p:sp>
      <p:sp>
        <p:nvSpPr>
          <p:cNvPr id="20" name="Rectangle 19"/>
          <p:cNvSpPr/>
          <p:nvPr/>
        </p:nvSpPr>
        <p:spPr>
          <a:xfrm>
            <a:off x="6194251" y="3265677"/>
            <a:ext cx="5314853" cy="740652"/>
          </a:xfrm>
          <a:prstGeom prst="rect">
            <a:avLst/>
          </a:prstGeom>
        </p:spPr>
        <p:txBody>
          <a:bodyPr wrap="none">
            <a:spAutoFit/>
          </a:bodyPr>
          <a:lstStyle/>
          <a:p>
            <a:pPr algn="just">
              <a:lnSpc>
                <a:spcPct val="130000"/>
              </a:lnSpc>
              <a:spcAft>
                <a:spcPts val="0"/>
              </a:spcAft>
              <a:tabLst>
                <a:tab pos="90170" algn="l"/>
                <a:tab pos="180340" algn="l"/>
              </a:tabLst>
            </a:pPr>
            <a:r>
              <a:rPr lang="en-GB" sz="3600" b="1">
                <a:latin typeface="Times New Roman" panose="02020603050405020304" pitchFamily="18" charset="0"/>
                <a:ea typeface="Times New Roman" panose="02020603050405020304" pitchFamily="18" charset="0"/>
                <a:cs typeface="Times New Roman" panose="02020603050405020304" pitchFamily="18" charset="0"/>
              </a:rPr>
              <a:t>a. Nhân vật ông Toàn Nha</a:t>
            </a:r>
            <a:endParaRPr lang="en-GB" sz="3200">
              <a:effectLst/>
              <a:latin typeface="Times New Roman" panose="02020603050405020304" pitchFamily="18" charset="0"/>
              <a:ea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1000"/>
                                        <p:tgtEl>
                                          <p:spTgt spid="20"/>
                                        </p:tgtEl>
                                      </p:cBhvr>
                                    </p:animEffect>
                                    <p:anim calcmode="lin" valueType="num">
                                      <p:cBhvr>
                                        <p:cTn id="15" dur="1000" fill="hold"/>
                                        <p:tgtEl>
                                          <p:spTgt spid="20"/>
                                        </p:tgtEl>
                                        <p:attrNameLst>
                                          <p:attrName>ppt_x</p:attrName>
                                        </p:attrNameLst>
                                      </p:cBhvr>
                                      <p:tavLst>
                                        <p:tav tm="0">
                                          <p:val>
                                            <p:strVal val="#ppt_x"/>
                                          </p:val>
                                        </p:tav>
                                        <p:tav tm="100000">
                                          <p:val>
                                            <p:strVal val="#ppt_x"/>
                                          </p:val>
                                        </p:tav>
                                      </p:tavLst>
                                    </p:anim>
                                    <p:anim calcmode="lin" valueType="num">
                                      <p:cBhvr>
                                        <p:cTn id="16"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nodeType="click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circle(in)">
                                      <p:cBhvr>
                                        <p:cTn id="21" dur="2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AF9F0"/>
        </a:solidFill>
        <a:effectLst/>
      </p:bgPr>
    </p:bg>
    <p:spTree>
      <p:nvGrpSpPr>
        <p:cNvPr id="1" name=""/>
        <p:cNvGrpSpPr/>
        <p:nvPr/>
      </p:nvGrpSpPr>
      <p:grpSpPr>
        <a:xfrm>
          <a:off x="0" y="0"/>
          <a:ext cx="0" cy="0"/>
          <a:chOff x="0" y="0"/>
          <a:chExt cx="0" cy="0"/>
        </a:xfrm>
      </p:grpSpPr>
      <p:grpSp>
        <p:nvGrpSpPr>
          <p:cNvPr id="2" name="Group 2"/>
          <p:cNvGrpSpPr/>
          <p:nvPr/>
        </p:nvGrpSpPr>
        <p:grpSpPr>
          <a:xfrm>
            <a:off x="-1432044" y="0"/>
            <a:ext cx="20399600" cy="10287000"/>
            <a:chOff x="0" y="0"/>
            <a:chExt cx="27199466" cy="13716000"/>
          </a:xfrm>
        </p:grpSpPr>
        <p:sp>
          <p:nvSpPr>
            <p:cNvPr id="3" name="Freeform 3"/>
            <p:cNvSpPr/>
            <p:nvPr/>
          </p:nvSpPr>
          <p:spPr>
            <a:xfrm>
              <a:off x="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1">
                <a:alphaModFix amt="19999"/>
              </a:blip>
              <a:stretch>
                <a:fillRect/>
              </a:stretch>
            </a:blipFill>
          </p:spPr>
        </p:sp>
        <p:sp>
          <p:nvSpPr>
            <p:cNvPr id="4" name="Freeform 4"/>
            <p:cNvSpPr/>
            <p:nvPr/>
          </p:nvSpPr>
          <p:spPr>
            <a:xfrm>
              <a:off x="13483466"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1">
                <a:alphaModFix amt="19999"/>
              </a:blip>
              <a:stretch>
                <a:fillRect/>
              </a:stretch>
            </a:blipFill>
          </p:spPr>
        </p:sp>
      </p:grpSp>
      <p:grpSp>
        <p:nvGrpSpPr>
          <p:cNvPr id="5" name="Group 5"/>
          <p:cNvGrpSpPr/>
          <p:nvPr/>
        </p:nvGrpSpPr>
        <p:grpSpPr>
          <a:xfrm rot="-10800000">
            <a:off x="1028700" y="419840"/>
            <a:ext cx="8919007" cy="9447319"/>
            <a:chOff x="0" y="0"/>
            <a:chExt cx="2602534" cy="2488183"/>
          </a:xfrm>
        </p:grpSpPr>
        <p:sp>
          <p:nvSpPr>
            <p:cNvPr id="6" name="Freeform 6"/>
            <p:cNvSpPr/>
            <p:nvPr/>
          </p:nvSpPr>
          <p:spPr>
            <a:xfrm>
              <a:off x="0" y="0"/>
              <a:ext cx="2602534" cy="2488183"/>
            </a:xfrm>
            <a:custGeom>
              <a:avLst/>
              <a:gdLst/>
              <a:ahLst/>
              <a:cxnLst/>
              <a:rect l="l" t="t" r="r" b="b"/>
              <a:pathLst>
                <a:path w="2602534" h="2488183">
                  <a:moveTo>
                    <a:pt x="39957" y="0"/>
                  </a:moveTo>
                  <a:lnTo>
                    <a:pt x="2562577" y="0"/>
                  </a:lnTo>
                  <a:cubicBezTo>
                    <a:pt x="2584644" y="0"/>
                    <a:pt x="2602534" y="17889"/>
                    <a:pt x="2602534" y="39957"/>
                  </a:cubicBezTo>
                  <a:lnTo>
                    <a:pt x="2602534" y="2448226"/>
                  </a:lnTo>
                  <a:cubicBezTo>
                    <a:pt x="2602534" y="2470293"/>
                    <a:pt x="2584644" y="2488183"/>
                    <a:pt x="2562577" y="2488183"/>
                  </a:cubicBezTo>
                  <a:lnTo>
                    <a:pt x="39957" y="2488183"/>
                  </a:lnTo>
                  <a:cubicBezTo>
                    <a:pt x="17889" y="2488183"/>
                    <a:pt x="0" y="2470293"/>
                    <a:pt x="0" y="2448226"/>
                  </a:cubicBezTo>
                  <a:lnTo>
                    <a:pt x="0" y="39957"/>
                  </a:lnTo>
                  <a:cubicBezTo>
                    <a:pt x="0" y="17889"/>
                    <a:pt x="17889" y="0"/>
                    <a:pt x="39957" y="0"/>
                  </a:cubicBezTo>
                  <a:close/>
                </a:path>
              </a:pathLst>
            </a:custGeom>
            <a:solidFill>
              <a:srgbClr val="825445"/>
            </a:solidFill>
          </p:spPr>
        </p:sp>
        <p:sp>
          <p:nvSpPr>
            <p:cNvPr id="7" name="TextBox 7"/>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grpSp>
        <p:nvGrpSpPr>
          <p:cNvPr id="8" name="Group 8"/>
          <p:cNvGrpSpPr/>
          <p:nvPr/>
        </p:nvGrpSpPr>
        <p:grpSpPr>
          <a:xfrm rot="-10800000">
            <a:off x="9947707" y="419840"/>
            <a:ext cx="9238321" cy="9447319"/>
            <a:chOff x="0" y="0"/>
            <a:chExt cx="2097044" cy="2488183"/>
          </a:xfrm>
        </p:grpSpPr>
        <p:sp>
          <p:nvSpPr>
            <p:cNvPr id="9" name="Freeform 9"/>
            <p:cNvSpPr/>
            <p:nvPr/>
          </p:nvSpPr>
          <p:spPr>
            <a:xfrm>
              <a:off x="0" y="0"/>
              <a:ext cx="2097044" cy="2488183"/>
            </a:xfrm>
            <a:custGeom>
              <a:avLst/>
              <a:gdLst/>
              <a:ahLst/>
              <a:cxnLst/>
              <a:rect l="l" t="t" r="r" b="b"/>
              <a:pathLst>
                <a:path w="2097044" h="2488183">
                  <a:moveTo>
                    <a:pt x="49589" y="0"/>
                  </a:moveTo>
                  <a:lnTo>
                    <a:pt x="2047454" y="0"/>
                  </a:lnTo>
                  <a:cubicBezTo>
                    <a:pt x="2074842" y="0"/>
                    <a:pt x="2097044" y="22202"/>
                    <a:pt x="2097044" y="49589"/>
                  </a:cubicBezTo>
                  <a:lnTo>
                    <a:pt x="2097044" y="2438594"/>
                  </a:lnTo>
                  <a:cubicBezTo>
                    <a:pt x="2097044" y="2451746"/>
                    <a:pt x="2091819" y="2464359"/>
                    <a:pt x="2082519" y="2473659"/>
                  </a:cubicBezTo>
                  <a:cubicBezTo>
                    <a:pt x="2073220" y="2482958"/>
                    <a:pt x="2060606" y="2488183"/>
                    <a:pt x="2047454" y="2488183"/>
                  </a:cubicBezTo>
                  <a:lnTo>
                    <a:pt x="49589" y="2488183"/>
                  </a:lnTo>
                  <a:cubicBezTo>
                    <a:pt x="36437" y="2488183"/>
                    <a:pt x="23824" y="2482958"/>
                    <a:pt x="14524" y="2473659"/>
                  </a:cubicBezTo>
                  <a:cubicBezTo>
                    <a:pt x="5225" y="2464359"/>
                    <a:pt x="0" y="2451746"/>
                    <a:pt x="0" y="2438594"/>
                  </a:cubicBezTo>
                  <a:lnTo>
                    <a:pt x="0" y="49589"/>
                  </a:lnTo>
                  <a:cubicBezTo>
                    <a:pt x="0" y="36437"/>
                    <a:pt x="5225" y="23824"/>
                    <a:pt x="14524" y="14524"/>
                  </a:cubicBezTo>
                  <a:cubicBezTo>
                    <a:pt x="23824" y="5225"/>
                    <a:pt x="36437" y="0"/>
                    <a:pt x="49589" y="0"/>
                  </a:cubicBezTo>
                  <a:close/>
                </a:path>
              </a:pathLst>
            </a:custGeom>
            <a:solidFill>
              <a:srgbClr val="825445"/>
            </a:solidFill>
          </p:spPr>
        </p:sp>
        <p:sp>
          <p:nvSpPr>
            <p:cNvPr id="10" name="TextBox 10"/>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grpSp>
        <p:nvGrpSpPr>
          <p:cNvPr id="11" name="Group 11"/>
          <p:cNvGrpSpPr/>
          <p:nvPr/>
        </p:nvGrpSpPr>
        <p:grpSpPr>
          <a:xfrm rot="-10800000">
            <a:off x="10890896" y="632936"/>
            <a:ext cx="8295132" cy="8506112"/>
            <a:chOff x="0" y="0"/>
            <a:chExt cx="1700696" cy="2240293"/>
          </a:xfrm>
        </p:grpSpPr>
        <p:sp>
          <p:nvSpPr>
            <p:cNvPr id="12" name="Freeform 12"/>
            <p:cNvSpPr/>
            <p:nvPr/>
          </p:nvSpPr>
          <p:spPr>
            <a:xfrm>
              <a:off x="0" y="0"/>
              <a:ext cx="1700696" cy="2240293"/>
            </a:xfrm>
            <a:custGeom>
              <a:avLst/>
              <a:gdLst/>
              <a:ahLst/>
              <a:cxnLst/>
              <a:rect l="l" t="t" r="r" b="b"/>
              <a:pathLst>
                <a:path w="1700696" h="2240293">
                  <a:moveTo>
                    <a:pt x="61146" y="0"/>
                  </a:moveTo>
                  <a:lnTo>
                    <a:pt x="1639550" y="0"/>
                  </a:lnTo>
                  <a:cubicBezTo>
                    <a:pt x="1673320" y="0"/>
                    <a:pt x="1700696" y="27376"/>
                    <a:pt x="1700696" y="61146"/>
                  </a:cubicBezTo>
                  <a:lnTo>
                    <a:pt x="1700696" y="2179147"/>
                  </a:lnTo>
                  <a:cubicBezTo>
                    <a:pt x="1700696" y="2195364"/>
                    <a:pt x="1694254" y="2210917"/>
                    <a:pt x="1682786" y="2222384"/>
                  </a:cubicBezTo>
                  <a:cubicBezTo>
                    <a:pt x="1671319" y="2233851"/>
                    <a:pt x="1655767" y="2240293"/>
                    <a:pt x="1639550" y="2240293"/>
                  </a:cubicBezTo>
                  <a:lnTo>
                    <a:pt x="61146" y="2240293"/>
                  </a:lnTo>
                  <a:cubicBezTo>
                    <a:pt x="27376" y="2240293"/>
                    <a:pt x="0" y="2212917"/>
                    <a:pt x="0" y="2179147"/>
                  </a:cubicBezTo>
                  <a:lnTo>
                    <a:pt x="0" y="61146"/>
                  </a:lnTo>
                  <a:cubicBezTo>
                    <a:pt x="0" y="27376"/>
                    <a:pt x="27376" y="0"/>
                    <a:pt x="61146" y="0"/>
                  </a:cubicBezTo>
                  <a:close/>
                </a:path>
              </a:pathLst>
            </a:custGeom>
            <a:solidFill>
              <a:srgbClr val="F7EFE2"/>
            </a:solidFill>
            <a:ln w="38100" cap="rnd">
              <a:solidFill>
                <a:srgbClr val="8A5F36"/>
              </a:solidFill>
              <a:round/>
            </a:ln>
          </p:spPr>
        </p:sp>
        <p:sp>
          <p:nvSpPr>
            <p:cNvPr id="13" name="TextBox 13"/>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grpSp>
        <p:nvGrpSpPr>
          <p:cNvPr id="14" name="Group 14"/>
          <p:cNvGrpSpPr/>
          <p:nvPr/>
        </p:nvGrpSpPr>
        <p:grpSpPr>
          <a:xfrm rot="-10800000">
            <a:off x="1518677" y="851051"/>
            <a:ext cx="8330706" cy="8506112"/>
            <a:chOff x="0" y="0"/>
            <a:chExt cx="2194095" cy="2240293"/>
          </a:xfrm>
        </p:grpSpPr>
        <p:sp>
          <p:nvSpPr>
            <p:cNvPr id="15" name="Freeform 15"/>
            <p:cNvSpPr/>
            <p:nvPr/>
          </p:nvSpPr>
          <p:spPr>
            <a:xfrm>
              <a:off x="0" y="0"/>
              <a:ext cx="2194095" cy="2240293"/>
            </a:xfrm>
            <a:custGeom>
              <a:avLst/>
              <a:gdLst/>
              <a:ahLst/>
              <a:cxnLst/>
              <a:rect l="l" t="t" r="r" b="b"/>
              <a:pathLst>
                <a:path w="2194095" h="2240293">
                  <a:moveTo>
                    <a:pt x="47395" y="0"/>
                  </a:moveTo>
                  <a:lnTo>
                    <a:pt x="2146700" y="0"/>
                  </a:lnTo>
                  <a:cubicBezTo>
                    <a:pt x="2159270" y="0"/>
                    <a:pt x="2171325" y="4993"/>
                    <a:pt x="2180213" y="13882"/>
                  </a:cubicBezTo>
                  <a:cubicBezTo>
                    <a:pt x="2189102" y="22770"/>
                    <a:pt x="2194095" y="34825"/>
                    <a:pt x="2194095" y="47395"/>
                  </a:cubicBezTo>
                  <a:lnTo>
                    <a:pt x="2194095" y="2192897"/>
                  </a:lnTo>
                  <a:cubicBezTo>
                    <a:pt x="2194095" y="2219073"/>
                    <a:pt x="2172876" y="2240293"/>
                    <a:pt x="2146700" y="2240293"/>
                  </a:cubicBezTo>
                  <a:lnTo>
                    <a:pt x="47395" y="2240293"/>
                  </a:lnTo>
                  <a:cubicBezTo>
                    <a:pt x="21220" y="2240293"/>
                    <a:pt x="0" y="2219073"/>
                    <a:pt x="0" y="2192897"/>
                  </a:cubicBezTo>
                  <a:lnTo>
                    <a:pt x="0" y="47395"/>
                  </a:lnTo>
                  <a:cubicBezTo>
                    <a:pt x="0" y="21220"/>
                    <a:pt x="21220" y="0"/>
                    <a:pt x="47395" y="0"/>
                  </a:cubicBezTo>
                  <a:close/>
                </a:path>
              </a:pathLst>
            </a:custGeom>
            <a:solidFill>
              <a:srgbClr val="F7EFE2"/>
            </a:solidFill>
            <a:ln w="38100" cap="rnd">
              <a:solidFill>
                <a:srgbClr val="8A5F36"/>
              </a:solidFill>
              <a:round/>
            </a:ln>
          </p:spPr>
        </p:sp>
        <p:sp>
          <p:nvSpPr>
            <p:cNvPr id="16" name="TextBox 16"/>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sp>
        <p:nvSpPr>
          <p:cNvPr id="17" name="Freeform 17"/>
          <p:cNvSpPr/>
          <p:nvPr/>
        </p:nvSpPr>
        <p:spPr>
          <a:xfrm rot="-10800000">
            <a:off x="9216930" y="1421212"/>
            <a:ext cx="1031374" cy="7365787"/>
          </a:xfrm>
          <a:custGeom>
            <a:avLst/>
            <a:gdLst/>
            <a:ahLst/>
            <a:cxnLst/>
            <a:rect l="l" t="t" r="r" b="b"/>
            <a:pathLst>
              <a:path w="1079108" h="7365787">
                <a:moveTo>
                  <a:pt x="0" y="0"/>
                </a:moveTo>
                <a:lnTo>
                  <a:pt x="1079108" y="0"/>
                </a:lnTo>
                <a:lnTo>
                  <a:pt x="1079108" y="7365787"/>
                </a:lnTo>
                <a:lnTo>
                  <a:pt x="0" y="7365787"/>
                </a:lnTo>
                <a:lnTo>
                  <a:pt x="0" y="0"/>
                </a:lnTo>
                <a:close/>
              </a:path>
            </a:pathLst>
          </a:custGeom>
          <a:blipFill>
            <a:blip r:embed="rId2"/>
            <a:stretch>
              <a:fillRect b="-56269"/>
            </a:stretch>
          </a:blipFill>
        </p:spPr>
      </p:sp>
      <p:sp>
        <p:nvSpPr>
          <p:cNvPr id="20" name="Freeform 20"/>
          <p:cNvSpPr/>
          <p:nvPr/>
        </p:nvSpPr>
        <p:spPr>
          <a:xfrm>
            <a:off x="12245728" y="1072037"/>
            <a:ext cx="6653976" cy="1230933"/>
          </a:xfrm>
          <a:custGeom>
            <a:avLst/>
            <a:gdLst/>
            <a:ahLst/>
            <a:cxnLst/>
            <a:rect l="l" t="t" r="r" b="b"/>
            <a:pathLst>
              <a:path w="5052337" h="1230933">
                <a:moveTo>
                  <a:pt x="0" y="0"/>
                </a:moveTo>
                <a:lnTo>
                  <a:pt x="5052337" y="0"/>
                </a:lnTo>
                <a:lnTo>
                  <a:pt x="5052337" y="1230933"/>
                </a:lnTo>
                <a:lnTo>
                  <a:pt x="0" y="1230933"/>
                </a:lnTo>
                <a:lnTo>
                  <a:pt x="0" y="0"/>
                </a:lnTo>
                <a:close/>
              </a:path>
            </a:pathLst>
          </a:custGeom>
          <a:blipFill>
            <a:blip r:embed="rId3"/>
            <a:stretch>
              <a:fillRect/>
            </a:stretch>
          </a:blipFill>
        </p:spPr>
      </p:sp>
      <p:sp>
        <p:nvSpPr>
          <p:cNvPr id="24" name="TextBox 24"/>
          <p:cNvSpPr txBox="1"/>
          <p:nvPr/>
        </p:nvSpPr>
        <p:spPr>
          <a:xfrm>
            <a:off x="12583210" y="1269154"/>
            <a:ext cx="7378773" cy="859210"/>
          </a:xfrm>
          <a:prstGeom prst="rect">
            <a:avLst/>
          </a:prstGeom>
        </p:spPr>
        <p:txBody>
          <a:bodyPr lIns="0" tIns="0" rIns="0" bIns="0" rtlCol="0" anchor="t">
            <a:spAutoFit/>
          </a:bodyPr>
          <a:lstStyle/>
          <a:p>
            <a:pPr algn="just">
              <a:lnSpc>
                <a:spcPts val="6720"/>
              </a:lnSpc>
              <a:spcBef>
                <a:spcPct val="0"/>
              </a:spcBef>
            </a:pPr>
            <a:r>
              <a:rPr lang="en-GB" sz="4400" b="1" dirty="0" err="1">
                <a:latin typeface="Times New Roman" panose="02020603050405020304" pitchFamily="18" charset="0"/>
                <a:cs typeface="Times New Roman" panose="02020603050405020304" pitchFamily="18" charset="0"/>
              </a:rPr>
              <a:t>Khái</a:t>
            </a:r>
            <a:r>
              <a:rPr lang="en-GB" sz="4400" b="1" dirty="0">
                <a:latin typeface="Times New Roman" panose="02020603050405020304" pitchFamily="18" charset="0"/>
                <a:cs typeface="Times New Roman" panose="02020603050405020304" pitchFamily="18" charset="0"/>
              </a:rPr>
              <a:t> </a:t>
            </a:r>
            <a:r>
              <a:rPr lang="en-GB" sz="4400" b="1" dirty="0" err="1">
                <a:latin typeface="Times New Roman" panose="02020603050405020304" pitchFamily="18" charset="0"/>
                <a:cs typeface="Times New Roman" panose="02020603050405020304" pitchFamily="18" charset="0"/>
              </a:rPr>
              <a:t>quát</a:t>
            </a:r>
            <a:r>
              <a:rPr lang="en-GB" sz="4400" b="1" dirty="0">
                <a:latin typeface="Times New Roman" panose="02020603050405020304" pitchFamily="18" charset="0"/>
                <a:cs typeface="Times New Roman" panose="02020603050405020304" pitchFamily="18" charset="0"/>
              </a:rPr>
              <a:t> </a:t>
            </a:r>
            <a:r>
              <a:rPr lang="en-GB" sz="4400" b="1" dirty="0" err="1">
                <a:latin typeface="Times New Roman" panose="02020603050405020304" pitchFamily="18" charset="0"/>
                <a:cs typeface="Times New Roman" panose="02020603050405020304" pitchFamily="18" charset="0"/>
              </a:rPr>
              <a:t>về</a:t>
            </a:r>
            <a:r>
              <a:rPr lang="en-GB" sz="4400" b="1" dirty="0">
                <a:latin typeface="Times New Roman" panose="02020603050405020304" pitchFamily="18" charset="0"/>
                <a:cs typeface="Times New Roman" panose="02020603050405020304" pitchFamily="18" charset="0"/>
              </a:rPr>
              <a:t> </a:t>
            </a:r>
            <a:r>
              <a:rPr lang="en-GB" sz="4400" b="1" dirty="0" err="1">
                <a:latin typeface="Times New Roman" panose="02020603050405020304" pitchFamily="18" charset="0"/>
                <a:cs typeface="Times New Roman" panose="02020603050405020304" pitchFamily="18" charset="0"/>
              </a:rPr>
              <a:t>nhân</a:t>
            </a:r>
            <a:r>
              <a:rPr lang="en-GB" sz="4400" b="1" dirty="0">
                <a:latin typeface="Times New Roman" panose="02020603050405020304" pitchFamily="18" charset="0"/>
                <a:cs typeface="Times New Roman" panose="02020603050405020304" pitchFamily="18" charset="0"/>
              </a:rPr>
              <a:t> </a:t>
            </a:r>
            <a:r>
              <a:rPr lang="en-GB" sz="4400" b="1" dirty="0" err="1">
                <a:latin typeface="Times New Roman" panose="02020603050405020304" pitchFamily="18" charset="0"/>
                <a:cs typeface="Times New Roman" panose="02020603050405020304" pitchFamily="18" charset="0"/>
              </a:rPr>
              <a:t>vật</a:t>
            </a:r>
            <a:endParaRPr lang="en-US" sz="4400" spc="744" dirty="0">
              <a:solidFill>
                <a:srgbClr val="000000"/>
              </a:solidFill>
              <a:latin typeface="Times New Roman" panose="02020603050405020304" pitchFamily="18" charset="0"/>
              <a:cs typeface="Times New Roman" panose="02020603050405020304" pitchFamily="18" charset="0"/>
            </a:endParaRPr>
          </a:p>
        </p:txBody>
      </p:sp>
      <p:sp>
        <p:nvSpPr>
          <p:cNvPr id="25" name="TextBox 25"/>
          <p:cNvSpPr txBox="1"/>
          <p:nvPr/>
        </p:nvSpPr>
        <p:spPr>
          <a:xfrm>
            <a:off x="11766658" y="3246177"/>
            <a:ext cx="6800856" cy="2849306"/>
          </a:xfrm>
          <a:prstGeom prst="rect">
            <a:avLst/>
          </a:prstGeom>
        </p:spPr>
        <p:txBody>
          <a:bodyPr wrap="square" lIns="0" tIns="0" rIns="0" bIns="0" rtlCol="0" anchor="t">
            <a:spAutoFit/>
          </a:bodyPr>
          <a:lstStyle/>
          <a:p>
            <a:pPr algn="just">
              <a:lnSpc>
                <a:spcPts val="4480"/>
              </a:lnSpc>
              <a:spcBef>
                <a:spcPct val="0"/>
              </a:spcBef>
            </a:pPr>
            <a:r>
              <a:rPr lang="en-GB" sz="3600" b="1" dirty="0">
                <a:latin typeface="Times New Roman" panose="02020603050405020304" pitchFamily="18" charset="0"/>
                <a:cs typeface="Times New Roman" panose="02020603050405020304" pitchFamily="18" charset="0"/>
              </a:rPr>
              <a:t> - Mong </a:t>
            </a:r>
            <a:r>
              <a:rPr lang="en-GB" sz="3600" b="1" dirty="0" err="1">
                <a:latin typeface="Times New Roman" panose="02020603050405020304" pitchFamily="18" charset="0"/>
                <a:cs typeface="Times New Roman" panose="02020603050405020304" pitchFamily="18" charset="0"/>
              </a:rPr>
              <a:t>muốn</a:t>
            </a:r>
            <a:r>
              <a:rPr lang="en-GB" sz="3600" b="1" dirty="0">
                <a:latin typeface="Times New Roman" panose="02020603050405020304" pitchFamily="18" charset="0"/>
                <a:cs typeface="Times New Roman" panose="02020603050405020304" pitchFamily="18" charset="0"/>
              </a:rPr>
              <a:t>, </a:t>
            </a:r>
            <a:r>
              <a:rPr lang="en-GB" sz="3600" b="1" dirty="0" err="1">
                <a:latin typeface="Times New Roman" panose="02020603050405020304" pitchFamily="18" charset="0"/>
                <a:cs typeface="Times New Roman" panose="02020603050405020304" pitchFamily="18" charset="0"/>
              </a:rPr>
              <a:t>kì</a:t>
            </a:r>
            <a:r>
              <a:rPr lang="en-GB" sz="3600" b="1" dirty="0">
                <a:latin typeface="Times New Roman" panose="02020603050405020304" pitchFamily="18" charset="0"/>
                <a:cs typeface="Times New Roman" panose="02020603050405020304" pitchFamily="18" charset="0"/>
              </a:rPr>
              <a:t> </a:t>
            </a:r>
            <a:r>
              <a:rPr lang="en-GB" sz="3600" b="1" dirty="0" err="1">
                <a:latin typeface="Times New Roman" panose="02020603050405020304" pitchFamily="18" charset="0"/>
                <a:cs typeface="Times New Roman" panose="02020603050405020304" pitchFamily="18" charset="0"/>
              </a:rPr>
              <a:t>vọng</a:t>
            </a:r>
            <a:r>
              <a:rPr lang="en-GB" sz="3600" b="1" dirty="0">
                <a:latin typeface="Times New Roman" panose="02020603050405020304" pitchFamily="18" charset="0"/>
                <a:cs typeface="Times New Roman" panose="02020603050405020304" pitchFamily="18" charset="0"/>
              </a:rPr>
              <a:t> </a:t>
            </a:r>
            <a:r>
              <a:rPr lang="en-GB" sz="3600" dirty="0" err="1">
                <a:latin typeface="Times New Roman" panose="02020603050405020304" pitchFamily="18" charset="0"/>
                <a:cs typeface="Times New Roman" panose="02020603050405020304" pitchFamily="18" charset="0"/>
              </a:rPr>
              <a:t>của</a:t>
            </a:r>
            <a:r>
              <a:rPr lang="en-GB" sz="3600" dirty="0">
                <a:latin typeface="Times New Roman" panose="02020603050405020304" pitchFamily="18" charset="0"/>
                <a:cs typeface="Times New Roman" panose="02020603050405020304" pitchFamily="18" charset="0"/>
              </a:rPr>
              <a:t> </a:t>
            </a:r>
            <a:r>
              <a:rPr lang="en-GB" sz="3600" dirty="0" err="1">
                <a:latin typeface="Times New Roman" panose="02020603050405020304" pitchFamily="18" charset="0"/>
                <a:cs typeface="Times New Roman" panose="02020603050405020304" pitchFamily="18" charset="0"/>
              </a:rPr>
              <a:t>ông</a:t>
            </a:r>
            <a:r>
              <a:rPr lang="en-GB" sz="3600" dirty="0">
                <a:latin typeface="Times New Roman" panose="02020603050405020304" pitchFamily="18" charset="0"/>
                <a:cs typeface="Times New Roman" panose="02020603050405020304" pitchFamily="18" charset="0"/>
              </a:rPr>
              <a:t> </a:t>
            </a:r>
            <a:r>
              <a:rPr lang="en-GB" sz="3600" dirty="0" err="1">
                <a:latin typeface="Times New Roman" panose="02020603050405020304" pitchFamily="18" charset="0"/>
                <a:cs typeface="Times New Roman" panose="02020603050405020304" pitchFamily="18" charset="0"/>
              </a:rPr>
              <a:t>Nha</a:t>
            </a:r>
            <a:r>
              <a:rPr lang="en-GB" sz="3600" dirty="0">
                <a:latin typeface="Times New Roman" panose="02020603050405020304" pitchFamily="18" charset="0"/>
                <a:cs typeface="Times New Roman" panose="02020603050405020304" pitchFamily="18" charset="0"/>
              </a:rPr>
              <a:t>: </a:t>
            </a:r>
            <a:r>
              <a:rPr lang="en-GB" sz="3600" dirty="0" err="1">
                <a:latin typeface="Times New Roman" panose="02020603050405020304" pitchFamily="18" charset="0"/>
                <a:cs typeface="Times New Roman" panose="02020603050405020304" pitchFamily="18" charset="0"/>
              </a:rPr>
              <a:t>muốn</a:t>
            </a:r>
            <a:r>
              <a:rPr lang="en-GB" sz="3600" dirty="0">
                <a:latin typeface="Times New Roman" panose="02020603050405020304" pitchFamily="18" charset="0"/>
                <a:cs typeface="Times New Roman" panose="02020603050405020304" pitchFamily="18" charset="0"/>
              </a:rPr>
              <a:t> </a:t>
            </a:r>
            <a:r>
              <a:rPr lang="en-GB" sz="3600" dirty="0" err="1">
                <a:latin typeface="Times New Roman" panose="02020603050405020304" pitchFamily="18" charset="0"/>
                <a:cs typeface="Times New Roman" panose="02020603050405020304" pitchFamily="18" charset="0"/>
              </a:rPr>
              <a:t>cải</a:t>
            </a:r>
            <a:r>
              <a:rPr lang="en-GB" sz="3600" dirty="0">
                <a:latin typeface="Times New Roman" panose="02020603050405020304" pitchFamily="18" charset="0"/>
                <a:cs typeface="Times New Roman" panose="02020603050405020304" pitchFamily="18" charset="0"/>
              </a:rPr>
              <a:t> </a:t>
            </a:r>
            <a:r>
              <a:rPr lang="en-GB" sz="3600" dirty="0" err="1">
                <a:latin typeface="Times New Roman" panose="02020603050405020304" pitchFamily="18" charset="0"/>
                <a:cs typeface="Times New Roman" panose="02020603050405020304" pitchFamily="18" charset="0"/>
              </a:rPr>
              <a:t>cách</a:t>
            </a:r>
            <a:r>
              <a:rPr lang="en-GB" sz="3600" dirty="0">
                <a:latin typeface="Times New Roman" panose="02020603050405020304" pitchFamily="18" charset="0"/>
                <a:cs typeface="Times New Roman" panose="02020603050405020304" pitchFamily="18" charset="0"/>
              </a:rPr>
              <a:t>, </a:t>
            </a:r>
            <a:r>
              <a:rPr lang="en-GB" sz="3600" dirty="0" err="1">
                <a:latin typeface="Times New Roman" panose="02020603050405020304" pitchFamily="18" charset="0"/>
                <a:cs typeface="Times New Roman" panose="02020603050405020304" pitchFamily="18" charset="0"/>
              </a:rPr>
              <a:t>đi</a:t>
            </a:r>
            <a:r>
              <a:rPr lang="en-GB" sz="3600" dirty="0">
                <a:latin typeface="Times New Roman" panose="02020603050405020304" pitchFamily="18" charset="0"/>
                <a:cs typeface="Times New Roman" panose="02020603050405020304" pitchFamily="18" charset="0"/>
              </a:rPr>
              <a:t> </a:t>
            </a:r>
            <a:r>
              <a:rPr lang="en-GB" sz="3600" dirty="0" err="1">
                <a:latin typeface="Times New Roman" panose="02020603050405020304" pitchFamily="18" charset="0"/>
                <a:cs typeface="Times New Roman" panose="02020603050405020304" pitchFamily="18" charset="0"/>
              </a:rPr>
              <a:t>đầu</a:t>
            </a:r>
            <a:r>
              <a:rPr lang="en-GB" sz="3600" dirty="0">
                <a:latin typeface="Times New Roman" panose="02020603050405020304" pitchFamily="18" charset="0"/>
                <a:cs typeface="Times New Roman" panose="02020603050405020304" pitchFamily="18" charset="0"/>
              </a:rPr>
              <a:t> </a:t>
            </a:r>
            <a:r>
              <a:rPr lang="en-GB" sz="3600" dirty="0" err="1">
                <a:latin typeface="Times New Roman" panose="02020603050405020304" pitchFamily="18" charset="0"/>
                <a:cs typeface="Times New Roman" panose="02020603050405020304" pitchFamily="18" charset="0"/>
              </a:rPr>
              <a:t>trong</a:t>
            </a:r>
            <a:r>
              <a:rPr lang="en-GB" sz="3600" dirty="0">
                <a:latin typeface="Times New Roman" panose="02020603050405020304" pitchFamily="18" charset="0"/>
                <a:cs typeface="Times New Roman" panose="02020603050405020304" pitchFamily="18" charset="0"/>
              </a:rPr>
              <a:t> </a:t>
            </a:r>
            <a:r>
              <a:rPr lang="en-GB" sz="3600" dirty="0" err="1">
                <a:latin typeface="Times New Roman" panose="02020603050405020304" pitchFamily="18" charset="0"/>
                <a:cs typeface="Times New Roman" panose="02020603050405020304" pitchFamily="18" charset="0"/>
              </a:rPr>
              <a:t>việc</a:t>
            </a:r>
            <a:r>
              <a:rPr lang="en-GB" sz="3600" dirty="0">
                <a:latin typeface="Times New Roman" panose="02020603050405020304" pitchFamily="18" charset="0"/>
                <a:cs typeface="Times New Roman" panose="02020603050405020304" pitchFamily="18" charset="0"/>
              </a:rPr>
              <a:t> </a:t>
            </a:r>
            <a:r>
              <a:rPr lang="en-GB" sz="3600" dirty="0" err="1">
                <a:latin typeface="Times New Roman" panose="02020603050405020304" pitchFamily="18" charset="0"/>
                <a:cs typeface="Times New Roman" panose="02020603050405020304" pitchFamily="18" charset="0"/>
              </a:rPr>
              <a:t>đổi</a:t>
            </a:r>
            <a:r>
              <a:rPr lang="en-GB" sz="3600" dirty="0">
                <a:latin typeface="Times New Roman" panose="02020603050405020304" pitchFamily="18" charset="0"/>
                <a:cs typeface="Times New Roman" panose="02020603050405020304" pitchFamily="18" charset="0"/>
              </a:rPr>
              <a:t> </a:t>
            </a:r>
            <a:r>
              <a:rPr lang="en-GB" sz="3600" dirty="0" err="1">
                <a:latin typeface="Times New Roman" panose="02020603050405020304" pitchFamily="18" charset="0"/>
                <a:cs typeface="Times New Roman" panose="02020603050405020304" pitchFamily="18" charset="0"/>
              </a:rPr>
              <a:t>mới</a:t>
            </a:r>
            <a:r>
              <a:rPr lang="en-GB" sz="3600" dirty="0">
                <a:latin typeface="Times New Roman" panose="02020603050405020304" pitchFamily="18" charset="0"/>
                <a:cs typeface="Times New Roman" panose="02020603050405020304" pitchFamily="18" charset="0"/>
              </a:rPr>
              <a:t>, </a:t>
            </a:r>
            <a:r>
              <a:rPr lang="en-GB" sz="3600" dirty="0" err="1">
                <a:latin typeface="Times New Roman" panose="02020603050405020304" pitchFamily="18" charset="0"/>
                <a:cs typeface="Times New Roman" panose="02020603050405020304" pitchFamily="18" charset="0"/>
              </a:rPr>
              <a:t>dẹp</a:t>
            </a:r>
            <a:r>
              <a:rPr lang="en-GB" sz="3600" dirty="0">
                <a:latin typeface="Times New Roman" panose="02020603050405020304" pitchFamily="18" charset="0"/>
                <a:cs typeface="Times New Roman" panose="02020603050405020304" pitchFamily="18" charset="0"/>
              </a:rPr>
              <a:t> </a:t>
            </a:r>
            <a:r>
              <a:rPr lang="en-GB" sz="3600" dirty="0" err="1">
                <a:latin typeface="Times New Roman" panose="02020603050405020304" pitchFamily="18" charset="0"/>
                <a:cs typeface="Times New Roman" panose="02020603050405020304" pitchFamily="18" charset="0"/>
              </a:rPr>
              <a:t>bỏ</a:t>
            </a:r>
            <a:r>
              <a:rPr lang="en-GB" sz="3600" dirty="0">
                <a:latin typeface="Times New Roman" panose="02020603050405020304" pitchFamily="18" charset="0"/>
                <a:cs typeface="Times New Roman" panose="02020603050405020304" pitchFamily="18" charset="0"/>
              </a:rPr>
              <a:t> </a:t>
            </a:r>
            <a:r>
              <a:rPr lang="en-GB" sz="3600" dirty="0" err="1">
                <a:latin typeface="Times New Roman" panose="02020603050405020304" pitchFamily="18" charset="0"/>
                <a:cs typeface="Times New Roman" panose="02020603050405020304" pitchFamily="18" charset="0"/>
              </a:rPr>
              <a:t>cái</a:t>
            </a:r>
            <a:r>
              <a:rPr lang="en-GB" sz="3600" dirty="0">
                <a:latin typeface="Times New Roman" panose="02020603050405020304" pitchFamily="18" charset="0"/>
                <a:cs typeface="Times New Roman" panose="02020603050405020304" pitchFamily="18" charset="0"/>
              </a:rPr>
              <a:t> </a:t>
            </a:r>
            <a:r>
              <a:rPr lang="en-GB" sz="3600" dirty="0" err="1">
                <a:latin typeface="Times New Roman" panose="02020603050405020304" pitchFamily="18" charset="0"/>
                <a:cs typeface="Times New Roman" panose="02020603050405020304" pitchFamily="18" charset="0"/>
              </a:rPr>
              <a:t>manh</a:t>
            </a:r>
            <a:r>
              <a:rPr lang="en-GB" sz="3600" dirty="0">
                <a:latin typeface="Times New Roman" panose="02020603050405020304" pitchFamily="18" charset="0"/>
                <a:cs typeface="Times New Roman" panose="02020603050405020304" pitchFamily="18" charset="0"/>
              </a:rPr>
              <a:t> </a:t>
            </a:r>
            <a:r>
              <a:rPr lang="en-GB" sz="3600" dirty="0" err="1">
                <a:latin typeface="Times New Roman" panose="02020603050405020304" pitchFamily="18" charset="0"/>
                <a:cs typeface="Times New Roman" panose="02020603050405020304" pitchFamily="18" charset="0"/>
              </a:rPr>
              <a:t>mún</a:t>
            </a:r>
            <a:r>
              <a:rPr lang="en-GB" sz="3600" dirty="0">
                <a:latin typeface="Times New Roman" panose="02020603050405020304" pitchFamily="18" charset="0"/>
                <a:cs typeface="Times New Roman" panose="02020603050405020304" pitchFamily="18" charset="0"/>
              </a:rPr>
              <a:t>, </a:t>
            </a:r>
            <a:r>
              <a:rPr lang="en-GB" sz="3600" dirty="0" err="1">
                <a:latin typeface="Times New Roman" panose="02020603050405020304" pitchFamily="18" charset="0"/>
                <a:cs typeface="Times New Roman" panose="02020603050405020304" pitchFamily="18" charset="0"/>
              </a:rPr>
              <a:t>đi</a:t>
            </a:r>
            <a:r>
              <a:rPr lang="en-GB" sz="3600" dirty="0">
                <a:latin typeface="Times New Roman" panose="02020603050405020304" pitchFamily="18" charset="0"/>
                <a:cs typeface="Times New Roman" panose="02020603050405020304" pitchFamily="18" charset="0"/>
              </a:rPr>
              <a:t> </a:t>
            </a:r>
            <a:r>
              <a:rPr lang="en-GB" sz="3600" dirty="0" err="1">
                <a:latin typeface="Times New Roman" panose="02020603050405020304" pitchFamily="18" charset="0"/>
                <a:cs typeface="Times New Roman" panose="02020603050405020304" pitchFamily="18" charset="0"/>
              </a:rPr>
              <a:t>vào</a:t>
            </a:r>
            <a:r>
              <a:rPr lang="en-GB" sz="3600" dirty="0">
                <a:latin typeface="Times New Roman" panose="02020603050405020304" pitchFamily="18" charset="0"/>
                <a:cs typeface="Times New Roman" panose="02020603050405020304" pitchFamily="18" charset="0"/>
              </a:rPr>
              <a:t> </a:t>
            </a:r>
            <a:r>
              <a:rPr lang="en-GB" sz="3600" dirty="0" err="1">
                <a:latin typeface="Times New Roman" panose="02020603050405020304" pitchFamily="18" charset="0"/>
                <a:cs typeface="Times New Roman" panose="02020603050405020304" pitchFamily="18" charset="0"/>
              </a:rPr>
              <a:t>cái</a:t>
            </a:r>
            <a:r>
              <a:rPr lang="en-GB" sz="3600" dirty="0">
                <a:latin typeface="Times New Roman" panose="02020603050405020304" pitchFamily="18" charset="0"/>
                <a:cs typeface="Times New Roman" panose="02020603050405020304" pitchFamily="18" charset="0"/>
              </a:rPr>
              <a:t> </a:t>
            </a:r>
            <a:r>
              <a:rPr lang="en-GB" sz="3600" dirty="0" err="1">
                <a:latin typeface="Times New Roman" panose="02020603050405020304" pitchFamily="18" charset="0"/>
                <a:cs typeface="Times New Roman" panose="02020603050405020304" pitchFamily="18" charset="0"/>
              </a:rPr>
              <a:t>gọi</a:t>
            </a:r>
            <a:r>
              <a:rPr lang="en-GB" sz="3600" dirty="0">
                <a:latin typeface="Times New Roman" panose="02020603050405020304" pitchFamily="18" charset="0"/>
                <a:cs typeface="Times New Roman" panose="02020603050405020304" pitchFamily="18" charset="0"/>
              </a:rPr>
              <a:t> </a:t>
            </a:r>
            <a:r>
              <a:rPr lang="en-GB" sz="3600" dirty="0" err="1">
                <a:latin typeface="Times New Roman" panose="02020603050405020304" pitchFamily="18" charset="0"/>
                <a:cs typeface="Times New Roman" panose="02020603050405020304" pitchFamily="18" charset="0"/>
              </a:rPr>
              <a:t>là</a:t>
            </a:r>
            <a:r>
              <a:rPr lang="en-GB" sz="3600" dirty="0">
                <a:latin typeface="Times New Roman" panose="02020603050405020304" pitchFamily="18" charset="0"/>
                <a:cs typeface="Times New Roman" panose="02020603050405020304" pitchFamily="18" charset="0"/>
              </a:rPr>
              <a:t> </a:t>
            </a:r>
            <a:r>
              <a:rPr lang="en-GB" sz="3600" dirty="0" err="1">
                <a:latin typeface="Times New Roman" panose="02020603050405020304" pitchFamily="18" charset="0"/>
                <a:cs typeface="Times New Roman" panose="02020603050405020304" pitchFamily="18" charset="0"/>
              </a:rPr>
              <a:t>công</a:t>
            </a:r>
            <a:r>
              <a:rPr lang="en-GB" sz="3600" dirty="0">
                <a:latin typeface="Times New Roman" panose="02020603050405020304" pitchFamily="18" charset="0"/>
                <a:cs typeface="Times New Roman" panose="02020603050405020304" pitchFamily="18" charset="0"/>
              </a:rPr>
              <a:t> </a:t>
            </a:r>
            <a:r>
              <a:rPr lang="en-GB" sz="3600" dirty="0" err="1">
                <a:latin typeface="Times New Roman" panose="02020603050405020304" pitchFamily="18" charset="0"/>
                <a:cs typeface="Times New Roman" panose="02020603050405020304" pitchFamily="18" charset="0"/>
              </a:rPr>
              <a:t>nghệ</a:t>
            </a:r>
            <a:r>
              <a:rPr lang="en-GB" sz="3600" dirty="0">
                <a:latin typeface="Times New Roman" panose="02020603050405020304" pitchFamily="18" charset="0"/>
                <a:cs typeface="Times New Roman" panose="02020603050405020304" pitchFamily="18" charset="0"/>
              </a:rPr>
              <a:t>, </a:t>
            </a:r>
            <a:r>
              <a:rPr lang="en-GB" sz="3600" dirty="0" err="1">
                <a:latin typeface="Times New Roman" panose="02020603050405020304" pitchFamily="18" charset="0"/>
                <a:cs typeface="Times New Roman" panose="02020603050405020304" pitchFamily="18" charset="0"/>
              </a:rPr>
              <a:t>hiện</a:t>
            </a:r>
            <a:r>
              <a:rPr lang="en-GB" sz="3600" dirty="0">
                <a:latin typeface="Times New Roman" panose="02020603050405020304" pitchFamily="18" charset="0"/>
                <a:cs typeface="Times New Roman" panose="02020603050405020304" pitchFamily="18" charset="0"/>
              </a:rPr>
              <a:t> </a:t>
            </a:r>
            <a:r>
              <a:rPr lang="en-GB" sz="3600" dirty="0" err="1">
                <a:latin typeface="Times New Roman" panose="02020603050405020304" pitchFamily="18" charset="0"/>
                <a:cs typeface="Times New Roman" panose="02020603050405020304" pitchFamily="18" charset="0"/>
              </a:rPr>
              <a:t>đại</a:t>
            </a:r>
            <a:r>
              <a:rPr lang="en-GB" sz="3600" dirty="0">
                <a:latin typeface="Times New Roman" panose="02020603050405020304" pitchFamily="18" charset="0"/>
                <a:cs typeface="Times New Roman" panose="02020603050405020304" pitchFamily="18" charset="0"/>
              </a:rPr>
              <a:t> -&gt; </a:t>
            </a:r>
            <a:r>
              <a:rPr lang="en-GB" sz="3600" b="1" dirty="0" err="1">
                <a:latin typeface="Times New Roman" panose="02020603050405020304" pitchFamily="18" charset="0"/>
                <a:cs typeface="Times New Roman" panose="02020603050405020304" pitchFamily="18" charset="0"/>
              </a:rPr>
              <a:t>không</a:t>
            </a:r>
            <a:r>
              <a:rPr lang="en-GB" sz="3600" b="1" dirty="0">
                <a:latin typeface="Times New Roman" panose="02020603050405020304" pitchFamily="18" charset="0"/>
                <a:cs typeface="Times New Roman" panose="02020603050405020304" pitchFamily="18" charset="0"/>
              </a:rPr>
              <a:t> </a:t>
            </a:r>
            <a:r>
              <a:rPr lang="en-GB" sz="3600" b="1" dirty="0" err="1">
                <a:latin typeface="Times New Roman" panose="02020603050405020304" pitchFamily="18" charset="0"/>
                <a:cs typeface="Times New Roman" panose="02020603050405020304" pitchFamily="18" charset="0"/>
              </a:rPr>
              <a:t>xuất</a:t>
            </a:r>
            <a:r>
              <a:rPr lang="en-GB" sz="3600" b="1" dirty="0">
                <a:latin typeface="Times New Roman" panose="02020603050405020304" pitchFamily="18" charset="0"/>
                <a:cs typeface="Times New Roman" panose="02020603050405020304" pitchFamily="18" charset="0"/>
              </a:rPr>
              <a:t> </a:t>
            </a:r>
            <a:r>
              <a:rPr lang="en-GB" sz="3600" b="1" dirty="0" err="1">
                <a:latin typeface="Times New Roman" panose="02020603050405020304" pitchFamily="18" charset="0"/>
                <a:cs typeface="Times New Roman" panose="02020603050405020304" pitchFamily="18" charset="0"/>
              </a:rPr>
              <a:t>phát</a:t>
            </a:r>
            <a:r>
              <a:rPr lang="en-GB" sz="3600" b="1" dirty="0">
                <a:latin typeface="Times New Roman" panose="02020603050405020304" pitchFamily="18" charset="0"/>
                <a:cs typeface="Times New Roman" panose="02020603050405020304" pitchFamily="18" charset="0"/>
              </a:rPr>
              <a:t> </a:t>
            </a:r>
            <a:r>
              <a:rPr lang="en-GB" sz="3600" b="1" dirty="0" err="1">
                <a:latin typeface="Times New Roman" panose="02020603050405020304" pitchFamily="18" charset="0"/>
                <a:cs typeface="Times New Roman" panose="02020603050405020304" pitchFamily="18" charset="0"/>
              </a:rPr>
              <a:t>từ</a:t>
            </a:r>
            <a:r>
              <a:rPr lang="en-GB" sz="3600" b="1" dirty="0">
                <a:latin typeface="Times New Roman" panose="02020603050405020304" pitchFamily="18" charset="0"/>
                <a:cs typeface="Times New Roman" panose="02020603050405020304" pitchFamily="18" charset="0"/>
              </a:rPr>
              <a:t> </a:t>
            </a:r>
            <a:r>
              <a:rPr lang="en-GB" sz="3600" b="1" dirty="0" err="1">
                <a:latin typeface="Times New Roman" panose="02020603050405020304" pitchFamily="18" charset="0"/>
                <a:cs typeface="Times New Roman" panose="02020603050405020304" pitchFamily="18" charset="0"/>
              </a:rPr>
              <a:t>thực</a:t>
            </a:r>
            <a:r>
              <a:rPr lang="en-GB" sz="3600" b="1" dirty="0">
                <a:latin typeface="Times New Roman" panose="02020603050405020304" pitchFamily="18" charset="0"/>
                <a:cs typeface="Times New Roman" panose="02020603050405020304" pitchFamily="18" charset="0"/>
              </a:rPr>
              <a:t> </a:t>
            </a:r>
            <a:r>
              <a:rPr lang="en-GB" sz="3600" b="1" dirty="0" err="1">
                <a:latin typeface="Times New Roman" panose="02020603050405020304" pitchFamily="18" charset="0"/>
                <a:cs typeface="Times New Roman" panose="02020603050405020304" pitchFamily="18" charset="0"/>
              </a:rPr>
              <a:t>tế</a:t>
            </a:r>
            <a:r>
              <a:rPr lang="en-GB" sz="3600" b="1" dirty="0">
                <a:latin typeface="Times New Roman" panose="02020603050405020304" pitchFamily="18" charset="0"/>
                <a:cs typeface="Times New Roman" panose="02020603050405020304" pitchFamily="18" charset="0"/>
              </a:rPr>
              <a:t>.</a:t>
            </a:r>
            <a:endParaRPr lang="en-US" sz="3600" b="1" dirty="0">
              <a:solidFill>
                <a:srgbClr val="000000"/>
              </a:solidFill>
              <a:latin typeface="Times New Roman" panose="02020603050405020304" pitchFamily="18" charset="0"/>
              <a:cs typeface="Times New Roman" panose="02020603050405020304" pitchFamily="18" charset="0"/>
            </a:endParaRPr>
          </a:p>
        </p:txBody>
      </p:sp>
      <p:sp>
        <p:nvSpPr>
          <p:cNvPr id="26" name="TextBox 26"/>
          <p:cNvSpPr txBox="1"/>
          <p:nvPr/>
        </p:nvSpPr>
        <p:spPr>
          <a:xfrm>
            <a:off x="11949694" y="6227554"/>
            <a:ext cx="6617820" cy="1695144"/>
          </a:xfrm>
          <a:prstGeom prst="rect">
            <a:avLst/>
          </a:prstGeom>
        </p:spPr>
        <p:txBody>
          <a:bodyPr wrap="square" lIns="0" tIns="0" rIns="0" bIns="0" rtlCol="0" anchor="t">
            <a:spAutoFit/>
          </a:bodyPr>
          <a:lstStyle/>
          <a:p>
            <a:pPr algn="just">
              <a:lnSpc>
                <a:spcPts val="4480"/>
              </a:lnSpc>
              <a:spcBef>
                <a:spcPct val="0"/>
              </a:spcBef>
            </a:pPr>
            <a:r>
              <a:rPr lang="en-GB" sz="3600" dirty="0">
                <a:latin typeface="Times New Roman" panose="02020603050405020304" pitchFamily="18" charset="0"/>
                <a:cs typeface="Times New Roman" panose="02020603050405020304" pitchFamily="18" charset="0"/>
              </a:rPr>
              <a:t>- </a:t>
            </a:r>
            <a:r>
              <a:rPr lang="en-GB" sz="3600" dirty="0" err="1">
                <a:latin typeface="Times New Roman" panose="02020603050405020304" pitchFamily="18" charset="0"/>
                <a:cs typeface="Times New Roman" panose="02020603050405020304" pitchFamily="18" charset="0"/>
              </a:rPr>
              <a:t>Tự</a:t>
            </a:r>
            <a:r>
              <a:rPr lang="en-GB" sz="3600" dirty="0">
                <a:latin typeface="Times New Roman" panose="02020603050405020304" pitchFamily="18" charset="0"/>
                <a:cs typeface="Times New Roman" panose="02020603050405020304" pitchFamily="18" charset="0"/>
              </a:rPr>
              <a:t> </a:t>
            </a:r>
            <a:r>
              <a:rPr lang="en-GB" sz="3600" dirty="0" err="1">
                <a:latin typeface="Times New Roman" panose="02020603050405020304" pitchFamily="18" charset="0"/>
                <a:cs typeface="Times New Roman" panose="02020603050405020304" pitchFamily="18" charset="0"/>
              </a:rPr>
              <a:t>nhìn</a:t>
            </a:r>
            <a:r>
              <a:rPr lang="en-GB" sz="3600" dirty="0">
                <a:latin typeface="Times New Roman" panose="02020603050405020304" pitchFamily="18" charset="0"/>
                <a:cs typeface="Times New Roman" panose="02020603050405020304" pitchFamily="18" charset="0"/>
              </a:rPr>
              <a:t> </a:t>
            </a:r>
            <a:r>
              <a:rPr lang="en-GB" sz="3600" dirty="0" err="1">
                <a:latin typeface="Times New Roman" panose="02020603050405020304" pitchFamily="18" charset="0"/>
                <a:cs typeface="Times New Roman" panose="02020603050405020304" pitchFamily="18" charset="0"/>
              </a:rPr>
              <a:t>nhận</a:t>
            </a:r>
            <a:r>
              <a:rPr lang="en-GB" sz="3600" dirty="0">
                <a:latin typeface="Times New Roman" panose="02020603050405020304" pitchFamily="18" charset="0"/>
                <a:cs typeface="Times New Roman" panose="02020603050405020304" pitchFamily="18" charset="0"/>
              </a:rPr>
              <a:t> </a:t>
            </a:r>
            <a:r>
              <a:rPr lang="en-GB" sz="3600" dirty="0" err="1">
                <a:latin typeface="Times New Roman" panose="02020603050405020304" pitchFamily="18" charset="0"/>
                <a:cs typeface="Times New Roman" panose="02020603050405020304" pitchFamily="18" charset="0"/>
              </a:rPr>
              <a:t>bản</a:t>
            </a:r>
            <a:r>
              <a:rPr lang="en-GB" sz="3600" dirty="0">
                <a:latin typeface="Times New Roman" panose="02020603050405020304" pitchFamily="18" charset="0"/>
                <a:cs typeface="Times New Roman" panose="02020603050405020304" pitchFamily="18" charset="0"/>
              </a:rPr>
              <a:t> </a:t>
            </a:r>
            <a:r>
              <a:rPr lang="en-GB" sz="3600" dirty="0" err="1">
                <a:latin typeface="Times New Roman" panose="02020603050405020304" pitchFamily="18" charset="0"/>
                <a:cs typeface="Times New Roman" panose="02020603050405020304" pitchFamily="18" charset="0"/>
              </a:rPr>
              <a:t>thân</a:t>
            </a:r>
            <a:r>
              <a:rPr lang="en-GB" sz="3600" dirty="0">
                <a:latin typeface="Times New Roman" panose="02020603050405020304" pitchFamily="18" charset="0"/>
                <a:cs typeface="Times New Roman" panose="02020603050405020304" pitchFamily="18" charset="0"/>
              </a:rPr>
              <a:t>: </a:t>
            </a:r>
            <a:r>
              <a:rPr lang="en-GB" sz="3600" dirty="0" err="1">
                <a:latin typeface="Times New Roman" panose="02020603050405020304" pitchFamily="18" charset="0"/>
                <a:cs typeface="Times New Roman" panose="02020603050405020304" pitchFamily="18" charset="0"/>
              </a:rPr>
              <a:t>là</a:t>
            </a:r>
            <a:r>
              <a:rPr lang="en-GB" sz="3600" dirty="0">
                <a:latin typeface="Times New Roman" panose="02020603050405020304" pitchFamily="18" charset="0"/>
                <a:cs typeface="Times New Roman" panose="02020603050405020304" pitchFamily="18" charset="0"/>
              </a:rPr>
              <a:t> </a:t>
            </a:r>
            <a:r>
              <a:rPr lang="en-GB" sz="3600" dirty="0" err="1">
                <a:latin typeface="Times New Roman" panose="02020603050405020304" pitchFamily="18" charset="0"/>
                <a:cs typeface="Times New Roman" panose="02020603050405020304" pitchFamily="18" charset="0"/>
              </a:rPr>
              <a:t>người</a:t>
            </a:r>
            <a:r>
              <a:rPr lang="en-GB" sz="3600" dirty="0">
                <a:latin typeface="Times New Roman" panose="02020603050405020304" pitchFamily="18" charset="0"/>
                <a:cs typeface="Times New Roman" panose="02020603050405020304" pitchFamily="18" charset="0"/>
              </a:rPr>
              <a:t> </a:t>
            </a:r>
            <a:r>
              <a:rPr lang="en-GB" sz="3600" dirty="0" err="1">
                <a:latin typeface="Times New Roman" panose="02020603050405020304" pitchFamily="18" charset="0"/>
                <a:cs typeface="Times New Roman" panose="02020603050405020304" pitchFamily="18" charset="0"/>
              </a:rPr>
              <a:t>có</a:t>
            </a:r>
            <a:r>
              <a:rPr lang="en-GB" sz="3600" dirty="0">
                <a:latin typeface="Times New Roman" panose="02020603050405020304" pitchFamily="18" charset="0"/>
                <a:cs typeface="Times New Roman" panose="02020603050405020304" pitchFamily="18" charset="0"/>
              </a:rPr>
              <a:t> </a:t>
            </a:r>
            <a:r>
              <a:rPr lang="en-GB" sz="3600" dirty="0" err="1">
                <a:latin typeface="Times New Roman" panose="02020603050405020304" pitchFamily="18" charset="0"/>
                <a:cs typeface="Times New Roman" panose="02020603050405020304" pitchFamily="18" charset="0"/>
              </a:rPr>
              <a:t>đầu</a:t>
            </a:r>
            <a:r>
              <a:rPr lang="en-GB" sz="3600" dirty="0">
                <a:latin typeface="Times New Roman" panose="02020603050405020304" pitchFamily="18" charset="0"/>
                <a:cs typeface="Times New Roman" panose="02020603050405020304" pitchFamily="18" charset="0"/>
              </a:rPr>
              <a:t> </a:t>
            </a:r>
            <a:r>
              <a:rPr lang="en-GB" sz="3600" dirty="0" err="1">
                <a:latin typeface="Times New Roman" panose="02020603050405020304" pitchFamily="18" charset="0"/>
                <a:cs typeface="Times New Roman" panose="02020603050405020304" pitchFamily="18" charset="0"/>
              </a:rPr>
              <a:t>óc</a:t>
            </a:r>
            <a:r>
              <a:rPr lang="en-GB" sz="3600" dirty="0">
                <a:latin typeface="Times New Roman" panose="02020603050405020304" pitchFamily="18" charset="0"/>
                <a:cs typeface="Times New Roman" panose="02020603050405020304" pitchFamily="18" charset="0"/>
              </a:rPr>
              <a:t>, </a:t>
            </a:r>
            <a:r>
              <a:rPr lang="en-GB" sz="3600" dirty="0" err="1">
                <a:latin typeface="Times New Roman" panose="02020603050405020304" pitchFamily="18" charset="0"/>
                <a:cs typeface="Times New Roman" panose="02020603050405020304" pitchFamily="18" charset="0"/>
              </a:rPr>
              <a:t>có</a:t>
            </a:r>
            <a:r>
              <a:rPr lang="en-GB" sz="3600" dirty="0">
                <a:latin typeface="Times New Roman" panose="02020603050405020304" pitchFamily="18" charset="0"/>
                <a:cs typeface="Times New Roman" panose="02020603050405020304" pitchFamily="18" charset="0"/>
              </a:rPr>
              <a:t> ý </a:t>
            </a:r>
            <a:r>
              <a:rPr lang="en-GB" sz="3600" dirty="0" err="1">
                <a:latin typeface="Times New Roman" panose="02020603050405020304" pitchFamily="18" charset="0"/>
                <a:cs typeface="Times New Roman" panose="02020603050405020304" pitchFamily="18" charset="0"/>
              </a:rPr>
              <a:t>chí</a:t>
            </a:r>
            <a:r>
              <a:rPr lang="en-GB" sz="3600" dirty="0">
                <a:latin typeface="Times New Roman" panose="02020603050405020304" pitchFamily="18" charset="0"/>
                <a:cs typeface="Times New Roman" panose="02020603050405020304" pitchFamily="18" charset="0"/>
              </a:rPr>
              <a:t> </a:t>
            </a:r>
            <a:r>
              <a:rPr lang="en-GB" sz="3600" dirty="0" err="1">
                <a:latin typeface="Times New Roman" panose="02020603050405020304" pitchFamily="18" charset="0"/>
                <a:cs typeface="Times New Roman" panose="02020603050405020304" pitchFamily="18" charset="0"/>
              </a:rPr>
              <a:t>cao</a:t>
            </a:r>
            <a:r>
              <a:rPr lang="en-GB" sz="3600" dirty="0">
                <a:latin typeface="Times New Roman" panose="02020603050405020304" pitchFamily="18" charset="0"/>
                <a:cs typeface="Times New Roman" panose="02020603050405020304" pitchFamily="18" charset="0"/>
              </a:rPr>
              <a:t>, </a:t>
            </a:r>
            <a:r>
              <a:rPr lang="en-GB" sz="3600" dirty="0" err="1">
                <a:latin typeface="Times New Roman" panose="02020603050405020304" pitchFamily="18" charset="0"/>
                <a:cs typeface="Times New Roman" panose="02020603050405020304" pitchFamily="18" charset="0"/>
              </a:rPr>
              <a:t>có</a:t>
            </a:r>
            <a:r>
              <a:rPr lang="en-GB" sz="3600" dirty="0">
                <a:latin typeface="Times New Roman" panose="02020603050405020304" pitchFamily="18" charset="0"/>
                <a:cs typeface="Times New Roman" panose="02020603050405020304" pitchFamily="18" charset="0"/>
              </a:rPr>
              <a:t> </a:t>
            </a:r>
            <a:r>
              <a:rPr lang="en-GB" sz="3600" dirty="0" err="1">
                <a:latin typeface="Times New Roman" panose="02020603050405020304" pitchFamily="18" charset="0"/>
                <a:cs typeface="Times New Roman" panose="02020603050405020304" pitchFamily="18" charset="0"/>
              </a:rPr>
              <a:t>hoài</a:t>
            </a:r>
            <a:r>
              <a:rPr lang="en-GB" sz="3600" dirty="0">
                <a:latin typeface="Times New Roman" panose="02020603050405020304" pitchFamily="18" charset="0"/>
                <a:cs typeface="Times New Roman" panose="02020603050405020304" pitchFamily="18" charset="0"/>
              </a:rPr>
              <a:t> </a:t>
            </a:r>
            <a:r>
              <a:rPr lang="en-GB" sz="3600" dirty="0" err="1">
                <a:latin typeface="Times New Roman" panose="02020603050405020304" pitchFamily="18" charset="0"/>
                <a:cs typeface="Times New Roman" panose="02020603050405020304" pitchFamily="18" charset="0"/>
              </a:rPr>
              <a:t>bão</a:t>
            </a:r>
            <a:r>
              <a:rPr lang="en-GB" sz="3600" dirty="0">
                <a:latin typeface="Times New Roman" panose="02020603050405020304" pitchFamily="18" charset="0"/>
                <a:cs typeface="Times New Roman" panose="02020603050405020304" pitchFamily="18" charset="0"/>
              </a:rPr>
              <a:t> </a:t>
            </a:r>
            <a:r>
              <a:rPr lang="en-GB" sz="3600" dirty="0" err="1">
                <a:latin typeface="Times New Roman" panose="02020603050405020304" pitchFamily="18" charset="0"/>
                <a:cs typeface="Times New Roman" panose="02020603050405020304" pitchFamily="18" charset="0"/>
              </a:rPr>
              <a:t>lớn</a:t>
            </a:r>
            <a:r>
              <a:rPr lang="en-US" sz="3600" dirty="0">
                <a:solidFill>
                  <a:srgbClr val="000000"/>
                </a:solidFill>
                <a:latin typeface="Times New Roman" panose="02020603050405020304" pitchFamily="18" charset="0"/>
                <a:cs typeface="Times New Roman" panose="02020603050405020304" pitchFamily="18" charset="0"/>
              </a:rPr>
              <a:t> -&gt; </a:t>
            </a:r>
            <a:r>
              <a:rPr lang="en-US" sz="3600" b="1" dirty="0" err="1">
                <a:solidFill>
                  <a:srgbClr val="000000"/>
                </a:solidFill>
                <a:latin typeface="Times New Roman" panose="02020603050405020304" pitchFamily="18" charset="0"/>
                <a:cs typeface="Times New Roman" panose="02020603050405020304" pitchFamily="18" charset="0"/>
              </a:rPr>
              <a:t>đề</a:t>
            </a:r>
            <a:r>
              <a:rPr lang="en-US" sz="3600" b="1" dirty="0">
                <a:solidFill>
                  <a:srgbClr val="000000"/>
                </a:solidFill>
                <a:latin typeface="Times New Roman" panose="02020603050405020304" pitchFamily="18" charset="0"/>
                <a:cs typeface="Times New Roman" panose="02020603050405020304" pitchFamily="18" charset="0"/>
              </a:rPr>
              <a:t> </a:t>
            </a:r>
            <a:r>
              <a:rPr lang="en-US" sz="3600" b="1" dirty="0" err="1">
                <a:solidFill>
                  <a:srgbClr val="000000"/>
                </a:solidFill>
                <a:latin typeface="Times New Roman" panose="02020603050405020304" pitchFamily="18" charset="0"/>
                <a:cs typeface="Times New Roman" panose="02020603050405020304" pitchFamily="18" charset="0"/>
              </a:rPr>
              <a:t>cao</a:t>
            </a:r>
            <a:r>
              <a:rPr lang="en-US" sz="3600" b="1" dirty="0">
                <a:solidFill>
                  <a:srgbClr val="000000"/>
                </a:solidFill>
                <a:latin typeface="Times New Roman" panose="02020603050405020304" pitchFamily="18" charset="0"/>
                <a:cs typeface="Times New Roman" panose="02020603050405020304" pitchFamily="18" charset="0"/>
              </a:rPr>
              <a:t> </a:t>
            </a:r>
            <a:r>
              <a:rPr lang="en-US" sz="3600" b="1" dirty="0" err="1">
                <a:solidFill>
                  <a:srgbClr val="000000"/>
                </a:solidFill>
                <a:latin typeface="Times New Roman" panose="02020603050405020304" pitchFamily="18" charset="0"/>
                <a:cs typeface="Times New Roman" panose="02020603050405020304" pitchFamily="18" charset="0"/>
              </a:rPr>
              <a:t>bản</a:t>
            </a:r>
            <a:r>
              <a:rPr lang="en-US" sz="3600" b="1" dirty="0">
                <a:solidFill>
                  <a:srgbClr val="000000"/>
                </a:solidFill>
                <a:latin typeface="Times New Roman" panose="02020603050405020304" pitchFamily="18" charset="0"/>
                <a:cs typeface="Times New Roman" panose="02020603050405020304" pitchFamily="18" charset="0"/>
              </a:rPr>
              <a:t> </a:t>
            </a:r>
            <a:r>
              <a:rPr lang="en-US" sz="3600" b="1" dirty="0" err="1">
                <a:solidFill>
                  <a:srgbClr val="000000"/>
                </a:solidFill>
                <a:latin typeface="Times New Roman" panose="02020603050405020304" pitchFamily="18" charset="0"/>
                <a:cs typeface="Times New Roman" panose="02020603050405020304" pitchFamily="18" charset="0"/>
              </a:rPr>
              <a:t>thân</a:t>
            </a:r>
            <a:r>
              <a:rPr lang="en-US" sz="3600" b="1" dirty="0">
                <a:solidFill>
                  <a:srgbClr val="000000"/>
                </a:solidFill>
                <a:latin typeface="Times New Roman" panose="02020603050405020304" pitchFamily="18" charset="0"/>
                <a:cs typeface="Times New Roman" panose="02020603050405020304" pitchFamily="18" charset="0"/>
              </a:rPr>
              <a:t>.</a:t>
            </a:r>
            <a:endParaRPr lang="en-US" sz="3600" b="1" dirty="0">
              <a:solidFill>
                <a:srgbClr val="000000"/>
              </a:solidFill>
              <a:latin typeface="Times New Roman" panose="02020603050405020304" pitchFamily="18" charset="0"/>
              <a:cs typeface="Times New Roman" panose="02020603050405020304" pitchFamily="18" charset="0"/>
            </a:endParaRPr>
          </a:p>
        </p:txBody>
      </p:sp>
      <p:sp>
        <p:nvSpPr>
          <p:cNvPr id="27" name="TextBox 27"/>
          <p:cNvSpPr txBox="1"/>
          <p:nvPr/>
        </p:nvSpPr>
        <p:spPr>
          <a:xfrm>
            <a:off x="11707128" y="2375267"/>
            <a:ext cx="6787805" cy="540982"/>
          </a:xfrm>
          <a:prstGeom prst="rect">
            <a:avLst/>
          </a:prstGeom>
        </p:spPr>
        <p:txBody>
          <a:bodyPr lIns="0" tIns="0" rIns="0" bIns="0" rtlCol="0" anchor="t">
            <a:spAutoFit/>
          </a:bodyPr>
          <a:lstStyle/>
          <a:p>
            <a:pPr algn="just">
              <a:lnSpc>
                <a:spcPts val="4480"/>
              </a:lnSpc>
            </a:pPr>
            <a:r>
              <a:rPr lang="en-GB" sz="3600" b="1" dirty="0">
                <a:latin typeface="Times New Roman" panose="02020603050405020304" pitchFamily="18" charset="0"/>
                <a:cs typeface="Times New Roman" panose="02020603050405020304" pitchFamily="18" charset="0"/>
              </a:rPr>
              <a:t> - </a:t>
            </a:r>
            <a:r>
              <a:rPr lang="en-GB" sz="3600" b="1" dirty="0" err="1">
                <a:latin typeface="Times New Roman" panose="02020603050405020304" pitchFamily="18" charset="0"/>
                <a:cs typeface="Times New Roman" panose="02020603050405020304" pitchFamily="18" charset="0"/>
              </a:rPr>
              <a:t>Vị</a:t>
            </a:r>
            <a:r>
              <a:rPr lang="en-GB" sz="3600" b="1" dirty="0">
                <a:latin typeface="Times New Roman" panose="02020603050405020304" pitchFamily="18" charset="0"/>
                <a:cs typeface="Times New Roman" panose="02020603050405020304" pitchFamily="18" charset="0"/>
              </a:rPr>
              <a:t> </a:t>
            </a:r>
            <a:r>
              <a:rPr lang="en-GB" sz="3600" b="1" dirty="0" err="1">
                <a:latin typeface="Times New Roman" panose="02020603050405020304" pitchFamily="18" charset="0"/>
                <a:cs typeface="Times New Roman" panose="02020603050405020304" pitchFamily="18" charset="0"/>
              </a:rPr>
              <a:t>trí</a:t>
            </a:r>
            <a:r>
              <a:rPr lang="en-GB" sz="3600" b="1" dirty="0">
                <a:latin typeface="Times New Roman" panose="02020603050405020304" pitchFamily="18" charset="0"/>
                <a:cs typeface="Times New Roman" panose="02020603050405020304" pitchFamily="18" charset="0"/>
              </a:rPr>
              <a:t>: </a:t>
            </a:r>
            <a:r>
              <a:rPr lang="en-GB" sz="3600" b="1" dirty="0" err="1">
                <a:latin typeface="Times New Roman" panose="02020603050405020304" pitchFamily="18" charset="0"/>
                <a:cs typeface="Times New Roman" panose="02020603050405020304" pitchFamily="18" charset="0"/>
              </a:rPr>
              <a:t>chủ</a:t>
            </a:r>
            <a:r>
              <a:rPr lang="en-GB" sz="3600" b="1" dirty="0">
                <a:latin typeface="Times New Roman" panose="02020603050405020304" pitchFamily="18" charset="0"/>
                <a:cs typeface="Times New Roman" panose="02020603050405020304" pitchFamily="18" charset="0"/>
              </a:rPr>
              <a:t> </a:t>
            </a:r>
            <a:r>
              <a:rPr lang="en-GB" sz="3600" b="1" dirty="0" err="1">
                <a:latin typeface="Times New Roman" panose="02020603050405020304" pitchFamily="18" charset="0"/>
                <a:cs typeface="Times New Roman" panose="02020603050405020304" pitchFamily="18" charset="0"/>
              </a:rPr>
              <a:t>tịch</a:t>
            </a:r>
            <a:r>
              <a:rPr lang="en-GB" sz="3600" b="1" dirty="0">
                <a:latin typeface="Times New Roman" panose="02020603050405020304" pitchFamily="18" charset="0"/>
                <a:cs typeface="Times New Roman" panose="02020603050405020304" pitchFamily="18" charset="0"/>
              </a:rPr>
              <a:t> </a:t>
            </a:r>
            <a:r>
              <a:rPr lang="en-GB" sz="3600" b="1" dirty="0" err="1">
                <a:latin typeface="Times New Roman" panose="02020603050405020304" pitchFamily="18" charset="0"/>
                <a:cs typeface="Times New Roman" panose="02020603050405020304" pitchFamily="18" charset="0"/>
              </a:rPr>
              <a:t>xã</a:t>
            </a:r>
            <a:r>
              <a:rPr lang="en-GB" sz="3600" b="1" dirty="0">
                <a:latin typeface="Times New Roman" panose="02020603050405020304" pitchFamily="18" charset="0"/>
                <a:cs typeface="Times New Roman" panose="02020603050405020304" pitchFamily="18" charset="0"/>
              </a:rPr>
              <a:t>.</a:t>
            </a:r>
            <a:endParaRPr lang="en-US" sz="3600" b="1" spc="80" dirty="0">
              <a:solidFill>
                <a:srgbClr val="000000"/>
              </a:solidFill>
              <a:latin typeface="Times New Roman" panose="02020603050405020304" pitchFamily="18" charset="0"/>
              <a:cs typeface="Times New Roman" panose="02020603050405020304" pitchFamily="18" charset="0"/>
            </a:endParaRPr>
          </a:p>
        </p:txBody>
      </p:sp>
      <p:sp>
        <p:nvSpPr>
          <p:cNvPr id="29" name="TextBox 28"/>
          <p:cNvSpPr txBox="1"/>
          <p:nvPr/>
        </p:nvSpPr>
        <p:spPr>
          <a:xfrm>
            <a:off x="1774790" y="2302970"/>
            <a:ext cx="7521418" cy="1446550"/>
          </a:xfrm>
          <a:prstGeom prst="rect">
            <a:avLst/>
          </a:prstGeom>
          <a:noFill/>
        </p:spPr>
        <p:txBody>
          <a:bodyPr wrap="none" rtlCol="0">
            <a:spAutoFit/>
          </a:bodyPr>
          <a:lstStyle/>
          <a:p>
            <a:r>
              <a:rPr lang="en-US" sz="4400" dirty="0"/>
              <a:t>3. </a:t>
            </a:r>
            <a:r>
              <a:rPr lang="en-US" sz="4400" dirty="0" err="1"/>
              <a:t>Các</a:t>
            </a:r>
            <a:r>
              <a:rPr lang="en-US" sz="4400" dirty="0"/>
              <a:t> </a:t>
            </a:r>
            <a:r>
              <a:rPr lang="en-US" sz="4400" dirty="0" err="1"/>
              <a:t>nhân</a:t>
            </a:r>
            <a:r>
              <a:rPr lang="en-US" sz="4400" dirty="0"/>
              <a:t> </a:t>
            </a:r>
            <a:r>
              <a:rPr lang="en-US" sz="4400" dirty="0" err="1"/>
              <a:t>vật</a:t>
            </a:r>
            <a:r>
              <a:rPr lang="en-US" sz="4400" dirty="0"/>
              <a:t> </a:t>
            </a:r>
            <a:r>
              <a:rPr lang="en-US" sz="4400" dirty="0" err="1"/>
              <a:t>trong</a:t>
            </a:r>
            <a:r>
              <a:rPr lang="en-US" sz="4400" dirty="0"/>
              <a:t> </a:t>
            </a:r>
            <a:r>
              <a:rPr lang="en-US" sz="4400" dirty="0" err="1"/>
              <a:t>đoạn</a:t>
            </a:r>
            <a:r>
              <a:rPr lang="en-US" sz="4400" dirty="0"/>
              <a:t> </a:t>
            </a:r>
            <a:r>
              <a:rPr lang="en-US" sz="4400" dirty="0" err="1"/>
              <a:t>trích</a:t>
            </a:r>
            <a:endParaRPr lang="en-US" sz="4400" dirty="0"/>
          </a:p>
          <a:p>
            <a:r>
              <a:rPr lang="en-US" sz="4400" dirty="0"/>
              <a:t>a. </a:t>
            </a:r>
            <a:r>
              <a:rPr lang="en-US" sz="4400" dirty="0" err="1"/>
              <a:t>Nhân</a:t>
            </a:r>
            <a:r>
              <a:rPr lang="en-US" sz="4400" dirty="0"/>
              <a:t> </a:t>
            </a:r>
            <a:r>
              <a:rPr lang="en-US" sz="4400" dirty="0" err="1"/>
              <a:t>vật</a:t>
            </a:r>
            <a:r>
              <a:rPr lang="en-US" sz="4400" dirty="0"/>
              <a:t> </a:t>
            </a:r>
            <a:r>
              <a:rPr lang="en-US" sz="4400" dirty="0" err="1"/>
              <a:t>ông</a:t>
            </a:r>
            <a:r>
              <a:rPr lang="en-US" sz="4400" dirty="0"/>
              <a:t> </a:t>
            </a:r>
            <a:r>
              <a:rPr lang="en-US" sz="4400" dirty="0" err="1"/>
              <a:t>Toàn</a:t>
            </a:r>
            <a:r>
              <a:rPr lang="en-US" sz="4400" dirty="0"/>
              <a:t> </a:t>
            </a:r>
            <a:r>
              <a:rPr lang="en-US" sz="4400" dirty="0" err="1"/>
              <a:t>Nha</a:t>
            </a:r>
            <a:endParaRPr lang="en-US" sz="4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1000"/>
                                        <p:tgtEl>
                                          <p:spTgt spid="24"/>
                                        </p:tgtEl>
                                      </p:cBhvr>
                                    </p:animEffect>
                                    <p:anim calcmode="lin" valueType="num">
                                      <p:cBhvr>
                                        <p:cTn id="8" dur="1000" fill="hold"/>
                                        <p:tgtEl>
                                          <p:spTgt spid="24"/>
                                        </p:tgtEl>
                                        <p:attrNameLst>
                                          <p:attrName>ppt_x</p:attrName>
                                        </p:attrNameLst>
                                      </p:cBhvr>
                                      <p:tavLst>
                                        <p:tav tm="0">
                                          <p:val>
                                            <p:strVal val="#ppt_x"/>
                                          </p:val>
                                        </p:tav>
                                        <p:tav tm="100000">
                                          <p:val>
                                            <p:strVal val="#ppt_x"/>
                                          </p:val>
                                        </p:tav>
                                      </p:tavLst>
                                    </p:anim>
                                    <p:anim calcmode="lin" valueType="num">
                                      <p:cBhvr>
                                        <p:cTn id="9" dur="1000" fill="hold"/>
                                        <p:tgtEl>
                                          <p:spTgt spid="2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1000"/>
                                        <p:tgtEl>
                                          <p:spTgt spid="20"/>
                                        </p:tgtEl>
                                      </p:cBhvr>
                                    </p:animEffect>
                                    <p:anim calcmode="lin" valueType="num">
                                      <p:cBhvr>
                                        <p:cTn id="13" dur="1000" fill="hold"/>
                                        <p:tgtEl>
                                          <p:spTgt spid="20"/>
                                        </p:tgtEl>
                                        <p:attrNameLst>
                                          <p:attrName>ppt_x</p:attrName>
                                        </p:attrNameLst>
                                      </p:cBhvr>
                                      <p:tavLst>
                                        <p:tav tm="0">
                                          <p:val>
                                            <p:strVal val="#ppt_x"/>
                                          </p:val>
                                        </p:tav>
                                        <p:tav tm="100000">
                                          <p:val>
                                            <p:strVal val="#ppt_x"/>
                                          </p:val>
                                        </p:tav>
                                      </p:tavLst>
                                    </p:anim>
                                    <p:anim calcmode="lin" valueType="num">
                                      <p:cBhvr>
                                        <p:cTn id="14" dur="1000" fill="hold"/>
                                        <p:tgtEl>
                                          <p:spTgt spid="20"/>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7"/>
                                        </p:tgtEl>
                                        <p:attrNameLst>
                                          <p:attrName>style.visibility</p:attrName>
                                        </p:attrNameLst>
                                      </p:cBhvr>
                                      <p:to>
                                        <p:strVal val="visible"/>
                                      </p:to>
                                    </p:set>
                                    <p:animEffect transition="in" filter="fade">
                                      <p:cBhvr>
                                        <p:cTn id="17" dur="1000"/>
                                        <p:tgtEl>
                                          <p:spTgt spid="27"/>
                                        </p:tgtEl>
                                      </p:cBhvr>
                                    </p:animEffect>
                                    <p:anim calcmode="lin" valueType="num">
                                      <p:cBhvr>
                                        <p:cTn id="18" dur="1000" fill="hold"/>
                                        <p:tgtEl>
                                          <p:spTgt spid="27"/>
                                        </p:tgtEl>
                                        <p:attrNameLst>
                                          <p:attrName>ppt_x</p:attrName>
                                        </p:attrNameLst>
                                      </p:cBhvr>
                                      <p:tavLst>
                                        <p:tav tm="0">
                                          <p:val>
                                            <p:strVal val="#ppt_x"/>
                                          </p:val>
                                        </p:tav>
                                        <p:tav tm="100000">
                                          <p:val>
                                            <p:strVal val="#ppt_x"/>
                                          </p:val>
                                        </p:tav>
                                      </p:tavLst>
                                    </p:anim>
                                    <p:anim calcmode="lin" valueType="num">
                                      <p:cBhvr>
                                        <p:cTn id="19" dur="1000" fill="hold"/>
                                        <p:tgtEl>
                                          <p:spTgt spid="27"/>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fade">
                                      <p:cBhvr>
                                        <p:cTn id="22" dur="1000"/>
                                        <p:tgtEl>
                                          <p:spTgt spid="25"/>
                                        </p:tgtEl>
                                      </p:cBhvr>
                                    </p:animEffect>
                                    <p:anim calcmode="lin" valueType="num">
                                      <p:cBhvr>
                                        <p:cTn id="23" dur="1000" fill="hold"/>
                                        <p:tgtEl>
                                          <p:spTgt spid="25"/>
                                        </p:tgtEl>
                                        <p:attrNameLst>
                                          <p:attrName>ppt_x</p:attrName>
                                        </p:attrNameLst>
                                      </p:cBhvr>
                                      <p:tavLst>
                                        <p:tav tm="0">
                                          <p:val>
                                            <p:strVal val="#ppt_x"/>
                                          </p:val>
                                        </p:tav>
                                        <p:tav tm="100000">
                                          <p:val>
                                            <p:strVal val="#ppt_x"/>
                                          </p:val>
                                        </p:tav>
                                      </p:tavLst>
                                    </p:anim>
                                    <p:anim calcmode="lin" valueType="num">
                                      <p:cBhvr>
                                        <p:cTn id="24" dur="1000" fill="hold"/>
                                        <p:tgtEl>
                                          <p:spTgt spid="25"/>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26"/>
                                        </p:tgtEl>
                                        <p:attrNameLst>
                                          <p:attrName>style.visibility</p:attrName>
                                        </p:attrNameLst>
                                      </p:cBhvr>
                                      <p:to>
                                        <p:strVal val="visible"/>
                                      </p:to>
                                    </p:set>
                                    <p:animEffect transition="in" filter="fade">
                                      <p:cBhvr>
                                        <p:cTn id="27" dur="1000"/>
                                        <p:tgtEl>
                                          <p:spTgt spid="26"/>
                                        </p:tgtEl>
                                      </p:cBhvr>
                                    </p:animEffect>
                                    <p:anim calcmode="lin" valueType="num">
                                      <p:cBhvr>
                                        <p:cTn id="28" dur="1000" fill="hold"/>
                                        <p:tgtEl>
                                          <p:spTgt spid="26"/>
                                        </p:tgtEl>
                                        <p:attrNameLst>
                                          <p:attrName>ppt_x</p:attrName>
                                        </p:attrNameLst>
                                      </p:cBhvr>
                                      <p:tavLst>
                                        <p:tav tm="0">
                                          <p:val>
                                            <p:strVal val="#ppt_x"/>
                                          </p:val>
                                        </p:tav>
                                        <p:tav tm="100000">
                                          <p:val>
                                            <p:strVal val="#ppt_x"/>
                                          </p:val>
                                        </p:tav>
                                      </p:tavLst>
                                    </p:anim>
                                    <p:anim calcmode="lin" valueType="num">
                                      <p:cBhvr>
                                        <p:cTn id="29"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5" grpId="0"/>
      <p:bldP spid="26" grpId="0"/>
      <p:bldP spid="27" grpId="0"/>
    </p:bld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7EFE2"/>
        </a:solidFill>
        <a:effectLst/>
      </p:bgPr>
    </p:bg>
    <p:spTree>
      <p:nvGrpSpPr>
        <p:cNvPr id="1" name=""/>
        <p:cNvGrpSpPr/>
        <p:nvPr/>
      </p:nvGrpSpPr>
      <p:grpSpPr>
        <a:xfrm>
          <a:off x="0" y="0"/>
          <a:ext cx="0" cy="0"/>
          <a:chOff x="0" y="0"/>
          <a:chExt cx="0" cy="0"/>
        </a:xfrm>
      </p:grpSpPr>
      <p:grpSp>
        <p:nvGrpSpPr>
          <p:cNvPr id="2" name="Group 2"/>
          <p:cNvGrpSpPr/>
          <p:nvPr/>
        </p:nvGrpSpPr>
        <p:grpSpPr>
          <a:xfrm>
            <a:off x="-1393410" y="0"/>
            <a:ext cx="20399600" cy="10287000"/>
            <a:chOff x="0" y="0"/>
            <a:chExt cx="27199466" cy="13716000"/>
          </a:xfrm>
        </p:grpSpPr>
        <p:sp>
          <p:nvSpPr>
            <p:cNvPr id="3" name="Freeform 3"/>
            <p:cNvSpPr/>
            <p:nvPr/>
          </p:nvSpPr>
          <p:spPr>
            <a:xfrm>
              <a:off x="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1">
                <a:alphaModFix amt="19999"/>
              </a:blip>
              <a:stretch>
                <a:fillRect/>
              </a:stretch>
            </a:blipFill>
          </p:spPr>
        </p:sp>
        <p:sp>
          <p:nvSpPr>
            <p:cNvPr id="4" name="Freeform 4"/>
            <p:cNvSpPr/>
            <p:nvPr/>
          </p:nvSpPr>
          <p:spPr>
            <a:xfrm>
              <a:off x="13483466"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1">
                <a:alphaModFix amt="19999"/>
              </a:blip>
              <a:stretch>
                <a:fillRect/>
              </a:stretch>
            </a:blipFill>
          </p:spPr>
        </p:sp>
      </p:grpSp>
      <p:grpSp>
        <p:nvGrpSpPr>
          <p:cNvPr id="5" name="Group 5"/>
          <p:cNvGrpSpPr/>
          <p:nvPr/>
        </p:nvGrpSpPr>
        <p:grpSpPr>
          <a:xfrm rot="10656418">
            <a:off x="1021006" y="495153"/>
            <a:ext cx="15080543" cy="9534871"/>
            <a:chOff x="0" y="0"/>
            <a:chExt cx="3971830" cy="2033805"/>
          </a:xfrm>
        </p:grpSpPr>
        <p:sp>
          <p:nvSpPr>
            <p:cNvPr id="6" name="Freeform 6"/>
            <p:cNvSpPr/>
            <p:nvPr/>
          </p:nvSpPr>
          <p:spPr>
            <a:xfrm>
              <a:off x="0" y="0"/>
              <a:ext cx="3971830" cy="2033805"/>
            </a:xfrm>
            <a:custGeom>
              <a:avLst/>
              <a:gdLst/>
              <a:ahLst/>
              <a:cxnLst/>
              <a:rect l="l" t="t" r="r" b="b"/>
              <a:pathLst>
                <a:path w="3971830" h="2033805">
                  <a:moveTo>
                    <a:pt x="26182" y="0"/>
                  </a:moveTo>
                  <a:lnTo>
                    <a:pt x="3945648" y="0"/>
                  </a:lnTo>
                  <a:cubicBezTo>
                    <a:pt x="3960108" y="0"/>
                    <a:pt x="3971830" y="11722"/>
                    <a:pt x="3971830" y="26182"/>
                  </a:cubicBezTo>
                  <a:lnTo>
                    <a:pt x="3971830" y="2007623"/>
                  </a:lnTo>
                  <a:cubicBezTo>
                    <a:pt x="3971830" y="2014567"/>
                    <a:pt x="3969072" y="2021226"/>
                    <a:pt x="3964162" y="2026136"/>
                  </a:cubicBezTo>
                  <a:cubicBezTo>
                    <a:pt x="3959251" y="2031047"/>
                    <a:pt x="3952592" y="2033805"/>
                    <a:pt x="3945648" y="2033805"/>
                  </a:cubicBezTo>
                  <a:lnTo>
                    <a:pt x="26182" y="2033805"/>
                  </a:lnTo>
                  <a:cubicBezTo>
                    <a:pt x="19238" y="2033805"/>
                    <a:pt x="12579" y="2031047"/>
                    <a:pt x="7669" y="2026136"/>
                  </a:cubicBezTo>
                  <a:cubicBezTo>
                    <a:pt x="2758" y="2021226"/>
                    <a:pt x="0" y="2014567"/>
                    <a:pt x="0" y="2007623"/>
                  </a:cubicBezTo>
                  <a:lnTo>
                    <a:pt x="0" y="26182"/>
                  </a:lnTo>
                  <a:cubicBezTo>
                    <a:pt x="0" y="19238"/>
                    <a:pt x="2758" y="12579"/>
                    <a:pt x="7669" y="7669"/>
                  </a:cubicBezTo>
                  <a:cubicBezTo>
                    <a:pt x="12579" y="2758"/>
                    <a:pt x="19238" y="0"/>
                    <a:pt x="26182" y="0"/>
                  </a:cubicBezTo>
                  <a:close/>
                </a:path>
              </a:pathLst>
            </a:custGeom>
            <a:solidFill>
              <a:srgbClr val="825445"/>
            </a:solidFill>
          </p:spPr>
        </p:sp>
        <p:sp>
          <p:nvSpPr>
            <p:cNvPr id="7" name="TextBox 7"/>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grpSp>
        <p:nvGrpSpPr>
          <p:cNvPr id="8" name="Group 8"/>
          <p:cNvGrpSpPr/>
          <p:nvPr/>
        </p:nvGrpSpPr>
        <p:grpSpPr>
          <a:xfrm rot="10656418">
            <a:off x="16413531" y="3893"/>
            <a:ext cx="5310462" cy="9552421"/>
            <a:chOff x="0" y="0"/>
            <a:chExt cx="1398640" cy="2033805"/>
          </a:xfrm>
        </p:grpSpPr>
        <p:sp>
          <p:nvSpPr>
            <p:cNvPr id="9" name="Freeform 9"/>
            <p:cNvSpPr/>
            <p:nvPr/>
          </p:nvSpPr>
          <p:spPr>
            <a:xfrm>
              <a:off x="0" y="0"/>
              <a:ext cx="1398640" cy="2033805"/>
            </a:xfrm>
            <a:custGeom>
              <a:avLst/>
              <a:gdLst/>
              <a:ahLst/>
              <a:cxnLst/>
              <a:rect l="l" t="t" r="r" b="b"/>
              <a:pathLst>
                <a:path w="1398640" h="2033805">
                  <a:moveTo>
                    <a:pt x="74351" y="0"/>
                  </a:moveTo>
                  <a:lnTo>
                    <a:pt x="1324289" y="0"/>
                  </a:lnTo>
                  <a:cubicBezTo>
                    <a:pt x="1344008" y="0"/>
                    <a:pt x="1362920" y="7833"/>
                    <a:pt x="1376863" y="21777"/>
                  </a:cubicBezTo>
                  <a:cubicBezTo>
                    <a:pt x="1390807" y="35720"/>
                    <a:pt x="1398640" y="54632"/>
                    <a:pt x="1398640" y="74351"/>
                  </a:cubicBezTo>
                  <a:lnTo>
                    <a:pt x="1398640" y="1959454"/>
                  </a:lnTo>
                  <a:cubicBezTo>
                    <a:pt x="1398640" y="1979173"/>
                    <a:pt x="1390807" y="1998085"/>
                    <a:pt x="1376863" y="2012028"/>
                  </a:cubicBezTo>
                  <a:cubicBezTo>
                    <a:pt x="1362920" y="2025971"/>
                    <a:pt x="1344008" y="2033805"/>
                    <a:pt x="1324289" y="2033805"/>
                  </a:cubicBezTo>
                  <a:lnTo>
                    <a:pt x="74351" y="2033805"/>
                  </a:lnTo>
                  <a:cubicBezTo>
                    <a:pt x="54632" y="2033805"/>
                    <a:pt x="35720" y="2025971"/>
                    <a:pt x="21777" y="2012028"/>
                  </a:cubicBezTo>
                  <a:cubicBezTo>
                    <a:pt x="7833" y="1998085"/>
                    <a:pt x="0" y="1979173"/>
                    <a:pt x="0" y="1959454"/>
                  </a:cubicBezTo>
                  <a:lnTo>
                    <a:pt x="0" y="74351"/>
                  </a:lnTo>
                  <a:cubicBezTo>
                    <a:pt x="0" y="54632"/>
                    <a:pt x="7833" y="35720"/>
                    <a:pt x="21777" y="21777"/>
                  </a:cubicBezTo>
                  <a:cubicBezTo>
                    <a:pt x="35720" y="7833"/>
                    <a:pt x="54632" y="0"/>
                    <a:pt x="74351" y="0"/>
                  </a:cubicBezTo>
                  <a:close/>
                </a:path>
              </a:pathLst>
            </a:custGeom>
            <a:solidFill>
              <a:srgbClr val="825445"/>
            </a:solidFill>
          </p:spPr>
        </p:sp>
        <p:sp>
          <p:nvSpPr>
            <p:cNvPr id="10" name="TextBox 10"/>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sp>
        <p:nvSpPr>
          <p:cNvPr id="11" name="Freeform 11"/>
          <p:cNvSpPr/>
          <p:nvPr/>
        </p:nvSpPr>
        <p:spPr>
          <a:xfrm rot="10675089">
            <a:off x="15664256" y="993865"/>
            <a:ext cx="1142189" cy="6649712"/>
          </a:xfrm>
          <a:custGeom>
            <a:avLst/>
            <a:gdLst/>
            <a:ahLst/>
            <a:cxnLst/>
            <a:rect l="l" t="t" r="r" b="b"/>
            <a:pathLst>
              <a:path w="1142189" h="6649712">
                <a:moveTo>
                  <a:pt x="0" y="0"/>
                </a:moveTo>
                <a:lnTo>
                  <a:pt x="1142189" y="0"/>
                </a:lnTo>
                <a:lnTo>
                  <a:pt x="1142189" y="6649712"/>
                </a:lnTo>
                <a:lnTo>
                  <a:pt x="0" y="6649712"/>
                </a:lnTo>
                <a:lnTo>
                  <a:pt x="0" y="0"/>
                </a:lnTo>
                <a:close/>
              </a:path>
            </a:pathLst>
          </a:custGeom>
          <a:blipFill>
            <a:blip r:embed="rId2"/>
            <a:stretch>
              <a:fillRect b="-83216"/>
            </a:stretch>
          </a:blipFill>
        </p:spPr>
      </p:sp>
      <p:grpSp>
        <p:nvGrpSpPr>
          <p:cNvPr id="12" name="Group 12"/>
          <p:cNvGrpSpPr/>
          <p:nvPr/>
        </p:nvGrpSpPr>
        <p:grpSpPr>
          <a:xfrm rot="-149877">
            <a:off x="1851338" y="1533387"/>
            <a:ext cx="13237751" cy="8044357"/>
            <a:chOff x="0" y="0"/>
            <a:chExt cx="3486486" cy="1741851"/>
          </a:xfrm>
        </p:grpSpPr>
        <p:sp>
          <p:nvSpPr>
            <p:cNvPr id="13" name="Freeform 13"/>
            <p:cNvSpPr/>
            <p:nvPr/>
          </p:nvSpPr>
          <p:spPr>
            <a:xfrm>
              <a:off x="0" y="0"/>
              <a:ext cx="3486486" cy="1741851"/>
            </a:xfrm>
            <a:custGeom>
              <a:avLst/>
              <a:gdLst/>
              <a:ahLst/>
              <a:cxnLst/>
              <a:rect l="l" t="t" r="r" b="b"/>
              <a:pathLst>
                <a:path w="3486486" h="1741851">
                  <a:moveTo>
                    <a:pt x="29827" y="0"/>
                  </a:moveTo>
                  <a:lnTo>
                    <a:pt x="3456660" y="0"/>
                  </a:lnTo>
                  <a:cubicBezTo>
                    <a:pt x="3473132" y="0"/>
                    <a:pt x="3486486" y="13354"/>
                    <a:pt x="3486486" y="29827"/>
                  </a:cubicBezTo>
                  <a:lnTo>
                    <a:pt x="3486486" y="1712024"/>
                  </a:lnTo>
                  <a:cubicBezTo>
                    <a:pt x="3486486" y="1719935"/>
                    <a:pt x="3483344" y="1727521"/>
                    <a:pt x="3477750" y="1733115"/>
                  </a:cubicBezTo>
                  <a:cubicBezTo>
                    <a:pt x="3472156" y="1738709"/>
                    <a:pt x="3464570" y="1741851"/>
                    <a:pt x="3456660" y="1741851"/>
                  </a:cubicBezTo>
                  <a:lnTo>
                    <a:pt x="29827" y="1741851"/>
                  </a:lnTo>
                  <a:cubicBezTo>
                    <a:pt x="13354" y="1741851"/>
                    <a:pt x="0" y="1728497"/>
                    <a:pt x="0" y="1712024"/>
                  </a:cubicBezTo>
                  <a:lnTo>
                    <a:pt x="0" y="29827"/>
                  </a:lnTo>
                  <a:cubicBezTo>
                    <a:pt x="0" y="13354"/>
                    <a:pt x="13354" y="0"/>
                    <a:pt x="29827" y="0"/>
                  </a:cubicBezTo>
                  <a:close/>
                </a:path>
              </a:pathLst>
            </a:custGeom>
            <a:solidFill>
              <a:srgbClr val="F7EFE2"/>
            </a:solidFill>
            <a:ln w="38100" cap="rnd">
              <a:solidFill>
                <a:srgbClr val="C79179"/>
              </a:solidFill>
              <a:round/>
            </a:ln>
          </p:spPr>
        </p:sp>
        <p:sp>
          <p:nvSpPr>
            <p:cNvPr id="14" name="TextBox 14"/>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sp>
        <p:nvSpPr>
          <p:cNvPr id="15" name="Freeform 15"/>
          <p:cNvSpPr/>
          <p:nvPr/>
        </p:nvSpPr>
        <p:spPr>
          <a:xfrm rot="-157607">
            <a:off x="4957883" y="1575560"/>
            <a:ext cx="6332438" cy="1542812"/>
          </a:xfrm>
          <a:custGeom>
            <a:avLst/>
            <a:gdLst/>
            <a:ahLst/>
            <a:cxnLst/>
            <a:rect l="l" t="t" r="r" b="b"/>
            <a:pathLst>
              <a:path w="6332438" h="1542812">
                <a:moveTo>
                  <a:pt x="0" y="0"/>
                </a:moveTo>
                <a:lnTo>
                  <a:pt x="6332438" y="0"/>
                </a:lnTo>
                <a:lnTo>
                  <a:pt x="6332438" y="1542812"/>
                </a:lnTo>
                <a:lnTo>
                  <a:pt x="0" y="154281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6" name="Freeform 16"/>
          <p:cNvSpPr/>
          <p:nvPr/>
        </p:nvSpPr>
        <p:spPr>
          <a:xfrm rot="-6421755">
            <a:off x="14654025" y="345757"/>
            <a:ext cx="3837390" cy="2412518"/>
          </a:xfrm>
          <a:custGeom>
            <a:avLst/>
            <a:gdLst/>
            <a:ahLst/>
            <a:cxnLst/>
            <a:rect l="l" t="t" r="r" b="b"/>
            <a:pathLst>
              <a:path w="3837390" h="2412518">
                <a:moveTo>
                  <a:pt x="0" y="0"/>
                </a:moveTo>
                <a:lnTo>
                  <a:pt x="3837390" y="0"/>
                </a:lnTo>
                <a:lnTo>
                  <a:pt x="3837390" y="2412518"/>
                </a:lnTo>
                <a:lnTo>
                  <a:pt x="0" y="241251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7" name="Freeform 17"/>
          <p:cNvSpPr/>
          <p:nvPr/>
        </p:nvSpPr>
        <p:spPr>
          <a:xfrm>
            <a:off x="83416" y="6112556"/>
            <a:ext cx="2398688" cy="4389821"/>
          </a:xfrm>
          <a:custGeom>
            <a:avLst/>
            <a:gdLst/>
            <a:ahLst/>
            <a:cxnLst/>
            <a:rect l="l" t="t" r="r" b="b"/>
            <a:pathLst>
              <a:path w="2398688" h="4389821">
                <a:moveTo>
                  <a:pt x="0" y="0"/>
                </a:moveTo>
                <a:lnTo>
                  <a:pt x="2398689" y="0"/>
                </a:lnTo>
                <a:lnTo>
                  <a:pt x="2398689" y="4389821"/>
                </a:lnTo>
                <a:lnTo>
                  <a:pt x="0" y="438982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18" name="TextBox 18"/>
          <p:cNvSpPr txBox="1"/>
          <p:nvPr/>
        </p:nvSpPr>
        <p:spPr>
          <a:xfrm rot="-150212">
            <a:off x="4471959" y="1898434"/>
            <a:ext cx="7535466" cy="868507"/>
          </a:xfrm>
          <a:prstGeom prst="rect">
            <a:avLst/>
          </a:prstGeom>
        </p:spPr>
        <p:txBody>
          <a:bodyPr lIns="0" tIns="0" rIns="0" bIns="0" rtlCol="0" anchor="t">
            <a:spAutoFit/>
          </a:bodyPr>
          <a:lstStyle/>
          <a:p>
            <a:pPr algn="ctr">
              <a:lnSpc>
                <a:spcPts val="6720"/>
              </a:lnSpc>
            </a:pPr>
            <a:r>
              <a:rPr lang="en-GB" sz="6000" b="1">
                <a:solidFill>
                  <a:schemeClr val="bg1"/>
                </a:solidFill>
                <a:latin typeface="Times New Roman" panose="02020603050405020304" pitchFamily="18" charset="0"/>
                <a:cs typeface="Times New Roman" panose="02020603050405020304" pitchFamily="18" charset="0"/>
              </a:rPr>
              <a:t>Hành động</a:t>
            </a:r>
            <a:endParaRPr lang="en-US" sz="5600" spc="901">
              <a:solidFill>
                <a:schemeClr val="bg1"/>
              </a:solidFill>
              <a:latin typeface="Times New Roman" panose="02020603050405020304" pitchFamily="18" charset="0"/>
              <a:cs typeface="Times New Roman" panose="02020603050405020304" pitchFamily="18" charset="0"/>
            </a:endParaRPr>
          </a:p>
        </p:txBody>
      </p:sp>
      <p:sp>
        <p:nvSpPr>
          <p:cNvPr id="19" name="TextBox 19"/>
          <p:cNvSpPr txBox="1"/>
          <p:nvPr/>
        </p:nvSpPr>
        <p:spPr>
          <a:xfrm rot="-139881">
            <a:off x="3618423" y="3739518"/>
            <a:ext cx="7378678" cy="540982"/>
          </a:xfrm>
          <a:prstGeom prst="rect">
            <a:avLst/>
          </a:prstGeom>
        </p:spPr>
        <p:txBody>
          <a:bodyPr lIns="0" tIns="0" rIns="0" bIns="0" rtlCol="0" anchor="t">
            <a:spAutoFit/>
          </a:bodyPr>
          <a:lstStyle/>
          <a:p>
            <a:pPr>
              <a:lnSpc>
                <a:spcPts val="4480"/>
              </a:lnSpc>
              <a:spcBef>
                <a:spcPct val="0"/>
              </a:spcBef>
            </a:pPr>
            <a:r>
              <a:rPr lang="en-GB" sz="3600">
                <a:latin typeface="Times New Roman" panose="02020603050405020304" pitchFamily="18" charset="0"/>
                <a:cs typeface="Times New Roman" panose="02020603050405020304" pitchFamily="18" charset="0"/>
              </a:rPr>
              <a:t> Đổi tên Cà Hạ thành Hùng Tâm </a:t>
            </a:r>
            <a:endParaRPr lang="en-US" sz="3600">
              <a:solidFill>
                <a:srgbClr val="000000"/>
              </a:solidFill>
              <a:latin typeface="Times New Roman" panose="02020603050405020304" pitchFamily="18" charset="0"/>
              <a:cs typeface="Times New Roman" panose="02020603050405020304" pitchFamily="18" charset="0"/>
            </a:endParaRPr>
          </a:p>
        </p:txBody>
      </p:sp>
      <p:sp>
        <p:nvSpPr>
          <p:cNvPr id="20" name="Freeform 20"/>
          <p:cNvSpPr/>
          <p:nvPr/>
        </p:nvSpPr>
        <p:spPr>
          <a:xfrm>
            <a:off x="2814952" y="3858032"/>
            <a:ext cx="453658" cy="471946"/>
          </a:xfrm>
          <a:custGeom>
            <a:avLst/>
            <a:gdLst/>
            <a:ahLst/>
            <a:cxnLst/>
            <a:rect l="l" t="t" r="r" b="b"/>
            <a:pathLst>
              <a:path w="453658" h="471946">
                <a:moveTo>
                  <a:pt x="0" y="0"/>
                </a:moveTo>
                <a:lnTo>
                  <a:pt x="453658" y="0"/>
                </a:lnTo>
                <a:lnTo>
                  <a:pt x="453658" y="471947"/>
                </a:lnTo>
                <a:lnTo>
                  <a:pt x="0" y="471947"/>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21" name="TextBox 21"/>
          <p:cNvSpPr txBox="1"/>
          <p:nvPr/>
        </p:nvSpPr>
        <p:spPr>
          <a:xfrm rot="-139881">
            <a:off x="3710020" y="4543659"/>
            <a:ext cx="7378678" cy="540982"/>
          </a:xfrm>
          <a:prstGeom prst="rect">
            <a:avLst/>
          </a:prstGeom>
        </p:spPr>
        <p:txBody>
          <a:bodyPr lIns="0" tIns="0" rIns="0" bIns="0" rtlCol="0" anchor="t">
            <a:spAutoFit/>
          </a:bodyPr>
          <a:lstStyle/>
          <a:p>
            <a:pPr>
              <a:lnSpc>
                <a:spcPts val="4480"/>
              </a:lnSpc>
              <a:spcBef>
                <a:spcPct val="0"/>
              </a:spcBef>
            </a:pPr>
            <a:r>
              <a:rPr lang="en-GB" sz="3600">
                <a:latin typeface="Times New Roman" panose="02020603050405020304" pitchFamily="18" charset="0"/>
                <a:cs typeface="Times New Roman" panose="02020603050405020304" pitchFamily="18" charset="0"/>
              </a:rPr>
              <a:t>Tuyên bố kế hoạch đổi mới</a:t>
            </a:r>
            <a:endParaRPr lang="en-US" sz="3600">
              <a:solidFill>
                <a:srgbClr val="000000"/>
              </a:solidFill>
              <a:latin typeface="Times New Roman" panose="02020603050405020304" pitchFamily="18" charset="0"/>
              <a:cs typeface="Times New Roman" panose="02020603050405020304" pitchFamily="18" charset="0"/>
            </a:endParaRPr>
          </a:p>
        </p:txBody>
      </p:sp>
      <p:sp>
        <p:nvSpPr>
          <p:cNvPr id="22" name="Freeform 22"/>
          <p:cNvSpPr/>
          <p:nvPr/>
        </p:nvSpPr>
        <p:spPr>
          <a:xfrm>
            <a:off x="2795752" y="4772977"/>
            <a:ext cx="453658" cy="471946"/>
          </a:xfrm>
          <a:custGeom>
            <a:avLst/>
            <a:gdLst/>
            <a:ahLst/>
            <a:cxnLst/>
            <a:rect l="l" t="t" r="r" b="b"/>
            <a:pathLst>
              <a:path w="453658" h="471946">
                <a:moveTo>
                  <a:pt x="0" y="0"/>
                </a:moveTo>
                <a:lnTo>
                  <a:pt x="453658" y="0"/>
                </a:lnTo>
                <a:lnTo>
                  <a:pt x="453658" y="471946"/>
                </a:lnTo>
                <a:lnTo>
                  <a:pt x="0" y="471946"/>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23" name="TextBox 19"/>
          <p:cNvSpPr txBox="1"/>
          <p:nvPr/>
        </p:nvSpPr>
        <p:spPr>
          <a:xfrm rot="-139881">
            <a:off x="3630277" y="5383535"/>
            <a:ext cx="10150586" cy="1154162"/>
          </a:xfrm>
          <a:prstGeom prst="rect">
            <a:avLst/>
          </a:prstGeom>
        </p:spPr>
        <p:txBody>
          <a:bodyPr wrap="square" lIns="0" tIns="0" rIns="0" bIns="0" rtlCol="0" anchor="t">
            <a:spAutoFit/>
          </a:bodyPr>
          <a:lstStyle/>
          <a:p>
            <a:pPr algn="just">
              <a:lnSpc>
                <a:spcPts val="4480"/>
              </a:lnSpc>
              <a:spcBef>
                <a:spcPct val="0"/>
              </a:spcBef>
            </a:pPr>
            <a:r>
              <a:rPr lang="en-GB" sz="3600">
                <a:latin typeface="Times New Roman" panose="02020603050405020304" pitchFamily="18" charset="0"/>
                <a:cs typeface="Times New Roman" panose="02020603050405020304" pitchFamily="18" charset="0"/>
              </a:rPr>
              <a:t> Quyết định bỏ nghề truyền thống vốn là mưu sinh của người dân như làm thảm bẹ ngô, làm phấn, đan sọt </a:t>
            </a:r>
            <a:endParaRPr lang="en-US" sz="3600">
              <a:solidFill>
                <a:srgbClr val="000000"/>
              </a:solidFill>
              <a:latin typeface="Times New Roman" panose="02020603050405020304" pitchFamily="18" charset="0"/>
              <a:cs typeface="Times New Roman" panose="02020603050405020304" pitchFamily="18" charset="0"/>
            </a:endParaRPr>
          </a:p>
        </p:txBody>
      </p:sp>
      <p:sp>
        <p:nvSpPr>
          <p:cNvPr id="24" name="Freeform 20"/>
          <p:cNvSpPr/>
          <p:nvPr/>
        </p:nvSpPr>
        <p:spPr>
          <a:xfrm>
            <a:off x="2827953" y="5865017"/>
            <a:ext cx="453658" cy="471946"/>
          </a:xfrm>
          <a:custGeom>
            <a:avLst/>
            <a:gdLst/>
            <a:ahLst/>
            <a:cxnLst/>
            <a:rect l="l" t="t" r="r" b="b"/>
            <a:pathLst>
              <a:path w="453658" h="471946">
                <a:moveTo>
                  <a:pt x="0" y="0"/>
                </a:moveTo>
                <a:lnTo>
                  <a:pt x="453658" y="0"/>
                </a:lnTo>
                <a:lnTo>
                  <a:pt x="453658" y="471947"/>
                </a:lnTo>
                <a:lnTo>
                  <a:pt x="0" y="471947"/>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25" name="TextBox 21"/>
          <p:cNvSpPr txBox="1"/>
          <p:nvPr/>
        </p:nvSpPr>
        <p:spPr>
          <a:xfrm rot="-139881">
            <a:off x="3706876" y="6982014"/>
            <a:ext cx="9924492" cy="540982"/>
          </a:xfrm>
          <a:prstGeom prst="rect">
            <a:avLst/>
          </a:prstGeom>
        </p:spPr>
        <p:txBody>
          <a:bodyPr wrap="square" lIns="0" tIns="0" rIns="0" bIns="0" rtlCol="0" anchor="t">
            <a:spAutoFit/>
          </a:bodyPr>
          <a:lstStyle/>
          <a:p>
            <a:pPr algn="just">
              <a:lnSpc>
                <a:spcPts val="4480"/>
              </a:lnSpc>
              <a:spcBef>
                <a:spcPct val="0"/>
              </a:spcBef>
            </a:pPr>
            <a:r>
              <a:rPr lang="en-GB" sz="3600" dirty="0">
                <a:latin typeface="Times New Roman" panose="02020603050405020304" pitchFamily="18" charset="0"/>
                <a:cs typeface="Times New Roman" panose="02020603050405020304" pitchFamily="18" charset="0"/>
              </a:rPr>
              <a:t> </a:t>
            </a:r>
            <a:r>
              <a:rPr lang="en-GB" sz="3600" dirty="0" err="1">
                <a:latin typeface="Times New Roman" panose="02020603050405020304" pitchFamily="18" charset="0"/>
                <a:cs typeface="Times New Roman" panose="02020603050405020304" pitchFamily="18" charset="0"/>
              </a:rPr>
              <a:t>Hồ</a:t>
            </a:r>
            <a:r>
              <a:rPr lang="en-GB" sz="3600" dirty="0">
                <a:latin typeface="Times New Roman" panose="02020603050405020304" pitchFamily="18" charset="0"/>
                <a:cs typeface="Times New Roman" panose="02020603050405020304" pitchFamily="18" charset="0"/>
              </a:rPr>
              <a:t> </a:t>
            </a:r>
            <a:r>
              <a:rPr lang="en-GB" sz="3600" dirty="0" err="1">
                <a:latin typeface="Times New Roman" panose="02020603050405020304" pitchFamily="18" charset="0"/>
                <a:cs typeface="Times New Roman" panose="02020603050405020304" pitchFamily="18" charset="0"/>
              </a:rPr>
              <a:t>đồ</a:t>
            </a:r>
            <a:r>
              <a:rPr lang="en-GB" sz="3600" dirty="0">
                <a:latin typeface="Times New Roman" panose="02020603050405020304" pitchFamily="18" charset="0"/>
                <a:cs typeface="Times New Roman" panose="02020603050405020304" pitchFamily="18" charset="0"/>
              </a:rPr>
              <a:t>, </a:t>
            </a:r>
            <a:r>
              <a:rPr lang="en-GB" sz="3600" dirty="0" err="1">
                <a:latin typeface="Times New Roman" panose="02020603050405020304" pitchFamily="18" charset="0"/>
                <a:cs typeface="Times New Roman" panose="02020603050405020304" pitchFamily="18" charset="0"/>
              </a:rPr>
              <a:t>khuếch</a:t>
            </a:r>
            <a:r>
              <a:rPr lang="en-GB" sz="3600" dirty="0">
                <a:latin typeface="Times New Roman" panose="02020603050405020304" pitchFamily="18" charset="0"/>
                <a:cs typeface="Times New Roman" panose="02020603050405020304" pitchFamily="18" charset="0"/>
              </a:rPr>
              <a:t> </a:t>
            </a:r>
            <a:r>
              <a:rPr lang="en-GB" sz="3600" dirty="0" err="1">
                <a:latin typeface="Times New Roman" panose="02020603050405020304" pitchFamily="18" charset="0"/>
                <a:cs typeface="Times New Roman" panose="02020603050405020304" pitchFamily="18" charset="0"/>
              </a:rPr>
              <a:t>trương</a:t>
            </a:r>
            <a:r>
              <a:rPr lang="en-GB" sz="3600" dirty="0">
                <a:latin typeface="Times New Roman" panose="02020603050405020304" pitchFamily="18" charset="0"/>
                <a:cs typeface="Times New Roman" panose="02020603050405020304" pitchFamily="18" charset="0"/>
              </a:rPr>
              <a:t> </a:t>
            </a:r>
            <a:r>
              <a:rPr lang="en-GB" sz="3600" dirty="0" err="1">
                <a:latin typeface="Times New Roman" panose="02020603050405020304" pitchFamily="18" charset="0"/>
                <a:cs typeface="Times New Roman" panose="02020603050405020304" pitchFamily="18" charset="0"/>
              </a:rPr>
              <a:t>gây</a:t>
            </a:r>
            <a:r>
              <a:rPr lang="en-GB" sz="3600" dirty="0">
                <a:latin typeface="Times New Roman" panose="02020603050405020304" pitchFamily="18" charset="0"/>
                <a:cs typeface="Times New Roman" panose="02020603050405020304" pitchFamily="18" charset="0"/>
              </a:rPr>
              <a:t> </a:t>
            </a:r>
            <a:r>
              <a:rPr lang="en-GB" sz="3600" dirty="0" err="1">
                <a:latin typeface="Times New Roman" panose="02020603050405020304" pitchFamily="18" charset="0"/>
                <a:cs typeface="Times New Roman" panose="02020603050405020304" pitchFamily="18" charset="0"/>
              </a:rPr>
              <a:t>hậu</a:t>
            </a:r>
            <a:r>
              <a:rPr lang="en-GB" sz="3600" dirty="0">
                <a:latin typeface="Times New Roman" panose="02020603050405020304" pitchFamily="18" charset="0"/>
                <a:cs typeface="Times New Roman" panose="02020603050405020304" pitchFamily="18" charset="0"/>
              </a:rPr>
              <a:t> </a:t>
            </a:r>
            <a:r>
              <a:rPr lang="en-GB" sz="3600" dirty="0" err="1">
                <a:latin typeface="Times New Roman" panose="02020603050405020304" pitchFamily="18" charset="0"/>
                <a:cs typeface="Times New Roman" panose="02020603050405020304" pitchFamily="18" charset="0"/>
              </a:rPr>
              <a:t>quả</a:t>
            </a:r>
            <a:r>
              <a:rPr lang="en-GB" sz="3600" dirty="0">
                <a:latin typeface="Times New Roman" panose="02020603050405020304" pitchFamily="18" charset="0"/>
                <a:cs typeface="Times New Roman" panose="02020603050405020304" pitchFamily="18" charset="0"/>
              </a:rPr>
              <a:t> </a:t>
            </a:r>
            <a:r>
              <a:rPr lang="en-GB" sz="3600" dirty="0" err="1">
                <a:latin typeface="Times New Roman" panose="02020603050405020304" pitchFamily="18" charset="0"/>
                <a:cs typeface="Times New Roman" panose="02020603050405020304" pitchFamily="18" charset="0"/>
              </a:rPr>
              <a:t>khôn</a:t>
            </a:r>
            <a:r>
              <a:rPr lang="en-GB" sz="3600" dirty="0">
                <a:latin typeface="Times New Roman" panose="02020603050405020304" pitchFamily="18" charset="0"/>
                <a:cs typeface="Times New Roman" panose="02020603050405020304" pitchFamily="18" charset="0"/>
              </a:rPr>
              <a:t> </a:t>
            </a:r>
            <a:r>
              <a:rPr lang="en-GB" sz="3600" dirty="0" err="1">
                <a:latin typeface="Times New Roman" panose="02020603050405020304" pitchFamily="18" charset="0"/>
                <a:cs typeface="Times New Roman" panose="02020603050405020304" pitchFamily="18" charset="0"/>
              </a:rPr>
              <a:t>lường</a:t>
            </a:r>
            <a:endParaRPr lang="en-US" sz="3600" dirty="0">
              <a:solidFill>
                <a:srgbClr val="000000"/>
              </a:solidFill>
              <a:latin typeface="Times New Roman" panose="02020603050405020304" pitchFamily="18" charset="0"/>
              <a:cs typeface="Times New Roman" panose="02020603050405020304" pitchFamily="18" charset="0"/>
            </a:endParaRPr>
          </a:p>
        </p:txBody>
      </p:sp>
      <p:sp>
        <p:nvSpPr>
          <p:cNvPr id="26" name="Freeform 22"/>
          <p:cNvSpPr/>
          <p:nvPr/>
        </p:nvSpPr>
        <p:spPr>
          <a:xfrm>
            <a:off x="2904459" y="7152310"/>
            <a:ext cx="453658" cy="471946"/>
          </a:xfrm>
          <a:custGeom>
            <a:avLst/>
            <a:gdLst/>
            <a:ahLst/>
            <a:cxnLst/>
            <a:rect l="l" t="t" r="r" b="b"/>
            <a:pathLst>
              <a:path w="453658" h="471946">
                <a:moveTo>
                  <a:pt x="0" y="0"/>
                </a:moveTo>
                <a:lnTo>
                  <a:pt x="453658" y="0"/>
                </a:lnTo>
                <a:lnTo>
                  <a:pt x="453658" y="471946"/>
                </a:lnTo>
                <a:lnTo>
                  <a:pt x="0" y="471946"/>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27" name="TextBox 21"/>
          <p:cNvSpPr txBox="1"/>
          <p:nvPr/>
        </p:nvSpPr>
        <p:spPr>
          <a:xfrm rot="-139881">
            <a:off x="3908722" y="8023455"/>
            <a:ext cx="10315584" cy="1154162"/>
          </a:xfrm>
          <a:prstGeom prst="rect">
            <a:avLst/>
          </a:prstGeom>
        </p:spPr>
        <p:txBody>
          <a:bodyPr wrap="square" lIns="0" tIns="0" rIns="0" bIns="0" rtlCol="0" anchor="t">
            <a:spAutoFit/>
          </a:bodyPr>
          <a:lstStyle/>
          <a:p>
            <a:pPr algn="just">
              <a:lnSpc>
                <a:spcPts val="4480"/>
              </a:lnSpc>
              <a:spcBef>
                <a:spcPct val="0"/>
              </a:spcBef>
            </a:pPr>
            <a:r>
              <a:rPr lang="en-GB" sz="3600" dirty="0" err="1">
                <a:latin typeface="Times New Roman" panose="02020603050405020304" pitchFamily="18" charset="0"/>
                <a:cs typeface="Times New Roman" panose="02020603050405020304" pitchFamily="18" charset="0"/>
              </a:rPr>
              <a:t>Hài</a:t>
            </a:r>
            <a:r>
              <a:rPr lang="en-GB" sz="3600" dirty="0">
                <a:latin typeface="Times New Roman" panose="02020603050405020304" pitchFamily="18" charset="0"/>
                <a:cs typeface="Times New Roman" panose="02020603050405020304" pitchFamily="18" charset="0"/>
              </a:rPr>
              <a:t> </a:t>
            </a:r>
            <a:r>
              <a:rPr lang="en-GB" sz="3600" dirty="0" err="1">
                <a:latin typeface="Times New Roman" panose="02020603050405020304" pitchFamily="18" charset="0"/>
                <a:cs typeface="Times New Roman" panose="02020603050405020304" pitchFamily="18" charset="0"/>
              </a:rPr>
              <a:t>hước</a:t>
            </a:r>
            <a:r>
              <a:rPr lang="en-GB" sz="3600" dirty="0">
                <a:latin typeface="Times New Roman" panose="02020603050405020304" pitchFamily="18" charset="0"/>
                <a:cs typeface="Times New Roman" panose="02020603050405020304" pitchFamily="18" charset="0"/>
              </a:rPr>
              <a:t>, </a:t>
            </a:r>
            <a:r>
              <a:rPr lang="en-GB" sz="3600" dirty="0" err="1">
                <a:latin typeface="Times New Roman" panose="02020603050405020304" pitchFamily="18" charset="0"/>
                <a:cs typeface="Times New Roman" panose="02020603050405020304" pitchFamily="18" charset="0"/>
              </a:rPr>
              <a:t>gây</a:t>
            </a:r>
            <a:r>
              <a:rPr lang="en-GB" sz="3600" dirty="0">
                <a:latin typeface="Times New Roman" panose="02020603050405020304" pitchFamily="18" charset="0"/>
                <a:cs typeface="Times New Roman" panose="02020603050405020304" pitchFamily="18" charset="0"/>
              </a:rPr>
              <a:t> </a:t>
            </a:r>
            <a:r>
              <a:rPr lang="en-GB" sz="3600" dirty="0" err="1">
                <a:latin typeface="Times New Roman" panose="02020603050405020304" pitchFamily="18" charset="0"/>
                <a:cs typeface="Times New Roman" panose="02020603050405020304" pitchFamily="18" charset="0"/>
              </a:rPr>
              <a:t>cười</a:t>
            </a:r>
            <a:r>
              <a:rPr lang="en-GB" sz="3600" dirty="0">
                <a:latin typeface="Times New Roman" panose="02020603050405020304" pitchFamily="18" charset="0"/>
                <a:cs typeface="Times New Roman" panose="02020603050405020304" pitchFamily="18" charset="0"/>
              </a:rPr>
              <a:t> </a:t>
            </a:r>
            <a:r>
              <a:rPr lang="en-GB" sz="3600" dirty="0" err="1">
                <a:latin typeface="Times New Roman" panose="02020603050405020304" pitchFamily="18" charset="0"/>
                <a:cs typeface="Times New Roman" panose="02020603050405020304" pitchFamily="18" charset="0"/>
              </a:rPr>
              <a:t>vì</a:t>
            </a:r>
            <a:r>
              <a:rPr lang="en-GB" sz="3600" dirty="0">
                <a:latin typeface="Times New Roman" panose="02020603050405020304" pitchFamily="18" charset="0"/>
                <a:cs typeface="Times New Roman" panose="02020603050405020304" pitchFamily="18" charset="0"/>
              </a:rPr>
              <a:t> </a:t>
            </a:r>
            <a:r>
              <a:rPr lang="en-GB" sz="3600" dirty="0" err="1">
                <a:latin typeface="Times New Roman" panose="02020603050405020304" pitchFamily="18" charset="0"/>
                <a:cs typeface="Times New Roman" panose="02020603050405020304" pitchFamily="18" charset="0"/>
              </a:rPr>
              <a:t>đó</a:t>
            </a:r>
            <a:r>
              <a:rPr lang="en-GB" sz="3600" dirty="0">
                <a:latin typeface="Times New Roman" panose="02020603050405020304" pitchFamily="18" charset="0"/>
                <a:cs typeface="Times New Roman" panose="02020603050405020304" pitchFamily="18" charset="0"/>
              </a:rPr>
              <a:t> </a:t>
            </a:r>
            <a:r>
              <a:rPr lang="en-GB" sz="3600" dirty="0" err="1">
                <a:latin typeface="Times New Roman" panose="02020603050405020304" pitchFamily="18" charset="0"/>
                <a:cs typeface="Times New Roman" panose="02020603050405020304" pitchFamily="18" charset="0"/>
              </a:rPr>
              <a:t>là</a:t>
            </a:r>
            <a:r>
              <a:rPr lang="en-GB" sz="3600" dirty="0">
                <a:latin typeface="Times New Roman" panose="02020603050405020304" pitchFamily="18" charset="0"/>
                <a:cs typeface="Times New Roman" panose="02020603050405020304" pitchFamily="18" charset="0"/>
              </a:rPr>
              <a:t> </a:t>
            </a:r>
            <a:r>
              <a:rPr lang="en-GB" sz="3600" dirty="0" err="1">
                <a:latin typeface="Times New Roman" panose="02020603050405020304" pitchFamily="18" charset="0"/>
                <a:cs typeface="Times New Roman" panose="02020603050405020304" pitchFamily="18" charset="0"/>
              </a:rPr>
              <a:t>hành</a:t>
            </a:r>
            <a:r>
              <a:rPr lang="en-GB" sz="3600" dirty="0">
                <a:latin typeface="Times New Roman" panose="02020603050405020304" pitchFamily="18" charset="0"/>
                <a:cs typeface="Times New Roman" panose="02020603050405020304" pitchFamily="18" charset="0"/>
              </a:rPr>
              <a:t> </a:t>
            </a:r>
            <a:r>
              <a:rPr lang="en-GB" sz="3600" dirty="0" err="1">
                <a:latin typeface="Times New Roman" panose="02020603050405020304" pitchFamily="18" charset="0"/>
                <a:cs typeface="Times New Roman" panose="02020603050405020304" pitchFamily="18" charset="0"/>
              </a:rPr>
              <a:t>động</a:t>
            </a:r>
            <a:r>
              <a:rPr lang="en-GB" sz="3600" dirty="0">
                <a:latin typeface="Times New Roman" panose="02020603050405020304" pitchFamily="18" charset="0"/>
                <a:cs typeface="Times New Roman" panose="02020603050405020304" pitchFamily="18" charset="0"/>
              </a:rPr>
              <a:t> </a:t>
            </a:r>
            <a:r>
              <a:rPr lang="en-GB" sz="3600" dirty="0" err="1">
                <a:latin typeface="Times New Roman" panose="02020603050405020304" pitchFamily="18" charset="0"/>
                <a:cs typeface="Times New Roman" panose="02020603050405020304" pitchFamily="18" charset="0"/>
              </a:rPr>
              <a:t>của</a:t>
            </a:r>
            <a:r>
              <a:rPr lang="en-GB" sz="3600" dirty="0">
                <a:latin typeface="Times New Roman" panose="02020603050405020304" pitchFamily="18" charset="0"/>
                <a:cs typeface="Times New Roman" panose="02020603050405020304" pitchFamily="18" charset="0"/>
              </a:rPr>
              <a:t> </a:t>
            </a:r>
            <a:r>
              <a:rPr lang="en-GB" sz="3600" dirty="0" err="1">
                <a:latin typeface="Times New Roman" panose="02020603050405020304" pitchFamily="18" charset="0"/>
                <a:cs typeface="Times New Roman" panose="02020603050405020304" pitchFamily="18" charset="0"/>
              </a:rPr>
              <a:t>người</a:t>
            </a:r>
            <a:r>
              <a:rPr lang="en-GB" sz="3600" dirty="0">
                <a:latin typeface="Times New Roman" panose="02020603050405020304" pitchFamily="18" charset="0"/>
                <a:cs typeface="Times New Roman" panose="02020603050405020304" pitchFamily="18" charset="0"/>
              </a:rPr>
              <a:t> </a:t>
            </a:r>
            <a:r>
              <a:rPr lang="en-GB" sz="3600" b="1" dirty="0" err="1">
                <a:latin typeface="Times New Roman" panose="02020603050405020304" pitchFamily="18" charset="0"/>
                <a:cs typeface="Times New Roman" panose="02020603050405020304" pitchFamily="18" charset="0"/>
              </a:rPr>
              <a:t>nóng</a:t>
            </a:r>
            <a:r>
              <a:rPr lang="en-GB" sz="3600" b="1" dirty="0">
                <a:latin typeface="Times New Roman" panose="02020603050405020304" pitchFamily="18" charset="0"/>
                <a:cs typeface="Times New Roman" panose="02020603050405020304" pitchFamily="18" charset="0"/>
              </a:rPr>
              <a:t> </a:t>
            </a:r>
            <a:r>
              <a:rPr lang="en-GB" sz="3600" b="1" dirty="0" err="1">
                <a:latin typeface="Times New Roman" panose="02020603050405020304" pitchFamily="18" charset="0"/>
                <a:cs typeface="Times New Roman" panose="02020603050405020304" pitchFamily="18" charset="0"/>
              </a:rPr>
              <a:t>vội</a:t>
            </a:r>
            <a:r>
              <a:rPr lang="en-GB" sz="3600" b="1" dirty="0">
                <a:latin typeface="Times New Roman" panose="02020603050405020304" pitchFamily="18" charset="0"/>
                <a:cs typeface="Times New Roman" panose="02020603050405020304" pitchFamily="18" charset="0"/>
              </a:rPr>
              <a:t>, </a:t>
            </a:r>
            <a:r>
              <a:rPr lang="en-GB" sz="3600" b="1" dirty="0" err="1">
                <a:latin typeface="Times New Roman" panose="02020603050405020304" pitchFamily="18" charset="0"/>
                <a:cs typeface="Times New Roman" panose="02020603050405020304" pitchFamily="18" charset="0"/>
              </a:rPr>
              <a:t>thiếu</a:t>
            </a:r>
            <a:r>
              <a:rPr lang="en-GB" sz="3600" b="1" dirty="0">
                <a:latin typeface="Times New Roman" panose="02020603050405020304" pitchFamily="18" charset="0"/>
                <a:cs typeface="Times New Roman" panose="02020603050405020304" pitchFamily="18" charset="0"/>
              </a:rPr>
              <a:t> </a:t>
            </a:r>
            <a:r>
              <a:rPr lang="en-GB" sz="3600" b="1" dirty="0" err="1">
                <a:latin typeface="Times New Roman" panose="02020603050405020304" pitchFamily="18" charset="0"/>
                <a:cs typeface="Times New Roman" panose="02020603050405020304" pitchFamily="18" charset="0"/>
              </a:rPr>
              <a:t>hiểu</a:t>
            </a:r>
            <a:r>
              <a:rPr lang="en-GB" sz="3600" b="1" dirty="0">
                <a:latin typeface="Times New Roman" panose="02020603050405020304" pitchFamily="18" charset="0"/>
                <a:cs typeface="Times New Roman" panose="02020603050405020304" pitchFamily="18" charset="0"/>
              </a:rPr>
              <a:t> </a:t>
            </a:r>
            <a:r>
              <a:rPr lang="en-GB" sz="3600" b="1" dirty="0" err="1">
                <a:latin typeface="Times New Roman" panose="02020603050405020304" pitchFamily="18" charset="0"/>
                <a:cs typeface="Times New Roman" panose="02020603050405020304" pitchFamily="18" charset="0"/>
              </a:rPr>
              <a:t>biết</a:t>
            </a:r>
            <a:r>
              <a:rPr lang="en-GB" sz="3600" b="1" dirty="0">
                <a:latin typeface="Times New Roman" panose="02020603050405020304" pitchFamily="18" charset="0"/>
                <a:cs typeface="Times New Roman" panose="02020603050405020304" pitchFamily="18" charset="0"/>
              </a:rPr>
              <a:t>,</a:t>
            </a:r>
            <a:r>
              <a:rPr lang="en-GB" sz="3600" dirty="0">
                <a:latin typeface="Times New Roman" panose="02020603050405020304" pitchFamily="18" charset="0"/>
                <a:cs typeface="Times New Roman" panose="02020603050405020304" pitchFamily="18" charset="0"/>
              </a:rPr>
              <a:t> </a:t>
            </a:r>
            <a:r>
              <a:rPr lang="en-GB" sz="3600" dirty="0" err="1">
                <a:latin typeface="Times New Roman" panose="02020603050405020304" pitchFamily="18" charset="0"/>
                <a:cs typeface="Times New Roman" panose="02020603050405020304" pitchFamily="18" charset="0"/>
              </a:rPr>
              <a:t>kiểu</a:t>
            </a:r>
            <a:r>
              <a:rPr lang="en-GB" sz="3600" dirty="0">
                <a:latin typeface="Times New Roman" panose="02020603050405020304" pitchFamily="18" charset="0"/>
                <a:cs typeface="Times New Roman" panose="02020603050405020304" pitchFamily="18" charset="0"/>
              </a:rPr>
              <a:t> “</a:t>
            </a:r>
            <a:r>
              <a:rPr lang="en-GB" sz="3600" i="1" dirty="0" err="1">
                <a:latin typeface="Times New Roman" panose="02020603050405020304" pitchFamily="18" charset="0"/>
                <a:cs typeface="Times New Roman" panose="02020603050405020304" pitchFamily="18" charset="0"/>
              </a:rPr>
              <a:t>ếch</a:t>
            </a:r>
            <a:r>
              <a:rPr lang="en-GB" sz="3600" i="1" dirty="0">
                <a:latin typeface="Times New Roman" panose="02020603050405020304" pitchFamily="18" charset="0"/>
                <a:cs typeface="Times New Roman" panose="02020603050405020304" pitchFamily="18" charset="0"/>
              </a:rPr>
              <a:t> </a:t>
            </a:r>
            <a:r>
              <a:rPr lang="en-GB" sz="3600" i="1" dirty="0" err="1">
                <a:latin typeface="Times New Roman" panose="02020603050405020304" pitchFamily="18" charset="0"/>
                <a:cs typeface="Times New Roman" panose="02020603050405020304" pitchFamily="18" charset="0"/>
              </a:rPr>
              <a:t>ngồi</a:t>
            </a:r>
            <a:r>
              <a:rPr lang="en-GB" sz="3600" i="1" dirty="0">
                <a:latin typeface="Times New Roman" panose="02020603050405020304" pitchFamily="18" charset="0"/>
                <a:cs typeface="Times New Roman" panose="02020603050405020304" pitchFamily="18" charset="0"/>
              </a:rPr>
              <a:t> </a:t>
            </a:r>
            <a:r>
              <a:rPr lang="en-GB" sz="3600" i="1" dirty="0" err="1">
                <a:latin typeface="Times New Roman" panose="02020603050405020304" pitchFamily="18" charset="0"/>
                <a:cs typeface="Times New Roman" panose="02020603050405020304" pitchFamily="18" charset="0"/>
              </a:rPr>
              <a:t>đáy</a:t>
            </a:r>
            <a:r>
              <a:rPr lang="en-GB" sz="3600" i="1" dirty="0">
                <a:latin typeface="Times New Roman" panose="02020603050405020304" pitchFamily="18" charset="0"/>
                <a:cs typeface="Times New Roman" panose="02020603050405020304" pitchFamily="18" charset="0"/>
              </a:rPr>
              <a:t> </a:t>
            </a:r>
            <a:r>
              <a:rPr lang="en-GB" sz="3600" i="1" dirty="0" err="1">
                <a:latin typeface="Times New Roman" panose="02020603050405020304" pitchFamily="18" charset="0"/>
                <a:cs typeface="Times New Roman" panose="02020603050405020304" pitchFamily="18" charset="0"/>
              </a:rPr>
              <a:t>giếng</a:t>
            </a:r>
            <a:r>
              <a:rPr lang="en-GB" sz="3600" i="1" dirty="0">
                <a:latin typeface="Times New Roman" panose="02020603050405020304" pitchFamily="18" charset="0"/>
                <a:cs typeface="Times New Roman" panose="02020603050405020304" pitchFamily="18" charset="0"/>
              </a:rPr>
              <a:t>”.</a:t>
            </a:r>
            <a:endParaRPr lang="en-US" sz="3600" dirty="0">
              <a:solidFill>
                <a:srgbClr val="000000"/>
              </a:solidFill>
              <a:latin typeface="Times New Roman" panose="02020603050405020304" pitchFamily="18" charset="0"/>
              <a:cs typeface="Times New Roman" panose="02020603050405020304" pitchFamily="18" charset="0"/>
            </a:endParaRPr>
          </a:p>
        </p:txBody>
      </p:sp>
      <p:sp>
        <p:nvSpPr>
          <p:cNvPr id="28" name="Freeform 22"/>
          <p:cNvSpPr/>
          <p:nvPr/>
        </p:nvSpPr>
        <p:spPr>
          <a:xfrm>
            <a:off x="3106467" y="8508294"/>
            <a:ext cx="453658" cy="471946"/>
          </a:xfrm>
          <a:custGeom>
            <a:avLst/>
            <a:gdLst/>
            <a:ahLst/>
            <a:cxnLst/>
            <a:rect l="l" t="t" r="r" b="b"/>
            <a:pathLst>
              <a:path w="453658" h="471946">
                <a:moveTo>
                  <a:pt x="0" y="0"/>
                </a:moveTo>
                <a:lnTo>
                  <a:pt x="453658" y="0"/>
                </a:lnTo>
                <a:lnTo>
                  <a:pt x="453658" y="471946"/>
                </a:lnTo>
                <a:lnTo>
                  <a:pt x="0" y="471946"/>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par>
                                <p:cTn id="8" presetID="16" presetClass="entr" presetSubtype="21"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barn(inVertical)">
                                      <p:cBhvr>
                                        <p:cTn id="10" dur="500"/>
                                        <p:tgtEl>
                                          <p:spTgt spid="15"/>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fade">
                                      <p:cBhvr>
                                        <p:cTn id="15" dur="1000"/>
                                        <p:tgtEl>
                                          <p:spTgt spid="20"/>
                                        </p:tgtEl>
                                      </p:cBhvr>
                                    </p:animEffect>
                                    <p:anim calcmode="lin" valueType="num">
                                      <p:cBhvr>
                                        <p:cTn id="16" dur="1000" fill="hold"/>
                                        <p:tgtEl>
                                          <p:spTgt spid="20"/>
                                        </p:tgtEl>
                                        <p:attrNameLst>
                                          <p:attrName>ppt_x</p:attrName>
                                        </p:attrNameLst>
                                      </p:cBhvr>
                                      <p:tavLst>
                                        <p:tav tm="0">
                                          <p:val>
                                            <p:strVal val="#ppt_x"/>
                                          </p:val>
                                        </p:tav>
                                        <p:tav tm="100000">
                                          <p:val>
                                            <p:strVal val="#ppt_x"/>
                                          </p:val>
                                        </p:tav>
                                      </p:tavLst>
                                    </p:anim>
                                    <p:anim calcmode="lin" valueType="num">
                                      <p:cBhvr>
                                        <p:cTn id="17" dur="1000" fill="hold"/>
                                        <p:tgtEl>
                                          <p:spTgt spid="20"/>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19"/>
                                        </p:tgtEl>
                                        <p:attrNameLst>
                                          <p:attrName>style.visibility</p:attrName>
                                        </p:attrNameLst>
                                      </p:cBhvr>
                                      <p:to>
                                        <p:strVal val="visible"/>
                                      </p:to>
                                    </p:set>
                                    <p:animEffect transition="in" filter="fade">
                                      <p:cBhvr>
                                        <p:cTn id="20" dur="1000"/>
                                        <p:tgtEl>
                                          <p:spTgt spid="19"/>
                                        </p:tgtEl>
                                      </p:cBhvr>
                                    </p:animEffect>
                                    <p:anim calcmode="lin" valueType="num">
                                      <p:cBhvr>
                                        <p:cTn id="21" dur="1000" fill="hold"/>
                                        <p:tgtEl>
                                          <p:spTgt spid="19"/>
                                        </p:tgtEl>
                                        <p:attrNameLst>
                                          <p:attrName>ppt_x</p:attrName>
                                        </p:attrNameLst>
                                      </p:cBhvr>
                                      <p:tavLst>
                                        <p:tav tm="0">
                                          <p:val>
                                            <p:strVal val="#ppt_x"/>
                                          </p:val>
                                        </p:tav>
                                        <p:tav tm="100000">
                                          <p:val>
                                            <p:strVal val="#ppt_x"/>
                                          </p:val>
                                        </p:tav>
                                      </p:tavLst>
                                    </p:anim>
                                    <p:anim calcmode="lin" valueType="num">
                                      <p:cBhvr>
                                        <p:cTn id="22"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fade">
                                      <p:cBhvr>
                                        <p:cTn id="27" dur="1000"/>
                                        <p:tgtEl>
                                          <p:spTgt spid="22"/>
                                        </p:tgtEl>
                                      </p:cBhvr>
                                    </p:animEffect>
                                    <p:anim calcmode="lin" valueType="num">
                                      <p:cBhvr>
                                        <p:cTn id="28" dur="1000" fill="hold"/>
                                        <p:tgtEl>
                                          <p:spTgt spid="22"/>
                                        </p:tgtEl>
                                        <p:attrNameLst>
                                          <p:attrName>ppt_x</p:attrName>
                                        </p:attrNameLst>
                                      </p:cBhvr>
                                      <p:tavLst>
                                        <p:tav tm="0">
                                          <p:val>
                                            <p:strVal val="#ppt_x"/>
                                          </p:val>
                                        </p:tav>
                                        <p:tav tm="100000">
                                          <p:val>
                                            <p:strVal val="#ppt_x"/>
                                          </p:val>
                                        </p:tav>
                                      </p:tavLst>
                                    </p:anim>
                                    <p:anim calcmode="lin" valueType="num">
                                      <p:cBhvr>
                                        <p:cTn id="29" dur="1000" fill="hold"/>
                                        <p:tgtEl>
                                          <p:spTgt spid="22"/>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21"/>
                                        </p:tgtEl>
                                        <p:attrNameLst>
                                          <p:attrName>style.visibility</p:attrName>
                                        </p:attrNameLst>
                                      </p:cBhvr>
                                      <p:to>
                                        <p:strVal val="visible"/>
                                      </p:to>
                                    </p:set>
                                    <p:animEffect transition="in" filter="fade">
                                      <p:cBhvr>
                                        <p:cTn id="32" dur="1000"/>
                                        <p:tgtEl>
                                          <p:spTgt spid="21"/>
                                        </p:tgtEl>
                                      </p:cBhvr>
                                    </p:animEffect>
                                    <p:anim calcmode="lin" valueType="num">
                                      <p:cBhvr>
                                        <p:cTn id="33" dur="1000" fill="hold"/>
                                        <p:tgtEl>
                                          <p:spTgt spid="21"/>
                                        </p:tgtEl>
                                        <p:attrNameLst>
                                          <p:attrName>ppt_x</p:attrName>
                                        </p:attrNameLst>
                                      </p:cBhvr>
                                      <p:tavLst>
                                        <p:tav tm="0">
                                          <p:val>
                                            <p:strVal val="#ppt_x"/>
                                          </p:val>
                                        </p:tav>
                                        <p:tav tm="100000">
                                          <p:val>
                                            <p:strVal val="#ppt_x"/>
                                          </p:val>
                                        </p:tav>
                                      </p:tavLst>
                                    </p:anim>
                                    <p:anim calcmode="lin" valueType="num">
                                      <p:cBhvr>
                                        <p:cTn id="34"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nodeType="clickEffect">
                                  <p:stCondLst>
                                    <p:cond delay="0"/>
                                  </p:stCondLst>
                                  <p:childTnLst>
                                    <p:set>
                                      <p:cBhvr>
                                        <p:cTn id="38" dur="1" fill="hold">
                                          <p:stCondLst>
                                            <p:cond delay="0"/>
                                          </p:stCondLst>
                                        </p:cTn>
                                        <p:tgtEl>
                                          <p:spTgt spid="24"/>
                                        </p:tgtEl>
                                        <p:attrNameLst>
                                          <p:attrName>style.visibility</p:attrName>
                                        </p:attrNameLst>
                                      </p:cBhvr>
                                      <p:to>
                                        <p:strVal val="visible"/>
                                      </p:to>
                                    </p:set>
                                    <p:animEffect transition="in" filter="fade">
                                      <p:cBhvr>
                                        <p:cTn id="39" dur="1000"/>
                                        <p:tgtEl>
                                          <p:spTgt spid="24"/>
                                        </p:tgtEl>
                                      </p:cBhvr>
                                    </p:animEffect>
                                    <p:anim calcmode="lin" valueType="num">
                                      <p:cBhvr>
                                        <p:cTn id="40" dur="1000" fill="hold"/>
                                        <p:tgtEl>
                                          <p:spTgt spid="24"/>
                                        </p:tgtEl>
                                        <p:attrNameLst>
                                          <p:attrName>ppt_x</p:attrName>
                                        </p:attrNameLst>
                                      </p:cBhvr>
                                      <p:tavLst>
                                        <p:tav tm="0">
                                          <p:val>
                                            <p:strVal val="#ppt_x"/>
                                          </p:val>
                                        </p:tav>
                                        <p:tav tm="100000">
                                          <p:val>
                                            <p:strVal val="#ppt_x"/>
                                          </p:val>
                                        </p:tav>
                                      </p:tavLst>
                                    </p:anim>
                                    <p:anim calcmode="lin" valueType="num">
                                      <p:cBhvr>
                                        <p:cTn id="41" dur="1000" fill="hold"/>
                                        <p:tgtEl>
                                          <p:spTgt spid="24"/>
                                        </p:tgtEl>
                                        <p:attrNameLst>
                                          <p:attrName>ppt_y</p:attrName>
                                        </p:attrNameLst>
                                      </p:cBhvr>
                                      <p:tavLst>
                                        <p:tav tm="0">
                                          <p:val>
                                            <p:strVal val="#ppt_y+.1"/>
                                          </p:val>
                                        </p:tav>
                                        <p:tav tm="100000">
                                          <p:val>
                                            <p:strVal val="#ppt_y"/>
                                          </p:val>
                                        </p:tav>
                                      </p:tavLst>
                                    </p:anim>
                                  </p:childTnLst>
                                </p:cTn>
                              </p:par>
                              <p:par>
                                <p:cTn id="42" presetID="42" presetClass="entr" presetSubtype="0" fill="hold" grpId="0" nodeType="withEffect">
                                  <p:stCondLst>
                                    <p:cond delay="0"/>
                                  </p:stCondLst>
                                  <p:childTnLst>
                                    <p:set>
                                      <p:cBhvr>
                                        <p:cTn id="43" dur="1" fill="hold">
                                          <p:stCondLst>
                                            <p:cond delay="0"/>
                                          </p:stCondLst>
                                        </p:cTn>
                                        <p:tgtEl>
                                          <p:spTgt spid="23"/>
                                        </p:tgtEl>
                                        <p:attrNameLst>
                                          <p:attrName>style.visibility</p:attrName>
                                        </p:attrNameLst>
                                      </p:cBhvr>
                                      <p:to>
                                        <p:strVal val="visible"/>
                                      </p:to>
                                    </p:set>
                                    <p:animEffect transition="in" filter="fade">
                                      <p:cBhvr>
                                        <p:cTn id="44" dur="1000"/>
                                        <p:tgtEl>
                                          <p:spTgt spid="23"/>
                                        </p:tgtEl>
                                      </p:cBhvr>
                                    </p:animEffect>
                                    <p:anim calcmode="lin" valueType="num">
                                      <p:cBhvr>
                                        <p:cTn id="45" dur="1000" fill="hold"/>
                                        <p:tgtEl>
                                          <p:spTgt spid="23"/>
                                        </p:tgtEl>
                                        <p:attrNameLst>
                                          <p:attrName>ppt_x</p:attrName>
                                        </p:attrNameLst>
                                      </p:cBhvr>
                                      <p:tavLst>
                                        <p:tav tm="0">
                                          <p:val>
                                            <p:strVal val="#ppt_x"/>
                                          </p:val>
                                        </p:tav>
                                        <p:tav tm="100000">
                                          <p:val>
                                            <p:strVal val="#ppt_x"/>
                                          </p:val>
                                        </p:tav>
                                      </p:tavLst>
                                    </p:anim>
                                    <p:anim calcmode="lin" valueType="num">
                                      <p:cBhvr>
                                        <p:cTn id="46"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42" presetClass="entr" presetSubtype="0" fill="hold" nodeType="clickEffect">
                                  <p:stCondLst>
                                    <p:cond delay="0"/>
                                  </p:stCondLst>
                                  <p:childTnLst>
                                    <p:set>
                                      <p:cBhvr>
                                        <p:cTn id="50" dur="1" fill="hold">
                                          <p:stCondLst>
                                            <p:cond delay="0"/>
                                          </p:stCondLst>
                                        </p:cTn>
                                        <p:tgtEl>
                                          <p:spTgt spid="26"/>
                                        </p:tgtEl>
                                        <p:attrNameLst>
                                          <p:attrName>style.visibility</p:attrName>
                                        </p:attrNameLst>
                                      </p:cBhvr>
                                      <p:to>
                                        <p:strVal val="visible"/>
                                      </p:to>
                                    </p:set>
                                    <p:animEffect transition="in" filter="fade">
                                      <p:cBhvr>
                                        <p:cTn id="51" dur="1000"/>
                                        <p:tgtEl>
                                          <p:spTgt spid="26"/>
                                        </p:tgtEl>
                                      </p:cBhvr>
                                    </p:animEffect>
                                    <p:anim calcmode="lin" valueType="num">
                                      <p:cBhvr>
                                        <p:cTn id="52" dur="1000" fill="hold"/>
                                        <p:tgtEl>
                                          <p:spTgt spid="26"/>
                                        </p:tgtEl>
                                        <p:attrNameLst>
                                          <p:attrName>ppt_x</p:attrName>
                                        </p:attrNameLst>
                                      </p:cBhvr>
                                      <p:tavLst>
                                        <p:tav tm="0">
                                          <p:val>
                                            <p:strVal val="#ppt_x"/>
                                          </p:val>
                                        </p:tav>
                                        <p:tav tm="100000">
                                          <p:val>
                                            <p:strVal val="#ppt_x"/>
                                          </p:val>
                                        </p:tav>
                                      </p:tavLst>
                                    </p:anim>
                                    <p:anim calcmode="lin" valueType="num">
                                      <p:cBhvr>
                                        <p:cTn id="53" dur="1000" fill="hold"/>
                                        <p:tgtEl>
                                          <p:spTgt spid="26"/>
                                        </p:tgtEl>
                                        <p:attrNameLst>
                                          <p:attrName>ppt_y</p:attrName>
                                        </p:attrNameLst>
                                      </p:cBhvr>
                                      <p:tavLst>
                                        <p:tav tm="0">
                                          <p:val>
                                            <p:strVal val="#ppt_y+.1"/>
                                          </p:val>
                                        </p:tav>
                                        <p:tav tm="100000">
                                          <p:val>
                                            <p:strVal val="#ppt_y"/>
                                          </p:val>
                                        </p:tav>
                                      </p:tavLst>
                                    </p:anim>
                                  </p:childTnLst>
                                </p:cTn>
                              </p:par>
                              <p:par>
                                <p:cTn id="54" presetID="42" presetClass="entr" presetSubtype="0" fill="hold" grpId="0" nodeType="withEffect">
                                  <p:stCondLst>
                                    <p:cond delay="0"/>
                                  </p:stCondLst>
                                  <p:childTnLst>
                                    <p:set>
                                      <p:cBhvr>
                                        <p:cTn id="55" dur="1" fill="hold">
                                          <p:stCondLst>
                                            <p:cond delay="0"/>
                                          </p:stCondLst>
                                        </p:cTn>
                                        <p:tgtEl>
                                          <p:spTgt spid="25"/>
                                        </p:tgtEl>
                                        <p:attrNameLst>
                                          <p:attrName>style.visibility</p:attrName>
                                        </p:attrNameLst>
                                      </p:cBhvr>
                                      <p:to>
                                        <p:strVal val="visible"/>
                                      </p:to>
                                    </p:set>
                                    <p:animEffect transition="in" filter="fade">
                                      <p:cBhvr>
                                        <p:cTn id="56" dur="1000"/>
                                        <p:tgtEl>
                                          <p:spTgt spid="25"/>
                                        </p:tgtEl>
                                      </p:cBhvr>
                                    </p:animEffect>
                                    <p:anim calcmode="lin" valueType="num">
                                      <p:cBhvr>
                                        <p:cTn id="57" dur="1000" fill="hold"/>
                                        <p:tgtEl>
                                          <p:spTgt spid="25"/>
                                        </p:tgtEl>
                                        <p:attrNameLst>
                                          <p:attrName>ppt_x</p:attrName>
                                        </p:attrNameLst>
                                      </p:cBhvr>
                                      <p:tavLst>
                                        <p:tav tm="0">
                                          <p:val>
                                            <p:strVal val="#ppt_x"/>
                                          </p:val>
                                        </p:tav>
                                        <p:tav tm="100000">
                                          <p:val>
                                            <p:strVal val="#ppt_x"/>
                                          </p:val>
                                        </p:tav>
                                      </p:tavLst>
                                    </p:anim>
                                    <p:anim calcmode="lin" valueType="num">
                                      <p:cBhvr>
                                        <p:cTn id="58"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nodeType="clickEffect">
                                  <p:stCondLst>
                                    <p:cond delay="0"/>
                                  </p:stCondLst>
                                  <p:childTnLst>
                                    <p:set>
                                      <p:cBhvr>
                                        <p:cTn id="62" dur="1" fill="hold">
                                          <p:stCondLst>
                                            <p:cond delay="0"/>
                                          </p:stCondLst>
                                        </p:cTn>
                                        <p:tgtEl>
                                          <p:spTgt spid="28"/>
                                        </p:tgtEl>
                                        <p:attrNameLst>
                                          <p:attrName>style.visibility</p:attrName>
                                        </p:attrNameLst>
                                      </p:cBhvr>
                                      <p:to>
                                        <p:strVal val="visible"/>
                                      </p:to>
                                    </p:set>
                                    <p:animEffect transition="in" filter="fade">
                                      <p:cBhvr>
                                        <p:cTn id="63" dur="1000"/>
                                        <p:tgtEl>
                                          <p:spTgt spid="28"/>
                                        </p:tgtEl>
                                      </p:cBhvr>
                                    </p:animEffect>
                                    <p:anim calcmode="lin" valueType="num">
                                      <p:cBhvr>
                                        <p:cTn id="64" dur="1000" fill="hold"/>
                                        <p:tgtEl>
                                          <p:spTgt spid="28"/>
                                        </p:tgtEl>
                                        <p:attrNameLst>
                                          <p:attrName>ppt_x</p:attrName>
                                        </p:attrNameLst>
                                      </p:cBhvr>
                                      <p:tavLst>
                                        <p:tav tm="0">
                                          <p:val>
                                            <p:strVal val="#ppt_x"/>
                                          </p:val>
                                        </p:tav>
                                        <p:tav tm="100000">
                                          <p:val>
                                            <p:strVal val="#ppt_x"/>
                                          </p:val>
                                        </p:tav>
                                      </p:tavLst>
                                    </p:anim>
                                    <p:anim calcmode="lin" valueType="num">
                                      <p:cBhvr>
                                        <p:cTn id="65" dur="1000" fill="hold"/>
                                        <p:tgtEl>
                                          <p:spTgt spid="28"/>
                                        </p:tgtEl>
                                        <p:attrNameLst>
                                          <p:attrName>ppt_y</p:attrName>
                                        </p:attrNameLst>
                                      </p:cBhvr>
                                      <p:tavLst>
                                        <p:tav tm="0">
                                          <p:val>
                                            <p:strVal val="#ppt_y+.1"/>
                                          </p:val>
                                        </p:tav>
                                        <p:tav tm="100000">
                                          <p:val>
                                            <p:strVal val="#ppt_y"/>
                                          </p:val>
                                        </p:tav>
                                      </p:tavLst>
                                    </p:anim>
                                  </p:childTnLst>
                                </p:cTn>
                              </p:par>
                              <p:par>
                                <p:cTn id="66" presetID="42" presetClass="entr" presetSubtype="0" fill="hold" grpId="0" nodeType="withEffect">
                                  <p:stCondLst>
                                    <p:cond delay="0"/>
                                  </p:stCondLst>
                                  <p:childTnLst>
                                    <p:set>
                                      <p:cBhvr>
                                        <p:cTn id="67" dur="1" fill="hold">
                                          <p:stCondLst>
                                            <p:cond delay="0"/>
                                          </p:stCondLst>
                                        </p:cTn>
                                        <p:tgtEl>
                                          <p:spTgt spid="27"/>
                                        </p:tgtEl>
                                        <p:attrNameLst>
                                          <p:attrName>style.visibility</p:attrName>
                                        </p:attrNameLst>
                                      </p:cBhvr>
                                      <p:to>
                                        <p:strVal val="visible"/>
                                      </p:to>
                                    </p:set>
                                    <p:animEffect transition="in" filter="fade">
                                      <p:cBhvr>
                                        <p:cTn id="68" dur="1000"/>
                                        <p:tgtEl>
                                          <p:spTgt spid="27"/>
                                        </p:tgtEl>
                                      </p:cBhvr>
                                    </p:animEffect>
                                    <p:anim calcmode="lin" valueType="num">
                                      <p:cBhvr>
                                        <p:cTn id="69" dur="1000" fill="hold"/>
                                        <p:tgtEl>
                                          <p:spTgt spid="27"/>
                                        </p:tgtEl>
                                        <p:attrNameLst>
                                          <p:attrName>ppt_x</p:attrName>
                                        </p:attrNameLst>
                                      </p:cBhvr>
                                      <p:tavLst>
                                        <p:tav tm="0">
                                          <p:val>
                                            <p:strVal val="#ppt_x"/>
                                          </p:val>
                                        </p:tav>
                                        <p:tav tm="100000">
                                          <p:val>
                                            <p:strVal val="#ppt_x"/>
                                          </p:val>
                                        </p:tav>
                                      </p:tavLst>
                                    </p:anim>
                                    <p:anim calcmode="lin" valueType="num">
                                      <p:cBhvr>
                                        <p:cTn id="70"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P spid="21" grpId="0"/>
      <p:bldP spid="23" grpId="0"/>
      <p:bldP spid="25" grpId="0"/>
      <p:bldP spid="27"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AF9F0"/>
        </a:solidFill>
        <a:effectLst/>
      </p:bgPr>
    </p:bg>
    <p:spTree>
      <p:nvGrpSpPr>
        <p:cNvPr id="1" name=""/>
        <p:cNvGrpSpPr/>
        <p:nvPr/>
      </p:nvGrpSpPr>
      <p:grpSpPr>
        <a:xfrm>
          <a:off x="0" y="0"/>
          <a:ext cx="0" cy="0"/>
          <a:chOff x="0" y="0"/>
          <a:chExt cx="0" cy="0"/>
        </a:xfrm>
      </p:grpSpPr>
      <p:grpSp>
        <p:nvGrpSpPr>
          <p:cNvPr id="2" name="Group 2"/>
          <p:cNvGrpSpPr/>
          <p:nvPr/>
        </p:nvGrpSpPr>
        <p:grpSpPr>
          <a:xfrm>
            <a:off x="-1326635" y="36112"/>
            <a:ext cx="20399600" cy="10287000"/>
            <a:chOff x="0" y="0"/>
            <a:chExt cx="27199466" cy="13716000"/>
          </a:xfrm>
        </p:grpSpPr>
        <p:sp>
          <p:nvSpPr>
            <p:cNvPr id="3" name="Freeform 3"/>
            <p:cNvSpPr/>
            <p:nvPr/>
          </p:nvSpPr>
          <p:spPr>
            <a:xfrm>
              <a:off x="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1">
                <a:alphaModFix amt="19999"/>
                <a:extLst>
                  <a:ext uri="{96DAC541-7B7A-43D3-8B79-37D633B846F1}">
                    <asvg:svgBlip xmlns:asvg="http://schemas.microsoft.com/office/drawing/2016/SVG/main" r:embed="rId2"/>
                  </a:ext>
                </a:extLst>
              </a:blip>
              <a:stretch>
                <a:fillRect/>
              </a:stretch>
            </a:blipFill>
          </p:spPr>
        </p:sp>
        <p:sp>
          <p:nvSpPr>
            <p:cNvPr id="4" name="Freeform 4"/>
            <p:cNvSpPr/>
            <p:nvPr/>
          </p:nvSpPr>
          <p:spPr>
            <a:xfrm>
              <a:off x="13483466"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1">
                <a:alphaModFix amt="19999"/>
                <a:extLst>
                  <a:ext uri="{96DAC541-7B7A-43D3-8B79-37D633B846F1}">
                    <asvg:svgBlip xmlns:asvg="http://schemas.microsoft.com/office/drawing/2016/SVG/main" r:embed="rId2"/>
                  </a:ext>
                </a:extLst>
              </a:blip>
              <a:stretch>
                <a:fillRect/>
              </a:stretch>
            </a:blipFill>
          </p:spPr>
        </p:sp>
      </p:grpSp>
      <p:grpSp>
        <p:nvGrpSpPr>
          <p:cNvPr id="5" name="Group 5"/>
          <p:cNvGrpSpPr/>
          <p:nvPr/>
        </p:nvGrpSpPr>
        <p:grpSpPr>
          <a:xfrm>
            <a:off x="1397247" y="1625443"/>
            <a:ext cx="15493506" cy="7872160"/>
            <a:chOff x="0" y="0"/>
            <a:chExt cx="4080594" cy="2073326"/>
          </a:xfrm>
        </p:grpSpPr>
        <p:sp>
          <p:nvSpPr>
            <p:cNvPr id="6" name="Freeform 6"/>
            <p:cNvSpPr/>
            <p:nvPr/>
          </p:nvSpPr>
          <p:spPr>
            <a:xfrm>
              <a:off x="0" y="0"/>
              <a:ext cx="4080594" cy="2073326"/>
            </a:xfrm>
            <a:custGeom>
              <a:avLst/>
              <a:gdLst/>
              <a:ahLst/>
              <a:cxnLst/>
              <a:rect l="l" t="t" r="r" b="b"/>
              <a:pathLst>
                <a:path w="4080594" h="2073326">
                  <a:moveTo>
                    <a:pt x="25484" y="0"/>
                  </a:moveTo>
                  <a:lnTo>
                    <a:pt x="4055110" y="0"/>
                  </a:lnTo>
                  <a:cubicBezTo>
                    <a:pt x="4061869" y="0"/>
                    <a:pt x="4068351" y="2685"/>
                    <a:pt x="4073130" y="7464"/>
                  </a:cubicBezTo>
                  <a:cubicBezTo>
                    <a:pt x="4077909" y="12243"/>
                    <a:pt x="4080594" y="18725"/>
                    <a:pt x="4080594" y="25484"/>
                  </a:cubicBezTo>
                  <a:lnTo>
                    <a:pt x="4080594" y="2047842"/>
                  </a:lnTo>
                  <a:cubicBezTo>
                    <a:pt x="4080594" y="2054601"/>
                    <a:pt x="4077909" y="2061083"/>
                    <a:pt x="4073130" y="2065862"/>
                  </a:cubicBezTo>
                  <a:cubicBezTo>
                    <a:pt x="4068351" y="2070641"/>
                    <a:pt x="4061869" y="2073326"/>
                    <a:pt x="4055110" y="2073326"/>
                  </a:cubicBezTo>
                  <a:lnTo>
                    <a:pt x="25484" y="2073326"/>
                  </a:lnTo>
                  <a:cubicBezTo>
                    <a:pt x="18725" y="2073326"/>
                    <a:pt x="12243" y="2070641"/>
                    <a:pt x="7464" y="2065862"/>
                  </a:cubicBezTo>
                  <a:cubicBezTo>
                    <a:pt x="2685" y="2061083"/>
                    <a:pt x="0" y="2054601"/>
                    <a:pt x="0" y="2047842"/>
                  </a:cubicBezTo>
                  <a:lnTo>
                    <a:pt x="0" y="25484"/>
                  </a:lnTo>
                  <a:cubicBezTo>
                    <a:pt x="0" y="18725"/>
                    <a:pt x="2685" y="12243"/>
                    <a:pt x="7464" y="7464"/>
                  </a:cubicBezTo>
                  <a:cubicBezTo>
                    <a:pt x="12243" y="2685"/>
                    <a:pt x="18725" y="0"/>
                    <a:pt x="25484" y="0"/>
                  </a:cubicBezTo>
                  <a:close/>
                </a:path>
              </a:pathLst>
            </a:custGeom>
            <a:solidFill>
              <a:srgbClr val="825445"/>
            </a:solidFill>
          </p:spPr>
        </p:sp>
        <p:sp>
          <p:nvSpPr>
            <p:cNvPr id="7" name="TextBox 7"/>
            <p:cNvSpPr txBox="1"/>
            <p:nvPr/>
          </p:nvSpPr>
          <p:spPr>
            <a:xfrm>
              <a:off x="0" y="-28575"/>
              <a:ext cx="812800" cy="841375"/>
            </a:xfrm>
            <a:prstGeom prst="rect">
              <a:avLst/>
            </a:prstGeom>
          </p:spPr>
          <p:txBody>
            <a:bodyPr lIns="50800" tIns="50800" rIns="50800" bIns="50800" rtlCol="0" anchor="ctr"/>
            <a:lstStyle/>
            <a:p>
              <a:pPr algn="ctr">
                <a:lnSpc>
                  <a:spcPts val="2660"/>
                </a:lnSpc>
                <a:spcBef>
                  <a:spcPct val="0"/>
                </a:spcBef>
              </a:pPr>
              <a:endParaRPr>
                <a:solidFill>
                  <a:prstClr val="black"/>
                </a:solidFill>
              </a:endParaRPr>
            </a:p>
          </p:txBody>
        </p:sp>
      </p:grpSp>
      <p:grpSp>
        <p:nvGrpSpPr>
          <p:cNvPr id="8" name="Group 8"/>
          <p:cNvGrpSpPr/>
          <p:nvPr/>
        </p:nvGrpSpPr>
        <p:grpSpPr>
          <a:xfrm>
            <a:off x="1482063" y="-318330"/>
            <a:ext cx="15493506" cy="1765390"/>
            <a:chOff x="0" y="0"/>
            <a:chExt cx="4080594" cy="464959"/>
          </a:xfrm>
        </p:grpSpPr>
        <p:sp>
          <p:nvSpPr>
            <p:cNvPr id="9" name="Freeform 9"/>
            <p:cNvSpPr/>
            <p:nvPr/>
          </p:nvSpPr>
          <p:spPr>
            <a:xfrm>
              <a:off x="0" y="0"/>
              <a:ext cx="4080594" cy="464959"/>
            </a:xfrm>
            <a:custGeom>
              <a:avLst/>
              <a:gdLst/>
              <a:ahLst/>
              <a:cxnLst/>
              <a:rect l="l" t="t" r="r" b="b"/>
              <a:pathLst>
                <a:path w="4080594" h="464959">
                  <a:moveTo>
                    <a:pt x="25484" y="0"/>
                  </a:moveTo>
                  <a:lnTo>
                    <a:pt x="4055110" y="0"/>
                  </a:lnTo>
                  <a:cubicBezTo>
                    <a:pt x="4061869" y="0"/>
                    <a:pt x="4068351" y="2685"/>
                    <a:pt x="4073130" y="7464"/>
                  </a:cubicBezTo>
                  <a:cubicBezTo>
                    <a:pt x="4077909" y="12243"/>
                    <a:pt x="4080594" y="18725"/>
                    <a:pt x="4080594" y="25484"/>
                  </a:cubicBezTo>
                  <a:lnTo>
                    <a:pt x="4080594" y="439475"/>
                  </a:lnTo>
                  <a:cubicBezTo>
                    <a:pt x="4080594" y="446233"/>
                    <a:pt x="4077909" y="452715"/>
                    <a:pt x="4073130" y="457495"/>
                  </a:cubicBezTo>
                  <a:cubicBezTo>
                    <a:pt x="4068351" y="462274"/>
                    <a:pt x="4061869" y="464959"/>
                    <a:pt x="4055110" y="464959"/>
                  </a:cubicBezTo>
                  <a:lnTo>
                    <a:pt x="25484" y="464959"/>
                  </a:lnTo>
                  <a:cubicBezTo>
                    <a:pt x="11410" y="464959"/>
                    <a:pt x="0" y="453549"/>
                    <a:pt x="0" y="439475"/>
                  </a:cubicBezTo>
                  <a:lnTo>
                    <a:pt x="0" y="25484"/>
                  </a:lnTo>
                  <a:cubicBezTo>
                    <a:pt x="0" y="18725"/>
                    <a:pt x="2685" y="12243"/>
                    <a:pt x="7464" y="7464"/>
                  </a:cubicBezTo>
                  <a:cubicBezTo>
                    <a:pt x="12243" y="2685"/>
                    <a:pt x="18725" y="0"/>
                    <a:pt x="25484" y="0"/>
                  </a:cubicBezTo>
                  <a:close/>
                </a:path>
              </a:pathLst>
            </a:custGeom>
            <a:solidFill>
              <a:srgbClr val="825445"/>
            </a:solidFill>
          </p:spPr>
        </p:sp>
        <p:sp>
          <p:nvSpPr>
            <p:cNvPr id="10" name="TextBox 10"/>
            <p:cNvSpPr txBox="1"/>
            <p:nvPr/>
          </p:nvSpPr>
          <p:spPr>
            <a:xfrm>
              <a:off x="0" y="-28575"/>
              <a:ext cx="812800" cy="841375"/>
            </a:xfrm>
            <a:prstGeom prst="rect">
              <a:avLst/>
            </a:prstGeom>
          </p:spPr>
          <p:txBody>
            <a:bodyPr lIns="50800" tIns="50800" rIns="50800" bIns="50800" rtlCol="0" anchor="ctr"/>
            <a:lstStyle/>
            <a:p>
              <a:pPr algn="ctr">
                <a:lnSpc>
                  <a:spcPts val="2660"/>
                </a:lnSpc>
                <a:spcBef>
                  <a:spcPct val="0"/>
                </a:spcBef>
              </a:pPr>
              <a:endParaRPr>
                <a:solidFill>
                  <a:prstClr val="black"/>
                </a:solidFill>
              </a:endParaRPr>
            </a:p>
          </p:txBody>
        </p:sp>
      </p:grpSp>
      <p:grpSp>
        <p:nvGrpSpPr>
          <p:cNvPr id="11" name="Group 11"/>
          <p:cNvGrpSpPr/>
          <p:nvPr/>
        </p:nvGrpSpPr>
        <p:grpSpPr>
          <a:xfrm>
            <a:off x="1821328" y="2827527"/>
            <a:ext cx="14645344" cy="6273254"/>
            <a:chOff x="0" y="0"/>
            <a:chExt cx="3857210" cy="1652215"/>
          </a:xfrm>
        </p:grpSpPr>
        <p:sp>
          <p:nvSpPr>
            <p:cNvPr id="12" name="Freeform 12"/>
            <p:cNvSpPr/>
            <p:nvPr/>
          </p:nvSpPr>
          <p:spPr>
            <a:xfrm>
              <a:off x="0" y="0"/>
              <a:ext cx="3857210" cy="1652215"/>
            </a:xfrm>
            <a:custGeom>
              <a:avLst/>
              <a:gdLst/>
              <a:ahLst/>
              <a:cxnLst/>
              <a:rect l="l" t="t" r="r" b="b"/>
              <a:pathLst>
                <a:path w="3857210" h="1652215">
                  <a:moveTo>
                    <a:pt x="26960" y="0"/>
                  </a:moveTo>
                  <a:lnTo>
                    <a:pt x="3830250" y="0"/>
                  </a:lnTo>
                  <a:cubicBezTo>
                    <a:pt x="3845140" y="0"/>
                    <a:pt x="3857210" y="12070"/>
                    <a:pt x="3857210" y="26960"/>
                  </a:cubicBezTo>
                  <a:lnTo>
                    <a:pt x="3857210" y="1625255"/>
                  </a:lnTo>
                  <a:cubicBezTo>
                    <a:pt x="3857210" y="1640145"/>
                    <a:pt x="3845140" y="1652215"/>
                    <a:pt x="3830250" y="1652215"/>
                  </a:cubicBezTo>
                  <a:lnTo>
                    <a:pt x="26960" y="1652215"/>
                  </a:lnTo>
                  <a:cubicBezTo>
                    <a:pt x="12070" y="1652215"/>
                    <a:pt x="0" y="1640145"/>
                    <a:pt x="0" y="1625255"/>
                  </a:cubicBezTo>
                  <a:lnTo>
                    <a:pt x="0" y="26960"/>
                  </a:lnTo>
                  <a:cubicBezTo>
                    <a:pt x="0" y="12070"/>
                    <a:pt x="12070" y="0"/>
                    <a:pt x="26960" y="0"/>
                  </a:cubicBezTo>
                  <a:close/>
                </a:path>
              </a:pathLst>
            </a:custGeom>
            <a:solidFill>
              <a:srgbClr val="F7EFE2"/>
            </a:solidFill>
            <a:ln w="38100" cap="rnd">
              <a:solidFill>
                <a:srgbClr val="AEA36F"/>
              </a:solidFill>
              <a:round/>
            </a:ln>
          </p:spPr>
        </p:sp>
        <p:sp>
          <p:nvSpPr>
            <p:cNvPr id="13" name="TextBox 13"/>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sp>
        <p:nvSpPr>
          <p:cNvPr id="14" name="Freeform 14"/>
          <p:cNvSpPr/>
          <p:nvPr/>
        </p:nvSpPr>
        <p:spPr>
          <a:xfrm>
            <a:off x="15826279" y="5722537"/>
            <a:ext cx="2128948" cy="4564463"/>
          </a:xfrm>
          <a:custGeom>
            <a:avLst/>
            <a:gdLst/>
            <a:ahLst/>
            <a:cxnLst/>
            <a:rect l="l" t="t" r="r" b="b"/>
            <a:pathLst>
              <a:path w="2128948" h="4564463">
                <a:moveTo>
                  <a:pt x="0" y="0"/>
                </a:moveTo>
                <a:lnTo>
                  <a:pt x="2128948" y="0"/>
                </a:lnTo>
                <a:lnTo>
                  <a:pt x="2128948" y="4564463"/>
                </a:lnTo>
                <a:lnTo>
                  <a:pt x="0" y="456446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5" name="Freeform 15"/>
          <p:cNvSpPr/>
          <p:nvPr/>
        </p:nvSpPr>
        <p:spPr>
          <a:xfrm rot="5400000">
            <a:off x="8689262" y="-4308184"/>
            <a:ext cx="1079108" cy="11510488"/>
          </a:xfrm>
          <a:custGeom>
            <a:avLst/>
            <a:gdLst/>
            <a:ahLst/>
            <a:cxnLst/>
            <a:rect l="l" t="t" r="r" b="b"/>
            <a:pathLst>
              <a:path w="1079108" h="11510488">
                <a:moveTo>
                  <a:pt x="0" y="0"/>
                </a:moveTo>
                <a:lnTo>
                  <a:pt x="1079108" y="0"/>
                </a:lnTo>
                <a:lnTo>
                  <a:pt x="1079108" y="11510488"/>
                </a:lnTo>
                <a:lnTo>
                  <a:pt x="0" y="1151048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6" name="Freeform 16"/>
          <p:cNvSpPr/>
          <p:nvPr/>
        </p:nvSpPr>
        <p:spPr>
          <a:xfrm rot="9601665" flipH="1">
            <a:off x="611095" y="-267210"/>
            <a:ext cx="2116223" cy="4742236"/>
          </a:xfrm>
          <a:custGeom>
            <a:avLst/>
            <a:gdLst/>
            <a:ahLst/>
            <a:cxnLst/>
            <a:rect l="l" t="t" r="r" b="b"/>
            <a:pathLst>
              <a:path w="2116223" h="4742236">
                <a:moveTo>
                  <a:pt x="2116223" y="0"/>
                </a:moveTo>
                <a:lnTo>
                  <a:pt x="0" y="0"/>
                </a:lnTo>
                <a:lnTo>
                  <a:pt x="0" y="4742236"/>
                </a:lnTo>
                <a:lnTo>
                  <a:pt x="2116223" y="4742236"/>
                </a:lnTo>
                <a:lnTo>
                  <a:pt x="2116223"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18" name="TextBox 18"/>
          <p:cNvSpPr txBox="1"/>
          <p:nvPr/>
        </p:nvSpPr>
        <p:spPr>
          <a:xfrm>
            <a:off x="3498556" y="4257063"/>
            <a:ext cx="11411600" cy="3323987"/>
          </a:xfrm>
          <a:prstGeom prst="rect">
            <a:avLst/>
          </a:prstGeom>
        </p:spPr>
        <p:txBody>
          <a:bodyPr lIns="0" tIns="0" rIns="0" bIns="0" rtlCol="0" anchor="t">
            <a:spAutoFit/>
          </a:bodyPr>
          <a:lstStyle/>
          <a:p>
            <a:pPr algn="ctr"/>
            <a:r>
              <a:rPr lang="vi-VN" sz="5400">
                <a:latin typeface="Times New Roman" panose="02020603050405020304" pitchFamily="18" charset="0"/>
                <a:cs typeface="Times New Roman" panose="02020603050405020304" pitchFamily="18" charset="0"/>
              </a:rPr>
              <a:t>Em hãy c</a:t>
            </a:r>
            <a:r>
              <a:rPr lang="en-US" sz="5400">
                <a:latin typeface="Times New Roman" panose="02020603050405020304" pitchFamily="18" charset="0"/>
                <a:cs typeface="Times New Roman" panose="02020603050405020304" pitchFamily="18" charset="0"/>
              </a:rPr>
              <a:t>hia sẻ với các bạn cảm nhận của em về một nhân vật hoặc một cảnh thú vị từ </a:t>
            </a:r>
            <a:r>
              <a:rPr lang="vi-VN" sz="5400">
                <a:latin typeface="Times New Roman" panose="02020603050405020304" pitchFamily="18" charset="0"/>
                <a:cs typeface="Times New Roman" panose="02020603050405020304" pitchFamily="18" charset="0"/>
              </a:rPr>
              <a:t>đoạn hài kịch </a:t>
            </a:r>
            <a:r>
              <a:rPr lang="vi-VN" sz="5400" b="1" i="1">
                <a:latin typeface="Times New Roman" panose="02020603050405020304" pitchFamily="18" charset="0"/>
                <a:cs typeface="Times New Roman" panose="02020603050405020304" pitchFamily="18" charset="0"/>
              </a:rPr>
              <a:t>“</a:t>
            </a:r>
            <a:r>
              <a:rPr lang="en-US" sz="5400" b="1" i="1">
                <a:latin typeface="Times New Roman" panose="02020603050405020304" pitchFamily="18" charset="0"/>
                <a:cs typeface="Times New Roman" panose="02020603050405020304" pitchFamily="18" charset="0"/>
              </a:rPr>
              <a:t>Saclo làm loạn cả sở </a:t>
            </a:r>
            <a:r>
              <a:rPr lang="vi-VN" sz="5400" b="1" i="1">
                <a:latin typeface="Times New Roman" panose="02020603050405020304" pitchFamily="18" charset="0"/>
                <a:cs typeface="Times New Roman" panose="02020603050405020304" pitchFamily="18" charset="0"/>
              </a:rPr>
              <a:t>thú”</a:t>
            </a:r>
            <a:endParaRPr lang="en-US" sz="5400" b="1" i="1">
              <a:solidFill>
                <a:srgbClr val="000000"/>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AF9F0"/>
        </a:solidFill>
        <a:effectLst/>
      </p:bgPr>
    </p:bg>
    <p:spTree>
      <p:nvGrpSpPr>
        <p:cNvPr id="1" name=""/>
        <p:cNvGrpSpPr/>
        <p:nvPr/>
      </p:nvGrpSpPr>
      <p:grpSpPr>
        <a:xfrm>
          <a:off x="0" y="0"/>
          <a:ext cx="0" cy="0"/>
          <a:chOff x="0" y="0"/>
          <a:chExt cx="0" cy="0"/>
        </a:xfrm>
      </p:grpSpPr>
      <p:grpSp>
        <p:nvGrpSpPr>
          <p:cNvPr id="2" name="Group 2"/>
          <p:cNvGrpSpPr/>
          <p:nvPr/>
        </p:nvGrpSpPr>
        <p:grpSpPr>
          <a:xfrm>
            <a:off x="-1432044" y="0"/>
            <a:ext cx="20399600" cy="10287000"/>
            <a:chOff x="0" y="0"/>
            <a:chExt cx="27199466" cy="13716000"/>
          </a:xfrm>
        </p:grpSpPr>
        <p:sp>
          <p:nvSpPr>
            <p:cNvPr id="3" name="Freeform 3"/>
            <p:cNvSpPr/>
            <p:nvPr/>
          </p:nvSpPr>
          <p:spPr>
            <a:xfrm>
              <a:off x="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1">
                <a:alphaModFix amt="19999"/>
              </a:blip>
              <a:stretch>
                <a:fillRect/>
              </a:stretch>
            </a:blipFill>
          </p:spPr>
        </p:sp>
        <p:sp>
          <p:nvSpPr>
            <p:cNvPr id="4" name="Freeform 4"/>
            <p:cNvSpPr/>
            <p:nvPr/>
          </p:nvSpPr>
          <p:spPr>
            <a:xfrm>
              <a:off x="13483466"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1">
                <a:alphaModFix amt="19999"/>
              </a:blip>
              <a:stretch>
                <a:fillRect/>
              </a:stretch>
            </a:blipFill>
          </p:spPr>
        </p:sp>
      </p:grpSp>
      <p:grpSp>
        <p:nvGrpSpPr>
          <p:cNvPr id="5" name="Group 5"/>
          <p:cNvGrpSpPr/>
          <p:nvPr/>
        </p:nvGrpSpPr>
        <p:grpSpPr>
          <a:xfrm rot="-10800000">
            <a:off x="1028700" y="419841"/>
            <a:ext cx="9881496" cy="9447319"/>
            <a:chOff x="0" y="0"/>
            <a:chExt cx="2602534" cy="2488183"/>
          </a:xfrm>
        </p:grpSpPr>
        <p:sp>
          <p:nvSpPr>
            <p:cNvPr id="6" name="Freeform 6"/>
            <p:cNvSpPr/>
            <p:nvPr/>
          </p:nvSpPr>
          <p:spPr>
            <a:xfrm>
              <a:off x="0" y="0"/>
              <a:ext cx="2602534" cy="2488183"/>
            </a:xfrm>
            <a:custGeom>
              <a:avLst/>
              <a:gdLst/>
              <a:ahLst/>
              <a:cxnLst/>
              <a:rect l="l" t="t" r="r" b="b"/>
              <a:pathLst>
                <a:path w="2602534" h="2488183">
                  <a:moveTo>
                    <a:pt x="39957" y="0"/>
                  </a:moveTo>
                  <a:lnTo>
                    <a:pt x="2562577" y="0"/>
                  </a:lnTo>
                  <a:cubicBezTo>
                    <a:pt x="2584644" y="0"/>
                    <a:pt x="2602534" y="17889"/>
                    <a:pt x="2602534" y="39957"/>
                  </a:cubicBezTo>
                  <a:lnTo>
                    <a:pt x="2602534" y="2448226"/>
                  </a:lnTo>
                  <a:cubicBezTo>
                    <a:pt x="2602534" y="2470293"/>
                    <a:pt x="2584644" y="2488183"/>
                    <a:pt x="2562577" y="2488183"/>
                  </a:cubicBezTo>
                  <a:lnTo>
                    <a:pt x="39957" y="2488183"/>
                  </a:lnTo>
                  <a:cubicBezTo>
                    <a:pt x="17889" y="2488183"/>
                    <a:pt x="0" y="2470293"/>
                    <a:pt x="0" y="2448226"/>
                  </a:cubicBezTo>
                  <a:lnTo>
                    <a:pt x="0" y="39957"/>
                  </a:lnTo>
                  <a:cubicBezTo>
                    <a:pt x="0" y="17889"/>
                    <a:pt x="17889" y="0"/>
                    <a:pt x="39957" y="0"/>
                  </a:cubicBezTo>
                  <a:close/>
                </a:path>
              </a:pathLst>
            </a:custGeom>
            <a:solidFill>
              <a:srgbClr val="825445"/>
            </a:solidFill>
          </p:spPr>
        </p:sp>
        <p:sp>
          <p:nvSpPr>
            <p:cNvPr id="7" name="TextBox 7"/>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grpSp>
        <p:nvGrpSpPr>
          <p:cNvPr id="8" name="Group 8"/>
          <p:cNvGrpSpPr/>
          <p:nvPr/>
        </p:nvGrpSpPr>
        <p:grpSpPr>
          <a:xfrm rot="-10800000">
            <a:off x="11223816" y="419841"/>
            <a:ext cx="7962212" cy="9447319"/>
            <a:chOff x="0" y="0"/>
            <a:chExt cx="2097044" cy="2488183"/>
          </a:xfrm>
        </p:grpSpPr>
        <p:sp>
          <p:nvSpPr>
            <p:cNvPr id="9" name="Freeform 9"/>
            <p:cNvSpPr/>
            <p:nvPr/>
          </p:nvSpPr>
          <p:spPr>
            <a:xfrm>
              <a:off x="0" y="0"/>
              <a:ext cx="2097044" cy="2488183"/>
            </a:xfrm>
            <a:custGeom>
              <a:avLst/>
              <a:gdLst/>
              <a:ahLst/>
              <a:cxnLst/>
              <a:rect l="l" t="t" r="r" b="b"/>
              <a:pathLst>
                <a:path w="2097044" h="2488183">
                  <a:moveTo>
                    <a:pt x="49589" y="0"/>
                  </a:moveTo>
                  <a:lnTo>
                    <a:pt x="2047454" y="0"/>
                  </a:lnTo>
                  <a:cubicBezTo>
                    <a:pt x="2074842" y="0"/>
                    <a:pt x="2097044" y="22202"/>
                    <a:pt x="2097044" y="49589"/>
                  </a:cubicBezTo>
                  <a:lnTo>
                    <a:pt x="2097044" y="2438594"/>
                  </a:lnTo>
                  <a:cubicBezTo>
                    <a:pt x="2097044" y="2451746"/>
                    <a:pt x="2091819" y="2464359"/>
                    <a:pt x="2082519" y="2473659"/>
                  </a:cubicBezTo>
                  <a:cubicBezTo>
                    <a:pt x="2073220" y="2482958"/>
                    <a:pt x="2060606" y="2488183"/>
                    <a:pt x="2047454" y="2488183"/>
                  </a:cubicBezTo>
                  <a:lnTo>
                    <a:pt x="49589" y="2488183"/>
                  </a:lnTo>
                  <a:cubicBezTo>
                    <a:pt x="36437" y="2488183"/>
                    <a:pt x="23824" y="2482958"/>
                    <a:pt x="14524" y="2473659"/>
                  </a:cubicBezTo>
                  <a:cubicBezTo>
                    <a:pt x="5225" y="2464359"/>
                    <a:pt x="0" y="2451746"/>
                    <a:pt x="0" y="2438594"/>
                  </a:cubicBezTo>
                  <a:lnTo>
                    <a:pt x="0" y="49589"/>
                  </a:lnTo>
                  <a:cubicBezTo>
                    <a:pt x="0" y="36437"/>
                    <a:pt x="5225" y="23824"/>
                    <a:pt x="14524" y="14524"/>
                  </a:cubicBezTo>
                  <a:cubicBezTo>
                    <a:pt x="23824" y="5225"/>
                    <a:pt x="36437" y="0"/>
                    <a:pt x="49589" y="0"/>
                  </a:cubicBezTo>
                  <a:close/>
                </a:path>
              </a:pathLst>
            </a:custGeom>
            <a:solidFill>
              <a:srgbClr val="825445"/>
            </a:solidFill>
          </p:spPr>
        </p:sp>
        <p:sp>
          <p:nvSpPr>
            <p:cNvPr id="10" name="TextBox 10"/>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grpSp>
        <p:nvGrpSpPr>
          <p:cNvPr id="11" name="Group 11"/>
          <p:cNvGrpSpPr/>
          <p:nvPr/>
        </p:nvGrpSpPr>
        <p:grpSpPr>
          <a:xfrm rot="-10800000">
            <a:off x="12344052" y="851051"/>
            <a:ext cx="6457329" cy="8506112"/>
            <a:chOff x="0" y="0"/>
            <a:chExt cx="1700696" cy="2240293"/>
          </a:xfrm>
        </p:grpSpPr>
        <p:sp>
          <p:nvSpPr>
            <p:cNvPr id="12" name="Freeform 12"/>
            <p:cNvSpPr/>
            <p:nvPr/>
          </p:nvSpPr>
          <p:spPr>
            <a:xfrm>
              <a:off x="0" y="0"/>
              <a:ext cx="1700696" cy="2240293"/>
            </a:xfrm>
            <a:custGeom>
              <a:avLst/>
              <a:gdLst/>
              <a:ahLst/>
              <a:cxnLst/>
              <a:rect l="l" t="t" r="r" b="b"/>
              <a:pathLst>
                <a:path w="1700696" h="2240293">
                  <a:moveTo>
                    <a:pt x="61146" y="0"/>
                  </a:moveTo>
                  <a:lnTo>
                    <a:pt x="1639550" y="0"/>
                  </a:lnTo>
                  <a:cubicBezTo>
                    <a:pt x="1673320" y="0"/>
                    <a:pt x="1700696" y="27376"/>
                    <a:pt x="1700696" y="61146"/>
                  </a:cubicBezTo>
                  <a:lnTo>
                    <a:pt x="1700696" y="2179147"/>
                  </a:lnTo>
                  <a:cubicBezTo>
                    <a:pt x="1700696" y="2195364"/>
                    <a:pt x="1694254" y="2210917"/>
                    <a:pt x="1682786" y="2222384"/>
                  </a:cubicBezTo>
                  <a:cubicBezTo>
                    <a:pt x="1671319" y="2233851"/>
                    <a:pt x="1655767" y="2240293"/>
                    <a:pt x="1639550" y="2240293"/>
                  </a:cubicBezTo>
                  <a:lnTo>
                    <a:pt x="61146" y="2240293"/>
                  </a:lnTo>
                  <a:cubicBezTo>
                    <a:pt x="27376" y="2240293"/>
                    <a:pt x="0" y="2212917"/>
                    <a:pt x="0" y="2179147"/>
                  </a:cubicBezTo>
                  <a:lnTo>
                    <a:pt x="0" y="61146"/>
                  </a:lnTo>
                  <a:cubicBezTo>
                    <a:pt x="0" y="27376"/>
                    <a:pt x="27376" y="0"/>
                    <a:pt x="61146" y="0"/>
                  </a:cubicBezTo>
                  <a:close/>
                </a:path>
              </a:pathLst>
            </a:custGeom>
            <a:solidFill>
              <a:srgbClr val="F7EFE2"/>
            </a:solidFill>
            <a:ln w="38100" cap="rnd">
              <a:solidFill>
                <a:srgbClr val="8A5F36"/>
              </a:solidFill>
              <a:round/>
            </a:ln>
          </p:spPr>
        </p:sp>
        <p:sp>
          <p:nvSpPr>
            <p:cNvPr id="13" name="TextBox 13"/>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grpSp>
        <p:nvGrpSpPr>
          <p:cNvPr id="14" name="Group 14"/>
          <p:cNvGrpSpPr/>
          <p:nvPr/>
        </p:nvGrpSpPr>
        <p:grpSpPr>
          <a:xfrm rot="-10800000">
            <a:off x="1518677" y="851051"/>
            <a:ext cx="8724866" cy="8506112"/>
            <a:chOff x="0" y="0"/>
            <a:chExt cx="2194095" cy="2240293"/>
          </a:xfrm>
        </p:grpSpPr>
        <p:sp>
          <p:nvSpPr>
            <p:cNvPr id="15" name="Freeform 15"/>
            <p:cNvSpPr/>
            <p:nvPr/>
          </p:nvSpPr>
          <p:spPr>
            <a:xfrm>
              <a:off x="0" y="0"/>
              <a:ext cx="2194095" cy="2240293"/>
            </a:xfrm>
            <a:custGeom>
              <a:avLst/>
              <a:gdLst/>
              <a:ahLst/>
              <a:cxnLst/>
              <a:rect l="l" t="t" r="r" b="b"/>
              <a:pathLst>
                <a:path w="2194095" h="2240293">
                  <a:moveTo>
                    <a:pt x="47395" y="0"/>
                  </a:moveTo>
                  <a:lnTo>
                    <a:pt x="2146700" y="0"/>
                  </a:lnTo>
                  <a:cubicBezTo>
                    <a:pt x="2159270" y="0"/>
                    <a:pt x="2171325" y="4993"/>
                    <a:pt x="2180213" y="13882"/>
                  </a:cubicBezTo>
                  <a:cubicBezTo>
                    <a:pt x="2189102" y="22770"/>
                    <a:pt x="2194095" y="34825"/>
                    <a:pt x="2194095" y="47395"/>
                  </a:cubicBezTo>
                  <a:lnTo>
                    <a:pt x="2194095" y="2192897"/>
                  </a:lnTo>
                  <a:cubicBezTo>
                    <a:pt x="2194095" y="2219073"/>
                    <a:pt x="2172876" y="2240293"/>
                    <a:pt x="2146700" y="2240293"/>
                  </a:cubicBezTo>
                  <a:lnTo>
                    <a:pt x="47395" y="2240293"/>
                  </a:lnTo>
                  <a:cubicBezTo>
                    <a:pt x="21220" y="2240293"/>
                    <a:pt x="0" y="2219073"/>
                    <a:pt x="0" y="2192897"/>
                  </a:cubicBezTo>
                  <a:lnTo>
                    <a:pt x="0" y="47395"/>
                  </a:lnTo>
                  <a:cubicBezTo>
                    <a:pt x="0" y="21220"/>
                    <a:pt x="21220" y="0"/>
                    <a:pt x="47395" y="0"/>
                  </a:cubicBezTo>
                  <a:close/>
                </a:path>
              </a:pathLst>
            </a:custGeom>
            <a:solidFill>
              <a:srgbClr val="F7EFE2"/>
            </a:solidFill>
            <a:ln w="38100" cap="rnd">
              <a:solidFill>
                <a:srgbClr val="8A5F36"/>
              </a:solidFill>
              <a:round/>
            </a:ln>
          </p:spPr>
        </p:sp>
        <p:sp>
          <p:nvSpPr>
            <p:cNvPr id="16" name="TextBox 16"/>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sp>
        <p:nvSpPr>
          <p:cNvPr id="17" name="Freeform 17"/>
          <p:cNvSpPr/>
          <p:nvPr/>
        </p:nvSpPr>
        <p:spPr>
          <a:xfrm rot="-10800000">
            <a:off x="10557163" y="1421214"/>
            <a:ext cx="1079108" cy="7365787"/>
          </a:xfrm>
          <a:custGeom>
            <a:avLst/>
            <a:gdLst/>
            <a:ahLst/>
            <a:cxnLst/>
            <a:rect l="l" t="t" r="r" b="b"/>
            <a:pathLst>
              <a:path w="1079108" h="7365787">
                <a:moveTo>
                  <a:pt x="0" y="0"/>
                </a:moveTo>
                <a:lnTo>
                  <a:pt x="1079108" y="0"/>
                </a:lnTo>
                <a:lnTo>
                  <a:pt x="1079108" y="7365787"/>
                </a:lnTo>
                <a:lnTo>
                  <a:pt x="0" y="7365787"/>
                </a:lnTo>
                <a:lnTo>
                  <a:pt x="0" y="0"/>
                </a:lnTo>
                <a:close/>
              </a:path>
            </a:pathLst>
          </a:custGeom>
          <a:blipFill>
            <a:blip r:embed="rId2"/>
            <a:stretch>
              <a:fillRect b="-56269"/>
            </a:stretch>
          </a:blipFill>
        </p:spPr>
      </p:sp>
      <p:sp>
        <p:nvSpPr>
          <p:cNvPr id="18" name="Freeform 18"/>
          <p:cNvSpPr/>
          <p:nvPr/>
        </p:nvSpPr>
        <p:spPr>
          <a:xfrm>
            <a:off x="1653646" y="3804516"/>
            <a:ext cx="453658" cy="471946"/>
          </a:xfrm>
          <a:custGeom>
            <a:avLst/>
            <a:gdLst/>
            <a:ahLst/>
            <a:cxnLst/>
            <a:rect l="l" t="t" r="r" b="b"/>
            <a:pathLst>
              <a:path w="453658" h="471946">
                <a:moveTo>
                  <a:pt x="0" y="0"/>
                </a:moveTo>
                <a:lnTo>
                  <a:pt x="453658" y="0"/>
                </a:lnTo>
                <a:lnTo>
                  <a:pt x="453658" y="471946"/>
                </a:lnTo>
                <a:lnTo>
                  <a:pt x="0" y="471946"/>
                </a:lnTo>
                <a:lnTo>
                  <a:pt x="0" y="0"/>
                </a:lnTo>
                <a:close/>
              </a:path>
            </a:pathLst>
          </a:custGeom>
          <a:blipFill>
            <a:blip r:embed="rId3"/>
            <a:stretch>
              <a:fillRect/>
            </a:stretch>
          </a:blipFill>
        </p:spPr>
      </p:sp>
      <p:sp>
        <p:nvSpPr>
          <p:cNvPr id="19" name="Freeform 19"/>
          <p:cNvSpPr/>
          <p:nvPr/>
        </p:nvSpPr>
        <p:spPr>
          <a:xfrm>
            <a:off x="1657854" y="7146113"/>
            <a:ext cx="477357" cy="496600"/>
          </a:xfrm>
          <a:custGeom>
            <a:avLst/>
            <a:gdLst/>
            <a:ahLst/>
            <a:cxnLst/>
            <a:rect l="l" t="t" r="r" b="b"/>
            <a:pathLst>
              <a:path w="477357" h="496600">
                <a:moveTo>
                  <a:pt x="0" y="0"/>
                </a:moveTo>
                <a:lnTo>
                  <a:pt x="477356" y="0"/>
                </a:lnTo>
                <a:lnTo>
                  <a:pt x="477356" y="496600"/>
                </a:lnTo>
                <a:lnTo>
                  <a:pt x="0" y="496600"/>
                </a:lnTo>
                <a:lnTo>
                  <a:pt x="0" y="0"/>
                </a:lnTo>
                <a:close/>
              </a:path>
            </a:pathLst>
          </a:custGeom>
          <a:blipFill>
            <a:blip r:embed="rId3"/>
            <a:stretch>
              <a:fillRect/>
            </a:stretch>
          </a:blipFill>
        </p:spPr>
      </p:sp>
      <p:sp>
        <p:nvSpPr>
          <p:cNvPr id="20" name="Freeform 20"/>
          <p:cNvSpPr/>
          <p:nvPr/>
        </p:nvSpPr>
        <p:spPr>
          <a:xfrm>
            <a:off x="3137587" y="951103"/>
            <a:ext cx="5717369" cy="1910137"/>
          </a:xfrm>
          <a:custGeom>
            <a:avLst/>
            <a:gdLst/>
            <a:ahLst/>
            <a:cxnLst/>
            <a:rect l="l" t="t" r="r" b="b"/>
            <a:pathLst>
              <a:path w="5052337" h="1230933">
                <a:moveTo>
                  <a:pt x="0" y="0"/>
                </a:moveTo>
                <a:lnTo>
                  <a:pt x="5052337" y="0"/>
                </a:lnTo>
                <a:lnTo>
                  <a:pt x="5052337" y="1230933"/>
                </a:lnTo>
                <a:lnTo>
                  <a:pt x="0" y="1230933"/>
                </a:lnTo>
                <a:lnTo>
                  <a:pt x="0" y="0"/>
                </a:lnTo>
                <a:close/>
              </a:path>
            </a:pathLst>
          </a:custGeom>
          <a:blipFill>
            <a:blip r:embed="rId4"/>
            <a:stretch>
              <a:fillRect/>
            </a:stretch>
          </a:blipFill>
        </p:spPr>
      </p:sp>
      <p:sp>
        <p:nvSpPr>
          <p:cNvPr id="22" name="Freeform 22"/>
          <p:cNvSpPr/>
          <p:nvPr/>
        </p:nvSpPr>
        <p:spPr>
          <a:xfrm>
            <a:off x="16512385" y="4533714"/>
            <a:ext cx="3201198" cy="4631028"/>
          </a:xfrm>
          <a:custGeom>
            <a:avLst/>
            <a:gdLst/>
            <a:ahLst/>
            <a:cxnLst/>
            <a:rect l="l" t="t" r="r" b="b"/>
            <a:pathLst>
              <a:path w="3201198" h="4631028">
                <a:moveTo>
                  <a:pt x="0" y="0"/>
                </a:moveTo>
                <a:lnTo>
                  <a:pt x="3201198" y="0"/>
                </a:lnTo>
                <a:lnTo>
                  <a:pt x="3201198" y="4631028"/>
                </a:lnTo>
                <a:lnTo>
                  <a:pt x="0" y="4631028"/>
                </a:lnTo>
                <a:lnTo>
                  <a:pt x="0" y="0"/>
                </a:lnTo>
                <a:close/>
              </a:path>
            </a:pathLst>
          </a:custGeom>
          <a:blipFill>
            <a:blip r:embed="rId5"/>
            <a:stretch>
              <a:fillRect/>
            </a:stretch>
          </a:blipFill>
        </p:spPr>
      </p:sp>
      <p:sp>
        <p:nvSpPr>
          <p:cNvPr id="23" name="Freeform 23"/>
          <p:cNvSpPr/>
          <p:nvPr/>
        </p:nvSpPr>
        <p:spPr>
          <a:xfrm>
            <a:off x="16955546" y="7146113"/>
            <a:ext cx="2147018" cy="1188911"/>
          </a:xfrm>
          <a:custGeom>
            <a:avLst/>
            <a:gdLst/>
            <a:ahLst/>
            <a:cxnLst/>
            <a:rect l="l" t="t" r="r" b="b"/>
            <a:pathLst>
              <a:path w="2147018" h="1188911">
                <a:moveTo>
                  <a:pt x="0" y="0"/>
                </a:moveTo>
                <a:lnTo>
                  <a:pt x="2147018" y="0"/>
                </a:lnTo>
                <a:lnTo>
                  <a:pt x="2147018" y="1188911"/>
                </a:lnTo>
                <a:lnTo>
                  <a:pt x="0" y="1188911"/>
                </a:lnTo>
                <a:lnTo>
                  <a:pt x="0" y="0"/>
                </a:lnTo>
                <a:close/>
              </a:path>
            </a:pathLst>
          </a:custGeom>
          <a:blipFill>
            <a:blip r:embed="rId6"/>
            <a:stretch>
              <a:fillRect/>
            </a:stretch>
          </a:blipFill>
        </p:spPr>
      </p:sp>
      <p:sp>
        <p:nvSpPr>
          <p:cNvPr id="24" name="TextBox 24"/>
          <p:cNvSpPr txBox="1"/>
          <p:nvPr/>
        </p:nvSpPr>
        <p:spPr>
          <a:xfrm>
            <a:off x="3380417" y="983429"/>
            <a:ext cx="4618592" cy="1647887"/>
          </a:xfrm>
          <a:prstGeom prst="rect">
            <a:avLst/>
          </a:prstGeom>
        </p:spPr>
        <p:txBody>
          <a:bodyPr wrap="square" lIns="0" tIns="0" rIns="0" bIns="0" rtlCol="0" anchor="t">
            <a:spAutoFit/>
          </a:bodyPr>
          <a:lstStyle/>
          <a:p>
            <a:pPr algn="ctr">
              <a:lnSpc>
                <a:spcPts val="6720"/>
              </a:lnSpc>
              <a:spcBef>
                <a:spcPct val="0"/>
              </a:spcBef>
            </a:pPr>
            <a:r>
              <a:rPr lang="en-GB" sz="4800" b="1">
                <a:latin typeface="Times New Roman" panose="02020603050405020304" pitchFamily="18" charset="0"/>
                <a:cs typeface="Times New Roman" panose="02020603050405020304" pitchFamily="18" charset="0"/>
              </a:rPr>
              <a:t>Ngôn ngữ của ông Toàn Nha</a:t>
            </a:r>
            <a:endParaRPr lang="en-US" sz="4800" spc="744">
              <a:solidFill>
                <a:srgbClr val="000000"/>
              </a:solidFill>
              <a:latin typeface="Times New Roman" panose="02020603050405020304" pitchFamily="18" charset="0"/>
              <a:cs typeface="Times New Roman" panose="02020603050405020304" pitchFamily="18" charset="0"/>
            </a:endParaRPr>
          </a:p>
        </p:txBody>
      </p:sp>
      <p:sp>
        <p:nvSpPr>
          <p:cNvPr id="25" name="TextBox 25"/>
          <p:cNvSpPr txBox="1"/>
          <p:nvPr/>
        </p:nvSpPr>
        <p:spPr>
          <a:xfrm>
            <a:off x="2169773" y="3811415"/>
            <a:ext cx="7540294" cy="1731243"/>
          </a:xfrm>
          <a:prstGeom prst="rect">
            <a:avLst/>
          </a:prstGeom>
        </p:spPr>
        <p:txBody>
          <a:bodyPr wrap="square" lIns="0" tIns="0" rIns="0" bIns="0" rtlCol="0" anchor="t">
            <a:spAutoFit/>
          </a:bodyPr>
          <a:lstStyle/>
          <a:p>
            <a:pPr algn="just">
              <a:lnSpc>
                <a:spcPts val="4480"/>
              </a:lnSpc>
              <a:spcBef>
                <a:spcPct val="0"/>
              </a:spcBef>
            </a:pPr>
            <a:r>
              <a:rPr lang="en-GB" sz="3600" i="1">
                <a:latin typeface="Times New Roman" panose="02020603050405020304" pitchFamily="18" charset="0"/>
                <a:cs typeface="Times New Roman" panose="02020603050405020304" pitchFamily="18" charset="0"/>
              </a:rPr>
              <a:t>“</a:t>
            </a:r>
            <a:r>
              <a:rPr lang="vi-VN" sz="3600" i="1">
                <a:latin typeface="Times New Roman" panose="02020603050405020304" pitchFamily="18" charset="0"/>
                <a:cs typeface="Times New Roman" panose="02020603050405020304" pitchFamily="18" charset="0"/>
              </a:rPr>
              <a:t>Đ</a:t>
            </a:r>
            <a:r>
              <a:rPr lang="en-GB" sz="3600" i="1">
                <a:latin typeface="Times New Roman" panose="02020603050405020304" pitchFamily="18" charset="0"/>
                <a:cs typeface="Times New Roman" panose="02020603050405020304" pitchFamily="18" charset="0"/>
              </a:rPr>
              <a:t>ổi mới- cách tân, toàn diện và triệt để, rộng lớn và phong phú, mới mẻ và khoa học</a:t>
            </a:r>
            <a:endParaRPr lang="en-US" sz="3600">
              <a:solidFill>
                <a:srgbClr val="000000"/>
              </a:solidFill>
              <a:latin typeface="Times New Roman" panose="02020603050405020304" pitchFamily="18" charset="0"/>
              <a:cs typeface="Times New Roman" panose="02020603050405020304" pitchFamily="18" charset="0"/>
            </a:endParaRPr>
          </a:p>
        </p:txBody>
      </p:sp>
      <p:sp>
        <p:nvSpPr>
          <p:cNvPr id="26" name="TextBox 26"/>
          <p:cNvSpPr txBox="1"/>
          <p:nvPr/>
        </p:nvSpPr>
        <p:spPr>
          <a:xfrm>
            <a:off x="2176387" y="7189661"/>
            <a:ext cx="7533680" cy="1731243"/>
          </a:xfrm>
          <a:prstGeom prst="rect">
            <a:avLst/>
          </a:prstGeom>
        </p:spPr>
        <p:txBody>
          <a:bodyPr wrap="square" lIns="0" tIns="0" rIns="0" bIns="0" rtlCol="0" anchor="t">
            <a:spAutoFit/>
          </a:bodyPr>
          <a:lstStyle/>
          <a:p>
            <a:pPr algn="just">
              <a:lnSpc>
                <a:spcPts val="4480"/>
              </a:lnSpc>
              <a:spcBef>
                <a:spcPct val="0"/>
              </a:spcBef>
            </a:pPr>
            <a:r>
              <a:rPr lang="en-GB" sz="3600" dirty="0" err="1">
                <a:latin typeface="Times New Roman" panose="02020603050405020304" pitchFamily="18" charset="0"/>
                <a:cs typeface="Times New Roman" panose="02020603050405020304" pitchFamily="18" charset="0"/>
              </a:rPr>
              <a:t>Cách</a:t>
            </a:r>
            <a:r>
              <a:rPr lang="en-GB" sz="3600" dirty="0">
                <a:latin typeface="Times New Roman" panose="02020603050405020304" pitchFamily="18" charset="0"/>
                <a:cs typeface="Times New Roman" panose="02020603050405020304" pitchFamily="18" charset="0"/>
              </a:rPr>
              <a:t> </a:t>
            </a:r>
            <a:r>
              <a:rPr lang="en-GB" sz="3600" dirty="0" err="1">
                <a:latin typeface="Times New Roman" panose="02020603050405020304" pitchFamily="18" charset="0"/>
                <a:cs typeface="Times New Roman" panose="02020603050405020304" pitchFamily="18" charset="0"/>
              </a:rPr>
              <a:t>nói</a:t>
            </a:r>
            <a:r>
              <a:rPr lang="en-GB" sz="3600" dirty="0">
                <a:latin typeface="Times New Roman" panose="02020603050405020304" pitchFamily="18" charset="0"/>
                <a:cs typeface="Times New Roman" panose="02020603050405020304" pitchFamily="18" charset="0"/>
              </a:rPr>
              <a:t> </a:t>
            </a:r>
            <a:r>
              <a:rPr lang="en-GB" sz="3600" dirty="0" err="1">
                <a:latin typeface="Times New Roman" panose="02020603050405020304" pitchFamily="18" charset="0"/>
                <a:cs typeface="Times New Roman" panose="02020603050405020304" pitchFamily="18" charset="0"/>
              </a:rPr>
              <a:t>ví</a:t>
            </a:r>
            <a:r>
              <a:rPr lang="en-GB" sz="3600" dirty="0">
                <a:latin typeface="Times New Roman" panose="02020603050405020304" pitchFamily="18" charset="0"/>
                <a:cs typeface="Times New Roman" panose="02020603050405020304" pitchFamily="18" charset="0"/>
              </a:rPr>
              <a:t> von </a:t>
            </a:r>
            <a:r>
              <a:rPr lang="en-GB" sz="3600" dirty="0" err="1">
                <a:latin typeface="Times New Roman" panose="02020603050405020304" pitchFamily="18" charset="0"/>
                <a:cs typeface="Times New Roman" panose="02020603050405020304" pitchFamily="18" charset="0"/>
              </a:rPr>
              <a:t>của</a:t>
            </a:r>
            <a:r>
              <a:rPr lang="en-GB" sz="3600" dirty="0">
                <a:latin typeface="Times New Roman" panose="02020603050405020304" pitchFamily="18" charset="0"/>
                <a:cs typeface="Times New Roman" panose="02020603050405020304" pitchFamily="18" charset="0"/>
              </a:rPr>
              <a:t> </a:t>
            </a:r>
            <a:r>
              <a:rPr lang="en-GB" sz="3600" dirty="0" err="1">
                <a:latin typeface="Times New Roman" panose="02020603050405020304" pitchFamily="18" charset="0"/>
                <a:cs typeface="Times New Roman" panose="02020603050405020304" pitchFamily="18" charset="0"/>
              </a:rPr>
              <a:t>ông</a:t>
            </a:r>
            <a:r>
              <a:rPr lang="en-GB" sz="3600" dirty="0">
                <a:latin typeface="Times New Roman" panose="02020603050405020304" pitchFamily="18" charset="0"/>
                <a:cs typeface="Times New Roman" panose="02020603050405020304" pitchFamily="18" charset="0"/>
              </a:rPr>
              <a:t> </a:t>
            </a:r>
            <a:r>
              <a:rPr lang="en-GB" sz="3600" dirty="0" err="1">
                <a:latin typeface="Times New Roman" panose="02020603050405020304" pitchFamily="18" charset="0"/>
                <a:cs typeface="Times New Roman" panose="02020603050405020304" pitchFamily="18" charset="0"/>
              </a:rPr>
              <a:t>Nha</a:t>
            </a:r>
            <a:r>
              <a:rPr lang="en-GB" sz="3600" dirty="0">
                <a:latin typeface="Times New Roman" panose="02020603050405020304" pitchFamily="18" charset="0"/>
                <a:cs typeface="Times New Roman" panose="02020603050405020304" pitchFamily="18" charset="0"/>
              </a:rPr>
              <a:t>: </a:t>
            </a:r>
            <a:r>
              <a:rPr lang="en-GB" sz="3600" dirty="0" err="1">
                <a:latin typeface="Times New Roman" panose="02020603050405020304" pitchFamily="18" charset="0"/>
                <a:cs typeface="Times New Roman" panose="02020603050405020304" pitchFamily="18" charset="0"/>
              </a:rPr>
              <a:t>ông</a:t>
            </a:r>
            <a:r>
              <a:rPr lang="en-GB" sz="3600" dirty="0">
                <a:latin typeface="Times New Roman" panose="02020603050405020304" pitchFamily="18" charset="0"/>
                <a:cs typeface="Times New Roman" panose="02020603050405020304" pitchFamily="18" charset="0"/>
              </a:rPr>
              <a:t> </a:t>
            </a:r>
            <a:r>
              <a:rPr lang="en-GB" sz="3600" dirty="0" err="1">
                <a:latin typeface="Times New Roman" panose="02020603050405020304" pitchFamily="18" charset="0"/>
                <a:cs typeface="Times New Roman" panose="02020603050405020304" pitchFamily="18" charset="0"/>
              </a:rPr>
              <a:t>ví</a:t>
            </a:r>
            <a:r>
              <a:rPr lang="en-GB" sz="3600" dirty="0">
                <a:latin typeface="Times New Roman" panose="02020603050405020304" pitchFamily="18" charset="0"/>
                <a:cs typeface="Times New Roman" panose="02020603050405020304" pitchFamily="18" charset="0"/>
              </a:rPr>
              <a:t> </a:t>
            </a:r>
            <a:r>
              <a:rPr lang="en-GB" sz="3600" dirty="0" err="1">
                <a:latin typeface="Times New Roman" panose="02020603050405020304" pitchFamily="18" charset="0"/>
                <a:cs typeface="Times New Roman" panose="02020603050405020304" pitchFamily="18" charset="0"/>
              </a:rPr>
              <a:t>mối</a:t>
            </a:r>
            <a:r>
              <a:rPr lang="en-GB" sz="3600" dirty="0">
                <a:latin typeface="Times New Roman" panose="02020603050405020304" pitchFamily="18" charset="0"/>
                <a:cs typeface="Times New Roman" panose="02020603050405020304" pitchFamily="18" charset="0"/>
              </a:rPr>
              <a:t> </a:t>
            </a:r>
            <a:r>
              <a:rPr lang="en-GB" sz="3600" dirty="0" err="1">
                <a:latin typeface="Times New Roman" panose="02020603050405020304" pitchFamily="18" charset="0"/>
                <a:cs typeface="Times New Roman" panose="02020603050405020304" pitchFamily="18" charset="0"/>
              </a:rPr>
              <a:t>quan</a:t>
            </a:r>
            <a:r>
              <a:rPr lang="en-GB" sz="3600" dirty="0">
                <a:latin typeface="Times New Roman" panose="02020603050405020304" pitchFamily="18" charset="0"/>
                <a:cs typeface="Times New Roman" panose="02020603050405020304" pitchFamily="18" charset="0"/>
              </a:rPr>
              <a:t> </a:t>
            </a:r>
            <a:r>
              <a:rPr lang="en-GB" sz="3600" dirty="0" err="1">
                <a:latin typeface="Times New Roman" panose="02020603050405020304" pitchFamily="18" charset="0"/>
                <a:cs typeface="Times New Roman" panose="02020603050405020304" pitchFamily="18" charset="0"/>
              </a:rPr>
              <a:t>hệ</a:t>
            </a:r>
            <a:r>
              <a:rPr lang="en-GB" sz="3600" dirty="0">
                <a:latin typeface="Times New Roman" panose="02020603050405020304" pitchFamily="18" charset="0"/>
                <a:cs typeface="Times New Roman" panose="02020603050405020304" pitchFamily="18" charset="0"/>
              </a:rPr>
              <a:t> </a:t>
            </a:r>
            <a:r>
              <a:rPr lang="en-GB" sz="3600" dirty="0" err="1">
                <a:latin typeface="Times New Roman" panose="02020603050405020304" pitchFamily="18" charset="0"/>
                <a:cs typeface="Times New Roman" panose="02020603050405020304" pitchFamily="18" charset="0"/>
              </a:rPr>
              <a:t>của</a:t>
            </a:r>
            <a:r>
              <a:rPr lang="en-GB" sz="3600" dirty="0">
                <a:latin typeface="Times New Roman" panose="02020603050405020304" pitchFamily="18" charset="0"/>
                <a:cs typeface="Times New Roman" panose="02020603050405020304" pitchFamily="18" charset="0"/>
              </a:rPr>
              <a:t> </a:t>
            </a:r>
            <a:r>
              <a:rPr lang="en-GB" sz="3600" dirty="0" err="1">
                <a:latin typeface="Times New Roman" panose="02020603050405020304" pitchFamily="18" charset="0"/>
                <a:cs typeface="Times New Roman" panose="02020603050405020304" pitchFamily="18" charset="0"/>
              </a:rPr>
              <a:t>ông</a:t>
            </a:r>
            <a:r>
              <a:rPr lang="en-GB" sz="3600" dirty="0">
                <a:latin typeface="Times New Roman" panose="02020603050405020304" pitchFamily="18" charset="0"/>
                <a:cs typeface="Times New Roman" panose="02020603050405020304" pitchFamily="18" charset="0"/>
              </a:rPr>
              <a:t> </a:t>
            </a:r>
            <a:r>
              <a:rPr lang="en-GB" sz="3600" dirty="0" err="1">
                <a:latin typeface="Times New Roman" panose="02020603050405020304" pitchFamily="18" charset="0"/>
                <a:cs typeface="Times New Roman" panose="02020603050405020304" pitchFamily="18" charset="0"/>
              </a:rPr>
              <a:t>với</a:t>
            </a:r>
            <a:r>
              <a:rPr lang="en-GB" sz="3600" dirty="0">
                <a:latin typeface="Times New Roman" panose="02020603050405020304" pitchFamily="18" charset="0"/>
                <a:cs typeface="Times New Roman" panose="02020603050405020304" pitchFamily="18" charset="0"/>
              </a:rPr>
              <a:t> Văn </a:t>
            </a:r>
            <a:r>
              <a:rPr lang="en-GB" sz="3600" dirty="0" err="1">
                <a:latin typeface="Times New Roman" panose="02020603050405020304" pitchFamily="18" charset="0"/>
                <a:cs typeface="Times New Roman" panose="02020603050405020304" pitchFamily="18" charset="0"/>
              </a:rPr>
              <a:t>Sửu</a:t>
            </a:r>
            <a:r>
              <a:rPr lang="en-GB" sz="3600" dirty="0">
                <a:latin typeface="Times New Roman" panose="02020603050405020304" pitchFamily="18" charset="0"/>
                <a:cs typeface="Times New Roman" panose="02020603050405020304" pitchFamily="18" charset="0"/>
              </a:rPr>
              <a:t> (</a:t>
            </a:r>
            <a:r>
              <a:rPr lang="en-GB" sz="3600" dirty="0" err="1">
                <a:latin typeface="Times New Roman" panose="02020603050405020304" pitchFamily="18" charset="0"/>
                <a:cs typeface="Times New Roman" panose="02020603050405020304" pitchFamily="18" charset="0"/>
              </a:rPr>
              <a:t>thư</a:t>
            </a:r>
            <a:r>
              <a:rPr lang="en-GB" sz="3600" dirty="0">
                <a:latin typeface="Times New Roman" panose="02020603050405020304" pitchFamily="18" charset="0"/>
                <a:cs typeface="Times New Roman" panose="02020603050405020304" pitchFamily="18" charset="0"/>
              </a:rPr>
              <a:t> </a:t>
            </a:r>
            <a:r>
              <a:rPr lang="en-GB" sz="3600" dirty="0" err="1">
                <a:latin typeface="Times New Roman" panose="02020603050405020304" pitchFamily="18" charset="0"/>
                <a:cs typeface="Times New Roman" panose="02020603050405020304" pitchFamily="18" charset="0"/>
              </a:rPr>
              <a:t>kí</a:t>
            </a:r>
            <a:r>
              <a:rPr lang="en-GB" sz="3600" dirty="0">
                <a:latin typeface="Times New Roman" panose="02020603050405020304" pitchFamily="18" charset="0"/>
                <a:cs typeface="Times New Roman" panose="02020603050405020304" pitchFamily="18" charset="0"/>
              </a:rPr>
              <a:t> </a:t>
            </a:r>
            <a:r>
              <a:rPr lang="en-GB" sz="3600" dirty="0" err="1">
                <a:latin typeface="Times New Roman" panose="02020603050405020304" pitchFamily="18" charset="0"/>
                <a:cs typeface="Times New Roman" panose="02020603050405020304" pitchFamily="18" charset="0"/>
              </a:rPr>
              <a:t>xã</a:t>
            </a:r>
            <a:r>
              <a:rPr lang="en-GB" sz="3600" dirty="0">
                <a:latin typeface="Times New Roman" panose="02020603050405020304" pitchFamily="18" charset="0"/>
                <a:cs typeface="Times New Roman" panose="02020603050405020304" pitchFamily="18" charset="0"/>
              </a:rPr>
              <a:t>) “</a:t>
            </a:r>
            <a:r>
              <a:rPr lang="en-GB" sz="3600" i="1" dirty="0" err="1">
                <a:latin typeface="Times New Roman" panose="02020603050405020304" pitchFamily="18" charset="0"/>
                <a:cs typeface="Times New Roman" panose="02020603050405020304" pitchFamily="18" charset="0"/>
              </a:rPr>
              <a:t>như</a:t>
            </a:r>
            <a:r>
              <a:rPr lang="en-GB" sz="3600" i="1" dirty="0">
                <a:latin typeface="Times New Roman" panose="02020603050405020304" pitchFamily="18" charset="0"/>
                <a:cs typeface="Times New Roman" panose="02020603050405020304" pitchFamily="18" charset="0"/>
              </a:rPr>
              <a:t> Nguyễn </a:t>
            </a:r>
            <a:r>
              <a:rPr lang="en-GB" sz="3600" i="1" dirty="0" err="1">
                <a:latin typeface="Times New Roman" panose="02020603050405020304" pitchFamily="18" charset="0"/>
                <a:cs typeface="Times New Roman" panose="02020603050405020304" pitchFamily="18" charset="0"/>
              </a:rPr>
              <a:t>Trãi</a:t>
            </a:r>
            <a:r>
              <a:rPr lang="en-GB" sz="3600" i="1" dirty="0">
                <a:latin typeface="Times New Roman" panose="02020603050405020304" pitchFamily="18" charset="0"/>
                <a:cs typeface="Times New Roman" panose="02020603050405020304" pitchFamily="18" charset="0"/>
              </a:rPr>
              <a:t> </a:t>
            </a:r>
            <a:r>
              <a:rPr lang="en-GB" sz="3600" i="1" dirty="0" err="1">
                <a:latin typeface="Times New Roman" panose="02020603050405020304" pitchFamily="18" charset="0"/>
                <a:cs typeface="Times New Roman" panose="02020603050405020304" pitchFamily="18" charset="0"/>
              </a:rPr>
              <a:t>phò</a:t>
            </a:r>
            <a:r>
              <a:rPr lang="en-GB" sz="3600" i="1" dirty="0">
                <a:latin typeface="Times New Roman" panose="02020603050405020304" pitchFamily="18" charset="0"/>
                <a:cs typeface="Times New Roman" panose="02020603050405020304" pitchFamily="18" charset="0"/>
              </a:rPr>
              <a:t> Lê </a:t>
            </a:r>
            <a:r>
              <a:rPr lang="en-GB" sz="3600" i="1" dirty="0" err="1">
                <a:latin typeface="Times New Roman" panose="02020603050405020304" pitchFamily="18" charset="0"/>
                <a:cs typeface="Times New Roman" panose="02020603050405020304" pitchFamily="18" charset="0"/>
              </a:rPr>
              <a:t>Lợi</a:t>
            </a:r>
            <a:r>
              <a:rPr lang="en-GB" sz="3600" i="1" dirty="0">
                <a:latin typeface="Times New Roman" panose="02020603050405020304" pitchFamily="18" charset="0"/>
                <a:cs typeface="Times New Roman" panose="02020603050405020304" pitchFamily="18" charset="0"/>
              </a:rPr>
              <a:t>”</a:t>
            </a:r>
            <a:endParaRPr lang="en-US" sz="3600" dirty="0">
              <a:solidFill>
                <a:srgbClr val="000000"/>
              </a:solidFill>
              <a:latin typeface="Times New Roman" panose="02020603050405020304" pitchFamily="18" charset="0"/>
              <a:cs typeface="Times New Roman" panose="02020603050405020304" pitchFamily="18" charset="0"/>
            </a:endParaRPr>
          </a:p>
        </p:txBody>
      </p:sp>
      <p:sp>
        <p:nvSpPr>
          <p:cNvPr id="27" name="TextBox 27"/>
          <p:cNvSpPr txBox="1"/>
          <p:nvPr/>
        </p:nvSpPr>
        <p:spPr>
          <a:xfrm>
            <a:off x="2176387" y="2967795"/>
            <a:ext cx="6787805" cy="577081"/>
          </a:xfrm>
          <a:prstGeom prst="rect">
            <a:avLst/>
          </a:prstGeom>
        </p:spPr>
        <p:txBody>
          <a:bodyPr lIns="0" tIns="0" rIns="0" bIns="0" rtlCol="0" anchor="t">
            <a:spAutoFit/>
          </a:bodyPr>
          <a:lstStyle/>
          <a:p>
            <a:pPr algn="just">
              <a:lnSpc>
                <a:spcPts val="4480"/>
              </a:lnSpc>
            </a:pPr>
            <a:r>
              <a:rPr lang="en-US" sz="3600" i="1">
                <a:latin typeface="Times New Roman" panose="02020603050405020304" pitchFamily="18" charset="0"/>
                <a:cs typeface="Times New Roman" panose="02020603050405020304" pitchFamily="18" charset="0"/>
              </a:rPr>
              <a:t>“</a:t>
            </a:r>
            <a:r>
              <a:rPr lang="en-GB" sz="3600" i="1">
                <a:latin typeface="Times New Roman" panose="02020603050405020304" pitchFamily="18" charset="0"/>
                <a:cs typeface="Times New Roman" panose="02020603050405020304" pitchFamily="18" charset="0"/>
              </a:rPr>
              <a:t>Trung tâm xã- thủ phủ”</a:t>
            </a:r>
            <a:endParaRPr lang="en-US" sz="3600" spc="80">
              <a:solidFill>
                <a:srgbClr val="000000"/>
              </a:solidFill>
              <a:latin typeface="Times New Roman" panose="02020603050405020304" pitchFamily="18" charset="0"/>
              <a:cs typeface="Times New Roman" panose="02020603050405020304" pitchFamily="18" charset="0"/>
            </a:endParaRPr>
          </a:p>
        </p:txBody>
      </p:sp>
      <p:sp>
        <p:nvSpPr>
          <p:cNvPr id="28" name="Freeform 18"/>
          <p:cNvSpPr/>
          <p:nvPr/>
        </p:nvSpPr>
        <p:spPr>
          <a:xfrm>
            <a:off x="1640113" y="2904990"/>
            <a:ext cx="453658" cy="471946"/>
          </a:xfrm>
          <a:custGeom>
            <a:avLst/>
            <a:gdLst/>
            <a:ahLst/>
            <a:cxnLst/>
            <a:rect l="l" t="t" r="r" b="b"/>
            <a:pathLst>
              <a:path w="453658" h="471946">
                <a:moveTo>
                  <a:pt x="0" y="0"/>
                </a:moveTo>
                <a:lnTo>
                  <a:pt x="453658" y="0"/>
                </a:lnTo>
                <a:lnTo>
                  <a:pt x="453658" y="471946"/>
                </a:lnTo>
                <a:lnTo>
                  <a:pt x="0" y="471946"/>
                </a:lnTo>
                <a:lnTo>
                  <a:pt x="0" y="0"/>
                </a:lnTo>
                <a:close/>
              </a:path>
            </a:pathLst>
          </a:custGeom>
          <a:blipFill>
            <a:blip r:embed="rId3"/>
            <a:stretch>
              <a:fillRect/>
            </a:stretch>
          </a:blipFill>
        </p:spPr>
      </p:sp>
      <p:sp>
        <p:nvSpPr>
          <p:cNvPr id="29" name="Freeform 18"/>
          <p:cNvSpPr/>
          <p:nvPr/>
        </p:nvSpPr>
        <p:spPr>
          <a:xfrm>
            <a:off x="1655514" y="5727921"/>
            <a:ext cx="453658" cy="471946"/>
          </a:xfrm>
          <a:custGeom>
            <a:avLst/>
            <a:gdLst/>
            <a:ahLst/>
            <a:cxnLst/>
            <a:rect l="l" t="t" r="r" b="b"/>
            <a:pathLst>
              <a:path w="453658" h="471946">
                <a:moveTo>
                  <a:pt x="0" y="0"/>
                </a:moveTo>
                <a:lnTo>
                  <a:pt x="453658" y="0"/>
                </a:lnTo>
                <a:lnTo>
                  <a:pt x="453658" y="471946"/>
                </a:lnTo>
                <a:lnTo>
                  <a:pt x="0" y="471946"/>
                </a:lnTo>
                <a:lnTo>
                  <a:pt x="0" y="0"/>
                </a:lnTo>
                <a:close/>
              </a:path>
            </a:pathLst>
          </a:custGeom>
          <a:blipFill>
            <a:blip r:embed="rId3"/>
            <a:stretch>
              <a:fillRect/>
            </a:stretch>
          </a:blipFill>
        </p:spPr>
      </p:sp>
      <p:sp>
        <p:nvSpPr>
          <p:cNvPr id="30" name="Rectangle 29"/>
          <p:cNvSpPr/>
          <p:nvPr/>
        </p:nvSpPr>
        <p:spPr>
          <a:xfrm>
            <a:off x="2057400" y="5648899"/>
            <a:ext cx="7858370" cy="1200329"/>
          </a:xfrm>
          <a:prstGeom prst="rect">
            <a:avLst/>
          </a:prstGeom>
        </p:spPr>
        <p:txBody>
          <a:bodyPr wrap="square">
            <a:spAutoFit/>
          </a:bodyPr>
          <a:lstStyle/>
          <a:p>
            <a:pPr algn="just"/>
            <a:r>
              <a:rPr lang="en-GB" sz="3600" i="1">
                <a:latin typeface="Times New Roman" panose="02020603050405020304" pitchFamily="18" charset="0"/>
                <a:ea typeface="Times New Roman" panose="02020603050405020304" pitchFamily="18" charset="0"/>
                <a:cs typeface="Times New Roman" panose="02020603050405020304" pitchFamily="18" charset="0"/>
              </a:rPr>
              <a:t>Hợp tác xã Cà Hạ- Liên đoàn Tổ hợp tác xã Công Nông Thương Tín Hùng Tâm</a:t>
            </a:r>
            <a:endParaRPr lang="en-GB" sz="3600">
              <a:latin typeface="Times New Roman" panose="02020603050405020304" pitchFamily="18" charset="0"/>
              <a:cs typeface="Times New Roman" panose="02020603050405020304" pitchFamily="18" charset="0"/>
            </a:endParaRPr>
          </a:p>
        </p:txBody>
      </p:sp>
      <p:sp>
        <p:nvSpPr>
          <p:cNvPr id="31" name="Rectangle 30"/>
          <p:cNvSpPr/>
          <p:nvPr/>
        </p:nvSpPr>
        <p:spPr>
          <a:xfrm>
            <a:off x="12726560" y="2010408"/>
            <a:ext cx="5561440" cy="3525517"/>
          </a:xfrm>
          <a:prstGeom prst="rect">
            <a:avLst/>
          </a:prstGeom>
        </p:spPr>
        <p:txBody>
          <a:bodyPr wrap="square">
            <a:spAutoFit/>
          </a:bodyPr>
          <a:lstStyle/>
          <a:p>
            <a:pPr marL="342900" lvl="0" indent="-342900" algn="just">
              <a:lnSpc>
                <a:spcPct val="130000"/>
              </a:lnSpc>
              <a:spcAft>
                <a:spcPts val="0"/>
              </a:spcAft>
              <a:buFont typeface="Wingdings" panose="05000000000000000000" pitchFamily="2" charset="2"/>
              <a:buChar char=""/>
              <a:tabLst>
                <a:tab pos="90170" algn="l"/>
                <a:tab pos="180340" algn="l"/>
              </a:tabLst>
            </a:pPr>
            <a:r>
              <a:rPr lang="en-GB" sz="4400" b="1" dirty="0" err="1">
                <a:latin typeface="Times New Roman" panose="02020603050405020304" pitchFamily="18" charset="0"/>
                <a:ea typeface="Times New Roman" panose="02020603050405020304" pitchFamily="18" charset="0"/>
                <a:cs typeface="Times New Roman" panose="02020603050405020304" pitchFamily="18" charset="0"/>
              </a:rPr>
              <a:t>Ngôn</a:t>
            </a:r>
            <a:r>
              <a:rPr lang="en-GB" sz="4400" b="1" dirty="0">
                <a:latin typeface="Times New Roman" panose="02020603050405020304" pitchFamily="18" charset="0"/>
                <a:ea typeface="Times New Roman" panose="02020603050405020304" pitchFamily="18" charset="0"/>
                <a:cs typeface="Times New Roman" panose="02020603050405020304" pitchFamily="18" charset="0"/>
              </a:rPr>
              <a:t> </a:t>
            </a:r>
            <a:r>
              <a:rPr lang="en-GB" sz="4400" b="1" dirty="0" err="1">
                <a:latin typeface="Times New Roman" panose="02020603050405020304" pitchFamily="18" charset="0"/>
                <a:ea typeface="Times New Roman" panose="02020603050405020304" pitchFamily="18" charset="0"/>
                <a:cs typeface="Times New Roman" panose="02020603050405020304" pitchFamily="18" charset="0"/>
              </a:rPr>
              <a:t>ngữ</a:t>
            </a:r>
            <a:r>
              <a:rPr lang="en-GB" sz="4400" b="1" dirty="0">
                <a:latin typeface="Times New Roman" panose="02020603050405020304" pitchFamily="18" charset="0"/>
                <a:ea typeface="Times New Roman" panose="02020603050405020304" pitchFamily="18" charset="0"/>
                <a:cs typeface="Times New Roman" panose="02020603050405020304" pitchFamily="18" charset="0"/>
              </a:rPr>
              <a:t>: </a:t>
            </a:r>
            <a:r>
              <a:rPr lang="en-GB" sz="4400" b="1" dirty="0" err="1">
                <a:latin typeface="Times New Roman" panose="02020603050405020304" pitchFamily="18" charset="0"/>
                <a:ea typeface="Times New Roman" panose="02020603050405020304" pitchFamily="18" charset="0"/>
                <a:cs typeface="Times New Roman" panose="02020603050405020304" pitchFamily="18" charset="0"/>
              </a:rPr>
              <a:t>dài</a:t>
            </a:r>
            <a:r>
              <a:rPr lang="en-GB" sz="4400" b="1" dirty="0">
                <a:latin typeface="Times New Roman" panose="02020603050405020304" pitchFamily="18" charset="0"/>
                <a:ea typeface="Times New Roman" panose="02020603050405020304" pitchFamily="18" charset="0"/>
                <a:cs typeface="Times New Roman" panose="02020603050405020304" pitchFamily="18" charset="0"/>
              </a:rPr>
              <a:t> </a:t>
            </a:r>
            <a:r>
              <a:rPr lang="en-GB" sz="4400" b="1" dirty="0" err="1">
                <a:latin typeface="Times New Roman" panose="02020603050405020304" pitchFamily="18" charset="0"/>
                <a:ea typeface="Times New Roman" panose="02020603050405020304" pitchFamily="18" charset="0"/>
                <a:cs typeface="Times New Roman" panose="02020603050405020304" pitchFamily="18" charset="0"/>
              </a:rPr>
              <a:t>dòng</a:t>
            </a:r>
            <a:r>
              <a:rPr lang="en-GB" sz="4400" b="1" dirty="0">
                <a:latin typeface="Times New Roman" panose="02020603050405020304" pitchFamily="18" charset="0"/>
                <a:ea typeface="Times New Roman" panose="02020603050405020304" pitchFamily="18" charset="0"/>
                <a:cs typeface="Times New Roman" panose="02020603050405020304" pitchFamily="18" charset="0"/>
              </a:rPr>
              <a:t>, </a:t>
            </a:r>
            <a:r>
              <a:rPr lang="en-GB" sz="4400" b="1" dirty="0" err="1">
                <a:latin typeface="Times New Roman" panose="02020603050405020304" pitchFamily="18" charset="0"/>
                <a:ea typeface="Times New Roman" panose="02020603050405020304" pitchFamily="18" charset="0"/>
                <a:cs typeface="Times New Roman" panose="02020603050405020304" pitchFamily="18" charset="0"/>
              </a:rPr>
              <a:t>văn</a:t>
            </a:r>
            <a:r>
              <a:rPr lang="en-GB" sz="4400" b="1" dirty="0">
                <a:latin typeface="Times New Roman" panose="02020603050405020304" pitchFamily="18" charset="0"/>
                <a:ea typeface="Times New Roman" panose="02020603050405020304" pitchFamily="18" charset="0"/>
                <a:cs typeface="Times New Roman" panose="02020603050405020304" pitchFamily="18" charset="0"/>
              </a:rPr>
              <a:t> </a:t>
            </a:r>
            <a:r>
              <a:rPr lang="en-GB" sz="4400" b="1" dirty="0" err="1">
                <a:latin typeface="Times New Roman" panose="02020603050405020304" pitchFamily="18" charset="0"/>
                <a:ea typeface="Times New Roman" panose="02020603050405020304" pitchFamily="18" charset="0"/>
                <a:cs typeface="Times New Roman" panose="02020603050405020304" pitchFamily="18" charset="0"/>
              </a:rPr>
              <a:t>hoa</a:t>
            </a:r>
            <a:r>
              <a:rPr lang="en-GB" sz="4400" b="1" dirty="0">
                <a:latin typeface="Times New Roman" panose="02020603050405020304" pitchFamily="18" charset="0"/>
                <a:ea typeface="Times New Roman" panose="02020603050405020304" pitchFamily="18" charset="0"/>
                <a:cs typeface="Times New Roman" panose="02020603050405020304" pitchFamily="18" charset="0"/>
              </a:rPr>
              <a:t>, </a:t>
            </a:r>
            <a:r>
              <a:rPr lang="en-GB" sz="4400" b="1" dirty="0" err="1">
                <a:latin typeface="Times New Roman" panose="02020603050405020304" pitchFamily="18" charset="0"/>
                <a:ea typeface="Times New Roman" panose="02020603050405020304" pitchFamily="18" charset="0"/>
                <a:cs typeface="Times New Roman" panose="02020603050405020304" pitchFamily="18" charset="0"/>
              </a:rPr>
              <a:t>sáo</a:t>
            </a:r>
            <a:r>
              <a:rPr lang="en-GB" sz="4400" b="1" dirty="0">
                <a:latin typeface="Times New Roman" panose="02020603050405020304" pitchFamily="18" charset="0"/>
                <a:ea typeface="Times New Roman" panose="02020603050405020304" pitchFamily="18" charset="0"/>
                <a:cs typeface="Times New Roman" panose="02020603050405020304" pitchFamily="18" charset="0"/>
              </a:rPr>
              <a:t> </a:t>
            </a:r>
            <a:r>
              <a:rPr lang="en-GB" sz="4400" b="1" dirty="0" err="1">
                <a:latin typeface="Times New Roman" panose="02020603050405020304" pitchFamily="18" charset="0"/>
                <a:ea typeface="Times New Roman" panose="02020603050405020304" pitchFamily="18" charset="0"/>
                <a:cs typeface="Times New Roman" panose="02020603050405020304" pitchFamily="18" charset="0"/>
              </a:rPr>
              <a:t>rỗng</a:t>
            </a:r>
            <a:r>
              <a:rPr lang="en-GB" sz="4400" b="1" dirty="0">
                <a:latin typeface="Times New Roman" panose="02020603050405020304" pitchFamily="18" charset="0"/>
                <a:ea typeface="Times New Roman" panose="02020603050405020304" pitchFamily="18" charset="0"/>
                <a:cs typeface="Times New Roman" panose="02020603050405020304" pitchFamily="18" charset="0"/>
              </a:rPr>
              <a:t>, </a:t>
            </a:r>
            <a:r>
              <a:rPr lang="en-GB" sz="4400" b="1" dirty="0" err="1">
                <a:latin typeface="Times New Roman" panose="02020603050405020304" pitchFamily="18" charset="0"/>
                <a:ea typeface="Times New Roman" panose="02020603050405020304" pitchFamily="18" charset="0"/>
                <a:cs typeface="Times New Roman" panose="02020603050405020304" pitchFamily="18" charset="0"/>
              </a:rPr>
              <a:t>có</a:t>
            </a:r>
            <a:r>
              <a:rPr lang="en-GB" sz="4400" b="1" dirty="0">
                <a:latin typeface="Times New Roman" panose="02020603050405020304" pitchFamily="18" charset="0"/>
                <a:ea typeface="Times New Roman" panose="02020603050405020304" pitchFamily="18" charset="0"/>
                <a:cs typeface="Times New Roman" panose="02020603050405020304" pitchFamily="18" charset="0"/>
              </a:rPr>
              <a:t> </a:t>
            </a:r>
            <a:r>
              <a:rPr lang="en-GB" sz="4400" b="1" dirty="0" err="1">
                <a:latin typeface="Times New Roman" panose="02020603050405020304" pitchFamily="18" charset="0"/>
                <a:ea typeface="Times New Roman" panose="02020603050405020304" pitchFamily="18" charset="0"/>
                <a:cs typeface="Times New Roman" panose="02020603050405020304" pitchFamily="18" charset="0"/>
              </a:rPr>
              <a:t>tính</a:t>
            </a:r>
            <a:r>
              <a:rPr lang="en-GB" sz="4400" b="1" dirty="0">
                <a:latin typeface="Times New Roman" panose="02020603050405020304" pitchFamily="18" charset="0"/>
                <a:ea typeface="Times New Roman" panose="02020603050405020304" pitchFamily="18" charset="0"/>
                <a:cs typeface="Times New Roman" panose="02020603050405020304" pitchFamily="18" charset="0"/>
              </a:rPr>
              <a:t> </a:t>
            </a:r>
            <a:r>
              <a:rPr lang="en-GB" sz="4400" b="1" dirty="0" err="1">
                <a:latin typeface="Times New Roman" panose="02020603050405020304" pitchFamily="18" charset="0"/>
                <a:ea typeface="Times New Roman" panose="02020603050405020304" pitchFamily="18" charset="0"/>
                <a:cs typeface="Times New Roman" panose="02020603050405020304" pitchFamily="18" charset="0"/>
              </a:rPr>
              <a:t>chất</a:t>
            </a:r>
            <a:r>
              <a:rPr lang="en-GB" sz="4400" b="1" dirty="0">
                <a:latin typeface="Times New Roman" panose="02020603050405020304" pitchFamily="18" charset="0"/>
                <a:ea typeface="Times New Roman" panose="02020603050405020304" pitchFamily="18" charset="0"/>
                <a:cs typeface="Times New Roman" panose="02020603050405020304" pitchFamily="18" charset="0"/>
              </a:rPr>
              <a:t> </a:t>
            </a:r>
            <a:r>
              <a:rPr lang="en-GB" sz="4400" b="1" dirty="0" err="1">
                <a:latin typeface="Times New Roman" panose="02020603050405020304" pitchFamily="18" charset="0"/>
                <a:ea typeface="Times New Roman" panose="02020603050405020304" pitchFamily="18" charset="0"/>
                <a:cs typeface="Times New Roman" panose="02020603050405020304" pitchFamily="18" charset="0"/>
              </a:rPr>
              <a:t>đại</a:t>
            </a:r>
            <a:r>
              <a:rPr lang="en-GB" sz="4400" b="1" dirty="0">
                <a:latin typeface="Times New Roman" panose="02020603050405020304" pitchFamily="18" charset="0"/>
                <a:ea typeface="Times New Roman" panose="02020603050405020304" pitchFamily="18" charset="0"/>
                <a:cs typeface="Times New Roman" panose="02020603050405020304" pitchFamily="18" charset="0"/>
              </a:rPr>
              <a:t> </a:t>
            </a:r>
            <a:r>
              <a:rPr lang="en-GB" sz="4400" b="1" dirty="0" err="1">
                <a:latin typeface="Times New Roman" panose="02020603050405020304" pitchFamily="18" charset="0"/>
                <a:ea typeface="Times New Roman" panose="02020603050405020304" pitchFamily="18" charset="0"/>
                <a:cs typeface="Times New Roman" panose="02020603050405020304" pitchFamily="18" charset="0"/>
              </a:rPr>
              <a:t>ngôn</a:t>
            </a:r>
            <a:r>
              <a:rPr lang="en-GB" sz="4400" b="1" dirty="0">
                <a:latin typeface="Times New Roman" panose="02020603050405020304" pitchFamily="18" charset="0"/>
                <a:ea typeface="Times New Roman" panose="02020603050405020304" pitchFamily="18" charset="0"/>
                <a:cs typeface="Times New Roman" panose="02020603050405020304" pitchFamily="18" charset="0"/>
              </a:rPr>
              <a:t>. </a:t>
            </a:r>
            <a:endParaRPr lang="en-GB" sz="4400" b="1"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1000"/>
                                        <p:tgtEl>
                                          <p:spTgt spid="24"/>
                                        </p:tgtEl>
                                      </p:cBhvr>
                                    </p:animEffect>
                                    <p:anim calcmode="lin" valueType="num">
                                      <p:cBhvr>
                                        <p:cTn id="8" dur="1000" fill="hold"/>
                                        <p:tgtEl>
                                          <p:spTgt spid="24"/>
                                        </p:tgtEl>
                                        <p:attrNameLst>
                                          <p:attrName>ppt_x</p:attrName>
                                        </p:attrNameLst>
                                      </p:cBhvr>
                                      <p:tavLst>
                                        <p:tav tm="0">
                                          <p:val>
                                            <p:strVal val="#ppt_x"/>
                                          </p:val>
                                        </p:tav>
                                        <p:tav tm="100000">
                                          <p:val>
                                            <p:strVal val="#ppt_x"/>
                                          </p:val>
                                        </p:tav>
                                      </p:tavLst>
                                    </p:anim>
                                    <p:anim calcmode="lin" valueType="num">
                                      <p:cBhvr>
                                        <p:cTn id="9" dur="1000" fill="hold"/>
                                        <p:tgtEl>
                                          <p:spTgt spid="2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1000"/>
                                        <p:tgtEl>
                                          <p:spTgt spid="20"/>
                                        </p:tgtEl>
                                      </p:cBhvr>
                                    </p:animEffect>
                                    <p:anim calcmode="lin" valueType="num">
                                      <p:cBhvr>
                                        <p:cTn id="13" dur="1000" fill="hold"/>
                                        <p:tgtEl>
                                          <p:spTgt spid="20"/>
                                        </p:tgtEl>
                                        <p:attrNameLst>
                                          <p:attrName>ppt_x</p:attrName>
                                        </p:attrNameLst>
                                      </p:cBhvr>
                                      <p:tavLst>
                                        <p:tav tm="0">
                                          <p:val>
                                            <p:strVal val="#ppt_x"/>
                                          </p:val>
                                        </p:tav>
                                        <p:tav tm="100000">
                                          <p:val>
                                            <p:strVal val="#ppt_x"/>
                                          </p:val>
                                        </p:tav>
                                      </p:tavLst>
                                    </p:anim>
                                    <p:anim calcmode="lin" valueType="num">
                                      <p:cBhvr>
                                        <p:cTn id="14"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28"/>
                                        </p:tgtEl>
                                        <p:attrNameLst>
                                          <p:attrName>style.visibility</p:attrName>
                                        </p:attrNameLst>
                                      </p:cBhvr>
                                      <p:to>
                                        <p:strVal val="visible"/>
                                      </p:to>
                                    </p:set>
                                    <p:animEffect transition="in" filter="fade">
                                      <p:cBhvr>
                                        <p:cTn id="19" dur="1000"/>
                                        <p:tgtEl>
                                          <p:spTgt spid="28"/>
                                        </p:tgtEl>
                                      </p:cBhvr>
                                    </p:animEffect>
                                    <p:anim calcmode="lin" valueType="num">
                                      <p:cBhvr>
                                        <p:cTn id="20" dur="1000" fill="hold"/>
                                        <p:tgtEl>
                                          <p:spTgt spid="28"/>
                                        </p:tgtEl>
                                        <p:attrNameLst>
                                          <p:attrName>ppt_x</p:attrName>
                                        </p:attrNameLst>
                                      </p:cBhvr>
                                      <p:tavLst>
                                        <p:tav tm="0">
                                          <p:val>
                                            <p:strVal val="#ppt_x"/>
                                          </p:val>
                                        </p:tav>
                                        <p:tav tm="100000">
                                          <p:val>
                                            <p:strVal val="#ppt_x"/>
                                          </p:val>
                                        </p:tav>
                                      </p:tavLst>
                                    </p:anim>
                                    <p:anim calcmode="lin" valueType="num">
                                      <p:cBhvr>
                                        <p:cTn id="21" dur="1000" fill="hold"/>
                                        <p:tgtEl>
                                          <p:spTgt spid="28"/>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27"/>
                                        </p:tgtEl>
                                        <p:attrNameLst>
                                          <p:attrName>style.visibility</p:attrName>
                                        </p:attrNameLst>
                                      </p:cBhvr>
                                      <p:to>
                                        <p:strVal val="visible"/>
                                      </p:to>
                                    </p:set>
                                    <p:animEffect transition="in" filter="fade">
                                      <p:cBhvr>
                                        <p:cTn id="24" dur="1000"/>
                                        <p:tgtEl>
                                          <p:spTgt spid="27"/>
                                        </p:tgtEl>
                                      </p:cBhvr>
                                    </p:animEffect>
                                    <p:anim calcmode="lin" valueType="num">
                                      <p:cBhvr>
                                        <p:cTn id="25" dur="1000" fill="hold"/>
                                        <p:tgtEl>
                                          <p:spTgt spid="27"/>
                                        </p:tgtEl>
                                        <p:attrNameLst>
                                          <p:attrName>ppt_x</p:attrName>
                                        </p:attrNameLst>
                                      </p:cBhvr>
                                      <p:tavLst>
                                        <p:tav tm="0">
                                          <p:val>
                                            <p:strVal val="#ppt_x"/>
                                          </p:val>
                                        </p:tav>
                                        <p:tav tm="100000">
                                          <p:val>
                                            <p:strVal val="#ppt_x"/>
                                          </p:val>
                                        </p:tav>
                                      </p:tavLst>
                                    </p:anim>
                                    <p:anim calcmode="lin" valueType="num">
                                      <p:cBhvr>
                                        <p:cTn id="26"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fade">
                                      <p:cBhvr>
                                        <p:cTn id="31" dur="1000"/>
                                        <p:tgtEl>
                                          <p:spTgt spid="18"/>
                                        </p:tgtEl>
                                      </p:cBhvr>
                                    </p:animEffect>
                                    <p:anim calcmode="lin" valueType="num">
                                      <p:cBhvr>
                                        <p:cTn id="32" dur="1000" fill="hold"/>
                                        <p:tgtEl>
                                          <p:spTgt spid="18"/>
                                        </p:tgtEl>
                                        <p:attrNameLst>
                                          <p:attrName>ppt_x</p:attrName>
                                        </p:attrNameLst>
                                      </p:cBhvr>
                                      <p:tavLst>
                                        <p:tav tm="0">
                                          <p:val>
                                            <p:strVal val="#ppt_x"/>
                                          </p:val>
                                        </p:tav>
                                        <p:tav tm="100000">
                                          <p:val>
                                            <p:strVal val="#ppt_x"/>
                                          </p:val>
                                        </p:tav>
                                      </p:tavLst>
                                    </p:anim>
                                    <p:anim calcmode="lin" valueType="num">
                                      <p:cBhvr>
                                        <p:cTn id="33" dur="1000" fill="hold"/>
                                        <p:tgtEl>
                                          <p:spTgt spid="18"/>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25"/>
                                        </p:tgtEl>
                                        <p:attrNameLst>
                                          <p:attrName>style.visibility</p:attrName>
                                        </p:attrNameLst>
                                      </p:cBhvr>
                                      <p:to>
                                        <p:strVal val="visible"/>
                                      </p:to>
                                    </p:set>
                                    <p:animEffect transition="in" filter="fade">
                                      <p:cBhvr>
                                        <p:cTn id="36" dur="1000"/>
                                        <p:tgtEl>
                                          <p:spTgt spid="25"/>
                                        </p:tgtEl>
                                      </p:cBhvr>
                                    </p:animEffect>
                                    <p:anim calcmode="lin" valueType="num">
                                      <p:cBhvr>
                                        <p:cTn id="37" dur="1000" fill="hold"/>
                                        <p:tgtEl>
                                          <p:spTgt spid="25"/>
                                        </p:tgtEl>
                                        <p:attrNameLst>
                                          <p:attrName>ppt_x</p:attrName>
                                        </p:attrNameLst>
                                      </p:cBhvr>
                                      <p:tavLst>
                                        <p:tav tm="0">
                                          <p:val>
                                            <p:strVal val="#ppt_x"/>
                                          </p:val>
                                        </p:tav>
                                        <p:tav tm="100000">
                                          <p:val>
                                            <p:strVal val="#ppt_x"/>
                                          </p:val>
                                        </p:tav>
                                      </p:tavLst>
                                    </p:anim>
                                    <p:anim calcmode="lin" valueType="num">
                                      <p:cBhvr>
                                        <p:cTn id="38"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29"/>
                                        </p:tgtEl>
                                        <p:attrNameLst>
                                          <p:attrName>style.visibility</p:attrName>
                                        </p:attrNameLst>
                                      </p:cBhvr>
                                      <p:to>
                                        <p:strVal val="visible"/>
                                      </p:to>
                                    </p:set>
                                    <p:animEffect transition="in" filter="fade">
                                      <p:cBhvr>
                                        <p:cTn id="43" dur="1000"/>
                                        <p:tgtEl>
                                          <p:spTgt spid="29"/>
                                        </p:tgtEl>
                                      </p:cBhvr>
                                    </p:animEffect>
                                    <p:anim calcmode="lin" valueType="num">
                                      <p:cBhvr>
                                        <p:cTn id="44" dur="1000" fill="hold"/>
                                        <p:tgtEl>
                                          <p:spTgt spid="29"/>
                                        </p:tgtEl>
                                        <p:attrNameLst>
                                          <p:attrName>ppt_x</p:attrName>
                                        </p:attrNameLst>
                                      </p:cBhvr>
                                      <p:tavLst>
                                        <p:tav tm="0">
                                          <p:val>
                                            <p:strVal val="#ppt_x"/>
                                          </p:val>
                                        </p:tav>
                                        <p:tav tm="100000">
                                          <p:val>
                                            <p:strVal val="#ppt_x"/>
                                          </p:val>
                                        </p:tav>
                                      </p:tavLst>
                                    </p:anim>
                                    <p:anim calcmode="lin" valueType="num">
                                      <p:cBhvr>
                                        <p:cTn id="45" dur="1000" fill="hold"/>
                                        <p:tgtEl>
                                          <p:spTgt spid="29"/>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30"/>
                                        </p:tgtEl>
                                        <p:attrNameLst>
                                          <p:attrName>style.visibility</p:attrName>
                                        </p:attrNameLst>
                                      </p:cBhvr>
                                      <p:to>
                                        <p:strVal val="visible"/>
                                      </p:to>
                                    </p:set>
                                    <p:animEffect transition="in" filter="fade">
                                      <p:cBhvr>
                                        <p:cTn id="48" dur="1000"/>
                                        <p:tgtEl>
                                          <p:spTgt spid="30"/>
                                        </p:tgtEl>
                                      </p:cBhvr>
                                    </p:animEffect>
                                    <p:anim calcmode="lin" valueType="num">
                                      <p:cBhvr>
                                        <p:cTn id="49" dur="1000" fill="hold"/>
                                        <p:tgtEl>
                                          <p:spTgt spid="30"/>
                                        </p:tgtEl>
                                        <p:attrNameLst>
                                          <p:attrName>ppt_x</p:attrName>
                                        </p:attrNameLst>
                                      </p:cBhvr>
                                      <p:tavLst>
                                        <p:tav tm="0">
                                          <p:val>
                                            <p:strVal val="#ppt_x"/>
                                          </p:val>
                                        </p:tav>
                                        <p:tav tm="100000">
                                          <p:val>
                                            <p:strVal val="#ppt_x"/>
                                          </p:val>
                                        </p:tav>
                                      </p:tavLst>
                                    </p:anim>
                                    <p:anim calcmode="lin" valueType="num">
                                      <p:cBhvr>
                                        <p:cTn id="50"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nodeType="clickEffect">
                                  <p:stCondLst>
                                    <p:cond delay="0"/>
                                  </p:stCondLst>
                                  <p:childTnLst>
                                    <p:set>
                                      <p:cBhvr>
                                        <p:cTn id="54" dur="1" fill="hold">
                                          <p:stCondLst>
                                            <p:cond delay="0"/>
                                          </p:stCondLst>
                                        </p:cTn>
                                        <p:tgtEl>
                                          <p:spTgt spid="19"/>
                                        </p:tgtEl>
                                        <p:attrNameLst>
                                          <p:attrName>style.visibility</p:attrName>
                                        </p:attrNameLst>
                                      </p:cBhvr>
                                      <p:to>
                                        <p:strVal val="visible"/>
                                      </p:to>
                                    </p:set>
                                    <p:animEffect transition="in" filter="fade">
                                      <p:cBhvr>
                                        <p:cTn id="55" dur="1000"/>
                                        <p:tgtEl>
                                          <p:spTgt spid="19"/>
                                        </p:tgtEl>
                                      </p:cBhvr>
                                    </p:animEffect>
                                    <p:anim calcmode="lin" valueType="num">
                                      <p:cBhvr>
                                        <p:cTn id="56" dur="1000" fill="hold"/>
                                        <p:tgtEl>
                                          <p:spTgt spid="19"/>
                                        </p:tgtEl>
                                        <p:attrNameLst>
                                          <p:attrName>ppt_x</p:attrName>
                                        </p:attrNameLst>
                                      </p:cBhvr>
                                      <p:tavLst>
                                        <p:tav tm="0">
                                          <p:val>
                                            <p:strVal val="#ppt_x"/>
                                          </p:val>
                                        </p:tav>
                                        <p:tav tm="100000">
                                          <p:val>
                                            <p:strVal val="#ppt_x"/>
                                          </p:val>
                                        </p:tav>
                                      </p:tavLst>
                                    </p:anim>
                                    <p:anim calcmode="lin" valueType="num">
                                      <p:cBhvr>
                                        <p:cTn id="57" dur="1000" fill="hold"/>
                                        <p:tgtEl>
                                          <p:spTgt spid="19"/>
                                        </p:tgtEl>
                                        <p:attrNameLst>
                                          <p:attrName>ppt_y</p:attrName>
                                        </p:attrNameLst>
                                      </p:cBhvr>
                                      <p:tavLst>
                                        <p:tav tm="0">
                                          <p:val>
                                            <p:strVal val="#ppt_y+.1"/>
                                          </p:val>
                                        </p:tav>
                                        <p:tav tm="100000">
                                          <p:val>
                                            <p:strVal val="#ppt_y"/>
                                          </p:val>
                                        </p:tav>
                                      </p:tavLst>
                                    </p:anim>
                                  </p:childTnLst>
                                </p:cTn>
                              </p:par>
                              <p:par>
                                <p:cTn id="58" presetID="42" presetClass="entr" presetSubtype="0" fill="hold" grpId="0" nodeType="withEffect">
                                  <p:stCondLst>
                                    <p:cond delay="0"/>
                                  </p:stCondLst>
                                  <p:childTnLst>
                                    <p:set>
                                      <p:cBhvr>
                                        <p:cTn id="59" dur="1" fill="hold">
                                          <p:stCondLst>
                                            <p:cond delay="0"/>
                                          </p:stCondLst>
                                        </p:cTn>
                                        <p:tgtEl>
                                          <p:spTgt spid="26"/>
                                        </p:tgtEl>
                                        <p:attrNameLst>
                                          <p:attrName>style.visibility</p:attrName>
                                        </p:attrNameLst>
                                      </p:cBhvr>
                                      <p:to>
                                        <p:strVal val="visible"/>
                                      </p:to>
                                    </p:set>
                                    <p:animEffect transition="in" filter="fade">
                                      <p:cBhvr>
                                        <p:cTn id="60" dur="1000"/>
                                        <p:tgtEl>
                                          <p:spTgt spid="26"/>
                                        </p:tgtEl>
                                      </p:cBhvr>
                                    </p:animEffect>
                                    <p:anim calcmode="lin" valueType="num">
                                      <p:cBhvr>
                                        <p:cTn id="61" dur="1000" fill="hold"/>
                                        <p:tgtEl>
                                          <p:spTgt spid="26"/>
                                        </p:tgtEl>
                                        <p:attrNameLst>
                                          <p:attrName>ppt_x</p:attrName>
                                        </p:attrNameLst>
                                      </p:cBhvr>
                                      <p:tavLst>
                                        <p:tav tm="0">
                                          <p:val>
                                            <p:strVal val="#ppt_x"/>
                                          </p:val>
                                        </p:tav>
                                        <p:tav tm="100000">
                                          <p:val>
                                            <p:strVal val="#ppt_x"/>
                                          </p:val>
                                        </p:tav>
                                      </p:tavLst>
                                    </p:anim>
                                    <p:anim calcmode="lin" valueType="num">
                                      <p:cBhvr>
                                        <p:cTn id="62"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42" presetClass="entr" presetSubtype="0" fill="hold" grpId="0" nodeType="clickEffect">
                                  <p:stCondLst>
                                    <p:cond delay="0"/>
                                  </p:stCondLst>
                                  <p:childTnLst>
                                    <p:set>
                                      <p:cBhvr>
                                        <p:cTn id="66" dur="1" fill="hold">
                                          <p:stCondLst>
                                            <p:cond delay="0"/>
                                          </p:stCondLst>
                                        </p:cTn>
                                        <p:tgtEl>
                                          <p:spTgt spid="31"/>
                                        </p:tgtEl>
                                        <p:attrNameLst>
                                          <p:attrName>style.visibility</p:attrName>
                                        </p:attrNameLst>
                                      </p:cBhvr>
                                      <p:to>
                                        <p:strVal val="visible"/>
                                      </p:to>
                                    </p:set>
                                    <p:animEffect transition="in" filter="fade">
                                      <p:cBhvr>
                                        <p:cTn id="67" dur="1000"/>
                                        <p:tgtEl>
                                          <p:spTgt spid="31"/>
                                        </p:tgtEl>
                                      </p:cBhvr>
                                    </p:animEffect>
                                    <p:anim calcmode="lin" valueType="num">
                                      <p:cBhvr>
                                        <p:cTn id="68" dur="1000" fill="hold"/>
                                        <p:tgtEl>
                                          <p:spTgt spid="31"/>
                                        </p:tgtEl>
                                        <p:attrNameLst>
                                          <p:attrName>ppt_x</p:attrName>
                                        </p:attrNameLst>
                                      </p:cBhvr>
                                      <p:tavLst>
                                        <p:tav tm="0">
                                          <p:val>
                                            <p:strVal val="#ppt_x"/>
                                          </p:val>
                                        </p:tav>
                                        <p:tav tm="100000">
                                          <p:val>
                                            <p:strVal val="#ppt_x"/>
                                          </p:val>
                                        </p:tav>
                                      </p:tavLst>
                                    </p:anim>
                                    <p:anim calcmode="lin" valueType="num">
                                      <p:cBhvr>
                                        <p:cTn id="69"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5" grpId="0"/>
      <p:bldP spid="26" grpId="0"/>
      <p:bldP spid="27" grpId="0"/>
      <p:bldP spid="30" grpId="0"/>
      <p:bldP spid="31" grpId="0"/>
    </p:bld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7EFE2"/>
        </a:solidFill>
        <a:effectLst/>
      </p:bgPr>
    </p:bg>
    <p:spTree>
      <p:nvGrpSpPr>
        <p:cNvPr id="1" name=""/>
        <p:cNvGrpSpPr/>
        <p:nvPr/>
      </p:nvGrpSpPr>
      <p:grpSpPr>
        <a:xfrm>
          <a:off x="0" y="0"/>
          <a:ext cx="0" cy="0"/>
          <a:chOff x="0" y="0"/>
          <a:chExt cx="0" cy="0"/>
        </a:xfrm>
      </p:grpSpPr>
      <p:grpSp>
        <p:nvGrpSpPr>
          <p:cNvPr id="2" name="Group 2"/>
          <p:cNvGrpSpPr/>
          <p:nvPr/>
        </p:nvGrpSpPr>
        <p:grpSpPr>
          <a:xfrm>
            <a:off x="-1393410" y="0"/>
            <a:ext cx="20399600" cy="10287000"/>
            <a:chOff x="0" y="0"/>
            <a:chExt cx="27199466" cy="13716000"/>
          </a:xfrm>
        </p:grpSpPr>
        <p:sp>
          <p:nvSpPr>
            <p:cNvPr id="3" name="Freeform 3"/>
            <p:cNvSpPr/>
            <p:nvPr/>
          </p:nvSpPr>
          <p:spPr>
            <a:xfrm>
              <a:off x="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1">
                <a:alphaModFix amt="19999"/>
              </a:blip>
              <a:stretch>
                <a:fillRect/>
              </a:stretch>
            </a:blipFill>
          </p:spPr>
        </p:sp>
        <p:sp>
          <p:nvSpPr>
            <p:cNvPr id="4" name="Freeform 4"/>
            <p:cNvSpPr/>
            <p:nvPr/>
          </p:nvSpPr>
          <p:spPr>
            <a:xfrm>
              <a:off x="13483466"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1">
                <a:alphaModFix amt="19999"/>
              </a:blip>
              <a:stretch>
                <a:fillRect/>
              </a:stretch>
            </a:blipFill>
          </p:spPr>
        </p:sp>
      </p:grpSp>
      <p:grpSp>
        <p:nvGrpSpPr>
          <p:cNvPr id="5" name="Group 5"/>
          <p:cNvGrpSpPr/>
          <p:nvPr/>
        </p:nvGrpSpPr>
        <p:grpSpPr>
          <a:xfrm rot="10656418">
            <a:off x="1021006" y="495153"/>
            <a:ext cx="15080543" cy="9534871"/>
            <a:chOff x="0" y="0"/>
            <a:chExt cx="3971830" cy="2033805"/>
          </a:xfrm>
        </p:grpSpPr>
        <p:sp>
          <p:nvSpPr>
            <p:cNvPr id="6" name="Freeform 6"/>
            <p:cNvSpPr/>
            <p:nvPr/>
          </p:nvSpPr>
          <p:spPr>
            <a:xfrm>
              <a:off x="0" y="0"/>
              <a:ext cx="3971830" cy="2033805"/>
            </a:xfrm>
            <a:custGeom>
              <a:avLst/>
              <a:gdLst/>
              <a:ahLst/>
              <a:cxnLst/>
              <a:rect l="l" t="t" r="r" b="b"/>
              <a:pathLst>
                <a:path w="3971830" h="2033805">
                  <a:moveTo>
                    <a:pt x="26182" y="0"/>
                  </a:moveTo>
                  <a:lnTo>
                    <a:pt x="3945648" y="0"/>
                  </a:lnTo>
                  <a:cubicBezTo>
                    <a:pt x="3960108" y="0"/>
                    <a:pt x="3971830" y="11722"/>
                    <a:pt x="3971830" y="26182"/>
                  </a:cubicBezTo>
                  <a:lnTo>
                    <a:pt x="3971830" y="2007623"/>
                  </a:lnTo>
                  <a:cubicBezTo>
                    <a:pt x="3971830" y="2014567"/>
                    <a:pt x="3969072" y="2021226"/>
                    <a:pt x="3964162" y="2026136"/>
                  </a:cubicBezTo>
                  <a:cubicBezTo>
                    <a:pt x="3959251" y="2031047"/>
                    <a:pt x="3952592" y="2033805"/>
                    <a:pt x="3945648" y="2033805"/>
                  </a:cubicBezTo>
                  <a:lnTo>
                    <a:pt x="26182" y="2033805"/>
                  </a:lnTo>
                  <a:cubicBezTo>
                    <a:pt x="19238" y="2033805"/>
                    <a:pt x="12579" y="2031047"/>
                    <a:pt x="7669" y="2026136"/>
                  </a:cubicBezTo>
                  <a:cubicBezTo>
                    <a:pt x="2758" y="2021226"/>
                    <a:pt x="0" y="2014567"/>
                    <a:pt x="0" y="2007623"/>
                  </a:cubicBezTo>
                  <a:lnTo>
                    <a:pt x="0" y="26182"/>
                  </a:lnTo>
                  <a:cubicBezTo>
                    <a:pt x="0" y="19238"/>
                    <a:pt x="2758" y="12579"/>
                    <a:pt x="7669" y="7669"/>
                  </a:cubicBezTo>
                  <a:cubicBezTo>
                    <a:pt x="12579" y="2758"/>
                    <a:pt x="19238" y="0"/>
                    <a:pt x="26182" y="0"/>
                  </a:cubicBezTo>
                  <a:close/>
                </a:path>
              </a:pathLst>
            </a:custGeom>
            <a:solidFill>
              <a:srgbClr val="825445"/>
            </a:solidFill>
          </p:spPr>
        </p:sp>
        <p:sp>
          <p:nvSpPr>
            <p:cNvPr id="7" name="TextBox 7"/>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grpSp>
        <p:nvGrpSpPr>
          <p:cNvPr id="8" name="Group 8"/>
          <p:cNvGrpSpPr/>
          <p:nvPr/>
        </p:nvGrpSpPr>
        <p:grpSpPr>
          <a:xfrm rot="10656418">
            <a:off x="16413531" y="3893"/>
            <a:ext cx="5310462" cy="9552421"/>
            <a:chOff x="0" y="0"/>
            <a:chExt cx="1398640" cy="2033805"/>
          </a:xfrm>
        </p:grpSpPr>
        <p:sp>
          <p:nvSpPr>
            <p:cNvPr id="9" name="Freeform 9"/>
            <p:cNvSpPr/>
            <p:nvPr/>
          </p:nvSpPr>
          <p:spPr>
            <a:xfrm>
              <a:off x="0" y="0"/>
              <a:ext cx="1398640" cy="2033805"/>
            </a:xfrm>
            <a:custGeom>
              <a:avLst/>
              <a:gdLst/>
              <a:ahLst/>
              <a:cxnLst/>
              <a:rect l="l" t="t" r="r" b="b"/>
              <a:pathLst>
                <a:path w="1398640" h="2033805">
                  <a:moveTo>
                    <a:pt x="74351" y="0"/>
                  </a:moveTo>
                  <a:lnTo>
                    <a:pt x="1324289" y="0"/>
                  </a:lnTo>
                  <a:cubicBezTo>
                    <a:pt x="1344008" y="0"/>
                    <a:pt x="1362920" y="7833"/>
                    <a:pt x="1376863" y="21777"/>
                  </a:cubicBezTo>
                  <a:cubicBezTo>
                    <a:pt x="1390807" y="35720"/>
                    <a:pt x="1398640" y="54632"/>
                    <a:pt x="1398640" y="74351"/>
                  </a:cubicBezTo>
                  <a:lnTo>
                    <a:pt x="1398640" y="1959454"/>
                  </a:lnTo>
                  <a:cubicBezTo>
                    <a:pt x="1398640" y="1979173"/>
                    <a:pt x="1390807" y="1998085"/>
                    <a:pt x="1376863" y="2012028"/>
                  </a:cubicBezTo>
                  <a:cubicBezTo>
                    <a:pt x="1362920" y="2025971"/>
                    <a:pt x="1344008" y="2033805"/>
                    <a:pt x="1324289" y="2033805"/>
                  </a:cubicBezTo>
                  <a:lnTo>
                    <a:pt x="74351" y="2033805"/>
                  </a:lnTo>
                  <a:cubicBezTo>
                    <a:pt x="54632" y="2033805"/>
                    <a:pt x="35720" y="2025971"/>
                    <a:pt x="21777" y="2012028"/>
                  </a:cubicBezTo>
                  <a:cubicBezTo>
                    <a:pt x="7833" y="1998085"/>
                    <a:pt x="0" y="1979173"/>
                    <a:pt x="0" y="1959454"/>
                  </a:cubicBezTo>
                  <a:lnTo>
                    <a:pt x="0" y="74351"/>
                  </a:lnTo>
                  <a:cubicBezTo>
                    <a:pt x="0" y="54632"/>
                    <a:pt x="7833" y="35720"/>
                    <a:pt x="21777" y="21777"/>
                  </a:cubicBezTo>
                  <a:cubicBezTo>
                    <a:pt x="35720" y="7833"/>
                    <a:pt x="54632" y="0"/>
                    <a:pt x="74351" y="0"/>
                  </a:cubicBezTo>
                  <a:close/>
                </a:path>
              </a:pathLst>
            </a:custGeom>
            <a:solidFill>
              <a:srgbClr val="825445"/>
            </a:solidFill>
          </p:spPr>
        </p:sp>
        <p:sp>
          <p:nvSpPr>
            <p:cNvPr id="10" name="TextBox 10"/>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sp>
        <p:nvSpPr>
          <p:cNvPr id="11" name="Freeform 11"/>
          <p:cNvSpPr/>
          <p:nvPr/>
        </p:nvSpPr>
        <p:spPr>
          <a:xfrm rot="10675089">
            <a:off x="15664256" y="993865"/>
            <a:ext cx="1142189" cy="6649712"/>
          </a:xfrm>
          <a:custGeom>
            <a:avLst/>
            <a:gdLst/>
            <a:ahLst/>
            <a:cxnLst/>
            <a:rect l="l" t="t" r="r" b="b"/>
            <a:pathLst>
              <a:path w="1142189" h="6649712">
                <a:moveTo>
                  <a:pt x="0" y="0"/>
                </a:moveTo>
                <a:lnTo>
                  <a:pt x="1142189" y="0"/>
                </a:lnTo>
                <a:lnTo>
                  <a:pt x="1142189" y="6649712"/>
                </a:lnTo>
                <a:lnTo>
                  <a:pt x="0" y="6649712"/>
                </a:lnTo>
                <a:lnTo>
                  <a:pt x="0" y="0"/>
                </a:lnTo>
                <a:close/>
              </a:path>
            </a:pathLst>
          </a:custGeom>
          <a:blipFill>
            <a:blip r:embed="rId2"/>
            <a:stretch>
              <a:fillRect b="-83216"/>
            </a:stretch>
          </a:blipFill>
        </p:spPr>
      </p:sp>
      <p:grpSp>
        <p:nvGrpSpPr>
          <p:cNvPr id="12" name="Group 12"/>
          <p:cNvGrpSpPr/>
          <p:nvPr/>
        </p:nvGrpSpPr>
        <p:grpSpPr>
          <a:xfrm rot="-149877">
            <a:off x="1851338" y="1533387"/>
            <a:ext cx="13237751" cy="8044357"/>
            <a:chOff x="0" y="0"/>
            <a:chExt cx="3486486" cy="1741851"/>
          </a:xfrm>
        </p:grpSpPr>
        <p:sp>
          <p:nvSpPr>
            <p:cNvPr id="13" name="Freeform 13"/>
            <p:cNvSpPr/>
            <p:nvPr/>
          </p:nvSpPr>
          <p:spPr>
            <a:xfrm>
              <a:off x="0" y="0"/>
              <a:ext cx="3486486" cy="1741851"/>
            </a:xfrm>
            <a:custGeom>
              <a:avLst/>
              <a:gdLst/>
              <a:ahLst/>
              <a:cxnLst/>
              <a:rect l="l" t="t" r="r" b="b"/>
              <a:pathLst>
                <a:path w="3486486" h="1741851">
                  <a:moveTo>
                    <a:pt x="29827" y="0"/>
                  </a:moveTo>
                  <a:lnTo>
                    <a:pt x="3456660" y="0"/>
                  </a:lnTo>
                  <a:cubicBezTo>
                    <a:pt x="3473132" y="0"/>
                    <a:pt x="3486486" y="13354"/>
                    <a:pt x="3486486" y="29827"/>
                  </a:cubicBezTo>
                  <a:lnTo>
                    <a:pt x="3486486" y="1712024"/>
                  </a:lnTo>
                  <a:cubicBezTo>
                    <a:pt x="3486486" y="1719935"/>
                    <a:pt x="3483344" y="1727521"/>
                    <a:pt x="3477750" y="1733115"/>
                  </a:cubicBezTo>
                  <a:cubicBezTo>
                    <a:pt x="3472156" y="1738709"/>
                    <a:pt x="3464570" y="1741851"/>
                    <a:pt x="3456660" y="1741851"/>
                  </a:cubicBezTo>
                  <a:lnTo>
                    <a:pt x="29827" y="1741851"/>
                  </a:lnTo>
                  <a:cubicBezTo>
                    <a:pt x="13354" y="1741851"/>
                    <a:pt x="0" y="1728497"/>
                    <a:pt x="0" y="1712024"/>
                  </a:cubicBezTo>
                  <a:lnTo>
                    <a:pt x="0" y="29827"/>
                  </a:lnTo>
                  <a:cubicBezTo>
                    <a:pt x="0" y="13354"/>
                    <a:pt x="13354" y="0"/>
                    <a:pt x="29827" y="0"/>
                  </a:cubicBezTo>
                  <a:close/>
                </a:path>
              </a:pathLst>
            </a:custGeom>
            <a:solidFill>
              <a:srgbClr val="F7EFE2"/>
            </a:solidFill>
            <a:ln w="38100" cap="rnd">
              <a:solidFill>
                <a:srgbClr val="C79179"/>
              </a:solidFill>
              <a:round/>
            </a:ln>
          </p:spPr>
        </p:sp>
        <p:sp>
          <p:nvSpPr>
            <p:cNvPr id="14" name="TextBox 14"/>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sp>
        <p:nvSpPr>
          <p:cNvPr id="15" name="Freeform 15"/>
          <p:cNvSpPr/>
          <p:nvPr/>
        </p:nvSpPr>
        <p:spPr>
          <a:xfrm rot="-157607">
            <a:off x="4221281" y="1556930"/>
            <a:ext cx="9150014" cy="2145178"/>
          </a:xfrm>
          <a:custGeom>
            <a:avLst/>
            <a:gdLst/>
            <a:ahLst/>
            <a:cxnLst/>
            <a:rect l="l" t="t" r="r" b="b"/>
            <a:pathLst>
              <a:path w="6332438" h="1542812">
                <a:moveTo>
                  <a:pt x="0" y="0"/>
                </a:moveTo>
                <a:lnTo>
                  <a:pt x="6332438" y="0"/>
                </a:lnTo>
                <a:lnTo>
                  <a:pt x="6332438" y="1542812"/>
                </a:lnTo>
                <a:lnTo>
                  <a:pt x="0" y="154281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6" name="Freeform 16"/>
          <p:cNvSpPr/>
          <p:nvPr/>
        </p:nvSpPr>
        <p:spPr>
          <a:xfrm rot="-6421755">
            <a:off x="14654025" y="345757"/>
            <a:ext cx="3837390" cy="2412518"/>
          </a:xfrm>
          <a:custGeom>
            <a:avLst/>
            <a:gdLst/>
            <a:ahLst/>
            <a:cxnLst/>
            <a:rect l="l" t="t" r="r" b="b"/>
            <a:pathLst>
              <a:path w="3837390" h="2412518">
                <a:moveTo>
                  <a:pt x="0" y="0"/>
                </a:moveTo>
                <a:lnTo>
                  <a:pt x="3837390" y="0"/>
                </a:lnTo>
                <a:lnTo>
                  <a:pt x="3837390" y="2412518"/>
                </a:lnTo>
                <a:lnTo>
                  <a:pt x="0" y="241251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7" name="Freeform 17"/>
          <p:cNvSpPr/>
          <p:nvPr/>
        </p:nvSpPr>
        <p:spPr>
          <a:xfrm>
            <a:off x="83416" y="6112556"/>
            <a:ext cx="2398688" cy="4389821"/>
          </a:xfrm>
          <a:custGeom>
            <a:avLst/>
            <a:gdLst/>
            <a:ahLst/>
            <a:cxnLst/>
            <a:rect l="l" t="t" r="r" b="b"/>
            <a:pathLst>
              <a:path w="2398688" h="4389821">
                <a:moveTo>
                  <a:pt x="0" y="0"/>
                </a:moveTo>
                <a:lnTo>
                  <a:pt x="2398689" y="0"/>
                </a:lnTo>
                <a:lnTo>
                  <a:pt x="2398689" y="4389821"/>
                </a:lnTo>
                <a:lnTo>
                  <a:pt x="0" y="438982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18" name="TextBox 18"/>
          <p:cNvSpPr txBox="1"/>
          <p:nvPr/>
        </p:nvSpPr>
        <p:spPr>
          <a:xfrm rot="-150212">
            <a:off x="4616268" y="1807458"/>
            <a:ext cx="7535466" cy="1727717"/>
          </a:xfrm>
          <a:prstGeom prst="rect">
            <a:avLst/>
          </a:prstGeom>
        </p:spPr>
        <p:txBody>
          <a:bodyPr lIns="0" tIns="0" rIns="0" bIns="0" rtlCol="0" anchor="t">
            <a:spAutoFit/>
          </a:bodyPr>
          <a:lstStyle/>
          <a:p>
            <a:pPr algn="ctr">
              <a:lnSpc>
                <a:spcPts val="6720"/>
              </a:lnSpc>
            </a:pPr>
            <a:r>
              <a:rPr lang="en-GB" sz="6000" b="1">
                <a:solidFill>
                  <a:schemeClr val="bg1"/>
                </a:solidFill>
              </a:rPr>
              <a:t>Đánh giá về đặc điểm tính cách nhân vật</a:t>
            </a:r>
            <a:endParaRPr lang="en-US" sz="5600" spc="901">
              <a:solidFill>
                <a:schemeClr val="bg1"/>
              </a:solidFill>
              <a:latin typeface="Better Together Script"/>
            </a:endParaRPr>
          </a:p>
        </p:txBody>
      </p:sp>
      <p:sp>
        <p:nvSpPr>
          <p:cNvPr id="19" name="TextBox 19"/>
          <p:cNvSpPr txBox="1"/>
          <p:nvPr/>
        </p:nvSpPr>
        <p:spPr>
          <a:xfrm rot="-139881">
            <a:off x="2969202" y="3852543"/>
            <a:ext cx="10680798" cy="2031325"/>
          </a:xfrm>
          <a:prstGeom prst="rect">
            <a:avLst/>
          </a:prstGeom>
        </p:spPr>
        <p:txBody>
          <a:bodyPr wrap="square" lIns="0" tIns="0" rIns="0" bIns="0" rtlCol="0" anchor="t">
            <a:spAutoFit/>
          </a:bodyPr>
          <a:lstStyle/>
          <a:p>
            <a:pPr algn="just">
              <a:spcBef>
                <a:spcPct val="0"/>
              </a:spcBef>
            </a:pPr>
            <a:r>
              <a:rPr lang="en-GB" sz="4400">
                <a:solidFill>
                  <a:prstClr val="black"/>
                </a:solidFill>
                <a:latin typeface="Times New Roman" panose="02020603050405020304" pitchFamily="18" charset="0"/>
                <a:cs typeface="Times New Roman" panose="02020603050405020304" pitchFamily="18" charset="0"/>
              </a:rPr>
              <a:t> </a:t>
            </a:r>
            <a:r>
              <a:rPr lang="en-GB" sz="4400">
                <a:latin typeface="Times New Roman" panose="02020603050405020304" pitchFamily="18" charset="0"/>
                <a:cs typeface="Times New Roman" panose="02020603050405020304" pitchFamily="18" charset="0"/>
              </a:rPr>
              <a:t>Kế hoạch đổi mới của ông Nha chỉ chú ý đến tên gọi, đến hình thức bên ngoài, không đi vào thực chất bên trong</a:t>
            </a:r>
            <a:endParaRPr lang="en-US" sz="4400">
              <a:solidFill>
                <a:srgbClr val="000000"/>
              </a:solidFill>
              <a:latin typeface="Times New Roman" panose="02020603050405020304" pitchFamily="18" charset="0"/>
              <a:cs typeface="Times New Roman" panose="02020603050405020304" pitchFamily="18" charset="0"/>
            </a:endParaRPr>
          </a:p>
        </p:txBody>
      </p:sp>
      <p:sp>
        <p:nvSpPr>
          <p:cNvPr id="20" name="Freeform 20"/>
          <p:cNvSpPr/>
          <p:nvPr/>
        </p:nvSpPr>
        <p:spPr>
          <a:xfrm>
            <a:off x="2178020" y="4352090"/>
            <a:ext cx="453658" cy="471946"/>
          </a:xfrm>
          <a:custGeom>
            <a:avLst/>
            <a:gdLst/>
            <a:ahLst/>
            <a:cxnLst/>
            <a:rect l="l" t="t" r="r" b="b"/>
            <a:pathLst>
              <a:path w="453658" h="471946">
                <a:moveTo>
                  <a:pt x="0" y="0"/>
                </a:moveTo>
                <a:lnTo>
                  <a:pt x="453658" y="0"/>
                </a:lnTo>
                <a:lnTo>
                  <a:pt x="453658" y="471947"/>
                </a:lnTo>
                <a:lnTo>
                  <a:pt x="0" y="471947"/>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25" name="TextBox 21"/>
          <p:cNvSpPr txBox="1"/>
          <p:nvPr/>
        </p:nvSpPr>
        <p:spPr>
          <a:xfrm rot="-139881">
            <a:off x="3267614" y="6404546"/>
            <a:ext cx="10775051" cy="2708434"/>
          </a:xfrm>
          <a:prstGeom prst="rect">
            <a:avLst/>
          </a:prstGeom>
        </p:spPr>
        <p:txBody>
          <a:bodyPr wrap="square" lIns="0" tIns="0" rIns="0" bIns="0" rtlCol="0" anchor="t">
            <a:spAutoFit/>
          </a:bodyPr>
          <a:lstStyle/>
          <a:p>
            <a:pPr algn="just">
              <a:spcBef>
                <a:spcPct val="0"/>
              </a:spcBef>
            </a:pPr>
            <a:r>
              <a:rPr lang="en-GB" sz="4400">
                <a:latin typeface="Times New Roman" panose="02020603050405020304" pitchFamily="18" charset="0"/>
                <a:cs typeface="Times New Roman" panose="02020603050405020304" pitchFamily="18" charset="0"/>
              </a:rPr>
              <a:t>Bức tranh nông thôn Việt Nam giai đoạn đầu đổi mới: căn bệnh háo danh, thích sĩ diện, rởm đời, thiếu trung thực lan tràn khắp xã hội cần lên án.</a:t>
            </a:r>
            <a:endParaRPr lang="en-US" sz="4400">
              <a:solidFill>
                <a:srgbClr val="000000"/>
              </a:solidFill>
              <a:latin typeface="Times New Roman" panose="02020603050405020304" pitchFamily="18" charset="0"/>
              <a:cs typeface="Times New Roman" panose="02020603050405020304" pitchFamily="18" charset="0"/>
            </a:endParaRPr>
          </a:p>
        </p:txBody>
      </p:sp>
      <p:sp>
        <p:nvSpPr>
          <p:cNvPr id="26" name="Freeform 22"/>
          <p:cNvSpPr/>
          <p:nvPr/>
        </p:nvSpPr>
        <p:spPr>
          <a:xfrm>
            <a:off x="2414099" y="6640118"/>
            <a:ext cx="453658" cy="471946"/>
          </a:xfrm>
          <a:custGeom>
            <a:avLst/>
            <a:gdLst/>
            <a:ahLst/>
            <a:cxnLst/>
            <a:rect l="l" t="t" r="r" b="b"/>
            <a:pathLst>
              <a:path w="453658" h="471946">
                <a:moveTo>
                  <a:pt x="0" y="0"/>
                </a:moveTo>
                <a:lnTo>
                  <a:pt x="453658" y="0"/>
                </a:lnTo>
                <a:lnTo>
                  <a:pt x="453658" y="471946"/>
                </a:lnTo>
                <a:lnTo>
                  <a:pt x="0" y="471946"/>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1000"/>
                                        <p:tgtEl>
                                          <p:spTgt spid="18"/>
                                        </p:tgtEl>
                                      </p:cBhvr>
                                    </p:animEffect>
                                    <p:anim calcmode="lin" valueType="num">
                                      <p:cBhvr>
                                        <p:cTn id="13" dur="1000" fill="hold"/>
                                        <p:tgtEl>
                                          <p:spTgt spid="18"/>
                                        </p:tgtEl>
                                        <p:attrNameLst>
                                          <p:attrName>ppt_x</p:attrName>
                                        </p:attrNameLst>
                                      </p:cBhvr>
                                      <p:tavLst>
                                        <p:tav tm="0">
                                          <p:val>
                                            <p:strVal val="#ppt_x"/>
                                          </p:val>
                                        </p:tav>
                                        <p:tav tm="100000">
                                          <p:val>
                                            <p:strVal val="#ppt_x"/>
                                          </p:val>
                                        </p:tav>
                                      </p:tavLst>
                                    </p:anim>
                                    <p:anim calcmode="lin" valueType="num">
                                      <p:cBhvr>
                                        <p:cTn id="14"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fade">
                                      <p:cBhvr>
                                        <p:cTn id="19" dur="1000"/>
                                        <p:tgtEl>
                                          <p:spTgt spid="19"/>
                                        </p:tgtEl>
                                      </p:cBhvr>
                                    </p:animEffect>
                                    <p:anim calcmode="lin" valueType="num">
                                      <p:cBhvr>
                                        <p:cTn id="20" dur="1000" fill="hold"/>
                                        <p:tgtEl>
                                          <p:spTgt spid="19"/>
                                        </p:tgtEl>
                                        <p:attrNameLst>
                                          <p:attrName>ppt_x</p:attrName>
                                        </p:attrNameLst>
                                      </p:cBhvr>
                                      <p:tavLst>
                                        <p:tav tm="0">
                                          <p:val>
                                            <p:strVal val="#ppt_x"/>
                                          </p:val>
                                        </p:tav>
                                        <p:tav tm="100000">
                                          <p:val>
                                            <p:strVal val="#ppt_x"/>
                                          </p:val>
                                        </p:tav>
                                      </p:tavLst>
                                    </p:anim>
                                    <p:anim calcmode="lin" valueType="num">
                                      <p:cBhvr>
                                        <p:cTn id="21" dur="1000" fill="hold"/>
                                        <p:tgtEl>
                                          <p:spTgt spid="19"/>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20"/>
                                        </p:tgtEl>
                                        <p:attrNameLst>
                                          <p:attrName>style.visibility</p:attrName>
                                        </p:attrNameLst>
                                      </p:cBhvr>
                                      <p:to>
                                        <p:strVal val="visible"/>
                                      </p:to>
                                    </p:set>
                                    <p:animEffect transition="in" filter="fade">
                                      <p:cBhvr>
                                        <p:cTn id="24" dur="1000"/>
                                        <p:tgtEl>
                                          <p:spTgt spid="20"/>
                                        </p:tgtEl>
                                      </p:cBhvr>
                                    </p:animEffect>
                                    <p:anim calcmode="lin" valueType="num">
                                      <p:cBhvr>
                                        <p:cTn id="25" dur="1000" fill="hold"/>
                                        <p:tgtEl>
                                          <p:spTgt spid="20"/>
                                        </p:tgtEl>
                                        <p:attrNameLst>
                                          <p:attrName>ppt_x</p:attrName>
                                        </p:attrNameLst>
                                      </p:cBhvr>
                                      <p:tavLst>
                                        <p:tav tm="0">
                                          <p:val>
                                            <p:strVal val="#ppt_x"/>
                                          </p:val>
                                        </p:tav>
                                        <p:tav tm="100000">
                                          <p:val>
                                            <p:strVal val="#ppt_x"/>
                                          </p:val>
                                        </p:tav>
                                      </p:tavLst>
                                    </p:anim>
                                    <p:anim calcmode="lin" valueType="num">
                                      <p:cBhvr>
                                        <p:cTn id="26"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26"/>
                                        </p:tgtEl>
                                        <p:attrNameLst>
                                          <p:attrName>style.visibility</p:attrName>
                                        </p:attrNameLst>
                                      </p:cBhvr>
                                      <p:to>
                                        <p:strVal val="visible"/>
                                      </p:to>
                                    </p:set>
                                    <p:animEffect transition="in" filter="fade">
                                      <p:cBhvr>
                                        <p:cTn id="31" dur="1000"/>
                                        <p:tgtEl>
                                          <p:spTgt spid="26"/>
                                        </p:tgtEl>
                                      </p:cBhvr>
                                    </p:animEffect>
                                    <p:anim calcmode="lin" valueType="num">
                                      <p:cBhvr>
                                        <p:cTn id="32" dur="1000" fill="hold"/>
                                        <p:tgtEl>
                                          <p:spTgt spid="26"/>
                                        </p:tgtEl>
                                        <p:attrNameLst>
                                          <p:attrName>ppt_x</p:attrName>
                                        </p:attrNameLst>
                                      </p:cBhvr>
                                      <p:tavLst>
                                        <p:tav tm="0">
                                          <p:val>
                                            <p:strVal val="#ppt_x"/>
                                          </p:val>
                                        </p:tav>
                                        <p:tav tm="100000">
                                          <p:val>
                                            <p:strVal val="#ppt_x"/>
                                          </p:val>
                                        </p:tav>
                                      </p:tavLst>
                                    </p:anim>
                                    <p:anim calcmode="lin" valueType="num">
                                      <p:cBhvr>
                                        <p:cTn id="33" dur="1000" fill="hold"/>
                                        <p:tgtEl>
                                          <p:spTgt spid="26"/>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25"/>
                                        </p:tgtEl>
                                        <p:attrNameLst>
                                          <p:attrName>style.visibility</p:attrName>
                                        </p:attrNameLst>
                                      </p:cBhvr>
                                      <p:to>
                                        <p:strVal val="visible"/>
                                      </p:to>
                                    </p:set>
                                    <p:animEffect transition="in" filter="fade">
                                      <p:cBhvr>
                                        <p:cTn id="36" dur="1000"/>
                                        <p:tgtEl>
                                          <p:spTgt spid="25"/>
                                        </p:tgtEl>
                                      </p:cBhvr>
                                    </p:animEffect>
                                    <p:anim calcmode="lin" valueType="num">
                                      <p:cBhvr>
                                        <p:cTn id="37" dur="1000" fill="hold"/>
                                        <p:tgtEl>
                                          <p:spTgt spid="25"/>
                                        </p:tgtEl>
                                        <p:attrNameLst>
                                          <p:attrName>ppt_x</p:attrName>
                                        </p:attrNameLst>
                                      </p:cBhvr>
                                      <p:tavLst>
                                        <p:tav tm="0">
                                          <p:val>
                                            <p:strVal val="#ppt_x"/>
                                          </p:val>
                                        </p:tav>
                                        <p:tav tm="100000">
                                          <p:val>
                                            <p:strVal val="#ppt_x"/>
                                          </p:val>
                                        </p:tav>
                                      </p:tavLst>
                                    </p:anim>
                                    <p:anim calcmode="lin" valueType="num">
                                      <p:cBhvr>
                                        <p:cTn id="38"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P spid="25" grpId="0"/>
    </p:bld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AF9F0"/>
        </a:solidFill>
        <a:effectLst/>
      </p:bgPr>
    </p:bg>
    <p:spTree>
      <p:nvGrpSpPr>
        <p:cNvPr id="1" name=""/>
        <p:cNvGrpSpPr/>
        <p:nvPr/>
      </p:nvGrpSpPr>
      <p:grpSpPr>
        <a:xfrm>
          <a:off x="0" y="0"/>
          <a:ext cx="0" cy="0"/>
          <a:chOff x="0" y="0"/>
          <a:chExt cx="0" cy="0"/>
        </a:xfrm>
      </p:grpSpPr>
      <p:grpSp>
        <p:nvGrpSpPr>
          <p:cNvPr id="2" name="Group 2"/>
          <p:cNvGrpSpPr/>
          <p:nvPr/>
        </p:nvGrpSpPr>
        <p:grpSpPr>
          <a:xfrm>
            <a:off x="-1381293" y="0"/>
            <a:ext cx="20399600" cy="10287000"/>
            <a:chOff x="0" y="0"/>
            <a:chExt cx="27199466" cy="13716000"/>
          </a:xfrm>
        </p:grpSpPr>
        <p:sp>
          <p:nvSpPr>
            <p:cNvPr id="3" name="Freeform 3"/>
            <p:cNvSpPr/>
            <p:nvPr/>
          </p:nvSpPr>
          <p:spPr>
            <a:xfrm>
              <a:off x="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1">
                <a:alphaModFix amt="19999"/>
              </a:blip>
              <a:stretch>
                <a:fillRect/>
              </a:stretch>
            </a:blipFill>
          </p:spPr>
        </p:sp>
        <p:sp>
          <p:nvSpPr>
            <p:cNvPr id="4" name="Freeform 4"/>
            <p:cNvSpPr/>
            <p:nvPr/>
          </p:nvSpPr>
          <p:spPr>
            <a:xfrm>
              <a:off x="13483466"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1">
                <a:alphaModFix amt="19999"/>
              </a:blip>
              <a:stretch>
                <a:fillRect/>
              </a:stretch>
            </a:blipFill>
          </p:spPr>
        </p:sp>
      </p:grpSp>
      <p:grpSp>
        <p:nvGrpSpPr>
          <p:cNvPr id="5" name="Group 5"/>
          <p:cNvGrpSpPr/>
          <p:nvPr/>
        </p:nvGrpSpPr>
        <p:grpSpPr>
          <a:xfrm>
            <a:off x="500618" y="1358878"/>
            <a:ext cx="17456396" cy="8550690"/>
            <a:chOff x="0" y="0"/>
            <a:chExt cx="4597569" cy="2252034"/>
          </a:xfrm>
        </p:grpSpPr>
        <p:sp>
          <p:nvSpPr>
            <p:cNvPr id="6" name="Freeform 6"/>
            <p:cNvSpPr/>
            <p:nvPr/>
          </p:nvSpPr>
          <p:spPr>
            <a:xfrm>
              <a:off x="0" y="0"/>
              <a:ext cx="4597569" cy="2252034"/>
            </a:xfrm>
            <a:custGeom>
              <a:avLst/>
              <a:gdLst/>
              <a:ahLst/>
              <a:cxnLst/>
              <a:rect l="l" t="t" r="r" b="b"/>
              <a:pathLst>
                <a:path w="4597569" h="2252034">
                  <a:moveTo>
                    <a:pt x="22619" y="0"/>
                  </a:moveTo>
                  <a:lnTo>
                    <a:pt x="4574951" y="0"/>
                  </a:lnTo>
                  <a:cubicBezTo>
                    <a:pt x="4580950" y="0"/>
                    <a:pt x="4586703" y="2383"/>
                    <a:pt x="4590945" y="6625"/>
                  </a:cubicBezTo>
                  <a:cubicBezTo>
                    <a:pt x="4595186" y="10867"/>
                    <a:pt x="4597569" y="16620"/>
                    <a:pt x="4597569" y="22619"/>
                  </a:cubicBezTo>
                  <a:lnTo>
                    <a:pt x="4597569" y="2229415"/>
                  </a:lnTo>
                  <a:cubicBezTo>
                    <a:pt x="4597569" y="2235414"/>
                    <a:pt x="4595186" y="2241167"/>
                    <a:pt x="4590945" y="2245409"/>
                  </a:cubicBezTo>
                  <a:cubicBezTo>
                    <a:pt x="4586703" y="2249651"/>
                    <a:pt x="4580950" y="2252034"/>
                    <a:pt x="4574951" y="2252034"/>
                  </a:cubicBezTo>
                  <a:lnTo>
                    <a:pt x="22619" y="2252034"/>
                  </a:lnTo>
                  <a:cubicBezTo>
                    <a:pt x="16620" y="2252034"/>
                    <a:pt x="10867" y="2249651"/>
                    <a:pt x="6625" y="2245409"/>
                  </a:cubicBezTo>
                  <a:cubicBezTo>
                    <a:pt x="2383" y="2241167"/>
                    <a:pt x="0" y="2235414"/>
                    <a:pt x="0" y="2229415"/>
                  </a:cubicBezTo>
                  <a:lnTo>
                    <a:pt x="0" y="22619"/>
                  </a:lnTo>
                  <a:cubicBezTo>
                    <a:pt x="0" y="16620"/>
                    <a:pt x="2383" y="10867"/>
                    <a:pt x="6625" y="6625"/>
                  </a:cubicBezTo>
                  <a:cubicBezTo>
                    <a:pt x="10867" y="2383"/>
                    <a:pt x="16620" y="0"/>
                    <a:pt x="22619" y="0"/>
                  </a:cubicBezTo>
                  <a:close/>
                </a:path>
              </a:pathLst>
            </a:custGeom>
            <a:solidFill>
              <a:srgbClr val="825445"/>
            </a:solidFill>
          </p:spPr>
        </p:sp>
        <p:sp>
          <p:nvSpPr>
            <p:cNvPr id="7" name="TextBox 7"/>
            <p:cNvSpPr txBox="1"/>
            <p:nvPr/>
          </p:nvSpPr>
          <p:spPr>
            <a:xfrm>
              <a:off x="0" y="-28575"/>
              <a:ext cx="812800" cy="841375"/>
            </a:xfrm>
            <a:prstGeom prst="rect">
              <a:avLst/>
            </a:prstGeom>
          </p:spPr>
          <p:txBody>
            <a:bodyPr lIns="50800" tIns="50800" rIns="50800" bIns="50800" rtlCol="0" anchor="ctr"/>
            <a:lstStyle/>
            <a:p>
              <a:pPr algn="ctr">
                <a:lnSpc>
                  <a:spcPts val="2660"/>
                </a:lnSpc>
                <a:spcBef>
                  <a:spcPct val="0"/>
                </a:spcBef>
              </a:pPr>
              <a:endParaRPr>
                <a:solidFill>
                  <a:prstClr val="black"/>
                </a:solidFill>
              </a:endParaRPr>
            </a:p>
          </p:txBody>
        </p:sp>
      </p:grpSp>
      <p:sp>
        <p:nvSpPr>
          <p:cNvPr id="8" name="Freeform 8"/>
          <p:cNvSpPr/>
          <p:nvPr/>
        </p:nvSpPr>
        <p:spPr>
          <a:xfrm>
            <a:off x="1658578" y="4538285"/>
            <a:ext cx="4467996" cy="4709350"/>
          </a:xfrm>
          <a:custGeom>
            <a:avLst/>
            <a:gdLst/>
            <a:ahLst/>
            <a:cxnLst/>
            <a:rect l="l" t="t" r="r" b="b"/>
            <a:pathLst>
              <a:path w="4467996" h="4709350">
                <a:moveTo>
                  <a:pt x="0" y="0"/>
                </a:moveTo>
                <a:lnTo>
                  <a:pt x="4467996" y="0"/>
                </a:lnTo>
                <a:lnTo>
                  <a:pt x="4467996" y="4709350"/>
                </a:lnTo>
                <a:lnTo>
                  <a:pt x="0" y="4709350"/>
                </a:lnTo>
                <a:lnTo>
                  <a:pt x="0" y="0"/>
                </a:lnTo>
                <a:close/>
              </a:path>
            </a:pathLst>
          </a:custGeom>
          <a:blipFill>
            <a:blip r:embed="rId2"/>
            <a:stretch>
              <a:fillRect/>
            </a:stretch>
          </a:blipFill>
        </p:spPr>
      </p:sp>
      <p:sp>
        <p:nvSpPr>
          <p:cNvPr id="9" name="Freeform 9"/>
          <p:cNvSpPr/>
          <p:nvPr/>
        </p:nvSpPr>
        <p:spPr>
          <a:xfrm>
            <a:off x="6994818" y="4681448"/>
            <a:ext cx="4467996" cy="4709350"/>
          </a:xfrm>
          <a:custGeom>
            <a:avLst/>
            <a:gdLst/>
            <a:ahLst/>
            <a:cxnLst/>
            <a:rect l="l" t="t" r="r" b="b"/>
            <a:pathLst>
              <a:path w="4467996" h="4709350">
                <a:moveTo>
                  <a:pt x="0" y="0"/>
                </a:moveTo>
                <a:lnTo>
                  <a:pt x="4467996" y="0"/>
                </a:lnTo>
                <a:lnTo>
                  <a:pt x="4467996" y="4709351"/>
                </a:lnTo>
                <a:lnTo>
                  <a:pt x="0" y="4709351"/>
                </a:lnTo>
                <a:lnTo>
                  <a:pt x="0" y="0"/>
                </a:lnTo>
                <a:close/>
              </a:path>
            </a:pathLst>
          </a:custGeom>
          <a:blipFill>
            <a:blip r:embed="rId2"/>
            <a:stretch>
              <a:fillRect/>
            </a:stretch>
          </a:blipFill>
        </p:spPr>
      </p:sp>
      <p:sp>
        <p:nvSpPr>
          <p:cNvPr id="10" name="Freeform 10"/>
          <p:cNvSpPr/>
          <p:nvPr/>
        </p:nvSpPr>
        <p:spPr>
          <a:xfrm>
            <a:off x="12298516" y="4695662"/>
            <a:ext cx="4467996" cy="4709350"/>
          </a:xfrm>
          <a:custGeom>
            <a:avLst/>
            <a:gdLst/>
            <a:ahLst/>
            <a:cxnLst/>
            <a:rect l="l" t="t" r="r" b="b"/>
            <a:pathLst>
              <a:path w="4467996" h="4709350">
                <a:moveTo>
                  <a:pt x="0" y="0"/>
                </a:moveTo>
                <a:lnTo>
                  <a:pt x="4467996" y="0"/>
                </a:lnTo>
                <a:lnTo>
                  <a:pt x="4467996" y="4709350"/>
                </a:lnTo>
                <a:lnTo>
                  <a:pt x="0" y="4709350"/>
                </a:lnTo>
                <a:lnTo>
                  <a:pt x="0" y="0"/>
                </a:lnTo>
                <a:close/>
              </a:path>
            </a:pathLst>
          </a:custGeom>
          <a:blipFill>
            <a:blip r:embed="rId2"/>
            <a:stretch>
              <a:fillRect/>
            </a:stretch>
          </a:blipFill>
        </p:spPr>
      </p:sp>
      <p:grpSp>
        <p:nvGrpSpPr>
          <p:cNvPr id="11" name="Group 11"/>
          <p:cNvGrpSpPr/>
          <p:nvPr/>
        </p:nvGrpSpPr>
        <p:grpSpPr>
          <a:xfrm>
            <a:off x="500618" y="-318330"/>
            <a:ext cx="17456396" cy="1347030"/>
            <a:chOff x="0" y="0"/>
            <a:chExt cx="4597569" cy="354773"/>
          </a:xfrm>
        </p:grpSpPr>
        <p:sp>
          <p:nvSpPr>
            <p:cNvPr id="12" name="Freeform 12"/>
            <p:cNvSpPr/>
            <p:nvPr/>
          </p:nvSpPr>
          <p:spPr>
            <a:xfrm>
              <a:off x="0" y="0"/>
              <a:ext cx="4597569" cy="354773"/>
            </a:xfrm>
            <a:custGeom>
              <a:avLst/>
              <a:gdLst/>
              <a:ahLst/>
              <a:cxnLst/>
              <a:rect l="l" t="t" r="r" b="b"/>
              <a:pathLst>
                <a:path w="4597569" h="354773">
                  <a:moveTo>
                    <a:pt x="22619" y="0"/>
                  </a:moveTo>
                  <a:lnTo>
                    <a:pt x="4574951" y="0"/>
                  </a:lnTo>
                  <a:cubicBezTo>
                    <a:pt x="4580950" y="0"/>
                    <a:pt x="4586703" y="2383"/>
                    <a:pt x="4590945" y="6625"/>
                  </a:cubicBezTo>
                  <a:cubicBezTo>
                    <a:pt x="4595186" y="10867"/>
                    <a:pt x="4597569" y="16620"/>
                    <a:pt x="4597569" y="22619"/>
                  </a:cubicBezTo>
                  <a:lnTo>
                    <a:pt x="4597569" y="332155"/>
                  </a:lnTo>
                  <a:cubicBezTo>
                    <a:pt x="4597569" y="338154"/>
                    <a:pt x="4595186" y="343907"/>
                    <a:pt x="4590945" y="348149"/>
                  </a:cubicBezTo>
                  <a:cubicBezTo>
                    <a:pt x="4586703" y="352390"/>
                    <a:pt x="4580950" y="354773"/>
                    <a:pt x="4574951" y="354773"/>
                  </a:cubicBezTo>
                  <a:lnTo>
                    <a:pt x="22619" y="354773"/>
                  </a:lnTo>
                  <a:cubicBezTo>
                    <a:pt x="16620" y="354773"/>
                    <a:pt x="10867" y="352390"/>
                    <a:pt x="6625" y="348149"/>
                  </a:cubicBezTo>
                  <a:cubicBezTo>
                    <a:pt x="2383" y="343907"/>
                    <a:pt x="0" y="338154"/>
                    <a:pt x="0" y="332155"/>
                  </a:cubicBezTo>
                  <a:lnTo>
                    <a:pt x="0" y="22619"/>
                  </a:lnTo>
                  <a:cubicBezTo>
                    <a:pt x="0" y="16620"/>
                    <a:pt x="2383" y="10867"/>
                    <a:pt x="6625" y="6625"/>
                  </a:cubicBezTo>
                  <a:cubicBezTo>
                    <a:pt x="10867" y="2383"/>
                    <a:pt x="16620" y="0"/>
                    <a:pt x="22619" y="0"/>
                  </a:cubicBezTo>
                  <a:close/>
                </a:path>
              </a:pathLst>
            </a:custGeom>
            <a:solidFill>
              <a:srgbClr val="825445"/>
            </a:solidFill>
          </p:spPr>
        </p:sp>
        <p:sp>
          <p:nvSpPr>
            <p:cNvPr id="13" name="TextBox 13"/>
            <p:cNvSpPr txBox="1"/>
            <p:nvPr/>
          </p:nvSpPr>
          <p:spPr>
            <a:xfrm>
              <a:off x="0" y="-28575"/>
              <a:ext cx="812800" cy="841375"/>
            </a:xfrm>
            <a:prstGeom prst="rect">
              <a:avLst/>
            </a:prstGeom>
          </p:spPr>
          <p:txBody>
            <a:bodyPr lIns="50800" tIns="50800" rIns="50800" bIns="50800" rtlCol="0" anchor="ctr"/>
            <a:lstStyle/>
            <a:p>
              <a:pPr algn="ctr">
                <a:lnSpc>
                  <a:spcPts val="2660"/>
                </a:lnSpc>
                <a:spcBef>
                  <a:spcPct val="0"/>
                </a:spcBef>
              </a:pPr>
              <a:endParaRPr>
                <a:solidFill>
                  <a:prstClr val="black"/>
                </a:solidFill>
              </a:endParaRPr>
            </a:p>
          </p:txBody>
        </p:sp>
      </p:grpSp>
      <p:sp>
        <p:nvSpPr>
          <p:cNvPr id="14" name="Freeform 14"/>
          <p:cNvSpPr/>
          <p:nvPr/>
        </p:nvSpPr>
        <p:spPr>
          <a:xfrm rot="5400000">
            <a:off x="8604446" y="-4647449"/>
            <a:ext cx="1079108" cy="11510488"/>
          </a:xfrm>
          <a:custGeom>
            <a:avLst/>
            <a:gdLst/>
            <a:ahLst/>
            <a:cxnLst/>
            <a:rect l="l" t="t" r="r" b="b"/>
            <a:pathLst>
              <a:path w="1079108" h="11510488">
                <a:moveTo>
                  <a:pt x="0" y="0"/>
                </a:moveTo>
                <a:lnTo>
                  <a:pt x="1079108" y="0"/>
                </a:lnTo>
                <a:lnTo>
                  <a:pt x="1079108" y="11510488"/>
                </a:lnTo>
                <a:lnTo>
                  <a:pt x="0" y="11510488"/>
                </a:lnTo>
                <a:lnTo>
                  <a:pt x="0" y="0"/>
                </a:lnTo>
                <a:close/>
              </a:path>
            </a:pathLst>
          </a:custGeom>
          <a:blipFill>
            <a:blip r:embed="rId3"/>
            <a:stretch>
              <a:fillRect/>
            </a:stretch>
          </a:blipFill>
        </p:spPr>
      </p:sp>
      <p:sp>
        <p:nvSpPr>
          <p:cNvPr id="15" name="TextBox 15"/>
          <p:cNvSpPr txBox="1"/>
          <p:nvPr/>
        </p:nvSpPr>
        <p:spPr>
          <a:xfrm>
            <a:off x="1968260" y="5892686"/>
            <a:ext cx="3453285" cy="2462213"/>
          </a:xfrm>
          <a:prstGeom prst="rect">
            <a:avLst/>
          </a:prstGeom>
        </p:spPr>
        <p:txBody>
          <a:bodyPr lIns="0" tIns="0" rIns="0" bIns="0" rtlCol="0" anchor="t">
            <a:spAutoFit/>
          </a:bodyPr>
          <a:lstStyle/>
          <a:p>
            <a:pPr algn="just">
              <a:spcBef>
                <a:spcPct val="0"/>
              </a:spcBef>
            </a:pPr>
            <a:r>
              <a:rPr lang="vi-VN" sz="4000">
                <a:solidFill>
                  <a:srgbClr val="FF0000"/>
                </a:solidFill>
                <a:latin typeface="Times New Roman" panose="02020603050405020304" pitchFamily="18" charset="0"/>
                <a:cs typeface="Times New Roman" panose="02020603050405020304" pitchFamily="18" charset="0"/>
              </a:rPr>
              <a:t>K</a:t>
            </a:r>
            <a:r>
              <a:rPr lang="en-GB" sz="4000">
                <a:solidFill>
                  <a:srgbClr val="FF0000"/>
                </a:solidFill>
                <a:latin typeface="Times New Roman" panose="02020603050405020304" pitchFamily="18" charset="0"/>
                <a:cs typeface="Times New Roman" panose="02020603050405020304" pitchFamily="18" charset="0"/>
              </a:rPr>
              <a:t>hoa trương, thiếu hiểu biết, có nhiều phát ngôn </a:t>
            </a:r>
            <a:r>
              <a:rPr lang="en-GB" sz="4000" i="1">
                <a:solidFill>
                  <a:srgbClr val="FF0000"/>
                </a:solidFill>
                <a:latin typeface="Times New Roman" panose="02020603050405020304" pitchFamily="18" charset="0"/>
                <a:cs typeface="Times New Roman" panose="02020603050405020304" pitchFamily="18" charset="0"/>
              </a:rPr>
              <a:t>“</a:t>
            </a:r>
            <a:r>
              <a:rPr lang="en-GB" sz="4000">
                <a:solidFill>
                  <a:srgbClr val="FF0000"/>
                </a:solidFill>
                <a:latin typeface="Times New Roman" panose="02020603050405020304" pitchFamily="18" charset="0"/>
                <a:cs typeface="Times New Roman" panose="02020603050405020304" pitchFamily="18" charset="0"/>
              </a:rPr>
              <a:t>gây sốc” </a:t>
            </a:r>
            <a:endParaRPr lang="en-US" sz="3600">
              <a:solidFill>
                <a:srgbClr val="FF0000"/>
              </a:solidFill>
              <a:latin typeface="Times New Roman" panose="02020603050405020304" pitchFamily="18" charset="0"/>
              <a:cs typeface="Times New Roman" panose="02020603050405020304" pitchFamily="18" charset="0"/>
            </a:endParaRPr>
          </a:p>
        </p:txBody>
      </p:sp>
      <p:sp>
        <p:nvSpPr>
          <p:cNvPr id="16" name="TextBox 16"/>
          <p:cNvSpPr txBox="1"/>
          <p:nvPr/>
        </p:nvSpPr>
        <p:spPr>
          <a:xfrm>
            <a:off x="7545524" y="6066383"/>
            <a:ext cx="3538101" cy="1846659"/>
          </a:xfrm>
          <a:prstGeom prst="rect">
            <a:avLst/>
          </a:prstGeom>
        </p:spPr>
        <p:txBody>
          <a:bodyPr lIns="0" tIns="0" rIns="0" bIns="0" rtlCol="0" anchor="t">
            <a:spAutoFit/>
          </a:bodyPr>
          <a:lstStyle/>
          <a:p>
            <a:pPr algn="just">
              <a:spcBef>
                <a:spcPct val="0"/>
              </a:spcBef>
            </a:pPr>
            <a:r>
              <a:rPr lang="vi-VN" sz="4000">
                <a:solidFill>
                  <a:srgbClr val="FF0000"/>
                </a:solidFill>
                <a:latin typeface="Times New Roman" panose="02020603050405020304" pitchFamily="18" charset="0"/>
                <a:cs typeface="Times New Roman" panose="02020603050405020304" pitchFamily="18" charset="0"/>
              </a:rPr>
              <a:t>N</a:t>
            </a:r>
            <a:r>
              <a:rPr lang="en-GB" sz="4000">
                <a:solidFill>
                  <a:srgbClr val="FF0000"/>
                </a:solidFill>
                <a:latin typeface="Times New Roman" panose="02020603050405020304" pitchFamily="18" charset="0"/>
                <a:cs typeface="Times New Roman" panose="02020603050405020304" pitchFamily="18" charset="0"/>
              </a:rPr>
              <a:t>ịnh bợ, tâng bốc, nói đế lãnh đạo</a:t>
            </a:r>
            <a:endParaRPr lang="en-US" sz="3600">
              <a:solidFill>
                <a:srgbClr val="FF0000"/>
              </a:solidFill>
              <a:latin typeface="Times New Roman" panose="02020603050405020304" pitchFamily="18" charset="0"/>
              <a:cs typeface="Times New Roman" panose="02020603050405020304" pitchFamily="18" charset="0"/>
            </a:endParaRPr>
          </a:p>
        </p:txBody>
      </p:sp>
      <p:sp>
        <p:nvSpPr>
          <p:cNvPr id="17" name="TextBox 17"/>
          <p:cNvSpPr txBox="1"/>
          <p:nvPr/>
        </p:nvSpPr>
        <p:spPr>
          <a:xfrm>
            <a:off x="12763463" y="5892686"/>
            <a:ext cx="3538101" cy="3077766"/>
          </a:xfrm>
          <a:prstGeom prst="rect">
            <a:avLst/>
          </a:prstGeom>
        </p:spPr>
        <p:txBody>
          <a:bodyPr lIns="0" tIns="0" rIns="0" bIns="0" rtlCol="0" anchor="t">
            <a:spAutoFit/>
          </a:bodyPr>
          <a:lstStyle/>
          <a:p>
            <a:pPr algn="just"/>
            <a:r>
              <a:rPr lang="vi-VN" sz="4000" dirty="0">
                <a:solidFill>
                  <a:srgbClr val="FF0000"/>
                </a:solidFill>
                <a:latin typeface="Times New Roman" panose="02020603050405020304" pitchFamily="18" charset="0"/>
                <a:cs typeface="Times New Roman" panose="02020603050405020304" pitchFamily="18" charset="0"/>
              </a:rPr>
              <a:t>=&gt; </a:t>
            </a:r>
            <a:r>
              <a:rPr lang="en-GB" sz="4000" b="1" dirty="0">
                <a:solidFill>
                  <a:srgbClr val="FF0000"/>
                </a:solidFill>
                <a:latin typeface="Times New Roman" panose="02020603050405020304" pitchFamily="18" charset="0"/>
                <a:cs typeface="Times New Roman" panose="02020603050405020304" pitchFamily="18" charset="0"/>
              </a:rPr>
              <a:t>Văn </a:t>
            </a:r>
            <a:r>
              <a:rPr lang="en-GB" sz="4000" b="1" dirty="0" err="1">
                <a:solidFill>
                  <a:srgbClr val="FF0000"/>
                </a:solidFill>
                <a:latin typeface="Times New Roman" panose="02020603050405020304" pitchFamily="18" charset="0"/>
                <a:cs typeface="Times New Roman" panose="02020603050405020304" pitchFamily="18" charset="0"/>
              </a:rPr>
              <a:t>Sửu</a:t>
            </a:r>
            <a:r>
              <a:rPr lang="en-GB" sz="4000" b="1" dirty="0">
                <a:solidFill>
                  <a:srgbClr val="FF0000"/>
                </a:solidFill>
                <a:latin typeface="Times New Roman" panose="02020603050405020304" pitchFamily="18" charset="0"/>
                <a:cs typeface="Times New Roman" panose="02020603050405020304" pitchFamily="18" charset="0"/>
              </a:rPr>
              <a:t> </a:t>
            </a:r>
            <a:r>
              <a:rPr lang="en-GB" sz="4000" b="1" dirty="0" err="1">
                <a:solidFill>
                  <a:srgbClr val="FF0000"/>
                </a:solidFill>
                <a:latin typeface="Times New Roman" panose="02020603050405020304" pitchFamily="18" charset="0"/>
                <a:cs typeface="Times New Roman" panose="02020603050405020304" pitchFamily="18" charset="0"/>
              </a:rPr>
              <a:t>là</a:t>
            </a:r>
            <a:r>
              <a:rPr lang="en-GB" sz="4000" b="1" dirty="0">
                <a:solidFill>
                  <a:srgbClr val="FF0000"/>
                </a:solidFill>
                <a:latin typeface="Times New Roman" panose="02020603050405020304" pitchFamily="18" charset="0"/>
                <a:cs typeface="Times New Roman" panose="02020603050405020304" pitchFamily="18" charset="0"/>
              </a:rPr>
              <a:t> </a:t>
            </a:r>
            <a:r>
              <a:rPr lang="en-GB" sz="4000" b="1" dirty="0" err="1">
                <a:solidFill>
                  <a:srgbClr val="FF0000"/>
                </a:solidFill>
                <a:latin typeface="Times New Roman" panose="02020603050405020304" pitchFamily="18" charset="0"/>
                <a:cs typeface="Times New Roman" panose="02020603050405020304" pitchFamily="18" charset="0"/>
              </a:rPr>
              <a:t>người</a:t>
            </a:r>
            <a:r>
              <a:rPr lang="en-GB" sz="4000" b="1" dirty="0">
                <a:solidFill>
                  <a:srgbClr val="FF0000"/>
                </a:solidFill>
                <a:latin typeface="Times New Roman" panose="02020603050405020304" pitchFamily="18" charset="0"/>
                <a:cs typeface="Times New Roman" panose="02020603050405020304" pitchFamily="18" charset="0"/>
              </a:rPr>
              <a:t> </a:t>
            </a:r>
            <a:r>
              <a:rPr lang="en-GB" sz="4000" b="1" dirty="0" err="1">
                <a:solidFill>
                  <a:srgbClr val="FF0000"/>
                </a:solidFill>
                <a:latin typeface="Times New Roman" panose="02020603050405020304" pitchFamily="18" charset="0"/>
                <a:cs typeface="Times New Roman" panose="02020603050405020304" pitchFamily="18" charset="0"/>
              </a:rPr>
              <a:t>thiếu</a:t>
            </a:r>
            <a:r>
              <a:rPr lang="en-GB" sz="4000" b="1" dirty="0">
                <a:solidFill>
                  <a:srgbClr val="FF0000"/>
                </a:solidFill>
                <a:latin typeface="Times New Roman" panose="02020603050405020304" pitchFamily="18" charset="0"/>
                <a:cs typeface="Times New Roman" panose="02020603050405020304" pitchFamily="18" charset="0"/>
              </a:rPr>
              <a:t> </a:t>
            </a:r>
            <a:r>
              <a:rPr lang="en-GB" sz="4000" b="1" dirty="0" err="1">
                <a:solidFill>
                  <a:srgbClr val="FF0000"/>
                </a:solidFill>
                <a:latin typeface="Times New Roman" panose="02020603050405020304" pitchFamily="18" charset="0"/>
                <a:cs typeface="Times New Roman" panose="02020603050405020304" pitchFamily="18" charset="0"/>
              </a:rPr>
              <a:t>hiểu</a:t>
            </a:r>
            <a:r>
              <a:rPr lang="en-GB" sz="4000" b="1" dirty="0">
                <a:solidFill>
                  <a:srgbClr val="FF0000"/>
                </a:solidFill>
                <a:latin typeface="Times New Roman" panose="02020603050405020304" pitchFamily="18" charset="0"/>
                <a:cs typeface="Times New Roman" panose="02020603050405020304" pitchFamily="18" charset="0"/>
              </a:rPr>
              <a:t> </a:t>
            </a:r>
            <a:r>
              <a:rPr lang="en-GB" sz="4000" b="1" dirty="0" err="1">
                <a:solidFill>
                  <a:srgbClr val="FF0000"/>
                </a:solidFill>
                <a:latin typeface="Times New Roman" panose="02020603050405020304" pitchFamily="18" charset="0"/>
                <a:cs typeface="Times New Roman" panose="02020603050405020304" pitchFamily="18" charset="0"/>
              </a:rPr>
              <a:t>biết</a:t>
            </a:r>
            <a:r>
              <a:rPr lang="en-GB" sz="4000" b="1" dirty="0">
                <a:solidFill>
                  <a:srgbClr val="FF0000"/>
                </a:solidFill>
                <a:latin typeface="Times New Roman" panose="02020603050405020304" pitchFamily="18" charset="0"/>
                <a:cs typeface="Times New Roman" panose="02020603050405020304" pitchFamily="18" charset="0"/>
              </a:rPr>
              <a:t>, </a:t>
            </a:r>
            <a:r>
              <a:rPr lang="en-GB" sz="4000" b="1" dirty="0" err="1">
                <a:solidFill>
                  <a:srgbClr val="FF0000"/>
                </a:solidFill>
                <a:latin typeface="Times New Roman" panose="02020603050405020304" pitchFamily="18" charset="0"/>
                <a:cs typeface="Times New Roman" panose="02020603050405020304" pitchFamily="18" charset="0"/>
              </a:rPr>
              <a:t>sáo</a:t>
            </a:r>
            <a:r>
              <a:rPr lang="en-GB" sz="4000" b="1" dirty="0">
                <a:solidFill>
                  <a:srgbClr val="FF0000"/>
                </a:solidFill>
                <a:latin typeface="Times New Roman" panose="02020603050405020304" pitchFamily="18" charset="0"/>
                <a:cs typeface="Times New Roman" panose="02020603050405020304" pitchFamily="18" charset="0"/>
              </a:rPr>
              <a:t> </a:t>
            </a:r>
            <a:r>
              <a:rPr lang="en-GB" sz="4000" b="1" dirty="0" err="1">
                <a:solidFill>
                  <a:srgbClr val="FF0000"/>
                </a:solidFill>
                <a:latin typeface="Times New Roman" panose="02020603050405020304" pitchFamily="18" charset="0"/>
                <a:cs typeface="Times New Roman" panose="02020603050405020304" pitchFamily="18" charset="0"/>
              </a:rPr>
              <a:t>rỗng</a:t>
            </a:r>
            <a:r>
              <a:rPr lang="en-GB" sz="4000" b="1" dirty="0">
                <a:solidFill>
                  <a:srgbClr val="FF0000"/>
                </a:solidFill>
                <a:latin typeface="Times New Roman" panose="02020603050405020304" pitchFamily="18" charset="0"/>
                <a:cs typeface="Times New Roman" panose="02020603050405020304" pitchFamily="18" charset="0"/>
              </a:rPr>
              <a:t> </a:t>
            </a:r>
            <a:r>
              <a:rPr lang="en-GB" sz="4000" b="1" dirty="0" err="1">
                <a:solidFill>
                  <a:srgbClr val="FF0000"/>
                </a:solidFill>
                <a:latin typeface="Times New Roman" panose="02020603050405020304" pitchFamily="18" charset="0"/>
                <a:cs typeface="Times New Roman" panose="02020603050405020304" pitchFamily="18" charset="0"/>
              </a:rPr>
              <a:t>thích</a:t>
            </a:r>
            <a:r>
              <a:rPr lang="en-GB" sz="4000" b="1" dirty="0">
                <a:solidFill>
                  <a:srgbClr val="FF0000"/>
                </a:solidFill>
                <a:latin typeface="Times New Roman" panose="02020603050405020304" pitchFamily="18" charset="0"/>
                <a:cs typeface="Times New Roman" panose="02020603050405020304" pitchFamily="18" charset="0"/>
              </a:rPr>
              <a:t> </a:t>
            </a:r>
            <a:r>
              <a:rPr lang="en-GB" sz="4000" b="1" dirty="0" err="1">
                <a:solidFill>
                  <a:srgbClr val="FF0000"/>
                </a:solidFill>
                <a:latin typeface="Times New Roman" panose="02020603050405020304" pitchFamily="18" charset="0"/>
                <a:cs typeface="Times New Roman" panose="02020603050405020304" pitchFamily="18" charset="0"/>
              </a:rPr>
              <a:t>nói</a:t>
            </a:r>
            <a:r>
              <a:rPr lang="en-GB" sz="4000" b="1" dirty="0">
                <a:solidFill>
                  <a:srgbClr val="FF0000"/>
                </a:solidFill>
                <a:latin typeface="Times New Roman" panose="02020603050405020304" pitchFamily="18" charset="0"/>
                <a:cs typeface="Times New Roman" panose="02020603050405020304" pitchFamily="18" charset="0"/>
              </a:rPr>
              <a:t> </a:t>
            </a:r>
            <a:r>
              <a:rPr lang="en-GB" sz="4000" b="1" dirty="0" err="1">
                <a:solidFill>
                  <a:srgbClr val="FF0000"/>
                </a:solidFill>
                <a:latin typeface="Times New Roman" panose="02020603050405020304" pitchFamily="18" charset="0"/>
                <a:cs typeface="Times New Roman" panose="02020603050405020304" pitchFamily="18" charset="0"/>
              </a:rPr>
              <a:t>hơn</a:t>
            </a:r>
            <a:r>
              <a:rPr lang="en-GB" sz="4000" b="1" dirty="0">
                <a:solidFill>
                  <a:srgbClr val="FF0000"/>
                </a:solidFill>
                <a:latin typeface="Times New Roman" panose="02020603050405020304" pitchFamily="18" charset="0"/>
                <a:cs typeface="Times New Roman" panose="02020603050405020304" pitchFamily="18" charset="0"/>
              </a:rPr>
              <a:t> </a:t>
            </a:r>
            <a:r>
              <a:rPr lang="en-GB" sz="4000" b="1" dirty="0" err="1">
                <a:solidFill>
                  <a:srgbClr val="FF0000"/>
                </a:solidFill>
                <a:latin typeface="Times New Roman" panose="02020603050405020304" pitchFamily="18" charset="0"/>
                <a:cs typeface="Times New Roman" panose="02020603050405020304" pitchFamily="18" charset="0"/>
              </a:rPr>
              <a:t>làm</a:t>
            </a:r>
            <a:r>
              <a:rPr lang="en-GB" sz="4000" b="1" dirty="0">
                <a:solidFill>
                  <a:srgbClr val="FF0000"/>
                </a:solidFill>
                <a:latin typeface="Times New Roman" panose="02020603050405020304" pitchFamily="18" charset="0"/>
                <a:cs typeface="Times New Roman" panose="02020603050405020304" pitchFamily="18" charset="0"/>
              </a:rPr>
              <a:t>.</a:t>
            </a:r>
            <a:endParaRPr lang="en-GB" sz="4000" b="1" dirty="0">
              <a:solidFill>
                <a:srgbClr val="FF0000"/>
              </a:solidFill>
              <a:latin typeface="Times New Roman" panose="02020603050405020304" pitchFamily="18" charset="0"/>
              <a:cs typeface="Times New Roman" panose="02020603050405020304" pitchFamily="18" charset="0"/>
            </a:endParaRPr>
          </a:p>
        </p:txBody>
      </p:sp>
      <p:sp>
        <p:nvSpPr>
          <p:cNvPr id="18" name="TextBox 18"/>
          <p:cNvSpPr txBox="1"/>
          <p:nvPr/>
        </p:nvSpPr>
        <p:spPr>
          <a:xfrm>
            <a:off x="1281356" y="2951847"/>
            <a:ext cx="14521112" cy="1000274"/>
          </a:xfrm>
          <a:prstGeom prst="rect">
            <a:avLst/>
          </a:prstGeom>
        </p:spPr>
        <p:txBody>
          <a:bodyPr lIns="0" tIns="0" rIns="0" bIns="0" rtlCol="0" anchor="t">
            <a:spAutoFit/>
          </a:bodyPr>
          <a:lstStyle/>
          <a:p>
            <a:pPr algn="ctr">
              <a:lnSpc>
                <a:spcPts val="3920"/>
              </a:lnSpc>
            </a:pPr>
            <a:r>
              <a:rPr lang="en-GB" sz="4000" b="1">
                <a:solidFill>
                  <a:schemeClr val="bg1"/>
                </a:solidFill>
                <a:latin typeface="Times New Roman" panose="02020603050405020304" pitchFamily="18" charset="0"/>
                <a:cs typeface="Times New Roman" panose="02020603050405020304" pitchFamily="18" charset="0"/>
              </a:rPr>
              <a:t>Nhân vật Văn Sửu </a:t>
            </a:r>
            <a:r>
              <a:rPr lang="en-GB" sz="4000">
                <a:solidFill>
                  <a:schemeClr val="bg1"/>
                </a:solidFill>
                <a:latin typeface="Times New Roman" panose="02020603050405020304" pitchFamily="18" charset="0"/>
                <a:cs typeface="Times New Roman" panose="02020603050405020304" pitchFamily="18" charset="0"/>
              </a:rPr>
              <a:t>- vị thư kí xã, </a:t>
            </a:r>
            <a:endParaRPr lang="vi-VN" sz="4000">
              <a:solidFill>
                <a:schemeClr val="bg1"/>
              </a:solidFill>
              <a:latin typeface="Times New Roman" panose="02020603050405020304" pitchFamily="18" charset="0"/>
              <a:cs typeface="Times New Roman" panose="02020603050405020304" pitchFamily="18" charset="0"/>
            </a:endParaRPr>
          </a:p>
          <a:p>
            <a:pPr algn="ctr">
              <a:lnSpc>
                <a:spcPts val="3920"/>
              </a:lnSpc>
            </a:pPr>
            <a:r>
              <a:rPr lang="en-GB" sz="4000">
                <a:solidFill>
                  <a:schemeClr val="bg1"/>
                </a:solidFill>
                <a:latin typeface="Times New Roman" panose="02020603050405020304" pitchFamily="18" charset="0"/>
                <a:cs typeface="Times New Roman" panose="02020603050405020304" pitchFamily="18" charset="0"/>
              </a:rPr>
              <a:t>người cố vấn cho chủ tịch về việc đổi tên</a:t>
            </a:r>
            <a:endParaRPr lang="en-US" sz="4000" spc="69">
              <a:solidFill>
                <a:schemeClr val="bg1"/>
              </a:solidFill>
              <a:latin typeface="Times New Roman" panose="02020603050405020304" pitchFamily="18" charset="0"/>
              <a:cs typeface="Times New Roman" panose="02020603050405020304" pitchFamily="18" charset="0"/>
            </a:endParaRPr>
          </a:p>
        </p:txBody>
      </p:sp>
      <p:sp>
        <p:nvSpPr>
          <p:cNvPr id="19" name="TextBox 19"/>
          <p:cNvSpPr txBox="1"/>
          <p:nvPr/>
        </p:nvSpPr>
        <p:spPr>
          <a:xfrm>
            <a:off x="5763887" y="1782588"/>
            <a:ext cx="7535466" cy="738664"/>
          </a:xfrm>
          <a:prstGeom prst="rect">
            <a:avLst/>
          </a:prstGeom>
        </p:spPr>
        <p:txBody>
          <a:bodyPr lIns="0" tIns="0" rIns="0" bIns="0" rtlCol="0" anchor="t">
            <a:spAutoFit/>
          </a:bodyPr>
          <a:lstStyle/>
          <a:p>
            <a:r>
              <a:rPr lang="en-GB" sz="4800" b="1">
                <a:solidFill>
                  <a:schemeClr val="bg1"/>
                </a:solidFill>
                <a:latin typeface="Times New Roman" panose="02020603050405020304" pitchFamily="18" charset="0"/>
                <a:cs typeface="Times New Roman" panose="02020603050405020304" pitchFamily="18" charset="0"/>
              </a:rPr>
              <a:t>b. Các nhân vật khác</a:t>
            </a:r>
            <a:endParaRPr lang="en-GB" sz="4800">
              <a:solidFill>
                <a:schemeClr val="bg1"/>
              </a:solidFill>
              <a:latin typeface="Times New Roman" panose="02020603050405020304" pitchFamily="18" charset="0"/>
              <a:cs typeface="Times New Roman" panose="02020603050405020304" pitchFamily="18" charset="0"/>
            </a:endParaRPr>
          </a:p>
        </p:txBody>
      </p:sp>
      <p:sp>
        <p:nvSpPr>
          <p:cNvPr id="20" name="Rectangle 19"/>
          <p:cNvSpPr/>
          <p:nvPr/>
        </p:nvSpPr>
        <p:spPr>
          <a:xfrm>
            <a:off x="2689576" y="4844239"/>
            <a:ext cx="2116285" cy="646331"/>
          </a:xfrm>
          <a:prstGeom prst="rect">
            <a:avLst/>
          </a:prstGeom>
        </p:spPr>
        <p:txBody>
          <a:bodyPr wrap="none">
            <a:spAutoFit/>
          </a:bodyPr>
          <a:lstStyle/>
          <a:p>
            <a:r>
              <a:rPr lang="en-GB" sz="3600" b="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Ngôn ngữ</a:t>
            </a:r>
            <a:endParaRPr lang="en-GB" sz="3600" b="1">
              <a:solidFill>
                <a:srgbClr val="FF0000"/>
              </a:solidFill>
              <a:latin typeface="Times New Roman" panose="02020603050405020304" pitchFamily="18" charset="0"/>
              <a:cs typeface="Times New Roman" panose="02020603050405020304" pitchFamily="18" charset="0"/>
            </a:endParaRPr>
          </a:p>
        </p:txBody>
      </p:sp>
      <p:sp>
        <p:nvSpPr>
          <p:cNvPr id="21" name="Rectangle 20"/>
          <p:cNvSpPr/>
          <p:nvPr/>
        </p:nvSpPr>
        <p:spPr>
          <a:xfrm>
            <a:off x="8151042" y="5050750"/>
            <a:ext cx="2377574" cy="646331"/>
          </a:xfrm>
          <a:prstGeom prst="rect">
            <a:avLst/>
          </a:prstGeom>
        </p:spPr>
        <p:txBody>
          <a:bodyPr wrap="none">
            <a:spAutoFit/>
          </a:bodyPr>
          <a:lstStyle/>
          <a:p>
            <a:r>
              <a:rPr lang="en-GB" sz="3600" b="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Hành động</a:t>
            </a:r>
            <a:endParaRPr lang="en-GB" sz="3600" b="1">
              <a:solidFill>
                <a:srgbClr val="FF0000"/>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fade">
                                      <p:cBhvr>
                                        <p:cTn id="14" dur="1000"/>
                                        <p:tgtEl>
                                          <p:spTgt spid="18"/>
                                        </p:tgtEl>
                                      </p:cBhvr>
                                    </p:animEffect>
                                    <p:anim calcmode="lin" valueType="num">
                                      <p:cBhvr>
                                        <p:cTn id="15" dur="1000" fill="hold"/>
                                        <p:tgtEl>
                                          <p:spTgt spid="18"/>
                                        </p:tgtEl>
                                        <p:attrNameLst>
                                          <p:attrName>ppt_x</p:attrName>
                                        </p:attrNameLst>
                                      </p:cBhvr>
                                      <p:tavLst>
                                        <p:tav tm="0">
                                          <p:val>
                                            <p:strVal val="#ppt_x"/>
                                          </p:val>
                                        </p:tav>
                                        <p:tav tm="100000">
                                          <p:val>
                                            <p:strVal val="#ppt_x"/>
                                          </p:val>
                                        </p:tav>
                                      </p:tavLst>
                                    </p:anim>
                                    <p:anim calcmode="lin" valueType="num">
                                      <p:cBhvr>
                                        <p:cTn id="16"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0"/>
                                        </p:tgtEl>
                                        <p:attrNameLst>
                                          <p:attrName>style.visibility</p:attrName>
                                        </p:attrNameLst>
                                      </p:cBhvr>
                                      <p:to>
                                        <p:strVal val="visible"/>
                                      </p:to>
                                    </p:set>
                                    <p:animEffect transition="in" filter="fade">
                                      <p:cBhvr>
                                        <p:cTn id="21" dur="1000"/>
                                        <p:tgtEl>
                                          <p:spTgt spid="20"/>
                                        </p:tgtEl>
                                      </p:cBhvr>
                                    </p:animEffect>
                                    <p:anim calcmode="lin" valueType="num">
                                      <p:cBhvr>
                                        <p:cTn id="22" dur="1000" fill="hold"/>
                                        <p:tgtEl>
                                          <p:spTgt spid="20"/>
                                        </p:tgtEl>
                                        <p:attrNameLst>
                                          <p:attrName>ppt_x</p:attrName>
                                        </p:attrNameLst>
                                      </p:cBhvr>
                                      <p:tavLst>
                                        <p:tav tm="0">
                                          <p:val>
                                            <p:strVal val="#ppt_x"/>
                                          </p:val>
                                        </p:tav>
                                        <p:tav tm="100000">
                                          <p:val>
                                            <p:strVal val="#ppt_x"/>
                                          </p:val>
                                        </p:tav>
                                      </p:tavLst>
                                    </p:anim>
                                    <p:anim calcmode="lin" valueType="num">
                                      <p:cBhvr>
                                        <p:cTn id="23" dur="1000" fill="hold"/>
                                        <p:tgtEl>
                                          <p:spTgt spid="20"/>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1000"/>
                                        <p:tgtEl>
                                          <p:spTgt spid="8"/>
                                        </p:tgtEl>
                                      </p:cBhvr>
                                    </p:animEffect>
                                    <p:anim calcmode="lin" valueType="num">
                                      <p:cBhvr>
                                        <p:cTn id="27" dur="1000" fill="hold"/>
                                        <p:tgtEl>
                                          <p:spTgt spid="8"/>
                                        </p:tgtEl>
                                        <p:attrNameLst>
                                          <p:attrName>ppt_x</p:attrName>
                                        </p:attrNameLst>
                                      </p:cBhvr>
                                      <p:tavLst>
                                        <p:tav tm="0">
                                          <p:val>
                                            <p:strVal val="#ppt_x"/>
                                          </p:val>
                                        </p:tav>
                                        <p:tav tm="100000">
                                          <p:val>
                                            <p:strVal val="#ppt_x"/>
                                          </p:val>
                                        </p:tav>
                                      </p:tavLst>
                                    </p:anim>
                                    <p:anim calcmode="lin" valueType="num">
                                      <p:cBhvr>
                                        <p:cTn id="28"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15"/>
                                        </p:tgtEl>
                                        <p:attrNameLst>
                                          <p:attrName>style.visibility</p:attrName>
                                        </p:attrNameLst>
                                      </p:cBhvr>
                                      <p:to>
                                        <p:strVal val="visible"/>
                                      </p:to>
                                    </p:set>
                                    <p:animEffect transition="in" filter="fade">
                                      <p:cBhvr>
                                        <p:cTn id="33" dur="1000"/>
                                        <p:tgtEl>
                                          <p:spTgt spid="15"/>
                                        </p:tgtEl>
                                      </p:cBhvr>
                                    </p:animEffect>
                                    <p:anim calcmode="lin" valueType="num">
                                      <p:cBhvr>
                                        <p:cTn id="34" dur="1000" fill="hold"/>
                                        <p:tgtEl>
                                          <p:spTgt spid="15"/>
                                        </p:tgtEl>
                                        <p:attrNameLst>
                                          <p:attrName>ppt_x</p:attrName>
                                        </p:attrNameLst>
                                      </p:cBhvr>
                                      <p:tavLst>
                                        <p:tav tm="0">
                                          <p:val>
                                            <p:strVal val="#ppt_x"/>
                                          </p:val>
                                        </p:tav>
                                        <p:tav tm="100000">
                                          <p:val>
                                            <p:strVal val="#ppt_x"/>
                                          </p:val>
                                        </p:tav>
                                      </p:tavLst>
                                    </p:anim>
                                    <p:anim calcmode="lin" valueType="num">
                                      <p:cBhvr>
                                        <p:cTn id="35"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grpId="0" nodeType="clickEffect">
                                  <p:stCondLst>
                                    <p:cond delay="0"/>
                                  </p:stCondLst>
                                  <p:childTnLst>
                                    <p:set>
                                      <p:cBhvr>
                                        <p:cTn id="39" dur="1" fill="hold">
                                          <p:stCondLst>
                                            <p:cond delay="0"/>
                                          </p:stCondLst>
                                        </p:cTn>
                                        <p:tgtEl>
                                          <p:spTgt spid="21"/>
                                        </p:tgtEl>
                                        <p:attrNameLst>
                                          <p:attrName>style.visibility</p:attrName>
                                        </p:attrNameLst>
                                      </p:cBhvr>
                                      <p:to>
                                        <p:strVal val="visible"/>
                                      </p:to>
                                    </p:set>
                                    <p:animEffect transition="in" filter="barn(inVertical)">
                                      <p:cBhvr>
                                        <p:cTn id="40" dur="500"/>
                                        <p:tgtEl>
                                          <p:spTgt spid="21"/>
                                        </p:tgtEl>
                                      </p:cBhvr>
                                    </p:animEffect>
                                  </p:childTnLst>
                                </p:cTn>
                              </p:par>
                              <p:par>
                                <p:cTn id="41" presetID="16" presetClass="entr" presetSubtype="21" fill="hold" nodeType="withEffect">
                                  <p:stCondLst>
                                    <p:cond delay="0"/>
                                  </p:stCondLst>
                                  <p:childTnLst>
                                    <p:set>
                                      <p:cBhvr>
                                        <p:cTn id="42" dur="1" fill="hold">
                                          <p:stCondLst>
                                            <p:cond delay="0"/>
                                          </p:stCondLst>
                                        </p:cTn>
                                        <p:tgtEl>
                                          <p:spTgt spid="9"/>
                                        </p:tgtEl>
                                        <p:attrNameLst>
                                          <p:attrName>style.visibility</p:attrName>
                                        </p:attrNameLst>
                                      </p:cBhvr>
                                      <p:to>
                                        <p:strVal val="visible"/>
                                      </p:to>
                                    </p:set>
                                    <p:animEffect transition="in" filter="barn(inVertical)">
                                      <p:cBhvr>
                                        <p:cTn id="43" dur="500"/>
                                        <p:tgtEl>
                                          <p:spTgt spid="9"/>
                                        </p:tgtEl>
                                      </p:cBhvr>
                                    </p:animEffect>
                                  </p:childTnLst>
                                </p:cTn>
                              </p:par>
                            </p:childTnLst>
                          </p:cTn>
                        </p:par>
                      </p:childTnLst>
                    </p:cTn>
                  </p:par>
                  <p:par>
                    <p:cTn id="44" fill="hold">
                      <p:stCondLst>
                        <p:cond delay="indefinite"/>
                      </p:stCondLst>
                      <p:childTnLst>
                        <p:par>
                          <p:cTn id="45" fill="hold">
                            <p:stCondLst>
                              <p:cond delay="0"/>
                            </p:stCondLst>
                            <p:childTnLst>
                              <p:par>
                                <p:cTn id="46" presetID="16" presetClass="entr" presetSubtype="21" fill="hold" grpId="0" nodeType="clickEffect">
                                  <p:stCondLst>
                                    <p:cond delay="0"/>
                                  </p:stCondLst>
                                  <p:childTnLst>
                                    <p:set>
                                      <p:cBhvr>
                                        <p:cTn id="47" dur="1" fill="hold">
                                          <p:stCondLst>
                                            <p:cond delay="0"/>
                                          </p:stCondLst>
                                        </p:cTn>
                                        <p:tgtEl>
                                          <p:spTgt spid="16"/>
                                        </p:tgtEl>
                                        <p:attrNameLst>
                                          <p:attrName>style.visibility</p:attrName>
                                        </p:attrNameLst>
                                      </p:cBhvr>
                                      <p:to>
                                        <p:strVal val="visible"/>
                                      </p:to>
                                    </p:set>
                                    <p:animEffect transition="in" filter="barn(inVertical)">
                                      <p:cBhvr>
                                        <p:cTn id="48" dur="500"/>
                                        <p:tgtEl>
                                          <p:spTgt spid="16"/>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4" fill="hold" grpId="0" nodeType="clickEffect">
                                  <p:stCondLst>
                                    <p:cond delay="0"/>
                                  </p:stCondLst>
                                  <p:childTnLst>
                                    <p:set>
                                      <p:cBhvr>
                                        <p:cTn id="52" dur="1" fill="hold">
                                          <p:stCondLst>
                                            <p:cond delay="0"/>
                                          </p:stCondLst>
                                        </p:cTn>
                                        <p:tgtEl>
                                          <p:spTgt spid="17"/>
                                        </p:tgtEl>
                                        <p:attrNameLst>
                                          <p:attrName>style.visibility</p:attrName>
                                        </p:attrNameLst>
                                      </p:cBhvr>
                                      <p:to>
                                        <p:strVal val="visible"/>
                                      </p:to>
                                    </p:set>
                                    <p:animEffect transition="in" filter="wipe(down)">
                                      <p:cBhvr>
                                        <p:cTn id="5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7" grpId="0"/>
      <p:bldP spid="18" grpId="0"/>
      <p:bldP spid="19" grpId="0"/>
      <p:bldP spid="20" grpId="0"/>
      <p:bldP spid="21" grpId="0"/>
    </p:bld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AF9F0"/>
        </a:solidFill>
        <a:effectLst/>
      </p:bgPr>
    </p:bg>
    <p:spTree>
      <p:nvGrpSpPr>
        <p:cNvPr id="1" name=""/>
        <p:cNvGrpSpPr/>
        <p:nvPr/>
      </p:nvGrpSpPr>
      <p:grpSpPr>
        <a:xfrm>
          <a:off x="0" y="0"/>
          <a:ext cx="0" cy="0"/>
          <a:chOff x="0" y="0"/>
          <a:chExt cx="0" cy="0"/>
        </a:xfrm>
      </p:grpSpPr>
      <p:grpSp>
        <p:nvGrpSpPr>
          <p:cNvPr id="2" name="Group 2"/>
          <p:cNvGrpSpPr/>
          <p:nvPr/>
        </p:nvGrpSpPr>
        <p:grpSpPr>
          <a:xfrm>
            <a:off x="-1381293" y="0"/>
            <a:ext cx="20399600" cy="10287000"/>
            <a:chOff x="0" y="0"/>
            <a:chExt cx="27199466" cy="13716000"/>
          </a:xfrm>
        </p:grpSpPr>
        <p:sp>
          <p:nvSpPr>
            <p:cNvPr id="3" name="Freeform 3"/>
            <p:cNvSpPr/>
            <p:nvPr/>
          </p:nvSpPr>
          <p:spPr>
            <a:xfrm>
              <a:off x="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1">
                <a:alphaModFix amt="19999"/>
              </a:blip>
              <a:stretch>
                <a:fillRect/>
              </a:stretch>
            </a:blipFill>
          </p:spPr>
        </p:sp>
        <p:sp>
          <p:nvSpPr>
            <p:cNvPr id="4" name="Freeform 4"/>
            <p:cNvSpPr/>
            <p:nvPr/>
          </p:nvSpPr>
          <p:spPr>
            <a:xfrm>
              <a:off x="13483466"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1">
                <a:alphaModFix amt="19999"/>
              </a:blip>
              <a:stretch>
                <a:fillRect/>
              </a:stretch>
            </a:blipFill>
          </p:spPr>
        </p:sp>
      </p:grpSp>
      <p:grpSp>
        <p:nvGrpSpPr>
          <p:cNvPr id="5" name="Group 5"/>
          <p:cNvGrpSpPr/>
          <p:nvPr/>
        </p:nvGrpSpPr>
        <p:grpSpPr>
          <a:xfrm>
            <a:off x="500618" y="1358878"/>
            <a:ext cx="17456396" cy="8550690"/>
            <a:chOff x="0" y="0"/>
            <a:chExt cx="4597569" cy="2252034"/>
          </a:xfrm>
        </p:grpSpPr>
        <p:sp>
          <p:nvSpPr>
            <p:cNvPr id="6" name="Freeform 6"/>
            <p:cNvSpPr/>
            <p:nvPr/>
          </p:nvSpPr>
          <p:spPr>
            <a:xfrm>
              <a:off x="0" y="0"/>
              <a:ext cx="4597569" cy="2252034"/>
            </a:xfrm>
            <a:custGeom>
              <a:avLst/>
              <a:gdLst/>
              <a:ahLst/>
              <a:cxnLst/>
              <a:rect l="l" t="t" r="r" b="b"/>
              <a:pathLst>
                <a:path w="4597569" h="2252034">
                  <a:moveTo>
                    <a:pt x="22619" y="0"/>
                  </a:moveTo>
                  <a:lnTo>
                    <a:pt x="4574951" y="0"/>
                  </a:lnTo>
                  <a:cubicBezTo>
                    <a:pt x="4580950" y="0"/>
                    <a:pt x="4586703" y="2383"/>
                    <a:pt x="4590945" y="6625"/>
                  </a:cubicBezTo>
                  <a:cubicBezTo>
                    <a:pt x="4595186" y="10867"/>
                    <a:pt x="4597569" y="16620"/>
                    <a:pt x="4597569" y="22619"/>
                  </a:cubicBezTo>
                  <a:lnTo>
                    <a:pt x="4597569" y="2229415"/>
                  </a:lnTo>
                  <a:cubicBezTo>
                    <a:pt x="4597569" y="2235414"/>
                    <a:pt x="4595186" y="2241167"/>
                    <a:pt x="4590945" y="2245409"/>
                  </a:cubicBezTo>
                  <a:cubicBezTo>
                    <a:pt x="4586703" y="2249651"/>
                    <a:pt x="4580950" y="2252034"/>
                    <a:pt x="4574951" y="2252034"/>
                  </a:cubicBezTo>
                  <a:lnTo>
                    <a:pt x="22619" y="2252034"/>
                  </a:lnTo>
                  <a:cubicBezTo>
                    <a:pt x="16620" y="2252034"/>
                    <a:pt x="10867" y="2249651"/>
                    <a:pt x="6625" y="2245409"/>
                  </a:cubicBezTo>
                  <a:cubicBezTo>
                    <a:pt x="2383" y="2241167"/>
                    <a:pt x="0" y="2235414"/>
                    <a:pt x="0" y="2229415"/>
                  </a:cubicBezTo>
                  <a:lnTo>
                    <a:pt x="0" y="22619"/>
                  </a:lnTo>
                  <a:cubicBezTo>
                    <a:pt x="0" y="16620"/>
                    <a:pt x="2383" y="10867"/>
                    <a:pt x="6625" y="6625"/>
                  </a:cubicBezTo>
                  <a:cubicBezTo>
                    <a:pt x="10867" y="2383"/>
                    <a:pt x="16620" y="0"/>
                    <a:pt x="22619" y="0"/>
                  </a:cubicBezTo>
                  <a:close/>
                </a:path>
              </a:pathLst>
            </a:custGeom>
            <a:solidFill>
              <a:srgbClr val="825445"/>
            </a:solidFill>
          </p:spPr>
        </p:sp>
        <p:sp>
          <p:nvSpPr>
            <p:cNvPr id="7" name="TextBox 7"/>
            <p:cNvSpPr txBox="1"/>
            <p:nvPr/>
          </p:nvSpPr>
          <p:spPr>
            <a:xfrm>
              <a:off x="0" y="-28575"/>
              <a:ext cx="812800" cy="841375"/>
            </a:xfrm>
            <a:prstGeom prst="rect">
              <a:avLst/>
            </a:prstGeom>
          </p:spPr>
          <p:txBody>
            <a:bodyPr lIns="50800" tIns="50800" rIns="50800" bIns="50800" rtlCol="0" anchor="ctr"/>
            <a:lstStyle/>
            <a:p>
              <a:pPr algn="ctr">
                <a:lnSpc>
                  <a:spcPts val="2660"/>
                </a:lnSpc>
                <a:spcBef>
                  <a:spcPct val="0"/>
                </a:spcBef>
              </a:pPr>
              <a:endParaRPr>
                <a:solidFill>
                  <a:prstClr val="black"/>
                </a:solidFill>
              </a:endParaRPr>
            </a:p>
          </p:txBody>
        </p:sp>
      </p:grpSp>
      <p:sp>
        <p:nvSpPr>
          <p:cNvPr id="8" name="Freeform 8"/>
          <p:cNvSpPr/>
          <p:nvPr/>
        </p:nvSpPr>
        <p:spPr>
          <a:xfrm>
            <a:off x="1518953" y="4695662"/>
            <a:ext cx="4467996" cy="4709350"/>
          </a:xfrm>
          <a:custGeom>
            <a:avLst/>
            <a:gdLst/>
            <a:ahLst/>
            <a:cxnLst/>
            <a:rect l="l" t="t" r="r" b="b"/>
            <a:pathLst>
              <a:path w="4467996" h="4709350">
                <a:moveTo>
                  <a:pt x="0" y="0"/>
                </a:moveTo>
                <a:lnTo>
                  <a:pt x="4467996" y="0"/>
                </a:lnTo>
                <a:lnTo>
                  <a:pt x="4467996" y="4709350"/>
                </a:lnTo>
                <a:lnTo>
                  <a:pt x="0" y="4709350"/>
                </a:lnTo>
                <a:lnTo>
                  <a:pt x="0" y="0"/>
                </a:lnTo>
                <a:close/>
              </a:path>
            </a:pathLst>
          </a:custGeom>
          <a:blipFill>
            <a:blip r:embed="rId2"/>
            <a:stretch>
              <a:fillRect/>
            </a:stretch>
          </a:blipFill>
        </p:spPr>
      </p:sp>
      <p:sp>
        <p:nvSpPr>
          <p:cNvPr id="9" name="Freeform 9"/>
          <p:cNvSpPr/>
          <p:nvPr/>
        </p:nvSpPr>
        <p:spPr>
          <a:xfrm>
            <a:off x="6248401" y="4681448"/>
            <a:ext cx="5885706" cy="4709350"/>
          </a:xfrm>
          <a:custGeom>
            <a:avLst/>
            <a:gdLst/>
            <a:ahLst/>
            <a:cxnLst/>
            <a:rect l="l" t="t" r="r" b="b"/>
            <a:pathLst>
              <a:path w="4467996" h="4709350">
                <a:moveTo>
                  <a:pt x="0" y="0"/>
                </a:moveTo>
                <a:lnTo>
                  <a:pt x="4467996" y="0"/>
                </a:lnTo>
                <a:lnTo>
                  <a:pt x="4467996" y="4709351"/>
                </a:lnTo>
                <a:lnTo>
                  <a:pt x="0" y="4709351"/>
                </a:lnTo>
                <a:lnTo>
                  <a:pt x="0" y="0"/>
                </a:lnTo>
                <a:close/>
              </a:path>
            </a:pathLst>
          </a:custGeom>
          <a:blipFill>
            <a:blip r:embed="rId2"/>
            <a:stretch>
              <a:fillRect/>
            </a:stretch>
          </a:blipFill>
        </p:spPr>
      </p:sp>
      <p:sp>
        <p:nvSpPr>
          <p:cNvPr id="10" name="Freeform 10"/>
          <p:cNvSpPr/>
          <p:nvPr/>
        </p:nvSpPr>
        <p:spPr>
          <a:xfrm>
            <a:off x="12298516" y="4695662"/>
            <a:ext cx="4467996" cy="4709350"/>
          </a:xfrm>
          <a:custGeom>
            <a:avLst/>
            <a:gdLst/>
            <a:ahLst/>
            <a:cxnLst/>
            <a:rect l="l" t="t" r="r" b="b"/>
            <a:pathLst>
              <a:path w="4467996" h="4709350">
                <a:moveTo>
                  <a:pt x="0" y="0"/>
                </a:moveTo>
                <a:lnTo>
                  <a:pt x="4467996" y="0"/>
                </a:lnTo>
                <a:lnTo>
                  <a:pt x="4467996" y="4709350"/>
                </a:lnTo>
                <a:lnTo>
                  <a:pt x="0" y="4709350"/>
                </a:lnTo>
                <a:lnTo>
                  <a:pt x="0" y="0"/>
                </a:lnTo>
                <a:close/>
              </a:path>
            </a:pathLst>
          </a:custGeom>
          <a:blipFill>
            <a:blip r:embed="rId2"/>
            <a:stretch>
              <a:fillRect/>
            </a:stretch>
          </a:blipFill>
        </p:spPr>
      </p:sp>
      <p:grpSp>
        <p:nvGrpSpPr>
          <p:cNvPr id="11" name="Group 11"/>
          <p:cNvGrpSpPr/>
          <p:nvPr/>
        </p:nvGrpSpPr>
        <p:grpSpPr>
          <a:xfrm>
            <a:off x="500618" y="-318330"/>
            <a:ext cx="17456396" cy="1347030"/>
            <a:chOff x="0" y="0"/>
            <a:chExt cx="4597569" cy="354773"/>
          </a:xfrm>
        </p:grpSpPr>
        <p:sp>
          <p:nvSpPr>
            <p:cNvPr id="12" name="Freeform 12"/>
            <p:cNvSpPr/>
            <p:nvPr/>
          </p:nvSpPr>
          <p:spPr>
            <a:xfrm>
              <a:off x="0" y="0"/>
              <a:ext cx="4597569" cy="354773"/>
            </a:xfrm>
            <a:custGeom>
              <a:avLst/>
              <a:gdLst/>
              <a:ahLst/>
              <a:cxnLst/>
              <a:rect l="l" t="t" r="r" b="b"/>
              <a:pathLst>
                <a:path w="4597569" h="354773">
                  <a:moveTo>
                    <a:pt x="22619" y="0"/>
                  </a:moveTo>
                  <a:lnTo>
                    <a:pt x="4574951" y="0"/>
                  </a:lnTo>
                  <a:cubicBezTo>
                    <a:pt x="4580950" y="0"/>
                    <a:pt x="4586703" y="2383"/>
                    <a:pt x="4590945" y="6625"/>
                  </a:cubicBezTo>
                  <a:cubicBezTo>
                    <a:pt x="4595186" y="10867"/>
                    <a:pt x="4597569" y="16620"/>
                    <a:pt x="4597569" y="22619"/>
                  </a:cubicBezTo>
                  <a:lnTo>
                    <a:pt x="4597569" y="332155"/>
                  </a:lnTo>
                  <a:cubicBezTo>
                    <a:pt x="4597569" y="338154"/>
                    <a:pt x="4595186" y="343907"/>
                    <a:pt x="4590945" y="348149"/>
                  </a:cubicBezTo>
                  <a:cubicBezTo>
                    <a:pt x="4586703" y="352390"/>
                    <a:pt x="4580950" y="354773"/>
                    <a:pt x="4574951" y="354773"/>
                  </a:cubicBezTo>
                  <a:lnTo>
                    <a:pt x="22619" y="354773"/>
                  </a:lnTo>
                  <a:cubicBezTo>
                    <a:pt x="16620" y="354773"/>
                    <a:pt x="10867" y="352390"/>
                    <a:pt x="6625" y="348149"/>
                  </a:cubicBezTo>
                  <a:cubicBezTo>
                    <a:pt x="2383" y="343907"/>
                    <a:pt x="0" y="338154"/>
                    <a:pt x="0" y="332155"/>
                  </a:cubicBezTo>
                  <a:lnTo>
                    <a:pt x="0" y="22619"/>
                  </a:lnTo>
                  <a:cubicBezTo>
                    <a:pt x="0" y="16620"/>
                    <a:pt x="2383" y="10867"/>
                    <a:pt x="6625" y="6625"/>
                  </a:cubicBezTo>
                  <a:cubicBezTo>
                    <a:pt x="10867" y="2383"/>
                    <a:pt x="16620" y="0"/>
                    <a:pt x="22619" y="0"/>
                  </a:cubicBezTo>
                  <a:close/>
                </a:path>
              </a:pathLst>
            </a:custGeom>
            <a:solidFill>
              <a:srgbClr val="825445"/>
            </a:solidFill>
          </p:spPr>
        </p:sp>
        <p:sp>
          <p:nvSpPr>
            <p:cNvPr id="13" name="TextBox 13"/>
            <p:cNvSpPr txBox="1"/>
            <p:nvPr/>
          </p:nvSpPr>
          <p:spPr>
            <a:xfrm>
              <a:off x="0" y="-28575"/>
              <a:ext cx="812800" cy="841375"/>
            </a:xfrm>
            <a:prstGeom prst="rect">
              <a:avLst/>
            </a:prstGeom>
          </p:spPr>
          <p:txBody>
            <a:bodyPr lIns="50800" tIns="50800" rIns="50800" bIns="50800" rtlCol="0" anchor="ctr"/>
            <a:lstStyle/>
            <a:p>
              <a:pPr algn="ctr">
                <a:lnSpc>
                  <a:spcPts val="2660"/>
                </a:lnSpc>
                <a:spcBef>
                  <a:spcPct val="0"/>
                </a:spcBef>
              </a:pPr>
              <a:endParaRPr>
                <a:solidFill>
                  <a:prstClr val="black"/>
                </a:solidFill>
              </a:endParaRPr>
            </a:p>
          </p:txBody>
        </p:sp>
      </p:grpSp>
      <p:sp>
        <p:nvSpPr>
          <p:cNvPr id="14" name="Freeform 14"/>
          <p:cNvSpPr/>
          <p:nvPr/>
        </p:nvSpPr>
        <p:spPr>
          <a:xfrm rot="5400000">
            <a:off x="8604446" y="-4647449"/>
            <a:ext cx="1079108" cy="11510488"/>
          </a:xfrm>
          <a:custGeom>
            <a:avLst/>
            <a:gdLst/>
            <a:ahLst/>
            <a:cxnLst/>
            <a:rect l="l" t="t" r="r" b="b"/>
            <a:pathLst>
              <a:path w="1079108" h="11510488">
                <a:moveTo>
                  <a:pt x="0" y="0"/>
                </a:moveTo>
                <a:lnTo>
                  <a:pt x="1079108" y="0"/>
                </a:lnTo>
                <a:lnTo>
                  <a:pt x="1079108" y="11510488"/>
                </a:lnTo>
                <a:lnTo>
                  <a:pt x="0" y="11510488"/>
                </a:lnTo>
                <a:lnTo>
                  <a:pt x="0" y="0"/>
                </a:lnTo>
                <a:close/>
              </a:path>
            </a:pathLst>
          </a:custGeom>
          <a:blipFill>
            <a:blip r:embed="rId3"/>
            <a:stretch>
              <a:fillRect/>
            </a:stretch>
          </a:blipFill>
        </p:spPr>
      </p:sp>
      <p:sp>
        <p:nvSpPr>
          <p:cNvPr id="15" name="TextBox 15"/>
          <p:cNvSpPr txBox="1"/>
          <p:nvPr/>
        </p:nvSpPr>
        <p:spPr>
          <a:xfrm>
            <a:off x="1968260" y="5892686"/>
            <a:ext cx="3453285" cy="2462213"/>
          </a:xfrm>
          <a:prstGeom prst="rect">
            <a:avLst/>
          </a:prstGeom>
        </p:spPr>
        <p:txBody>
          <a:bodyPr lIns="0" tIns="0" rIns="0" bIns="0" rtlCol="0" anchor="t">
            <a:spAutoFit/>
          </a:bodyPr>
          <a:lstStyle/>
          <a:p>
            <a:pPr algn="just"/>
            <a:r>
              <a:rPr lang="en-GB" sz="4000" b="1" dirty="0" err="1">
                <a:solidFill>
                  <a:srgbClr val="FF0000"/>
                </a:solidFill>
                <a:latin typeface="Times New Roman" panose="02020603050405020304" pitchFamily="18" charset="0"/>
                <a:cs typeface="Times New Roman" panose="02020603050405020304" pitchFamily="18" charset="0"/>
              </a:rPr>
              <a:t>Thật</a:t>
            </a:r>
            <a:r>
              <a:rPr lang="en-GB" sz="4000" b="1" dirty="0">
                <a:solidFill>
                  <a:srgbClr val="FF0000"/>
                </a:solidFill>
                <a:latin typeface="Times New Roman" panose="02020603050405020304" pitchFamily="18" charset="0"/>
                <a:cs typeface="Times New Roman" panose="02020603050405020304" pitchFamily="18" charset="0"/>
              </a:rPr>
              <a:t> </a:t>
            </a:r>
            <a:r>
              <a:rPr lang="en-GB" sz="4000" b="1" dirty="0" err="1">
                <a:solidFill>
                  <a:srgbClr val="FF0000"/>
                </a:solidFill>
                <a:latin typeface="Times New Roman" panose="02020603050405020304" pitchFamily="18" charset="0"/>
                <a:cs typeface="Times New Roman" panose="02020603050405020304" pitchFamily="18" charset="0"/>
              </a:rPr>
              <a:t>thà</a:t>
            </a:r>
            <a:r>
              <a:rPr lang="en-GB" sz="4000" b="1" dirty="0">
                <a:solidFill>
                  <a:srgbClr val="FF0000"/>
                </a:solidFill>
                <a:latin typeface="Times New Roman" panose="02020603050405020304" pitchFamily="18" charset="0"/>
                <a:cs typeface="Times New Roman" panose="02020603050405020304" pitchFamily="18" charset="0"/>
              </a:rPr>
              <a:t>, </a:t>
            </a:r>
            <a:r>
              <a:rPr lang="en-GB" sz="4000" b="1" dirty="0" err="1">
                <a:solidFill>
                  <a:srgbClr val="FF0000"/>
                </a:solidFill>
                <a:latin typeface="Times New Roman" panose="02020603050405020304" pitchFamily="18" charset="0"/>
                <a:cs typeface="Times New Roman" panose="02020603050405020304" pitchFamily="18" charset="0"/>
              </a:rPr>
              <a:t>chất</a:t>
            </a:r>
            <a:r>
              <a:rPr lang="en-GB" sz="4000" b="1" dirty="0">
                <a:solidFill>
                  <a:srgbClr val="FF0000"/>
                </a:solidFill>
                <a:latin typeface="Times New Roman" panose="02020603050405020304" pitchFamily="18" charset="0"/>
                <a:cs typeface="Times New Roman" panose="02020603050405020304" pitchFamily="18" charset="0"/>
              </a:rPr>
              <a:t> </a:t>
            </a:r>
            <a:r>
              <a:rPr lang="en-GB" sz="4000" b="1" dirty="0" err="1">
                <a:solidFill>
                  <a:srgbClr val="FF0000"/>
                </a:solidFill>
                <a:latin typeface="Times New Roman" panose="02020603050405020304" pitchFamily="18" charset="0"/>
                <a:cs typeface="Times New Roman" panose="02020603050405020304" pitchFamily="18" charset="0"/>
              </a:rPr>
              <a:t>phác</a:t>
            </a:r>
            <a:r>
              <a:rPr lang="en-GB" sz="4000" b="1" dirty="0">
                <a:solidFill>
                  <a:srgbClr val="FF0000"/>
                </a:solidFill>
                <a:latin typeface="Times New Roman" panose="02020603050405020304" pitchFamily="18" charset="0"/>
                <a:cs typeface="Times New Roman" panose="02020603050405020304" pitchFamily="18" charset="0"/>
              </a:rPr>
              <a:t> </a:t>
            </a:r>
            <a:r>
              <a:rPr lang="en-GB" sz="4000" b="1" dirty="0" err="1">
                <a:solidFill>
                  <a:srgbClr val="FF0000"/>
                </a:solidFill>
                <a:latin typeface="Times New Roman" panose="02020603050405020304" pitchFamily="18" charset="0"/>
                <a:cs typeface="Times New Roman" panose="02020603050405020304" pitchFamily="18" charset="0"/>
              </a:rPr>
              <a:t>nhưng</a:t>
            </a:r>
            <a:r>
              <a:rPr lang="en-GB" sz="4000" b="1" dirty="0">
                <a:solidFill>
                  <a:srgbClr val="FF0000"/>
                </a:solidFill>
                <a:latin typeface="Times New Roman" panose="02020603050405020304" pitchFamily="18" charset="0"/>
                <a:cs typeface="Times New Roman" panose="02020603050405020304" pitchFamily="18" charset="0"/>
              </a:rPr>
              <a:t> </a:t>
            </a:r>
            <a:r>
              <a:rPr lang="en-GB" sz="4000" b="1" dirty="0" err="1">
                <a:solidFill>
                  <a:srgbClr val="FF0000"/>
                </a:solidFill>
                <a:latin typeface="Times New Roman" panose="02020603050405020304" pitchFamily="18" charset="0"/>
                <a:cs typeface="Times New Roman" panose="02020603050405020304" pitchFamily="18" charset="0"/>
              </a:rPr>
              <a:t>hiểu</a:t>
            </a:r>
            <a:r>
              <a:rPr lang="en-GB" sz="4000" b="1" dirty="0">
                <a:solidFill>
                  <a:srgbClr val="FF0000"/>
                </a:solidFill>
                <a:latin typeface="Times New Roman" panose="02020603050405020304" pitchFamily="18" charset="0"/>
                <a:cs typeface="Times New Roman" panose="02020603050405020304" pitchFamily="18" charset="0"/>
              </a:rPr>
              <a:t> </a:t>
            </a:r>
            <a:r>
              <a:rPr lang="en-GB" sz="4000" b="1" dirty="0" err="1">
                <a:solidFill>
                  <a:srgbClr val="FF0000"/>
                </a:solidFill>
                <a:latin typeface="Times New Roman" panose="02020603050405020304" pitchFamily="18" charset="0"/>
                <a:cs typeface="Times New Roman" panose="02020603050405020304" pitchFamily="18" charset="0"/>
              </a:rPr>
              <a:t>biết</a:t>
            </a:r>
            <a:r>
              <a:rPr lang="en-GB" sz="4000" b="1" dirty="0">
                <a:solidFill>
                  <a:srgbClr val="FF0000"/>
                </a:solidFill>
                <a:latin typeface="Times New Roman" panose="02020603050405020304" pitchFamily="18" charset="0"/>
                <a:cs typeface="Times New Roman" panose="02020603050405020304" pitchFamily="18" charset="0"/>
              </a:rPr>
              <a:t> </a:t>
            </a:r>
            <a:r>
              <a:rPr lang="en-GB" sz="4000" b="1" dirty="0" err="1">
                <a:solidFill>
                  <a:srgbClr val="FF0000"/>
                </a:solidFill>
                <a:latin typeface="Times New Roman" panose="02020603050405020304" pitchFamily="18" charset="0"/>
                <a:cs typeface="Times New Roman" panose="02020603050405020304" pitchFamily="18" charset="0"/>
              </a:rPr>
              <a:t>hạn</a:t>
            </a:r>
            <a:r>
              <a:rPr lang="en-GB" sz="4000" b="1" dirty="0">
                <a:solidFill>
                  <a:srgbClr val="FF0000"/>
                </a:solidFill>
                <a:latin typeface="Times New Roman" panose="02020603050405020304" pitchFamily="18" charset="0"/>
                <a:cs typeface="Times New Roman" panose="02020603050405020304" pitchFamily="18" charset="0"/>
              </a:rPr>
              <a:t> </a:t>
            </a:r>
            <a:r>
              <a:rPr lang="en-GB" sz="4000" b="1" dirty="0" err="1">
                <a:solidFill>
                  <a:srgbClr val="FF0000"/>
                </a:solidFill>
                <a:latin typeface="Times New Roman" panose="02020603050405020304" pitchFamily="18" charset="0"/>
                <a:cs typeface="Times New Roman" panose="02020603050405020304" pitchFamily="18" charset="0"/>
              </a:rPr>
              <a:t>chế</a:t>
            </a:r>
            <a:r>
              <a:rPr lang="en-GB" sz="4000" b="1" dirty="0">
                <a:solidFill>
                  <a:srgbClr val="FF0000"/>
                </a:solidFill>
                <a:latin typeface="Times New Roman" panose="02020603050405020304" pitchFamily="18" charset="0"/>
                <a:cs typeface="Times New Roman" panose="02020603050405020304" pitchFamily="18" charset="0"/>
              </a:rPr>
              <a:t>.</a:t>
            </a:r>
            <a:endParaRPr lang="en-GB" sz="4000" b="1" dirty="0">
              <a:solidFill>
                <a:srgbClr val="FF0000"/>
              </a:solidFill>
              <a:latin typeface="Times New Roman" panose="02020603050405020304" pitchFamily="18" charset="0"/>
              <a:cs typeface="Times New Roman" panose="02020603050405020304" pitchFamily="18" charset="0"/>
            </a:endParaRPr>
          </a:p>
        </p:txBody>
      </p:sp>
      <p:sp>
        <p:nvSpPr>
          <p:cNvPr id="16" name="TextBox 16"/>
          <p:cNvSpPr txBox="1"/>
          <p:nvPr/>
        </p:nvSpPr>
        <p:spPr>
          <a:xfrm>
            <a:off x="6553200" y="5892686"/>
            <a:ext cx="5096865" cy="3077766"/>
          </a:xfrm>
          <a:prstGeom prst="rect">
            <a:avLst/>
          </a:prstGeom>
        </p:spPr>
        <p:txBody>
          <a:bodyPr wrap="square" lIns="0" tIns="0" rIns="0" bIns="0" rtlCol="0" anchor="t">
            <a:spAutoFit/>
          </a:bodyPr>
          <a:lstStyle/>
          <a:p>
            <a:pPr algn="just">
              <a:spcBef>
                <a:spcPct val="0"/>
              </a:spcBef>
            </a:pPr>
            <a:r>
              <a:rPr lang="en-GB" sz="4000">
                <a:solidFill>
                  <a:srgbClr val="FF0000"/>
                </a:solidFill>
                <a:latin typeface="Times New Roman" panose="02020603050405020304" pitchFamily="18" charset="0"/>
                <a:cs typeface="Times New Roman" panose="02020603050405020304" pitchFamily="18" charset="0"/>
              </a:rPr>
              <a:t>Họ trở thành </a:t>
            </a:r>
            <a:r>
              <a:rPr lang="en-GB" sz="4000" i="1">
                <a:solidFill>
                  <a:srgbClr val="FF0000"/>
                </a:solidFill>
                <a:latin typeface="Times New Roman" panose="02020603050405020304" pitchFamily="18" charset="0"/>
                <a:cs typeface="Times New Roman" panose="02020603050405020304" pitchFamily="18" charset="0"/>
              </a:rPr>
              <a:t>“</a:t>
            </a:r>
            <a:r>
              <a:rPr lang="en-GB" sz="4000">
                <a:solidFill>
                  <a:srgbClr val="FF0000"/>
                </a:solidFill>
                <a:latin typeface="Times New Roman" panose="02020603050405020304" pitchFamily="18" charset="0"/>
                <a:cs typeface="Times New Roman" panose="02020603050405020304" pitchFamily="18" charset="0"/>
              </a:rPr>
              <a:t>nạn nhân” trong công cuộc đổi mới xã Cà Hạ thành Hùng Tâm của ông Toàn Nha và Văn Sửu. </a:t>
            </a:r>
            <a:endParaRPr lang="en-US" sz="3600">
              <a:solidFill>
                <a:srgbClr val="FF0000"/>
              </a:solidFill>
              <a:latin typeface="Times New Roman" panose="02020603050405020304" pitchFamily="18" charset="0"/>
              <a:cs typeface="Times New Roman" panose="02020603050405020304" pitchFamily="18" charset="0"/>
            </a:endParaRPr>
          </a:p>
        </p:txBody>
      </p:sp>
      <p:sp>
        <p:nvSpPr>
          <p:cNvPr id="17" name="TextBox 17"/>
          <p:cNvSpPr txBox="1"/>
          <p:nvPr/>
        </p:nvSpPr>
        <p:spPr>
          <a:xfrm>
            <a:off x="12763463" y="5892686"/>
            <a:ext cx="3538101" cy="3077766"/>
          </a:xfrm>
          <a:prstGeom prst="rect">
            <a:avLst/>
          </a:prstGeom>
        </p:spPr>
        <p:txBody>
          <a:bodyPr lIns="0" tIns="0" rIns="0" bIns="0" rtlCol="0" anchor="t">
            <a:spAutoFit/>
          </a:bodyPr>
          <a:lstStyle/>
          <a:p>
            <a:pPr algn="just"/>
            <a:r>
              <a:rPr lang="vi-VN" sz="4000" dirty="0">
                <a:solidFill>
                  <a:srgbClr val="FF0000"/>
                </a:solidFill>
                <a:latin typeface="Times New Roman" panose="02020603050405020304" pitchFamily="18" charset="0"/>
                <a:cs typeface="Times New Roman" panose="02020603050405020304" pitchFamily="18" charset="0"/>
              </a:rPr>
              <a:t>=</a:t>
            </a:r>
            <a:r>
              <a:rPr lang="en-GB" sz="4000" dirty="0">
                <a:solidFill>
                  <a:srgbClr val="FF0000"/>
                </a:solidFill>
                <a:latin typeface="Times New Roman" panose="02020603050405020304" pitchFamily="18" charset="0"/>
                <a:cs typeface="Times New Roman" panose="02020603050405020304" pitchFamily="18" charset="0"/>
              </a:rPr>
              <a:t>&gt;</a:t>
            </a:r>
            <a:r>
              <a:rPr lang="vi-VN" sz="4000" dirty="0">
                <a:solidFill>
                  <a:srgbClr val="FF0000"/>
                </a:solidFill>
                <a:latin typeface="Times New Roman" panose="02020603050405020304" pitchFamily="18" charset="0"/>
                <a:cs typeface="Times New Roman" panose="02020603050405020304" pitchFamily="18" charset="0"/>
              </a:rPr>
              <a:t> </a:t>
            </a:r>
            <a:r>
              <a:rPr lang="en-GB" sz="4000" b="1" dirty="0" err="1">
                <a:solidFill>
                  <a:srgbClr val="FF0000"/>
                </a:solidFill>
                <a:latin typeface="Times New Roman" panose="02020603050405020304" pitchFamily="18" charset="0"/>
                <a:cs typeface="Times New Roman" panose="02020603050405020304" pitchFamily="18" charset="0"/>
              </a:rPr>
              <a:t>Họ</a:t>
            </a:r>
            <a:r>
              <a:rPr lang="en-GB" sz="4000" b="1" dirty="0">
                <a:solidFill>
                  <a:srgbClr val="FF0000"/>
                </a:solidFill>
                <a:latin typeface="Times New Roman" panose="02020603050405020304" pitchFamily="18" charset="0"/>
                <a:cs typeface="Times New Roman" panose="02020603050405020304" pitchFamily="18" charset="0"/>
              </a:rPr>
              <a:t> </a:t>
            </a:r>
            <a:r>
              <a:rPr lang="en-GB" sz="4000" b="1" dirty="0" err="1">
                <a:solidFill>
                  <a:srgbClr val="FF0000"/>
                </a:solidFill>
                <a:latin typeface="Times New Roman" panose="02020603050405020304" pitchFamily="18" charset="0"/>
                <a:cs typeface="Times New Roman" panose="02020603050405020304" pitchFamily="18" charset="0"/>
              </a:rPr>
              <a:t>là</a:t>
            </a:r>
            <a:r>
              <a:rPr lang="en-GB" sz="4000" b="1" dirty="0">
                <a:solidFill>
                  <a:srgbClr val="FF0000"/>
                </a:solidFill>
                <a:latin typeface="Times New Roman" panose="02020603050405020304" pitchFamily="18" charset="0"/>
                <a:cs typeface="Times New Roman" panose="02020603050405020304" pitchFamily="18" charset="0"/>
              </a:rPr>
              <a:t> </a:t>
            </a:r>
            <a:r>
              <a:rPr lang="en-GB" sz="4000" b="1" dirty="0" err="1">
                <a:solidFill>
                  <a:srgbClr val="FF0000"/>
                </a:solidFill>
                <a:latin typeface="Times New Roman" panose="02020603050405020304" pitchFamily="18" charset="0"/>
                <a:cs typeface="Times New Roman" panose="02020603050405020304" pitchFamily="18" charset="0"/>
              </a:rPr>
              <a:t>nhân</a:t>
            </a:r>
            <a:r>
              <a:rPr lang="en-GB" sz="4000" b="1" dirty="0">
                <a:solidFill>
                  <a:srgbClr val="FF0000"/>
                </a:solidFill>
                <a:latin typeface="Times New Roman" panose="02020603050405020304" pitchFamily="18" charset="0"/>
                <a:cs typeface="Times New Roman" panose="02020603050405020304" pitchFamily="18" charset="0"/>
              </a:rPr>
              <a:t> </a:t>
            </a:r>
            <a:r>
              <a:rPr lang="en-GB" sz="4000" b="1" dirty="0" err="1">
                <a:solidFill>
                  <a:srgbClr val="FF0000"/>
                </a:solidFill>
                <a:latin typeface="Times New Roman" panose="02020603050405020304" pitchFamily="18" charset="0"/>
                <a:cs typeface="Times New Roman" panose="02020603050405020304" pitchFamily="18" charset="0"/>
              </a:rPr>
              <a:t>vật</a:t>
            </a:r>
            <a:r>
              <a:rPr lang="en-GB" sz="4000" b="1" dirty="0">
                <a:solidFill>
                  <a:srgbClr val="FF0000"/>
                </a:solidFill>
                <a:latin typeface="Times New Roman" panose="02020603050405020304" pitchFamily="18" charset="0"/>
                <a:cs typeface="Times New Roman" panose="02020603050405020304" pitchFamily="18" charset="0"/>
              </a:rPr>
              <a:t> </a:t>
            </a:r>
            <a:r>
              <a:rPr lang="en-GB" sz="4000" b="1" dirty="0" err="1">
                <a:solidFill>
                  <a:srgbClr val="FF0000"/>
                </a:solidFill>
                <a:latin typeface="Times New Roman" panose="02020603050405020304" pitchFamily="18" charset="0"/>
                <a:cs typeface="Times New Roman" panose="02020603050405020304" pitchFamily="18" charset="0"/>
              </a:rPr>
              <a:t>phụ</a:t>
            </a:r>
            <a:r>
              <a:rPr lang="en-GB" sz="4000" b="1" dirty="0">
                <a:solidFill>
                  <a:srgbClr val="FF0000"/>
                </a:solidFill>
                <a:latin typeface="Times New Roman" panose="02020603050405020304" pitchFamily="18" charset="0"/>
                <a:cs typeface="Times New Roman" panose="02020603050405020304" pitchFamily="18" charset="0"/>
              </a:rPr>
              <a:t> </a:t>
            </a:r>
            <a:r>
              <a:rPr lang="en-GB" sz="4000" b="1" dirty="0" err="1">
                <a:solidFill>
                  <a:srgbClr val="FF0000"/>
                </a:solidFill>
                <a:latin typeface="Times New Roman" panose="02020603050405020304" pitchFamily="18" charset="0"/>
                <a:cs typeface="Times New Roman" panose="02020603050405020304" pitchFamily="18" charset="0"/>
              </a:rPr>
              <a:t>làm</a:t>
            </a:r>
            <a:r>
              <a:rPr lang="en-GB" sz="4000" b="1" dirty="0">
                <a:solidFill>
                  <a:srgbClr val="FF0000"/>
                </a:solidFill>
                <a:latin typeface="Times New Roman" panose="02020603050405020304" pitchFamily="18" charset="0"/>
                <a:cs typeface="Times New Roman" panose="02020603050405020304" pitchFamily="18" charset="0"/>
              </a:rPr>
              <a:t> </a:t>
            </a:r>
            <a:r>
              <a:rPr lang="en-GB" sz="4000" b="1" dirty="0" err="1">
                <a:solidFill>
                  <a:srgbClr val="FF0000"/>
                </a:solidFill>
                <a:latin typeface="Times New Roman" panose="02020603050405020304" pitchFamily="18" charset="0"/>
                <a:cs typeface="Times New Roman" panose="02020603050405020304" pitchFamily="18" charset="0"/>
              </a:rPr>
              <a:t>cho</a:t>
            </a:r>
            <a:r>
              <a:rPr lang="en-GB" sz="4000" b="1" dirty="0">
                <a:solidFill>
                  <a:srgbClr val="FF0000"/>
                </a:solidFill>
                <a:latin typeface="Times New Roman" panose="02020603050405020304" pitchFamily="18" charset="0"/>
                <a:cs typeface="Times New Roman" panose="02020603050405020304" pitchFamily="18" charset="0"/>
              </a:rPr>
              <a:t> </a:t>
            </a:r>
            <a:r>
              <a:rPr lang="en-GB" sz="4000" b="1" dirty="0" err="1">
                <a:solidFill>
                  <a:srgbClr val="FF0000"/>
                </a:solidFill>
                <a:latin typeface="Times New Roman" panose="02020603050405020304" pitchFamily="18" charset="0"/>
                <a:cs typeface="Times New Roman" panose="02020603050405020304" pitchFamily="18" charset="0"/>
              </a:rPr>
              <a:t>vở</a:t>
            </a:r>
            <a:r>
              <a:rPr lang="en-GB" sz="4000" b="1" dirty="0">
                <a:solidFill>
                  <a:srgbClr val="FF0000"/>
                </a:solidFill>
                <a:latin typeface="Times New Roman" panose="02020603050405020304" pitchFamily="18" charset="0"/>
                <a:cs typeface="Times New Roman" panose="02020603050405020304" pitchFamily="18" charset="0"/>
              </a:rPr>
              <a:t> </a:t>
            </a:r>
            <a:r>
              <a:rPr lang="en-GB" sz="4000" b="1" dirty="0" err="1">
                <a:solidFill>
                  <a:srgbClr val="FF0000"/>
                </a:solidFill>
                <a:latin typeface="Times New Roman" panose="02020603050405020304" pitchFamily="18" charset="0"/>
                <a:cs typeface="Times New Roman" panose="02020603050405020304" pitchFamily="18" charset="0"/>
              </a:rPr>
              <a:t>kịch</a:t>
            </a:r>
            <a:r>
              <a:rPr lang="en-GB" sz="4000" b="1" dirty="0">
                <a:solidFill>
                  <a:srgbClr val="FF0000"/>
                </a:solidFill>
                <a:latin typeface="Times New Roman" panose="02020603050405020304" pitchFamily="18" charset="0"/>
                <a:cs typeface="Times New Roman" panose="02020603050405020304" pitchFamily="18" charset="0"/>
              </a:rPr>
              <a:t> </a:t>
            </a:r>
            <a:r>
              <a:rPr lang="en-GB" sz="4000" b="1" dirty="0" err="1">
                <a:solidFill>
                  <a:srgbClr val="FF0000"/>
                </a:solidFill>
                <a:latin typeface="Times New Roman" panose="02020603050405020304" pitchFamily="18" charset="0"/>
                <a:cs typeface="Times New Roman" panose="02020603050405020304" pitchFamily="18" charset="0"/>
              </a:rPr>
              <a:t>thêm</a:t>
            </a:r>
            <a:r>
              <a:rPr lang="en-GB" sz="4000" b="1" dirty="0">
                <a:solidFill>
                  <a:srgbClr val="FF0000"/>
                </a:solidFill>
                <a:latin typeface="Times New Roman" panose="02020603050405020304" pitchFamily="18" charset="0"/>
                <a:cs typeface="Times New Roman" panose="02020603050405020304" pitchFamily="18" charset="0"/>
              </a:rPr>
              <a:t> </a:t>
            </a:r>
            <a:r>
              <a:rPr lang="en-GB" sz="4000" b="1" dirty="0" err="1">
                <a:solidFill>
                  <a:srgbClr val="FF0000"/>
                </a:solidFill>
                <a:latin typeface="Times New Roman" panose="02020603050405020304" pitchFamily="18" charset="0"/>
                <a:cs typeface="Times New Roman" panose="02020603050405020304" pitchFamily="18" charset="0"/>
              </a:rPr>
              <a:t>sinh</a:t>
            </a:r>
            <a:r>
              <a:rPr lang="en-GB" sz="4000" b="1" dirty="0">
                <a:solidFill>
                  <a:srgbClr val="FF0000"/>
                </a:solidFill>
                <a:latin typeface="Times New Roman" panose="02020603050405020304" pitchFamily="18" charset="0"/>
                <a:cs typeface="Times New Roman" panose="02020603050405020304" pitchFamily="18" charset="0"/>
              </a:rPr>
              <a:t> </a:t>
            </a:r>
            <a:r>
              <a:rPr lang="en-GB" sz="4000" b="1" dirty="0" err="1">
                <a:solidFill>
                  <a:srgbClr val="FF0000"/>
                </a:solidFill>
                <a:latin typeface="Times New Roman" panose="02020603050405020304" pitchFamily="18" charset="0"/>
                <a:cs typeface="Times New Roman" panose="02020603050405020304" pitchFamily="18" charset="0"/>
              </a:rPr>
              <a:t>động</a:t>
            </a:r>
            <a:r>
              <a:rPr lang="en-GB" sz="4000" b="1" dirty="0">
                <a:solidFill>
                  <a:srgbClr val="FF0000"/>
                </a:solidFill>
                <a:latin typeface="Times New Roman" panose="02020603050405020304" pitchFamily="18" charset="0"/>
                <a:cs typeface="Times New Roman" panose="02020603050405020304" pitchFamily="18" charset="0"/>
              </a:rPr>
              <a:t>, </a:t>
            </a:r>
            <a:r>
              <a:rPr lang="en-GB" sz="4000" b="1" dirty="0" err="1">
                <a:solidFill>
                  <a:srgbClr val="FF0000"/>
                </a:solidFill>
                <a:latin typeface="Times New Roman" panose="02020603050405020304" pitchFamily="18" charset="0"/>
                <a:cs typeface="Times New Roman" panose="02020603050405020304" pitchFamily="18" charset="0"/>
              </a:rPr>
              <a:t>hấp</a:t>
            </a:r>
            <a:r>
              <a:rPr lang="en-GB" sz="4000" b="1" dirty="0">
                <a:solidFill>
                  <a:srgbClr val="FF0000"/>
                </a:solidFill>
                <a:latin typeface="Times New Roman" panose="02020603050405020304" pitchFamily="18" charset="0"/>
                <a:cs typeface="Times New Roman" panose="02020603050405020304" pitchFamily="18" charset="0"/>
              </a:rPr>
              <a:t> </a:t>
            </a:r>
            <a:r>
              <a:rPr lang="en-GB" sz="4000" b="1" dirty="0" err="1">
                <a:solidFill>
                  <a:srgbClr val="FF0000"/>
                </a:solidFill>
                <a:latin typeface="Times New Roman" panose="02020603050405020304" pitchFamily="18" charset="0"/>
                <a:cs typeface="Times New Roman" panose="02020603050405020304" pitchFamily="18" charset="0"/>
              </a:rPr>
              <a:t>dẫn</a:t>
            </a:r>
            <a:r>
              <a:rPr lang="en-GB" sz="4000" b="1" dirty="0">
                <a:solidFill>
                  <a:srgbClr val="FF0000"/>
                </a:solidFill>
                <a:latin typeface="Times New Roman" panose="02020603050405020304" pitchFamily="18" charset="0"/>
                <a:cs typeface="Times New Roman" panose="02020603050405020304" pitchFamily="18" charset="0"/>
              </a:rPr>
              <a:t>. </a:t>
            </a:r>
            <a:endParaRPr lang="en-GB" sz="4000" b="1" dirty="0">
              <a:solidFill>
                <a:srgbClr val="FF0000"/>
              </a:solidFill>
              <a:latin typeface="Times New Roman" panose="02020603050405020304" pitchFamily="18" charset="0"/>
              <a:cs typeface="Times New Roman" panose="02020603050405020304" pitchFamily="18" charset="0"/>
            </a:endParaRPr>
          </a:p>
        </p:txBody>
      </p:sp>
      <p:sp>
        <p:nvSpPr>
          <p:cNvPr id="18" name="TextBox 18"/>
          <p:cNvSpPr txBox="1"/>
          <p:nvPr/>
        </p:nvSpPr>
        <p:spPr>
          <a:xfrm>
            <a:off x="5502907" y="3358486"/>
            <a:ext cx="14521112" cy="738664"/>
          </a:xfrm>
          <a:prstGeom prst="rect">
            <a:avLst/>
          </a:prstGeom>
        </p:spPr>
        <p:txBody>
          <a:bodyPr lIns="0" tIns="0" rIns="0" bIns="0" rtlCol="0" anchor="t">
            <a:spAutoFit/>
          </a:bodyPr>
          <a:lstStyle/>
          <a:p>
            <a:r>
              <a:rPr lang="en-GB" sz="4800">
                <a:solidFill>
                  <a:schemeClr val="bg1"/>
                </a:solidFill>
                <a:latin typeface="Times New Roman" panose="02020603050405020304" pitchFamily="18" charset="0"/>
                <a:cs typeface="Times New Roman" panose="02020603050405020304" pitchFamily="18" charset="0"/>
              </a:rPr>
              <a:t>ông Thình, ông Độp, ...: </a:t>
            </a:r>
            <a:endParaRPr lang="en-GB" sz="4800">
              <a:solidFill>
                <a:schemeClr val="bg1"/>
              </a:solidFill>
              <a:latin typeface="Times New Roman" panose="02020603050405020304" pitchFamily="18" charset="0"/>
              <a:cs typeface="Times New Roman" panose="02020603050405020304" pitchFamily="18" charset="0"/>
            </a:endParaRPr>
          </a:p>
        </p:txBody>
      </p:sp>
      <p:sp>
        <p:nvSpPr>
          <p:cNvPr id="19" name="TextBox 19"/>
          <p:cNvSpPr txBox="1"/>
          <p:nvPr/>
        </p:nvSpPr>
        <p:spPr>
          <a:xfrm>
            <a:off x="3996551" y="1932877"/>
            <a:ext cx="10464530" cy="923330"/>
          </a:xfrm>
          <a:prstGeom prst="rect">
            <a:avLst/>
          </a:prstGeom>
        </p:spPr>
        <p:txBody>
          <a:bodyPr wrap="square" lIns="0" tIns="0" rIns="0" bIns="0" rtlCol="0" anchor="t">
            <a:spAutoFit/>
          </a:bodyPr>
          <a:lstStyle/>
          <a:p>
            <a:r>
              <a:rPr lang="en-GB" sz="6000" b="1">
                <a:solidFill>
                  <a:schemeClr val="bg1"/>
                </a:solidFill>
                <a:latin typeface="Times New Roman" panose="02020603050405020304" pitchFamily="18" charset="0"/>
                <a:cs typeface="Times New Roman" panose="02020603050405020304" pitchFamily="18" charset="0"/>
              </a:rPr>
              <a:t>Một số nhân vật là người dân</a:t>
            </a:r>
            <a:endParaRPr lang="en-GB" sz="6000">
              <a:solidFill>
                <a:schemeClr val="bg1"/>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fade">
                                      <p:cBhvr>
                                        <p:cTn id="14" dur="1000"/>
                                        <p:tgtEl>
                                          <p:spTgt spid="18"/>
                                        </p:tgtEl>
                                      </p:cBhvr>
                                    </p:animEffect>
                                    <p:anim calcmode="lin" valueType="num">
                                      <p:cBhvr>
                                        <p:cTn id="15" dur="1000" fill="hold"/>
                                        <p:tgtEl>
                                          <p:spTgt spid="18"/>
                                        </p:tgtEl>
                                        <p:attrNameLst>
                                          <p:attrName>ppt_x</p:attrName>
                                        </p:attrNameLst>
                                      </p:cBhvr>
                                      <p:tavLst>
                                        <p:tav tm="0">
                                          <p:val>
                                            <p:strVal val="#ppt_x"/>
                                          </p:val>
                                        </p:tav>
                                        <p:tav tm="100000">
                                          <p:val>
                                            <p:strVal val="#ppt_x"/>
                                          </p:val>
                                        </p:tav>
                                      </p:tavLst>
                                    </p:anim>
                                    <p:anim calcmode="lin" valueType="num">
                                      <p:cBhvr>
                                        <p:cTn id="16"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1000"/>
                                        <p:tgtEl>
                                          <p:spTgt spid="15"/>
                                        </p:tgtEl>
                                      </p:cBhvr>
                                    </p:animEffect>
                                    <p:anim calcmode="lin" valueType="num">
                                      <p:cBhvr>
                                        <p:cTn id="22" dur="1000" fill="hold"/>
                                        <p:tgtEl>
                                          <p:spTgt spid="15"/>
                                        </p:tgtEl>
                                        <p:attrNameLst>
                                          <p:attrName>ppt_x</p:attrName>
                                        </p:attrNameLst>
                                      </p:cBhvr>
                                      <p:tavLst>
                                        <p:tav tm="0">
                                          <p:val>
                                            <p:strVal val="#ppt_x"/>
                                          </p:val>
                                        </p:tav>
                                        <p:tav tm="100000">
                                          <p:val>
                                            <p:strVal val="#ppt_x"/>
                                          </p:val>
                                        </p:tav>
                                      </p:tavLst>
                                    </p:anim>
                                    <p:anim calcmode="lin" valueType="num">
                                      <p:cBhvr>
                                        <p:cTn id="23" dur="1000" fill="hold"/>
                                        <p:tgtEl>
                                          <p:spTgt spid="15"/>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1000"/>
                                        <p:tgtEl>
                                          <p:spTgt spid="8"/>
                                        </p:tgtEl>
                                      </p:cBhvr>
                                    </p:animEffect>
                                    <p:anim calcmode="lin" valueType="num">
                                      <p:cBhvr>
                                        <p:cTn id="27" dur="1000" fill="hold"/>
                                        <p:tgtEl>
                                          <p:spTgt spid="8"/>
                                        </p:tgtEl>
                                        <p:attrNameLst>
                                          <p:attrName>ppt_x</p:attrName>
                                        </p:attrNameLst>
                                      </p:cBhvr>
                                      <p:tavLst>
                                        <p:tav tm="0">
                                          <p:val>
                                            <p:strVal val="#ppt_x"/>
                                          </p:val>
                                        </p:tav>
                                        <p:tav tm="100000">
                                          <p:val>
                                            <p:strVal val="#ppt_x"/>
                                          </p:val>
                                        </p:tav>
                                      </p:tavLst>
                                    </p:anim>
                                    <p:anim calcmode="lin" valueType="num">
                                      <p:cBhvr>
                                        <p:cTn id="28"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fade">
                                      <p:cBhvr>
                                        <p:cTn id="33" dur="1000"/>
                                        <p:tgtEl>
                                          <p:spTgt spid="16"/>
                                        </p:tgtEl>
                                      </p:cBhvr>
                                    </p:animEffect>
                                    <p:anim calcmode="lin" valueType="num">
                                      <p:cBhvr>
                                        <p:cTn id="34" dur="1000" fill="hold"/>
                                        <p:tgtEl>
                                          <p:spTgt spid="16"/>
                                        </p:tgtEl>
                                        <p:attrNameLst>
                                          <p:attrName>ppt_x</p:attrName>
                                        </p:attrNameLst>
                                      </p:cBhvr>
                                      <p:tavLst>
                                        <p:tav tm="0">
                                          <p:val>
                                            <p:strVal val="#ppt_x"/>
                                          </p:val>
                                        </p:tav>
                                        <p:tav tm="100000">
                                          <p:val>
                                            <p:strVal val="#ppt_x"/>
                                          </p:val>
                                        </p:tav>
                                      </p:tavLst>
                                    </p:anim>
                                    <p:anim calcmode="lin" valueType="num">
                                      <p:cBhvr>
                                        <p:cTn id="35" dur="1000" fill="hold"/>
                                        <p:tgtEl>
                                          <p:spTgt spid="16"/>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9"/>
                                        </p:tgtEl>
                                        <p:attrNameLst>
                                          <p:attrName>style.visibility</p:attrName>
                                        </p:attrNameLst>
                                      </p:cBhvr>
                                      <p:to>
                                        <p:strVal val="visible"/>
                                      </p:to>
                                    </p:set>
                                    <p:animEffect transition="in" filter="fade">
                                      <p:cBhvr>
                                        <p:cTn id="38" dur="1000"/>
                                        <p:tgtEl>
                                          <p:spTgt spid="9"/>
                                        </p:tgtEl>
                                      </p:cBhvr>
                                    </p:animEffect>
                                    <p:anim calcmode="lin" valueType="num">
                                      <p:cBhvr>
                                        <p:cTn id="39" dur="1000" fill="hold"/>
                                        <p:tgtEl>
                                          <p:spTgt spid="9"/>
                                        </p:tgtEl>
                                        <p:attrNameLst>
                                          <p:attrName>ppt_x</p:attrName>
                                        </p:attrNameLst>
                                      </p:cBhvr>
                                      <p:tavLst>
                                        <p:tav tm="0">
                                          <p:val>
                                            <p:strVal val="#ppt_x"/>
                                          </p:val>
                                        </p:tav>
                                        <p:tav tm="100000">
                                          <p:val>
                                            <p:strVal val="#ppt_x"/>
                                          </p:val>
                                        </p:tav>
                                      </p:tavLst>
                                    </p:anim>
                                    <p:anim calcmode="lin" valueType="num">
                                      <p:cBhvr>
                                        <p:cTn id="40"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grpId="0" nodeType="clickEffect">
                                  <p:stCondLst>
                                    <p:cond delay="0"/>
                                  </p:stCondLst>
                                  <p:childTnLst>
                                    <p:set>
                                      <p:cBhvr>
                                        <p:cTn id="44" dur="1" fill="hold">
                                          <p:stCondLst>
                                            <p:cond delay="0"/>
                                          </p:stCondLst>
                                        </p:cTn>
                                        <p:tgtEl>
                                          <p:spTgt spid="17"/>
                                        </p:tgtEl>
                                        <p:attrNameLst>
                                          <p:attrName>style.visibility</p:attrName>
                                        </p:attrNameLst>
                                      </p:cBhvr>
                                      <p:to>
                                        <p:strVal val="visible"/>
                                      </p:to>
                                    </p:set>
                                    <p:animEffect transition="in" filter="fade">
                                      <p:cBhvr>
                                        <p:cTn id="45" dur="1000"/>
                                        <p:tgtEl>
                                          <p:spTgt spid="17"/>
                                        </p:tgtEl>
                                      </p:cBhvr>
                                    </p:animEffect>
                                    <p:anim calcmode="lin" valueType="num">
                                      <p:cBhvr>
                                        <p:cTn id="46" dur="1000" fill="hold"/>
                                        <p:tgtEl>
                                          <p:spTgt spid="17"/>
                                        </p:tgtEl>
                                        <p:attrNameLst>
                                          <p:attrName>ppt_x</p:attrName>
                                        </p:attrNameLst>
                                      </p:cBhvr>
                                      <p:tavLst>
                                        <p:tav tm="0">
                                          <p:val>
                                            <p:strVal val="#ppt_x"/>
                                          </p:val>
                                        </p:tav>
                                        <p:tav tm="100000">
                                          <p:val>
                                            <p:strVal val="#ppt_x"/>
                                          </p:val>
                                        </p:tav>
                                      </p:tavLst>
                                    </p:anim>
                                    <p:anim calcmode="lin" valueType="num">
                                      <p:cBhvr>
                                        <p:cTn id="47" dur="1000" fill="hold"/>
                                        <p:tgtEl>
                                          <p:spTgt spid="17"/>
                                        </p:tgtEl>
                                        <p:attrNameLst>
                                          <p:attrName>ppt_y</p:attrName>
                                        </p:attrNameLst>
                                      </p:cBhvr>
                                      <p:tavLst>
                                        <p:tav tm="0">
                                          <p:val>
                                            <p:strVal val="#ppt_y+.1"/>
                                          </p:val>
                                        </p:tav>
                                        <p:tav tm="100000">
                                          <p:val>
                                            <p:strVal val="#ppt_y"/>
                                          </p:val>
                                        </p:tav>
                                      </p:tavLst>
                                    </p:anim>
                                  </p:childTnLst>
                                </p:cTn>
                              </p:par>
                              <p:par>
                                <p:cTn id="48" presetID="42" presetClass="entr" presetSubtype="0" fill="hold" nodeType="withEffect">
                                  <p:stCondLst>
                                    <p:cond delay="0"/>
                                  </p:stCondLst>
                                  <p:childTnLst>
                                    <p:set>
                                      <p:cBhvr>
                                        <p:cTn id="49" dur="1" fill="hold">
                                          <p:stCondLst>
                                            <p:cond delay="0"/>
                                          </p:stCondLst>
                                        </p:cTn>
                                        <p:tgtEl>
                                          <p:spTgt spid="10"/>
                                        </p:tgtEl>
                                        <p:attrNameLst>
                                          <p:attrName>style.visibility</p:attrName>
                                        </p:attrNameLst>
                                      </p:cBhvr>
                                      <p:to>
                                        <p:strVal val="visible"/>
                                      </p:to>
                                    </p:set>
                                    <p:animEffect transition="in" filter="fade">
                                      <p:cBhvr>
                                        <p:cTn id="50" dur="1000"/>
                                        <p:tgtEl>
                                          <p:spTgt spid="10"/>
                                        </p:tgtEl>
                                      </p:cBhvr>
                                    </p:animEffect>
                                    <p:anim calcmode="lin" valueType="num">
                                      <p:cBhvr>
                                        <p:cTn id="51" dur="1000" fill="hold"/>
                                        <p:tgtEl>
                                          <p:spTgt spid="10"/>
                                        </p:tgtEl>
                                        <p:attrNameLst>
                                          <p:attrName>ppt_x</p:attrName>
                                        </p:attrNameLst>
                                      </p:cBhvr>
                                      <p:tavLst>
                                        <p:tav tm="0">
                                          <p:val>
                                            <p:strVal val="#ppt_x"/>
                                          </p:val>
                                        </p:tav>
                                        <p:tav tm="100000">
                                          <p:val>
                                            <p:strVal val="#ppt_x"/>
                                          </p:val>
                                        </p:tav>
                                      </p:tavLst>
                                    </p:anim>
                                    <p:anim calcmode="lin" valueType="num">
                                      <p:cBhvr>
                                        <p:cTn id="52"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7" grpId="0"/>
      <p:bldP spid="18" grpId="0"/>
      <p:bldP spid="19"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235894" y="0"/>
            <a:ext cx="20399600" cy="10287000"/>
            <a:chOff x="0" y="0"/>
            <a:chExt cx="27199466" cy="13716000"/>
          </a:xfrm>
        </p:grpSpPr>
        <p:sp>
          <p:nvSpPr>
            <p:cNvPr id="3" name="Freeform 3"/>
            <p:cNvSpPr/>
            <p:nvPr/>
          </p:nvSpPr>
          <p:spPr>
            <a:xfrm>
              <a:off x="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1">
                <a:alphaModFix amt="19999"/>
              </a:blip>
              <a:stretch>
                <a:fillRect/>
              </a:stretch>
            </a:blipFill>
          </p:spPr>
        </p:sp>
        <p:sp>
          <p:nvSpPr>
            <p:cNvPr id="4" name="Freeform 4"/>
            <p:cNvSpPr/>
            <p:nvPr/>
          </p:nvSpPr>
          <p:spPr>
            <a:xfrm>
              <a:off x="13483466"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1">
                <a:alphaModFix amt="19999"/>
              </a:blip>
              <a:stretch>
                <a:fillRect/>
              </a:stretch>
            </a:blipFill>
          </p:spPr>
        </p:sp>
      </p:grpSp>
      <p:grpSp>
        <p:nvGrpSpPr>
          <p:cNvPr id="5" name="Group 5"/>
          <p:cNvGrpSpPr/>
          <p:nvPr/>
        </p:nvGrpSpPr>
        <p:grpSpPr>
          <a:xfrm rot="-143581">
            <a:off x="2024118" y="1340170"/>
            <a:ext cx="15080543" cy="7722103"/>
            <a:chOff x="0" y="0"/>
            <a:chExt cx="3971830" cy="2033805"/>
          </a:xfrm>
        </p:grpSpPr>
        <p:sp>
          <p:nvSpPr>
            <p:cNvPr id="6" name="Freeform 6"/>
            <p:cNvSpPr/>
            <p:nvPr/>
          </p:nvSpPr>
          <p:spPr>
            <a:xfrm>
              <a:off x="0" y="0"/>
              <a:ext cx="3971830" cy="2033805"/>
            </a:xfrm>
            <a:custGeom>
              <a:avLst/>
              <a:gdLst/>
              <a:ahLst/>
              <a:cxnLst/>
              <a:rect l="l" t="t" r="r" b="b"/>
              <a:pathLst>
                <a:path w="3971830" h="2033805">
                  <a:moveTo>
                    <a:pt x="26182" y="0"/>
                  </a:moveTo>
                  <a:lnTo>
                    <a:pt x="3945648" y="0"/>
                  </a:lnTo>
                  <a:cubicBezTo>
                    <a:pt x="3960108" y="0"/>
                    <a:pt x="3971830" y="11722"/>
                    <a:pt x="3971830" y="26182"/>
                  </a:cubicBezTo>
                  <a:lnTo>
                    <a:pt x="3971830" y="2007623"/>
                  </a:lnTo>
                  <a:cubicBezTo>
                    <a:pt x="3971830" y="2014567"/>
                    <a:pt x="3969072" y="2021226"/>
                    <a:pt x="3964162" y="2026136"/>
                  </a:cubicBezTo>
                  <a:cubicBezTo>
                    <a:pt x="3959251" y="2031047"/>
                    <a:pt x="3952592" y="2033805"/>
                    <a:pt x="3945648" y="2033805"/>
                  </a:cubicBezTo>
                  <a:lnTo>
                    <a:pt x="26182" y="2033805"/>
                  </a:lnTo>
                  <a:cubicBezTo>
                    <a:pt x="19238" y="2033805"/>
                    <a:pt x="12579" y="2031047"/>
                    <a:pt x="7669" y="2026136"/>
                  </a:cubicBezTo>
                  <a:cubicBezTo>
                    <a:pt x="2758" y="2021226"/>
                    <a:pt x="0" y="2014567"/>
                    <a:pt x="0" y="2007623"/>
                  </a:cubicBezTo>
                  <a:lnTo>
                    <a:pt x="0" y="26182"/>
                  </a:lnTo>
                  <a:cubicBezTo>
                    <a:pt x="0" y="19238"/>
                    <a:pt x="2758" y="12579"/>
                    <a:pt x="7669" y="7669"/>
                  </a:cubicBezTo>
                  <a:cubicBezTo>
                    <a:pt x="12579" y="2758"/>
                    <a:pt x="19238" y="0"/>
                    <a:pt x="26182" y="0"/>
                  </a:cubicBezTo>
                  <a:close/>
                </a:path>
              </a:pathLst>
            </a:custGeom>
            <a:solidFill>
              <a:srgbClr val="825445"/>
            </a:solidFill>
          </p:spPr>
        </p:sp>
        <p:sp>
          <p:nvSpPr>
            <p:cNvPr id="7" name="TextBox 7"/>
            <p:cNvSpPr txBox="1"/>
            <p:nvPr/>
          </p:nvSpPr>
          <p:spPr>
            <a:xfrm>
              <a:off x="0" y="-28575"/>
              <a:ext cx="812800" cy="841375"/>
            </a:xfrm>
            <a:prstGeom prst="rect">
              <a:avLst/>
            </a:prstGeom>
          </p:spPr>
          <p:txBody>
            <a:bodyPr lIns="50800" tIns="50800" rIns="50800" bIns="50800" rtlCol="0" anchor="ctr"/>
            <a:lstStyle/>
            <a:p>
              <a:pPr algn="ctr">
                <a:lnSpc>
                  <a:spcPts val="2660"/>
                </a:lnSpc>
              </a:pPr>
            </a:p>
          </p:txBody>
        </p:sp>
      </p:grpSp>
      <p:grpSp>
        <p:nvGrpSpPr>
          <p:cNvPr id="8" name="Group 8"/>
          <p:cNvGrpSpPr/>
          <p:nvPr/>
        </p:nvGrpSpPr>
        <p:grpSpPr>
          <a:xfrm rot="-143581">
            <a:off x="-3599882" y="1785381"/>
            <a:ext cx="5310462" cy="7722103"/>
            <a:chOff x="0" y="0"/>
            <a:chExt cx="1398640" cy="2033805"/>
          </a:xfrm>
        </p:grpSpPr>
        <p:sp>
          <p:nvSpPr>
            <p:cNvPr id="9" name="Freeform 9"/>
            <p:cNvSpPr/>
            <p:nvPr/>
          </p:nvSpPr>
          <p:spPr>
            <a:xfrm>
              <a:off x="0" y="0"/>
              <a:ext cx="1398640" cy="2033805"/>
            </a:xfrm>
            <a:custGeom>
              <a:avLst/>
              <a:gdLst/>
              <a:ahLst/>
              <a:cxnLst/>
              <a:rect l="l" t="t" r="r" b="b"/>
              <a:pathLst>
                <a:path w="1398640" h="2033805">
                  <a:moveTo>
                    <a:pt x="74351" y="0"/>
                  </a:moveTo>
                  <a:lnTo>
                    <a:pt x="1324289" y="0"/>
                  </a:lnTo>
                  <a:cubicBezTo>
                    <a:pt x="1344008" y="0"/>
                    <a:pt x="1362920" y="7833"/>
                    <a:pt x="1376863" y="21777"/>
                  </a:cubicBezTo>
                  <a:cubicBezTo>
                    <a:pt x="1390807" y="35720"/>
                    <a:pt x="1398640" y="54632"/>
                    <a:pt x="1398640" y="74351"/>
                  </a:cubicBezTo>
                  <a:lnTo>
                    <a:pt x="1398640" y="1959454"/>
                  </a:lnTo>
                  <a:cubicBezTo>
                    <a:pt x="1398640" y="1979173"/>
                    <a:pt x="1390807" y="1998085"/>
                    <a:pt x="1376863" y="2012028"/>
                  </a:cubicBezTo>
                  <a:cubicBezTo>
                    <a:pt x="1362920" y="2025971"/>
                    <a:pt x="1344008" y="2033805"/>
                    <a:pt x="1324289" y="2033805"/>
                  </a:cubicBezTo>
                  <a:lnTo>
                    <a:pt x="74351" y="2033805"/>
                  </a:lnTo>
                  <a:cubicBezTo>
                    <a:pt x="54632" y="2033805"/>
                    <a:pt x="35720" y="2025971"/>
                    <a:pt x="21777" y="2012028"/>
                  </a:cubicBezTo>
                  <a:cubicBezTo>
                    <a:pt x="7833" y="1998085"/>
                    <a:pt x="0" y="1979173"/>
                    <a:pt x="0" y="1959454"/>
                  </a:cubicBezTo>
                  <a:lnTo>
                    <a:pt x="0" y="74351"/>
                  </a:lnTo>
                  <a:cubicBezTo>
                    <a:pt x="0" y="54632"/>
                    <a:pt x="7833" y="35720"/>
                    <a:pt x="21777" y="21777"/>
                  </a:cubicBezTo>
                  <a:cubicBezTo>
                    <a:pt x="35720" y="7833"/>
                    <a:pt x="54632" y="0"/>
                    <a:pt x="74351" y="0"/>
                  </a:cubicBezTo>
                  <a:close/>
                </a:path>
              </a:pathLst>
            </a:custGeom>
            <a:solidFill>
              <a:srgbClr val="825445"/>
            </a:solidFill>
          </p:spPr>
        </p:sp>
        <p:sp>
          <p:nvSpPr>
            <p:cNvPr id="10" name="TextBox 10"/>
            <p:cNvSpPr txBox="1"/>
            <p:nvPr/>
          </p:nvSpPr>
          <p:spPr>
            <a:xfrm>
              <a:off x="0" y="-28575"/>
              <a:ext cx="812800" cy="841375"/>
            </a:xfrm>
            <a:prstGeom prst="rect">
              <a:avLst/>
            </a:prstGeom>
          </p:spPr>
          <p:txBody>
            <a:bodyPr lIns="50800" tIns="50800" rIns="50800" bIns="50800" rtlCol="0" anchor="ctr"/>
            <a:lstStyle/>
            <a:p>
              <a:pPr algn="ctr">
                <a:lnSpc>
                  <a:spcPts val="2660"/>
                </a:lnSpc>
              </a:pPr>
            </a:p>
          </p:txBody>
        </p:sp>
      </p:grpSp>
      <p:grpSp>
        <p:nvGrpSpPr>
          <p:cNvPr id="11" name="Group 11"/>
          <p:cNvGrpSpPr/>
          <p:nvPr/>
        </p:nvGrpSpPr>
        <p:grpSpPr>
          <a:xfrm rot="-149877">
            <a:off x="3128753" y="1824865"/>
            <a:ext cx="13237751" cy="6613591"/>
            <a:chOff x="0" y="0"/>
            <a:chExt cx="3486486" cy="1741851"/>
          </a:xfrm>
        </p:grpSpPr>
        <p:sp>
          <p:nvSpPr>
            <p:cNvPr id="12" name="Freeform 12"/>
            <p:cNvSpPr/>
            <p:nvPr/>
          </p:nvSpPr>
          <p:spPr>
            <a:xfrm>
              <a:off x="0" y="0"/>
              <a:ext cx="3486486" cy="1741851"/>
            </a:xfrm>
            <a:custGeom>
              <a:avLst/>
              <a:gdLst/>
              <a:ahLst/>
              <a:cxnLst/>
              <a:rect l="l" t="t" r="r" b="b"/>
              <a:pathLst>
                <a:path w="3486486" h="1741851">
                  <a:moveTo>
                    <a:pt x="29827" y="0"/>
                  </a:moveTo>
                  <a:lnTo>
                    <a:pt x="3456660" y="0"/>
                  </a:lnTo>
                  <a:cubicBezTo>
                    <a:pt x="3473132" y="0"/>
                    <a:pt x="3486486" y="13354"/>
                    <a:pt x="3486486" y="29827"/>
                  </a:cubicBezTo>
                  <a:lnTo>
                    <a:pt x="3486486" y="1712024"/>
                  </a:lnTo>
                  <a:cubicBezTo>
                    <a:pt x="3486486" y="1719935"/>
                    <a:pt x="3483344" y="1727521"/>
                    <a:pt x="3477750" y="1733115"/>
                  </a:cubicBezTo>
                  <a:cubicBezTo>
                    <a:pt x="3472156" y="1738709"/>
                    <a:pt x="3464570" y="1741851"/>
                    <a:pt x="3456660" y="1741851"/>
                  </a:cubicBezTo>
                  <a:lnTo>
                    <a:pt x="29827" y="1741851"/>
                  </a:lnTo>
                  <a:cubicBezTo>
                    <a:pt x="13354" y="1741851"/>
                    <a:pt x="0" y="1728497"/>
                    <a:pt x="0" y="1712024"/>
                  </a:cubicBezTo>
                  <a:lnTo>
                    <a:pt x="0" y="29827"/>
                  </a:lnTo>
                  <a:cubicBezTo>
                    <a:pt x="0" y="13354"/>
                    <a:pt x="13354" y="0"/>
                    <a:pt x="29827" y="0"/>
                  </a:cubicBezTo>
                  <a:close/>
                </a:path>
              </a:pathLst>
            </a:custGeom>
            <a:solidFill>
              <a:srgbClr val="F7EFE2"/>
            </a:solidFill>
            <a:ln w="38100" cap="rnd">
              <a:solidFill>
                <a:srgbClr val="C79179"/>
              </a:solidFill>
              <a:round/>
            </a:ln>
          </p:spPr>
        </p:sp>
        <p:sp>
          <p:nvSpPr>
            <p:cNvPr id="13" name="TextBox 13"/>
            <p:cNvSpPr txBox="1"/>
            <p:nvPr/>
          </p:nvSpPr>
          <p:spPr>
            <a:xfrm>
              <a:off x="0" y="-28575"/>
              <a:ext cx="812800" cy="841375"/>
            </a:xfrm>
            <a:prstGeom prst="rect">
              <a:avLst/>
            </a:prstGeom>
          </p:spPr>
          <p:txBody>
            <a:bodyPr lIns="50800" tIns="50800" rIns="50800" bIns="50800" rtlCol="0" anchor="ctr"/>
            <a:lstStyle/>
            <a:p>
              <a:pPr algn="ctr">
                <a:lnSpc>
                  <a:spcPts val="2660"/>
                </a:lnSpc>
              </a:pPr>
            </a:p>
          </p:txBody>
        </p:sp>
      </p:grpSp>
      <p:sp>
        <p:nvSpPr>
          <p:cNvPr id="14" name="Freeform 14"/>
          <p:cNvSpPr/>
          <p:nvPr/>
        </p:nvSpPr>
        <p:spPr>
          <a:xfrm rot="-142552">
            <a:off x="3143014" y="1859345"/>
            <a:ext cx="13209010" cy="6538460"/>
          </a:xfrm>
          <a:custGeom>
            <a:avLst/>
            <a:gdLst/>
            <a:ahLst/>
            <a:cxnLst/>
            <a:rect l="l" t="t" r="r" b="b"/>
            <a:pathLst>
              <a:path w="13209010" h="6538460">
                <a:moveTo>
                  <a:pt x="0" y="0"/>
                </a:moveTo>
                <a:lnTo>
                  <a:pt x="13209010" y="0"/>
                </a:lnTo>
                <a:lnTo>
                  <a:pt x="13209010" y="6538460"/>
                </a:lnTo>
                <a:lnTo>
                  <a:pt x="0" y="6538460"/>
                </a:lnTo>
                <a:lnTo>
                  <a:pt x="0" y="0"/>
                </a:lnTo>
                <a:close/>
              </a:path>
            </a:pathLst>
          </a:custGeom>
          <a:blipFill>
            <a:blip r:embed="rId2">
              <a:alphaModFix amt="19999"/>
            </a:blip>
            <a:stretch>
              <a:fillRect/>
            </a:stretch>
          </a:blipFill>
        </p:spPr>
      </p:sp>
      <p:sp>
        <p:nvSpPr>
          <p:cNvPr id="15" name="Freeform 15"/>
          <p:cNvSpPr/>
          <p:nvPr/>
        </p:nvSpPr>
        <p:spPr>
          <a:xfrm rot="2781891">
            <a:off x="14462329" y="811938"/>
            <a:ext cx="2883442" cy="3253115"/>
          </a:xfrm>
          <a:custGeom>
            <a:avLst/>
            <a:gdLst/>
            <a:ahLst/>
            <a:cxnLst/>
            <a:rect l="l" t="t" r="r" b="b"/>
            <a:pathLst>
              <a:path w="2883442" h="3253115">
                <a:moveTo>
                  <a:pt x="0" y="0"/>
                </a:moveTo>
                <a:lnTo>
                  <a:pt x="2883442" y="0"/>
                </a:lnTo>
                <a:lnTo>
                  <a:pt x="2883442" y="3253115"/>
                </a:lnTo>
                <a:lnTo>
                  <a:pt x="0" y="3253115"/>
                </a:lnTo>
                <a:lnTo>
                  <a:pt x="0" y="0"/>
                </a:lnTo>
                <a:close/>
              </a:path>
            </a:pathLst>
          </a:custGeom>
          <a:blipFill>
            <a:blip r:embed="rId3"/>
            <a:stretch>
              <a:fillRect/>
            </a:stretch>
          </a:blipFill>
        </p:spPr>
      </p:sp>
      <p:sp>
        <p:nvSpPr>
          <p:cNvPr id="16" name="Freeform 16"/>
          <p:cNvSpPr/>
          <p:nvPr/>
        </p:nvSpPr>
        <p:spPr>
          <a:xfrm rot="270427">
            <a:off x="2858133" y="6008044"/>
            <a:ext cx="2909355" cy="2957386"/>
          </a:xfrm>
          <a:custGeom>
            <a:avLst/>
            <a:gdLst/>
            <a:ahLst/>
            <a:cxnLst/>
            <a:rect l="l" t="t" r="r" b="b"/>
            <a:pathLst>
              <a:path w="2909355" h="2957386">
                <a:moveTo>
                  <a:pt x="0" y="0"/>
                </a:moveTo>
                <a:lnTo>
                  <a:pt x="2909354" y="0"/>
                </a:lnTo>
                <a:lnTo>
                  <a:pt x="2909354" y="2957386"/>
                </a:lnTo>
                <a:lnTo>
                  <a:pt x="0" y="2957386"/>
                </a:lnTo>
                <a:lnTo>
                  <a:pt x="0" y="0"/>
                </a:lnTo>
                <a:close/>
              </a:path>
            </a:pathLst>
          </a:custGeom>
          <a:blipFill>
            <a:blip r:embed="rId4"/>
            <a:stretch>
              <a:fillRect/>
            </a:stretch>
          </a:blipFill>
        </p:spPr>
      </p:sp>
      <p:sp>
        <p:nvSpPr>
          <p:cNvPr id="17" name="Freeform 17"/>
          <p:cNvSpPr/>
          <p:nvPr/>
        </p:nvSpPr>
        <p:spPr>
          <a:xfrm rot="7720389">
            <a:off x="-694460" y="-1506094"/>
            <a:ext cx="2525458" cy="4114800"/>
          </a:xfrm>
          <a:custGeom>
            <a:avLst/>
            <a:gdLst/>
            <a:ahLst/>
            <a:cxnLst/>
            <a:rect l="l" t="t" r="r" b="b"/>
            <a:pathLst>
              <a:path w="2525458" h="4114800">
                <a:moveTo>
                  <a:pt x="0" y="0"/>
                </a:moveTo>
                <a:lnTo>
                  <a:pt x="2525458" y="0"/>
                </a:lnTo>
                <a:lnTo>
                  <a:pt x="2525458" y="4114800"/>
                </a:lnTo>
                <a:lnTo>
                  <a:pt x="0" y="4114800"/>
                </a:lnTo>
                <a:lnTo>
                  <a:pt x="0" y="0"/>
                </a:lnTo>
                <a:close/>
              </a:path>
            </a:pathLst>
          </a:custGeom>
          <a:blipFill>
            <a:blip r:embed="rId5"/>
            <a:stretch>
              <a:fillRect/>
            </a:stretch>
          </a:blipFill>
        </p:spPr>
      </p:sp>
      <p:sp>
        <p:nvSpPr>
          <p:cNvPr id="18" name="Freeform 18"/>
          <p:cNvSpPr/>
          <p:nvPr/>
        </p:nvSpPr>
        <p:spPr>
          <a:xfrm rot="-2374795">
            <a:off x="16437101" y="7775227"/>
            <a:ext cx="2630043" cy="4114800"/>
          </a:xfrm>
          <a:custGeom>
            <a:avLst/>
            <a:gdLst/>
            <a:ahLst/>
            <a:cxnLst/>
            <a:rect l="l" t="t" r="r" b="b"/>
            <a:pathLst>
              <a:path w="2630043" h="4114800">
                <a:moveTo>
                  <a:pt x="0" y="0"/>
                </a:moveTo>
                <a:lnTo>
                  <a:pt x="2630043" y="0"/>
                </a:lnTo>
                <a:lnTo>
                  <a:pt x="2630043" y="4114800"/>
                </a:lnTo>
                <a:lnTo>
                  <a:pt x="0" y="4114800"/>
                </a:lnTo>
                <a:lnTo>
                  <a:pt x="0" y="0"/>
                </a:lnTo>
                <a:close/>
              </a:path>
            </a:pathLst>
          </a:custGeom>
          <a:blipFill>
            <a:blip r:embed="rId6"/>
            <a:stretch>
              <a:fillRect/>
            </a:stretch>
          </a:blipFill>
        </p:spPr>
      </p:sp>
      <p:sp>
        <p:nvSpPr>
          <p:cNvPr id="19" name="Freeform 19"/>
          <p:cNvSpPr/>
          <p:nvPr/>
        </p:nvSpPr>
        <p:spPr>
          <a:xfrm rot="-124910">
            <a:off x="1298385" y="2321576"/>
            <a:ext cx="1142189" cy="6649712"/>
          </a:xfrm>
          <a:custGeom>
            <a:avLst/>
            <a:gdLst/>
            <a:ahLst/>
            <a:cxnLst/>
            <a:rect l="l" t="t" r="r" b="b"/>
            <a:pathLst>
              <a:path w="1142189" h="6649712">
                <a:moveTo>
                  <a:pt x="0" y="0"/>
                </a:moveTo>
                <a:lnTo>
                  <a:pt x="1142189" y="0"/>
                </a:lnTo>
                <a:lnTo>
                  <a:pt x="1142189" y="6649712"/>
                </a:lnTo>
                <a:lnTo>
                  <a:pt x="0" y="6649712"/>
                </a:lnTo>
                <a:lnTo>
                  <a:pt x="0" y="0"/>
                </a:lnTo>
                <a:close/>
              </a:path>
            </a:pathLst>
          </a:custGeom>
          <a:blipFill>
            <a:blip r:embed="rId7"/>
            <a:stretch>
              <a:fillRect b="-83216"/>
            </a:stretch>
          </a:blipFill>
        </p:spPr>
      </p:sp>
      <p:sp>
        <p:nvSpPr>
          <p:cNvPr id="20" name="TextBox 20"/>
          <p:cNvSpPr txBox="1"/>
          <p:nvPr/>
        </p:nvSpPr>
        <p:spPr>
          <a:xfrm rot="-177133">
            <a:off x="4070007" y="2154776"/>
            <a:ext cx="11944062" cy="4247317"/>
          </a:xfrm>
          <a:prstGeom prst="rect">
            <a:avLst/>
          </a:prstGeom>
        </p:spPr>
        <p:txBody>
          <a:bodyPr lIns="0" tIns="0" rIns="0" bIns="0" rtlCol="0" anchor="t">
            <a:spAutoFit/>
          </a:bodyPr>
          <a:lstStyle/>
          <a:p>
            <a:r>
              <a:rPr lang="en-US" sz="13800" b="1" i="1" dirty="0" err="1">
                <a:ln w="13462">
                  <a:solidFill>
                    <a:schemeClr val="bg1"/>
                  </a:solidFill>
                  <a:prstDash val="solid"/>
                </a:ln>
                <a:solidFill>
                  <a:srgbClr val="FF0000"/>
                </a:solidFill>
                <a:effectLst>
                  <a:outerShdw dist="38100" dir="2700000" algn="bl" rotWithShape="0">
                    <a:schemeClr val="accent5"/>
                  </a:outerShdw>
                </a:effectLst>
                <a:latin typeface="+mj-lt"/>
              </a:rPr>
              <a:t>Tiết</a:t>
            </a:r>
            <a:r>
              <a:rPr lang="en-US" sz="13800" b="1" i="1" dirty="0">
                <a:ln w="13462">
                  <a:solidFill>
                    <a:schemeClr val="bg1"/>
                  </a:solidFill>
                  <a:prstDash val="solid"/>
                </a:ln>
                <a:solidFill>
                  <a:srgbClr val="FF0000"/>
                </a:solidFill>
                <a:effectLst>
                  <a:outerShdw dist="38100" dir="2700000" algn="bl" rotWithShape="0">
                    <a:schemeClr val="accent5"/>
                  </a:outerShdw>
                </a:effectLst>
                <a:latin typeface="+mj-lt"/>
              </a:rPr>
              <a:t> 46</a:t>
            </a:r>
            <a:endParaRPr lang="en-US" sz="13800" b="1" i="1" dirty="0">
              <a:ln w="13462">
                <a:solidFill>
                  <a:schemeClr val="bg1"/>
                </a:solidFill>
                <a:prstDash val="solid"/>
              </a:ln>
              <a:solidFill>
                <a:srgbClr val="FF0000"/>
              </a:solidFill>
              <a:effectLst>
                <a:outerShdw dist="38100" dir="2700000" algn="bl" rotWithShape="0">
                  <a:schemeClr val="accent5"/>
                </a:outerShdw>
              </a:effectLst>
              <a:latin typeface="+mj-lt"/>
            </a:endParaRPr>
          </a:p>
          <a:p>
            <a:r>
              <a:rPr lang="vi-VN" sz="13800" b="1" i="1" dirty="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mj-lt"/>
              </a:rPr>
              <a:t>Đổi tên cho xã</a:t>
            </a:r>
            <a:endParaRPr lang="en-GB" sz="138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mj-lt"/>
            </a:endParaRPr>
          </a:p>
        </p:txBody>
      </p:sp>
      <p:sp>
        <p:nvSpPr>
          <p:cNvPr id="21" name="TextBox 21"/>
          <p:cNvSpPr txBox="1"/>
          <p:nvPr/>
        </p:nvSpPr>
        <p:spPr>
          <a:xfrm rot="-123870">
            <a:off x="5431059" y="5991948"/>
            <a:ext cx="8993999" cy="500137"/>
          </a:xfrm>
          <a:prstGeom prst="rect">
            <a:avLst/>
          </a:prstGeom>
        </p:spPr>
        <p:txBody>
          <a:bodyPr wrap="square" lIns="0" tIns="0" rIns="0" bIns="0" rtlCol="0" anchor="t">
            <a:spAutoFit/>
          </a:bodyPr>
          <a:lstStyle/>
          <a:p>
            <a:pPr algn="ctr">
              <a:lnSpc>
                <a:spcPts val="3920"/>
              </a:lnSpc>
            </a:pPr>
            <a:r>
              <a:rPr lang="vi-VN" sz="5400">
                <a:latin typeface="+mj-lt"/>
              </a:rPr>
              <a:t>(Trích </a:t>
            </a:r>
            <a:r>
              <a:rPr lang="vi-VN" sz="5400" i="1">
                <a:latin typeface="+mj-lt"/>
              </a:rPr>
              <a:t>Bệnh sĩ, </a:t>
            </a:r>
            <a:r>
              <a:rPr lang="vi-VN" sz="5400">
                <a:latin typeface="+mj-lt"/>
              </a:rPr>
              <a:t>Lưu Quang Vũ)</a:t>
            </a:r>
            <a:endParaRPr lang="en-US" sz="4800">
              <a:solidFill>
                <a:srgbClr val="000000"/>
              </a:solidFill>
              <a:latin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1"/>
                                        </p:tgtEl>
                                        <p:attrNameLst>
                                          <p:attrName>style.visibility</p:attrName>
                                        </p:attrNameLst>
                                      </p:cBhvr>
                                      <p:to>
                                        <p:strVal val="visible"/>
                                      </p:to>
                                    </p:set>
                                    <p:animEffect transition="in" filter="fade">
                                      <p:cBhvr>
                                        <p:cTn id="14" dur="1000"/>
                                        <p:tgtEl>
                                          <p:spTgt spid="21"/>
                                        </p:tgtEl>
                                      </p:cBhvr>
                                    </p:animEffect>
                                    <p:anim calcmode="lin" valueType="num">
                                      <p:cBhvr>
                                        <p:cTn id="15" dur="1000" fill="hold"/>
                                        <p:tgtEl>
                                          <p:spTgt spid="21"/>
                                        </p:tgtEl>
                                        <p:attrNameLst>
                                          <p:attrName>ppt_x</p:attrName>
                                        </p:attrNameLst>
                                      </p:cBhvr>
                                      <p:tavLst>
                                        <p:tav tm="0">
                                          <p:val>
                                            <p:strVal val="#ppt_x"/>
                                          </p:val>
                                        </p:tav>
                                        <p:tav tm="100000">
                                          <p:val>
                                            <p:strVal val="#ppt_x"/>
                                          </p:val>
                                        </p:tav>
                                      </p:tavLst>
                                    </p:anim>
                                    <p:anim calcmode="lin" valueType="num">
                                      <p:cBhvr>
                                        <p:cTn id="16"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AF9F0"/>
        </a:solidFill>
        <a:effectLst/>
      </p:bgPr>
    </p:bg>
    <p:spTree>
      <p:nvGrpSpPr>
        <p:cNvPr id="1" name=""/>
        <p:cNvGrpSpPr/>
        <p:nvPr/>
      </p:nvGrpSpPr>
      <p:grpSpPr>
        <a:xfrm>
          <a:off x="0" y="0"/>
          <a:ext cx="0" cy="0"/>
          <a:chOff x="0" y="0"/>
          <a:chExt cx="0" cy="0"/>
        </a:xfrm>
      </p:grpSpPr>
      <p:grpSp>
        <p:nvGrpSpPr>
          <p:cNvPr id="2" name="Group 2"/>
          <p:cNvGrpSpPr/>
          <p:nvPr/>
        </p:nvGrpSpPr>
        <p:grpSpPr>
          <a:xfrm>
            <a:off x="-1332827" y="0"/>
            <a:ext cx="20399600" cy="10287000"/>
            <a:chOff x="0" y="0"/>
            <a:chExt cx="27199466" cy="13716000"/>
          </a:xfrm>
        </p:grpSpPr>
        <p:sp>
          <p:nvSpPr>
            <p:cNvPr id="3" name="Freeform 3"/>
            <p:cNvSpPr/>
            <p:nvPr/>
          </p:nvSpPr>
          <p:spPr>
            <a:xfrm>
              <a:off x="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1">
                <a:alphaModFix amt="19999"/>
              </a:blip>
              <a:stretch>
                <a:fillRect/>
              </a:stretch>
            </a:blipFill>
          </p:spPr>
        </p:sp>
        <p:sp>
          <p:nvSpPr>
            <p:cNvPr id="4" name="Freeform 4"/>
            <p:cNvSpPr/>
            <p:nvPr/>
          </p:nvSpPr>
          <p:spPr>
            <a:xfrm>
              <a:off x="13483466"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1">
                <a:alphaModFix amt="19999"/>
              </a:blip>
              <a:stretch>
                <a:fillRect/>
              </a:stretch>
            </a:blipFill>
          </p:spPr>
        </p:sp>
      </p:grpSp>
      <p:grpSp>
        <p:nvGrpSpPr>
          <p:cNvPr id="5" name="Group 5"/>
          <p:cNvGrpSpPr/>
          <p:nvPr/>
        </p:nvGrpSpPr>
        <p:grpSpPr>
          <a:xfrm>
            <a:off x="7377804" y="428494"/>
            <a:ext cx="9881496" cy="9447319"/>
            <a:chOff x="0" y="0"/>
            <a:chExt cx="2602534" cy="2488183"/>
          </a:xfrm>
        </p:grpSpPr>
        <p:sp>
          <p:nvSpPr>
            <p:cNvPr id="6" name="Freeform 6"/>
            <p:cNvSpPr/>
            <p:nvPr/>
          </p:nvSpPr>
          <p:spPr>
            <a:xfrm>
              <a:off x="0" y="0"/>
              <a:ext cx="2602534" cy="2488183"/>
            </a:xfrm>
            <a:custGeom>
              <a:avLst/>
              <a:gdLst/>
              <a:ahLst/>
              <a:cxnLst/>
              <a:rect l="l" t="t" r="r" b="b"/>
              <a:pathLst>
                <a:path w="2602534" h="2488183">
                  <a:moveTo>
                    <a:pt x="39957" y="0"/>
                  </a:moveTo>
                  <a:lnTo>
                    <a:pt x="2562577" y="0"/>
                  </a:lnTo>
                  <a:cubicBezTo>
                    <a:pt x="2584644" y="0"/>
                    <a:pt x="2602534" y="17889"/>
                    <a:pt x="2602534" y="39957"/>
                  </a:cubicBezTo>
                  <a:lnTo>
                    <a:pt x="2602534" y="2448226"/>
                  </a:lnTo>
                  <a:cubicBezTo>
                    <a:pt x="2602534" y="2470293"/>
                    <a:pt x="2584644" y="2488183"/>
                    <a:pt x="2562577" y="2488183"/>
                  </a:cubicBezTo>
                  <a:lnTo>
                    <a:pt x="39957" y="2488183"/>
                  </a:lnTo>
                  <a:cubicBezTo>
                    <a:pt x="17889" y="2488183"/>
                    <a:pt x="0" y="2470293"/>
                    <a:pt x="0" y="2448226"/>
                  </a:cubicBezTo>
                  <a:lnTo>
                    <a:pt x="0" y="39957"/>
                  </a:lnTo>
                  <a:cubicBezTo>
                    <a:pt x="0" y="17889"/>
                    <a:pt x="17889" y="0"/>
                    <a:pt x="39957" y="0"/>
                  </a:cubicBezTo>
                  <a:close/>
                </a:path>
              </a:pathLst>
            </a:custGeom>
            <a:solidFill>
              <a:srgbClr val="825445"/>
            </a:solidFill>
          </p:spPr>
        </p:sp>
        <p:sp>
          <p:nvSpPr>
            <p:cNvPr id="7" name="TextBox 7"/>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grpSp>
        <p:nvGrpSpPr>
          <p:cNvPr id="8" name="Group 8"/>
          <p:cNvGrpSpPr/>
          <p:nvPr/>
        </p:nvGrpSpPr>
        <p:grpSpPr>
          <a:xfrm>
            <a:off x="-898028" y="428494"/>
            <a:ext cx="7962212" cy="9447319"/>
            <a:chOff x="0" y="0"/>
            <a:chExt cx="2097044" cy="2488183"/>
          </a:xfrm>
        </p:grpSpPr>
        <p:sp>
          <p:nvSpPr>
            <p:cNvPr id="9" name="Freeform 9"/>
            <p:cNvSpPr/>
            <p:nvPr/>
          </p:nvSpPr>
          <p:spPr>
            <a:xfrm>
              <a:off x="0" y="0"/>
              <a:ext cx="2097044" cy="2488183"/>
            </a:xfrm>
            <a:custGeom>
              <a:avLst/>
              <a:gdLst/>
              <a:ahLst/>
              <a:cxnLst/>
              <a:rect l="l" t="t" r="r" b="b"/>
              <a:pathLst>
                <a:path w="2097044" h="2488183">
                  <a:moveTo>
                    <a:pt x="49589" y="0"/>
                  </a:moveTo>
                  <a:lnTo>
                    <a:pt x="2047454" y="0"/>
                  </a:lnTo>
                  <a:cubicBezTo>
                    <a:pt x="2074842" y="0"/>
                    <a:pt x="2097044" y="22202"/>
                    <a:pt x="2097044" y="49589"/>
                  </a:cubicBezTo>
                  <a:lnTo>
                    <a:pt x="2097044" y="2438594"/>
                  </a:lnTo>
                  <a:cubicBezTo>
                    <a:pt x="2097044" y="2451746"/>
                    <a:pt x="2091819" y="2464359"/>
                    <a:pt x="2082519" y="2473659"/>
                  </a:cubicBezTo>
                  <a:cubicBezTo>
                    <a:pt x="2073220" y="2482958"/>
                    <a:pt x="2060606" y="2488183"/>
                    <a:pt x="2047454" y="2488183"/>
                  </a:cubicBezTo>
                  <a:lnTo>
                    <a:pt x="49589" y="2488183"/>
                  </a:lnTo>
                  <a:cubicBezTo>
                    <a:pt x="36437" y="2488183"/>
                    <a:pt x="23824" y="2482958"/>
                    <a:pt x="14524" y="2473659"/>
                  </a:cubicBezTo>
                  <a:cubicBezTo>
                    <a:pt x="5225" y="2464359"/>
                    <a:pt x="0" y="2451746"/>
                    <a:pt x="0" y="2438594"/>
                  </a:cubicBezTo>
                  <a:lnTo>
                    <a:pt x="0" y="49589"/>
                  </a:lnTo>
                  <a:cubicBezTo>
                    <a:pt x="0" y="36437"/>
                    <a:pt x="5225" y="23824"/>
                    <a:pt x="14524" y="14524"/>
                  </a:cubicBezTo>
                  <a:cubicBezTo>
                    <a:pt x="23824" y="5225"/>
                    <a:pt x="36437" y="0"/>
                    <a:pt x="49589" y="0"/>
                  </a:cubicBezTo>
                  <a:close/>
                </a:path>
              </a:pathLst>
            </a:custGeom>
            <a:solidFill>
              <a:srgbClr val="825445"/>
            </a:solidFill>
          </p:spPr>
        </p:sp>
        <p:sp>
          <p:nvSpPr>
            <p:cNvPr id="10" name="TextBox 10"/>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grpSp>
        <p:nvGrpSpPr>
          <p:cNvPr id="11" name="Group 11"/>
          <p:cNvGrpSpPr/>
          <p:nvPr/>
        </p:nvGrpSpPr>
        <p:grpSpPr>
          <a:xfrm>
            <a:off x="-513380" y="938490"/>
            <a:ext cx="6457329" cy="8506112"/>
            <a:chOff x="0" y="0"/>
            <a:chExt cx="1700696" cy="2240293"/>
          </a:xfrm>
        </p:grpSpPr>
        <p:sp>
          <p:nvSpPr>
            <p:cNvPr id="12" name="Freeform 12"/>
            <p:cNvSpPr/>
            <p:nvPr/>
          </p:nvSpPr>
          <p:spPr>
            <a:xfrm>
              <a:off x="0" y="0"/>
              <a:ext cx="1700696" cy="2240293"/>
            </a:xfrm>
            <a:custGeom>
              <a:avLst/>
              <a:gdLst/>
              <a:ahLst/>
              <a:cxnLst/>
              <a:rect l="l" t="t" r="r" b="b"/>
              <a:pathLst>
                <a:path w="1700696" h="2240293">
                  <a:moveTo>
                    <a:pt x="61146" y="0"/>
                  </a:moveTo>
                  <a:lnTo>
                    <a:pt x="1639550" y="0"/>
                  </a:lnTo>
                  <a:cubicBezTo>
                    <a:pt x="1673320" y="0"/>
                    <a:pt x="1700696" y="27376"/>
                    <a:pt x="1700696" y="61146"/>
                  </a:cubicBezTo>
                  <a:lnTo>
                    <a:pt x="1700696" y="2179147"/>
                  </a:lnTo>
                  <a:cubicBezTo>
                    <a:pt x="1700696" y="2195364"/>
                    <a:pt x="1694254" y="2210917"/>
                    <a:pt x="1682786" y="2222384"/>
                  </a:cubicBezTo>
                  <a:cubicBezTo>
                    <a:pt x="1671319" y="2233851"/>
                    <a:pt x="1655767" y="2240293"/>
                    <a:pt x="1639550" y="2240293"/>
                  </a:cubicBezTo>
                  <a:lnTo>
                    <a:pt x="61146" y="2240293"/>
                  </a:lnTo>
                  <a:cubicBezTo>
                    <a:pt x="27376" y="2240293"/>
                    <a:pt x="0" y="2212917"/>
                    <a:pt x="0" y="2179147"/>
                  </a:cubicBezTo>
                  <a:lnTo>
                    <a:pt x="0" y="61146"/>
                  </a:lnTo>
                  <a:cubicBezTo>
                    <a:pt x="0" y="27376"/>
                    <a:pt x="27376" y="0"/>
                    <a:pt x="61146" y="0"/>
                  </a:cubicBezTo>
                  <a:close/>
                </a:path>
              </a:pathLst>
            </a:custGeom>
            <a:solidFill>
              <a:srgbClr val="F7EFE2"/>
            </a:solidFill>
            <a:ln w="38100" cap="rnd">
              <a:solidFill>
                <a:srgbClr val="8A5F36"/>
              </a:solidFill>
              <a:round/>
            </a:ln>
          </p:spPr>
        </p:sp>
        <p:sp>
          <p:nvSpPr>
            <p:cNvPr id="13" name="TextBox 13"/>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grpSp>
        <p:nvGrpSpPr>
          <p:cNvPr id="14" name="Group 14"/>
          <p:cNvGrpSpPr/>
          <p:nvPr/>
        </p:nvGrpSpPr>
        <p:grpSpPr>
          <a:xfrm>
            <a:off x="8438617" y="938490"/>
            <a:ext cx="8330706" cy="8506112"/>
            <a:chOff x="0" y="0"/>
            <a:chExt cx="2194095" cy="2240293"/>
          </a:xfrm>
        </p:grpSpPr>
        <p:sp>
          <p:nvSpPr>
            <p:cNvPr id="15" name="Freeform 15"/>
            <p:cNvSpPr/>
            <p:nvPr/>
          </p:nvSpPr>
          <p:spPr>
            <a:xfrm>
              <a:off x="0" y="0"/>
              <a:ext cx="2194095" cy="2240293"/>
            </a:xfrm>
            <a:custGeom>
              <a:avLst/>
              <a:gdLst/>
              <a:ahLst/>
              <a:cxnLst/>
              <a:rect l="l" t="t" r="r" b="b"/>
              <a:pathLst>
                <a:path w="2194095" h="2240293">
                  <a:moveTo>
                    <a:pt x="47395" y="0"/>
                  </a:moveTo>
                  <a:lnTo>
                    <a:pt x="2146700" y="0"/>
                  </a:lnTo>
                  <a:cubicBezTo>
                    <a:pt x="2159270" y="0"/>
                    <a:pt x="2171325" y="4993"/>
                    <a:pt x="2180213" y="13882"/>
                  </a:cubicBezTo>
                  <a:cubicBezTo>
                    <a:pt x="2189102" y="22770"/>
                    <a:pt x="2194095" y="34825"/>
                    <a:pt x="2194095" y="47395"/>
                  </a:cubicBezTo>
                  <a:lnTo>
                    <a:pt x="2194095" y="2192897"/>
                  </a:lnTo>
                  <a:cubicBezTo>
                    <a:pt x="2194095" y="2219073"/>
                    <a:pt x="2172876" y="2240293"/>
                    <a:pt x="2146700" y="2240293"/>
                  </a:cubicBezTo>
                  <a:lnTo>
                    <a:pt x="47395" y="2240293"/>
                  </a:lnTo>
                  <a:cubicBezTo>
                    <a:pt x="21220" y="2240293"/>
                    <a:pt x="0" y="2219073"/>
                    <a:pt x="0" y="2192897"/>
                  </a:cubicBezTo>
                  <a:lnTo>
                    <a:pt x="0" y="47395"/>
                  </a:lnTo>
                  <a:cubicBezTo>
                    <a:pt x="0" y="21220"/>
                    <a:pt x="21220" y="0"/>
                    <a:pt x="47395" y="0"/>
                  </a:cubicBezTo>
                  <a:close/>
                </a:path>
              </a:pathLst>
            </a:custGeom>
            <a:solidFill>
              <a:srgbClr val="F7EFE2"/>
            </a:solidFill>
            <a:ln w="38100" cap="rnd">
              <a:solidFill>
                <a:srgbClr val="8A5F36"/>
              </a:solidFill>
              <a:round/>
            </a:ln>
          </p:spPr>
        </p:sp>
        <p:sp>
          <p:nvSpPr>
            <p:cNvPr id="16" name="TextBox 16"/>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sp>
        <p:nvSpPr>
          <p:cNvPr id="17" name="Freeform 17"/>
          <p:cNvSpPr/>
          <p:nvPr/>
        </p:nvSpPr>
        <p:spPr>
          <a:xfrm rot="665152">
            <a:off x="-224594" y="1436095"/>
            <a:ext cx="4730158" cy="7463761"/>
          </a:xfrm>
          <a:custGeom>
            <a:avLst/>
            <a:gdLst/>
            <a:ahLst/>
            <a:cxnLst/>
            <a:rect l="l" t="t" r="r" b="b"/>
            <a:pathLst>
              <a:path w="4730158" h="7463761">
                <a:moveTo>
                  <a:pt x="0" y="0"/>
                </a:moveTo>
                <a:lnTo>
                  <a:pt x="4730159" y="0"/>
                </a:lnTo>
                <a:lnTo>
                  <a:pt x="4730159" y="7463761"/>
                </a:lnTo>
                <a:lnTo>
                  <a:pt x="0" y="7463761"/>
                </a:lnTo>
                <a:lnTo>
                  <a:pt x="0" y="0"/>
                </a:lnTo>
                <a:close/>
              </a:path>
            </a:pathLst>
          </a:custGeom>
          <a:blipFill>
            <a:blip r:embed="rId2"/>
            <a:stretch>
              <a:fillRect/>
            </a:stretch>
          </a:blipFill>
        </p:spPr>
      </p:sp>
      <p:sp>
        <p:nvSpPr>
          <p:cNvPr id="18" name="Freeform 18"/>
          <p:cNvSpPr/>
          <p:nvPr/>
        </p:nvSpPr>
        <p:spPr>
          <a:xfrm rot="-1715393">
            <a:off x="16030748" y="7592844"/>
            <a:ext cx="1546786" cy="2417679"/>
          </a:xfrm>
          <a:custGeom>
            <a:avLst/>
            <a:gdLst/>
            <a:ahLst/>
            <a:cxnLst/>
            <a:rect l="l" t="t" r="r" b="b"/>
            <a:pathLst>
              <a:path w="1546786" h="2417679">
                <a:moveTo>
                  <a:pt x="0" y="0"/>
                </a:moveTo>
                <a:lnTo>
                  <a:pt x="1546786" y="0"/>
                </a:lnTo>
                <a:lnTo>
                  <a:pt x="1546786" y="2417680"/>
                </a:lnTo>
                <a:lnTo>
                  <a:pt x="0" y="2417680"/>
                </a:lnTo>
                <a:lnTo>
                  <a:pt x="0" y="0"/>
                </a:lnTo>
                <a:close/>
              </a:path>
            </a:pathLst>
          </a:custGeom>
          <a:blipFill>
            <a:blip r:embed="rId3"/>
            <a:stretch>
              <a:fillRect/>
            </a:stretch>
          </a:blipFill>
        </p:spPr>
      </p:sp>
      <p:sp>
        <p:nvSpPr>
          <p:cNvPr id="19" name="TextBox 19"/>
          <p:cNvSpPr txBox="1"/>
          <p:nvPr/>
        </p:nvSpPr>
        <p:spPr>
          <a:xfrm>
            <a:off x="9533126" y="1384328"/>
            <a:ext cx="6394829" cy="1846659"/>
          </a:xfrm>
          <a:prstGeom prst="rect">
            <a:avLst/>
          </a:prstGeom>
        </p:spPr>
        <p:txBody>
          <a:bodyPr wrap="square" lIns="0" tIns="0" rIns="0" bIns="0" rtlCol="0" anchor="t">
            <a:spAutoFit/>
          </a:bodyPr>
          <a:lstStyle/>
          <a:p>
            <a:pPr algn="ctr"/>
            <a:r>
              <a:rPr lang="pt-BR" sz="6000" b="1">
                <a:latin typeface="Times New Roman" panose="02020603050405020304" pitchFamily="18" charset="0"/>
                <a:cs typeface="Times New Roman" panose="02020603050405020304" pitchFamily="18" charset="0"/>
              </a:rPr>
              <a:t>4. Ý nghĩa của đoạn trích</a:t>
            </a:r>
            <a:endParaRPr lang="en-GB" sz="6000">
              <a:latin typeface="Times New Roman" panose="02020603050405020304" pitchFamily="18" charset="0"/>
              <a:cs typeface="Times New Roman" panose="02020603050405020304" pitchFamily="18" charset="0"/>
            </a:endParaRPr>
          </a:p>
        </p:txBody>
      </p:sp>
      <p:sp>
        <p:nvSpPr>
          <p:cNvPr id="20" name="TextBox 20"/>
          <p:cNvSpPr txBox="1"/>
          <p:nvPr/>
        </p:nvSpPr>
        <p:spPr>
          <a:xfrm>
            <a:off x="9388971" y="3834591"/>
            <a:ext cx="6667577" cy="4431983"/>
          </a:xfrm>
          <a:prstGeom prst="rect">
            <a:avLst/>
          </a:prstGeom>
        </p:spPr>
        <p:txBody>
          <a:bodyPr wrap="square" lIns="0" tIns="0" rIns="0" bIns="0" rtlCol="0" anchor="t">
            <a:spAutoFit/>
          </a:bodyPr>
          <a:lstStyle/>
          <a:p>
            <a:pPr algn="just"/>
            <a:r>
              <a:rPr lang="vi-VN" sz="4800" dirty="0">
                <a:latin typeface="Times New Roman" panose="02020603050405020304" pitchFamily="18" charset="0"/>
                <a:cs typeface="Times New Roman" panose="02020603050405020304" pitchFamily="18" charset="0"/>
              </a:rPr>
              <a:t>Mục đích của văn bản là muốn </a:t>
            </a:r>
            <a:r>
              <a:rPr lang="vi-VN" sz="4800" b="1" dirty="0">
                <a:latin typeface="Times New Roman" panose="02020603050405020304" pitchFamily="18" charset="0"/>
                <a:cs typeface="Times New Roman" panose="02020603050405020304" pitchFamily="18" charset="0"/>
              </a:rPr>
              <a:t>dùng tiếng cười để phê phán </a:t>
            </a:r>
            <a:r>
              <a:rPr lang="en-US" sz="4800" b="1" dirty="0" err="1">
                <a:latin typeface="Times New Roman" panose="02020603050405020304" pitchFamily="18" charset="0"/>
                <a:cs typeface="Times New Roman" panose="02020603050405020304" pitchFamily="18" charset="0"/>
              </a:rPr>
              <a:t>bệnh</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sĩ</a:t>
            </a:r>
            <a:r>
              <a:rPr lang="en-US" sz="4800" b="1" dirty="0">
                <a:latin typeface="Times New Roman" panose="02020603050405020304" pitchFamily="18" charset="0"/>
                <a:cs typeface="Times New Roman" panose="02020603050405020304" pitchFamily="18" charset="0"/>
              </a:rPr>
              <a:t>: </a:t>
            </a:r>
            <a:r>
              <a:rPr lang="vi-VN" sz="4800" dirty="0">
                <a:latin typeface="Times New Roman" panose="02020603050405020304" pitchFamily="18" charset="0"/>
                <a:cs typeface="Times New Roman" panose="02020603050405020304" pitchFamily="18" charset="0"/>
              </a:rPr>
              <a:t>thói háo danh, thích khoa trương, bệnh thành tích chỉ nói mà không làm. </a:t>
            </a:r>
            <a:endParaRPr lang="en-US" sz="4800" dirty="0">
              <a:solidFill>
                <a:srgbClr val="000000"/>
              </a:solidFill>
              <a:latin typeface="Times New Roman" panose="02020603050405020304" pitchFamily="18" charset="0"/>
              <a:cs typeface="Times New Roman" panose="02020603050405020304" pitchFamily="18" charset="0"/>
            </a:endParaRPr>
          </a:p>
        </p:txBody>
      </p:sp>
      <p:sp>
        <p:nvSpPr>
          <p:cNvPr id="21" name="Freeform 21"/>
          <p:cNvSpPr/>
          <p:nvPr/>
        </p:nvSpPr>
        <p:spPr>
          <a:xfrm>
            <a:off x="6651729" y="1508652"/>
            <a:ext cx="1079108" cy="7365787"/>
          </a:xfrm>
          <a:custGeom>
            <a:avLst/>
            <a:gdLst/>
            <a:ahLst/>
            <a:cxnLst/>
            <a:rect l="l" t="t" r="r" b="b"/>
            <a:pathLst>
              <a:path w="1079108" h="7365787">
                <a:moveTo>
                  <a:pt x="0" y="0"/>
                </a:moveTo>
                <a:lnTo>
                  <a:pt x="1079108" y="0"/>
                </a:lnTo>
                <a:lnTo>
                  <a:pt x="1079108" y="7365787"/>
                </a:lnTo>
                <a:lnTo>
                  <a:pt x="0" y="7365787"/>
                </a:lnTo>
                <a:lnTo>
                  <a:pt x="0" y="0"/>
                </a:lnTo>
                <a:close/>
              </a:path>
            </a:pathLst>
          </a:custGeom>
          <a:blipFill>
            <a:blip r:embed="rId4"/>
            <a:stretch>
              <a:fillRect b="-56269"/>
            </a:stretch>
          </a:blipFill>
        </p:spPr>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barn(inVertical)">
                                      <p:cBhvr>
                                        <p:cTn id="14"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8F7765"/>
        </a:solidFill>
        <a:effectLst/>
      </p:bgPr>
    </p:bg>
    <p:spTree>
      <p:nvGrpSpPr>
        <p:cNvPr id="1" name=""/>
        <p:cNvGrpSpPr/>
        <p:nvPr/>
      </p:nvGrpSpPr>
      <p:grpSpPr>
        <a:xfrm>
          <a:off x="0" y="0"/>
          <a:ext cx="0" cy="0"/>
          <a:chOff x="0" y="0"/>
          <a:chExt cx="0" cy="0"/>
        </a:xfrm>
      </p:grpSpPr>
      <p:grpSp>
        <p:nvGrpSpPr>
          <p:cNvPr id="2" name="Group 2"/>
          <p:cNvGrpSpPr/>
          <p:nvPr/>
        </p:nvGrpSpPr>
        <p:grpSpPr>
          <a:xfrm>
            <a:off x="-1393410" y="0"/>
            <a:ext cx="20399600" cy="10287000"/>
            <a:chOff x="0" y="0"/>
            <a:chExt cx="27199466" cy="13716000"/>
          </a:xfrm>
        </p:grpSpPr>
        <p:sp>
          <p:nvSpPr>
            <p:cNvPr id="3" name="Freeform 3"/>
            <p:cNvSpPr/>
            <p:nvPr/>
          </p:nvSpPr>
          <p:spPr>
            <a:xfrm>
              <a:off x="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1">
                <a:alphaModFix amt="19999"/>
                <a:extLst>
                  <a:ext uri="{96DAC541-7B7A-43D3-8B79-37D633B846F1}">
                    <asvg:svgBlip xmlns:asvg="http://schemas.microsoft.com/office/drawing/2016/SVG/main" r:embed="rId2"/>
                  </a:ext>
                </a:extLst>
              </a:blip>
              <a:stretch>
                <a:fillRect/>
              </a:stretch>
            </a:blipFill>
          </p:spPr>
        </p:sp>
        <p:sp>
          <p:nvSpPr>
            <p:cNvPr id="4" name="Freeform 4"/>
            <p:cNvSpPr/>
            <p:nvPr/>
          </p:nvSpPr>
          <p:spPr>
            <a:xfrm>
              <a:off x="13483466"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3">
                <a:alphaModFix amt="19999"/>
                <a:extLst>
                  <a:ext uri="{96DAC541-7B7A-43D3-8B79-37D633B846F1}">
                    <asvg:svgBlip xmlns:asvg="http://schemas.microsoft.com/office/drawing/2016/SVG/main" r:embed="rId4"/>
                  </a:ext>
                </a:extLst>
              </a:blip>
              <a:stretch>
                <a:fillRect/>
              </a:stretch>
            </a:blipFill>
          </p:spPr>
        </p:sp>
      </p:grpSp>
      <p:grpSp>
        <p:nvGrpSpPr>
          <p:cNvPr id="5" name="Group 5"/>
          <p:cNvGrpSpPr/>
          <p:nvPr/>
        </p:nvGrpSpPr>
        <p:grpSpPr>
          <a:xfrm rot="113656">
            <a:off x="2025261" y="1550886"/>
            <a:ext cx="15080543" cy="7722103"/>
            <a:chOff x="0" y="0"/>
            <a:chExt cx="3971830" cy="2033805"/>
          </a:xfrm>
        </p:grpSpPr>
        <p:sp>
          <p:nvSpPr>
            <p:cNvPr id="6" name="Freeform 6"/>
            <p:cNvSpPr/>
            <p:nvPr/>
          </p:nvSpPr>
          <p:spPr>
            <a:xfrm>
              <a:off x="0" y="0"/>
              <a:ext cx="3971830" cy="2033805"/>
            </a:xfrm>
            <a:custGeom>
              <a:avLst/>
              <a:gdLst/>
              <a:ahLst/>
              <a:cxnLst/>
              <a:rect l="l" t="t" r="r" b="b"/>
              <a:pathLst>
                <a:path w="3971830" h="2033805">
                  <a:moveTo>
                    <a:pt x="26182" y="0"/>
                  </a:moveTo>
                  <a:lnTo>
                    <a:pt x="3945648" y="0"/>
                  </a:lnTo>
                  <a:cubicBezTo>
                    <a:pt x="3960108" y="0"/>
                    <a:pt x="3971830" y="11722"/>
                    <a:pt x="3971830" y="26182"/>
                  </a:cubicBezTo>
                  <a:lnTo>
                    <a:pt x="3971830" y="2007623"/>
                  </a:lnTo>
                  <a:cubicBezTo>
                    <a:pt x="3971830" y="2014567"/>
                    <a:pt x="3969072" y="2021226"/>
                    <a:pt x="3964162" y="2026136"/>
                  </a:cubicBezTo>
                  <a:cubicBezTo>
                    <a:pt x="3959251" y="2031047"/>
                    <a:pt x="3952592" y="2033805"/>
                    <a:pt x="3945648" y="2033805"/>
                  </a:cubicBezTo>
                  <a:lnTo>
                    <a:pt x="26182" y="2033805"/>
                  </a:lnTo>
                  <a:cubicBezTo>
                    <a:pt x="19238" y="2033805"/>
                    <a:pt x="12579" y="2031047"/>
                    <a:pt x="7669" y="2026136"/>
                  </a:cubicBezTo>
                  <a:cubicBezTo>
                    <a:pt x="2758" y="2021226"/>
                    <a:pt x="0" y="2014567"/>
                    <a:pt x="0" y="2007623"/>
                  </a:cubicBezTo>
                  <a:lnTo>
                    <a:pt x="0" y="26182"/>
                  </a:lnTo>
                  <a:cubicBezTo>
                    <a:pt x="0" y="19238"/>
                    <a:pt x="2758" y="12579"/>
                    <a:pt x="7669" y="7669"/>
                  </a:cubicBezTo>
                  <a:cubicBezTo>
                    <a:pt x="12579" y="2758"/>
                    <a:pt x="19238" y="0"/>
                    <a:pt x="26182" y="0"/>
                  </a:cubicBezTo>
                  <a:close/>
                </a:path>
              </a:pathLst>
            </a:custGeom>
            <a:solidFill>
              <a:srgbClr val="ECD7C1"/>
            </a:solidFill>
          </p:spPr>
        </p:sp>
        <p:sp>
          <p:nvSpPr>
            <p:cNvPr id="7" name="TextBox 7"/>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grpSp>
        <p:nvGrpSpPr>
          <p:cNvPr id="8" name="Group 8"/>
          <p:cNvGrpSpPr/>
          <p:nvPr/>
        </p:nvGrpSpPr>
        <p:grpSpPr>
          <a:xfrm rot="104834">
            <a:off x="3139768" y="2136395"/>
            <a:ext cx="13225815" cy="6502787"/>
            <a:chOff x="0" y="0"/>
            <a:chExt cx="3483342" cy="1712668"/>
          </a:xfrm>
        </p:grpSpPr>
        <p:sp>
          <p:nvSpPr>
            <p:cNvPr id="9" name="Freeform 9"/>
            <p:cNvSpPr/>
            <p:nvPr/>
          </p:nvSpPr>
          <p:spPr>
            <a:xfrm>
              <a:off x="0" y="0"/>
              <a:ext cx="3483342" cy="1712668"/>
            </a:xfrm>
            <a:custGeom>
              <a:avLst/>
              <a:gdLst/>
              <a:ahLst/>
              <a:cxnLst/>
              <a:rect l="l" t="t" r="r" b="b"/>
              <a:pathLst>
                <a:path w="3483342" h="1712668">
                  <a:moveTo>
                    <a:pt x="29854" y="0"/>
                  </a:moveTo>
                  <a:lnTo>
                    <a:pt x="3453489" y="0"/>
                  </a:lnTo>
                  <a:cubicBezTo>
                    <a:pt x="3469977" y="0"/>
                    <a:pt x="3483342" y="13366"/>
                    <a:pt x="3483342" y="29854"/>
                  </a:cubicBezTo>
                  <a:lnTo>
                    <a:pt x="3483342" y="1682815"/>
                  </a:lnTo>
                  <a:cubicBezTo>
                    <a:pt x="3483342" y="1699302"/>
                    <a:pt x="3469977" y="1712668"/>
                    <a:pt x="3453489" y="1712668"/>
                  </a:cubicBezTo>
                  <a:lnTo>
                    <a:pt x="29854" y="1712668"/>
                  </a:lnTo>
                  <a:cubicBezTo>
                    <a:pt x="13366" y="1712668"/>
                    <a:pt x="0" y="1699302"/>
                    <a:pt x="0" y="1682815"/>
                  </a:cubicBezTo>
                  <a:lnTo>
                    <a:pt x="0" y="29854"/>
                  </a:lnTo>
                  <a:cubicBezTo>
                    <a:pt x="0" y="13366"/>
                    <a:pt x="13366" y="0"/>
                    <a:pt x="29854" y="0"/>
                  </a:cubicBezTo>
                  <a:close/>
                </a:path>
              </a:pathLst>
            </a:custGeom>
            <a:solidFill>
              <a:srgbClr val="FAF9F0"/>
            </a:solidFill>
          </p:spPr>
        </p:sp>
        <p:sp>
          <p:nvSpPr>
            <p:cNvPr id="10" name="TextBox 10"/>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grpSp>
        <p:nvGrpSpPr>
          <p:cNvPr id="11" name="Group 11"/>
          <p:cNvGrpSpPr/>
          <p:nvPr/>
        </p:nvGrpSpPr>
        <p:grpSpPr>
          <a:xfrm rot="113656">
            <a:off x="-3602615" y="1209218"/>
            <a:ext cx="5310462" cy="7722103"/>
            <a:chOff x="0" y="0"/>
            <a:chExt cx="1398640" cy="2033805"/>
          </a:xfrm>
        </p:grpSpPr>
        <p:sp>
          <p:nvSpPr>
            <p:cNvPr id="12" name="Freeform 12"/>
            <p:cNvSpPr/>
            <p:nvPr/>
          </p:nvSpPr>
          <p:spPr>
            <a:xfrm>
              <a:off x="0" y="0"/>
              <a:ext cx="1398640" cy="2033805"/>
            </a:xfrm>
            <a:custGeom>
              <a:avLst/>
              <a:gdLst/>
              <a:ahLst/>
              <a:cxnLst/>
              <a:rect l="l" t="t" r="r" b="b"/>
              <a:pathLst>
                <a:path w="1398640" h="2033805">
                  <a:moveTo>
                    <a:pt x="74351" y="0"/>
                  </a:moveTo>
                  <a:lnTo>
                    <a:pt x="1324289" y="0"/>
                  </a:lnTo>
                  <a:cubicBezTo>
                    <a:pt x="1344008" y="0"/>
                    <a:pt x="1362920" y="7833"/>
                    <a:pt x="1376863" y="21777"/>
                  </a:cubicBezTo>
                  <a:cubicBezTo>
                    <a:pt x="1390807" y="35720"/>
                    <a:pt x="1398640" y="54632"/>
                    <a:pt x="1398640" y="74351"/>
                  </a:cubicBezTo>
                  <a:lnTo>
                    <a:pt x="1398640" y="1959454"/>
                  </a:lnTo>
                  <a:cubicBezTo>
                    <a:pt x="1398640" y="1979173"/>
                    <a:pt x="1390807" y="1998085"/>
                    <a:pt x="1376863" y="2012028"/>
                  </a:cubicBezTo>
                  <a:cubicBezTo>
                    <a:pt x="1362920" y="2025971"/>
                    <a:pt x="1344008" y="2033805"/>
                    <a:pt x="1324289" y="2033805"/>
                  </a:cubicBezTo>
                  <a:lnTo>
                    <a:pt x="74351" y="2033805"/>
                  </a:lnTo>
                  <a:cubicBezTo>
                    <a:pt x="54632" y="2033805"/>
                    <a:pt x="35720" y="2025971"/>
                    <a:pt x="21777" y="2012028"/>
                  </a:cubicBezTo>
                  <a:cubicBezTo>
                    <a:pt x="7833" y="1998085"/>
                    <a:pt x="0" y="1979173"/>
                    <a:pt x="0" y="1959454"/>
                  </a:cubicBezTo>
                  <a:lnTo>
                    <a:pt x="0" y="74351"/>
                  </a:lnTo>
                  <a:cubicBezTo>
                    <a:pt x="0" y="54632"/>
                    <a:pt x="7833" y="35720"/>
                    <a:pt x="21777" y="21777"/>
                  </a:cubicBezTo>
                  <a:cubicBezTo>
                    <a:pt x="35720" y="7833"/>
                    <a:pt x="54632" y="0"/>
                    <a:pt x="74351" y="0"/>
                  </a:cubicBezTo>
                  <a:close/>
                </a:path>
              </a:pathLst>
            </a:custGeom>
            <a:solidFill>
              <a:srgbClr val="ECD7C1"/>
            </a:solidFill>
          </p:spPr>
        </p:sp>
        <p:sp>
          <p:nvSpPr>
            <p:cNvPr id="13" name="TextBox 13"/>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sp>
        <p:nvSpPr>
          <p:cNvPr id="14" name="Freeform 14"/>
          <p:cNvSpPr/>
          <p:nvPr/>
        </p:nvSpPr>
        <p:spPr>
          <a:xfrm rot="114685">
            <a:off x="3149061" y="2096313"/>
            <a:ext cx="13207230" cy="6537579"/>
          </a:xfrm>
          <a:custGeom>
            <a:avLst/>
            <a:gdLst/>
            <a:ahLst/>
            <a:cxnLst/>
            <a:rect l="l" t="t" r="r" b="b"/>
            <a:pathLst>
              <a:path w="13207230" h="6537579">
                <a:moveTo>
                  <a:pt x="0" y="0"/>
                </a:moveTo>
                <a:lnTo>
                  <a:pt x="13207230" y="0"/>
                </a:lnTo>
                <a:lnTo>
                  <a:pt x="13207230" y="6537579"/>
                </a:lnTo>
                <a:lnTo>
                  <a:pt x="0" y="6537579"/>
                </a:lnTo>
                <a:lnTo>
                  <a:pt x="0" y="0"/>
                </a:lnTo>
                <a:close/>
              </a:path>
            </a:pathLst>
          </a:custGeom>
          <a:blipFill>
            <a:blip r:embed="rId5">
              <a:alphaModFix amt="19999"/>
              <a:extLst>
                <a:ext uri="{96DAC541-7B7A-43D3-8B79-37D633B846F1}">
                  <asvg:svgBlip xmlns:asvg="http://schemas.microsoft.com/office/drawing/2016/SVG/main" r:embed="rId6"/>
                </a:ext>
              </a:extLst>
            </a:blip>
            <a:stretch>
              <a:fillRect/>
            </a:stretch>
          </a:blipFill>
        </p:spPr>
      </p:sp>
      <p:sp>
        <p:nvSpPr>
          <p:cNvPr id="15" name="Freeform 15"/>
          <p:cNvSpPr/>
          <p:nvPr/>
        </p:nvSpPr>
        <p:spPr>
          <a:xfrm rot="132327">
            <a:off x="1287777" y="1955792"/>
            <a:ext cx="1142189" cy="6649712"/>
          </a:xfrm>
          <a:custGeom>
            <a:avLst/>
            <a:gdLst/>
            <a:ahLst/>
            <a:cxnLst/>
            <a:rect l="l" t="t" r="r" b="b"/>
            <a:pathLst>
              <a:path w="1142189" h="6649712">
                <a:moveTo>
                  <a:pt x="0" y="0"/>
                </a:moveTo>
                <a:lnTo>
                  <a:pt x="1142189" y="0"/>
                </a:lnTo>
                <a:lnTo>
                  <a:pt x="1142189" y="6649712"/>
                </a:lnTo>
                <a:lnTo>
                  <a:pt x="0" y="6649712"/>
                </a:lnTo>
                <a:lnTo>
                  <a:pt x="0" y="0"/>
                </a:lnTo>
                <a:close/>
              </a:path>
            </a:pathLst>
          </a:custGeom>
          <a:blipFill>
            <a:blip r:embed="rId7"/>
            <a:stretch>
              <a:fillRect b="-83216"/>
            </a:stretch>
          </a:blipFill>
        </p:spPr>
      </p:sp>
      <p:sp>
        <p:nvSpPr>
          <p:cNvPr id="16" name="Freeform 16"/>
          <p:cNvSpPr/>
          <p:nvPr/>
        </p:nvSpPr>
        <p:spPr>
          <a:xfrm>
            <a:off x="2385760" y="5070270"/>
            <a:ext cx="3470702" cy="5932823"/>
          </a:xfrm>
          <a:custGeom>
            <a:avLst/>
            <a:gdLst/>
            <a:ahLst/>
            <a:cxnLst/>
            <a:rect l="l" t="t" r="r" b="b"/>
            <a:pathLst>
              <a:path w="3470702" h="5932823">
                <a:moveTo>
                  <a:pt x="0" y="0"/>
                </a:moveTo>
                <a:lnTo>
                  <a:pt x="3470702" y="0"/>
                </a:lnTo>
                <a:lnTo>
                  <a:pt x="3470702" y="5932823"/>
                </a:lnTo>
                <a:lnTo>
                  <a:pt x="0" y="593282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17" name="Freeform 17"/>
          <p:cNvSpPr/>
          <p:nvPr/>
        </p:nvSpPr>
        <p:spPr>
          <a:xfrm rot="1909642">
            <a:off x="12346788" y="219171"/>
            <a:ext cx="6235931" cy="4887510"/>
          </a:xfrm>
          <a:custGeom>
            <a:avLst/>
            <a:gdLst/>
            <a:ahLst/>
            <a:cxnLst/>
            <a:rect l="l" t="t" r="r" b="b"/>
            <a:pathLst>
              <a:path w="6235931" h="4887510">
                <a:moveTo>
                  <a:pt x="0" y="0"/>
                </a:moveTo>
                <a:lnTo>
                  <a:pt x="6235931" y="0"/>
                </a:lnTo>
                <a:lnTo>
                  <a:pt x="6235931" y="4887509"/>
                </a:lnTo>
                <a:lnTo>
                  <a:pt x="0" y="4887509"/>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8" name="TextBox 18"/>
          <p:cNvSpPr txBox="1"/>
          <p:nvPr/>
        </p:nvSpPr>
        <p:spPr>
          <a:xfrm rot="174069">
            <a:off x="4605908" y="4276327"/>
            <a:ext cx="10509822" cy="1477328"/>
          </a:xfrm>
          <a:prstGeom prst="rect">
            <a:avLst/>
          </a:prstGeom>
        </p:spPr>
        <p:txBody>
          <a:bodyPr lIns="0" tIns="0" rIns="0" bIns="0" rtlCol="0" anchor="t">
            <a:spAutoFit/>
          </a:bodyPr>
          <a:lstStyle/>
          <a:p>
            <a:r>
              <a:rPr lang="vi-VN" sz="9600" b="1"/>
              <a:t>IV. TỔNG KẾT</a:t>
            </a:r>
            <a:endParaRPr lang="en-GB" sz="96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8">
                                            <p:txEl>
                                              <p:pRg st="0" end="0"/>
                                            </p:txEl>
                                          </p:spTgt>
                                        </p:tgtEl>
                                        <p:attrNameLst>
                                          <p:attrName>style.visibility</p:attrName>
                                        </p:attrNameLst>
                                      </p:cBhvr>
                                      <p:to>
                                        <p:strVal val="visible"/>
                                      </p:to>
                                    </p:set>
                                    <p:animEffect transition="in" filter="fade">
                                      <p:cBhvr>
                                        <p:cTn id="7" dur="1000"/>
                                        <p:tgtEl>
                                          <p:spTgt spid="18">
                                            <p:txEl>
                                              <p:pRg st="0" end="0"/>
                                            </p:txEl>
                                          </p:spTgt>
                                        </p:tgtEl>
                                      </p:cBhvr>
                                    </p:animEffect>
                                    <p:anim calcmode="lin" valueType="num">
                                      <p:cBhvr>
                                        <p:cTn id="8" dur="1000" fill="hold"/>
                                        <p:tgtEl>
                                          <p:spTgt spid="18">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8">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FAF9F0"/>
        </a:solidFill>
        <a:effectLst/>
      </p:bgPr>
    </p:bg>
    <p:spTree>
      <p:nvGrpSpPr>
        <p:cNvPr id="1" name=""/>
        <p:cNvGrpSpPr/>
        <p:nvPr/>
      </p:nvGrpSpPr>
      <p:grpSpPr>
        <a:xfrm>
          <a:off x="0" y="0"/>
          <a:ext cx="0" cy="0"/>
          <a:chOff x="0" y="0"/>
          <a:chExt cx="0" cy="0"/>
        </a:xfrm>
      </p:grpSpPr>
      <p:grpSp>
        <p:nvGrpSpPr>
          <p:cNvPr id="2" name="Group 2"/>
          <p:cNvGrpSpPr/>
          <p:nvPr/>
        </p:nvGrpSpPr>
        <p:grpSpPr>
          <a:xfrm>
            <a:off x="-1393410" y="0"/>
            <a:ext cx="20399600" cy="10287000"/>
            <a:chOff x="0" y="0"/>
            <a:chExt cx="27199466" cy="13716000"/>
          </a:xfrm>
        </p:grpSpPr>
        <p:sp>
          <p:nvSpPr>
            <p:cNvPr id="3" name="Freeform 3"/>
            <p:cNvSpPr/>
            <p:nvPr/>
          </p:nvSpPr>
          <p:spPr>
            <a:xfrm>
              <a:off x="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1">
                <a:alphaModFix amt="19999"/>
              </a:blip>
              <a:stretch>
                <a:fillRect/>
              </a:stretch>
            </a:blipFill>
          </p:spPr>
        </p:sp>
        <p:sp>
          <p:nvSpPr>
            <p:cNvPr id="4" name="Freeform 4"/>
            <p:cNvSpPr/>
            <p:nvPr/>
          </p:nvSpPr>
          <p:spPr>
            <a:xfrm>
              <a:off x="13483466"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1">
                <a:alphaModFix amt="19999"/>
              </a:blip>
              <a:stretch>
                <a:fillRect/>
              </a:stretch>
            </a:blipFill>
          </p:spPr>
        </p:sp>
      </p:grpSp>
      <p:grpSp>
        <p:nvGrpSpPr>
          <p:cNvPr id="5" name="Group 5"/>
          <p:cNvGrpSpPr/>
          <p:nvPr/>
        </p:nvGrpSpPr>
        <p:grpSpPr>
          <a:xfrm>
            <a:off x="9370499" y="1028700"/>
            <a:ext cx="7888801" cy="8229600"/>
            <a:chOff x="0" y="0"/>
            <a:chExt cx="2077709" cy="2167467"/>
          </a:xfrm>
        </p:grpSpPr>
        <p:sp>
          <p:nvSpPr>
            <p:cNvPr id="6" name="Freeform 6"/>
            <p:cNvSpPr/>
            <p:nvPr/>
          </p:nvSpPr>
          <p:spPr>
            <a:xfrm>
              <a:off x="0" y="0"/>
              <a:ext cx="2077709" cy="2167467"/>
            </a:xfrm>
            <a:custGeom>
              <a:avLst/>
              <a:gdLst/>
              <a:ahLst/>
              <a:cxnLst/>
              <a:rect l="l" t="t" r="r" b="b"/>
              <a:pathLst>
                <a:path w="2077709" h="2167467">
                  <a:moveTo>
                    <a:pt x="50050" y="0"/>
                  </a:moveTo>
                  <a:lnTo>
                    <a:pt x="2027658" y="0"/>
                  </a:lnTo>
                  <a:cubicBezTo>
                    <a:pt x="2055301" y="0"/>
                    <a:pt x="2077709" y="22408"/>
                    <a:pt x="2077709" y="50050"/>
                  </a:cubicBezTo>
                  <a:lnTo>
                    <a:pt x="2077709" y="2117416"/>
                  </a:lnTo>
                  <a:cubicBezTo>
                    <a:pt x="2077709" y="2145058"/>
                    <a:pt x="2055301" y="2167467"/>
                    <a:pt x="2027658" y="2167467"/>
                  </a:cubicBezTo>
                  <a:lnTo>
                    <a:pt x="50050" y="2167467"/>
                  </a:lnTo>
                  <a:cubicBezTo>
                    <a:pt x="36776" y="2167467"/>
                    <a:pt x="24046" y="2162194"/>
                    <a:pt x="14659" y="2152807"/>
                  </a:cubicBezTo>
                  <a:cubicBezTo>
                    <a:pt x="5273" y="2143421"/>
                    <a:pt x="0" y="2130690"/>
                    <a:pt x="0" y="2117416"/>
                  </a:cubicBezTo>
                  <a:lnTo>
                    <a:pt x="0" y="50050"/>
                  </a:lnTo>
                  <a:cubicBezTo>
                    <a:pt x="0" y="22408"/>
                    <a:pt x="22408" y="0"/>
                    <a:pt x="50050" y="0"/>
                  </a:cubicBezTo>
                  <a:close/>
                </a:path>
              </a:pathLst>
            </a:custGeom>
            <a:solidFill>
              <a:srgbClr val="AA917E"/>
            </a:solidFill>
          </p:spPr>
        </p:sp>
        <p:sp>
          <p:nvSpPr>
            <p:cNvPr id="7" name="TextBox 7"/>
            <p:cNvSpPr txBox="1"/>
            <p:nvPr/>
          </p:nvSpPr>
          <p:spPr>
            <a:xfrm>
              <a:off x="0" y="-28575"/>
              <a:ext cx="812800" cy="841375"/>
            </a:xfrm>
            <a:prstGeom prst="rect">
              <a:avLst/>
            </a:prstGeom>
          </p:spPr>
          <p:txBody>
            <a:bodyPr lIns="50800" tIns="50800" rIns="50800" bIns="50800" rtlCol="0" anchor="ctr"/>
            <a:lstStyle/>
            <a:p>
              <a:pPr algn="ctr">
                <a:lnSpc>
                  <a:spcPts val="2660"/>
                </a:lnSpc>
              </a:pPr>
            </a:p>
          </p:txBody>
        </p:sp>
      </p:grpSp>
      <p:grpSp>
        <p:nvGrpSpPr>
          <p:cNvPr id="8" name="Group 8"/>
          <p:cNvGrpSpPr/>
          <p:nvPr/>
        </p:nvGrpSpPr>
        <p:grpSpPr>
          <a:xfrm>
            <a:off x="1014113" y="1028700"/>
            <a:ext cx="7888801" cy="8338649"/>
            <a:chOff x="0" y="0"/>
            <a:chExt cx="2077709" cy="2196188"/>
          </a:xfrm>
        </p:grpSpPr>
        <p:sp>
          <p:nvSpPr>
            <p:cNvPr id="9" name="Freeform 9"/>
            <p:cNvSpPr/>
            <p:nvPr/>
          </p:nvSpPr>
          <p:spPr>
            <a:xfrm>
              <a:off x="0" y="0"/>
              <a:ext cx="2077709" cy="2196187"/>
            </a:xfrm>
            <a:custGeom>
              <a:avLst/>
              <a:gdLst/>
              <a:ahLst/>
              <a:cxnLst/>
              <a:rect l="l" t="t" r="r" b="b"/>
              <a:pathLst>
                <a:path w="2077709" h="2196187">
                  <a:moveTo>
                    <a:pt x="50050" y="0"/>
                  </a:moveTo>
                  <a:lnTo>
                    <a:pt x="2027658" y="0"/>
                  </a:lnTo>
                  <a:cubicBezTo>
                    <a:pt x="2055301" y="0"/>
                    <a:pt x="2077709" y="22408"/>
                    <a:pt x="2077709" y="50050"/>
                  </a:cubicBezTo>
                  <a:lnTo>
                    <a:pt x="2077709" y="2146137"/>
                  </a:lnTo>
                  <a:cubicBezTo>
                    <a:pt x="2077709" y="2173779"/>
                    <a:pt x="2055301" y="2196187"/>
                    <a:pt x="2027658" y="2196187"/>
                  </a:cubicBezTo>
                  <a:lnTo>
                    <a:pt x="50050" y="2196187"/>
                  </a:lnTo>
                  <a:cubicBezTo>
                    <a:pt x="36776" y="2196187"/>
                    <a:pt x="24046" y="2190914"/>
                    <a:pt x="14659" y="2181528"/>
                  </a:cubicBezTo>
                  <a:cubicBezTo>
                    <a:pt x="5273" y="2172142"/>
                    <a:pt x="0" y="2159411"/>
                    <a:pt x="0" y="2146137"/>
                  </a:cubicBezTo>
                  <a:lnTo>
                    <a:pt x="0" y="50050"/>
                  </a:lnTo>
                  <a:cubicBezTo>
                    <a:pt x="0" y="22408"/>
                    <a:pt x="22408" y="0"/>
                    <a:pt x="50050" y="0"/>
                  </a:cubicBezTo>
                  <a:close/>
                </a:path>
              </a:pathLst>
            </a:custGeom>
            <a:solidFill>
              <a:srgbClr val="AA917E"/>
            </a:solidFill>
          </p:spPr>
        </p:sp>
        <p:sp>
          <p:nvSpPr>
            <p:cNvPr id="10" name="TextBox 10"/>
            <p:cNvSpPr txBox="1"/>
            <p:nvPr/>
          </p:nvSpPr>
          <p:spPr>
            <a:xfrm>
              <a:off x="0" y="-28575"/>
              <a:ext cx="812800" cy="841375"/>
            </a:xfrm>
            <a:prstGeom prst="rect">
              <a:avLst/>
            </a:prstGeom>
          </p:spPr>
          <p:txBody>
            <a:bodyPr lIns="50800" tIns="50800" rIns="50800" bIns="50800" rtlCol="0" anchor="ctr"/>
            <a:lstStyle/>
            <a:p>
              <a:pPr algn="ctr">
                <a:lnSpc>
                  <a:spcPts val="2660"/>
                </a:lnSpc>
              </a:pPr>
            </a:p>
          </p:txBody>
        </p:sp>
      </p:grpSp>
      <p:sp>
        <p:nvSpPr>
          <p:cNvPr id="11" name="Freeform 11"/>
          <p:cNvSpPr/>
          <p:nvPr/>
        </p:nvSpPr>
        <p:spPr>
          <a:xfrm rot="-291588">
            <a:off x="2163596" y="2015034"/>
            <a:ext cx="5950647" cy="6017260"/>
          </a:xfrm>
          <a:custGeom>
            <a:avLst/>
            <a:gdLst/>
            <a:ahLst/>
            <a:cxnLst/>
            <a:rect l="l" t="t" r="r" b="b"/>
            <a:pathLst>
              <a:path w="5588530" h="6017260">
                <a:moveTo>
                  <a:pt x="0" y="0"/>
                </a:moveTo>
                <a:lnTo>
                  <a:pt x="5588530" y="0"/>
                </a:lnTo>
                <a:lnTo>
                  <a:pt x="5588530" y="6017260"/>
                </a:lnTo>
                <a:lnTo>
                  <a:pt x="0" y="6017260"/>
                </a:lnTo>
                <a:lnTo>
                  <a:pt x="0" y="0"/>
                </a:lnTo>
                <a:close/>
              </a:path>
            </a:pathLst>
          </a:custGeom>
          <a:blipFill>
            <a:blip r:embed="rId2"/>
            <a:stretch>
              <a:fillRect/>
            </a:stretch>
          </a:blipFill>
        </p:spPr>
      </p:sp>
      <p:grpSp>
        <p:nvGrpSpPr>
          <p:cNvPr id="12" name="Group 12"/>
          <p:cNvGrpSpPr/>
          <p:nvPr/>
        </p:nvGrpSpPr>
        <p:grpSpPr>
          <a:xfrm>
            <a:off x="10412161" y="1528510"/>
            <a:ext cx="6345467" cy="7229980"/>
            <a:chOff x="0" y="0"/>
            <a:chExt cx="1671234" cy="1904192"/>
          </a:xfrm>
        </p:grpSpPr>
        <p:sp>
          <p:nvSpPr>
            <p:cNvPr id="13" name="Freeform 13"/>
            <p:cNvSpPr/>
            <p:nvPr/>
          </p:nvSpPr>
          <p:spPr>
            <a:xfrm>
              <a:off x="0" y="0"/>
              <a:ext cx="1671234" cy="1904192"/>
            </a:xfrm>
            <a:custGeom>
              <a:avLst/>
              <a:gdLst/>
              <a:ahLst/>
              <a:cxnLst/>
              <a:rect l="l" t="t" r="r" b="b"/>
              <a:pathLst>
                <a:path w="1671234" h="1904192">
                  <a:moveTo>
                    <a:pt x="62224" y="0"/>
                  </a:moveTo>
                  <a:lnTo>
                    <a:pt x="1609011" y="0"/>
                  </a:lnTo>
                  <a:cubicBezTo>
                    <a:pt x="1643376" y="0"/>
                    <a:pt x="1671234" y="27858"/>
                    <a:pt x="1671234" y="62224"/>
                  </a:cubicBezTo>
                  <a:lnTo>
                    <a:pt x="1671234" y="1841969"/>
                  </a:lnTo>
                  <a:cubicBezTo>
                    <a:pt x="1671234" y="1876334"/>
                    <a:pt x="1643376" y="1904192"/>
                    <a:pt x="1609011" y="1904192"/>
                  </a:cubicBezTo>
                  <a:lnTo>
                    <a:pt x="62224" y="1904192"/>
                  </a:lnTo>
                  <a:cubicBezTo>
                    <a:pt x="27858" y="1904192"/>
                    <a:pt x="0" y="1876334"/>
                    <a:pt x="0" y="1841969"/>
                  </a:cubicBezTo>
                  <a:lnTo>
                    <a:pt x="0" y="62224"/>
                  </a:lnTo>
                  <a:cubicBezTo>
                    <a:pt x="0" y="27858"/>
                    <a:pt x="27858" y="0"/>
                    <a:pt x="62224" y="0"/>
                  </a:cubicBezTo>
                  <a:close/>
                </a:path>
              </a:pathLst>
            </a:custGeom>
            <a:solidFill>
              <a:srgbClr val="F7EFE2"/>
            </a:solidFill>
            <a:ln w="38100" cap="rnd">
              <a:solidFill>
                <a:srgbClr val="825445"/>
              </a:solidFill>
              <a:round/>
            </a:ln>
          </p:spPr>
        </p:sp>
        <p:sp>
          <p:nvSpPr>
            <p:cNvPr id="14" name="TextBox 14"/>
            <p:cNvSpPr txBox="1"/>
            <p:nvPr/>
          </p:nvSpPr>
          <p:spPr>
            <a:xfrm>
              <a:off x="0" y="-28575"/>
              <a:ext cx="812800" cy="841375"/>
            </a:xfrm>
            <a:prstGeom prst="rect">
              <a:avLst/>
            </a:prstGeom>
          </p:spPr>
          <p:txBody>
            <a:bodyPr lIns="50800" tIns="50800" rIns="50800" bIns="50800" rtlCol="0" anchor="ctr"/>
            <a:lstStyle/>
            <a:p>
              <a:pPr algn="ctr">
                <a:lnSpc>
                  <a:spcPts val="2660"/>
                </a:lnSpc>
              </a:pPr>
            </a:p>
          </p:txBody>
        </p:sp>
      </p:grpSp>
      <p:sp>
        <p:nvSpPr>
          <p:cNvPr id="15" name="Freeform 15"/>
          <p:cNvSpPr/>
          <p:nvPr/>
        </p:nvSpPr>
        <p:spPr>
          <a:xfrm>
            <a:off x="8604446" y="1627622"/>
            <a:ext cx="1079108" cy="7365787"/>
          </a:xfrm>
          <a:custGeom>
            <a:avLst/>
            <a:gdLst/>
            <a:ahLst/>
            <a:cxnLst/>
            <a:rect l="l" t="t" r="r" b="b"/>
            <a:pathLst>
              <a:path w="1079108" h="7365787">
                <a:moveTo>
                  <a:pt x="0" y="0"/>
                </a:moveTo>
                <a:lnTo>
                  <a:pt x="1079108" y="0"/>
                </a:lnTo>
                <a:lnTo>
                  <a:pt x="1079108" y="7365787"/>
                </a:lnTo>
                <a:lnTo>
                  <a:pt x="0" y="7365787"/>
                </a:lnTo>
                <a:lnTo>
                  <a:pt x="0" y="0"/>
                </a:lnTo>
                <a:close/>
              </a:path>
            </a:pathLst>
          </a:custGeom>
          <a:blipFill>
            <a:blip r:embed="rId3"/>
            <a:stretch>
              <a:fillRect b="-56269"/>
            </a:stretch>
          </a:blipFill>
        </p:spPr>
      </p:sp>
      <p:sp>
        <p:nvSpPr>
          <p:cNvPr id="16" name="Freeform 16"/>
          <p:cNvSpPr/>
          <p:nvPr/>
        </p:nvSpPr>
        <p:spPr>
          <a:xfrm>
            <a:off x="15755625" y="5563064"/>
            <a:ext cx="2532375" cy="6390851"/>
          </a:xfrm>
          <a:custGeom>
            <a:avLst/>
            <a:gdLst/>
            <a:ahLst/>
            <a:cxnLst/>
            <a:rect l="l" t="t" r="r" b="b"/>
            <a:pathLst>
              <a:path w="2532375" h="6390851">
                <a:moveTo>
                  <a:pt x="0" y="0"/>
                </a:moveTo>
                <a:lnTo>
                  <a:pt x="2532375" y="0"/>
                </a:lnTo>
                <a:lnTo>
                  <a:pt x="2532375" y="6390852"/>
                </a:lnTo>
                <a:lnTo>
                  <a:pt x="0" y="6390852"/>
                </a:lnTo>
                <a:lnTo>
                  <a:pt x="0" y="0"/>
                </a:lnTo>
                <a:close/>
              </a:path>
            </a:pathLst>
          </a:custGeom>
          <a:blipFill>
            <a:blip r:embed="rId4"/>
            <a:stretch>
              <a:fillRect/>
            </a:stretch>
          </a:blipFill>
        </p:spPr>
      </p:sp>
      <p:sp>
        <p:nvSpPr>
          <p:cNvPr id="17" name="Freeform 17"/>
          <p:cNvSpPr/>
          <p:nvPr/>
        </p:nvSpPr>
        <p:spPr>
          <a:xfrm>
            <a:off x="488925" y="456628"/>
            <a:ext cx="1889686" cy="1843440"/>
          </a:xfrm>
          <a:custGeom>
            <a:avLst/>
            <a:gdLst/>
            <a:ahLst/>
            <a:cxnLst/>
            <a:rect l="l" t="t" r="r" b="b"/>
            <a:pathLst>
              <a:path w="1889686" h="1843440">
                <a:moveTo>
                  <a:pt x="0" y="0"/>
                </a:moveTo>
                <a:lnTo>
                  <a:pt x="1889686" y="0"/>
                </a:lnTo>
                <a:lnTo>
                  <a:pt x="1889686" y="1843440"/>
                </a:lnTo>
                <a:lnTo>
                  <a:pt x="0" y="1843440"/>
                </a:lnTo>
                <a:lnTo>
                  <a:pt x="0" y="0"/>
                </a:lnTo>
                <a:close/>
              </a:path>
            </a:pathLst>
          </a:custGeom>
          <a:blipFill>
            <a:blip r:embed="rId5"/>
            <a:stretch>
              <a:fillRect/>
            </a:stretch>
          </a:blipFill>
        </p:spPr>
      </p:sp>
      <p:sp>
        <p:nvSpPr>
          <p:cNvPr id="18" name="TextBox 18"/>
          <p:cNvSpPr txBox="1"/>
          <p:nvPr/>
        </p:nvSpPr>
        <p:spPr>
          <a:xfrm>
            <a:off x="10770568" y="1704020"/>
            <a:ext cx="5536232" cy="7109639"/>
          </a:xfrm>
          <a:prstGeom prst="rect">
            <a:avLst/>
          </a:prstGeom>
        </p:spPr>
        <p:txBody>
          <a:bodyPr wrap="square" lIns="0" tIns="0" rIns="0" bIns="0" rtlCol="0" anchor="t">
            <a:spAutoFit/>
          </a:bodyPr>
          <a:lstStyle/>
          <a:p>
            <a:pPr algn="just" fontAlgn="base">
              <a:lnSpc>
                <a:spcPct val="150000"/>
              </a:lnSpc>
            </a:pPr>
            <a:r>
              <a:rPr lang="vi-VN" sz="4400" dirty="0">
                <a:latin typeface="Times New Roman" panose="02020603050405020304" pitchFamily="18" charset="0"/>
                <a:cs typeface="Times New Roman" panose="02020603050405020304" pitchFamily="18" charset="0"/>
              </a:rPr>
              <a:t>- </a:t>
            </a:r>
            <a:r>
              <a:rPr lang="vi-VN" sz="4400" b="1" dirty="0">
                <a:latin typeface="Times New Roman" panose="02020603050405020304" pitchFamily="18" charset="0"/>
                <a:cs typeface="Times New Roman" panose="02020603050405020304" pitchFamily="18" charset="0"/>
              </a:rPr>
              <a:t>Sử dụng thủ pháp phóng đại</a:t>
            </a:r>
            <a:r>
              <a:rPr lang="vi-VN" sz="4400" dirty="0">
                <a:latin typeface="Times New Roman" panose="02020603050405020304" pitchFamily="18" charset="0"/>
                <a:cs typeface="Times New Roman" panose="02020603050405020304" pitchFamily="18" charset="0"/>
              </a:rPr>
              <a:t>, tạo nên tiếng cười châm biếm, hài hước sâu sắc và giàu ý nghĩa.</a:t>
            </a:r>
            <a:endParaRPr lang="en-GB" sz="4400" dirty="0">
              <a:latin typeface="Times New Roman" panose="02020603050405020304" pitchFamily="18" charset="0"/>
              <a:cs typeface="Times New Roman" panose="02020603050405020304" pitchFamily="18" charset="0"/>
            </a:endParaRPr>
          </a:p>
          <a:p>
            <a:pPr algn="just" fontAlgn="base">
              <a:lnSpc>
                <a:spcPct val="150000"/>
              </a:lnSpc>
            </a:pPr>
            <a:r>
              <a:rPr lang="vi-VN" sz="4400" dirty="0">
                <a:latin typeface="Times New Roman" panose="02020603050405020304" pitchFamily="18" charset="0"/>
                <a:cs typeface="Times New Roman" panose="02020603050405020304" pitchFamily="18" charset="0"/>
              </a:rPr>
              <a:t>- </a:t>
            </a:r>
            <a:r>
              <a:rPr lang="vi-VN" sz="4400" b="1" dirty="0">
                <a:latin typeface="Times New Roman" panose="02020603050405020304" pitchFamily="18" charset="0"/>
                <a:cs typeface="Times New Roman" panose="02020603050405020304" pitchFamily="18" charset="0"/>
              </a:rPr>
              <a:t>Xây dựng lời thoại đặc sắc, gây cười.</a:t>
            </a:r>
            <a:endParaRPr lang="en-GB" sz="4400" b="1" dirty="0">
              <a:latin typeface="Times New Roman" panose="02020603050405020304" pitchFamily="18" charset="0"/>
              <a:cs typeface="Times New Roman" panose="02020603050405020304" pitchFamily="18" charset="0"/>
            </a:endParaRPr>
          </a:p>
        </p:txBody>
      </p:sp>
      <p:sp>
        <p:nvSpPr>
          <p:cNvPr id="19" name="TextBox 19"/>
          <p:cNvSpPr txBox="1"/>
          <p:nvPr/>
        </p:nvSpPr>
        <p:spPr>
          <a:xfrm rot="-336527">
            <a:off x="1220421" y="3231528"/>
            <a:ext cx="7506473" cy="2954655"/>
          </a:xfrm>
          <a:prstGeom prst="rect">
            <a:avLst/>
          </a:prstGeom>
        </p:spPr>
        <p:txBody>
          <a:bodyPr wrap="square" lIns="0" tIns="0" rIns="0" bIns="0" rtlCol="0" anchor="t">
            <a:spAutoFit/>
          </a:bodyPr>
          <a:lstStyle/>
          <a:p>
            <a:pPr algn="ctr" fontAlgn="base"/>
            <a:r>
              <a:rPr lang="vi-VN" sz="9600" b="1">
                <a:latin typeface="Times New Roman" panose="02020603050405020304" pitchFamily="18" charset="0"/>
                <a:cs typeface="Times New Roman" panose="02020603050405020304" pitchFamily="18" charset="0"/>
              </a:rPr>
              <a:t>1. </a:t>
            </a:r>
            <a:endParaRPr lang="vi-VN" sz="9600" b="1">
              <a:latin typeface="Times New Roman" panose="02020603050405020304" pitchFamily="18" charset="0"/>
              <a:cs typeface="Times New Roman" panose="02020603050405020304" pitchFamily="18" charset="0"/>
            </a:endParaRPr>
          </a:p>
          <a:p>
            <a:pPr algn="ctr" fontAlgn="base"/>
            <a:r>
              <a:rPr lang="vi-VN" sz="9600" b="1">
                <a:latin typeface="Times New Roman" panose="02020603050405020304" pitchFamily="18" charset="0"/>
                <a:cs typeface="Times New Roman" panose="02020603050405020304" pitchFamily="18" charset="0"/>
              </a:rPr>
              <a:t>Nghệ thuật</a:t>
            </a:r>
            <a:r>
              <a:rPr lang="vi-VN" sz="9600">
                <a:latin typeface="Times New Roman" panose="02020603050405020304" pitchFamily="18" charset="0"/>
                <a:cs typeface="Times New Roman" panose="02020603050405020304" pitchFamily="18" charset="0"/>
              </a:rPr>
              <a:t> </a:t>
            </a:r>
            <a:endParaRPr lang="en-GB" sz="960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barn(inVertical)">
                                      <p:cBhvr>
                                        <p:cTn id="14"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FAF9F0"/>
        </a:solidFill>
        <a:effectLst/>
      </p:bgPr>
    </p:bg>
    <p:spTree>
      <p:nvGrpSpPr>
        <p:cNvPr id="1" name=""/>
        <p:cNvGrpSpPr/>
        <p:nvPr/>
      </p:nvGrpSpPr>
      <p:grpSpPr>
        <a:xfrm>
          <a:off x="0" y="0"/>
          <a:ext cx="0" cy="0"/>
          <a:chOff x="0" y="0"/>
          <a:chExt cx="0" cy="0"/>
        </a:xfrm>
      </p:grpSpPr>
      <p:grpSp>
        <p:nvGrpSpPr>
          <p:cNvPr id="2" name="Group 2"/>
          <p:cNvGrpSpPr/>
          <p:nvPr/>
        </p:nvGrpSpPr>
        <p:grpSpPr>
          <a:xfrm>
            <a:off x="-1393410" y="0"/>
            <a:ext cx="20399600" cy="10287000"/>
            <a:chOff x="0" y="0"/>
            <a:chExt cx="27199466" cy="13716000"/>
          </a:xfrm>
        </p:grpSpPr>
        <p:sp>
          <p:nvSpPr>
            <p:cNvPr id="3" name="Freeform 3"/>
            <p:cNvSpPr/>
            <p:nvPr/>
          </p:nvSpPr>
          <p:spPr>
            <a:xfrm>
              <a:off x="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1">
                <a:alphaModFix amt="19999"/>
              </a:blip>
              <a:stretch>
                <a:fillRect/>
              </a:stretch>
            </a:blipFill>
          </p:spPr>
        </p:sp>
        <p:sp>
          <p:nvSpPr>
            <p:cNvPr id="4" name="Freeform 4"/>
            <p:cNvSpPr/>
            <p:nvPr/>
          </p:nvSpPr>
          <p:spPr>
            <a:xfrm>
              <a:off x="13483466"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1">
                <a:alphaModFix amt="19999"/>
              </a:blip>
              <a:stretch>
                <a:fillRect/>
              </a:stretch>
            </a:blipFill>
          </p:spPr>
        </p:sp>
      </p:grpSp>
      <p:grpSp>
        <p:nvGrpSpPr>
          <p:cNvPr id="5" name="Group 5"/>
          <p:cNvGrpSpPr/>
          <p:nvPr/>
        </p:nvGrpSpPr>
        <p:grpSpPr>
          <a:xfrm>
            <a:off x="9370499" y="1028700"/>
            <a:ext cx="7888801" cy="8229600"/>
            <a:chOff x="0" y="0"/>
            <a:chExt cx="2077709" cy="2167467"/>
          </a:xfrm>
        </p:grpSpPr>
        <p:sp>
          <p:nvSpPr>
            <p:cNvPr id="6" name="Freeform 6"/>
            <p:cNvSpPr/>
            <p:nvPr/>
          </p:nvSpPr>
          <p:spPr>
            <a:xfrm>
              <a:off x="0" y="0"/>
              <a:ext cx="2077709" cy="2167467"/>
            </a:xfrm>
            <a:custGeom>
              <a:avLst/>
              <a:gdLst/>
              <a:ahLst/>
              <a:cxnLst/>
              <a:rect l="l" t="t" r="r" b="b"/>
              <a:pathLst>
                <a:path w="2077709" h="2167467">
                  <a:moveTo>
                    <a:pt x="50050" y="0"/>
                  </a:moveTo>
                  <a:lnTo>
                    <a:pt x="2027658" y="0"/>
                  </a:lnTo>
                  <a:cubicBezTo>
                    <a:pt x="2055301" y="0"/>
                    <a:pt x="2077709" y="22408"/>
                    <a:pt x="2077709" y="50050"/>
                  </a:cubicBezTo>
                  <a:lnTo>
                    <a:pt x="2077709" y="2117416"/>
                  </a:lnTo>
                  <a:cubicBezTo>
                    <a:pt x="2077709" y="2145058"/>
                    <a:pt x="2055301" y="2167467"/>
                    <a:pt x="2027658" y="2167467"/>
                  </a:cubicBezTo>
                  <a:lnTo>
                    <a:pt x="50050" y="2167467"/>
                  </a:lnTo>
                  <a:cubicBezTo>
                    <a:pt x="36776" y="2167467"/>
                    <a:pt x="24046" y="2162194"/>
                    <a:pt x="14659" y="2152807"/>
                  </a:cubicBezTo>
                  <a:cubicBezTo>
                    <a:pt x="5273" y="2143421"/>
                    <a:pt x="0" y="2130690"/>
                    <a:pt x="0" y="2117416"/>
                  </a:cubicBezTo>
                  <a:lnTo>
                    <a:pt x="0" y="50050"/>
                  </a:lnTo>
                  <a:cubicBezTo>
                    <a:pt x="0" y="22408"/>
                    <a:pt x="22408" y="0"/>
                    <a:pt x="50050" y="0"/>
                  </a:cubicBezTo>
                  <a:close/>
                </a:path>
              </a:pathLst>
            </a:custGeom>
            <a:solidFill>
              <a:srgbClr val="AA917E"/>
            </a:solidFill>
          </p:spPr>
        </p:sp>
        <p:sp>
          <p:nvSpPr>
            <p:cNvPr id="7" name="TextBox 7"/>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grpSp>
        <p:nvGrpSpPr>
          <p:cNvPr id="8" name="Group 8"/>
          <p:cNvGrpSpPr/>
          <p:nvPr/>
        </p:nvGrpSpPr>
        <p:grpSpPr>
          <a:xfrm>
            <a:off x="1014113" y="1028700"/>
            <a:ext cx="7888801" cy="8338649"/>
            <a:chOff x="0" y="0"/>
            <a:chExt cx="2077709" cy="2196188"/>
          </a:xfrm>
        </p:grpSpPr>
        <p:sp>
          <p:nvSpPr>
            <p:cNvPr id="9" name="Freeform 9"/>
            <p:cNvSpPr/>
            <p:nvPr/>
          </p:nvSpPr>
          <p:spPr>
            <a:xfrm>
              <a:off x="0" y="0"/>
              <a:ext cx="2077709" cy="2196187"/>
            </a:xfrm>
            <a:custGeom>
              <a:avLst/>
              <a:gdLst/>
              <a:ahLst/>
              <a:cxnLst/>
              <a:rect l="l" t="t" r="r" b="b"/>
              <a:pathLst>
                <a:path w="2077709" h="2196187">
                  <a:moveTo>
                    <a:pt x="50050" y="0"/>
                  </a:moveTo>
                  <a:lnTo>
                    <a:pt x="2027658" y="0"/>
                  </a:lnTo>
                  <a:cubicBezTo>
                    <a:pt x="2055301" y="0"/>
                    <a:pt x="2077709" y="22408"/>
                    <a:pt x="2077709" y="50050"/>
                  </a:cubicBezTo>
                  <a:lnTo>
                    <a:pt x="2077709" y="2146137"/>
                  </a:lnTo>
                  <a:cubicBezTo>
                    <a:pt x="2077709" y="2173779"/>
                    <a:pt x="2055301" y="2196187"/>
                    <a:pt x="2027658" y="2196187"/>
                  </a:cubicBezTo>
                  <a:lnTo>
                    <a:pt x="50050" y="2196187"/>
                  </a:lnTo>
                  <a:cubicBezTo>
                    <a:pt x="36776" y="2196187"/>
                    <a:pt x="24046" y="2190914"/>
                    <a:pt x="14659" y="2181528"/>
                  </a:cubicBezTo>
                  <a:cubicBezTo>
                    <a:pt x="5273" y="2172142"/>
                    <a:pt x="0" y="2159411"/>
                    <a:pt x="0" y="2146137"/>
                  </a:cubicBezTo>
                  <a:lnTo>
                    <a:pt x="0" y="50050"/>
                  </a:lnTo>
                  <a:cubicBezTo>
                    <a:pt x="0" y="22408"/>
                    <a:pt x="22408" y="0"/>
                    <a:pt x="50050" y="0"/>
                  </a:cubicBezTo>
                  <a:close/>
                </a:path>
              </a:pathLst>
            </a:custGeom>
            <a:solidFill>
              <a:srgbClr val="AA917E"/>
            </a:solidFill>
          </p:spPr>
        </p:sp>
        <p:sp>
          <p:nvSpPr>
            <p:cNvPr id="10" name="TextBox 10"/>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sp>
        <p:nvSpPr>
          <p:cNvPr id="11" name="Freeform 11"/>
          <p:cNvSpPr/>
          <p:nvPr/>
        </p:nvSpPr>
        <p:spPr>
          <a:xfrm rot="-291588">
            <a:off x="2164248" y="2030373"/>
            <a:ext cx="5588530" cy="6017260"/>
          </a:xfrm>
          <a:custGeom>
            <a:avLst/>
            <a:gdLst/>
            <a:ahLst/>
            <a:cxnLst/>
            <a:rect l="l" t="t" r="r" b="b"/>
            <a:pathLst>
              <a:path w="5588530" h="6017260">
                <a:moveTo>
                  <a:pt x="0" y="0"/>
                </a:moveTo>
                <a:lnTo>
                  <a:pt x="5588530" y="0"/>
                </a:lnTo>
                <a:lnTo>
                  <a:pt x="5588530" y="6017260"/>
                </a:lnTo>
                <a:lnTo>
                  <a:pt x="0" y="6017260"/>
                </a:lnTo>
                <a:lnTo>
                  <a:pt x="0" y="0"/>
                </a:lnTo>
                <a:close/>
              </a:path>
            </a:pathLst>
          </a:custGeom>
          <a:blipFill>
            <a:blip r:embed="rId2"/>
            <a:stretch>
              <a:fillRect/>
            </a:stretch>
          </a:blipFill>
        </p:spPr>
      </p:sp>
      <p:grpSp>
        <p:nvGrpSpPr>
          <p:cNvPr id="12" name="Group 12"/>
          <p:cNvGrpSpPr/>
          <p:nvPr/>
        </p:nvGrpSpPr>
        <p:grpSpPr>
          <a:xfrm>
            <a:off x="9897027" y="1528510"/>
            <a:ext cx="6860601" cy="7229980"/>
            <a:chOff x="0" y="0"/>
            <a:chExt cx="1671234" cy="1904192"/>
          </a:xfrm>
        </p:grpSpPr>
        <p:sp>
          <p:nvSpPr>
            <p:cNvPr id="13" name="Freeform 13"/>
            <p:cNvSpPr/>
            <p:nvPr/>
          </p:nvSpPr>
          <p:spPr>
            <a:xfrm>
              <a:off x="0" y="0"/>
              <a:ext cx="1671234" cy="1904192"/>
            </a:xfrm>
            <a:custGeom>
              <a:avLst/>
              <a:gdLst/>
              <a:ahLst/>
              <a:cxnLst/>
              <a:rect l="l" t="t" r="r" b="b"/>
              <a:pathLst>
                <a:path w="1671234" h="1904192">
                  <a:moveTo>
                    <a:pt x="62224" y="0"/>
                  </a:moveTo>
                  <a:lnTo>
                    <a:pt x="1609011" y="0"/>
                  </a:lnTo>
                  <a:cubicBezTo>
                    <a:pt x="1643376" y="0"/>
                    <a:pt x="1671234" y="27858"/>
                    <a:pt x="1671234" y="62224"/>
                  </a:cubicBezTo>
                  <a:lnTo>
                    <a:pt x="1671234" y="1841969"/>
                  </a:lnTo>
                  <a:cubicBezTo>
                    <a:pt x="1671234" y="1876334"/>
                    <a:pt x="1643376" y="1904192"/>
                    <a:pt x="1609011" y="1904192"/>
                  </a:cubicBezTo>
                  <a:lnTo>
                    <a:pt x="62224" y="1904192"/>
                  </a:lnTo>
                  <a:cubicBezTo>
                    <a:pt x="27858" y="1904192"/>
                    <a:pt x="0" y="1876334"/>
                    <a:pt x="0" y="1841969"/>
                  </a:cubicBezTo>
                  <a:lnTo>
                    <a:pt x="0" y="62224"/>
                  </a:lnTo>
                  <a:cubicBezTo>
                    <a:pt x="0" y="27858"/>
                    <a:pt x="27858" y="0"/>
                    <a:pt x="62224" y="0"/>
                  </a:cubicBezTo>
                  <a:close/>
                </a:path>
              </a:pathLst>
            </a:custGeom>
            <a:solidFill>
              <a:srgbClr val="F7EFE2"/>
            </a:solidFill>
            <a:ln w="38100" cap="rnd">
              <a:solidFill>
                <a:srgbClr val="825445"/>
              </a:solidFill>
              <a:round/>
            </a:ln>
          </p:spPr>
        </p:sp>
        <p:sp>
          <p:nvSpPr>
            <p:cNvPr id="14" name="TextBox 14"/>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sp>
        <p:nvSpPr>
          <p:cNvPr id="15" name="Freeform 15"/>
          <p:cNvSpPr/>
          <p:nvPr/>
        </p:nvSpPr>
        <p:spPr>
          <a:xfrm>
            <a:off x="8604446" y="1627622"/>
            <a:ext cx="1079108" cy="7365787"/>
          </a:xfrm>
          <a:custGeom>
            <a:avLst/>
            <a:gdLst/>
            <a:ahLst/>
            <a:cxnLst/>
            <a:rect l="l" t="t" r="r" b="b"/>
            <a:pathLst>
              <a:path w="1079108" h="7365787">
                <a:moveTo>
                  <a:pt x="0" y="0"/>
                </a:moveTo>
                <a:lnTo>
                  <a:pt x="1079108" y="0"/>
                </a:lnTo>
                <a:lnTo>
                  <a:pt x="1079108" y="7365787"/>
                </a:lnTo>
                <a:lnTo>
                  <a:pt x="0" y="7365787"/>
                </a:lnTo>
                <a:lnTo>
                  <a:pt x="0" y="0"/>
                </a:lnTo>
                <a:close/>
              </a:path>
            </a:pathLst>
          </a:custGeom>
          <a:blipFill>
            <a:blip r:embed="rId3"/>
            <a:stretch>
              <a:fillRect b="-56269"/>
            </a:stretch>
          </a:blipFill>
        </p:spPr>
      </p:sp>
      <p:sp>
        <p:nvSpPr>
          <p:cNvPr id="16" name="Freeform 16"/>
          <p:cNvSpPr/>
          <p:nvPr/>
        </p:nvSpPr>
        <p:spPr>
          <a:xfrm>
            <a:off x="15755625" y="5563064"/>
            <a:ext cx="2532375" cy="6390851"/>
          </a:xfrm>
          <a:custGeom>
            <a:avLst/>
            <a:gdLst/>
            <a:ahLst/>
            <a:cxnLst/>
            <a:rect l="l" t="t" r="r" b="b"/>
            <a:pathLst>
              <a:path w="2532375" h="6390851">
                <a:moveTo>
                  <a:pt x="0" y="0"/>
                </a:moveTo>
                <a:lnTo>
                  <a:pt x="2532375" y="0"/>
                </a:lnTo>
                <a:lnTo>
                  <a:pt x="2532375" y="6390852"/>
                </a:lnTo>
                <a:lnTo>
                  <a:pt x="0" y="6390852"/>
                </a:lnTo>
                <a:lnTo>
                  <a:pt x="0" y="0"/>
                </a:lnTo>
                <a:close/>
              </a:path>
            </a:pathLst>
          </a:custGeom>
          <a:blipFill>
            <a:blip r:embed="rId4"/>
            <a:stretch>
              <a:fillRect/>
            </a:stretch>
          </a:blipFill>
        </p:spPr>
      </p:sp>
      <p:sp>
        <p:nvSpPr>
          <p:cNvPr id="17" name="Freeform 17"/>
          <p:cNvSpPr/>
          <p:nvPr/>
        </p:nvSpPr>
        <p:spPr>
          <a:xfrm>
            <a:off x="488925" y="456628"/>
            <a:ext cx="1889686" cy="1843440"/>
          </a:xfrm>
          <a:custGeom>
            <a:avLst/>
            <a:gdLst/>
            <a:ahLst/>
            <a:cxnLst/>
            <a:rect l="l" t="t" r="r" b="b"/>
            <a:pathLst>
              <a:path w="1889686" h="1843440">
                <a:moveTo>
                  <a:pt x="0" y="0"/>
                </a:moveTo>
                <a:lnTo>
                  <a:pt x="1889686" y="0"/>
                </a:lnTo>
                <a:lnTo>
                  <a:pt x="1889686" y="1843440"/>
                </a:lnTo>
                <a:lnTo>
                  <a:pt x="0" y="1843440"/>
                </a:lnTo>
                <a:lnTo>
                  <a:pt x="0" y="0"/>
                </a:lnTo>
                <a:close/>
              </a:path>
            </a:pathLst>
          </a:custGeom>
          <a:blipFill>
            <a:blip r:embed="rId5"/>
            <a:stretch>
              <a:fillRect/>
            </a:stretch>
          </a:blipFill>
        </p:spPr>
      </p:sp>
      <p:sp>
        <p:nvSpPr>
          <p:cNvPr id="19" name="TextBox 19"/>
          <p:cNvSpPr txBox="1"/>
          <p:nvPr/>
        </p:nvSpPr>
        <p:spPr>
          <a:xfrm rot="-336527">
            <a:off x="1875871" y="3564133"/>
            <a:ext cx="6386001" cy="2954655"/>
          </a:xfrm>
          <a:prstGeom prst="rect">
            <a:avLst/>
          </a:prstGeom>
        </p:spPr>
        <p:txBody>
          <a:bodyPr lIns="0" tIns="0" rIns="0" bIns="0" rtlCol="0" anchor="t">
            <a:spAutoFit/>
          </a:bodyPr>
          <a:lstStyle/>
          <a:p>
            <a:pPr algn="ctr"/>
            <a:r>
              <a:rPr lang="vi-VN" sz="9600" b="1">
                <a:latin typeface="Times New Roman" panose="02020603050405020304" pitchFamily="18" charset="0"/>
                <a:cs typeface="Times New Roman" panose="02020603050405020304" pitchFamily="18" charset="0"/>
              </a:rPr>
              <a:t>2. </a:t>
            </a:r>
            <a:endParaRPr lang="vi-VN" sz="9600" b="1">
              <a:latin typeface="Times New Roman" panose="02020603050405020304" pitchFamily="18" charset="0"/>
              <a:cs typeface="Times New Roman" panose="02020603050405020304" pitchFamily="18" charset="0"/>
            </a:endParaRPr>
          </a:p>
          <a:p>
            <a:pPr algn="ctr"/>
            <a:r>
              <a:rPr lang="vi-VN" sz="9600" b="1">
                <a:latin typeface="Times New Roman" panose="02020603050405020304" pitchFamily="18" charset="0"/>
                <a:cs typeface="Times New Roman" panose="02020603050405020304" pitchFamily="18" charset="0"/>
              </a:rPr>
              <a:t>Nội dung</a:t>
            </a:r>
            <a:endParaRPr lang="en-GB" sz="9600">
              <a:latin typeface="Times New Roman" panose="02020603050405020304" pitchFamily="18" charset="0"/>
              <a:cs typeface="Times New Roman" panose="02020603050405020304" pitchFamily="18" charset="0"/>
            </a:endParaRPr>
          </a:p>
        </p:txBody>
      </p:sp>
      <p:sp>
        <p:nvSpPr>
          <p:cNvPr id="20" name="Rectangle 19"/>
          <p:cNvSpPr/>
          <p:nvPr/>
        </p:nvSpPr>
        <p:spPr>
          <a:xfrm>
            <a:off x="10083688" y="1572681"/>
            <a:ext cx="6387625" cy="6574107"/>
          </a:xfrm>
          <a:prstGeom prst="rect">
            <a:avLst/>
          </a:prstGeom>
        </p:spPr>
        <p:txBody>
          <a:bodyPr wrap="square">
            <a:spAutoFit/>
          </a:bodyPr>
          <a:lstStyle/>
          <a:p>
            <a:pPr algn="just" fontAlgn="base">
              <a:lnSpc>
                <a:spcPct val="130000"/>
              </a:lnSpc>
              <a:spcAft>
                <a:spcPts val="0"/>
              </a:spcAft>
            </a:pPr>
            <a:r>
              <a:rPr lang="vi-VN" sz="3600">
                <a:latin typeface="Times New Roman" panose="02020603050405020304" pitchFamily="18" charset="0"/>
                <a:ea typeface="Times New Roman" panose="02020603050405020304" pitchFamily="18" charset="0"/>
                <a:cs typeface="Times New Roman" panose="02020603050405020304" pitchFamily="18" charset="0"/>
              </a:rPr>
              <a:t>- Đoạn trích nói về một làng quê nghèo mang tên Cà Hạ, người dân ở đây đều hiền lành, chân chất; nhưng ông Toàn Nha (chủ tịch xã) lại háo danh, “</a:t>
            </a:r>
            <a:r>
              <a:rPr lang="vi-VN" sz="3600" i="1">
                <a:latin typeface="Times New Roman" panose="02020603050405020304" pitchFamily="18" charset="0"/>
                <a:ea typeface="Times New Roman" panose="02020603050405020304" pitchFamily="18" charset="0"/>
                <a:cs typeface="Times New Roman" panose="02020603050405020304" pitchFamily="18" charset="0"/>
              </a:rPr>
              <a:t>sĩ diện</a:t>
            </a:r>
            <a:r>
              <a:rPr lang="vi-VN" sz="3600">
                <a:latin typeface="Times New Roman" panose="02020603050405020304" pitchFamily="18" charset="0"/>
                <a:ea typeface="Times New Roman" panose="02020603050405020304" pitchFamily="18" charset="0"/>
                <a:cs typeface="Times New Roman" panose="02020603050405020304" pitchFamily="18" charset="0"/>
              </a:rPr>
              <a:t>”, chuộng hình thức, …</a:t>
            </a:r>
            <a:endParaRPr lang="en-GB" sz="3600">
              <a:latin typeface="Times New Roman" panose="02020603050405020304" pitchFamily="18" charset="0"/>
              <a:ea typeface="Times New Roman" panose="02020603050405020304" pitchFamily="18" charset="0"/>
              <a:cs typeface="Times New Roman" panose="02020603050405020304" pitchFamily="18" charset="0"/>
            </a:endParaRPr>
          </a:p>
          <a:p>
            <a:pPr algn="just" fontAlgn="base">
              <a:lnSpc>
                <a:spcPct val="130000"/>
              </a:lnSpc>
              <a:spcAft>
                <a:spcPts val="0"/>
              </a:spcAft>
            </a:pPr>
            <a:r>
              <a:rPr lang="vi-VN" sz="3600">
                <a:latin typeface="Times New Roman" panose="02020603050405020304" pitchFamily="18" charset="0"/>
                <a:ea typeface="Times New Roman" panose="02020603050405020304" pitchFamily="18" charset="0"/>
                <a:cs typeface="Times New Roman" panose="02020603050405020304" pitchFamily="18" charset="0"/>
              </a:rPr>
              <a:t>- Phê phán “</a:t>
            </a:r>
            <a:r>
              <a:rPr lang="vi-VN" sz="3600" i="1">
                <a:latin typeface="Times New Roman" panose="02020603050405020304" pitchFamily="18" charset="0"/>
                <a:ea typeface="Times New Roman" panose="02020603050405020304" pitchFamily="18" charset="0"/>
                <a:cs typeface="Times New Roman" panose="02020603050405020304" pitchFamily="18" charset="0"/>
              </a:rPr>
              <a:t>bệnh</a:t>
            </a:r>
            <a:r>
              <a:rPr lang="vi-VN" sz="3600">
                <a:latin typeface="Times New Roman" panose="02020603050405020304" pitchFamily="18" charset="0"/>
                <a:ea typeface="Times New Roman" panose="02020603050405020304" pitchFamily="18" charset="0"/>
                <a:cs typeface="Times New Roman" panose="02020603050405020304" pitchFamily="18" charset="0"/>
              </a:rPr>
              <a:t>” háo danh, chuộng hình thức, … luôn có trong mỗi con người, mỗi tập thể.</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Effect transition="in" filter="fade">
                                      <p:cBhvr>
                                        <p:cTn id="7" dur="1000"/>
                                        <p:tgtEl>
                                          <p:spTgt spid="19">
                                            <p:txEl>
                                              <p:pRg st="0" end="0"/>
                                            </p:txEl>
                                          </p:spTgt>
                                        </p:tgtEl>
                                      </p:cBhvr>
                                    </p:animEffect>
                                    <p:anim calcmode="lin" valueType="num">
                                      <p:cBhvr>
                                        <p:cTn id="8" dur="1000" fill="hold"/>
                                        <p:tgtEl>
                                          <p:spTgt spid="1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9">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9">
                                            <p:txEl>
                                              <p:pRg st="1" end="1"/>
                                            </p:txEl>
                                          </p:spTgt>
                                        </p:tgtEl>
                                        <p:attrNameLst>
                                          <p:attrName>style.visibility</p:attrName>
                                        </p:attrNameLst>
                                      </p:cBhvr>
                                      <p:to>
                                        <p:strVal val="visible"/>
                                      </p:to>
                                    </p:set>
                                    <p:animEffect transition="in" filter="fade">
                                      <p:cBhvr>
                                        <p:cTn id="12" dur="1000"/>
                                        <p:tgtEl>
                                          <p:spTgt spid="19">
                                            <p:txEl>
                                              <p:pRg st="1" end="1"/>
                                            </p:txEl>
                                          </p:spTgt>
                                        </p:tgtEl>
                                      </p:cBhvr>
                                    </p:animEffect>
                                    <p:anim calcmode="lin" valueType="num">
                                      <p:cBhvr>
                                        <p:cTn id="13" dur="1000" fill="hold"/>
                                        <p:tgtEl>
                                          <p:spTgt spid="19">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1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barn(inVertical)">
                                      <p:cBhvr>
                                        <p:cTn id="19"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FAF9F0"/>
        </a:solidFill>
        <a:effectLst/>
      </p:bgPr>
    </p:bg>
    <p:spTree>
      <p:nvGrpSpPr>
        <p:cNvPr id="1" name=""/>
        <p:cNvGrpSpPr/>
        <p:nvPr/>
      </p:nvGrpSpPr>
      <p:grpSpPr>
        <a:xfrm>
          <a:off x="0" y="0"/>
          <a:ext cx="0" cy="0"/>
          <a:chOff x="0" y="0"/>
          <a:chExt cx="0" cy="0"/>
        </a:xfrm>
      </p:grpSpPr>
      <p:grpSp>
        <p:nvGrpSpPr>
          <p:cNvPr id="2" name="Group 2"/>
          <p:cNvGrpSpPr/>
          <p:nvPr/>
        </p:nvGrpSpPr>
        <p:grpSpPr>
          <a:xfrm>
            <a:off x="-1393410" y="0"/>
            <a:ext cx="20399600" cy="10287000"/>
            <a:chOff x="0" y="0"/>
            <a:chExt cx="27199466" cy="13716000"/>
          </a:xfrm>
        </p:grpSpPr>
        <p:sp>
          <p:nvSpPr>
            <p:cNvPr id="3" name="Freeform 3"/>
            <p:cNvSpPr/>
            <p:nvPr/>
          </p:nvSpPr>
          <p:spPr>
            <a:xfrm>
              <a:off x="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1">
                <a:alphaModFix amt="19999"/>
              </a:blip>
              <a:stretch>
                <a:fillRect/>
              </a:stretch>
            </a:blipFill>
          </p:spPr>
        </p:sp>
        <p:sp>
          <p:nvSpPr>
            <p:cNvPr id="4" name="Freeform 4"/>
            <p:cNvSpPr/>
            <p:nvPr/>
          </p:nvSpPr>
          <p:spPr>
            <a:xfrm>
              <a:off x="13483466"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1">
                <a:alphaModFix amt="19999"/>
              </a:blip>
              <a:stretch>
                <a:fillRect/>
              </a:stretch>
            </a:blipFill>
          </p:spPr>
        </p:sp>
      </p:grpSp>
      <p:grpSp>
        <p:nvGrpSpPr>
          <p:cNvPr id="5" name="Group 5"/>
          <p:cNvGrpSpPr/>
          <p:nvPr/>
        </p:nvGrpSpPr>
        <p:grpSpPr>
          <a:xfrm>
            <a:off x="6887417" y="456628"/>
            <a:ext cx="11118339" cy="9677400"/>
            <a:chOff x="0" y="0"/>
            <a:chExt cx="2077709" cy="2167467"/>
          </a:xfrm>
        </p:grpSpPr>
        <p:sp>
          <p:nvSpPr>
            <p:cNvPr id="6" name="Freeform 6"/>
            <p:cNvSpPr/>
            <p:nvPr/>
          </p:nvSpPr>
          <p:spPr>
            <a:xfrm>
              <a:off x="0" y="0"/>
              <a:ext cx="2077709" cy="2167467"/>
            </a:xfrm>
            <a:custGeom>
              <a:avLst/>
              <a:gdLst/>
              <a:ahLst/>
              <a:cxnLst/>
              <a:rect l="l" t="t" r="r" b="b"/>
              <a:pathLst>
                <a:path w="2077709" h="2167467">
                  <a:moveTo>
                    <a:pt x="50050" y="0"/>
                  </a:moveTo>
                  <a:lnTo>
                    <a:pt x="2027658" y="0"/>
                  </a:lnTo>
                  <a:cubicBezTo>
                    <a:pt x="2055301" y="0"/>
                    <a:pt x="2077709" y="22408"/>
                    <a:pt x="2077709" y="50050"/>
                  </a:cubicBezTo>
                  <a:lnTo>
                    <a:pt x="2077709" y="2117416"/>
                  </a:lnTo>
                  <a:cubicBezTo>
                    <a:pt x="2077709" y="2145058"/>
                    <a:pt x="2055301" y="2167467"/>
                    <a:pt x="2027658" y="2167467"/>
                  </a:cubicBezTo>
                  <a:lnTo>
                    <a:pt x="50050" y="2167467"/>
                  </a:lnTo>
                  <a:cubicBezTo>
                    <a:pt x="36776" y="2167467"/>
                    <a:pt x="24046" y="2162194"/>
                    <a:pt x="14659" y="2152807"/>
                  </a:cubicBezTo>
                  <a:cubicBezTo>
                    <a:pt x="5273" y="2143421"/>
                    <a:pt x="0" y="2130690"/>
                    <a:pt x="0" y="2117416"/>
                  </a:cubicBezTo>
                  <a:lnTo>
                    <a:pt x="0" y="50050"/>
                  </a:lnTo>
                  <a:cubicBezTo>
                    <a:pt x="0" y="22408"/>
                    <a:pt x="22408" y="0"/>
                    <a:pt x="50050" y="0"/>
                  </a:cubicBezTo>
                  <a:close/>
                </a:path>
              </a:pathLst>
            </a:custGeom>
            <a:solidFill>
              <a:srgbClr val="AA917E"/>
            </a:solidFill>
          </p:spPr>
        </p:sp>
        <p:sp>
          <p:nvSpPr>
            <p:cNvPr id="7" name="TextBox 7"/>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grpSp>
        <p:nvGrpSpPr>
          <p:cNvPr id="8" name="Group 8"/>
          <p:cNvGrpSpPr/>
          <p:nvPr/>
        </p:nvGrpSpPr>
        <p:grpSpPr>
          <a:xfrm>
            <a:off x="488925" y="583028"/>
            <a:ext cx="6375936" cy="9024449"/>
            <a:chOff x="0" y="0"/>
            <a:chExt cx="2077709" cy="2196188"/>
          </a:xfrm>
        </p:grpSpPr>
        <p:sp>
          <p:nvSpPr>
            <p:cNvPr id="9" name="Freeform 9"/>
            <p:cNvSpPr/>
            <p:nvPr/>
          </p:nvSpPr>
          <p:spPr>
            <a:xfrm>
              <a:off x="0" y="0"/>
              <a:ext cx="2077709" cy="2196187"/>
            </a:xfrm>
            <a:custGeom>
              <a:avLst/>
              <a:gdLst/>
              <a:ahLst/>
              <a:cxnLst/>
              <a:rect l="l" t="t" r="r" b="b"/>
              <a:pathLst>
                <a:path w="2077709" h="2196187">
                  <a:moveTo>
                    <a:pt x="50050" y="0"/>
                  </a:moveTo>
                  <a:lnTo>
                    <a:pt x="2027658" y="0"/>
                  </a:lnTo>
                  <a:cubicBezTo>
                    <a:pt x="2055301" y="0"/>
                    <a:pt x="2077709" y="22408"/>
                    <a:pt x="2077709" y="50050"/>
                  </a:cubicBezTo>
                  <a:lnTo>
                    <a:pt x="2077709" y="2146137"/>
                  </a:lnTo>
                  <a:cubicBezTo>
                    <a:pt x="2077709" y="2173779"/>
                    <a:pt x="2055301" y="2196187"/>
                    <a:pt x="2027658" y="2196187"/>
                  </a:cubicBezTo>
                  <a:lnTo>
                    <a:pt x="50050" y="2196187"/>
                  </a:lnTo>
                  <a:cubicBezTo>
                    <a:pt x="36776" y="2196187"/>
                    <a:pt x="24046" y="2190914"/>
                    <a:pt x="14659" y="2181528"/>
                  </a:cubicBezTo>
                  <a:cubicBezTo>
                    <a:pt x="5273" y="2172142"/>
                    <a:pt x="0" y="2159411"/>
                    <a:pt x="0" y="2146137"/>
                  </a:cubicBezTo>
                  <a:lnTo>
                    <a:pt x="0" y="50050"/>
                  </a:lnTo>
                  <a:cubicBezTo>
                    <a:pt x="0" y="22408"/>
                    <a:pt x="22408" y="0"/>
                    <a:pt x="50050" y="0"/>
                  </a:cubicBezTo>
                  <a:close/>
                </a:path>
              </a:pathLst>
            </a:custGeom>
            <a:solidFill>
              <a:srgbClr val="AA917E"/>
            </a:solidFill>
          </p:spPr>
        </p:sp>
        <p:sp>
          <p:nvSpPr>
            <p:cNvPr id="10" name="TextBox 10"/>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sp>
        <p:nvSpPr>
          <p:cNvPr id="11" name="Freeform 11"/>
          <p:cNvSpPr/>
          <p:nvPr/>
        </p:nvSpPr>
        <p:spPr>
          <a:xfrm rot="-291588">
            <a:off x="346512" y="1834506"/>
            <a:ext cx="6457863" cy="6017260"/>
          </a:xfrm>
          <a:custGeom>
            <a:avLst/>
            <a:gdLst/>
            <a:ahLst/>
            <a:cxnLst/>
            <a:rect l="l" t="t" r="r" b="b"/>
            <a:pathLst>
              <a:path w="5588530" h="6017260">
                <a:moveTo>
                  <a:pt x="0" y="0"/>
                </a:moveTo>
                <a:lnTo>
                  <a:pt x="5588530" y="0"/>
                </a:lnTo>
                <a:lnTo>
                  <a:pt x="5588530" y="6017260"/>
                </a:lnTo>
                <a:lnTo>
                  <a:pt x="0" y="6017260"/>
                </a:lnTo>
                <a:lnTo>
                  <a:pt x="0" y="0"/>
                </a:lnTo>
                <a:close/>
              </a:path>
            </a:pathLst>
          </a:custGeom>
          <a:blipFill>
            <a:blip r:embed="rId2"/>
            <a:stretch>
              <a:fillRect/>
            </a:stretch>
          </a:blipFill>
        </p:spPr>
      </p:sp>
      <p:grpSp>
        <p:nvGrpSpPr>
          <p:cNvPr id="12" name="Group 12"/>
          <p:cNvGrpSpPr/>
          <p:nvPr/>
        </p:nvGrpSpPr>
        <p:grpSpPr>
          <a:xfrm>
            <a:off x="7586456" y="668020"/>
            <a:ext cx="10244344" cy="8939452"/>
            <a:chOff x="0" y="-28556"/>
            <a:chExt cx="1671234" cy="1932748"/>
          </a:xfrm>
        </p:grpSpPr>
        <p:sp>
          <p:nvSpPr>
            <p:cNvPr id="13" name="Freeform 13"/>
            <p:cNvSpPr/>
            <p:nvPr/>
          </p:nvSpPr>
          <p:spPr>
            <a:xfrm>
              <a:off x="0" y="0"/>
              <a:ext cx="1671234" cy="1904192"/>
            </a:xfrm>
            <a:custGeom>
              <a:avLst/>
              <a:gdLst/>
              <a:ahLst/>
              <a:cxnLst/>
              <a:rect l="l" t="t" r="r" b="b"/>
              <a:pathLst>
                <a:path w="1671234" h="1904192">
                  <a:moveTo>
                    <a:pt x="62224" y="0"/>
                  </a:moveTo>
                  <a:lnTo>
                    <a:pt x="1609011" y="0"/>
                  </a:lnTo>
                  <a:cubicBezTo>
                    <a:pt x="1643376" y="0"/>
                    <a:pt x="1671234" y="27858"/>
                    <a:pt x="1671234" y="62224"/>
                  </a:cubicBezTo>
                  <a:lnTo>
                    <a:pt x="1671234" y="1841969"/>
                  </a:lnTo>
                  <a:cubicBezTo>
                    <a:pt x="1671234" y="1876334"/>
                    <a:pt x="1643376" y="1904192"/>
                    <a:pt x="1609011" y="1904192"/>
                  </a:cubicBezTo>
                  <a:lnTo>
                    <a:pt x="62224" y="1904192"/>
                  </a:lnTo>
                  <a:cubicBezTo>
                    <a:pt x="27858" y="1904192"/>
                    <a:pt x="0" y="1876334"/>
                    <a:pt x="0" y="1841969"/>
                  </a:cubicBezTo>
                  <a:lnTo>
                    <a:pt x="0" y="62224"/>
                  </a:lnTo>
                  <a:cubicBezTo>
                    <a:pt x="0" y="27858"/>
                    <a:pt x="27858" y="0"/>
                    <a:pt x="62224" y="0"/>
                  </a:cubicBezTo>
                  <a:close/>
                </a:path>
              </a:pathLst>
            </a:custGeom>
            <a:solidFill>
              <a:srgbClr val="F7EFE2"/>
            </a:solidFill>
            <a:ln w="38100" cap="rnd">
              <a:solidFill>
                <a:srgbClr val="825445"/>
              </a:solidFill>
              <a:round/>
            </a:ln>
          </p:spPr>
        </p:sp>
        <p:sp>
          <p:nvSpPr>
            <p:cNvPr id="14" name="TextBox 14"/>
            <p:cNvSpPr txBox="1"/>
            <p:nvPr/>
          </p:nvSpPr>
          <p:spPr>
            <a:xfrm>
              <a:off x="282807" y="-28556"/>
              <a:ext cx="1158678" cy="1901875"/>
            </a:xfrm>
            <a:prstGeom prst="rect">
              <a:avLst/>
            </a:prstGeom>
          </p:spPr>
          <p:style>
            <a:lnRef idx="2">
              <a:schemeClr val="accent1"/>
            </a:lnRef>
            <a:fillRef idx="0">
              <a:srgbClr val="FFFFFF"/>
            </a:fillRef>
            <a:effectRef idx="0">
              <a:srgbClr val="FFFFFF"/>
            </a:effectRef>
            <a:fontRef idx="minor">
              <a:schemeClr val="dk1"/>
            </a:fontRef>
          </p:style>
          <p:txBody>
            <a:bodyPr lIns="50800" tIns="50800" rIns="50800" bIns="50800" rtlCol="0" anchor="ctr"/>
            <a:lstStyle/>
            <a:p>
              <a:pPr algn="ctr"/>
              <a:r>
                <a:rPr lang="en-US" altLang="vi-VN" sz="6600" b="1" dirty="0">
                  <a:solidFill>
                    <a:srgbClr val="FF0000"/>
                  </a:solidFill>
                  <a:latin typeface="Times New Roman" panose="02020603050405020304" pitchFamily="18" charset="0"/>
                  <a:cs typeface="Times New Roman" panose="02020603050405020304" pitchFamily="18" charset="0"/>
                  <a:sym typeface="+mn-ea"/>
                </a:rPr>
                <a:t>Thảo luận nhóm 4: 3 phút:</a:t>
              </a:r>
              <a:endParaRPr lang="en-US" altLang="vi-VN" sz="6600" b="1" dirty="0">
                <a:solidFill>
                  <a:srgbClr val="FF0000"/>
                </a:solidFill>
                <a:latin typeface="Times New Roman" panose="02020603050405020304" pitchFamily="18" charset="0"/>
                <a:cs typeface="Times New Roman" panose="02020603050405020304" pitchFamily="18" charset="0"/>
                <a:sym typeface="+mn-ea"/>
              </a:endParaRPr>
            </a:p>
            <a:p>
              <a:pPr algn="just"/>
              <a:r>
                <a:rPr lang="en-US" altLang="vi-VN" sz="6600" b="1" dirty="0">
                  <a:latin typeface="Times New Roman" panose="02020603050405020304" pitchFamily="18" charset="0"/>
                  <a:cs typeface="Times New Roman" panose="02020603050405020304" pitchFamily="18" charset="0"/>
                  <a:sym typeface="+mn-ea"/>
                </a:rPr>
                <a:t>Em hãy nêu c</a:t>
              </a:r>
              <a:r>
                <a:rPr lang="vi-VN" sz="6600" b="1" dirty="0">
                  <a:latin typeface="Times New Roman" panose="02020603050405020304" pitchFamily="18" charset="0"/>
                  <a:cs typeface="Times New Roman" panose="02020603050405020304" pitchFamily="18" charset="0"/>
                  <a:sym typeface="+mn-ea"/>
                </a:rPr>
                <a:t>ách đọc hiểu một văn bản</a:t>
              </a:r>
              <a:r>
                <a:rPr lang="vi-VN" sz="6600" i="1" dirty="0">
                  <a:latin typeface="Times New Roman" panose="02020603050405020304" pitchFamily="18" charset="0"/>
                  <a:cs typeface="Times New Roman" panose="02020603050405020304" pitchFamily="18" charset="0"/>
                  <a:sym typeface="+mn-ea"/>
                </a:rPr>
                <a:t> </a:t>
              </a:r>
              <a:r>
                <a:rPr lang="vi-VN" sz="6600" b="1" dirty="0">
                  <a:latin typeface="Times New Roman" panose="02020603050405020304" pitchFamily="18" charset="0"/>
                  <a:cs typeface="Times New Roman" panose="02020603050405020304" pitchFamily="18" charset="0"/>
                  <a:sym typeface="+mn-ea"/>
                </a:rPr>
                <a:t>hài kịch</a:t>
              </a:r>
              <a:r>
                <a:rPr lang="en-US" altLang="vi-VN" sz="6600" b="1" dirty="0">
                  <a:latin typeface="Times New Roman" panose="02020603050405020304" pitchFamily="18" charset="0"/>
                  <a:cs typeface="Times New Roman" panose="02020603050405020304" pitchFamily="18" charset="0"/>
                  <a:sym typeface="+mn-ea"/>
                </a:rPr>
                <a:t>?</a:t>
              </a:r>
              <a:endParaRPr lang="en-US" altLang="vi-VN" sz="6600" b="1" dirty="0">
                <a:solidFill>
                  <a:prstClr val="black"/>
                </a:solidFill>
                <a:latin typeface="Times New Roman" panose="02020603050405020304" pitchFamily="18" charset="0"/>
                <a:cs typeface="Times New Roman" panose="02020603050405020304" pitchFamily="18" charset="0"/>
                <a:sym typeface="+mn-ea"/>
              </a:endParaRPr>
            </a:p>
          </p:txBody>
        </p:sp>
      </p:grpSp>
      <p:sp>
        <p:nvSpPr>
          <p:cNvPr id="15" name="Freeform 15"/>
          <p:cNvSpPr/>
          <p:nvPr/>
        </p:nvSpPr>
        <p:spPr>
          <a:xfrm>
            <a:off x="7317164" y="1378348"/>
            <a:ext cx="1079108" cy="7365787"/>
          </a:xfrm>
          <a:custGeom>
            <a:avLst/>
            <a:gdLst/>
            <a:ahLst/>
            <a:cxnLst/>
            <a:rect l="l" t="t" r="r" b="b"/>
            <a:pathLst>
              <a:path w="1079108" h="7365787">
                <a:moveTo>
                  <a:pt x="0" y="0"/>
                </a:moveTo>
                <a:lnTo>
                  <a:pt x="1079108" y="0"/>
                </a:lnTo>
                <a:lnTo>
                  <a:pt x="1079108" y="7365787"/>
                </a:lnTo>
                <a:lnTo>
                  <a:pt x="0" y="7365787"/>
                </a:lnTo>
                <a:lnTo>
                  <a:pt x="0" y="0"/>
                </a:lnTo>
                <a:close/>
              </a:path>
            </a:pathLst>
          </a:custGeom>
          <a:blipFill>
            <a:blip r:embed="rId3"/>
            <a:stretch>
              <a:fillRect b="-56269"/>
            </a:stretch>
          </a:blipFill>
        </p:spPr>
      </p:sp>
      <p:sp>
        <p:nvSpPr>
          <p:cNvPr id="16" name="Freeform 16"/>
          <p:cNvSpPr/>
          <p:nvPr/>
        </p:nvSpPr>
        <p:spPr>
          <a:xfrm>
            <a:off x="-875359" y="4215750"/>
            <a:ext cx="2532375" cy="6390851"/>
          </a:xfrm>
          <a:custGeom>
            <a:avLst/>
            <a:gdLst/>
            <a:ahLst/>
            <a:cxnLst/>
            <a:rect l="l" t="t" r="r" b="b"/>
            <a:pathLst>
              <a:path w="2532375" h="6390851">
                <a:moveTo>
                  <a:pt x="0" y="0"/>
                </a:moveTo>
                <a:lnTo>
                  <a:pt x="2532375" y="0"/>
                </a:lnTo>
                <a:lnTo>
                  <a:pt x="2532375" y="6390852"/>
                </a:lnTo>
                <a:lnTo>
                  <a:pt x="0" y="6390852"/>
                </a:lnTo>
                <a:lnTo>
                  <a:pt x="0" y="0"/>
                </a:lnTo>
                <a:close/>
              </a:path>
            </a:pathLst>
          </a:custGeom>
          <a:blipFill>
            <a:blip r:embed="rId4"/>
            <a:stretch>
              <a:fillRect/>
            </a:stretch>
          </a:blipFill>
        </p:spPr>
      </p:sp>
      <p:sp>
        <p:nvSpPr>
          <p:cNvPr id="17" name="Freeform 17"/>
          <p:cNvSpPr/>
          <p:nvPr/>
        </p:nvSpPr>
        <p:spPr>
          <a:xfrm>
            <a:off x="488925" y="456628"/>
            <a:ext cx="1889686" cy="1843440"/>
          </a:xfrm>
          <a:custGeom>
            <a:avLst/>
            <a:gdLst/>
            <a:ahLst/>
            <a:cxnLst/>
            <a:rect l="l" t="t" r="r" b="b"/>
            <a:pathLst>
              <a:path w="1889686" h="1843440">
                <a:moveTo>
                  <a:pt x="0" y="0"/>
                </a:moveTo>
                <a:lnTo>
                  <a:pt x="1889686" y="0"/>
                </a:lnTo>
                <a:lnTo>
                  <a:pt x="1889686" y="1843440"/>
                </a:lnTo>
                <a:lnTo>
                  <a:pt x="0" y="1843440"/>
                </a:lnTo>
                <a:lnTo>
                  <a:pt x="0" y="0"/>
                </a:lnTo>
                <a:close/>
              </a:path>
            </a:pathLst>
          </a:custGeom>
          <a:blipFill>
            <a:blip r:embed="rId5"/>
            <a:stretch>
              <a:fillRect/>
            </a:stretch>
          </a:blipFill>
        </p:spPr>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AF9F0"/>
        </a:solidFill>
        <a:effectLst/>
      </p:bgPr>
    </p:bg>
    <p:spTree>
      <p:nvGrpSpPr>
        <p:cNvPr id="1" name=""/>
        <p:cNvGrpSpPr/>
        <p:nvPr/>
      </p:nvGrpSpPr>
      <p:grpSpPr>
        <a:xfrm>
          <a:off x="0" y="0"/>
          <a:ext cx="0" cy="0"/>
          <a:chOff x="0" y="0"/>
          <a:chExt cx="0" cy="0"/>
        </a:xfrm>
      </p:grpSpPr>
      <p:grpSp>
        <p:nvGrpSpPr>
          <p:cNvPr id="2" name="Group 2"/>
          <p:cNvGrpSpPr/>
          <p:nvPr/>
        </p:nvGrpSpPr>
        <p:grpSpPr>
          <a:xfrm>
            <a:off x="-1326635" y="36112"/>
            <a:ext cx="20399600" cy="10287000"/>
            <a:chOff x="0" y="0"/>
            <a:chExt cx="27199466" cy="13716000"/>
          </a:xfrm>
        </p:grpSpPr>
        <p:sp>
          <p:nvSpPr>
            <p:cNvPr id="3" name="Freeform 3"/>
            <p:cNvSpPr/>
            <p:nvPr/>
          </p:nvSpPr>
          <p:spPr>
            <a:xfrm>
              <a:off x="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1">
                <a:alphaModFix amt="19999"/>
                <a:extLst>
                  <a:ext uri="{96DAC541-7B7A-43D3-8B79-37D633B846F1}">
                    <asvg:svgBlip xmlns:asvg="http://schemas.microsoft.com/office/drawing/2016/SVG/main" r:embed="rId2"/>
                  </a:ext>
                </a:extLst>
              </a:blip>
              <a:stretch>
                <a:fillRect/>
              </a:stretch>
            </a:blipFill>
          </p:spPr>
        </p:sp>
        <p:sp>
          <p:nvSpPr>
            <p:cNvPr id="4" name="Freeform 4"/>
            <p:cNvSpPr/>
            <p:nvPr/>
          </p:nvSpPr>
          <p:spPr>
            <a:xfrm>
              <a:off x="13483466"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1">
                <a:alphaModFix amt="19999"/>
                <a:extLst>
                  <a:ext uri="{96DAC541-7B7A-43D3-8B79-37D633B846F1}">
                    <asvg:svgBlip xmlns:asvg="http://schemas.microsoft.com/office/drawing/2016/SVG/main" r:embed="rId2"/>
                  </a:ext>
                </a:extLst>
              </a:blip>
              <a:stretch>
                <a:fillRect/>
              </a:stretch>
            </a:blipFill>
          </p:spPr>
        </p:sp>
      </p:grpSp>
      <p:grpSp>
        <p:nvGrpSpPr>
          <p:cNvPr id="5" name="Group 5"/>
          <p:cNvGrpSpPr/>
          <p:nvPr/>
        </p:nvGrpSpPr>
        <p:grpSpPr>
          <a:xfrm>
            <a:off x="1397247" y="1625443"/>
            <a:ext cx="15493506" cy="7872160"/>
            <a:chOff x="0" y="0"/>
            <a:chExt cx="4080594" cy="2073326"/>
          </a:xfrm>
        </p:grpSpPr>
        <p:sp>
          <p:nvSpPr>
            <p:cNvPr id="6" name="Freeform 6"/>
            <p:cNvSpPr/>
            <p:nvPr/>
          </p:nvSpPr>
          <p:spPr>
            <a:xfrm>
              <a:off x="0" y="0"/>
              <a:ext cx="4080594" cy="2073326"/>
            </a:xfrm>
            <a:custGeom>
              <a:avLst/>
              <a:gdLst/>
              <a:ahLst/>
              <a:cxnLst/>
              <a:rect l="l" t="t" r="r" b="b"/>
              <a:pathLst>
                <a:path w="4080594" h="2073326">
                  <a:moveTo>
                    <a:pt x="25484" y="0"/>
                  </a:moveTo>
                  <a:lnTo>
                    <a:pt x="4055110" y="0"/>
                  </a:lnTo>
                  <a:cubicBezTo>
                    <a:pt x="4061869" y="0"/>
                    <a:pt x="4068351" y="2685"/>
                    <a:pt x="4073130" y="7464"/>
                  </a:cubicBezTo>
                  <a:cubicBezTo>
                    <a:pt x="4077909" y="12243"/>
                    <a:pt x="4080594" y="18725"/>
                    <a:pt x="4080594" y="25484"/>
                  </a:cubicBezTo>
                  <a:lnTo>
                    <a:pt x="4080594" y="2047842"/>
                  </a:lnTo>
                  <a:cubicBezTo>
                    <a:pt x="4080594" y="2054601"/>
                    <a:pt x="4077909" y="2061083"/>
                    <a:pt x="4073130" y="2065862"/>
                  </a:cubicBezTo>
                  <a:cubicBezTo>
                    <a:pt x="4068351" y="2070641"/>
                    <a:pt x="4061869" y="2073326"/>
                    <a:pt x="4055110" y="2073326"/>
                  </a:cubicBezTo>
                  <a:lnTo>
                    <a:pt x="25484" y="2073326"/>
                  </a:lnTo>
                  <a:cubicBezTo>
                    <a:pt x="18725" y="2073326"/>
                    <a:pt x="12243" y="2070641"/>
                    <a:pt x="7464" y="2065862"/>
                  </a:cubicBezTo>
                  <a:cubicBezTo>
                    <a:pt x="2685" y="2061083"/>
                    <a:pt x="0" y="2054601"/>
                    <a:pt x="0" y="2047842"/>
                  </a:cubicBezTo>
                  <a:lnTo>
                    <a:pt x="0" y="25484"/>
                  </a:lnTo>
                  <a:cubicBezTo>
                    <a:pt x="0" y="18725"/>
                    <a:pt x="2685" y="12243"/>
                    <a:pt x="7464" y="7464"/>
                  </a:cubicBezTo>
                  <a:cubicBezTo>
                    <a:pt x="12243" y="2685"/>
                    <a:pt x="18725" y="0"/>
                    <a:pt x="25484" y="0"/>
                  </a:cubicBezTo>
                  <a:close/>
                </a:path>
              </a:pathLst>
            </a:custGeom>
            <a:solidFill>
              <a:srgbClr val="825445"/>
            </a:solidFill>
          </p:spPr>
        </p:sp>
        <p:sp>
          <p:nvSpPr>
            <p:cNvPr id="7" name="TextBox 7"/>
            <p:cNvSpPr txBox="1"/>
            <p:nvPr/>
          </p:nvSpPr>
          <p:spPr>
            <a:xfrm>
              <a:off x="0" y="-28575"/>
              <a:ext cx="812800" cy="841375"/>
            </a:xfrm>
            <a:prstGeom prst="rect">
              <a:avLst/>
            </a:prstGeom>
          </p:spPr>
          <p:txBody>
            <a:bodyPr lIns="50800" tIns="50800" rIns="50800" bIns="50800" rtlCol="0" anchor="ctr"/>
            <a:lstStyle/>
            <a:p>
              <a:pPr algn="ctr">
                <a:lnSpc>
                  <a:spcPts val="2660"/>
                </a:lnSpc>
                <a:spcBef>
                  <a:spcPct val="0"/>
                </a:spcBef>
              </a:pPr>
              <a:endParaRPr>
                <a:solidFill>
                  <a:prstClr val="black"/>
                </a:solidFill>
              </a:endParaRPr>
            </a:p>
          </p:txBody>
        </p:sp>
      </p:grpSp>
      <p:grpSp>
        <p:nvGrpSpPr>
          <p:cNvPr id="8" name="Group 8"/>
          <p:cNvGrpSpPr/>
          <p:nvPr/>
        </p:nvGrpSpPr>
        <p:grpSpPr>
          <a:xfrm>
            <a:off x="1482063" y="-318330"/>
            <a:ext cx="15493506" cy="1765390"/>
            <a:chOff x="0" y="0"/>
            <a:chExt cx="4080594" cy="464959"/>
          </a:xfrm>
        </p:grpSpPr>
        <p:sp>
          <p:nvSpPr>
            <p:cNvPr id="9" name="Freeform 9"/>
            <p:cNvSpPr/>
            <p:nvPr/>
          </p:nvSpPr>
          <p:spPr>
            <a:xfrm>
              <a:off x="0" y="0"/>
              <a:ext cx="4080594" cy="464959"/>
            </a:xfrm>
            <a:custGeom>
              <a:avLst/>
              <a:gdLst/>
              <a:ahLst/>
              <a:cxnLst/>
              <a:rect l="l" t="t" r="r" b="b"/>
              <a:pathLst>
                <a:path w="4080594" h="464959">
                  <a:moveTo>
                    <a:pt x="25484" y="0"/>
                  </a:moveTo>
                  <a:lnTo>
                    <a:pt x="4055110" y="0"/>
                  </a:lnTo>
                  <a:cubicBezTo>
                    <a:pt x="4061869" y="0"/>
                    <a:pt x="4068351" y="2685"/>
                    <a:pt x="4073130" y="7464"/>
                  </a:cubicBezTo>
                  <a:cubicBezTo>
                    <a:pt x="4077909" y="12243"/>
                    <a:pt x="4080594" y="18725"/>
                    <a:pt x="4080594" y="25484"/>
                  </a:cubicBezTo>
                  <a:lnTo>
                    <a:pt x="4080594" y="439475"/>
                  </a:lnTo>
                  <a:cubicBezTo>
                    <a:pt x="4080594" y="446233"/>
                    <a:pt x="4077909" y="452715"/>
                    <a:pt x="4073130" y="457495"/>
                  </a:cubicBezTo>
                  <a:cubicBezTo>
                    <a:pt x="4068351" y="462274"/>
                    <a:pt x="4061869" y="464959"/>
                    <a:pt x="4055110" y="464959"/>
                  </a:cubicBezTo>
                  <a:lnTo>
                    <a:pt x="25484" y="464959"/>
                  </a:lnTo>
                  <a:cubicBezTo>
                    <a:pt x="11410" y="464959"/>
                    <a:pt x="0" y="453549"/>
                    <a:pt x="0" y="439475"/>
                  </a:cubicBezTo>
                  <a:lnTo>
                    <a:pt x="0" y="25484"/>
                  </a:lnTo>
                  <a:cubicBezTo>
                    <a:pt x="0" y="18725"/>
                    <a:pt x="2685" y="12243"/>
                    <a:pt x="7464" y="7464"/>
                  </a:cubicBezTo>
                  <a:cubicBezTo>
                    <a:pt x="12243" y="2685"/>
                    <a:pt x="18725" y="0"/>
                    <a:pt x="25484" y="0"/>
                  </a:cubicBezTo>
                  <a:close/>
                </a:path>
              </a:pathLst>
            </a:custGeom>
            <a:solidFill>
              <a:srgbClr val="825445"/>
            </a:solidFill>
          </p:spPr>
        </p:sp>
        <p:sp>
          <p:nvSpPr>
            <p:cNvPr id="10" name="TextBox 10"/>
            <p:cNvSpPr txBox="1"/>
            <p:nvPr/>
          </p:nvSpPr>
          <p:spPr>
            <a:xfrm>
              <a:off x="0" y="-28575"/>
              <a:ext cx="812800" cy="841375"/>
            </a:xfrm>
            <a:prstGeom prst="rect">
              <a:avLst/>
            </a:prstGeom>
          </p:spPr>
          <p:txBody>
            <a:bodyPr lIns="50800" tIns="50800" rIns="50800" bIns="50800" rtlCol="0" anchor="ctr"/>
            <a:lstStyle/>
            <a:p>
              <a:pPr algn="ctr">
                <a:lnSpc>
                  <a:spcPts val="2660"/>
                </a:lnSpc>
                <a:spcBef>
                  <a:spcPct val="0"/>
                </a:spcBef>
              </a:pPr>
              <a:endParaRPr>
                <a:solidFill>
                  <a:prstClr val="black"/>
                </a:solidFill>
              </a:endParaRPr>
            </a:p>
          </p:txBody>
        </p:sp>
      </p:grpSp>
      <p:grpSp>
        <p:nvGrpSpPr>
          <p:cNvPr id="11" name="Group 11"/>
          <p:cNvGrpSpPr/>
          <p:nvPr/>
        </p:nvGrpSpPr>
        <p:grpSpPr>
          <a:xfrm>
            <a:off x="1821328" y="2827527"/>
            <a:ext cx="14645344" cy="6273254"/>
            <a:chOff x="0" y="0"/>
            <a:chExt cx="3857210" cy="1652215"/>
          </a:xfrm>
        </p:grpSpPr>
        <p:sp>
          <p:nvSpPr>
            <p:cNvPr id="12" name="Freeform 12"/>
            <p:cNvSpPr/>
            <p:nvPr/>
          </p:nvSpPr>
          <p:spPr>
            <a:xfrm>
              <a:off x="0" y="0"/>
              <a:ext cx="3857210" cy="1652215"/>
            </a:xfrm>
            <a:custGeom>
              <a:avLst/>
              <a:gdLst/>
              <a:ahLst/>
              <a:cxnLst/>
              <a:rect l="l" t="t" r="r" b="b"/>
              <a:pathLst>
                <a:path w="3857210" h="1652215">
                  <a:moveTo>
                    <a:pt x="26960" y="0"/>
                  </a:moveTo>
                  <a:lnTo>
                    <a:pt x="3830250" y="0"/>
                  </a:lnTo>
                  <a:cubicBezTo>
                    <a:pt x="3845140" y="0"/>
                    <a:pt x="3857210" y="12070"/>
                    <a:pt x="3857210" y="26960"/>
                  </a:cubicBezTo>
                  <a:lnTo>
                    <a:pt x="3857210" y="1625255"/>
                  </a:lnTo>
                  <a:cubicBezTo>
                    <a:pt x="3857210" y="1640145"/>
                    <a:pt x="3845140" y="1652215"/>
                    <a:pt x="3830250" y="1652215"/>
                  </a:cubicBezTo>
                  <a:lnTo>
                    <a:pt x="26960" y="1652215"/>
                  </a:lnTo>
                  <a:cubicBezTo>
                    <a:pt x="12070" y="1652215"/>
                    <a:pt x="0" y="1640145"/>
                    <a:pt x="0" y="1625255"/>
                  </a:cubicBezTo>
                  <a:lnTo>
                    <a:pt x="0" y="26960"/>
                  </a:lnTo>
                  <a:cubicBezTo>
                    <a:pt x="0" y="12070"/>
                    <a:pt x="12070" y="0"/>
                    <a:pt x="26960" y="0"/>
                  </a:cubicBezTo>
                  <a:close/>
                </a:path>
              </a:pathLst>
            </a:custGeom>
            <a:solidFill>
              <a:srgbClr val="F7EFE2"/>
            </a:solidFill>
            <a:ln w="38100" cap="rnd">
              <a:solidFill>
                <a:srgbClr val="AEA36F"/>
              </a:solidFill>
              <a:round/>
            </a:ln>
          </p:spPr>
        </p:sp>
        <p:sp>
          <p:nvSpPr>
            <p:cNvPr id="13" name="TextBox 13"/>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sp>
        <p:nvSpPr>
          <p:cNvPr id="14" name="Freeform 14"/>
          <p:cNvSpPr/>
          <p:nvPr/>
        </p:nvSpPr>
        <p:spPr>
          <a:xfrm>
            <a:off x="15826279" y="5722537"/>
            <a:ext cx="2128948" cy="4564463"/>
          </a:xfrm>
          <a:custGeom>
            <a:avLst/>
            <a:gdLst/>
            <a:ahLst/>
            <a:cxnLst/>
            <a:rect l="l" t="t" r="r" b="b"/>
            <a:pathLst>
              <a:path w="2128948" h="4564463">
                <a:moveTo>
                  <a:pt x="0" y="0"/>
                </a:moveTo>
                <a:lnTo>
                  <a:pt x="2128948" y="0"/>
                </a:lnTo>
                <a:lnTo>
                  <a:pt x="2128948" y="4564463"/>
                </a:lnTo>
                <a:lnTo>
                  <a:pt x="0" y="456446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5" name="Freeform 15"/>
          <p:cNvSpPr/>
          <p:nvPr/>
        </p:nvSpPr>
        <p:spPr>
          <a:xfrm rot="5400000">
            <a:off x="8689262" y="-4308184"/>
            <a:ext cx="1079108" cy="11510488"/>
          </a:xfrm>
          <a:custGeom>
            <a:avLst/>
            <a:gdLst/>
            <a:ahLst/>
            <a:cxnLst/>
            <a:rect l="l" t="t" r="r" b="b"/>
            <a:pathLst>
              <a:path w="1079108" h="11510488">
                <a:moveTo>
                  <a:pt x="0" y="0"/>
                </a:moveTo>
                <a:lnTo>
                  <a:pt x="1079108" y="0"/>
                </a:lnTo>
                <a:lnTo>
                  <a:pt x="1079108" y="11510488"/>
                </a:lnTo>
                <a:lnTo>
                  <a:pt x="0" y="1151048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6" name="Freeform 16"/>
          <p:cNvSpPr/>
          <p:nvPr/>
        </p:nvSpPr>
        <p:spPr>
          <a:xfrm rot="9601665" flipH="1">
            <a:off x="611095" y="-267210"/>
            <a:ext cx="2116223" cy="4742236"/>
          </a:xfrm>
          <a:custGeom>
            <a:avLst/>
            <a:gdLst/>
            <a:ahLst/>
            <a:cxnLst/>
            <a:rect l="l" t="t" r="r" b="b"/>
            <a:pathLst>
              <a:path w="2116223" h="4742236">
                <a:moveTo>
                  <a:pt x="2116223" y="0"/>
                </a:moveTo>
                <a:lnTo>
                  <a:pt x="0" y="0"/>
                </a:lnTo>
                <a:lnTo>
                  <a:pt x="0" y="4742236"/>
                </a:lnTo>
                <a:lnTo>
                  <a:pt x="2116223" y="4742236"/>
                </a:lnTo>
                <a:lnTo>
                  <a:pt x="2116223" y="0"/>
                </a:lnTo>
                <a:close/>
              </a:path>
            </a:pathLst>
          </a:custGeom>
          <a:blipFill>
            <a:blip r:embed="rId7">
              <a:extLst>
                <a:ext uri="{96DAC541-7B7A-43D3-8B79-37D633B846F1}">
                  <asvg:svgBlip xmlns:asvg="http://schemas.microsoft.com/office/drawing/2016/SVG/main" r:embed="rId8"/>
                </a:ext>
              </a:extLst>
            </a:blip>
            <a:stretch>
              <a:fillRect/>
            </a:stretch>
          </a:blipFill>
        </p:spPr>
      </p:sp>
      <p:pic>
        <p:nvPicPr>
          <p:cNvPr id="19" name="Video bài 1">
            <a:hlinkClick r:id="" action="ppaction://media"/>
          </p:cNvPr>
          <p:cNvPicPr>
            <a:picLocks noChangeAspect="1"/>
          </p:cNvPicPr>
          <p:nvPr>
            <a:videoFile r:link="rId9"/>
            <p:extLst>
              <p:ext uri="{DAA4B4D4-6D71-4841-9C94-3DE7FCFB9230}">
                <p14:media xmlns:p14="http://schemas.microsoft.com/office/powerpoint/2010/main" r:embed="rId10"/>
              </p:ext>
            </p:extLst>
          </p:nvPr>
        </p:nvPicPr>
        <p:blipFill>
          <a:blip r:embed="rId11"/>
          <a:stretch>
            <a:fillRect/>
          </a:stretch>
        </p:blipFill>
        <p:spPr>
          <a:xfrm>
            <a:off x="2819400" y="3080202"/>
            <a:ext cx="12582798" cy="5694819"/>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9"/>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19"/>
                                        </p:tgtEl>
                                      </p:cBhvr>
                                    </p:cmd>
                                  </p:childTnLst>
                                </p:cTn>
                              </p:par>
                            </p:childTnLst>
                          </p:cTn>
                        </p:par>
                      </p:childTnLst>
                    </p:cTn>
                  </p:par>
                </p:childTnLst>
              </p:cTn>
              <p:nextCondLst>
                <p:cond evt="onClick" delay="0">
                  <p:tgtEl>
                    <p:spTgt spid="19"/>
                  </p:tgtEl>
                </p:cond>
              </p:nextCondLst>
            </p:seq>
            <p:video>
              <p:cMediaNode vol="80000">
                <p:cTn id="7" fill="hold" display="0">
                  <p:stCondLst>
                    <p:cond delay="indefinite"/>
                  </p:stCondLst>
                </p:cTn>
                <p:tgtEl>
                  <p:spTgt spid="19"/>
                </p:tgtEl>
              </p:cMediaNode>
            </p:vide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FAF9F0"/>
        </a:solidFill>
        <a:effectLst/>
      </p:bgPr>
    </p:bg>
    <p:spTree>
      <p:nvGrpSpPr>
        <p:cNvPr id="1" name=""/>
        <p:cNvGrpSpPr/>
        <p:nvPr/>
      </p:nvGrpSpPr>
      <p:grpSpPr>
        <a:xfrm>
          <a:off x="0" y="0"/>
          <a:ext cx="0" cy="0"/>
          <a:chOff x="0" y="0"/>
          <a:chExt cx="0" cy="0"/>
        </a:xfrm>
      </p:grpSpPr>
      <p:grpSp>
        <p:nvGrpSpPr>
          <p:cNvPr id="2" name="Group 2"/>
          <p:cNvGrpSpPr/>
          <p:nvPr/>
        </p:nvGrpSpPr>
        <p:grpSpPr>
          <a:xfrm>
            <a:off x="-1393410" y="0"/>
            <a:ext cx="20399600" cy="10287000"/>
            <a:chOff x="0" y="0"/>
            <a:chExt cx="27199466" cy="13716000"/>
          </a:xfrm>
        </p:grpSpPr>
        <p:sp>
          <p:nvSpPr>
            <p:cNvPr id="3" name="Freeform 3"/>
            <p:cNvSpPr/>
            <p:nvPr/>
          </p:nvSpPr>
          <p:spPr>
            <a:xfrm>
              <a:off x="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1">
                <a:alphaModFix amt="19999"/>
              </a:blip>
              <a:stretch>
                <a:fillRect/>
              </a:stretch>
            </a:blipFill>
          </p:spPr>
        </p:sp>
        <p:sp>
          <p:nvSpPr>
            <p:cNvPr id="4" name="Freeform 4"/>
            <p:cNvSpPr/>
            <p:nvPr/>
          </p:nvSpPr>
          <p:spPr>
            <a:xfrm>
              <a:off x="13483466"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1">
                <a:alphaModFix amt="19999"/>
              </a:blip>
              <a:stretch>
                <a:fillRect/>
              </a:stretch>
            </a:blipFill>
          </p:spPr>
        </p:sp>
      </p:grpSp>
      <p:grpSp>
        <p:nvGrpSpPr>
          <p:cNvPr id="5" name="Group 5"/>
          <p:cNvGrpSpPr/>
          <p:nvPr/>
        </p:nvGrpSpPr>
        <p:grpSpPr>
          <a:xfrm>
            <a:off x="6887417" y="456628"/>
            <a:ext cx="11118339" cy="9677400"/>
            <a:chOff x="0" y="0"/>
            <a:chExt cx="2077709" cy="2167467"/>
          </a:xfrm>
        </p:grpSpPr>
        <p:sp>
          <p:nvSpPr>
            <p:cNvPr id="6" name="Freeform 6"/>
            <p:cNvSpPr/>
            <p:nvPr/>
          </p:nvSpPr>
          <p:spPr>
            <a:xfrm>
              <a:off x="0" y="0"/>
              <a:ext cx="2077709" cy="2167467"/>
            </a:xfrm>
            <a:custGeom>
              <a:avLst/>
              <a:gdLst/>
              <a:ahLst/>
              <a:cxnLst/>
              <a:rect l="l" t="t" r="r" b="b"/>
              <a:pathLst>
                <a:path w="2077709" h="2167467">
                  <a:moveTo>
                    <a:pt x="50050" y="0"/>
                  </a:moveTo>
                  <a:lnTo>
                    <a:pt x="2027658" y="0"/>
                  </a:lnTo>
                  <a:cubicBezTo>
                    <a:pt x="2055301" y="0"/>
                    <a:pt x="2077709" y="22408"/>
                    <a:pt x="2077709" y="50050"/>
                  </a:cubicBezTo>
                  <a:lnTo>
                    <a:pt x="2077709" y="2117416"/>
                  </a:lnTo>
                  <a:cubicBezTo>
                    <a:pt x="2077709" y="2145058"/>
                    <a:pt x="2055301" y="2167467"/>
                    <a:pt x="2027658" y="2167467"/>
                  </a:cubicBezTo>
                  <a:lnTo>
                    <a:pt x="50050" y="2167467"/>
                  </a:lnTo>
                  <a:cubicBezTo>
                    <a:pt x="36776" y="2167467"/>
                    <a:pt x="24046" y="2162194"/>
                    <a:pt x="14659" y="2152807"/>
                  </a:cubicBezTo>
                  <a:cubicBezTo>
                    <a:pt x="5273" y="2143421"/>
                    <a:pt x="0" y="2130690"/>
                    <a:pt x="0" y="2117416"/>
                  </a:cubicBezTo>
                  <a:lnTo>
                    <a:pt x="0" y="50050"/>
                  </a:lnTo>
                  <a:cubicBezTo>
                    <a:pt x="0" y="22408"/>
                    <a:pt x="22408" y="0"/>
                    <a:pt x="50050" y="0"/>
                  </a:cubicBezTo>
                  <a:close/>
                </a:path>
              </a:pathLst>
            </a:custGeom>
            <a:solidFill>
              <a:srgbClr val="AA917E"/>
            </a:solidFill>
          </p:spPr>
        </p:sp>
        <p:sp>
          <p:nvSpPr>
            <p:cNvPr id="7" name="TextBox 7"/>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grpSp>
        <p:nvGrpSpPr>
          <p:cNvPr id="8" name="Group 8"/>
          <p:cNvGrpSpPr/>
          <p:nvPr/>
        </p:nvGrpSpPr>
        <p:grpSpPr>
          <a:xfrm>
            <a:off x="488925" y="583028"/>
            <a:ext cx="6375936" cy="9024449"/>
            <a:chOff x="0" y="0"/>
            <a:chExt cx="2077709" cy="2196188"/>
          </a:xfrm>
        </p:grpSpPr>
        <p:sp>
          <p:nvSpPr>
            <p:cNvPr id="9" name="Freeform 9"/>
            <p:cNvSpPr/>
            <p:nvPr/>
          </p:nvSpPr>
          <p:spPr>
            <a:xfrm>
              <a:off x="0" y="0"/>
              <a:ext cx="2077709" cy="2196187"/>
            </a:xfrm>
            <a:custGeom>
              <a:avLst/>
              <a:gdLst/>
              <a:ahLst/>
              <a:cxnLst/>
              <a:rect l="l" t="t" r="r" b="b"/>
              <a:pathLst>
                <a:path w="2077709" h="2196187">
                  <a:moveTo>
                    <a:pt x="50050" y="0"/>
                  </a:moveTo>
                  <a:lnTo>
                    <a:pt x="2027658" y="0"/>
                  </a:lnTo>
                  <a:cubicBezTo>
                    <a:pt x="2055301" y="0"/>
                    <a:pt x="2077709" y="22408"/>
                    <a:pt x="2077709" y="50050"/>
                  </a:cubicBezTo>
                  <a:lnTo>
                    <a:pt x="2077709" y="2146137"/>
                  </a:lnTo>
                  <a:cubicBezTo>
                    <a:pt x="2077709" y="2173779"/>
                    <a:pt x="2055301" y="2196187"/>
                    <a:pt x="2027658" y="2196187"/>
                  </a:cubicBezTo>
                  <a:lnTo>
                    <a:pt x="50050" y="2196187"/>
                  </a:lnTo>
                  <a:cubicBezTo>
                    <a:pt x="36776" y="2196187"/>
                    <a:pt x="24046" y="2190914"/>
                    <a:pt x="14659" y="2181528"/>
                  </a:cubicBezTo>
                  <a:cubicBezTo>
                    <a:pt x="5273" y="2172142"/>
                    <a:pt x="0" y="2159411"/>
                    <a:pt x="0" y="2146137"/>
                  </a:cubicBezTo>
                  <a:lnTo>
                    <a:pt x="0" y="50050"/>
                  </a:lnTo>
                  <a:cubicBezTo>
                    <a:pt x="0" y="22408"/>
                    <a:pt x="22408" y="0"/>
                    <a:pt x="50050" y="0"/>
                  </a:cubicBezTo>
                  <a:close/>
                </a:path>
              </a:pathLst>
            </a:custGeom>
            <a:solidFill>
              <a:srgbClr val="AA917E"/>
            </a:solidFill>
          </p:spPr>
        </p:sp>
        <p:sp>
          <p:nvSpPr>
            <p:cNvPr id="10" name="TextBox 10"/>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sp>
        <p:nvSpPr>
          <p:cNvPr id="11" name="Freeform 11"/>
          <p:cNvSpPr/>
          <p:nvPr/>
        </p:nvSpPr>
        <p:spPr>
          <a:xfrm rot="-291588">
            <a:off x="346512" y="1834506"/>
            <a:ext cx="6457863" cy="6017260"/>
          </a:xfrm>
          <a:custGeom>
            <a:avLst/>
            <a:gdLst/>
            <a:ahLst/>
            <a:cxnLst/>
            <a:rect l="l" t="t" r="r" b="b"/>
            <a:pathLst>
              <a:path w="5588530" h="6017260">
                <a:moveTo>
                  <a:pt x="0" y="0"/>
                </a:moveTo>
                <a:lnTo>
                  <a:pt x="5588530" y="0"/>
                </a:lnTo>
                <a:lnTo>
                  <a:pt x="5588530" y="6017260"/>
                </a:lnTo>
                <a:lnTo>
                  <a:pt x="0" y="6017260"/>
                </a:lnTo>
                <a:lnTo>
                  <a:pt x="0" y="0"/>
                </a:lnTo>
                <a:close/>
              </a:path>
            </a:pathLst>
          </a:custGeom>
          <a:blipFill>
            <a:blip r:embed="rId2"/>
            <a:stretch>
              <a:fillRect/>
            </a:stretch>
          </a:blipFill>
        </p:spPr>
      </p:sp>
      <p:grpSp>
        <p:nvGrpSpPr>
          <p:cNvPr id="12" name="Group 12"/>
          <p:cNvGrpSpPr/>
          <p:nvPr/>
        </p:nvGrpSpPr>
        <p:grpSpPr>
          <a:xfrm>
            <a:off x="7586456" y="800099"/>
            <a:ext cx="10244344" cy="8807373"/>
            <a:chOff x="0" y="0"/>
            <a:chExt cx="1671234" cy="1904192"/>
          </a:xfrm>
        </p:grpSpPr>
        <p:sp>
          <p:nvSpPr>
            <p:cNvPr id="13" name="Freeform 13"/>
            <p:cNvSpPr/>
            <p:nvPr/>
          </p:nvSpPr>
          <p:spPr>
            <a:xfrm>
              <a:off x="0" y="0"/>
              <a:ext cx="1671234" cy="1904192"/>
            </a:xfrm>
            <a:custGeom>
              <a:avLst/>
              <a:gdLst/>
              <a:ahLst/>
              <a:cxnLst/>
              <a:rect l="l" t="t" r="r" b="b"/>
              <a:pathLst>
                <a:path w="1671234" h="1904192">
                  <a:moveTo>
                    <a:pt x="62224" y="0"/>
                  </a:moveTo>
                  <a:lnTo>
                    <a:pt x="1609011" y="0"/>
                  </a:lnTo>
                  <a:cubicBezTo>
                    <a:pt x="1643376" y="0"/>
                    <a:pt x="1671234" y="27858"/>
                    <a:pt x="1671234" y="62224"/>
                  </a:cubicBezTo>
                  <a:lnTo>
                    <a:pt x="1671234" y="1841969"/>
                  </a:lnTo>
                  <a:cubicBezTo>
                    <a:pt x="1671234" y="1876334"/>
                    <a:pt x="1643376" y="1904192"/>
                    <a:pt x="1609011" y="1904192"/>
                  </a:cubicBezTo>
                  <a:lnTo>
                    <a:pt x="62224" y="1904192"/>
                  </a:lnTo>
                  <a:cubicBezTo>
                    <a:pt x="27858" y="1904192"/>
                    <a:pt x="0" y="1876334"/>
                    <a:pt x="0" y="1841969"/>
                  </a:cubicBezTo>
                  <a:lnTo>
                    <a:pt x="0" y="62224"/>
                  </a:lnTo>
                  <a:cubicBezTo>
                    <a:pt x="0" y="27858"/>
                    <a:pt x="27858" y="0"/>
                    <a:pt x="62224" y="0"/>
                  </a:cubicBezTo>
                  <a:close/>
                </a:path>
              </a:pathLst>
            </a:custGeom>
            <a:solidFill>
              <a:srgbClr val="F7EFE2"/>
            </a:solidFill>
            <a:ln w="38100" cap="rnd">
              <a:solidFill>
                <a:srgbClr val="825445"/>
              </a:solidFill>
              <a:round/>
            </a:ln>
          </p:spPr>
        </p:sp>
        <p:sp>
          <p:nvSpPr>
            <p:cNvPr id="14" name="TextBox 14"/>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sp>
        <p:nvSpPr>
          <p:cNvPr id="15" name="Freeform 15"/>
          <p:cNvSpPr/>
          <p:nvPr/>
        </p:nvSpPr>
        <p:spPr>
          <a:xfrm>
            <a:off x="7317164" y="1378348"/>
            <a:ext cx="1079108" cy="7365787"/>
          </a:xfrm>
          <a:custGeom>
            <a:avLst/>
            <a:gdLst/>
            <a:ahLst/>
            <a:cxnLst/>
            <a:rect l="l" t="t" r="r" b="b"/>
            <a:pathLst>
              <a:path w="1079108" h="7365787">
                <a:moveTo>
                  <a:pt x="0" y="0"/>
                </a:moveTo>
                <a:lnTo>
                  <a:pt x="1079108" y="0"/>
                </a:lnTo>
                <a:lnTo>
                  <a:pt x="1079108" y="7365787"/>
                </a:lnTo>
                <a:lnTo>
                  <a:pt x="0" y="7365787"/>
                </a:lnTo>
                <a:lnTo>
                  <a:pt x="0" y="0"/>
                </a:lnTo>
                <a:close/>
              </a:path>
            </a:pathLst>
          </a:custGeom>
          <a:blipFill>
            <a:blip r:embed="rId3"/>
            <a:stretch>
              <a:fillRect b="-56269"/>
            </a:stretch>
          </a:blipFill>
        </p:spPr>
      </p:sp>
      <p:sp>
        <p:nvSpPr>
          <p:cNvPr id="16" name="Freeform 16"/>
          <p:cNvSpPr/>
          <p:nvPr/>
        </p:nvSpPr>
        <p:spPr>
          <a:xfrm>
            <a:off x="-875359" y="4215750"/>
            <a:ext cx="2532375" cy="6390851"/>
          </a:xfrm>
          <a:custGeom>
            <a:avLst/>
            <a:gdLst/>
            <a:ahLst/>
            <a:cxnLst/>
            <a:rect l="l" t="t" r="r" b="b"/>
            <a:pathLst>
              <a:path w="2532375" h="6390851">
                <a:moveTo>
                  <a:pt x="0" y="0"/>
                </a:moveTo>
                <a:lnTo>
                  <a:pt x="2532375" y="0"/>
                </a:lnTo>
                <a:lnTo>
                  <a:pt x="2532375" y="6390852"/>
                </a:lnTo>
                <a:lnTo>
                  <a:pt x="0" y="6390852"/>
                </a:lnTo>
                <a:lnTo>
                  <a:pt x="0" y="0"/>
                </a:lnTo>
                <a:close/>
              </a:path>
            </a:pathLst>
          </a:custGeom>
          <a:blipFill>
            <a:blip r:embed="rId4"/>
            <a:stretch>
              <a:fillRect/>
            </a:stretch>
          </a:blipFill>
        </p:spPr>
      </p:sp>
      <p:sp>
        <p:nvSpPr>
          <p:cNvPr id="17" name="Freeform 17"/>
          <p:cNvSpPr/>
          <p:nvPr/>
        </p:nvSpPr>
        <p:spPr>
          <a:xfrm>
            <a:off x="488925" y="456628"/>
            <a:ext cx="1889686" cy="1843440"/>
          </a:xfrm>
          <a:custGeom>
            <a:avLst/>
            <a:gdLst/>
            <a:ahLst/>
            <a:cxnLst/>
            <a:rect l="l" t="t" r="r" b="b"/>
            <a:pathLst>
              <a:path w="1889686" h="1843440">
                <a:moveTo>
                  <a:pt x="0" y="0"/>
                </a:moveTo>
                <a:lnTo>
                  <a:pt x="1889686" y="0"/>
                </a:lnTo>
                <a:lnTo>
                  <a:pt x="1889686" y="1843440"/>
                </a:lnTo>
                <a:lnTo>
                  <a:pt x="0" y="1843440"/>
                </a:lnTo>
                <a:lnTo>
                  <a:pt x="0" y="0"/>
                </a:lnTo>
                <a:close/>
              </a:path>
            </a:pathLst>
          </a:custGeom>
          <a:blipFill>
            <a:blip r:embed="rId5"/>
            <a:stretch>
              <a:fillRect/>
            </a:stretch>
          </a:blipFill>
        </p:spPr>
      </p:sp>
      <p:sp>
        <p:nvSpPr>
          <p:cNvPr id="19" name="TextBox 19"/>
          <p:cNvSpPr txBox="1"/>
          <p:nvPr/>
        </p:nvSpPr>
        <p:spPr>
          <a:xfrm rot="-336527">
            <a:off x="1226250" y="2341025"/>
            <a:ext cx="5079641" cy="4924425"/>
          </a:xfrm>
          <a:prstGeom prst="rect">
            <a:avLst/>
          </a:prstGeom>
        </p:spPr>
        <p:txBody>
          <a:bodyPr wrap="square" lIns="0" tIns="0" rIns="0" bIns="0" rtlCol="0" anchor="t">
            <a:spAutoFit/>
          </a:bodyPr>
          <a:lstStyle/>
          <a:p>
            <a:pPr algn="just"/>
            <a:r>
              <a:rPr lang="vi-VN" sz="8000" b="1" dirty="0">
                <a:latin typeface="Times New Roman" panose="02020603050405020304" pitchFamily="18" charset="0"/>
                <a:cs typeface="Times New Roman" panose="02020603050405020304" pitchFamily="18" charset="0"/>
              </a:rPr>
              <a:t>3. Cách đọc hiểu một văn bản</a:t>
            </a:r>
            <a:r>
              <a:rPr lang="vi-VN" sz="8000" i="1" dirty="0">
                <a:latin typeface="Times New Roman" panose="02020603050405020304" pitchFamily="18" charset="0"/>
                <a:cs typeface="Times New Roman" panose="02020603050405020304" pitchFamily="18" charset="0"/>
              </a:rPr>
              <a:t> </a:t>
            </a:r>
            <a:r>
              <a:rPr lang="vi-VN" sz="8000" b="1" dirty="0">
                <a:latin typeface="Times New Roman" panose="02020603050405020304" pitchFamily="18" charset="0"/>
                <a:cs typeface="Times New Roman" panose="02020603050405020304" pitchFamily="18" charset="0"/>
              </a:rPr>
              <a:t>hài kịch</a:t>
            </a:r>
            <a:endParaRPr lang="en-GB" sz="8000" dirty="0">
              <a:latin typeface="Times New Roman" panose="02020603050405020304" pitchFamily="18" charset="0"/>
              <a:cs typeface="Times New Roman" panose="02020603050405020304" pitchFamily="18" charset="0"/>
            </a:endParaRPr>
          </a:p>
        </p:txBody>
      </p:sp>
      <p:sp>
        <p:nvSpPr>
          <p:cNvPr id="20" name="Rectangle 19"/>
          <p:cNvSpPr/>
          <p:nvPr/>
        </p:nvSpPr>
        <p:spPr>
          <a:xfrm>
            <a:off x="8544297" y="1035677"/>
            <a:ext cx="8986599" cy="8119146"/>
          </a:xfrm>
          <a:prstGeom prst="rect">
            <a:avLst/>
          </a:prstGeom>
        </p:spPr>
        <p:txBody>
          <a:bodyPr wrap="square">
            <a:spAutoFit/>
          </a:bodyPr>
          <a:lstStyle/>
          <a:p>
            <a:pPr algn="just">
              <a:lnSpc>
                <a:spcPct val="130000"/>
              </a:lnSpc>
            </a:pPr>
            <a:r>
              <a:rPr lang="vi-VN" sz="3200" dirty="0">
                <a:latin typeface="Times New Roman" panose="02020603050405020304" pitchFamily="18" charset="0"/>
                <a:ea typeface="Times New Roman" panose="02020603050405020304" pitchFamily="18" charset="0"/>
                <a:cs typeface="Times New Roman" panose="02020603050405020304" pitchFamily="18" charset="0"/>
              </a:rPr>
              <a:t>- Tìm hiểu </a:t>
            </a:r>
            <a:r>
              <a:rPr lang="vi-VN" sz="3200" b="1" dirty="0">
                <a:latin typeface="Times New Roman" panose="02020603050405020304" pitchFamily="18" charset="0"/>
                <a:ea typeface="Times New Roman" panose="02020603050405020304" pitchFamily="18" charset="0"/>
                <a:cs typeface="Times New Roman" panose="02020603050405020304" pitchFamily="18" charset="0"/>
              </a:rPr>
              <a:t>bối cảnh lịch sử, thời đại</a:t>
            </a:r>
            <a:r>
              <a:rPr lang="vi-VN" sz="3200" dirty="0">
                <a:latin typeface="Times New Roman" panose="02020603050405020304" pitchFamily="18" charset="0"/>
                <a:ea typeface="Times New Roman" panose="02020603050405020304" pitchFamily="18" charset="0"/>
                <a:cs typeface="Times New Roman" panose="02020603050405020304" pitchFamily="18" charset="0"/>
              </a:rPr>
              <a:t> ra đời của tác phẩm, các thông tin về tác giả liên quan đến văn bản.</a:t>
            </a:r>
            <a:endParaRPr lang="en-GB" sz="4400" dirty="0"/>
          </a:p>
          <a:p>
            <a:pPr algn="just">
              <a:lnSpc>
                <a:spcPct val="130000"/>
              </a:lnSpc>
            </a:pPr>
            <a:r>
              <a:rPr lang="vi-VN"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cs typeface="Times New Roman" panose="02020603050405020304" pitchFamily="18" charset="0"/>
              </a:rPr>
              <a:t>Tìm</a:t>
            </a:r>
            <a:r>
              <a:rPr lang="en-US" sz="32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cs typeface="Times New Roman" panose="02020603050405020304" pitchFamily="18" charset="0"/>
              </a:rPr>
              <a:t>hiểu</a:t>
            </a:r>
            <a:r>
              <a:rPr lang="en-US" sz="32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cs typeface="Times New Roman" panose="02020603050405020304" pitchFamily="18" charset="0"/>
              </a:rPr>
              <a:t>nội</a:t>
            </a:r>
            <a:r>
              <a:rPr lang="en-US" sz="3200" b="1" dirty="0">
                <a:latin typeface="Times New Roman" panose="02020603050405020304" pitchFamily="18" charset="0"/>
                <a:ea typeface="Times New Roman" panose="02020603050405020304" pitchFamily="18" charset="0"/>
                <a:cs typeface="Times New Roman" panose="02020603050405020304" pitchFamily="18" charset="0"/>
              </a:rPr>
              <a:t> dung: </a:t>
            </a:r>
            <a:r>
              <a:rPr lang="vi-VN" sz="3200" dirty="0">
                <a:latin typeface="Times New Roman" panose="02020603050405020304" pitchFamily="18" charset="0"/>
                <a:ea typeface="Times New Roman" panose="02020603050405020304" pitchFamily="18" charset="0"/>
                <a:cs typeface="Times New Roman" panose="02020603050405020304" pitchFamily="18" charset="0"/>
              </a:rPr>
              <a:t>Tác phẩm/ Văn bản viết về điều gì? Tiếng cười chủ yếu hướng đến nhân vật nào? Phân tích được đặc điểm tính cách của nhân vật.</a:t>
            </a:r>
            <a:endParaRPr lang="en-GB" sz="4400" dirty="0"/>
          </a:p>
          <a:p>
            <a:pPr algn="just">
              <a:lnSpc>
                <a:spcPct val="130000"/>
              </a:lnSpc>
            </a:pPr>
            <a:r>
              <a:rPr lang="vi-VN" sz="3200" dirty="0">
                <a:latin typeface="Times New Roman" panose="02020603050405020304" pitchFamily="18" charset="0"/>
                <a:ea typeface="Times New Roman" panose="02020603050405020304" pitchFamily="18" charset="0"/>
                <a:cs typeface="Times New Roman" panose="02020603050405020304" pitchFamily="18" charset="0"/>
              </a:rPr>
              <a:t>- Tìm và phân tích được các </a:t>
            </a:r>
            <a:r>
              <a:rPr lang="vi-VN" sz="3200" b="1" dirty="0">
                <a:latin typeface="Times New Roman" panose="02020603050405020304" pitchFamily="18" charset="0"/>
                <a:ea typeface="Times New Roman" panose="02020603050405020304" pitchFamily="18" charset="0"/>
                <a:cs typeface="Times New Roman" panose="02020603050405020304" pitchFamily="18" charset="0"/>
              </a:rPr>
              <a:t>yếu tố </a:t>
            </a:r>
            <a:r>
              <a:rPr lang="en-US" sz="3200" b="1" dirty="0" err="1">
                <a:latin typeface="Times New Roman" panose="02020603050405020304" pitchFamily="18" charset="0"/>
                <a:ea typeface="Times New Roman" panose="02020603050405020304" pitchFamily="18" charset="0"/>
                <a:cs typeface="Times New Roman" panose="02020603050405020304" pitchFamily="18" charset="0"/>
              </a:rPr>
              <a:t>nghệ</a:t>
            </a:r>
            <a:r>
              <a:rPr lang="en-US" sz="32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cs typeface="Times New Roman" panose="02020603050405020304" pitchFamily="18" charset="0"/>
              </a:rPr>
              <a:t>thuật</a:t>
            </a:r>
            <a:r>
              <a:rPr lang="en-US" sz="3200" b="1" dirty="0">
                <a:latin typeface="Times New Roman" panose="02020603050405020304" pitchFamily="18" charset="0"/>
                <a:ea typeface="Times New Roman" panose="02020603050405020304" pitchFamily="18" charset="0"/>
                <a:cs typeface="Times New Roman" panose="02020603050405020304" pitchFamily="18" charset="0"/>
              </a:rPr>
              <a:t> </a:t>
            </a:r>
            <a:r>
              <a:rPr lang="vi-VN" sz="3200" b="1" dirty="0">
                <a:latin typeface="Times New Roman" panose="02020603050405020304" pitchFamily="18" charset="0"/>
                <a:ea typeface="Times New Roman" panose="02020603050405020304" pitchFamily="18" charset="0"/>
                <a:cs typeface="Times New Roman" panose="02020603050405020304" pitchFamily="18" charset="0"/>
              </a:rPr>
              <a:t>cơ bản của hài kịch trong văn bản như xung đột kịch, nhân vật, thủ pháp trào phúng, các chỉ dẫn sân khấu</a:t>
            </a:r>
            <a:endParaRPr lang="en-GB" sz="4400" dirty="0"/>
          </a:p>
          <a:p>
            <a:pPr algn="just">
              <a:lnSpc>
                <a:spcPct val="130000"/>
              </a:lnSpc>
            </a:pPr>
            <a:r>
              <a:rPr lang="vi-VN" sz="3200" dirty="0">
                <a:latin typeface="Times New Roman" panose="02020603050405020304" pitchFamily="18" charset="0"/>
                <a:ea typeface="Times New Roman" panose="02020603050405020304" pitchFamily="18" charset="0"/>
                <a:cs typeface="Times New Roman" panose="02020603050405020304" pitchFamily="18" charset="0"/>
              </a:rPr>
              <a:t>- </a:t>
            </a:r>
            <a:r>
              <a:rPr lang="vi-VN" sz="3200" b="1" dirty="0">
                <a:latin typeface="Times New Roman" panose="02020603050405020304" pitchFamily="18" charset="0"/>
                <a:ea typeface="Times New Roman" panose="02020603050405020304" pitchFamily="18" charset="0"/>
                <a:cs typeface="Times New Roman" panose="02020603050405020304" pitchFamily="18" charset="0"/>
              </a:rPr>
              <a:t>Rút ra ý nghĩa thực tiễn của văn bản</a:t>
            </a:r>
            <a:r>
              <a:rPr lang="vi-VN" sz="3200" dirty="0">
                <a:latin typeface="Times New Roman" panose="02020603050405020304" pitchFamily="18" charset="0"/>
                <a:ea typeface="Times New Roman" panose="02020603050405020304" pitchFamily="18" charset="0"/>
                <a:cs typeface="Times New Roman" panose="02020603050405020304" pitchFamily="18" charset="0"/>
              </a:rPr>
              <a:t>: văn bản phê phán chế diễu thói hư tật xấu nào trong đời sống</a:t>
            </a:r>
            <a:endParaRPr lang="en-GB" sz="4400" dirty="0"/>
          </a:p>
          <a:p>
            <a:r>
              <a:rPr lang="vi-VN" sz="3200" dirty="0">
                <a:latin typeface="Times New Roman" panose="02020603050405020304" pitchFamily="18" charset="0"/>
                <a:ea typeface="Times New Roman" panose="02020603050405020304" pitchFamily="18" charset="0"/>
              </a:rPr>
              <a:t>- Cần </a:t>
            </a:r>
            <a:r>
              <a:rPr lang="vi-VN" sz="3200" b="1" dirty="0">
                <a:latin typeface="Times New Roman" panose="02020603050405020304" pitchFamily="18" charset="0"/>
                <a:ea typeface="Times New Roman" panose="02020603050405020304" pitchFamily="18" charset="0"/>
              </a:rPr>
              <a:t>rút ra bài học </a:t>
            </a:r>
            <a:r>
              <a:rPr lang="vi-VN" sz="3200" dirty="0">
                <a:latin typeface="Times New Roman" panose="02020603050405020304" pitchFamily="18" charset="0"/>
                <a:ea typeface="Times New Roman" panose="02020603050405020304" pitchFamily="18" charset="0"/>
              </a:rPr>
              <a:t>gì để vận dụng vào thực tiễn đời sống.</a:t>
            </a:r>
            <a:endParaRPr lang="en-GB" sz="4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barn(inVertical)">
                                      <p:cBhvr>
                                        <p:cTn id="14"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FAF9F0"/>
        </a:solidFill>
        <a:effectLst/>
      </p:bgPr>
    </p:bg>
    <p:spTree>
      <p:nvGrpSpPr>
        <p:cNvPr id="1" name=""/>
        <p:cNvGrpSpPr/>
        <p:nvPr/>
      </p:nvGrpSpPr>
      <p:grpSpPr>
        <a:xfrm>
          <a:off x="0" y="0"/>
          <a:ext cx="0" cy="0"/>
          <a:chOff x="0" y="0"/>
          <a:chExt cx="0" cy="0"/>
        </a:xfrm>
      </p:grpSpPr>
      <p:grpSp>
        <p:nvGrpSpPr>
          <p:cNvPr id="2" name="Group 2"/>
          <p:cNvGrpSpPr/>
          <p:nvPr/>
        </p:nvGrpSpPr>
        <p:grpSpPr>
          <a:xfrm>
            <a:off x="-1393410" y="0"/>
            <a:ext cx="20399600" cy="10287000"/>
            <a:chOff x="0" y="0"/>
            <a:chExt cx="27199466" cy="13716000"/>
          </a:xfrm>
        </p:grpSpPr>
        <p:sp>
          <p:nvSpPr>
            <p:cNvPr id="3" name="Freeform 3"/>
            <p:cNvSpPr/>
            <p:nvPr/>
          </p:nvSpPr>
          <p:spPr>
            <a:xfrm>
              <a:off x="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1">
                <a:alphaModFix amt="19999"/>
              </a:blip>
              <a:stretch>
                <a:fillRect/>
              </a:stretch>
            </a:blipFill>
          </p:spPr>
        </p:sp>
        <p:sp>
          <p:nvSpPr>
            <p:cNvPr id="4" name="Freeform 4"/>
            <p:cNvSpPr/>
            <p:nvPr/>
          </p:nvSpPr>
          <p:spPr>
            <a:xfrm>
              <a:off x="13483466"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1">
                <a:alphaModFix amt="19999"/>
              </a:blip>
              <a:stretch>
                <a:fillRect/>
              </a:stretch>
            </a:blipFill>
          </p:spPr>
        </p:sp>
      </p:grpSp>
      <p:grpSp>
        <p:nvGrpSpPr>
          <p:cNvPr id="5" name="Group 5"/>
          <p:cNvGrpSpPr/>
          <p:nvPr/>
        </p:nvGrpSpPr>
        <p:grpSpPr>
          <a:xfrm>
            <a:off x="9370499" y="1028700"/>
            <a:ext cx="7888801" cy="8229600"/>
            <a:chOff x="0" y="0"/>
            <a:chExt cx="2077709" cy="2167467"/>
          </a:xfrm>
        </p:grpSpPr>
        <p:sp>
          <p:nvSpPr>
            <p:cNvPr id="6" name="Freeform 6"/>
            <p:cNvSpPr/>
            <p:nvPr/>
          </p:nvSpPr>
          <p:spPr>
            <a:xfrm>
              <a:off x="0" y="0"/>
              <a:ext cx="2077709" cy="2167467"/>
            </a:xfrm>
            <a:custGeom>
              <a:avLst/>
              <a:gdLst/>
              <a:ahLst/>
              <a:cxnLst/>
              <a:rect l="l" t="t" r="r" b="b"/>
              <a:pathLst>
                <a:path w="2077709" h="2167467">
                  <a:moveTo>
                    <a:pt x="50050" y="0"/>
                  </a:moveTo>
                  <a:lnTo>
                    <a:pt x="2027658" y="0"/>
                  </a:lnTo>
                  <a:cubicBezTo>
                    <a:pt x="2055301" y="0"/>
                    <a:pt x="2077709" y="22408"/>
                    <a:pt x="2077709" y="50050"/>
                  </a:cubicBezTo>
                  <a:lnTo>
                    <a:pt x="2077709" y="2117416"/>
                  </a:lnTo>
                  <a:cubicBezTo>
                    <a:pt x="2077709" y="2145058"/>
                    <a:pt x="2055301" y="2167467"/>
                    <a:pt x="2027658" y="2167467"/>
                  </a:cubicBezTo>
                  <a:lnTo>
                    <a:pt x="50050" y="2167467"/>
                  </a:lnTo>
                  <a:cubicBezTo>
                    <a:pt x="36776" y="2167467"/>
                    <a:pt x="24046" y="2162194"/>
                    <a:pt x="14659" y="2152807"/>
                  </a:cubicBezTo>
                  <a:cubicBezTo>
                    <a:pt x="5273" y="2143421"/>
                    <a:pt x="0" y="2130690"/>
                    <a:pt x="0" y="2117416"/>
                  </a:cubicBezTo>
                  <a:lnTo>
                    <a:pt x="0" y="50050"/>
                  </a:lnTo>
                  <a:cubicBezTo>
                    <a:pt x="0" y="22408"/>
                    <a:pt x="22408" y="0"/>
                    <a:pt x="50050" y="0"/>
                  </a:cubicBezTo>
                  <a:close/>
                </a:path>
              </a:pathLst>
            </a:custGeom>
            <a:solidFill>
              <a:srgbClr val="AA917E"/>
            </a:solidFill>
          </p:spPr>
        </p:sp>
        <p:sp>
          <p:nvSpPr>
            <p:cNvPr id="7" name="TextBox 7"/>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grpSp>
        <p:nvGrpSpPr>
          <p:cNvPr id="8" name="Group 8"/>
          <p:cNvGrpSpPr/>
          <p:nvPr/>
        </p:nvGrpSpPr>
        <p:grpSpPr>
          <a:xfrm>
            <a:off x="1014113" y="1028700"/>
            <a:ext cx="7888801" cy="8338649"/>
            <a:chOff x="0" y="0"/>
            <a:chExt cx="2077709" cy="2196188"/>
          </a:xfrm>
        </p:grpSpPr>
        <p:sp>
          <p:nvSpPr>
            <p:cNvPr id="9" name="Freeform 9"/>
            <p:cNvSpPr/>
            <p:nvPr/>
          </p:nvSpPr>
          <p:spPr>
            <a:xfrm>
              <a:off x="0" y="0"/>
              <a:ext cx="2077709" cy="2196187"/>
            </a:xfrm>
            <a:custGeom>
              <a:avLst/>
              <a:gdLst/>
              <a:ahLst/>
              <a:cxnLst/>
              <a:rect l="l" t="t" r="r" b="b"/>
              <a:pathLst>
                <a:path w="2077709" h="2196187">
                  <a:moveTo>
                    <a:pt x="50050" y="0"/>
                  </a:moveTo>
                  <a:lnTo>
                    <a:pt x="2027658" y="0"/>
                  </a:lnTo>
                  <a:cubicBezTo>
                    <a:pt x="2055301" y="0"/>
                    <a:pt x="2077709" y="22408"/>
                    <a:pt x="2077709" y="50050"/>
                  </a:cubicBezTo>
                  <a:lnTo>
                    <a:pt x="2077709" y="2146137"/>
                  </a:lnTo>
                  <a:cubicBezTo>
                    <a:pt x="2077709" y="2173779"/>
                    <a:pt x="2055301" y="2196187"/>
                    <a:pt x="2027658" y="2196187"/>
                  </a:cubicBezTo>
                  <a:lnTo>
                    <a:pt x="50050" y="2196187"/>
                  </a:lnTo>
                  <a:cubicBezTo>
                    <a:pt x="36776" y="2196187"/>
                    <a:pt x="24046" y="2190914"/>
                    <a:pt x="14659" y="2181528"/>
                  </a:cubicBezTo>
                  <a:cubicBezTo>
                    <a:pt x="5273" y="2172142"/>
                    <a:pt x="0" y="2159411"/>
                    <a:pt x="0" y="2146137"/>
                  </a:cubicBezTo>
                  <a:lnTo>
                    <a:pt x="0" y="50050"/>
                  </a:lnTo>
                  <a:cubicBezTo>
                    <a:pt x="0" y="22408"/>
                    <a:pt x="22408" y="0"/>
                    <a:pt x="50050" y="0"/>
                  </a:cubicBezTo>
                  <a:close/>
                </a:path>
              </a:pathLst>
            </a:custGeom>
            <a:solidFill>
              <a:srgbClr val="AA917E"/>
            </a:solidFill>
          </p:spPr>
        </p:sp>
        <p:sp>
          <p:nvSpPr>
            <p:cNvPr id="10" name="TextBox 10"/>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sp>
        <p:nvSpPr>
          <p:cNvPr id="11" name="Freeform 11"/>
          <p:cNvSpPr/>
          <p:nvPr/>
        </p:nvSpPr>
        <p:spPr>
          <a:xfrm rot="-291588">
            <a:off x="2164248" y="2030373"/>
            <a:ext cx="5588530" cy="6017260"/>
          </a:xfrm>
          <a:custGeom>
            <a:avLst/>
            <a:gdLst/>
            <a:ahLst/>
            <a:cxnLst/>
            <a:rect l="l" t="t" r="r" b="b"/>
            <a:pathLst>
              <a:path w="5588530" h="6017260">
                <a:moveTo>
                  <a:pt x="0" y="0"/>
                </a:moveTo>
                <a:lnTo>
                  <a:pt x="5588530" y="0"/>
                </a:lnTo>
                <a:lnTo>
                  <a:pt x="5588530" y="6017260"/>
                </a:lnTo>
                <a:lnTo>
                  <a:pt x="0" y="6017260"/>
                </a:lnTo>
                <a:lnTo>
                  <a:pt x="0" y="0"/>
                </a:lnTo>
                <a:close/>
              </a:path>
            </a:pathLst>
          </a:custGeom>
          <a:blipFill>
            <a:blip r:embed="rId2"/>
            <a:stretch>
              <a:fillRect/>
            </a:stretch>
          </a:blipFill>
        </p:spPr>
      </p:sp>
      <p:grpSp>
        <p:nvGrpSpPr>
          <p:cNvPr id="12" name="Group 12"/>
          <p:cNvGrpSpPr/>
          <p:nvPr/>
        </p:nvGrpSpPr>
        <p:grpSpPr>
          <a:xfrm>
            <a:off x="10412161" y="1528510"/>
            <a:ext cx="6345467" cy="7229980"/>
            <a:chOff x="0" y="0"/>
            <a:chExt cx="1671234" cy="1904192"/>
          </a:xfrm>
        </p:grpSpPr>
        <p:sp>
          <p:nvSpPr>
            <p:cNvPr id="13" name="Freeform 13"/>
            <p:cNvSpPr/>
            <p:nvPr/>
          </p:nvSpPr>
          <p:spPr>
            <a:xfrm>
              <a:off x="0" y="0"/>
              <a:ext cx="1671234" cy="1904192"/>
            </a:xfrm>
            <a:custGeom>
              <a:avLst/>
              <a:gdLst/>
              <a:ahLst/>
              <a:cxnLst/>
              <a:rect l="l" t="t" r="r" b="b"/>
              <a:pathLst>
                <a:path w="1671234" h="1904192">
                  <a:moveTo>
                    <a:pt x="62224" y="0"/>
                  </a:moveTo>
                  <a:lnTo>
                    <a:pt x="1609011" y="0"/>
                  </a:lnTo>
                  <a:cubicBezTo>
                    <a:pt x="1643376" y="0"/>
                    <a:pt x="1671234" y="27858"/>
                    <a:pt x="1671234" y="62224"/>
                  </a:cubicBezTo>
                  <a:lnTo>
                    <a:pt x="1671234" y="1841969"/>
                  </a:lnTo>
                  <a:cubicBezTo>
                    <a:pt x="1671234" y="1876334"/>
                    <a:pt x="1643376" y="1904192"/>
                    <a:pt x="1609011" y="1904192"/>
                  </a:cubicBezTo>
                  <a:lnTo>
                    <a:pt x="62224" y="1904192"/>
                  </a:lnTo>
                  <a:cubicBezTo>
                    <a:pt x="27858" y="1904192"/>
                    <a:pt x="0" y="1876334"/>
                    <a:pt x="0" y="1841969"/>
                  </a:cubicBezTo>
                  <a:lnTo>
                    <a:pt x="0" y="62224"/>
                  </a:lnTo>
                  <a:cubicBezTo>
                    <a:pt x="0" y="27858"/>
                    <a:pt x="27858" y="0"/>
                    <a:pt x="62224" y="0"/>
                  </a:cubicBezTo>
                  <a:close/>
                </a:path>
              </a:pathLst>
            </a:custGeom>
            <a:solidFill>
              <a:srgbClr val="F7EFE2"/>
            </a:solidFill>
            <a:ln w="38100" cap="rnd">
              <a:solidFill>
                <a:srgbClr val="825445"/>
              </a:solidFill>
              <a:round/>
            </a:ln>
          </p:spPr>
        </p:sp>
        <p:sp>
          <p:nvSpPr>
            <p:cNvPr id="14" name="TextBox 14"/>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sp>
        <p:nvSpPr>
          <p:cNvPr id="15" name="Freeform 15"/>
          <p:cNvSpPr/>
          <p:nvPr/>
        </p:nvSpPr>
        <p:spPr>
          <a:xfrm>
            <a:off x="8604446" y="1627622"/>
            <a:ext cx="1079108" cy="7365787"/>
          </a:xfrm>
          <a:custGeom>
            <a:avLst/>
            <a:gdLst/>
            <a:ahLst/>
            <a:cxnLst/>
            <a:rect l="l" t="t" r="r" b="b"/>
            <a:pathLst>
              <a:path w="1079108" h="7365787">
                <a:moveTo>
                  <a:pt x="0" y="0"/>
                </a:moveTo>
                <a:lnTo>
                  <a:pt x="1079108" y="0"/>
                </a:lnTo>
                <a:lnTo>
                  <a:pt x="1079108" y="7365787"/>
                </a:lnTo>
                <a:lnTo>
                  <a:pt x="0" y="7365787"/>
                </a:lnTo>
                <a:lnTo>
                  <a:pt x="0" y="0"/>
                </a:lnTo>
                <a:close/>
              </a:path>
            </a:pathLst>
          </a:custGeom>
          <a:blipFill>
            <a:blip r:embed="rId3"/>
            <a:stretch>
              <a:fillRect b="-56269"/>
            </a:stretch>
          </a:blipFill>
        </p:spPr>
      </p:sp>
      <p:sp>
        <p:nvSpPr>
          <p:cNvPr id="16" name="Freeform 16"/>
          <p:cNvSpPr/>
          <p:nvPr/>
        </p:nvSpPr>
        <p:spPr>
          <a:xfrm>
            <a:off x="15755625" y="5563064"/>
            <a:ext cx="2532375" cy="6390851"/>
          </a:xfrm>
          <a:custGeom>
            <a:avLst/>
            <a:gdLst/>
            <a:ahLst/>
            <a:cxnLst/>
            <a:rect l="l" t="t" r="r" b="b"/>
            <a:pathLst>
              <a:path w="2532375" h="6390851">
                <a:moveTo>
                  <a:pt x="0" y="0"/>
                </a:moveTo>
                <a:lnTo>
                  <a:pt x="2532375" y="0"/>
                </a:lnTo>
                <a:lnTo>
                  <a:pt x="2532375" y="6390852"/>
                </a:lnTo>
                <a:lnTo>
                  <a:pt x="0" y="6390852"/>
                </a:lnTo>
                <a:lnTo>
                  <a:pt x="0" y="0"/>
                </a:lnTo>
                <a:close/>
              </a:path>
            </a:pathLst>
          </a:custGeom>
          <a:blipFill>
            <a:blip r:embed="rId4"/>
            <a:stretch>
              <a:fillRect/>
            </a:stretch>
          </a:blipFill>
        </p:spPr>
      </p:sp>
      <p:sp>
        <p:nvSpPr>
          <p:cNvPr id="17" name="Freeform 17"/>
          <p:cNvSpPr/>
          <p:nvPr/>
        </p:nvSpPr>
        <p:spPr>
          <a:xfrm>
            <a:off x="488925" y="456628"/>
            <a:ext cx="1889686" cy="1843440"/>
          </a:xfrm>
          <a:custGeom>
            <a:avLst/>
            <a:gdLst/>
            <a:ahLst/>
            <a:cxnLst/>
            <a:rect l="l" t="t" r="r" b="b"/>
            <a:pathLst>
              <a:path w="1889686" h="1843440">
                <a:moveTo>
                  <a:pt x="0" y="0"/>
                </a:moveTo>
                <a:lnTo>
                  <a:pt x="1889686" y="0"/>
                </a:lnTo>
                <a:lnTo>
                  <a:pt x="1889686" y="1843440"/>
                </a:lnTo>
                <a:lnTo>
                  <a:pt x="0" y="1843440"/>
                </a:lnTo>
                <a:lnTo>
                  <a:pt x="0" y="0"/>
                </a:lnTo>
                <a:close/>
              </a:path>
            </a:pathLst>
          </a:custGeom>
          <a:blipFill>
            <a:blip r:embed="rId5"/>
            <a:stretch>
              <a:fillRect/>
            </a:stretch>
          </a:blipFill>
        </p:spPr>
      </p:sp>
      <p:sp>
        <p:nvSpPr>
          <p:cNvPr id="18" name="TextBox 18"/>
          <p:cNvSpPr txBox="1"/>
          <p:nvPr/>
        </p:nvSpPr>
        <p:spPr>
          <a:xfrm>
            <a:off x="11113484" y="3296246"/>
            <a:ext cx="5173955" cy="2954655"/>
          </a:xfrm>
          <a:prstGeom prst="rect">
            <a:avLst/>
          </a:prstGeom>
        </p:spPr>
        <p:txBody>
          <a:bodyPr lIns="0" tIns="0" rIns="0" bIns="0" rtlCol="0" anchor="t">
            <a:spAutoFit/>
          </a:bodyPr>
          <a:lstStyle/>
          <a:p>
            <a:pPr algn="ctr"/>
            <a:r>
              <a:rPr lang="pt-BR" sz="9600" b="1">
                <a:latin typeface="Times New Roman" panose="02020603050405020304" pitchFamily="18" charset="0"/>
                <a:cs typeface="Times New Roman" panose="02020603050405020304" pitchFamily="18" charset="0"/>
              </a:rPr>
              <a:t>LUYỆN TẬP</a:t>
            </a:r>
            <a:endParaRPr lang="en-US" sz="8800">
              <a:solidFill>
                <a:srgbClr val="000000"/>
              </a:solidFill>
              <a:latin typeface="Times New Roman" panose="02020603050405020304" pitchFamily="18" charset="0"/>
              <a:cs typeface="Times New Roman" panose="02020603050405020304" pitchFamily="18" charset="0"/>
            </a:endParaRPr>
          </a:p>
        </p:txBody>
      </p:sp>
      <p:sp>
        <p:nvSpPr>
          <p:cNvPr id="19" name="TextBox 19"/>
          <p:cNvSpPr txBox="1"/>
          <p:nvPr/>
        </p:nvSpPr>
        <p:spPr>
          <a:xfrm rot="-336527">
            <a:off x="1875871" y="3564132"/>
            <a:ext cx="6386001" cy="2954655"/>
          </a:xfrm>
          <a:prstGeom prst="rect">
            <a:avLst/>
          </a:prstGeom>
        </p:spPr>
        <p:txBody>
          <a:bodyPr lIns="0" tIns="0" rIns="0" bIns="0" rtlCol="0" anchor="t">
            <a:spAutoFit/>
          </a:bodyPr>
          <a:lstStyle/>
          <a:p>
            <a:pPr algn="ctr"/>
            <a:r>
              <a:rPr lang="pt-BR" sz="9600" b="1">
                <a:latin typeface="Times New Roman" panose="02020603050405020304" pitchFamily="18" charset="0"/>
                <a:cs typeface="Times New Roman" panose="02020603050405020304" pitchFamily="18" charset="0"/>
              </a:rPr>
              <a:t>HOẠT ĐỘNG 3</a:t>
            </a:r>
            <a:endParaRPr lang="en-US" sz="15185">
              <a:solidFill>
                <a:srgbClr val="000000"/>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8">
                                            <p:txEl>
                                              <p:pRg st="0" end="0"/>
                                            </p:txEl>
                                          </p:spTgt>
                                        </p:tgtEl>
                                        <p:attrNameLst>
                                          <p:attrName>style.visibility</p:attrName>
                                        </p:attrNameLst>
                                      </p:cBhvr>
                                      <p:to>
                                        <p:strVal val="visible"/>
                                      </p:to>
                                    </p:set>
                                    <p:animEffect transition="in" filter="fade">
                                      <p:cBhvr>
                                        <p:cTn id="14" dur="1000"/>
                                        <p:tgtEl>
                                          <p:spTgt spid="18">
                                            <p:txEl>
                                              <p:pRg st="0" end="0"/>
                                            </p:txEl>
                                          </p:spTgt>
                                        </p:tgtEl>
                                      </p:cBhvr>
                                    </p:animEffect>
                                    <p:anim calcmode="lin" valueType="num">
                                      <p:cBhvr>
                                        <p:cTn id="15" dur="1000" fill="hold"/>
                                        <p:tgtEl>
                                          <p:spTgt spid="18">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18">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42.xml><?xml version="1.0" encoding="utf-8"?>
<p:sld xmlns:a="http://schemas.openxmlformats.org/drawingml/2006/main" xmlns:r="http://schemas.openxmlformats.org/officeDocument/2006/relationships" xmlns:p="http://schemas.openxmlformats.org/presentationml/2006/main">
  <p:cSld>
    <p:bg>
      <p:bgPr>
        <a:gradFill flip="none" rotWithShape="1">
          <a:gsLst>
            <a:gs pos="6195">
              <a:srgbClr val="6E34A2"/>
            </a:gs>
            <a:gs pos="41000">
              <a:srgbClr val="391B55"/>
            </a:gs>
            <a:gs pos="100000">
              <a:srgbClr val="251135"/>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45" name="Picture 44"/>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4855" y="0"/>
            <a:ext cx="18288000" cy="10287000"/>
          </a:xfrm>
          <a:prstGeom prst="rect">
            <a:avLst/>
          </a:prstGeom>
        </p:spPr>
      </p:pic>
      <p:sp>
        <p:nvSpPr>
          <p:cNvPr id="4" name="Star: 32 Points 3"/>
          <p:cNvSpPr>
            <a:spLocks noChangeAspect="1"/>
          </p:cNvSpPr>
          <p:nvPr/>
        </p:nvSpPr>
        <p:spPr>
          <a:xfrm>
            <a:off x="6668527" y="2466695"/>
            <a:ext cx="4980659" cy="4980659"/>
          </a:xfrm>
          <a:prstGeom prst="star32">
            <a:avLst>
              <a:gd name="adj" fmla="val 11198"/>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white"/>
              </a:solidFill>
            </a:endParaRPr>
          </a:p>
        </p:txBody>
      </p:sp>
      <p:pic>
        <p:nvPicPr>
          <p:cNvPr id="2" name="Picture 1"/>
          <p:cNvPicPr>
            <a:picLocks noChangeAspect="1"/>
          </p:cNvPicPr>
          <p:nvPr/>
        </p:nvPicPr>
        <p:blipFill>
          <a:blip r:embed="rId2"/>
          <a:stretch>
            <a:fillRect/>
          </a:stretch>
        </p:blipFill>
        <p:spPr>
          <a:xfrm>
            <a:off x="818588" y="297212"/>
            <a:ext cx="1773824" cy="1168538"/>
          </a:xfrm>
          <a:prstGeom prst="rect">
            <a:avLst/>
          </a:prstGeom>
        </p:spPr>
      </p:pic>
      <p:pic>
        <p:nvPicPr>
          <p:cNvPr id="7" name="Kbc (2)(0)">
            <a:hlinkClick r:id="" action="ppaction://media"/>
          </p:cNvPr>
          <p:cNvPicPr>
            <a:picLocks noChangeAspect="1"/>
          </p:cNvPicPr>
          <p:nvPr>
            <a:audioFile r:link="rId3"/>
            <p:extLst>
              <p:ext uri="{DAA4B4D4-6D71-4841-9C94-3DE7FCFB9230}">
                <p14:media xmlns:p14="http://schemas.microsoft.com/office/powerpoint/2010/main" r:embed="rId4"/>
              </p:ext>
            </p:extLst>
          </p:nvPr>
        </p:nvPicPr>
        <p:blipFill>
          <a:blip r:embed="rId5"/>
          <a:stretch>
            <a:fillRect/>
          </a:stretch>
        </p:blipFill>
        <p:spPr>
          <a:xfrm>
            <a:off x="18130932" y="10480241"/>
            <a:ext cx="314136" cy="314136"/>
          </a:xfrm>
          <a:prstGeom prst="rect">
            <a:avLst/>
          </a:prstGeom>
        </p:spPr>
      </p:pic>
      <p:sp>
        <p:nvSpPr>
          <p:cNvPr id="3" name="Rectangle 2"/>
          <p:cNvSpPr/>
          <p:nvPr/>
        </p:nvSpPr>
        <p:spPr>
          <a:xfrm>
            <a:off x="818588" y="912324"/>
            <a:ext cx="16650824" cy="8662821"/>
          </a:xfrm>
          <a:prstGeom prst="rect">
            <a:avLst/>
          </a:prstGeom>
          <a:solidFill>
            <a:schemeClr val="accent1">
              <a:lumMod val="7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pPr algn="just">
              <a:lnSpc>
                <a:spcPct val="130000"/>
              </a:lnSpc>
              <a:spcAft>
                <a:spcPts val="0"/>
              </a:spcAft>
            </a:pPr>
            <a:r>
              <a:rPr lang="en-US" sz="3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Gameshow: “ Rung </a:t>
            </a:r>
            <a:r>
              <a:rPr lang="en-US" sz="3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chuông</a:t>
            </a:r>
            <a:r>
              <a:rPr lang="en-US" sz="3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vàng</a:t>
            </a:r>
            <a:r>
              <a:rPr lang="en-US" sz="3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mini”</a:t>
            </a:r>
            <a:endParaRPr lang="en-US" sz="3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30000"/>
              </a:lnSpc>
              <a:spcAft>
                <a:spcPts val="0"/>
              </a:spcAft>
            </a:pPr>
            <a:r>
              <a:rPr lang="vi-VN" sz="3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Luật chơi:</a:t>
            </a:r>
            <a:r>
              <a:rPr lang="en-US" sz="3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Mỗi</a:t>
            </a:r>
            <a:r>
              <a:rPr lang="en-US" sz="3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3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sẽ</a:t>
            </a:r>
            <a:r>
              <a:rPr lang="en-US" sz="3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được</a:t>
            </a:r>
            <a:r>
              <a:rPr lang="en-US" sz="3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phát</a:t>
            </a:r>
            <a:r>
              <a:rPr lang="en-US" sz="3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4 </a:t>
            </a:r>
            <a:r>
              <a:rPr lang="en-US" sz="3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tấm</a:t>
            </a:r>
            <a:r>
              <a:rPr lang="en-US" sz="3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giấy</a:t>
            </a:r>
            <a:r>
              <a:rPr lang="en-US" sz="3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nhớ</a:t>
            </a:r>
            <a:r>
              <a:rPr lang="en-US" sz="3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cỡ</a:t>
            </a:r>
            <a:r>
              <a:rPr lang="en-US" sz="3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nhỏ</a:t>
            </a:r>
            <a:r>
              <a:rPr lang="en-US" sz="3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Mỗi</a:t>
            </a:r>
            <a:r>
              <a:rPr lang="en-US" sz="3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tấm</a:t>
            </a:r>
            <a:r>
              <a:rPr lang="en-US" sz="3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1 </a:t>
            </a:r>
            <a:r>
              <a:rPr lang="en-US" sz="3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màu</a:t>
            </a:r>
            <a:r>
              <a:rPr lang="en-US" sz="3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khác</a:t>
            </a:r>
            <a:r>
              <a:rPr lang="en-US" sz="3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nhau</a:t>
            </a:r>
            <a:r>
              <a:rPr lang="en-US" sz="3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GB" sz="3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30000"/>
              </a:lnSpc>
              <a:spcAft>
                <a:spcPts val="0"/>
              </a:spcAft>
            </a:pPr>
            <a:r>
              <a:rPr lang="en-US" sz="3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Quy </a:t>
            </a:r>
            <a:r>
              <a:rPr lang="en-US" sz="3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ước</a:t>
            </a:r>
            <a:r>
              <a:rPr lang="en-US" sz="3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 </a:t>
            </a:r>
            <a:r>
              <a:rPr lang="en-US" sz="3600" dirty="0" err="1">
                <a:solidFill>
                  <a:schemeClr val="bg1"/>
                </a:solidFill>
                <a:highlight>
                  <a:srgbClr val="00FF00"/>
                </a:highlight>
                <a:latin typeface="Times New Roman" panose="02020603050405020304" pitchFamily="18" charset="0"/>
                <a:ea typeface="Times New Roman" panose="02020603050405020304" pitchFamily="18" charset="0"/>
                <a:cs typeface="Times New Roman" panose="02020603050405020304" pitchFamily="18" charset="0"/>
              </a:rPr>
              <a:t>Xanh</a:t>
            </a:r>
            <a:r>
              <a:rPr lang="en-US" sz="3600" dirty="0">
                <a:solidFill>
                  <a:schemeClr val="bg1"/>
                </a:solidFill>
                <a:highlight>
                  <a:srgbClr val="00FF00"/>
                </a:highligh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chemeClr val="bg1"/>
                </a:solidFill>
                <a:highlight>
                  <a:srgbClr val="00FF00"/>
                </a:highlight>
                <a:latin typeface="Times New Roman" panose="02020603050405020304" pitchFamily="18" charset="0"/>
                <a:ea typeface="Times New Roman" panose="02020603050405020304" pitchFamily="18" charset="0"/>
                <a:cs typeface="Times New Roman" panose="02020603050405020304" pitchFamily="18" charset="0"/>
              </a:rPr>
              <a:t>lá</a:t>
            </a:r>
            <a:r>
              <a:rPr lang="en-US" sz="3600" dirty="0">
                <a:solidFill>
                  <a:schemeClr val="bg1"/>
                </a:solidFill>
                <a:highlight>
                  <a:srgbClr val="00FF00"/>
                </a:highligh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chemeClr val="bg1"/>
                </a:solidFill>
                <a:highlight>
                  <a:srgbClr val="00FF00"/>
                </a:highlight>
                <a:latin typeface="Times New Roman" panose="02020603050405020304" pitchFamily="18" charset="0"/>
                <a:ea typeface="Times New Roman" panose="02020603050405020304" pitchFamily="18" charset="0"/>
                <a:cs typeface="Times New Roman" panose="02020603050405020304" pitchFamily="18" charset="0"/>
              </a:rPr>
              <a:t>cây</a:t>
            </a:r>
            <a:r>
              <a:rPr lang="en-US" sz="3600" dirty="0">
                <a:solidFill>
                  <a:schemeClr val="bg1"/>
                </a:solidFill>
                <a:highlight>
                  <a:srgbClr val="00FF00"/>
                </a:highlight>
                <a:latin typeface="Times New Roman" panose="02020603050405020304" pitchFamily="18" charset="0"/>
                <a:ea typeface="Times New Roman" panose="02020603050405020304" pitchFamily="18" charset="0"/>
                <a:cs typeface="Times New Roman" panose="02020603050405020304" pitchFamily="18" charset="0"/>
              </a:rPr>
              <a:t>:</a:t>
            </a:r>
            <a:r>
              <a:rPr lang="en-US" sz="3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Đáp</a:t>
            </a:r>
            <a:r>
              <a:rPr lang="en-US" sz="3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án</a:t>
            </a:r>
            <a:r>
              <a:rPr lang="en-US" sz="3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a:t>
            </a:r>
            <a:endParaRPr lang="en-GB" sz="3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30000"/>
              </a:lnSpc>
              <a:spcAft>
                <a:spcPts val="0"/>
              </a:spcAft>
            </a:pPr>
            <a:r>
              <a:rPr lang="en-US" sz="3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 </a:t>
            </a:r>
            <a:r>
              <a:rPr lang="en-US" sz="3600" dirty="0" err="1">
                <a:solidFill>
                  <a:schemeClr val="bg1"/>
                </a:solidFill>
                <a:highlight>
                  <a:srgbClr val="FF00FF"/>
                </a:highlight>
                <a:latin typeface="Times New Roman" panose="02020603050405020304" pitchFamily="18" charset="0"/>
                <a:ea typeface="Times New Roman" panose="02020603050405020304" pitchFamily="18" charset="0"/>
                <a:cs typeface="Times New Roman" panose="02020603050405020304" pitchFamily="18" charset="0"/>
              </a:rPr>
              <a:t>Hồng</a:t>
            </a:r>
            <a:r>
              <a:rPr lang="en-US" sz="3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Đáp</a:t>
            </a:r>
            <a:r>
              <a:rPr lang="en-US" sz="3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án</a:t>
            </a:r>
            <a:r>
              <a:rPr lang="en-US" sz="3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B.</a:t>
            </a:r>
            <a:endParaRPr lang="en-GB" sz="3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30000"/>
              </a:lnSpc>
              <a:spcAft>
                <a:spcPts val="0"/>
              </a:spcAft>
            </a:pPr>
            <a:r>
              <a:rPr lang="en-US" sz="3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 </a:t>
            </a:r>
            <a:r>
              <a:rPr lang="en-US" sz="3600" dirty="0" err="1">
                <a:solidFill>
                  <a:schemeClr val="bg1"/>
                </a:solidFill>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rPr>
              <a:t>Vàng</a:t>
            </a:r>
            <a:r>
              <a:rPr lang="en-US" sz="3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Đáp</a:t>
            </a:r>
            <a:r>
              <a:rPr lang="en-US" sz="3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án</a:t>
            </a:r>
            <a:r>
              <a:rPr lang="en-US" sz="3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C</a:t>
            </a:r>
            <a:endParaRPr lang="en-GB" sz="3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30000"/>
              </a:lnSpc>
              <a:spcAft>
                <a:spcPts val="0"/>
              </a:spcAft>
            </a:pPr>
            <a:r>
              <a:rPr lang="en-US" sz="3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 </a:t>
            </a:r>
            <a:r>
              <a:rPr lang="en-US" sz="3600" dirty="0" err="1">
                <a:solidFill>
                  <a:schemeClr val="bg1"/>
                </a:solidFill>
                <a:highlight>
                  <a:srgbClr val="FF0000"/>
                </a:highlight>
                <a:latin typeface="Times New Roman" panose="02020603050405020304" pitchFamily="18" charset="0"/>
                <a:ea typeface="Times New Roman" panose="02020603050405020304" pitchFamily="18" charset="0"/>
                <a:cs typeface="Times New Roman" panose="02020603050405020304" pitchFamily="18" charset="0"/>
              </a:rPr>
              <a:t>Đỏ</a:t>
            </a:r>
            <a:r>
              <a:rPr lang="en-US" sz="3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Đáp</a:t>
            </a:r>
            <a:r>
              <a:rPr lang="en-US" sz="3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án</a:t>
            </a:r>
            <a:r>
              <a:rPr lang="en-US" sz="3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D</a:t>
            </a:r>
            <a:endParaRPr lang="en-GB" sz="3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30000"/>
              </a:lnSpc>
              <a:spcAft>
                <a:spcPts val="0"/>
              </a:spcAft>
            </a:pPr>
            <a:r>
              <a:rPr lang="en-US" sz="36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Bước</a:t>
            </a:r>
            <a:r>
              <a:rPr lang="en-US" sz="36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2: </a:t>
            </a:r>
            <a:r>
              <a:rPr lang="en-US" sz="3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GV </a:t>
            </a:r>
            <a:r>
              <a:rPr lang="en-US" sz="3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đọc</a:t>
            </a:r>
            <a:r>
              <a:rPr lang="en-US" sz="3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từng</a:t>
            </a:r>
            <a:r>
              <a:rPr lang="en-US" sz="3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câu</a:t>
            </a:r>
            <a:r>
              <a:rPr lang="en-US" sz="3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hỏi</a:t>
            </a:r>
            <a:r>
              <a:rPr lang="en-US" sz="3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HS </a:t>
            </a:r>
            <a:r>
              <a:rPr lang="en-US" sz="3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cả</a:t>
            </a:r>
            <a:r>
              <a:rPr lang="en-US" sz="3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lớp</a:t>
            </a:r>
            <a:r>
              <a:rPr lang="en-US" sz="3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đứng</a:t>
            </a:r>
            <a:r>
              <a:rPr lang="en-US" sz="3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tại</a:t>
            </a:r>
            <a:r>
              <a:rPr lang="en-US" sz="3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chỗ</a:t>
            </a:r>
            <a:r>
              <a:rPr lang="en-US" sz="3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để</a:t>
            </a:r>
            <a:r>
              <a:rPr lang="en-US" sz="3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tham</a:t>
            </a:r>
            <a:r>
              <a:rPr lang="en-US" sz="3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gia</a:t>
            </a:r>
            <a:r>
              <a:rPr lang="en-US" sz="3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trò</a:t>
            </a:r>
            <a:r>
              <a:rPr lang="en-US" sz="3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chơi</a:t>
            </a:r>
            <a:r>
              <a:rPr lang="en-US" sz="3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GB" sz="3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30000"/>
              </a:lnSpc>
              <a:spcAft>
                <a:spcPts val="0"/>
              </a:spcAft>
            </a:pPr>
            <a:r>
              <a:rPr lang="en-US" sz="36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Bước</a:t>
            </a:r>
            <a:r>
              <a:rPr lang="en-US" sz="36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3: </a:t>
            </a:r>
            <a:r>
              <a:rPr lang="en-US" sz="3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Sau </a:t>
            </a:r>
            <a:r>
              <a:rPr lang="en-US" sz="3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khi</a:t>
            </a:r>
            <a:r>
              <a:rPr lang="en-US" sz="3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GV </a:t>
            </a:r>
            <a:r>
              <a:rPr lang="en-US" sz="3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đọc</a:t>
            </a:r>
            <a:r>
              <a:rPr lang="en-US" sz="3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xong</a:t>
            </a:r>
            <a:r>
              <a:rPr lang="en-US" sz="3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câu</a:t>
            </a:r>
            <a:r>
              <a:rPr lang="en-US" sz="3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hỏi</a:t>
            </a:r>
            <a:r>
              <a:rPr lang="en-US" sz="3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HS </a:t>
            </a:r>
            <a:r>
              <a:rPr lang="en-US" sz="3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có</a:t>
            </a:r>
            <a:r>
              <a:rPr lang="en-US" sz="3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5s </a:t>
            </a:r>
            <a:r>
              <a:rPr lang="en-US" sz="3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để</a:t>
            </a:r>
            <a:r>
              <a:rPr lang="en-US" sz="3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suy</a:t>
            </a:r>
            <a:r>
              <a:rPr lang="en-US" sz="3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nghĩ</a:t>
            </a:r>
            <a:r>
              <a:rPr lang="en-US" sz="3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và</a:t>
            </a:r>
            <a:r>
              <a:rPr lang="en-US" sz="3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chọn</a:t>
            </a:r>
            <a:r>
              <a:rPr lang="en-US" sz="3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đáp</a:t>
            </a:r>
            <a:r>
              <a:rPr lang="en-US" sz="3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án</a:t>
            </a:r>
            <a:r>
              <a:rPr lang="en-US" sz="3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bằng</a:t>
            </a:r>
            <a:r>
              <a:rPr lang="en-US" sz="3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cách</a:t>
            </a:r>
            <a:r>
              <a:rPr lang="en-US" sz="3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giơ</a:t>
            </a:r>
            <a:r>
              <a:rPr lang="en-US" sz="3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tấm</a:t>
            </a:r>
            <a:r>
              <a:rPr lang="en-US" sz="3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giấy</a:t>
            </a:r>
            <a:r>
              <a:rPr lang="en-US" sz="3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nhớ</a:t>
            </a:r>
            <a:r>
              <a:rPr lang="en-US" sz="3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có</a:t>
            </a:r>
            <a:r>
              <a:rPr lang="en-US" sz="3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màu</a:t>
            </a:r>
            <a:r>
              <a:rPr lang="en-US" sz="3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tương</a:t>
            </a:r>
            <a:r>
              <a:rPr lang="en-US" sz="3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ứng</a:t>
            </a:r>
            <a:r>
              <a:rPr lang="en-US" sz="3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đã</a:t>
            </a:r>
            <a:r>
              <a:rPr lang="en-US" sz="3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quy</a:t>
            </a:r>
            <a:r>
              <a:rPr lang="en-US" sz="3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ước</a:t>
            </a:r>
            <a:r>
              <a:rPr lang="en-US" sz="3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GB" sz="3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30000"/>
              </a:lnSpc>
              <a:spcAft>
                <a:spcPts val="0"/>
              </a:spcAft>
            </a:pPr>
            <a:r>
              <a:rPr lang="en-US" sz="36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Bước</a:t>
            </a:r>
            <a:r>
              <a:rPr lang="en-US" sz="36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4:</a:t>
            </a:r>
            <a:r>
              <a:rPr lang="en-US" sz="3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Công</a:t>
            </a:r>
            <a:r>
              <a:rPr lang="en-US" sz="3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bố</a:t>
            </a:r>
            <a:r>
              <a:rPr lang="en-US" sz="3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kết</a:t>
            </a:r>
            <a:r>
              <a:rPr lang="en-US" sz="3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quả</a:t>
            </a:r>
            <a:r>
              <a:rPr lang="en-US" sz="3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GB" sz="3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30000"/>
              </a:lnSpc>
              <a:spcAft>
                <a:spcPts val="0"/>
              </a:spcAft>
            </a:pPr>
            <a:r>
              <a:rPr lang="en-US" sz="3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Nếu</a:t>
            </a:r>
            <a:r>
              <a:rPr lang="en-US" sz="3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chọn</a:t>
            </a:r>
            <a:r>
              <a:rPr lang="en-US" sz="3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sai</a:t>
            </a:r>
            <a:r>
              <a:rPr lang="en-US" sz="3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đáp</a:t>
            </a:r>
            <a:r>
              <a:rPr lang="en-US" sz="3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án</a:t>
            </a:r>
            <a:r>
              <a:rPr lang="en-US" sz="3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thì</a:t>
            </a:r>
            <a:r>
              <a:rPr lang="en-US" sz="3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ngồi</a:t>
            </a:r>
            <a:r>
              <a:rPr lang="en-US" sz="3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xuống</a:t>
            </a:r>
            <a:r>
              <a:rPr lang="en-US" sz="3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và</a:t>
            </a:r>
            <a:r>
              <a:rPr lang="en-US" sz="3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mất</a:t>
            </a:r>
            <a:r>
              <a:rPr lang="en-US" sz="3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quyền</a:t>
            </a:r>
            <a:r>
              <a:rPr lang="en-US" sz="3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chơi</a:t>
            </a:r>
            <a:r>
              <a:rPr lang="en-US" sz="3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GB" sz="3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30000"/>
              </a:lnSpc>
              <a:spcAft>
                <a:spcPts val="0"/>
              </a:spcAft>
            </a:pPr>
            <a:r>
              <a:rPr lang="en-US" sz="3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3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thắng</a:t>
            </a:r>
            <a:r>
              <a:rPr lang="en-US" sz="3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cuộc</a:t>
            </a:r>
            <a:r>
              <a:rPr lang="en-US" sz="3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là</a:t>
            </a:r>
            <a:r>
              <a:rPr lang="en-US" sz="3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3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ngồi</a:t>
            </a:r>
            <a:r>
              <a:rPr lang="en-US" sz="3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xuống</a:t>
            </a:r>
            <a:r>
              <a:rPr lang="en-US" sz="3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sau</a:t>
            </a:r>
            <a:r>
              <a:rPr lang="en-US" sz="3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cùng</a:t>
            </a:r>
            <a:r>
              <a:rPr lang="en-US" sz="3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hoặc</a:t>
            </a:r>
            <a:r>
              <a:rPr lang="en-US" sz="3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trả</a:t>
            </a:r>
            <a:r>
              <a:rPr lang="en-US" sz="3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lời</a:t>
            </a:r>
            <a:r>
              <a:rPr lang="en-US" sz="3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được</a:t>
            </a:r>
            <a:r>
              <a:rPr lang="en-US" sz="3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tất</a:t>
            </a:r>
            <a:r>
              <a:rPr lang="en-US" sz="3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cả</a:t>
            </a:r>
            <a:r>
              <a:rPr lang="en-US" sz="3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các</a:t>
            </a:r>
            <a:r>
              <a:rPr lang="en-US" sz="3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câu</a:t>
            </a:r>
            <a:r>
              <a:rPr lang="en-US" sz="3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hỏi</a:t>
            </a:r>
            <a:r>
              <a:rPr lang="en-US" sz="3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GB" sz="36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3248" fill="hold"/>
                                        <p:tgtEl>
                                          <p:spTgt spid="7"/>
                                        </p:tgtEl>
                                      </p:cBhvr>
                                    </p:cmd>
                                  </p:childTnLst>
                                </p:cTn>
                              </p:par>
                              <p:par>
                                <p:cTn id="7" presetID="8" presetClass="emph" presetSubtype="0" repeatCount="3000" fill="hold" grpId="0" nodeType="withEffect">
                                  <p:stCondLst>
                                    <p:cond delay="500"/>
                                  </p:stCondLst>
                                  <p:childTnLst>
                                    <p:animRot by="21600000">
                                      <p:cBhvr>
                                        <p:cTn id="8" dur="7867" fill="hold"/>
                                        <p:tgtEl>
                                          <p:spTgt spid="4"/>
                                        </p:tgtEl>
                                        <p:attrNameLst>
                                          <p:attrName>r</p:attrName>
                                        </p:attrNameLst>
                                      </p:cBhvr>
                                    </p:animRot>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1000"/>
                                        <p:tgtEl>
                                          <p:spTgt spid="3"/>
                                        </p:tgtEl>
                                      </p:cBhvr>
                                    </p:animEffect>
                                    <p:anim calcmode="lin" valueType="num">
                                      <p:cBhvr>
                                        <p:cTn id="14" dur="1000" fill="hold"/>
                                        <p:tgtEl>
                                          <p:spTgt spid="3"/>
                                        </p:tgtEl>
                                        <p:attrNameLst>
                                          <p:attrName>ppt_x</p:attrName>
                                        </p:attrNameLst>
                                      </p:cBhvr>
                                      <p:tavLst>
                                        <p:tav tm="0">
                                          <p:val>
                                            <p:strVal val="#ppt_x"/>
                                          </p:val>
                                        </p:tav>
                                        <p:tav tm="100000">
                                          <p:val>
                                            <p:strVal val="#ppt_x"/>
                                          </p:val>
                                        </p:tav>
                                      </p:tavLst>
                                    </p:anim>
                                    <p:anim calcmode="lin" valueType="num">
                                      <p:cBhvr>
                                        <p:cTn id="15"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43900">
                <p:cTn id="16" fill="hold" display="0">
                  <p:stCondLst>
                    <p:cond delay="indefinite"/>
                  </p:stCondLst>
                  <p:endCondLst>
                    <p:cond evt="onStopAudio" delay="0">
                      <p:tgtEl>
                        <p:sldTgt/>
                      </p:tgtEl>
                    </p:cond>
                  </p:endCondLst>
                </p:cTn>
                <p:tgtEl>
                  <p:spTgt spid="7"/>
                </p:tgtEl>
              </p:cMediaNode>
            </p:audio>
          </p:childTnLst>
        </p:cTn>
      </p:par>
    </p:tnLst>
    <p:bldLst>
      <p:bldP spid="4" grpId="0" animBg="1"/>
      <p:bldP spid="3"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QSelect"/>
          <p:cNvSpPr/>
          <p:nvPr/>
        </p:nvSpPr>
        <p:spPr>
          <a:xfrm>
            <a:off x="12467218" y="1045737"/>
            <a:ext cx="2780831" cy="71397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dirty="0">
                <a:solidFill>
                  <a:srgbClr val="FFFFFF"/>
                </a:solidFill>
              </a:rPr>
              <a:t>Q Select</a:t>
            </a:r>
            <a:endParaRPr lang="en-US" sz="2700" dirty="0">
              <a:solidFill>
                <a:srgbClr val="FFFFFF"/>
              </a:solidFill>
            </a:endParaRPr>
          </a:p>
        </p:txBody>
      </p:sp>
      <p:sp>
        <p:nvSpPr>
          <p:cNvPr id="115" name="QuestionBGM" hidden="1">
            <a:hlinkClick r:id="" action="ppaction://noaction">
              <a:snd r:embed="rId2" name="11 $100-$1000 Questions.wav"/>
            </a:hlinkClick>
          </p:cNvPr>
          <p:cNvSpPr/>
          <p:nvPr/>
        </p:nvSpPr>
        <p:spPr>
          <a:xfrm>
            <a:off x="12467219" y="161571"/>
            <a:ext cx="2780831" cy="71397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dirty="0">
                <a:solidFill>
                  <a:srgbClr val="FFFFFF"/>
                </a:solidFill>
              </a:rPr>
              <a:t>Question BGM</a:t>
            </a:r>
            <a:endParaRPr lang="en-US" sz="2700" dirty="0">
              <a:solidFill>
                <a:srgbClr val="FFFFFF"/>
              </a:solidFill>
            </a:endParaRPr>
          </a:p>
        </p:txBody>
      </p:sp>
      <p:sp>
        <p:nvSpPr>
          <p:cNvPr id="116" name="QWrong">
            <a:hlinkClick r:id="" action="ppaction://noaction">
              <a:snd r:embed="rId3" name="16 $2,000 Lose.wav"/>
            </a:hlinkClick>
          </p:cNvPr>
          <p:cNvSpPr/>
          <p:nvPr/>
        </p:nvSpPr>
        <p:spPr>
          <a:xfrm>
            <a:off x="12469976" y="2847242"/>
            <a:ext cx="2780831" cy="71397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dirty="0">
                <a:solidFill>
                  <a:srgbClr val="FFFFFF"/>
                </a:solidFill>
              </a:rPr>
              <a:t>Q Wrong</a:t>
            </a:r>
            <a:endParaRPr lang="en-US" sz="2700" dirty="0">
              <a:solidFill>
                <a:srgbClr val="FFFFFF"/>
              </a:solidFill>
            </a:endParaRPr>
          </a:p>
        </p:txBody>
      </p:sp>
      <p:sp>
        <p:nvSpPr>
          <p:cNvPr id="117" name="QCorrect">
            <a:hlinkClick r:id="" action="ppaction://noaction">
              <a:snd r:embed="rId4" name="09 Who's Was Correct_.wav"/>
            </a:hlinkClick>
          </p:cNvPr>
          <p:cNvSpPr/>
          <p:nvPr/>
        </p:nvSpPr>
        <p:spPr>
          <a:xfrm>
            <a:off x="12483826" y="1962380"/>
            <a:ext cx="2780831" cy="71397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dirty="0">
                <a:solidFill>
                  <a:srgbClr val="FFFFFF"/>
                </a:solidFill>
              </a:rPr>
              <a:t>Q Right</a:t>
            </a:r>
            <a:endParaRPr lang="en-US" sz="2700" dirty="0">
              <a:solidFill>
                <a:srgbClr val="FFFFFF"/>
              </a:solidFill>
            </a:endParaRPr>
          </a:p>
        </p:txBody>
      </p:sp>
      <p:sp>
        <p:nvSpPr>
          <p:cNvPr id="290" name="Freeform 289"/>
          <p:cNvSpPr/>
          <p:nvPr/>
        </p:nvSpPr>
        <p:spPr>
          <a:xfrm>
            <a:off x="15060148" y="2486174"/>
            <a:ext cx="3243446" cy="3223626"/>
          </a:xfrm>
          <a:custGeom>
            <a:avLst/>
            <a:gdLst>
              <a:gd name="connsiteX0" fmla="*/ 0 w 2162297"/>
              <a:gd name="connsiteY0" fmla="*/ 0 h 2149084"/>
              <a:gd name="connsiteX1" fmla="*/ 58675 w 2162297"/>
              <a:gd name="connsiteY1" fmla="*/ 4023 h 2149084"/>
              <a:gd name="connsiteX2" fmla="*/ 1970540 w 2162297"/>
              <a:gd name="connsiteY2" fmla="*/ 335917 h 2149084"/>
              <a:gd name="connsiteX3" fmla="*/ 2162297 w 2162297"/>
              <a:gd name="connsiteY3" fmla="*/ 399025 h 2149084"/>
              <a:gd name="connsiteX4" fmla="*/ 2162297 w 2162297"/>
              <a:gd name="connsiteY4" fmla="*/ 1750060 h 2149084"/>
              <a:gd name="connsiteX5" fmla="*/ 1970540 w 2162297"/>
              <a:gd name="connsiteY5" fmla="*/ 1813168 h 2149084"/>
              <a:gd name="connsiteX6" fmla="*/ 58675 w 2162297"/>
              <a:gd name="connsiteY6" fmla="*/ 2145061 h 2149084"/>
              <a:gd name="connsiteX7" fmla="*/ 0 w 2162297"/>
              <a:gd name="connsiteY7" fmla="*/ 2149084 h 2149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62297" h="2149084">
                <a:moveTo>
                  <a:pt x="0" y="0"/>
                </a:moveTo>
                <a:lnTo>
                  <a:pt x="58675" y="4023"/>
                </a:lnTo>
                <a:cubicBezTo>
                  <a:pt x="807273" y="66114"/>
                  <a:pt x="1466156" y="182504"/>
                  <a:pt x="1970540" y="335917"/>
                </a:cubicBezTo>
                <a:lnTo>
                  <a:pt x="2162297" y="399025"/>
                </a:lnTo>
                <a:lnTo>
                  <a:pt x="2162297" y="1750060"/>
                </a:lnTo>
                <a:lnTo>
                  <a:pt x="1970540" y="1813168"/>
                </a:lnTo>
                <a:cubicBezTo>
                  <a:pt x="1466156" y="1966581"/>
                  <a:pt x="807273" y="2082971"/>
                  <a:pt x="58675" y="2145061"/>
                </a:cubicBezTo>
                <a:lnTo>
                  <a:pt x="0" y="2149084"/>
                </a:ln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69" name="Freeform 268"/>
          <p:cNvSpPr/>
          <p:nvPr/>
        </p:nvSpPr>
        <p:spPr>
          <a:xfrm rot="18900000">
            <a:off x="13218752" y="218474"/>
            <a:ext cx="5350136" cy="2992158"/>
          </a:xfrm>
          <a:custGeom>
            <a:avLst/>
            <a:gdLst>
              <a:gd name="connsiteX0" fmla="*/ 2664641 w 3566757"/>
              <a:gd name="connsiteY0" fmla="*/ 172809 h 1994772"/>
              <a:gd name="connsiteX1" fmla="*/ 3566757 w 3566757"/>
              <a:gd name="connsiteY1" fmla="*/ 1074925 h 1994772"/>
              <a:gd name="connsiteX2" fmla="*/ 3562217 w 3566757"/>
              <a:gd name="connsiteY2" fmla="*/ 1083999 h 1994772"/>
              <a:gd name="connsiteX3" fmla="*/ 271585 w 3566757"/>
              <a:gd name="connsiteY3" fmla="*/ 1983719 h 1994772"/>
              <a:gd name="connsiteX4" fmla="*/ 0 w 3566757"/>
              <a:gd name="connsiteY4" fmla="*/ 1994772 h 1994772"/>
              <a:gd name="connsiteX5" fmla="*/ 1994772 w 3566757"/>
              <a:gd name="connsiteY5" fmla="*/ 0 h 1994772"/>
              <a:gd name="connsiteX6" fmla="*/ 2098215 w 3566757"/>
              <a:gd name="connsiteY6" fmla="*/ 20628 h 1994772"/>
              <a:gd name="connsiteX7" fmla="*/ 2569599 w 3566757"/>
              <a:gd name="connsiteY7" fmla="*/ 141910 h 1994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66757" h="1994772">
                <a:moveTo>
                  <a:pt x="2664641" y="172809"/>
                </a:moveTo>
                <a:lnTo>
                  <a:pt x="3566757" y="1074925"/>
                </a:lnTo>
                <a:lnTo>
                  <a:pt x="3562217" y="1083999"/>
                </a:lnTo>
                <a:cubicBezTo>
                  <a:pt x="3260241" y="1534816"/>
                  <a:pt x="1947584" y="1892264"/>
                  <a:pt x="271585" y="1983719"/>
                </a:cubicBezTo>
                <a:lnTo>
                  <a:pt x="0" y="1994772"/>
                </a:lnTo>
                <a:lnTo>
                  <a:pt x="1994772" y="0"/>
                </a:lnTo>
                <a:lnTo>
                  <a:pt x="2098215" y="20628"/>
                </a:lnTo>
                <a:cubicBezTo>
                  <a:pt x="2266890" y="57749"/>
                  <a:pt x="2424521" y="98310"/>
                  <a:pt x="2569599" y="141910"/>
                </a:cubicBez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59" name="Freeform 258"/>
          <p:cNvSpPr/>
          <p:nvPr/>
        </p:nvSpPr>
        <p:spPr>
          <a:xfrm rot="13500000">
            <a:off x="13205324" y="5017748"/>
            <a:ext cx="5441807" cy="2992158"/>
          </a:xfrm>
          <a:custGeom>
            <a:avLst/>
            <a:gdLst>
              <a:gd name="connsiteX0" fmla="*/ 3627871 w 3627871"/>
              <a:gd name="connsiteY0" fmla="*/ 1994772 h 1994772"/>
              <a:gd name="connsiteX1" fmla="*/ 3356285 w 3627871"/>
              <a:gd name="connsiteY1" fmla="*/ 1983719 h 1994772"/>
              <a:gd name="connsiteX2" fmla="*/ 0 w 3627871"/>
              <a:gd name="connsiteY2" fmla="*/ 885579 h 1994772"/>
              <a:gd name="connsiteX3" fmla="*/ 1529655 w 3627871"/>
              <a:gd name="connsiteY3" fmla="*/ 20628 h 1994772"/>
              <a:gd name="connsiteX4" fmla="*/ 1633099 w 3627871"/>
              <a:gd name="connsiteY4" fmla="*/ 0 h 19947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27871" h="1994772">
                <a:moveTo>
                  <a:pt x="3627871" y="1994772"/>
                </a:moveTo>
                <a:lnTo>
                  <a:pt x="3356285" y="1983719"/>
                </a:lnTo>
                <a:cubicBezTo>
                  <a:pt x="1440858" y="1879198"/>
                  <a:pt x="0" y="1427259"/>
                  <a:pt x="0" y="885579"/>
                </a:cubicBezTo>
                <a:cubicBezTo>
                  <a:pt x="0" y="537356"/>
                  <a:pt x="595457" y="226220"/>
                  <a:pt x="1529655" y="20628"/>
                </a:cubicBezTo>
                <a:lnTo>
                  <a:pt x="1633099" y="0"/>
                </a:ln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98" name="Freeform 297"/>
          <p:cNvSpPr/>
          <p:nvPr/>
        </p:nvSpPr>
        <p:spPr>
          <a:xfrm rot="1800000">
            <a:off x="13942012" y="4250137"/>
            <a:ext cx="4962566" cy="3142823"/>
          </a:xfrm>
          <a:custGeom>
            <a:avLst/>
            <a:gdLst>
              <a:gd name="connsiteX0" fmla="*/ 0 w 3308377"/>
              <a:gd name="connsiteY0" fmla="*/ 0 h 2095215"/>
              <a:gd name="connsiteX1" fmla="*/ 108099 w 3308377"/>
              <a:gd name="connsiteY1" fmla="*/ 4399 h 2095215"/>
              <a:gd name="connsiteX2" fmla="*/ 2717934 w 3308377"/>
              <a:gd name="connsiteY2" fmla="*/ 464693 h 2095215"/>
              <a:gd name="connsiteX3" fmla="*/ 2780269 w 3308377"/>
              <a:gd name="connsiteY3" fmla="*/ 490970 h 2095215"/>
              <a:gd name="connsiteX4" fmla="*/ 3308377 w 3308377"/>
              <a:gd name="connsiteY4" fmla="*/ 1405680 h 2095215"/>
              <a:gd name="connsiteX5" fmla="*/ 3304925 w 3308377"/>
              <a:gd name="connsiteY5" fmla="*/ 1409403 h 2095215"/>
              <a:gd name="connsiteX6" fmla="*/ 1264563 w 3308377"/>
              <a:gd name="connsiteY6" fmla="*/ 2088164 h 2095215"/>
              <a:gd name="connsiteX7" fmla="*/ 1209673 w 3308377"/>
              <a:gd name="connsiteY7" fmla="*/ 2095215 h 20952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08377" h="2095215">
                <a:moveTo>
                  <a:pt x="0" y="0"/>
                </a:moveTo>
                <a:lnTo>
                  <a:pt x="108099" y="4399"/>
                </a:lnTo>
                <a:cubicBezTo>
                  <a:pt x="1185527" y="63192"/>
                  <a:pt x="2112799" y="231910"/>
                  <a:pt x="2717934" y="464693"/>
                </a:cubicBezTo>
                <a:lnTo>
                  <a:pt x="2780269" y="490970"/>
                </a:lnTo>
                <a:lnTo>
                  <a:pt x="3308377" y="1405680"/>
                </a:lnTo>
                <a:lnTo>
                  <a:pt x="3304925" y="1409403"/>
                </a:lnTo>
                <a:cubicBezTo>
                  <a:pt x="2993330" y="1701972"/>
                  <a:pt x="2247297" y="1945803"/>
                  <a:pt x="1264563" y="2088164"/>
                </a:cubicBezTo>
                <a:lnTo>
                  <a:pt x="1209673" y="2095215"/>
                </a:ln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73" name="Freeform 272"/>
          <p:cNvSpPr/>
          <p:nvPr/>
        </p:nvSpPr>
        <p:spPr>
          <a:xfrm rot="18000000">
            <a:off x="12930342" y="656553"/>
            <a:ext cx="4673856" cy="2220123"/>
          </a:xfrm>
          <a:custGeom>
            <a:avLst/>
            <a:gdLst>
              <a:gd name="connsiteX0" fmla="*/ 2563579 w 3115904"/>
              <a:gd name="connsiteY0" fmla="*/ 0 h 1480082"/>
              <a:gd name="connsiteX1" fmla="*/ 3115904 w 3115904"/>
              <a:gd name="connsiteY1" fmla="*/ 956656 h 1480082"/>
              <a:gd name="connsiteX2" fmla="*/ 3004219 w 3115904"/>
              <a:gd name="connsiteY2" fmla="*/ 1003738 h 1480082"/>
              <a:gd name="connsiteX3" fmla="*/ 394384 w 3115904"/>
              <a:gd name="connsiteY3" fmla="*/ 1464032 h 1480082"/>
              <a:gd name="connsiteX4" fmla="*/ 0 w 3115904"/>
              <a:gd name="connsiteY4" fmla="*/ 1480082 h 1480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15904" h="1480082">
                <a:moveTo>
                  <a:pt x="2563579" y="0"/>
                </a:moveTo>
                <a:lnTo>
                  <a:pt x="3115904" y="956656"/>
                </a:lnTo>
                <a:lnTo>
                  <a:pt x="3004219" y="1003738"/>
                </a:lnTo>
                <a:cubicBezTo>
                  <a:pt x="2399083" y="1236520"/>
                  <a:pt x="1471812" y="1405239"/>
                  <a:pt x="394384" y="1464032"/>
                </a:cubicBezTo>
                <a:lnTo>
                  <a:pt x="0" y="1480082"/>
                </a:ln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86" name="Freeform 285"/>
          <p:cNvSpPr/>
          <p:nvPr/>
        </p:nvSpPr>
        <p:spPr>
          <a:xfrm rot="20700000">
            <a:off x="14576840" y="1643463"/>
            <a:ext cx="4024833" cy="3204807"/>
          </a:xfrm>
          <a:custGeom>
            <a:avLst/>
            <a:gdLst>
              <a:gd name="connsiteX0" fmla="*/ 2031475 w 2683222"/>
              <a:gd name="connsiteY0" fmla="*/ 252215 h 2136538"/>
              <a:gd name="connsiteX1" fmla="*/ 2654086 w 2683222"/>
              <a:gd name="connsiteY1" fmla="*/ 463587 h 2136538"/>
              <a:gd name="connsiteX2" fmla="*/ 2683222 w 2683222"/>
              <a:gd name="connsiteY2" fmla="*/ 477099 h 2136538"/>
              <a:gd name="connsiteX3" fmla="*/ 2344034 w 2683222"/>
              <a:gd name="connsiteY3" fmla="*/ 1742968 h 2136538"/>
              <a:gd name="connsiteX4" fmla="*/ 2221040 w 2683222"/>
              <a:gd name="connsiteY4" fmla="*/ 1783445 h 2136538"/>
              <a:gd name="connsiteX5" fmla="*/ 309176 w 2683222"/>
              <a:gd name="connsiteY5" fmla="*/ 2115339 h 2136538"/>
              <a:gd name="connsiteX6" fmla="*/ 0 w 2683222"/>
              <a:gd name="connsiteY6" fmla="*/ 2136538 h 2136538"/>
              <a:gd name="connsiteX7" fmla="*/ 572484 w 2683222"/>
              <a:gd name="connsiteY7" fmla="*/ 0 h 2136538"/>
              <a:gd name="connsiteX8" fmla="*/ 695368 w 2683222"/>
              <a:gd name="connsiteY8" fmla="*/ 11994 h 2136538"/>
              <a:gd name="connsiteX9" fmla="*/ 2031475 w 2683222"/>
              <a:gd name="connsiteY9" fmla="*/ 252215 h 2136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83222" h="2136538">
                <a:moveTo>
                  <a:pt x="2031475" y="252215"/>
                </a:moveTo>
                <a:cubicBezTo>
                  <a:pt x="2269185" y="315605"/>
                  <a:pt x="2478556" y="386551"/>
                  <a:pt x="2654086" y="463587"/>
                </a:cubicBezTo>
                <a:lnTo>
                  <a:pt x="2683222" y="477099"/>
                </a:lnTo>
                <a:lnTo>
                  <a:pt x="2344034" y="1742968"/>
                </a:lnTo>
                <a:lnTo>
                  <a:pt x="2221040" y="1783445"/>
                </a:lnTo>
                <a:cubicBezTo>
                  <a:pt x="1716658" y="1936859"/>
                  <a:pt x="1057774" y="2053249"/>
                  <a:pt x="309176" y="2115339"/>
                </a:cubicBezTo>
                <a:lnTo>
                  <a:pt x="0" y="2136538"/>
                </a:lnTo>
                <a:lnTo>
                  <a:pt x="572484" y="0"/>
                </a:lnTo>
                <a:lnTo>
                  <a:pt x="695368" y="11994"/>
                </a:lnTo>
                <a:cubicBezTo>
                  <a:pt x="1198259" y="68716"/>
                  <a:pt x="1651139" y="150792"/>
                  <a:pt x="2031475" y="252215"/>
                </a:cubicBez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65" name="Freeform 264"/>
          <p:cNvSpPr/>
          <p:nvPr/>
        </p:nvSpPr>
        <p:spPr>
          <a:xfrm rot="15300000">
            <a:off x="12255791" y="6459171"/>
            <a:ext cx="5608710" cy="1502850"/>
          </a:xfrm>
          <a:custGeom>
            <a:avLst/>
            <a:gdLst>
              <a:gd name="connsiteX0" fmla="*/ 3739140 w 3739140"/>
              <a:gd name="connsiteY0" fmla="*/ 1001900 h 1001900"/>
              <a:gd name="connsiteX1" fmla="*/ 3335132 w 3739140"/>
              <a:gd name="connsiteY1" fmla="*/ 985458 h 1001900"/>
              <a:gd name="connsiteX2" fmla="*/ 549 w 3739140"/>
              <a:gd name="connsiteY2" fmla="*/ 1925 h 1001900"/>
              <a:gd name="connsiteX3" fmla="*/ 0 w 3739140"/>
              <a:gd name="connsiteY3" fmla="*/ 0 h 1001900"/>
            </a:gdLst>
            <a:ahLst/>
            <a:cxnLst>
              <a:cxn ang="0">
                <a:pos x="connsiteX0" y="connsiteY0"/>
              </a:cxn>
              <a:cxn ang="0">
                <a:pos x="connsiteX1" y="connsiteY1"/>
              </a:cxn>
              <a:cxn ang="0">
                <a:pos x="connsiteX2" y="connsiteY2"/>
              </a:cxn>
              <a:cxn ang="0">
                <a:pos x="connsiteX3" y="connsiteY3"/>
              </a:cxn>
            </a:cxnLst>
            <a:rect l="l" t="t" r="r" b="b"/>
            <a:pathLst>
              <a:path w="3739140" h="1001900">
                <a:moveTo>
                  <a:pt x="3739140" y="1001900"/>
                </a:moveTo>
                <a:lnTo>
                  <a:pt x="3335132" y="985458"/>
                </a:lnTo>
                <a:cubicBezTo>
                  <a:pt x="1556520" y="888403"/>
                  <a:pt x="187105" y="491788"/>
                  <a:pt x="549" y="1925"/>
                </a:cubicBezTo>
                <a:lnTo>
                  <a:pt x="0" y="0"/>
                </a:ln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94" name="Freeform 293"/>
          <p:cNvSpPr/>
          <p:nvPr/>
        </p:nvSpPr>
        <p:spPr>
          <a:xfrm rot="900000">
            <a:off x="14576844" y="3347694"/>
            <a:ext cx="4024770" cy="3204807"/>
          </a:xfrm>
          <a:custGeom>
            <a:avLst/>
            <a:gdLst>
              <a:gd name="connsiteX0" fmla="*/ 0 w 2683180"/>
              <a:gd name="connsiteY0" fmla="*/ 0 h 2136538"/>
              <a:gd name="connsiteX1" fmla="*/ 309175 w 2683180"/>
              <a:gd name="connsiteY1" fmla="*/ 21199 h 2136538"/>
              <a:gd name="connsiteX2" fmla="*/ 2221040 w 2683180"/>
              <a:gd name="connsiteY2" fmla="*/ 353093 h 2136538"/>
              <a:gd name="connsiteX3" fmla="*/ 2344031 w 2683180"/>
              <a:gd name="connsiteY3" fmla="*/ 393570 h 2136538"/>
              <a:gd name="connsiteX4" fmla="*/ 2683180 w 2683180"/>
              <a:gd name="connsiteY4" fmla="*/ 1659291 h 2136538"/>
              <a:gd name="connsiteX5" fmla="*/ 2544749 w 2683180"/>
              <a:gd name="connsiteY5" fmla="*/ 1718432 h 2136538"/>
              <a:gd name="connsiteX6" fmla="*/ 695367 w 2683180"/>
              <a:gd name="connsiteY6" fmla="*/ 2124544 h 2136538"/>
              <a:gd name="connsiteX7" fmla="*/ 572483 w 2683180"/>
              <a:gd name="connsiteY7" fmla="*/ 2136538 h 2136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83180" h="2136538">
                <a:moveTo>
                  <a:pt x="0" y="0"/>
                </a:moveTo>
                <a:lnTo>
                  <a:pt x="309175" y="21199"/>
                </a:lnTo>
                <a:cubicBezTo>
                  <a:pt x="1057773" y="83290"/>
                  <a:pt x="1716657" y="199680"/>
                  <a:pt x="2221040" y="353093"/>
                </a:cubicBezTo>
                <a:lnTo>
                  <a:pt x="2344031" y="393570"/>
                </a:lnTo>
                <a:lnTo>
                  <a:pt x="2683180" y="1659291"/>
                </a:lnTo>
                <a:lnTo>
                  <a:pt x="2544749" y="1718432"/>
                </a:lnTo>
                <a:cubicBezTo>
                  <a:pt x="2091518" y="1897330"/>
                  <a:pt x="1449703" y="2039462"/>
                  <a:pt x="695367" y="2124544"/>
                </a:cubicBezTo>
                <a:lnTo>
                  <a:pt x="572483" y="2136538"/>
                </a:ln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78" name="Freeform 277"/>
          <p:cNvSpPr/>
          <p:nvPr/>
        </p:nvSpPr>
        <p:spPr>
          <a:xfrm rot="17100000">
            <a:off x="13087091" y="1317319"/>
            <a:ext cx="3980481" cy="1030985"/>
          </a:xfrm>
          <a:custGeom>
            <a:avLst/>
            <a:gdLst>
              <a:gd name="connsiteX0" fmla="*/ 2565124 w 2653654"/>
              <a:gd name="connsiteY0" fmla="*/ 0 h 687323"/>
              <a:gd name="connsiteX1" fmla="*/ 2653654 w 2653654"/>
              <a:gd name="connsiteY1" fmla="*/ 330399 h 687323"/>
              <a:gd name="connsiteX2" fmla="*/ 2438681 w 2653654"/>
              <a:gd name="connsiteY2" fmla="*/ 388760 h 687323"/>
              <a:gd name="connsiteX3" fmla="*/ 404008 w 2653654"/>
              <a:gd name="connsiteY3" fmla="*/ 670881 h 687323"/>
              <a:gd name="connsiteX4" fmla="*/ 0 w 2653654"/>
              <a:gd name="connsiteY4" fmla="*/ 687323 h 6873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3654" h="687323">
                <a:moveTo>
                  <a:pt x="2565124" y="0"/>
                </a:moveTo>
                <a:lnTo>
                  <a:pt x="2653654" y="330399"/>
                </a:lnTo>
                <a:lnTo>
                  <a:pt x="2438681" y="388760"/>
                </a:lnTo>
                <a:cubicBezTo>
                  <a:pt x="1881971" y="528621"/>
                  <a:pt x="1182151" y="628420"/>
                  <a:pt x="404008" y="670881"/>
                </a:cubicBezTo>
                <a:lnTo>
                  <a:pt x="0" y="687323"/>
                </a:ln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82" name="Freeform 281"/>
          <p:cNvSpPr/>
          <p:nvPr/>
        </p:nvSpPr>
        <p:spPr>
          <a:xfrm rot="19800000">
            <a:off x="13942043" y="803124"/>
            <a:ext cx="4962128" cy="3142824"/>
          </a:xfrm>
          <a:custGeom>
            <a:avLst/>
            <a:gdLst>
              <a:gd name="connsiteX0" fmla="*/ 3134059 w 3308085"/>
              <a:gd name="connsiteY0" fmla="*/ 556366 h 2095216"/>
              <a:gd name="connsiteX1" fmla="*/ 3275407 w 3308085"/>
              <a:gd name="connsiteY1" fmla="*/ 659351 h 2095216"/>
              <a:gd name="connsiteX2" fmla="*/ 3308085 w 3308085"/>
              <a:gd name="connsiteY2" fmla="*/ 690037 h 2095216"/>
              <a:gd name="connsiteX3" fmla="*/ 2780266 w 3308085"/>
              <a:gd name="connsiteY3" fmla="*/ 1604247 h 2095216"/>
              <a:gd name="connsiteX4" fmla="*/ 2717935 w 3308085"/>
              <a:gd name="connsiteY4" fmla="*/ 1630523 h 2095216"/>
              <a:gd name="connsiteX5" fmla="*/ 108101 w 3308085"/>
              <a:gd name="connsiteY5" fmla="*/ 2090817 h 2095216"/>
              <a:gd name="connsiteX6" fmla="*/ 0 w 3308085"/>
              <a:gd name="connsiteY6" fmla="*/ 2095216 h 2095216"/>
              <a:gd name="connsiteX7" fmla="*/ 1209673 w 3308085"/>
              <a:gd name="connsiteY7" fmla="*/ 0 h 2095216"/>
              <a:gd name="connsiteX8" fmla="*/ 1264564 w 3308085"/>
              <a:gd name="connsiteY8" fmla="*/ 7051 h 2095216"/>
              <a:gd name="connsiteX9" fmla="*/ 3134059 w 3308085"/>
              <a:gd name="connsiteY9" fmla="*/ 556366 h 2095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08085" h="2095216">
                <a:moveTo>
                  <a:pt x="3134059" y="556366"/>
                </a:moveTo>
                <a:cubicBezTo>
                  <a:pt x="3187236" y="589892"/>
                  <a:pt x="3234469" y="624252"/>
                  <a:pt x="3275407" y="659351"/>
                </a:cubicBezTo>
                <a:lnTo>
                  <a:pt x="3308085" y="690037"/>
                </a:lnTo>
                <a:lnTo>
                  <a:pt x="2780266" y="1604247"/>
                </a:lnTo>
                <a:lnTo>
                  <a:pt x="2717935" y="1630523"/>
                </a:lnTo>
                <a:cubicBezTo>
                  <a:pt x="2112800" y="1863306"/>
                  <a:pt x="1185529" y="2032024"/>
                  <a:pt x="108101" y="2090817"/>
                </a:cubicBezTo>
                <a:lnTo>
                  <a:pt x="0" y="2095216"/>
                </a:lnTo>
                <a:lnTo>
                  <a:pt x="1209673" y="0"/>
                </a:lnTo>
                <a:lnTo>
                  <a:pt x="1264564" y="7051"/>
                </a:lnTo>
                <a:cubicBezTo>
                  <a:pt x="2098399" y="127842"/>
                  <a:pt x="2761827" y="321684"/>
                  <a:pt x="3134059" y="556366"/>
                </a:cubicBez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63" name="Freeform 262"/>
          <p:cNvSpPr/>
          <p:nvPr/>
        </p:nvSpPr>
        <p:spPr>
          <a:xfrm rot="14400000">
            <a:off x="12520318" y="5632287"/>
            <a:ext cx="5626004" cy="2617308"/>
          </a:xfrm>
          <a:custGeom>
            <a:avLst/>
            <a:gdLst>
              <a:gd name="connsiteX0" fmla="*/ 3750669 w 3750669"/>
              <a:gd name="connsiteY0" fmla="*/ 1744872 h 1744872"/>
              <a:gd name="connsiteX1" fmla="*/ 3356285 w 3750669"/>
              <a:gd name="connsiteY1" fmla="*/ 1728822 h 1744872"/>
              <a:gd name="connsiteX2" fmla="*/ 0 w 3750669"/>
              <a:gd name="connsiteY2" fmla="*/ 630681 h 1744872"/>
              <a:gd name="connsiteX3" fmla="*/ 717878 w 3750669"/>
              <a:gd name="connsiteY3" fmla="*/ 3969 h 1744872"/>
              <a:gd name="connsiteX4" fmla="*/ 728462 w 3750669"/>
              <a:gd name="connsiteY4" fmla="*/ 0 h 17448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50669" h="1744872">
                <a:moveTo>
                  <a:pt x="3750669" y="1744872"/>
                </a:moveTo>
                <a:lnTo>
                  <a:pt x="3356285" y="1728822"/>
                </a:lnTo>
                <a:cubicBezTo>
                  <a:pt x="1440857" y="1624301"/>
                  <a:pt x="0" y="1172361"/>
                  <a:pt x="0" y="630681"/>
                </a:cubicBezTo>
                <a:cubicBezTo>
                  <a:pt x="0" y="398532"/>
                  <a:pt x="264647" y="182867"/>
                  <a:pt x="717878" y="3969"/>
                </a:cubicBezTo>
                <a:lnTo>
                  <a:pt x="728462" y="0"/>
                </a:ln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96" name="Freeform 295"/>
          <p:cNvSpPr/>
          <p:nvPr/>
        </p:nvSpPr>
        <p:spPr>
          <a:xfrm rot="1351054">
            <a:off x="14280429" y="3800262"/>
            <a:ext cx="4480806" cy="3179982"/>
          </a:xfrm>
          <a:custGeom>
            <a:avLst/>
            <a:gdLst>
              <a:gd name="connsiteX0" fmla="*/ 0 w 2987204"/>
              <a:gd name="connsiteY0" fmla="*/ 0 h 2119988"/>
              <a:gd name="connsiteX1" fmla="*/ 3344 w 2987204"/>
              <a:gd name="connsiteY1" fmla="*/ 136 h 2119988"/>
              <a:gd name="connsiteX2" fmla="*/ 2399772 w 2987204"/>
              <a:gd name="connsiteY2" fmla="*/ 385271 h 2119988"/>
              <a:gd name="connsiteX3" fmla="*/ 2517691 w 2987204"/>
              <a:gd name="connsiteY3" fmla="*/ 426800 h 2119988"/>
              <a:gd name="connsiteX4" fmla="*/ 2987204 w 2987204"/>
              <a:gd name="connsiteY4" fmla="*/ 1559324 h 2119988"/>
              <a:gd name="connsiteX5" fmla="*/ 2888106 w 2987204"/>
              <a:gd name="connsiteY5" fmla="*/ 1614605 h 2119988"/>
              <a:gd name="connsiteX6" fmla="*/ 1159808 w 2987204"/>
              <a:gd name="connsiteY6" fmla="*/ 2083901 h 2119988"/>
              <a:gd name="connsiteX7" fmla="*/ 878889 w 2987204"/>
              <a:gd name="connsiteY7" fmla="*/ 2119988 h 2119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87204" h="2119988">
                <a:moveTo>
                  <a:pt x="0" y="0"/>
                </a:moveTo>
                <a:lnTo>
                  <a:pt x="3344" y="136"/>
                </a:lnTo>
                <a:cubicBezTo>
                  <a:pt x="961058" y="52396"/>
                  <a:pt x="1800130" y="191511"/>
                  <a:pt x="2399772" y="385271"/>
                </a:cubicBezTo>
                <a:lnTo>
                  <a:pt x="2517691" y="426800"/>
                </a:lnTo>
                <a:lnTo>
                  <a:pt x="2987204" y="1559324"/>
                </a:lnTo>
                <a:lnTo>
                  <a:pt x="2888106" y="1614605"/>
                </a:lnTo>
                <a:cubicBezTo>
                  <a:pt x="2500765" y="1813283"/>
                  <a:pt x="1896859" y="1977130"/>
                  <a:pt x="1159808" y="2083901"/>
                </a:cubicBezTo>
                <a:lnTo>
                  <a:pt x="878889" y="2119988"/>
                </a:lnTo>
                <a:close/>
              </a:path>
            </a:pathLst>
          </a:custGeom>
          <a:noFill/>
          <a:ln w="158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76" name="Freeform 275"/>
          <p:cNvSpPr/>
          <p:nvPr/>
        </p:nvSpPr>
        <p:spPr>
          <a:xfrm rot="17551054">
            <a:off x="12986786" y="1019728"/>
            <a:ext cx="4301766" cy="1615553"/>
          </a:xfrm>
          <a:custGeom>
            <a:avLst/>
            <a:gdLst>
              <a:gd name="connsiteX0" fmla="*/ 2597941 w 2867844"/>
              <a:gd name="connsiteY0" fmla="*/ 0 h 1077035"/>
              <a:gd name="connsiteX1" fmla="*/ 2867844 w 2867844"/>
              <a:gd name="connsiteY1" fmla="*/ 651039 h 1077035"/>
              <a:gd name="connsiteX2" fmla="*/ 2798254 w 2867844"/>
              <a:gd name="connsiteY2" fmla="*/ 675547 h 1077035"/>
              <a:gd name="connsiteX3" fmla="*/ 401826 w 2867844"/>
              <a:gd name="connsiteY3" fmla="*/ 1060682 h 1077035"/>
              <a:gd name="connsiteX4" fmla="*/ 0 w 2867844"/>
              <a:gd name="connsiteY4" fmla="*/ 1077035 h 10770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7844" h="1077035">
                <a:moveTo>
                  <a:pt x="2597941" y="0"/>
                </a:moveTo>
                <a:lnTo>
                  <a:pt x="2867844" y="651039"/>
                </a:lnTo>
                <a:lnTo>
                  <a:pt x="2798254" y="675547"/>
                </a:lnTo>
                <a:cubicBezTo>
                  <a:pt x="2198611" y="869307"/>
                  <a:pt x="1359540" y="1008422"/>
                  <a:pt x="401826" y="1060682"/>
                </a:cubicBezTo>
                <a:lnTo>
                  <a:pt x="0" y="1077035"/>
                </a:lnTo>
                <a:close/>
              </a:path>
            </a:pathLst>
          </a:custGeom>
          <a:noFill/>
          <a:ln w="158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84" name="Freeform 283"/>
          <p:cNvSpPr/>
          <p:nvPr/>
        </p:nvSpPr>
        <p:spPr>
          <a:xfrm rot="20251054">
            <a:off x="14281924" y="1222959"/>
            <a:ext cx="4478237" cy="3180147"/>
          </a:xfrm>
          <a:custGeom>
            <a:avLst/>
            <a:gdLst>
              <a:gd name="connsiteX0" fmla="*/ 2641284 w 2985491"/>
              <a:gd name="connsiteY0" fmla="*/ 395128 h 2120098"/>
              <a:gd name="connsiteX1" fmla="*/ 2944660 w 2985491"/>
              <a:gd name="connsiteY1" fmla="*/ 535879 h 2120098"/>
              <a:gd name="connsiteX2" fmla="*/ 2985491 w 2985491"/>
              <a:gd name="connsiteY2" fmla="*/ 560773 h 2120098"/>
              <a:gd name="connsiteX3" fmla="*/ 2516707 w 2985491"/>
              <a:gd name="connsiteY3" fmla="*/ 1693500 h 2120098"/>
              <a:gd name="connsiteX4" fmla="*/ 2399306 w 2985491"/>
              <a:gd name="connsiteY4" fmla="*/ 1734846 h 2120098"/>
              <a:gd name="connsiteX5" fmla="*/ 2877 w 2985491"/>
              <a:gd name="connsiteY5" fmla="*/ 2119981 h 2120098"/>
              <a:gd name="connsiteX6" fmla="*/ 0 w 2985491"/>
              <a:gd name="connsiteY6" fmla="*/ 2120098 h 2120098"/>
              <a:gd name="connsiteX7" fmla="*/ 877412 w 2985491"/>
              <a:gd name="connsiteY7" fmla="*/ 0 h 2120098"/>
              <a:gd name="connsiteX8" fmla="*/ 1159341 w 2985491"/>
              <a:gd name="connsiteY8" fmla="*/ 36216 h 2120098"/>
              <a:gd name="connsiteX9" fmla="*/ 2641284 w 2985491"/>
              <a:gd name="connsiteY9" fmla="*/ 395128 h 2120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985491" h="2120098">
                <a:moveTo>
                  <a:pt x="2641284" y="395128"/>
                </a:moveTo>
                <a:cubicBezTo>
                  <a:pt x="2754592" y="439853"/>
                  <a:pt x="2856114" y="486876"/>
                  <a:pt x="2944660" y="535879"/>
                </a:cubicBezTo>
                <a:lnTo>
                  <a:pt x="2985491" y="560773"/>
                </a:lnTo>
                <a:lnTo>
                  <a:pt x="2516707" y="1693500"/>
                </a:lnTo>
                <a:lnTo>
                  <a:pt x="2399306" y="1734846"/>
                </a:lnTo>
                <a:cubicBezTo>
                  <a:pt x="1799663" y="1928606"/>
                  <a:pt x="960592" y="2067721"/>
                  <a:pt x="2877" y="2119981"/>
                </a:cubicBezTo>
                <a:lnTo>
                  <a:pt x="0" y="2120098"/>
                </a:lnTo>
                <a:lnTo>
                  <a:pt x="877412" y="0"/>
                </a:lnTo>
                <a:lnTo>
                  <a:pt x="1159341" y="36216"/>
                </a:lnTo>
                <a:cubicBezTo>
                  <a:pt x="1754938" y="122496"/>
                  <a:pt x="2263592" y="246046"/>
                  <a:pt x="2641284" y="395128"/>
                </a:cubicBezTo>
                <a:close/>
              </a:path>
            </a:pathLst>
          </a:custGeom>
          <a:noFill/>
          <a:ln w="158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67" name="Freeform 266"/>
          <p:cNvSpPr/>
          <p:nvPr/>
        </p:nvSpPr>
        <p:spPr>
          <a:xfrm rot="14851054">
            <a:off x="12302730" y="6003319"/>
            <a:ext cx="5637210" cy="2200541"/>
          </a:xfrm>
          <a:custGeom>
            <a:avLst/>
            <a:gdLst>
              <a:gd name="connsiteX0" fmla="*/ 3758140 w 3758140"/>
              <a:gd name="connsiteY0" fmla="*/ 1467027 h 1467027"/>
              <a:gd name="connsiteX1" fmla="*/ 3356285 w 3758140"/>
              <a:gd name="connsiteY1" fmla="*/ 1450673 h 1467027"/>
              <a:gd name="connsiteX2" fmla="*/ 0 w 3758140"/>
              <a:gd name="connsiteY2" fmla="*/ 352532 h 1467027"/>
              <a:gd name="connsiteX3" fmla="*/ 188977 w 3758140"/>
              <a:gd name="connsiteY3" fmla="*/ 19207 h 1467027"/>
              <a:gd name="connsiteX4" fmla="*/ 213349 w 3758140"/>
              <a:gd name="connsiteY4" fmla="*/ 0 h 14670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58140" h="1467027">
                <a:moveTo>
                  <a:pt x="3758140" y="1467027"/>
                </a:moveTo>
                <a:lnTo>
                  <a:pt x="3356285" y="1450673"/>
                </a:lnTo>
                <a:cubicBezTo>
                  <a:pt x="1440857" y="1346151"/>
                  <a:pt x="0" y="894212"/>
                  <a:pt x="0" y="352532"/>
                </a:cubicBezTo>
                <a:cubicBezTo>
                  <a:pt x="0" y="236458"/>
                  <a:pt x="66162" y="124504"/>
                  <a:pt x="188977" y="19207"/>
                </a:cubicBezTo>
                <a:lnTo>
                  <a:pt x="213349" y="0"/>
                </a:lnTo>
                <a:close/>
              </a:path>
            </a:pathLst>
          </a:custGeom>
          <a:noFill/>
          <a:ln w="158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61" name="Freeform 260"/>
          <p:cNvSpPr/>
          <p:nvPr/>
        </p:nvSpPr>
        <p:spPr>
          <a:xfrm rot="3151054">
            <a:off x="12850579" y="5342120"/>
            <a:ext cx="5520824" cy="2845268"/>
          </a:xfrm>
          <a:custGeom>
            <a:avLst/>
            <a:gdLst>
              <a:gd name="connsiteX0" fmla="*/ 0 w 3680549"/>
              <a:gd name="connsiteY0" fmla="*/ 0 h 1896845"/>
              <a:gd name="connsiteX1" fmla="*/ 324264 w 3680549"/>
              <a:gd name="connsiteY1" fmla="*/ 13197 h 1896845"/>
              <a:gd name="connsiteX2" fmla="*/ 3680549 w 3680549"/>
              <a:gd name="connsiteY2" fmla="*/ 1111337 h 1896845"/>
              <a:gd name="connsiteX3" fmla="*/ 2720692 w 3680549"/>
              <a:gd name="connsiteY3" fmla="*/ 1824342 h 1896845"/>
              <a:gd name="connsiteX4" fmla="*/ 2473586 w 3680549"/>
              <a:gd name="connsiteY4" fmla="*/ 1896845 h 18968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80549" h="1896845">
                <a:moveTo>
                  <a:pt x="0" y="0"/>
                </a:moveTo>
                <a:lnTo>
                  <a:pt x="324264" y="13197"/>
                </a:lnTo>
                <a:cubicBezTo>
                  <a:pt x="2239693" y="117717"/>
                  <a:pt x="3680549" y="569656"/>
                  <a:pt x="3680549" y="1111337"/>
                </a:cubicBezTo>
                <a:cubicBezTo>
                  <a:pt x="3680549" y="1382177"/>
                  <a:pt x="3320335" y="1630582"/>
                  <a:pt x="2720692" y="1824342"/>
                </a:cubicBezTo>
                <a:lnTo>
                  <a:pt x="2473586" y="1896845"/>
                </a:lnTo>
                <a:close/>
              </a:path>
            </a:pathLst>
          </a:custGeom>
          <a:noFill/>
          <a:ln w="158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80" name="Freeform 279"/>
          <p:cNvSpPr/>
          <p:nvPr/>
        </p:nvSpPr>
        <p:spPr>
          <a:xfrm rot="19351054">
            <a:off x="13575160" y="433181"/>
            <a:ext cx="5308385" cy="3079622"/>
          </a:xfrm>
          <a:custGeom>
            <a:avLst/>
            <a:gdLst>
              <a:gd name="connsiteX0" fmla="*/ 3349946 w 3538923"/>
              <a:gd name="connsiteY0" fmla="*/ 614183 h 2053081"/>
              <a:gd name="connsiteX1" fmla="*/ 3538923 w 3538923"/>
              <a:gd name="connsiteY1" fmla="*/ 947508 h 2053081"/>
              <a:gd name="connsiteX2" fmla="*/ 3529617 w 3538923"/>
              <a:gd name="connsiteY2" fmla="*/ 1003656 h 2053081"/>
              <a:gd name="connsiteX3" fmla="*/ 3270607 w 3538923"/>
              <a:gd name="connsiteY3" fmla="*/ 1341418 h 2053081"/>
              <a:gd name="connsiteX4" fmla="*/ 3146285 w 3538923"/>
              <a:gd name="connsiteY4" fmla="*/ 1421178 h 2053081"/>
              <a:gd name="connsiteX5" fmla="*/ 182638 w 3538923"/>
              <a:gd name="connsiteY5" fmla="*/ 2045648 h 2053081"/>
              <a:gd name="connsiteX6" fmla="*/ 0 w 3538923"/>
              <a:gd name="connsiteY6" fmla="*/ 2053081 h 2053081"/>
              <a:gd name="connsiteX7" fmla="*/ 1574385 w 3538923"/>
              <a:gd name="connsiteY7" fmla="*/ 0 h 2053081"/>
              <a:gd name="connsiteX8" fmla="*/ 1685674 w 3538923"/>
              <a:gd name="connsiteY8" fmla="*/ 18029 h 2053081"/>
              <a:gd name="connsiteX9" fmla="*/ 3349946 w 3538923"/>
              <a:gd name="connsiteY9" fmla="*/ 614183 h 20530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38923" h="2053081">
                <a:moveTo>
                  <a:pt x="3349946" y="614183"/>
                </a:moveTo>
                <a:cubicBezTo>
                  <a:pt x="3472762" y="719481"/>
                  <a:pt x="3538923" y="831434"/>
                  <a:pt x="3538923" y="947508"/>
                </a:cubicBezTo>
                <a:lnTo>
                  <a:pt x="3529617" y="1003656"/>
                </a:lnTo>
                <a:lnTo>
                  <a:pt x="3270607" y="1341418"/>
                </a:lnTo>
                <a:lnTo>
                  <a:pt x="3146285" y="1421178"/>
                </a:lnTo>
                <a:cubicBezTo>
                  <a:pt x="2592043" y="1737723"/>
                  <a:pt x="1499495" y="1973790"/>
                  <a:pt x="182638" y="2045648"/>
                </a:cubicBezTo>
                <a:lnTo>
                  <a:pt x="0" y="2053081"/>
                </a:lnTo>
                <a:lnTo>
                  <a:pt x="1574385" y="0"/>
                </a:lnTo>
                <a:lnTo>
                  <a:pt x="1685674" y="18029"/>
                </a:lnTo>
                <a:cubicBezTo>
                  <a:pt x="2468357" y="159035"/>
                  <a:pt x="3063375" y="368489"/>
                  <a:pt x="3349946" y="614183"/>
                </a:cubicBezTo>
                <a:close/>
              </a:path>
            </a:pathLst>
          </a:custGeom>
          <a:noFill/>
          <a:ln w="158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92" name="Freeform 291"/>
          <p:cNvSpPr/>
          <p:nvPr/>
        </p:nvSpPr>
        <p:spPr>
          <a:xfrm rot="451054">
            <a:off x="14834280" y="2921885"/>
            <a:ext cx="3610785" cy="3215609"/>
          </a:xfrm>
          <a:custGeom>
            <a:avLst/>
            <a:gdLst>
              <a:gd name="connsiteX0" fmla="*/ 0 w 2407190"/>
              <a:gd name="connsiteY0" fmla="*/ 0 h 2143739"/>
              <a:gd name="connsiteX1" fmla="*/ 182418 w 2407190"/>
              <a:gd name="connsiteY1" fmla="*/ 12508 h 2143739"/>
              <a:gd name="connsiteX2" fmla="*/ 2094283 w 2407190"/>
              <a:gd name="connsiteY2" fmla="*/ 344402 h 2143739"/>
              <a:gd name="connsiteX3" fmla="*/ 2232495 w 2407190"/>
              <a:gd name="connsiteY3" fmla="*/ 389888 h 2143739"/>
              <a:gd name="connsiteX4" fmla="*/ 2407190 w 2407190"/>
              <a:gd name="connsiteY4" fmla="*/ 1713690 h 2143739"/>
              <a:gd name="connsiteX5" fmla="*/ 2239339 w 2407190"/>
              <a:gd name="connsiteY5" fmla="*/ 1775064 h 2143739"/>
              <a:gd name="connsiteX6" fmla="*/ 568610 w 2407190"/>
              <a:gd name="connsiteY6" fmla="*/ 2115853 h 2143739"/>
              <a:gd name="connsiteX7" fmla="*/ 282897 w 2407190"/>
              <a:gd name="connsiteY7" fmla="*/ 2143739 h 2143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07190" h="2143739">
                <a:moveTo>
                  <a:pt x="0" y="0"/>
                </a:moveTo>
                <a:lnTo>
                  <a:pt x="182418" y="12508"/>
                </a:lnTo>
                <a:cubicBezTo>
                  <a:pt x="931015" y="74599"/>
                  <a:pt x="1589900" y="190988"/>
                  <a:pt x="2094283" y="344402"/>
                </a:cubicBezTo>
                <a:lnTo>
                  <a:pt x="2232495" y="389888"/>
                </a:lnTo>
                <a:lnTo>
                  <a:pt x="2407190" y="1713690"/>
                </a:lnTo>
                <a:lnTo>
                  <a:pt x="2239339" y="1775064"/>
                </a:lnTo>
                <a:cubicBezTo>
                  <a:pt x="1802549" y="1923281"/>
                  <a:pt x="1228654" y="2041406"/>
                  <a:pt x="568610" y="2115853"/>
                </a:cubicBezTo>
                <a:lnTo>
                  <a:pt x="282897" y="2143739"/>
                </a:lnTo>
                <a:close/>
              </a:path>
            </a:pathLst>
          </a:custGeom>
          <a:noFill/>
          <a:ln w="158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57" name="Freeform 256"/>
          <p:cNvSpPr/>
          <p:nvPr/>
        </p:nvSpPr>
        <p:spPr>
          <a:xfrm rot="2251054">
            <a:off x="13573462" y="4690025"/>
            <a:ext cx="5308952" cy="3079292"/>
          </a:xfrm>
          <a:custGeom>
            <a:avLst/>
            <a:gdLst>
              <a:gd name="connsiteX0" fmla="*/ 0 w 3539301"/>
              <a:gd name="connsiteY0" fmla="*/ 0 h 2052861"/>
              <a:gd name="connsiteX1" fmla="*/ 183016 w 3539301"/>
              <a:gd name="connsiteY1" fmla="*/ 7448 h 2052861"/>
              <a:gd name="connsiteX2" fmla="*/ 3539301 w 3539301"/>
              <a:gd name="connsiteY2" fmla="*/ 1105588 h 2052861"/>
              <a:gd name="connsiteX3" fmla="*/ 1686053 w 3539301"/>
              <a:gd name="connsiteY3" fmla="*/ 2035067 h 2052861"/>
              <a:gd name="connsiteX4" fmla="*/ 1576216 w 3539301"/>
              <a:gd name="connsiteY4" fmla="*/ 2052861 h 2052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39301" h="2052861">
                <a:moveTo>
                  <a:pt x="0" y="0"/>
                </a:moveTo>
                <a:lnTo>
                  <a:pt x="183016" y="7448"/>
                </a:lnTo>
                <a:cubicBezTo>
                  <a:pt x="2098443" y="111969"/>
                  <a:pt x="3539301" y="563908"/>
                  <a:pt x="3539301" y="1105588"/>
                </a:cubicBezTo>
                <a:cubicBezTo>
                  <a:pt x="3539302" y="1492502"/>
                  <a:pt x="2804170" y="1833631"/>
                  <a:pt x="1686053" y="2035067"/>
                </a:cubicBezTo>
                <a:lnTo>
                  <a:pt x="1576216" y="2052861"/>
                </a:lnTo>
                <a:close/>
              </a:path>
            </a:pathLst>
          </a:custGeom>
          <a:noFill/>
          <a:ln w="158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71" name="Freeform 270"/>
          <p:cNvSpPr/>
          <p:nvPr/>
        </p:nvSpPr>
        <p:spPr>
          <a:xfrm rot="18451054">
            <a:off x="12972381" y="258158"/>
            <a:ext cx="5010993" cy="2794194"/>
          </a:xfrm>
          <a:custGeom>
            <a:avLst/>
            <a:gdLst>
              <a:gd name="connsiteX0" fmla="*/ 2426102 w 3340662"/>
              <a:gd name="connsiteY0" fmla="*/ 0 h 1862796"/>
              <a:gd name="connsiteX1" fmla="*/ 3340662 w 3340662"/>
              <a:gd name="connsiteY1" fmla="*/ 1191121 h 1862796"/>
              <a:gd name="connsiteX2" fmla="*/ 3287636 w 3340662"/>
              <a:gd name="connsiteY2" fmla="*/ 1225141 h 1862796"/>
              <a:gd name="connsiteX3" fmla="*/ 323988 w 3340662"/>
              <a:gd name="connsiteY3" fmla="*/ 1849610 h 1862796"/>
              <a:gd name="connsiteX4" fmla="*/ 0 w 3340662"/>
              <a:gd name="connsiteY4" fmla="*/ 1862796 h 18627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40662" h="1862796">
                <a:moveTo>
                  <a:pt x="2426102" y="0"/>
                </a:moveTo>
                <a:lnTo>
                  <a:pt x="3340662" y="1191121"/>
                </a:lnTo>
                <a:lnTo>
                  <a:pt x="3287636" y="1225141"/>
                </a:lnTo>
                <a:cubicBezTo>
                  <a:pt x="2733393" y="1541684"/>
                  <a:pt x="1640845" y="1777752"/>
                  <a:pt x="323988" y="1849610"/>
                </a:cubicBezTo>
                <a:lnTo>
                  <a:pt x="0" y="1862796"/>
                </a:lnTo>
                <a:close/>
              </a:path>
            </a:pathLst>
          </a:custGeom>
          <a:noFill/>
          <a:ln w="158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88" name="Freeform 287"/>
          <p:cNvSpPr/>
          <p:nvPr/>
        </p:nvSpPr>
        <p:spPr>
          <a:xfrm rot="21151054">
            <a:off x="14835409" y="2065643"/>
            <a:ext cx="3608879" cy="3215658"/>
          </a:xfrm>
          <a:custGeom>
            <a:avLst/>
            <a:gdLst>
              <a:gd name="connsiteX0" fmla="*/ 935466 w 2405919"/>
              <a:gd name="connsiteY0" fmla="*/ 75160 h 2143772"/>
              <a:gd name="connsiteX1" fmla="*/ 2374369 w 2405919"/>
              <a:gd name="connsiteY1" fmla="*/ 417409 h 2143772"/>
              <a:gd name="connsiteX2" fmla="*/ 2405919 w 2405919"/>
              <a:gd name="connsiteY2" fmla="*/ 430276 h 2143772"/>
              <a:gd name="connsiteX3" fmla="*/ 2232077 w 2405919"/>
              <a:gd name="connsiteY3" fmla="*/ 1753870 h 2143772"/>
              <a:gd name="connsiteX4" fmla="*/ 2093702 w 2405919"/>
              <a:gd name="connsiteY4" fmla="*/ 1799410 h 2143772"/>
              <a:gd name="connsiteX5" fmla="*/ 181837 w 2405919"/>
              <a:gd name="connsiteY5" fmla="*/ 2131304 h 2143772"/>
              <a:gd name="connsiteX6" fmla="*/ 0 w 2405919"/>
              <a:gd name="connsiteY6" fmla="*/ 2143772 h 2143772"/>
              <a:gd name="connsiteX7" fmla="*/ 281564 w 2405919"/>
              <a:gd name="connsiteY7" fmla="*/ 0 h 2143772"/>
              <a:gd name="connsiteX8" fmla="*/ 568028 w 2405919"/>
              <a:gd name="connsiteY8" fmla="*/ 27959 h 2143772"/>
              <a:gd name="connsiteX9" fmla="*/ 935466 w 2405919"/>
              <a:gd name="connsiteY9" fmla="*/ 75160 h 2143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05919" h="2143772">
                <a:moveTo>
                  <a:pt x="935466" y="75160"/>
                </a:moveTo>
                <a:cubicBezTo>
                  <a:pt x="1508728" y="158204"/>
                  <a:pt x="2001445" y="275776"/>
                  <a:pt x="2374369" y="417409"/>
                </a:cubicBezTo>
                <a:lnTo>
                  <a:pt x="2405919" y="430276"/>
                </a:lnTo>
                <a:lnTo>
                  <a:pt x="2232077" y="1753870"/>
                </a:lnTo>
                <a:lnTo>
                  <a:pt x="2093702" y="1799410"/>
                </a:lnTo>
                <a:cubicBezTo>
                  <a:pt x="1589318" y="1952824"/>
                  <a:pt x="930435" y="2069214"/>
                  <a:pt x="181837" y="2131304"/>
                </a:cubicBezTo>
                <a:lnTo>
                  <a:pt x="0" y="2143772"/>
                </a:lnTo>
                <a:lnTo>
                  <a:pt x="281564" y="0"/>
                </a:lnTo>
                <a:lnTo>
                  <a:pt x="568028" y="27959"/>
                </a:lnTo>
                <a:cubicBezTo>
                  <a:pt x="693750" y="42139"/>
                  <a:pt x="816347" y="57904"/>
                  <a:pt x="935466" y="75160"/>
                </a:cubicBezTo>
                <a:close/>
              </a:path>
            </a:pathLst>
          </a:custGeom>
          <a:noFill/>
          <a:ln w="158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23" name="Oval 7"/>
          <p:cNvSpPr>
            <a:spLocks noChangeArrowheads="1"/>
          </p:cNvSpPr>
          <p:nvPr/>
        </p:nvSpPr>
        <p:spPr bwMode="auto">
          <a:xfrm>
            <a:off x="6839700" y="3415275"/>
            <a:ext cx="11430000" cy="685800"/>
          </a:xfrm>
          <a:prstGeom prst="ellipse">
            <a:avLst/>
          </a:prstGeom>
          <a:gradFill rotWithShape="1">
            <a:gsLst>
              <a:gs pos="0">
                <a:schemeClr val="bg1"/>
              </a:gs>
              <a:gs pos="100000">
                <a:schemeClr val="tx1">
                  <a:alpha val="0"/>
                </a:schemeClr>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700">
              <a:solidFill>
                <a:srgbClr val="000000"/>
              </a:solidFill>
            </a:endParaRPr>
          </a:p>
        </p:txBody>
      </p:sp>
      <p:sp>
        <p:nvSpPr>
          <p:cNvPr id="77826" name="Oval 2"/>
          <p:cNvSpPr>
            <a:spLocks noChangeArrowheads="1"/>
          </p:cNvSpPr>
          <p:nvPr/>
        </p:nvSpPr>
        <p:spPr bwMode="auto">
          <a:xfrm>
            <a:off x="10344410" y="-700088"/>
            <a:ext cx="9144000" cy="9144000"/>
          </a:xfrm>
          <a:prstGeom prst="ellipse">
            <a:avLst/>
          </a:prstGeom>
          <a:gradFill rotWithShape="1">
            <a:gsLst>
              <a:gs pos="0">
                <a:srgbClr val="3366FF"/>
              </a:gs>
              <a:gs pos="100000">
                <a:srgbClr val="3366FF">
                  <a:alpha val="2000"/>
                </a:srgbClr>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700">
              <a:solidFill>
                <a:srgbClr val="000000"/>
              </a:solidFill>
            </a:endParaRPr>
          </a:p>
        </p:txBody>
      </p:sp>
      <p:sp>
        <p:nvSpPr>
          <p:cNvPr id="77827" name="Oval 3"/>
          <p:cNvSpPr>
            <a:spLocks noChangeArrowheads="1"/>
          </p:cNvSpPr>
          <p:nvPr/>
        </p:nvSpPr>
        <p:spPr bwMode="auto">
          <a:xfrm rot="-1800000">
            <a:off x="8972810" y="3071813"/>
            <a:ext cx="11430000" cy="1371600"/>
          </a:xfrm>
          <a:prstGeom prst="ellipse">
            <a:avLst/>
          </a:prstGeom>
          <a:gradFill rotWithShape="1">
            <a:gsLst>
              <a:gs pos="0">
                <a:schemeClr val="bg1"/>
              </a:gs>
              <a:gs pos="100000">
                <a:schemeClr val="tx1">
                  <a:alpha val="0"/>
                </a:schemeClr>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700">
              <a:solidFill>
                <a:srgbClr val="000000"/>
              </a:solidFill>
            </a:endParaRPr>
          </a:p>
        </p:txBody>
      </p:sp>
      <p:sp>
        <p:nvSpPr>
          <p:cNvPr id="77828" name="Oval 4"/>
          <p:cNvSpPr>
            <a:spLocks noChangeArrowheads="1"/>
          </p:cNvSpPr>
          <p:nvPr/>
        </p:nvSpPr>
        <p:spPr bwMode="auto">
          <a:xfrm rot="5400000">
            <a:off x="8972810" y="3414713"/>
            <a:ext cx="11430000" cy="685800"/>
          </a:xfrm>
          <a:prstGeom prst="ellipse">
            <a:avLst/>
          </a:prstGeom>
          <a:gradFill rotWithShape="1">
            <a:gsLst>
              <a:gs pos="0">
                <a:schemeClr val="bg1"/>
              </a:gs>
              <a:gs pos="100000">
                <a:schemeClr val="tx1">
                  <a:alpha val="0"/>
                </a:schemeClr>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700">
              <a:solidFill>
                <a:srgbClr val="000000"/>
              </a:solidFill>
            </a:endParaRPr>
          </a:p>
        </p:txBody>
      </p:sp>
      <p:sp>
        <p:nvSpPr>
          <p:cNvPr id="77829" name="Oval 5"/>
          <p:cNvSpPr>
            <a:spLocks noChangeArrowheads="1"/>
          </p:cNvSpPr>
          <p:nvPr/>
        </p:nvSpPr>
        <p:spPr bwMode="auto">
          <a:xfrm rot="2700000">
            <a:off x="8972810" y="3071813"/>
            <a:ext cx="11430000" cy="1371600"/>
          </a:xfrm>
          <a:prstGeom prst="ellipse">
            <a:avLst/>
          </a:prstGeom>
          <a:gradFill rotWithShape="1">
            <a:gsLst>
              <a:gs pos="0">
                <a:schemeClr val="bg1"/>
              </a:gs>
              <a:gs pos="100000">
                <a:schemeClr val="tx1">
                  <a:alpha val="0"/>
                </a:schemeClr>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700">
              <a:solidFill>
                <a:srgbClr val="000000"/>
              </a:solidFill>
            </a:endParaRPr>
          </a:p>
        </p:txBody>
      </p:sp>
      <p:sp>
        <p:nvSpPr>
          <p:cNvPr id="77830" name="Oval 6"/>
          <p:cNvSpPr>
            <a:spLocks noChangeArrowheads="1"/>
          </p:cNvSpPr>
          <p:nvPr/>
        </p:nvSpPr>
        <p:spPr bwMode="auto">
          <a:xfrm rot="1800000">
            <a:off x="9087110" y="3414713"/>
            <a:ext cx="11430000" cy="685800"/>
          </a:xfrm>
          <a:prstGeom prst="ellipse">
            <a:avLst/>
          </a:prstGeom>
          <a:gradFill rotWithShape="1">
            <a:gsLst>
              <a:gs pos="0">
                <a:schemeClr val="bg1"/>
              </a:gs>
              <a:gs pos="100000">
                <a:schemeClr val="tx1">
                  <a:alpha val="0"/>
                </a:schemeClr>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700">
              <a:solidFill>
                <a:srgbClr val="000000"/>
              </a:solidFill>
            </a:endParaRPr>
          </a:p>
        </p:txBody>
      </p:sp>
      <p:sp>
        <p:nvSpPr>
          <p:cNvPr id="77831" name="Oval 7"/>
          <p:cNvSpPr>
            <a:spLocks noChangeArrowheads="1"/>
          </p:cNvSpPr>
          <p:nvPr/>
        </p:nvSpPr>
        <p:spPr bwMode="auto">
          <a:xfrm>
            <a:off x="8659425" y="3357668"/>
            <a:ext cx="11430000" cy="685800"/>
          </a:xfrm>
          <a:prstGeom prst="ellipse">
            <a:avLst/>
          </a:prstGeom>
          <a:gradFill rotWithShape="1">
            <a:gsLst>
              <a:gs pos="65000">
                <a:srgbClr val="7E7E7E">
                  <a:alpha val="0"/>
                </a:srgbClr>
              </a:gs>
              <a:gs pos="0">
                <a:schemeClr val="bg1"/>
              </a:gs>
              <a:gs pos="100000">
                <a:schemeClr val="tx1">
                  <a:alpha val="0"/>
                </a:schemeClr>
              </a:gs>
            </a:gsLst>
            <a:path path="shape">
              <a:fillToRect l="50000" t="50000" r="50000" b="50000"/>
            </a:path>
          </a:gradFill>
          <a:ln>
            <a:noFill/>
          </a:ln>
          <a:effectLst/>
        </p:spPr>
        <p:txBody>
          <a:bodyPr wrap="none" anchor="ctr"/>
          <a:lstStyle/>
          <a:p>
            <a:endParaRPr lang="en-US" sz="2700">
              <a:solidFill>
                <a:srgbClr val="000000"/>
              </a:solidFill>
            </a:endParaRPr>
          </a:p>
        </p:txBody>
      </p:sp>
      <p:pic>
        <p:nvPicPr>
          <p:cNvPr id="2050" name="Picture 2" descr="https://onwardigo.files.wordpress.com/2016/05/millionaire02a.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0563" y="552662"/>
            <a:ext cx="15535664" cy="8738813"/>
          </a:xfrm>
          <a:prstGeom prst="rect">
            <a:avLst/>
          </a:prstGeom>
          <a:noFill/>
          <a:extLst>
            <a:ext uri="{909E8E84-426E-40DD-AFC4-6F175D3DCCD1}">
              <a14:hiddenFill xmlns:a14="http://schemas.microsoft.com/office/drawing/2010/main">
                <a:solidFill>
                  <a:srgbClr val="FFFFFF"/>
                </a:solidFill>
              </a14:hiddenFill>
            </a:ext>
          </a:extLst>
        </p:spPr>
      </p:pic>
      <p:sp>
        <p:nvSpPr>
          <p:cNvPr id="299" name="Rectangle 83"/>
          <p:cNvSpPr>
            <a:spLocks noChangeArrowheads="1"/>
          </p:cNvSpPr>
          <p:nvPr/>
        </p:nvSpPr>
        <p:spPr bwMode="auto">
          <a:xfrm>
            <a:off x="52744" y="0"/>
            <a:ext cx="15381914" cy="2576508"/>
          </a:xfrm>
          <a:prstGeom prst="rect">
            <a:avLst/>
          </a:prstGeom>
          <a:gradFill>
            <a:gsLst>
              <a:gs pos="0">
                <a:schemeClr val="tx1"/>
              </a:gs>
              <a:gs pos="100000">
                <a:schemeClr val="tx1">
                  <a:alpha val="0"/>
                </a:schemeClr>
              </a:gs>
            </a:gsLst>
            <a:lin ang="5400000" scaled="0"/>
          </a:gradFill>
          <a:ln w="9525">
            <a:noFill/>
            <a:miter lim="800000"/>
          </a:ln>
          <a:effectLst/>
        </p:spPr>
        <p:txBody>
          <a:bodyPr wrap="none" anchor="ctr"/>
          <a:lstStyle/>
          <a:p>
            <a:endParaRPr lang="en-US" sz="2700">
              <a:solidFill>
                <a:srgbClr val="000000"/>
              </a:solidFill>
            </a:endParaRPr>
          </a:p>
        </p:txBody>
      </p:sp>
      <p:sp>
        <p:nvSpPr>
          <p:cNvPr id="77858" name="Rectangle 34"/>
          <p:cNvSpPr>
            <a:spLocks noChangeArrowheads="1"/>
          </p:cNvSpPr>
          <p:nvPr/>
        </p:nvSpPr>
        <p:spPr bwMode="auto">
          <a:xfrm>
            <a:off x="0" y="6330987"/>
            <a:ext cx="18288000" cy="2614608"/>
          </a:xfrm>
          <a:prstGeom prst="rect">
            <a:avLst/>
          </a:prstGeom>
          <a:gradFill rotWithShape="1">
            <a:gsLst>
              <a:gs pos="0">
                <a:schemeClr val="tx1">
                  <a:alpha val="0"/>
                </a:schemeClr>
              </a:gs>
              <a:gs pos="100000">
                <a:schemeClr val="tx1"/>
              </a:gs>
            </a:gsLst>
            <a:lin ang="5400000" scaled="1"/>
          </a:gradFill>
          <a:ln>
            <a:noFill/>
          </a:ln>
          <a:effectLst/>
        </p:spPr>
        <p:txBody>
          <a:bodyPr wrap="none" anchor="ctr"/>
          <a:lstStyle/>
          <a:p>
            <a:endParaRPr lang="en-US" sz="2700">
              <a:solidFill>
                <a:srgbClr val="000000"/>
              </a:solidFill>
            </a:endParaRPr>
          </a:p>
        </p:txBody>
      </p:sp>
      <p:sp>
        <p:nvSpPr>
          <p:cNvPr id="77860" name="Rectangle 36"/>
          <p:cNvSpPr>
            <a:spLocks noChangeArrowheads="1"/>
          </p:cNvSpPr>
          <p:nvPr/>
        </p:nvSpPr>
        <p:spPr bwMode="auto">
          <a:xfrm>
            <a:off x="14053682" y="-476033"/>
            <a:ext cx="4357496" cy="10287000"/>
          </a:xfrm>
          <a:prstGeom prst="rect">
            <a:avLst/>
          </a:prstGeom>
          <a:gradFill rotWithShape="1">
            <a:gsLst>
              <a:gs pos="4000">
                <a:schemeClr val="tx1">
                  <a:alpha val="1000"/>
                </a:schemeClr>
              </a:gs>
              <a:gs pos="33000">
                <a:schemeClr val="tx1"/>
              </a:gs>
              <a:gs pos="100000">
                <a:schemeClr val="tx1">
                  <a:alpha val="0"/>
                </a:schemeClr>
              </a:gs>
            </a:gsLst>
            <a:lin ang="0" scaled="1"/>
          </a:gradFill>
          <a:ln>
            <a:noFill/>
          </a:ln>
          <a:effectLst/>
        </p:spPr>
        <p:txBody>
          <a:bodyPr wrap="none" anchor="ctr"/>
          <a:lstStyle/>
          <a:p>
            <a:endParaRPr lang="en-US" sz="2700">
              <a:solidFill>
                <a:srgbClr val="000000"/>
              </a:solidFill>
            </a:endParaRPr>
          </a:p>
        </p:txBody>
      </p:sp>
      <p:sp>
        <p:nvSpPr>
          <p:cNvPr id="77881" name="AutoShape 57"/>
          <p:cNvSpPr>
            <a:spLocks noChangeArrowheads="1"/>
          </p:cNvSpPr>
          <p:nvPr/>
        </p:nvSpPr>
        <p:spPr bwMode="auto">
          <a:xfrm>
            <a:off x="15763203" y="7767222"/>
            <a:ext cx="2057400" cy="428625"/>
          </a:xfrm>
          <a:prstGeom prst="hexagon">
            <a:avLst>
              <a:gd name="adj" fmla="val 34844"/>
              <a:gd name="vf" fmla="val 115470"/>
            </a:avLst>
          </a:prstGeom>
          <a:solidFill>
            <a:srgbClr val="111128">
              <a:alpha val="78000"/>
            </a:srgbClr>
          </a:solidFill>
          <a:ln w="57150">
            <a:solidFill>
              <a:srgbClr val="FFC000"/>
            </a:solidFill>
            <a:miter lim="800000"/>
          </a:ln>
          <a:effectLst/>
        </p:spPr>
        <p:txBody>
          <a:bodyPr wrap="none" anchor="ctr"/>
          <a:lstStyle/>
          <a:p>
            <a:pPr algn="ctr"/>
            <a:r>
              <a:rPr lang="en-US" altLang="en-US" sz="2400" b="1">
                <a:solidFill>
                  <a:srgbClr val="FFFF00"/>
                </a:solidFill>
              </a:rPr>
              <a:t>$100</a:t>
            </a:r>
            <a:endParaRPr lang="en-US" altLang="en-US" sz="2400" b="1" dirty="0">
              <a:solidFill>
                <a:srgbClr val="FFFF00"/>
              </a:solidFill>
            </a:endParaRPr>
          </a:p>
        </p:txBody>
      </p:sp>
      <p:sp>
        <p:nvSpPr>
          <p:cNvPr id="77882" name="AutoShape 58"/>
          <p:cNvSpPr>
            <a:spLocks noChangeArrowheads="1"/>
          </p:cNvSpPr>
          <p:nvPr/>
        </p:nvSpPr>
        <p:spPr bwMode="auto">
          <a:xfrm>
            <a:off x="15711255" y="7310438"/>
            <a:ext cx="2057400" cy="428625"/>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2400" b="1">
                <a:solidFill>
                  <a:srgbClr val="FFFF00"/>
                </a:solidFill>
              </a:rPr>
              <a:t>$200</a:t>
            </a:r>
            <a:endParaRPr lang="en-US" altLang="en-US" sz="2400" b="1" dirty="0">
              <a:solidFill>
                <a:srgbClr val="FFFF00"/>
              </a:solidFill>
            </a:endParaRPr>
          </a:p>
        </p:txBody>
      </p:sp>
      <p:sp>
        <p:nvSpPr>
          <p:cNvPr id="77883" name="AutoShape 59"/>
          <p:cNvSpPr>
            <a:spLocks noChangeArrowheads="1"/>
          </p:cNvSpPr>
          <p:nvPr/>
        </p:nvSpPr>
        <p:spPr bwMode="auto">
          <a:xfrm>
            <a:off x="15711255" y="6853238"/>
            <a:ext cx="2057400" cy="428625"/>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2400" b="1">
                <a:solidFill>
                  <a:srgbClr val="FFFF00"/>
                </a:solidFill>
              </a:rPr>
              <a:t>$300</a:t>
            </a:r>
            <a:endParaRPr lang="en-US" altLang="en-US" sz="2400" b="1" dirty="0">
              <a:solidFill>
                <a:srgbClr val="FFFF00"/>
              </a:solidFill>
            </a:endParaRPr>
          </a:p>
        </p:txBody>
      </p:sp>
      <p:sp>
        <p:nvSpPr>
          <p:cNvPr id="77884" name="AutoShape 60"/>
          <p:cNvSpPr>
            <a:spLocks noChangeArrowheads="1"/>
          </p:cNvSpPr>
          <p:nvPr/>
        </p:nvSpPr>
        <p:spPr bwMode="auto">
          <a:xfrm>
            <a:off x="15711255" y="6396038"/>
            <a:ext cx="2057400" cy="428625"/>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2400" b="1">
                <a:solidFill>
                  <a:srgbClr val="FFFF00"/>
                </a:solidFill>
              </a:rPr>
              <a:t>$500</a:t>
            </a:r>
            <a:endParaRPr lang="en-US" altLang="en-US" sz="2400" b="1" dirty="0">
              <a:solidFill>
                <a:srgbClr val="FFFF00"/>
              </a:solidFill>
            </a:endParaRPr>
          </a:p>
        </p:txBody>
      </p:sp>
      <p:sp>
        <p:nvSpPr>
          <p:cNvPr id="77885" name="AutoShape 61"/>
          <p:cNvSpPr>
            <a:spLocks noChangeArrowheads="1"/>
          </p:cNvSpPr>
          <p:nvPr/>
        </p:nvSpPr>
        <p:spPr bwMode="auto">
          <a:xfrm>
            <a:off x="15711255" y="5938838"/>
            <a:ext cx="2057400" cy="428625"/>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2400" b="1">
                <a:solidFill>
                  <a:srgbClr val="FFFFFF"/>
                </a:solidFill>
              </a:rPr>
              <a:t>$1,000</a:t>
            </a:r>
            <a:endParaRPr lang="en-US" altLang="en-US" sz="2400" b="1" dirty="0">
              <a:solidFill>
                <a:srgbClr val="FFFFFF"/>
              </a:solidFill>
            </a:endParaRPr>
          </a:p>
        </p:txBody>
      </p:sp>
      <p:sp>
        <p:nvSpPr>
          <p:cNvPr id="77886" name="AutoShape 62"/>
          <p:cNvSpPr>
            <a:spLocks noChangeArrowheads="1"/>
          </p:cNvSpPr>
          <p:nvPr/>
        </p:nvSpPr>
        <p:spPr bwMode="auto">
          <a:xfrm>
            <a:off x="15711255" y="5481638"/>
            <a:ext cx="2057400" cy="428625"/>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2400" b="1">
                <a:solidFill>
                  <a:srgbClr val="FFFF00"/>
                </a:solidFill>
              </a:rPr>
              <a:t>$2,000</a:t>
            </a:r>
            <a:endParaRPr lang="en-US" altLang="en-US" sz="2400" b="1" dirty="0">
              <a:solidFill>
                <a:srgbClr val="FFFF00"/>
              </a:solidFill>
            </a:endParaRPr>
          </a:p>
        </p:txBody>
      </p:sp>
      <p:sp>
        <p:nvSpPr>
          <p:cNvPr id="77887" name="AutoShape 63"/>
          <p:cNvSpPr>
            <a:spLocks noChangeArrowheads="1"/>
          </p:cNvSpPr>
          <p:nvPr/>
        </p:nvSpPr>
        <p:spPr bwMode="auto">
          <a:xfrm>
            <a:off x="15711255" y="5024438"/>
            <a:ext cx="2057400" cy="428625"/>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2400" b="1">
                <a:solidFill>
                  <a:srgbClr val="FFFF00"/>
                </a:solidFill>
              </a:rPr>
              <a:t>$4,000</a:t>
            </a:r>
            <a:endParaRPr lang="en-US" altLang="en-US" sz="2400" b="1" dirty="0">
              <a:solidFill>
                <a:srgbClr val="FFFF00"/>
              </a:solidFill>
            </a:endParaRPr>
          </a:p>
        </p:txBody>
      </p:sp>
      <p:sp>
        <p:nvSpPr>
          <p:cNvPr id="77888" name="AutoShape 64"/>
          <p:cNvSpPr>
            <a:spLocks noChangeArrowheads="1"/>
          </p:cNvSpPr>
          <p:nvPr/>
        </p:nvSpPr>
        <p:spPr bwMode="auto">
          <a:xfrm>
            <a:off x="15711255" y="4567238"/>
            <a:ext cx="2057400" cy="428625"/>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2400" b="1">
                <a:solidFill>
                  <a:srgbClr val="FFFF00"/>
                </a:solidFill>
              </a:rPr>
              <a:t>$8,000</a:t>
            </a:r>
            <a:endParaRPr lang="en-US" altLang="en-US" sz="2400" b="1" dirty="0">
              <a:solidFill>
                <a:srgbClr val="FFFF00"/>
              </a:solidFill>
            </a:endParaRPr>
          </a:p>
        </p:txBody>
      </p:sp>
      <p:sp>
        <p:nvSpPr>
          <p:cNvPr id="77889" name="AutoShape 65"/>
          <p:cNvSpPr>
            <a:spLocks noChangeArrowheads="1"/>
          </p:cNvSpPr>
          <p:nvPr/>
        </p:nvSpPr>
        <p:spPr bwMode="auto">
          <a:xfrm>
            <a:off x="15711255" y="4110038"/>
            <a:ext cx="2057400" cy="428625"/>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2400" b="1">
                <a:solidFill>
                  <a:srgbClr val="FFFF00"/>
                </a:solidFill>
              </a:rPr>
              <a:t>$16,000</a:t>
            </a:r>
            <a:endParaRPr lang="en-US" altLang="en-US" sz="2400" b="1" dirty="0">
              <a:solidFill>
                <a:srgbClr val="FFFF00"/>
              </a:solidFill>
            </a:endParaRPr>
          </a:p>
        </p:txBody>
      </p:sp>
      <p:sp>
        <p:nvSpPr>
          <p:cNvPr id="77890" name="AutoShape 66"/>
          <p:cNvSpPr>
            <a:spLocks noChangeArrowheads="1"/>
          </p:cNvSpPr>
          <p:nvPr/>
        </p:nvSpPr>
        <p:spPr bwMode="auto">
          <a:xfrm>
            <a:off x="15711255" y="3652838"/>
            <a:ext cx="2057400" cy="428625"/>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2400" b="1">
                <a:solidFill>
                  <a:srgbClr val="FFFFFF"/>
                </a:solidFill>
              </a:rPr>
              <a:t>$25,000</a:t>
            </a:r>
            <a:endParaRPr lang="en-US" altLang="en-US" sz="2400" b="1" dirty="0">
              <a:solidFill>
                <a:srgbClr val="FFFFFF"/>
              </a:solidFill>
            </a:endParaRPr>
          </a:p>
        </p:txBody>
      </p:sp>
      <p:sp>
        <p:nvSpPr>
          <p:cNvPr id="77891" name="AutoShape 67"/>
          <p:cNvSpPr>
            <a:spLocks noChangeArrowheads="1"/>
          </p:cNvSpPr>
          <p:nvPr/>
        </p:nvSpPr>
        <p:spPr bwMode="auto">
          <a:xfrm>
            <a:off x="15711255" y="3195638"/>
            <a:ext cx="2057400" cy="428625"/>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2400" b="1">
                <a:solidFill>
                  <a:srgbClr val="FFFF00"/>
                </a:solidFill>
              </a:rPr>
              <a:t>$50,000</a:t>
            </a:r>
            <a:endParaRPr lang="en-US" altLang="en-US" sz="2400" b="1" dirty="0">
              <a:solidFill>
                <a:srgbClr val="FFFF00"/>
              </a:solidFill>
            </a:endParaRPr>
          </a:p>
        </p:txBody>
      </p:sp>
      <p:sp>
        <p:nvSpPr>
          <p:cNvPr id="77892" name="AutoShape 68"/>
          <p:cNvSpPr>
            <a:spLocks noChangeArrowheads="1"/>
          </p:cNvSpPr>
          <p:nvPr/>
        </p:nvSpPr>
        <p:spPr bwMode="auto">
          <a:xfrm>
            <a:off x="15711255" y="2738438"/>
            <a:ext cx="2057400" cy="428625"/>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2400" b="1">
                <a:solidFill>
                  <a:srgbClr val="FFFF00"/>
                </a:solidFill>
              </a:rPr>
              <a:t>$100,000</a:t>
            </a:r>
            <a:endParaRPr lang="en-US" altLang="en-US" sz="2400" b="1" dirty="0">
              <a:solidFill>
                <a:srgbClr val="FFFF00"/>
              </a:solidFill>
            </a:endParaRPr>
          </a:p>
        </p:txBody>
      </p:sp>
      <p:sp>
        <p:nvSpPr>
          <p:cNvPr id="77893" name="AutoShape 69"/>
          <p:cNvSpPr>
            <a:spLocks noChangeArrowheads="1"/>
          </p:cNvSpPr>
          <p:nvPr/>
        </p:nvSpPr>
        <p:spPr bwMode="auto">
          <a:xfrm>
            <a:off x="15711255" y="2281238"/>
            <a:ext cx="2057400" cy="428625"/>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2400" b="1">
                <a:solidFill>
                  <a:srgbClr val="FFFF00"/>
                </a:solidFill>
              </a:rPr>
              <a:t>$250,000</a:t>
            </a:r>
            <a:endParaRPr lang="en-US" altLang="en-US" sz="2400" b="1" dirty="0">
              <a:solidFill>
                <a:srgbClr val="FFFF00"/>
              </a:solidFill>
            </a:endParaRPr>
          </a:p>
        </p:txBody>
      </p:sp>
      <p:sp>
        <p:nvSpPr>
          <p:cNvPr id="77894" name="AutoShape 70"/>
          <p:cNvSpPr>
            <a:spLocks noChangeArrowheads="1"/>
          </p:cNvSpPr>
          <p:nvPr/>
        </p:nvSpPr>
        <p:spPr bwMode="auto">
          <a:xfrm>
            <a:off x="15711255" y="1824038"/>
            <a:ext cx="2057400" cy="428625"/>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2400" b="1">
                <a:solidFill>
                  <a:srgbClr val="FFFF00"/>
                </a:solidFill>
              </a:rPr>
              <a:t>$500,000</a:t>
            </a:r>
            <a:endParaRPr lang="en-US" altLang="en-US" sz="2400" b="1" dirty="0">
              <a:solidFill>
                <a:srgbClr val="FFFF00"/>
              </a:solidFill>
            </a:endParaRPr>
          </a:p>
        </p:txBody>
      </p:sp>
      <p:sp>
        <p:nvSpPr>
          <p:cNvPr id="77895" name="AutoShape 71"/>
          <p:cNvSpPr>
            <a:spLocks noChangeArrowheads="1"/>
          </p:cNvSpPr>
          <p:nvPr/>
        </p:nvSpPr>
        <p:spPr bwMode="auto">
          <a:xfrm>
            <a:off x="15711255" y="1366838"/>
            <a:ext cx="2057400" cy="428625"/>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2400" b="1">
                <a:solidFill>
                  <a:srgbClr val="FFFFFF"/>
                </a:solidFill>
              </a:rPr>
              <a:t>$1,000,000</a:t>
            </a:r>
            <a:endParaRPr lang="en-US" altLang="en-US" sz="2400" b="1" dirty="0">
              <a:solidFill>
                <a:srgbClr val="FFFFFF"/>
              </a:solidFill>
            </a:endParaRPr>
          </a:p>
        </p:txBody>
      </p:sp>
      <p:sp>
        <p:nvSpPr>
          <p:cNvPr id="77907" name="Rectangle 83"/>
          <p:cNvSpPr>
            <a:spLocks noChangeArrowheads="1"/>
          </p:cNvSpPr>
          <p:nvPr/>
        </p:nvSpPr>
        <p:spPr bwMode="auto">
          <a:xfrm>
            <a:off x="0" y="8887988"/>
            <a:ext cx="18288000" cy="1397793"/>
          </a:xfrm>
          <a:prstGeom prst="rect">
            <a:avLst/>
          </a:prstGeom>
          <a:solidFill>
            <a:schemeClr val="tx1"/>
          </a:solidFill>
          <a:ln w="9525">
            <a:solidFill>
              <a:schemeClr val="tx1"/>
            </a:solidFill>
            <a:miter lim="800000"/>
          </a:ln>
          <a:effectLst/>
        </p:spPr>
        <p:txBody>
          <a:bodyPr wrap="none" anchor="ctr"/>
          <a:lstStyle/>
          <a:p>
            <a:endParaRPr lang="en-US" sz="2700">
              <a:solidFill>
                <a:srgbClr val="000000"/>
              </a:solidFill>
            </a:endParaRPr>
          </a:p>
        </p:txBody>
      </p:sp>
      <p:sp>
        <p:nvSpPr>
          <p:cNvPr id="77916" name="ViewCorrect" hidden="1">
            <a:hlinkClick r:id="" action="ppaction://macro?name=ViewCorrectAnswer"/>
          </p:cNvPr>
          <p:cNvSpPr>
            <a:spLocks noChangeArrowheads="1"/>
          </p:cNvSpPr>
          <p:nvPr/>
        </p:nvSpPr>
        <p:spPr bwMode="auto">
          <a:xfrm>
            <a:off x="5940918" y="9694493"/>
            <a:ext cx="3771900" cy="411480"/>
          </a:xfrm>
          <a:prstGeom prst="hexagon">
            <a:avLst/>
          </a:prstGeom>
          <a:gradFill flip="none" rotWithShape="1">
            <a:gsLst>
              <a:gs pos="65000">
                <a:schemeClr val="tx1">
                  <a:alpha val="1000"/>
                </a:schemeClr>
              </a:gs>
              <a:gs pos="95000">
                <a:schemeClr val="accent6">
                  <a:lumMod val="50000"/>
                </a:schemeClr>
              </a:gs>
            </a:gsLst>
            <a:path path="shape">
              <a:fillToRect l="50000" t="50000" r="50000" b="50000"/>
            </a:path>
            <a:tileRect/>
          </a:gradFill>
          <a:ln w="25400">
            <a:gradFill flip="none" rotWithShape="1">
              <a:gsLst>
                <a:gs pos="0">
                  <a:srgbClr val="3366FF"/>
                </a:gs>
                <a:gs pos="49000">
                  <a:schemeClr val="accent1">
                    <a:lumMod val="97000"/>
                    <a:lumOff val="3000"/>
                  </a:schemeClr>
                </a:gs>
                <a:gs pos="100000">
                  <a:srgbClr val="3366FF"/>
                </a:gs>
              </a:gsLst>
              <a:lin ang="0" scaled="0"/>
              <a:tileRect/>
            </a:gra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r>
              <a:rPr lang="en-US" altLang="en-US" sz="2700" b="1" dirty="0">
                <a:solidFill>
                  <a:srgbClr val="FFFFFF"/>
                </a:solidFill>
              </a:rPr>
              <a:t>CORRECT ANSWER</a:t>
            </a:r>
            <a:endParaRPr lang="en-US" altLang="en-US" sz="2700" b="1" dirty="0">
              <a:solidFill>
                <a:srgbClr val="FFFFFF"/>
              </a:solidFill>
            </a:endParaRPr>
          </a:p>
        </p:txBody>
      </p:sp>
      <p:sp>
        <p:nvSpPr>
          <p:cNvPr id="77918" name="GameEnd" hidden="1">
            <a:hlinkClick r:id="" action="ppaction://macro?name=ViewEnd"/>
          </p:cNvPr>
          <p:cNvSpPr>
            <a:spLocks noChangeArrowheads="1"/>
          </p:cNvSpPr>
          <p:nvPr/>
        </p:nvSpPr>
        <p:spPr bwMode="auto">
          <a:xfrm>
            <a:off x="5940918" y="9694493"/>
            <a:ext cx="3771900" cy="411480"/>
          </a:xfrm>
          <a:prstGeom prst="hexagon">
            <a:avLst/>
          </a:prstGeom>
          <a:gradFill flip="none" rotWithShape="1">
            <a:gsLst>
              <a:gs pos="65000">
                <a:schemeClr val="tx1">
                  <a:alpha val="1000"/>
                </a:schemeClr>
              </a:gs>
              <a:gs pos="95000">
                <a:schemeClr val="accent6">
                  <a:lumMod val="50000"/>
                </a:schemeClr>
              </a:gs>
            </a:gsLst>
            <a:path path="shape">
              <a:fillToRect l="50000" t="50000" r="50000" b="50000"/>
            </a:path>
            <a:tileRect/>
          </a:gradFill>
          <a:ln w="25400">
            <a:gradFill flip="none" rotWithShape="1">
              <a:gsLst>
                <a:gs pos="0">
                  <a:srgbClr val="3366FF"/>
                </a:gs>
                <a:gs pos="49000">
                  <a:schemeClr val="accent1">
                    <a:lumMod val="97000"/>
                    <a:lumOff val="3000"/>
                  </a:schemeClr>
                </a:gs>
                <a:gs pos="100000">
                  <a:srgbClr val="3366FF"/>
                </a:gs>
              </a:gsLst>
              <a:lin ang="0" scaled="0"/>
              <a:tileRect/>
            </a:gra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r>
              <a:rPr lang="en-US" altLang="en-US" sz="2700" b="1" dirty="0">
                <a:solidFill>
                  <a:srgbClr val="FFFFFF"/>
                </a:solidFill>
              </a:rPr>
              <a:t>END</a:t>
            </a:r>
            <a:endParaRPr lang="en-US" altLang="en-US" sz="2700" b="1" dirty="0">
              <a:solidFill>
                <a:srgbClr val="FFFFFF"/>
              </a:solidFill>
            </a:endParaRPr>
          </a:p>
        </p:txBody>
      </p:sp>
      <p:sp>
        <p:nvSpPr>
          <p:cNvPr id="183" name="TimerText" hidden="1"/>
          <p:cNvSpPr txBox="1"/>
          <p:nvPr/>
        </p:nvSpPr>
        <p:spPr>
          <a:xfrm>
            <a:off x="6723555" y="3574658"/>
            <a:ext cx="2121093" cy="1938992"/>
          </a:xfrm>
          <a:prstGeom prst="rect">
            <a:avLst/>
          </a:prstGeom>
          <a:noFill/>
        </p:spPr>
        <p:txBody>
          <a:bodyPr wrap="none" rtlCol="0">
            <a:spAutoFit/>
          </a:bodyPr>
          <a:lstStyle>
            <a:defPPr>
              <a:defRPr lang="en-US"/>
            </a:defPPr>
            <a:lvl1pPr marL="0" algn="ctr" defTabSz="914400" eaLnBrk="1" latinLnBrk="0" hangingPunct="1">
              <a:defRPr sz="16600" b="1">
                <a:ln>
                  <a:solidFill>
                    <a:schemeClr val="tx1"/>
                  </a:solidFill>
                </a:ln>
                <a:gradFill>
                  <a:gsLst>
                    <a:gs pos="31000">
                      <a:schemeClr val="accent1">
                        <a:lumMod val="5000"/>
                        <a:lumOff val="95000"/>
                      </a:schemeClr>
                    </a:gs>
                    <a:gs pos="73000">
                      <a:srgbClr val="FFC000"/>
                    </a:gs>
                    <a:gs pos="100000">
                      <a:srgbClr val="FFFF00"/>
                    </a:gs>
                  </a:gsLst>
                  <a:lin ang="5400000" scaled="1"/>
                </a:gradFill>
                <a:effectLst>
                  <a:outerShdw blurRad="50800" dist="38100" dir="2700000" algn="tl" rotWithShape="0">
                    <a:prstClr val="black">
                      <a:alpha val="40000"/>
                    </a:prstClr>
                  </a:outerShdw>
                </a:effectLst>
                <a:latin typeface="+mn-lt"/>
              </a:defRPr>
            </a:lvl1pPr>
            <a:lvl2pPr defTabSz="914400" eaLnBrk="1" latinLnBrk="0" hangingPunct="1">
              <a:defRPr sz="1800">
                <a:latin typeface="+mn-lt"/>
              </a:defRPr>
            </a:lvl2pPr>
            <a:lvl3pPr defTabSz="914400" eaLnBrk="1" latinLnBrk="0" hangingPunct="1">
              <a:defRPr sz="1800">
                <a:latin typeface="+mn-lt"/>
              </a:defRPr>
            </a:lvl3pPr>
            <a:lvl4pPr defTabSz="914400" eaLnBrk="1" latinLnBrk="0" hangingPunct="1">
              <a:defRPr sz="1800">
                <a:latin typeface="+mn-lt"/>
              </a:defRPr>
            </a:lvl4pPr>
            <a:lvl5pPr defTabSz="914400" eaLnBrk="1" latinLnBrk="0" hangingPunct="1">
              <a:defRPr sz="1800">
                <a:latin typeface="+mn-lt"/>
              </a:defRPr>
            </a:lvl5pPr>
            <a:lvl6pPr>
              <a:defRPr sz="1800">
                <a:latin typeface="+mn-lt"/>
              </a:defRPr>
            </a:lvl6pPr>
            <a:lvl7pPr>
              <a:defRPr sz="1800">
                <a:latin typeface="+mn-lt"/>
              </a:defRPr>
            </a:lvl7pPr>
            <a:lvl8pPr>
              <a:defRPr sz="1800">
                <a:latin typeface="+mn-lt"/>
              </a:defRPr>
            </a:lvl8pPr>
            <a:lvl9pPr>
              <a:defRPr sz="1800">
                <a:latin typeface="+mn-lt"/>
              </a:defRPr>
            </a:lvl9pPr>
          </a:lstStyle>
          <a:p>
            <a:r>
              <a:rPr lang="en-US" sz="12000" spc="-450">
                <a:ln w="12700">
                  <a:solidFill>
                    <a:srgbClr val="000000"/>
                  </a:solidFill>
                </a:ln>
                <a:gradFill>
                  <a:gsLst>
                    <a:gs pos="29000">
                      <a:srgbClr val="BBE0E3">
                        <a:lumMod val="5000"/>
                        <a:lumOff val="95000"/>
                      </a:srgbClr>
                    </a:gs>
                    <a:gs pos="82000">
                      <a:srgbClr val="FFC000"/>
                    </a:gs>
                    <a:gs pos="67000">
                      <a:srgbClr val="FFFF00"/>
                    </a:gs>
                  </a:gsLst>
                  <a:lin ang="5400000" scaled="1"/>
                </a:gradFill>
                <a:latin typeface="Arial Black" panose="020B0A04020102020204" pitchFamily="34" charset="0"/>
              </a:rPr>
              <a:t>00</a:t>
            </a:r>
            <a:endParaRPr lang="en-US" sz="12000" spc="-450" dirty="0">
              <a:ln w="12700">
                <a:solidFill>
                  <a:srgbClr val="000000"/>
                </a:solidFill>
              </a:ln>
              <a:gradFill>
                <a:gsLst>
                  <a:gs pos="29000">
                    <a:srgbClr val="BBE0E3">
                      <a:lumMod val="5000"/>
                      <a:lumOff val="95000"/>
                    </a:srgbClr>
                  </a:gs>
                  <a:gs pos="82000">
                    <a:srgbClr val="FFC000"/>
                  </a:gs>
                  <a:gs pos="67000">
                    <a:srgbClr val="FFFF00"/>
                  </a:gs>
                </a:gsLst>
                <a:lin ang="5400000" scaled="1"/>
              </a:gradFill>
              <a:latin typeface="Arial Black" panose="020B0A04020102020204" pitchFamily="34" charset="0"/>
            </a:endParaRPr>
          </a:p>
        </p:txBody>
      </p:sp>
      <p:sp>
        <p:nvSpPr>
          <p:cNvPr id="130" name="Rectangle 36"/>
          <p:cNvSpPr>
            <a:spLocks noChangeArrowheads="1"/>
          </p:cNvSpPr>
          <p:nvPr/>
        </p:nvSpPr>
        <p:spPr bwMode="auto">
          <a:xfrm>
            <a:off x="-15592" y="16433"/>
            <a:ext cx="4357496" cy="10287000"/>
          </a:xfrm>
          <a:prstGeom prst="rect">
            <a:avLst/>
          </a:prstGeom>
          <a:gradFill rotWithShape="1">
            <a:gsLst>
              <a:gs pos="0">
                <a:schemeClr val="tx1"/>
              </a:gs>
              <a:gs pos="35000">
                <a:schemeClr val="tx1">
                  <a:alpha val="0"/>
                </a:schemeClr>
              </a:gs>
            </a:gsLst>
            <a:lin ang="0" scaled="1"/>
          </a:gradFill>
          <a:ln>
            <a:noFill/>
          </a:ln>
          <a:effectLst/>
        </p:spPr>
        <p:txBody>
          <a:bodyPr wrap="none" anchor="ctr"/>
          <a:lstStyle/>
          <a:p>
            <a:endParaRPr lang="en-US" sz="2700">
              <a:solidFill>
                <a:srgbClr val="000000"/>
              </a:solidFill>
            </a:endParaRPr>
          </a:p>
        </p:txBody>
      </p:sp>
      <p:sp>
        <p:nvSpPr>
          <p:cNvPr id="105" name="Continue" hidden="1">
            <a:hlinkClick r:id="" action="ppaction://macro?name=NextQuestion"/>
          </p:cNvPr>
          <p:cNvSpPr>
            <a:spLocks noChangeArrowheads="1"/>
          </p:cNvSpPr>
          <p:nvPr/>
        </p:nvSpPr>
        <p:spPr bwMode="auto">
          <a:xfrm>
            <a:off x="5940918" y="9694493"/>
            <a:ext cx="3771900" cy="411480"/>
          </a:xfrm>
          <a:prstGeom prst="hexagon">
            <a:avLst/>
          </a:prstGeom>
          <a:gradFill flip="none" rotWithShape="1">
            <a:gsLst>
              <a:gs pos="65000">
                <a:schemeClr val="tx1">
                  <a:alpha val="1000"/>
                </a:schemeClr>
              </a:gs>
              <a:gs pos="95000">
                <a:schemeClr val="accent6">
                  <a:lumMod val="50000"/>
                </a:schemeClr>
              </a:gs>
            </a:gsLst>
            <a:path path="shape">
              <a:fillToRect l="50000" t="50000" r="50000" b="50000"/>
            </a:path>
            <a:tileRect/>
          </a:gradFill>
          <a:ln w="25400">
            <a:gradFill flip="none" rotWithShape="1">
              <a:gsLst>
                <a:gs pos="0">
                  <a:srgbClr val="3366FF"/>
                </a:gs>
                <a:gs pos="49000">
                  <a:schemeClr val="accent1">
                    <a:lumMod val="97000"/>
                    <a:lumOff val="3000"/>
                  </a:schemeClr>
                </a:gs>
                <a:gs pos="100000">
                  <a:srgbClr val="3366FF"/>
                </a:gs>
              </a:gsLst>
              <a:lin ang="0" scaled="0"/>
              <a:tileRect/>
            </a:gra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r>
              <a:rPr lang="en-US" altLang="en-US" sz="2700" b="1" dirty="0">
                <a:solidFill>
                  <a:srgbClr val="FFFFFF"/>
                </a:solidFill>
              </a:rPr>
              <a:t>CONTINUE</a:t>
            </a:r>
            <a:endParaRPr lang="en-US" altLang="en-US" sz="2700" b="1" dirty="0">
              <a:solidFill>
                <a:srgbClr val="FFFFFF"/>
              </a:solidFill>
            </a:endParaRPr>
          </a:p>
        </p:txBody>
      </p:sp>
      <p:graphicFrame>
        <p:nvGraphicFramePr>
          <p:cNvPr id="16" name="AskAudienceChart" hidden="1"/>
          <p:cNvGraphicFramePr/>
          <p:nvPr/>
        </p:nvGraphicFramePr>
        <p:xfrm>
          <a:off x="3519488" y="2634902"/>
          <a:ext cx="9144000" cy="3733041"/>
        </p:xfrm>
        <a:graphic>
          <a:graphicData uri="http://schemas.openxmlformats.org/drawingml/2006/chart">
            <c:chart xmlns:c="http://schemas.openxmlformats.org/drawingml/2006/chart" xmlns:r="http://schemas.openxmlformats.org/officeDocument/2006/relationships" r:id="rId1"/>
          </a:graphicData>
        </a:graphic>
      </p:graphicFrame>
      <p:sp>
        <p:nvSpPr>
          <p:cNvPr id="77902" name="QuestionText">
            <a:hlinkClick r:id="" action="ppaction://macro?name=ShowAnswers"/>
          </p:cNvPr>
          <p:cNvSpPr>
            <a:spLocks noChangeArrowheads="1"/>
          </p:cNvSpPr>
          <p:nvPr/>
        </p:nvSpPr>
        <p:spPr bwMode="auto">
          <a:xfrm>
            <a:off x="1083692" y="309563"/>
            <a:ext cx="14010356" cy="2124075"/>
          </a:xfrm>
          <a:prstGeom prst="hexagon">
            <a:avLst>
              <a:gd name="adj" fmla="val 34128"/>
              <a:gd name="vf" fmla="val 115470"/>
            </a:avLst>
          </a:prstGeom>
          <a:gradFill flip="none" rotWithShape="1">
            <a:gsLst>
              <a:gs pos="35000">
                <a:srgbClr val="0D0D0D"/>
              </a:gs>
              <a:gs pos="100000">
                <a:srgbClr val="161645"/>
              </a:gs>
            </a:gsLst>
            <a:lin ang="5400000" scaled="1"/>
            <a:tileRect/>
          </a:gradFill>
          <a:ln w="76200">
            <a:gradFill>
              <a:gsLst>
                <a:gs pos="50000">
                  <a:schemeClr val="accent5">
                    <a:lumMod val="50000"/>
                  </a:schemeClr>
                </a:gs>
                <a:gs pos="100000">
                  <a:schemeClr val="accent2"/>
                </a:gs>
                <a:gs pos="0">
                  <a:schemeClr val="accent2"/>
                </a:gs>
              </a:gsLst>
              <a:lin ang="10800000" scaled="0"/>
            </a:gradFill>
          </a:ln>
          <a:effectLst/>
        </p:spPr>
        <p:txBody>
          <a:bodyPr wrap="none" anchor="ctr"/>
          <a:lstStyle/>
          <a:p>
            <a:r>
              <a:rPr lang="en-US" sz="3600" b="1">
                <a:solidFill>
                  <a:schemeClr val="bg1"/>
                </a:solidFill>
                <a:latin typeface="Times New Roman" panose="02020603050405020304" pitchFamily="18" charset="0"/>
                <a:cs typeface="Times New Roman" panose="02020603050405020304" pitchFamily="18" charset="0"/>
              </a:rPr>
              <a:t>Câu 1:</a:t>
            </a:r>
            <a:r>
              <a:rPr lang="en-US" sz="3600">
                <a:solidFill>
                  <a:schemeClr val="bg1"/>
                </a:solidFill>
                <a:latin typeface="Times New Roman" panose="02020603050405020304" pitchFamily="18" charset="0"/>
                <a:cs typeface="Times New Roman" panose="02020603050405020304" pitchFamily="18" charset="0"/>
              </a:rPr>
              <a:t> Thể loại của tác phẩm có đoạn trích “</a:t>
            </a:r>
            <a:r>
              <a:rPr lang="en-US" sz="3600" i="1">
                <a:solidFill>
                  <a:schemeClr val="bg1"/>
                </a:solidFill>
                <a:latin typeface="Times New Roman" panose="02020603050405020304" pitchFamily="18" charset="0"/>
                <a:cs typeface="Times New Roman" panose="02020603050405020304" pitchFamily="18" charset="0"/>
              </a:rPr>
              <a:t>Đổi tên cho xã</a:t>
            </a:r>
            <a:r>
              <a:rPr lang="en-US" sz="3600">
                <a:solidFill>
                  <a:schemeClr val="bg1"/>
                </a:solidFill>
                <a:latin typeface="Times New Roman" panose="02020603050405020304" pitchFamily="18" charset="0"/>
                <a:cs typeface="Times New Roman" panose="02020603050405020304" pitchFamily="18" charset="0"/>
              </a:rPr>
              <a:t>” là:</a:t>
            </a:r>
            <a:endParaRPr lang="en-GB" sz="3600">
              <a:solidFill>
                <a:schemeClr val="bg1"/>
              </a:solidFill>
              <a:latin typeface="Times New Roman" panose="02020603050405020304" pitchFamily="18" charset="0"/>
              <a:cs typeface="Times New Roman" panose="02020603050405020304" pitchFamily="18" charset="0"/>
            </a:endParaRPr>
          </a:p>
        </p:txBody>
      </p:sp>
      <p:sp>
        <p:nvSpPr>
          <p:cNvPr id="77904" name="AutoShape 80"/>
          <p:cNvSpPr>
            <a:spLocks noChangeArrowheads="1"/>
          </p:cNvSpPr>
          <p:nvPr/>
        </p:nvSpPr>
        <p:spPr bwMode="auto">
          <a:xfrm>
            <a:off x="1251773" y="1257300"/>
            <a:ext cx="250181" cy="228600"/>
          </a:xfrm>
          <a:prstGeom prst="diamond">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700">
              <a:solidFill>
                <a:srgbClr val="000000"/>
              </a:solidFill>
            </a:endParaRPr>
          </a:p>
        </p:txBody>
      </p:sp>
      <p:sp>
        <p:nvSpPr>
          <p:cNvPr id="77905" name="AutoShape 81"/>
          <p:cNvSpPr>
            <a:spLocks noChangeArrowheads="1"/>
          </p:cNvSpPr>
          <p:nvPr/>
        </p:nvSpPr>
        <p:spPr bwMode="auto">
          <a:xfrm>
            <a:off x="14717538" y="1243908"/>
            <a:ext cx="250181" cy="228600"/>
          </a:xfrm>
          <a:prstGeom prst="diamond">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700">
              <a:solidFill>
                <a:srgbClr val="000000"/>
              </a:solidFill>
            </a:endParaRPr>
          </a:p>
        </p:txBody>
      </p:sp>
      <p:sp>
        <p:nvSpPr>
          <p:cNvPr id="77862" name="AnswerD"/>
          <p:cNvSpPr>
            <a:spLocks noChangeArrowheads="1"/>
          </p:cNvSpPr>
          <p:nvPr/>
        </p:nvSpPr>
        <p:spPr bwMode="auto">
          <a:xfrm>
            <a:off x="7906845" y="7678231"/>
            <a:ext cx="6652260" cy="1083470"/>
          </a:xfrm>
          <a:prstGeom prst="hexagon">
            <a:avLst>
              <a:gd name="adj" fmla="val 34150"/>
              <a:gd name="vf" fmla="val 115470"/>
            </a:avLst>
          </a:prstGeom>
          <a:gradFill flip="none" rotWithShape="1">
            <a:gsLst>
              <a:gs pos="35000">
                <a:srgbClr val="0D0D0D"/>
              </a:gs>
              <a:gs pos="100000">
                <a:srgbClr val="161645"/>
              </a:gs>
            </a:gsLst>
            <a:lin ang="5400000" scaled="1"/>
            <a:tileRect/>
          </a:gradFill>
          <a:ln w="38100">
            <a:gradFill>
              <a:gsLst>
                <a:gs pos="0">
                  <a:schemeClr val="accent5">
                    <a:lumMod val="50000"/>
                  </a:schemeClr>
                </a:gs>
                <a:gs pos="100000">
                  <a:schemeClr val="accent2"/>
                </a:gs>
              </a:gsLst>
              <a:lin ang="0" scaled="0"/>
            </a:gradFill>
          </a:ln>
          <a:effectLst/>
        </p:spPr>
        <p:txBody>
          <a:bodyPr wrap="none" anchor="ctr"/>
          <a:lstStyle/>
          <a:p>
            <a:pPr algn="ctr"/>
            <a:r>
              <a:rPr lang="en-US" sz="4000">
                <a:solidFill>
                  <a:schemeClr val="bg1"/>
                </a:solidFill>
                <a:latin typeface="Times New Roman" panose="02020603050405020304" pitchFamily="18" charset="0"/>
                <a:cs typeface="Times New Roman" panose="02020603050405020304" pitchFamily="18" charset="0"/>
              </a:rPr>
              <a:t>Truyện cười</a:t>
            </a:r>
            <a:endParaRPr lang="en-US" sz="3600">
              <a:solidFill>
                <a:schemeClr val="bg1"/>
              </a:solidFill>
              <a:latin typeface="Times New Roman" panose="02020603050405020304" pitchFamily="18" charset="0"/>
              <a:cs typeface="Times New Roman" panose="02020603050405020304" pitchFamily="18" charset="0"/>
            </a:endParaRPr>
          </a:p>
        </p:txBody>
      </p:sp>
      <p:sp>
        <p:nvSpPr>
          <p:cNvPr id="77861" name="AnswerC"/>
          <p:cNvSpPr>
            <a:spLocks noChangeArrowheads="1"/>
          </p:cNvSpPr>
          <p:nvPr/>
        </p:nvSpPr>
        <p:spPr bwMode="auto">
          <a:xfrm>
            <a:off x="1083692" y="7678231"/>
            <a:ext cx="6656120" cy="1083470"/>
          </a:xfrm>
          <a:prstGeom prst="hexagon">
            <a:avLst>
              <a:gd name="adj" fmla="val 34150"/>
              <a:gd name="vf" fmla="val 115470"/>
            </a:avLst>
          </a:prstGeom>
          <a:gradFill flip="none" rotWithShape="1">
            <a:gsLst>
              <a:gs pos="35000">
                <a:srgbClr val="0D0D0D"/>
              </a:gs>
              <a:gs pos="100000">
                <a:srgbClr val="161645"/>
              </a:gs>
            </a:gsLst>
            <a:lin ang="5400000" scaled="1"/>
            <a:tileRect/>
          </a:gradFill>
          <a:ln w="38100">
            <a:gradFill>
              <a:gsLst>
                <a:gs pos="0">
                  <a:schemeClr val="accent5">
                    <a:lumMod val="50000"/>
                  </a:schemeClr>
                </a:gs>
                <a:gs pos="100000">
                  <a:schemeClr val="accent2"/>
                </a:gs>
              </a:gsLst>
              <a:lin ang="10800000" scaled="0"/>
            </a:gradFill>
          </a:ln>
          <a:effectLst/>
        </p:spPr>
        <p:txBody>
          <a:bodyPr wrap="none" anchor="ctr"/>
          <a:lstStyle/>
          <a:p>
            <a:pPr algn="ctr"/>
            <a:r>
              <a:rPr lang="en-US" sz="4000">
                <a:solidFill>
                  <a:schemeClr val="bg1"/>
                </a:solidFill>
                <a:latin typeface="Times New Roman" panose="02020603050405020304" pitchFamily="18" charset="0"/>
                <a:cs typeface="Times New Roman" panose="02020603050405020304" pitchFamily="18" charset="0"/>
              </a:rPr>
              <a:t>Chính kịch</a:t>
            </a:r>
            <a:endParaRPr lang="en-US" sz="3600">
              <a:solidFill>
                <a:schemeClr val="bg1"/>
              </a:solidFill>
              <a:latin typeface="Times New Roman" panose="02020603050405020304" pitchFamily="18" charset="0"/>
              <a:cs typeface="Times New Roman" panose="02020603050405020304" pitchFamily="18" charset="0"/>
            </a:endParaRPr>
          </a:p>
        </p:txBody>
      </p:sp>
      <p:sp>
        <p:nvSpPr>
          <p:cNvPr id="77864" name="AnswerB"/>
          <p:cNvSpPr>
            <a:spLocks noChangeArrowheads="1"/>
          </p:cNvSpPr>
          <p:nvPr/>
        </p:nvSpPr>
        <p:spPr bwMode="auto">
          <a:xfrm>
            <a:off x="1229447" y="6406987"/>
            <a:ext cx="6656121" cy="1083470"/>
          </a:xfrm>
          <a:prstGeom prst="hexagon">
            <a:avLst>
              <a:gd name="adj" fmla="val 34150"/>
              <a:gd name="vf" fmla="val 115470"/>
            </a:avLst>
          </a:prstGeom>
          <a:gradFill flip="none" rotWithShape="1">
            <a:gsLst>
              <a:gs pos="35000">
                <a:srgbClr val="0D0D0D"/>
              </a:gs>
              <a:gs pos="100000">
                <a:srgbClr val="161645"/>
              </a:gs>
            </a:gsLst>
            <a:lin ang="5400000" scaled="1"/>
            <a:tileRect/>
          </a:gradFill>
          <a:ln w="38100">
            <a:gradFill>
              <a:gsLst>
                <a:gs pos="0">
                  <a:schemeClr val="accent5">
                    <a:lumMod val="50000"/>
                  </a:schemeClr>
                </a:gs>
                <a:gs pos="100000">
                  <a:schemeClr val="accent2"/>
                </a:gs>
              </a:gsLst>
              <a:lin ang="0" scaled="0"/>
            </a:gradFill>
          </a:ln>
          <a:effectLst/>
        </p:spPr>
        <p:txBody>
          <a:bodyPr wrap="none" anchor="ctr"/>
          <a:lstStyle/>
          <a:p>
            <a:pPr algn="ctr"/>
            <a:r>
              <a:rPr lang="en-US" sz="4000">
                <a:solidFill>
                  <a:schemeClr val="bg1"/>
                </a:solidFill>
                <a:latin typeface="Times New Roman" panose="02020603050405020304" pitchFamily="18" charset="0"/>
                <a:cs typeface="Times New Roman" panose="02020603050405020304" pitchFamily="18" charset="0"/>
              </a:rPr>
              <a:t>Hài kịch</a:t>
            </a:r>
            <a:endParaRPr lang="en-US" sz="3600">
              <a:solidFill>
                <a:schemeClr val="bg1"/>
              </a:solidFill>
              <a:latin typeface="Times New Roman" panose="02020603050405020304" pitchFamily="18" charset="0"/>
              <a:cs typeface="Times New Roman" panose="02020603050405020304" pitchFamily="18" charset="0"/>
            </a:endParaRPr>
          </a:p>
        </p:txBody>
      </p:sp>
      <p:sp>
        <p:nvSpPr>
          <p:cNvPr id="77863" name="AnswerA"/>
          <p:cNvSpPr>
            <a:spLocks noChangeArrowheads="1"/>
          </p:cNvSpPr>
          <p:nvPr/>
        </p:nvSpPr>
        <p:spPr bwMode="auto">
          <a:xfrm>
            <a:off x="7965949" y="6456455"/>
            <a:ext cx="6656120" cy="1083470"/>
          </a:xfrm>
          <a:prstGeom prst="hexagon">
            <a:avLst>
              <a:gd name="adj" fmla="val 34150"/>
              <a:gd name="vf" fmla="val 115470"/>
            </a:avLst>
          </a:prstGeom>
          <a:gradFill flip="none" rotWithShape="1">
            <a:gsLst>
              <a:gs pos="35000">
                <a:srgbClr val="0D0D0D"/>
              </a:gs>
              <a:gs pos="100000">
                <a:srgbClr val="161645"/>
              </a:gs>
            </a:gsLst>
            <a:lin ang="5400000" scaled="1"/>
            <a:tileRect/>
          </a:gradFill>
          <a:ln w="38100">
            <a:gradFill>
              <a:gsLst>
                <a:gs pos="0">
                  <a:schemeClr val="accent5">
                    <a:lumMod val="50000"/>
                  </a:schemeClr>
                </a:gs>
                <a:gs pos="100000">
                  <a:schemeClr val="accent2"/>
                </a:gs>
              </a:gsLst>
              <a:lin ang="10800000" scaled="0"/>
            </a:gradFill>
          </a:ln>
          <a:effectLst/>
        </p:spPr>
        <p:txBody>
          <a:bodyPr wrap="none" anchor="ctr"/>
          <a:lstStyle/>
          <a:p>
            <a:pPr algn="ctr"/>
            <a:r>
              <a:rPr lang="en-US" sz="4000">
                <a:solidFill>
                  <a:schemeClr val="bg1"/>
                </a:solidFill>
                <a:latin typeface="Times New Roman" panose="02020603050405020304" pitchFamily="18" charset="0"/>
                <a:cs typeface="Times New Roman" panose="02020603050405020304" pitchFamily="18" charset="0"/>
              </a:rPr>
              <a:t>Bi kịch</a:t>
            </a:r>
            <a:endParaRPr lang="en-US" sz="3600">
              <a:solidFill>
                <a:schemeClr val="bg1"/>
              </a:solidFill>
              <a:latin typeface="Times New Roman" panose="02020603050405020304" pitchFamily="18" charset="0"/>
              <a:cs typeface="Times New Roman" panose="02020603050405020304" pitchFamily="18" charset="0"/>
            </a:endParaRPr>
          </a:p>
        </p:txBody>
      </p:sp>
      <p:sp>
        <p:nvSpPr>
          <p:cNvPr id="77877" name="AutoShape 53"/>
          <p:cNvSpPr>
            <a:spLocks noChangeArrowheads="1"/>
          </p:cNvSpPr>
          <p:nvPr/>
        </p:nvSpPr>
        <p:spPr bwMode="auto">
          <a:xfrm>
            <a:off x="8067863" y="6985111"/>
            <a:ext cx="176213" cy="176213"/>
          </a:xfrm>
          <a:prstGeom prst="diamond">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411480" anchor="ctr"/>
          <a:lstStyle/>
          <a:p>
            <a:r>
              <a:rPr lang="en-US" sz="4200" b="1" dirty="0">
                <a:solidFill>
                  <a:srgbClr val="FFFFFF"/>
                </a:solidFill>
              </a:rPr>
              <a:t>B</a:t>
            </a:r>
            <a:endParaRPr lang="en-US" sz="4200" b="1" dirty="0">
              <a:solidFill>
                <a:srgbClr val="FFFFFF"/>
              </a:solidFill>
            </a:endParaRPr>
          </a:p>
        </p:txBody>
      </p:sp>
      <p:sp>
        <p:nvSpPr>
          <p:cNvPr id="77878" name="AutoShape 54"/>
          <p:cNvSpPr>
            <a:spLocks noChangeArrowheads="1"/>
          </p:cNvSpPr>
          <p:nvPr/>
        </p:nvSpPr>
        <p:spPr bwMode="auto">
          <a:xfrm>
            <a:off x="8067863" y="8148236"/>
            <a:ext cx="176213" cy="176213"/>
          </a:xfrm>
          <a:prstGeom prst="diamond">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411480" anchor="ctr"/>
          <a:lstStyle/>
          <a:p>
            <a:r>
              <a:rPr lang="en-US" sz="4200" b="1" dirty="0">
                <a:solidFill>
                  <a:srgbClr val="FFFFFF"/>
                </a:solidFill>
              </a:rPr>
              <a:t>D</a:t>
            </a:r>
            <a:endParaRPr lang="en-US" sz="4200" b="1" dirty="0">
              <a:solidFill>
                <a:srgbClr val="FFFFFF"/>
              </a:solidFill>
            </a:endParaRPr>
          </a:p>
        </p:txBody>
      </p:sp>
      <p:sp>
        <p:nvSpPr>
          <p:cNvPr id="77879" name="AutoShape 55"/>
          <p:cNvSpPr>
            <a:spLocks noChangeArrowheads="1"/>
          </p:cNvSpPr>
          <p:nvPr/>
        </p:nvSpPr>
        <p:spPr bwMode="auto">
          <a:xfrm>
            <a:off x="1251773" y="6985111"/>
            <a:ext cx="176213" cy="176213"/>
          </a:xfrm>
          <a:prstGeom prst="diamond">
            <a:avLst/>
          </a:prstGeom>
          <a:solidFill>
            <a:schemeClr val="bg1"/>
          </a:solidFill>
          <a:ln>
            <a:noFill/>
          </a:ln>
          <a:effectLst/>
        </p:spPr>
        <p:txBody>
          <a:bodyPr wrap="none" lIns="411480" anchor="ctr"/>
          <a:lstStyle/>
          <a:p>
            <a:r>
              <a:rPr lang="en-US" sz="4200" b="1" dirty="0">
                <a:solidFill>
                  <a:srgbClr val="FFFFFF"/>
                </a:solidFill>
              </a:rPr>
              <a:t>A</a:t>
            </a:r>
            <a:endParaRPr lang="en-US" b="1" dirty="0">
              <a:solidFill>
                <a:srgbClr val="FFFFFF"/>
              </a:solidFill>
            </a:endParaRPr>
          </a:p>
        </p:txBody>
      </p:sp>
      <p:sp>
        <p:nvSpPr>
          <p:cNvPr id="77880" name="AutoShape 56"/>
          <p:cNvSpPr>
            <a:spLocks noChangeArrowheads="1"/>
          </p:cNvSpPr>
          <p:nvPr/>
        </p:nvSpPr>
        <p:spPr bwMode="auto">
          <a:xfrm>
            <a:off x="1251773" y="8148236"/>
            <a:ext cx="176213" cy="176213"/>
          </a:xfrm>
          <a:prstGeom prst="diamond">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411480" anchor="ctr"/>
          <a:lstStyle/>
          <a:p>
            <a:r>
              <a:rPr lang="en-US" sz="4200" b="1" dirty="0">
                <a:solidFill>
                  <a:srgbClr val="FFFFFF"/>
                </a:solidFill>
              </a:rPr>
              <a:t>C</a:t>
            </a:r>
            <a:endParaRPr lang="en-US" sz="4200" b="1" dirty="0">
              <a:solidFill>
                <a:srgbClr val="FFFFFF"/>
              </a:solidFill>
            </a:endParaRPr>
          </a:p>
        </p:txBody>
      </p:sp>
      <p:sp>
        <p:nvSpPr>
          <p:cNvPr id="5" name="StartTimerButton" hidden="1">
            <a:hlinkClick r:id="" action="ppaction://macro?name=StartPhoneTimer">
              <a:snd r:embed="rId6" name="66 Phone-A-Friend-pt2.wav"/>
            </a:hlinkClick>
          </p:cNvPr>
          <p:cNvSpPr/>
          <p:nvPr/>
        </p:nvSpPr>
        <p:spPr>
          <a:xfrm>
            <a:off x="7127738" y="3835278"/>
            <a:ext cx="1371600" cy="1371600"/>
          </a:xfrm>
          <a:prstGeom prst="ellipse">
            <a:avLst/>
          </a:prstGeom>
          <a:solidFill>
            <a:schemeClr val="accent6"/>
          </a:solidFill>
          <a:ln w="38100">
            <a:solidFill>
              <a:srgbClr val="FFFF00"/>
            </a:solidFill>
          </a:ln>
          <a:effectLst>
            <a:outerShdw blurRad="76200" dist="63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lnSpc>
                <a:spcPts val="2100"/>
              </a:lnSpc>
            </a:pPr>
            <a:r>
              <a:rPr lang="en-US" sz="2400" b="1" dirty="0">
                <a:solidFill>
                  <a:srgbClr val="BBE0E3">
                    <a:lumMod val="60000"/>
                    <a:lumOff val="40000"/>
                  </a:srgbClr>
                </a:solidFill>
                <a:effectLst>
                  <a:outerShdw blurRad="38100" dist="38100" dir="2700000" algn="tl">
                    <a:srgbClr val="000000">
                      <a:alpha val="43137"/>
                    </a:srgbClr>
                  </a:outerShdw>
                </a:effectLst>
                <a:latin typeface="Arial Black" panose="020B0A04020102020204" pitchFamily="34" charset="0"/>
              </a:rPr>
              <a:t>START</a:t>
            </a:r>
            <a:endParaRPr lang="en-US" sz="2400" b="1" dirty="0">
              <a:solidFill>
                <a:srgbClr val="BBE0E3">
                  <a:lumMod val="60000"/>
                  <a:lumOff val="40000"/>
                </a:srgbClr>
              </a:solidFill>
              <a:effectLst>
                <a:outerShdw blurRad="38100" dist="38100" dir="2700000" algn="tl">
                  <a:srgbClr val="000000">
                    <a:alpha val="43137"/>
                  </a:srgbClr>
                </a:outerShdw>
              </a:effectLst>
              <a:latin typeface="Arial Black" panose="020B0A04020102020204" pitchFamily="34" charset="0"/>
            </a:endParaRPr>
          </a:p>
          <a:p>
            <a:pPr algn="ctr">
              <a:lnSpc>
                <a:spcPts val="2100"/>
              </a:lnSpc>
            </a:pPr>
            <a:r>
              <a:rPr lang="en-US" sz="2400" b="1" dirty="0">
                <a:solidFill>
                  <a:srgbClr val="BBE0E3">
                    <a:lumMod val="60000"/>
                    <a:lumOff val="40000"/>
                  </a:srgbClr>
                </a:solidFill>
                <a:effectLst>
                  <a:outerShdw blurRad="38100" dist="38100" dir="2700000" algn="tl">
                    <a:srgbClr val="000000">
                      <a:alpha val="43137"/>
                    </a:srgbClr>
                  </a:outerShdw>
                </a:effectLst>
                <a:latin typeface="Arial Black" panose="020B0A04020102020204" pitchFamily="34" charset="0"/>
              </a:rPr>
              <a:t>TIMER</a:t>
            </a:r>
            <a:endParaRPr lang="en-US" sz="2400" b="1" dirty="0">
              <a:solidFill>
                <a:srgbClr val="BBE0E3">
                  <a:lumMod val="60000"/>
                  <a:lumOff val="40000"/>
                </a:srgbClr>
              </a:solidFill>
              <a:effectLst>
                <a:outerShdw blurRad="38100" dist="38100" dir="2700000" algn="tl">
                  <a:srgbClr val="000000">
                    <a:alpha val="43137"/>
                  </a:srgbClr>
                </a:outerShdw>
              </a:effectLst>
              <a:latin typeface="Arial Black" panose="020B0A04020102020204" pitchFamily="34" charset="0"/>
            </a:endParaRPr>
          </a:p>
        </p:txBody>
      </p:sp>
      <p:sp>
        <p:nvSpPr>
          <p:cNvPr id="123" name="CloseAskPoll" hidden="1">
            <a:hlinkClick r:id="" action="ppaction://macro?name=EndLifeline"/>
          </p:cNvPr>
          <p:cNvSpPr/>
          <p:nvPr/>
        </p:nvSpPr>
        <p:spPr>
          <a:xfrm>
            <a:off x="11621123" y="2531170"/>
            <a:ext cx="1234440" cy="365639"/>
          </a:xfrm>
          <a:prstGeom prst="rect">
            <a:avLst/>
          </a:prstGeom>
          <a:ln w="19050">
            <a:solidFill>
              <a:schemeClr val="accent6">
                <a:lumMod val="60000"/>
                <a:lumOff val="40000"/>
              </a:schemeClr>
            </a:solidFill>
          </a:ln>
        </p:spPr>
        <p:style>
          <a:lnRef idx="2">
            <a:schemeClr val="dk1">
              <a:shade val="50000"/>
            </a:schemeClr>
          </a:lnRef>
          <a:fillRef idx="1">
            <a:schemeClr val="dk1"/>
          </a:fillRef>
          <a:effectRef idx="0">
            <a:schemeClr val="dk1"/>
          </a:effectRef>
          <a:fontRef idx="minor">
            <a:schemeClr val="lt1"/>
          </a:fontRef>
        </p:style>
        <p:txBody>
          <a:bodyPr lIns="0" rIns="0" rtlCol="0" anchor="ctr"/>
          <a:lstStyle/>
          <a:p>
            <a:pPr algn="ctr"/>
            <a:r>
              <a:rPr lang="en-US" sz="2400" b="1" dirty="0">
                <a:solidFill>
                  <a:srgbClr val="FFFFFF"/>
                </a:solidFill>
                <a:latin typeface="Arial Black" panose="020B0A04020102020204" pitchFamily="34" charset="0"/>
              </a:rPr>
              <a:t>CLOSE</a:t>
            </a:r>
            <a:endParaRPr lang="en-US" sz="2400" b="1" dirty="0">
              <a:solidFill>
                <a:srgbClr val="FFFFFF"/>
              </a:solidFill>
              <a:latin typeface="Arial Black" panose="020B0A04020102020204" pitchFamily="34" charset="0"/>
            </a:endParaRPr>
          </a:p>
        </p:txBody>
      </p:sp>
      <p:sp>
        <p:nvSpPr>
          <p:cNvPr id="124" name="StopPhoneTimer" hidden="1">
            <a:hlinkClick r:id="" action="ppaction://macro?name=EndLifeline"/>
          </p:cNvPr>
          <p:cNvSpPr/>
          <p:nvPr/>
        </p:nvSpPr>
        <p:spPr>
          <a:xfrm>
            <a:off x="7272258" y="5143501"/>
            <a:ext cx="1097280" cy="365639"/>
          </a:xfrm>
          <a:prstGeom prst="hexagon">
            <a:avLst/>
          </a:prstGeom>
          <a:ln w="19050">
            <a:solidFill>
              <a:schemeClr val="accent6">
                <a:lumMod val="60000"/>
                <a:lumOff val="40000"/>
              </a:schemeClr>
            </a:solidFill>
          </a:ln>
        </p:spPr>
        <p:style>
          <a:lnRef idx="2">
            <a:schemeClr val="dk1">
              <a:shade val="50000"/>
            </a:schemeClr>
          </a:lnRef>
          <a:fillRef idx="1">
            <a:schemeClr val="dk1"/>
          </a:fillRef>
          <a:effectRef idx="0">
            <a:schemeClr val="dk1"/>
          </a:effectRef>
          <a:fontRef idx="minor">
            <a:schemeClr val="lt1"/>
          </a:fontRef>
        </p:style>
        <p:txBody>
          <a:bodyPr lIns="0" rIns="0" rtlCol="0" anchor="ctr"/>
          <a:lstStyle/>
          <a:p>
            <a:pPr algn="ctr"/>
            <a:r>
              <a:rPr lang="en-US" sz="2400" b="1" dirty="0">
                <a:solidFill>
                  <a:srgbClr val="FFFFFF"/>
                </a:solidFill>
                <a:latin typeface="Arial Black" panose="020B0A04020102020204" pitchFamily="34" charset="0"/>
              </a:rPr>
              <a:t>END</a:t>
            </a:r>
            <a:endParaRPr lang="en-US" sz="2400" b="1" dirty="0">
              <a:solidFill>
                <a:srgbClr val="FFFFFF"/>
              </a:solidFill>
              <a:latin typeface="Arial Black" panose="020B0A04020102020204" pitchFamily="34" charset="0"/>
            </a:endParaRPr>
          </a:p>
        </p:txBody>
      </p:sp>
      <p:grpSp>
        <p:nvGrpSpPr>
          <p:cNvPr id="128" name="FiftyFifty" hidden="1"/>
          <p:cNvGrpSpPr/>
          <p:nvPr/>
        </p:nvGrpSpPr>
        <p:grpSpPr>
          <a:xfrm>
            <a:off x="5855300" y="8938331"/>
            <a:ext cx="1248003" cy="623510"/>
            <a:chOff x="-1855955" y="3274526"/>
            <a:chExt cx="1575210" cy="786985"/>
          </a:xfrm>
        </p:grpSpPr>
        <p:sp>
          <p:nvSpPr>
            <p:cNvPr id="129" name="Lifeline" hidden="1">
              <a:hlinkClick r:id="" action="ppaction://macro?name=FiftyFifty"/>
            </p:cNvPr>
            <p:cNvSpPr/>
            <p:nvPr/>
          </p:nvSpPr>
          <p:spPr>
            <a:xfrm>
              <a:off x="-1855955" y="3274526"/>
              <a:ext cx="1575210" cy="786985"/>
            </a:xfrm>
            <a:prstGeom prst="ellipse">
              <a:avLst/>
            </a:prstGeom>
            <a:solidFill>
              <a:schemeClr val="tx1"/>
            </a:solidFill>
            <a:ln w="28575">
              <a:gradFill flip="none" rotWithShape="1">
                <a:gsLst>
                  <a:gs pos="0">
                    <a:srgbClr val="3366FF"/>
                  </a:gs>
                  <a:gs pos="49000">
                    <a:schemeClr val="accent1">
                      <a:lumMod val="97000"/>
                      <a:lumOff val="3000"/>
                    </a:schemeClr>
                  </a:gs>
                  <a:gs pos="100000">
                    <a:srgbClr val="3366FF"/>
                  </a:gs>
                </a:gsLst>
                <a:lin ang="0" scaled="0"/>
                <a:tileRect/>
              </a:gra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endParaRPr lang="en-US" sz="6000" b="1" spc="-450" dirty="0">
                <a:solidFill>
                  <a:prstClr val="white"/>
                </a:solidFill>
              </a:endParaRPr>
            </a:p>
          </p:txBody>
        </p:sp>
        <p:pic>
          <p:nvPicPr>
            <p:cNvPr id="132" name="Picture 131" hidden="1">
              <a:hlinkClick r:id="" action="ppaction://macro?name=FiftyFifty"/>
            </p:cNvPr>
            <p:cNvPicPr>
              <a:picLocks noChangeAspect="1"/>
            </p:cNvPicPr>
            <p:nvPr/>
          </p:nvPicPr>
          <p:blipFill rotWithShape="1">
            <a:blip r:embed="rId7" cstate="print">
              <a:extLst>
                <a:ext uri="{28A0092B-C50C-407E-A947-70E740481C1C}">
                  <a14:useLocalDpi xmlns:a14="http://schemas.microsoft.com/office/drawing/2010/main" val="0"/>
                </a:ext>
              </a:extLst>
            </a:blip>
            <a:srcRect l="18104" t="24368" r="16082" b="32681"/>
            <a:stretch>
              <a:fillRect/>
            </a:stretch>
          </p:blipFill>
          <p:spPr>
            <a:xfrm>
              <a:off x="-1670217" y="3446042"/>
              <a:ext cx="1203735" cy="460860"/>
            </a:xfrm>
            <a:prstGeom prst="rect">
              <a:avLst/>
            </a:prstGeom>
          </p:spPr>
        </p:pic>
      </p:grpSp>
      <p:grpSp>
        <p:nvGrpSpPr>
          <p:cNvPr id="133" name="AskAudience" hidden="1"/>
          <p:cNvGrpSpPr/>
          <p:nvPr/>
        </p:nvGrpSpPr>
        <p:grpSpPr>
          <a:xfrm>
            <a:off x="7208246" y="8938331"/>
            <a:ext cx="1248003" cy="623510"/>
            <a:chOff x="-1855955" y="260905"/>
            <a:chExt cx="1575210" cy="786985"/>
          </a:xfrm>
        </p:grpSpPr>
        <p:sp>
          <p:nvSpPr>
            <p:cNvPr id="134" name="Lifeline" hidden="1">
              <a:hlinkClick r:id="" action="ppaction://macro?name=AskAudience"/>
            </p:cNvPr>
            <p:cNvSpPr/>
            <p:nvPr/>
          </p:nvSpPr>
          <p:spPr>
            <a:xfrm>
              <a:off x="-1855955" y="260905"/>
              <a:ext cx="1575210" cy="786985"/>
            </a:xfrm>
            <a:prstGeom prst="ellipse">
              <a:avLst/>
            </a:prstGeom>
            <a:solidFill>
              <a:schemeClr val="tx1"/>
            </a:solidFill>
            <a:ln w="28575">
              <a:gradFill flip="none" rotWithShape="1">
                <a:gsLst>
                  <a:gs pos="0">
                    <a:srgbClr val="3366FF"/>
                  </a:gs>
                  <a:gs pos="49000">
                    <a:schemeClr val="accent1">
                      <a:lumMod val="97000"/>
                      <a:lumOff val="3000"/>
                    </a:schemeClr>
                  </a:gs>
                  <a:gs pos="100000">
                    <a:srgbClr val="3366FF"/>
                  </a:gs>
                </a:gsLst>
                <a:lin ang="0" scaled="0"/>
                <a:tileRect/>
              </a:gra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endParaRPr lang="en-US" sz="6000" b="1" spc="-450" dirty="0">
                <a:solidFill>
                  <a:prstClr val="white"/>
                </a:solidFill>
              </a:endParaRPr>
            </a:p>
          </p:txBody>
        </p:sp>
        <p:pic>
          <p:nvPicPr>
            <p:cNvPr id="135" name="Picture 134" hidden="1">
              <a:hlinkClick r:id="" action="ppaction://macro?name=AskAudience"/>
            </p:cNvPr>
            <p:cNvPicPr>
              <a:picLocks noChangeAspect="1"/>
            </p:cNvPicPr>
            <p:nvPr/>
          </p:nvPicPr>
          <p:blipFill rotWithShape="1">
            <a:blip r:embed="rId8" cstate="print">
              <a:extLst>
                <a:ext uri="{28A0092B-C50C-407E-A947-70E740481C1C}">
                  <a14:useLocalDpi xmlns:a14="http://schemas.microsoft.com/office/drawing/2010/main" val="0"/>
                </a:ext>
              </a:extLst>
            </a:blip>
            <a:srcRect l="17092" t="15136" r="19425" b="32640"/>
            <a:stretch>
              <a:fillRect/>
            </a:stretch>
          </p:blipFill>
          <p:spPr>
            <a:xfrm>
              <a:off x="-1567615" y="347158"/>
              <a:ext cx="998530" cy="614479"/>
            </a:xfrm>
            <a:prstGeom prst="rect">
              <a:avLst/>
            </a:prstGeom>
          </p:spPr>
        </p:pic>
      </p:grpSp>
      <p:grpSp>
        <p:nvGrpSpPr>
          <p:cNvPr id="147" name="PlusOne" hidden="1"/>
          <p:cNvGrpSpPr/>
          <p:nvPr/>
        </p:nvGrpSpPr>
        <p:grpSpPr>
          <a:xfrm>
            <a:off x="8556653" y="8938331"/>
            <a:ext cx="1248003" cy="623510"/>
            <a:chOff x="-1855955" y="4257568"/>
            <a:chExt cx="1575210" cy="786985"/>
          </a:xfrm>
        </p:grpSpPr>
        <p:sp>
          <p:nvSpPr>
            <p:cNvPr id="148" name="Lifeline" hidden="1">
              <a:hlinkClick r:id="" action="ppaction://macro?name=PlusOne"/>
            </p:cNvPr>
            <p:cNvSpPr/>
            <p:nvPr/>
          </p:nvSpPr>
          <p:spPr>
            <a:xfrm>
              <a:off x="-1855955" y="4257568"/>
              <a:ext cx="1575210" cy="786985"/>
            </a:xfrm>
            <a:prstGeom prst="ellipse">
              <a:avLst/>
            </a:prstGeom>
            <a:solidFill>
              <a:schemeClr val="tx1"/>
            </a:solidFill>
            <a:ln w="28575">
              <a:gradFill flip="none" rotWithShape="1">
                <a:gsLst>
                  <a:gs pos="0">
                    <a:srgbClr val="3366FF"/>
                  </a:gs>
                  <a:gs pos="49000">
                    <a:schemeClr val="accent1">
                      <a:lumMod val="97000"/>
                      <a:lumOff val="3000"/>
                    </a:schemeClr>
                  </a:gs>
                  <a:gs pos="100000">
                    <a:srgbClr val="3366FF"/>
                  </a:gs>
                </a:gsLst>
                <a:lin ang="0" scaled="0"/>
                <a:tileRect/>
              </a:gra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endParaRPr lang="en-US" sz="6000" b="1" spc="-450" dirty="0">
                <a:solidFill>
                  <a:prstClr val="white"/>
                </a:solidFill>
              </a:endParaRPr>
            </a:p>
          </p:txBody>
        </p:sp>
        <p:pic>
          <p:nvPicPr>
            <p:cNvPr id="149" name="Picture 148" hidden="1">
              <a:hlinkClick r:id="" action="ppaction://macro?name=PlusOne"/>
            </p:cNvPr>
            <p:cNvPicPr>
              <a:picLocks noChangeAspect="1"/>
            </p:cNvPicPr>
            <p:nvPr/>
          </p:nvPicPr>
          <p:blipFill rotWithShape="1">
            <a:blip r:embed="rId9" cstate="print">
              <a:extLst>
                <a:ext uri="{28A0092B-C50C-407E-A947-70E740481C1C}">
                  <a14:useLocalDpi xmlns:a14="http://schemas.microsoft.com/office/drawing/2010/main" val="0"/>
                </a:ext>
              </a:extLst>
            </a:blip>
            <a:srcRect l="24933" t="28170" r="25335" b="40810"/>
            <a:stretch>
              <a:fillRect/>
            </a:stretch>
          </p:blipFill>
          <p:spPr>
            <a:xfrm>
              <a:off x="-1471602" y="4401428"/>
              <a:ext cx="806505" cy="499265"/>
            </a:xfrm>
            <a:prstGeom prst="rect">
              <a:avLst/>
            </a:prstGeom>
          </p:spPr>
        </p:pic>
      </p:grpSp>
      <p:grpSp>
        <p:nvGrpSpPr>
          <p:cNvPr id="150" name="LL1X" hidden="1"/>
          <p:cNvGrpSpPr/>
          <p:nvPr/>
        </p:nvGrpSpPr>
        <p:grpSpPr>
          <a:xfrm>
            <a:off x="5793501" y="8708901"/>
            <a:ext cx="1371600" cy="1082367"/>
            <a:chOff x="3862334" y="5805934"/>
            <a:chExt cx="914400" cy="721578"/>
          </a:xfrm>
        </p:grpSpPr>
        <p:sp>
          <p:nvSpPr>
            <p:cNvPr id="151" name="shape" hidden="1"/>
            <p:cNvSpPr/>
            <p:nvPr/>
          </p:nvSpPr>
          <p:spPr>
            <a:xfrm>
              <a:off x="3862334" y="5936597"/>
              <a:ext cx="914400" cy="457200"/>
            </a:xfrm>
            <a:prstGeom prst="ellipse">
              <a:avLst/>
            </a:prstGeom>
            <a:solidFill>
              <a:schemeClr val="tx1">
                <a:alpha val="1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endParaRPr lang="en-US" sz="2700" b="1" dirty="0">
                <a:solidFill>
                  <a:srgbClr val="FFFFFF"/>
                </a:solidFill>
              </a:endParaRPr>
            </a:p>
          </p:txBody>
        </p:sp>
        <p:sp>
          <p:nvSpPr>
            <p:cNvPr id="152" name="Fifty" hidden="1"/>
            <p:cNvSpPr/>
            <p:nvPr/>
          </p:nvSpPr>
          <p:spPr>
            <a:xfrm rot="18900000">
              <a:off x="3967135" y="5805934"/>
              <a:ext cx="721578" cy="721578"/>
            </a:xfrm>
            <a:prstGeom prst="plus">
              <a:avLst>
                <a:gd name="adj" fmla="val 40402"/>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srgbClr val="FFFFFF"/>
                </a:solidFill>
              </a:endParaRPr>
            </a:p>
          </p:txBody>
        </p:sp>
      </p:grpSp>
      <p:grpSp>
        <p:nvGrpSpPr>
          <p:cNvPr id="153" name="LL2X" hidden="1"/>
          <p:cNvGrpSpPr/>
          <p:nvPr/>
        </p:nvGrpSpPr>
        <p:grpSpPr>
          <a:xfrm>
            <a:off x="7146447" y="8708901"/>
            <a:ext cx="1371600" cy="1082367"/>
            <a:chOff x="4764298" y="5805934"/>
            <a:chExt cx="914400" cy="721578"/>
          </a:xfrm>
        </p:grpSpPr>
        <p:sp>
          <p:nvSpPr>
            <p:cNvPr id="154" name="shape" hidden="1"/>
            <p:cNvSpPr/>
            <p:nvPr/>
          </p:nvSpPr>
          <p:spPr>
            <a:xfrm>
              <a:off x="4764298" y="5936597"/>
              <a:ext cx="914400" cy="457200"/>
            </a:xfrm>
            <a:prstGeom prst="ellipse">
              <a:avLst/>
            </a:prstGeom>
            <a:solidFill>
              <a:schemeClr val="tx1">
                <a:alpha val="1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endParaRPr lang="en-US" sz="2700" b="1" dirty="0">
                <a:solidFill>
                  <a:srgbClr val="FFFFFF"/>
                </a:solidFill>
              </a:endParaRPr>
            </a:p>
          </p:txBody>
        </p:sp>
        <p:sp>
          <p:nvSpPr>
            <p:cNvPr id="155" name="Audience" hidden="1"/>
            <p:cNvSpPr/>
            <p:nvPr/>
          </p:nvSpPr>
          <p:spPr>
            <a:xfrm rot="18900000">
              <a:off x="4871242" y="5805934"/>
              <a:ext cx="721578" cy="721578"/>
            </a:xfrm>
            <a:prstGeom prst="plus">
              <a:avLst>
                <a:gd name="adj" fmla="val 40402"/>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srgbClr val="FFFFFF"/>
                </a:solidFill>
              </a:endParaRPr>
            </a:p>
          </p:txBody>
        </p:sp>
      </p:grpSp>
      <p:grpSp>
        <p:nvGrpSpPr>
          <p:cNvPr id="156" name="LL3X" hidden="1"/>
          <p:cNvGrpSpPr/>
          <p:nvPr/>
        </p:nvGrpSpPr>
        <p:grpSpPr>
          <a:xfrm>
            <a:off x="8494854" y="8708901"/>
            <a:ext cx="1371600" cy="1082367"/>
            <a:chOff x="5663236" y="5805934"/>
            <a:chExt cx="914400" cy="721578"/>
          </a:xfrm>
        </p:grpSpPr>
        <p:sp>
          <p:nvSpPr>
            <p:cNvPr id="157" name="shape" hidden="1"/>
            <p:cNvSpPr/>
            <p:nvPr/>
          </p:nvSpPr>
          <p:spPr>
            <a:xfrm>
              <a:off x="5663236" y="5915407"/>
              <a:ext cx="914400" cy="457200"/>
            </a:xfrm>
            <a:prstGeom prst="ellipse">
              <a:avLst/>
            </a:prstGeom>
            <a:solidFill>
              <a:schemeClr val="tx1">
                <a:alpha val="1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endParaRPr lang="en-US" sz="4800" dirty="0">
                <a:solidFill>
                  <a:srgbClr val="FFFFFF"/>
                </a:solidFill>
              </a:endParaRPr>
            </a:p>
          </p:txBody>
        </p:sp>
        <p:sp>
          <p:nvSpPr>
            <p:cNvPr id="158" name="Phone" hidden="1"/>
            <p:cNvSpPr/>
            <p:nvPr/>
          </p:nvSpPr>
          <p:spPr>
            <a:xfrm rot="18900000">
              <a:off x="5762648" y="5805934"/>
              <a:ext cx="721578" cy="721578"/>
            </a:xfrm>
            <a:prstGeom prst="plus">
              <a:avLst>
                <a:gd name="adj" fmla="val 40402"/>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srgbClr val="FFFFFF"/>
                </a:solidFill>
              </a:endParaRPr>
            </a:p>
          </p:txBody>
        </p:sp>
      </p:grpSp>
      <p:sp>
        <p:nvSpPr>
          <p:cNvPr id="160" name="PlusOneText" hidden="1"/>
          <p:cNvSpPr txBox="1"/>
          <p:nvPr/>
        </p:nvSpPr>
        <p:spPr>
          <a:xfrm>
            <a:off x="7025684" y="7193815"/>
            <a:ext cx="1574129" cy="891278"/>
          </a:xfrm>
          <a:prstGeom prst="ellipse">
            <a:avLst/>
          </a:prstGeom>
          <a:solidFill>
            <a:schemeClr val="tx1"/>
          </a:solidFill>
          <a:ln w="44450">
            <a:solidFill>
              <a:srgbClr val="3366FF"/>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defPPr>
              <a:defRPr lang="en-US"/>
            </a:defPPr>
            <a:lvl1pPr algn="ctr">
              <a:defRPr sz="4000" b="1" spc="-300">
                <a:solidFill>
                  <a:prstClr val="white"/>
                </a:solidFill>
                <a:latin typeface="+mn-lt"/>
              </a:defRPr>
            </a:lvl1pPr>
            <a:lvl2pPr>
              <a:defRPr>
                <a:solidFill>
                  <a:schemeClr val="lt1"/>
                </a:solidFill>
                <a:latin typeface="+mn-lt"/>
              </a:defRPr>
            </a:lvl2pPr>
            <a:lvl3pPr>
              <a:defRPr>
                <a:solidFill>
                  <a:schemeClr val="lt1"/>
                </a:solidFill>
                <a:latin typeface="+mn-lt"/>
              </a:defRPr>
            </a:lvl3pPr>
            <a:lvl4pPr>
              <a:defRPr>
                <a:solidFill>
                  <a:schemeClr val="lt1"/>
                </a:solidFill>
                <a:latin typeface="+mn-lt"/>
              </a:defRPr>
            </a:lvl4pPr>
            <a:lvl5pPr>
              <a:defRPr>
                <a:solidFill>
                  <a:schemeClr val="lt1"/>
                </a:solidFill>
                <a:latin typeface="+mn-lt"/>
              </a:defRPr>
            </a:lvl5pPr>
            <a:lvl6pPr>
              <a:defRPr>
                <a:solidFill>
                  <a:schemeClr val="lt1"/>
                </a:solidFill>
                <a:latin typeface="+mn-lt"/>
              </a:defRPr>
            </a:lvl6pPr>
            <a:lvl7pPr>
              <a:defRPr>
                <a:solidFill>
                  <a:schemeClr val="lt1"/>
                </a:solidFill>
                <a:latin typeface="+mn-lt"/>
              </a:defRPr>
            </a:lvl7pPr>
            <a:lvl8pPr>
              <a:defRPr>
                <a:solidFill>
                  <a:schemeClr val="lt1"/>
                </a:solidFill>
                <a:latin typeface="+mn-lt"/>
              </a:defRPr>
            </a:lvl8pPr>
            <a:lvl9pPr>
              <a:defRPr>
                <a:solidFill>
                  <a:schemeClr val="lt1"/>
                </a:solidFill>
                <a:latin typeface="+mn-lt"/>
              </a:defRPr>
            </a:lvl9pPr>
          </a:lstStyle>
          <a:p>
            <a:r>
              <a:rPr lang="en-US" sz="4200" dirty="0">
                <a:sym typeface="Wingdings 2" panose="05020102010507070707" pitchFamily="18" charset="2"/>
              </a:rPr>
              <a:t></a:t>
            </a:r>
            <a:r>
              <a:rPr lang="en-US" sz="6000" dirty="0"/>
              <a:t>1</a:t>
            </a:r>
            <a:endParaRPr lang="en-US" sz="6000" dirty="0"/>
          </a:p>
        </p:txBody>
      </p:sp>
      <p:sp>
        <p:nvSpPr>
          <p:cNvPr id="161" name="DoubleDipText" hidden="1"/>
          <p:cNvSpPr txBox="1"/>
          <p:nvPr/>
        </p:nvSpPr>
        <p:spPr>
          <a:xfrm>
            <a:off x="7025684" y="7193815"/>
            <a:ext cx="1574129" cy="891278"/>
          </a:xfrm>
          <a:prstGeom prst="ellipse">
            <a:avLst/>
          </a:prstGeom>
          <a:solidFill>
            <a:schemeClr val="tx1"/>
          </a:solidFill>
          <a:ln w="44450">
            <a:solidFill>
              <a:srgbClr val="3366FF"/>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defPPr>
              <a:defRPr lang="en-US"/>
            </a:defPPr>
            <a:lvl1pPr algn="ctr">
              <a:defRPr sz="4000" b="1" spc="-300">
                <a:solidFill>
                  <a:prstClr val="white"/>
                </a:solidFill>
                <a:latin typeface="+mn-lt"/>
              </a:defRPr>
            </a:lvl1pPr>
            <a:lvl2pPr>
              <a:defRPr>
                <a:solidFill>
                  <a:schemeClr val="lt1"/>
                </a:solidFill>
                <a:latin typeface="+mn-lt"/>
              </a:defRPr>
            </a:lvl2pPr>
            <a:lvl3pPr>
              <a:defRPr>
                <a:solidFill>
                  <a:schemeClr val="lt1"/>
                </a:solidFill>
                <a:latin typeface="+mn-lt"/>
              </a:defRPr>
            </a:lvl3pPr>
            <a:lvl4pPr>
              <a:defRPr>
                <a:solidFill>
                  <a:schemeClr val="lt1"/>
                </a:solidFill>
                <a:latin typeface="+mn-lt"/>
              </a:defRPr>
            </a:lvl4pPr>
            <a:lvl5pPr>
              <a:defRPr>
                <a:solidFill>
                  <a:schemeClr val="lt1"/>
                </a:solidFill>
                <a:latin typeface="+mn-lt"/>
              </a:defRPr>
            </a:lvl5pPr>
            <a:lvl6pPr>
              <a:defRPr>
                <a:solidFill>
                  <a:schemeClr val="lt1"/>
                </a:solidFill>
                <a:latin typeface="+mn-lt"/>
              </a:defRPr>
            </a:lvl6pPr>
            <a:lvl7pPr>
              <a:defRPr>
                <a:solidFill>
                  <a:schemeClr val="lt1"/>
                </a:solidFill>
                <a:latin typeface="+mn-lt"/>
              </a:defRPr>
            </a:lvl7pPr>
            <a:lvl8pPr>
              <a:defRPr>
                <a:solidFill>
                  <a:schemeClr val="lt1"/>
                </a:solidFill>
                <a:latin typeface="+mn-lt"/>
              </a:defRPr>
            </a:lvl8pPr>
            <a:lvl9pPr>
              <a:defRPr>
                <a:solidFill>
                  <a:schemeClr val="lt1"/>
                </a:solidFill>
                <a:latin typeface="+mn-lt"/>
              </a:defRPr>
            </a:lvl9pPr>
          </a:lstStyle>
          <a:p>
            <a:r>
              <a:rPr lang="en-US" sz="4200" dirty="0">
                <a:sym typeface="Wingdings 2" panose="05020102010507070707" pitchFamily="18" charset="2"/>
              </a:rPr>
              <a:t></a:t>
            </a:r>
            <a:r>
              <a:rPr lang="en-US" sz="6000" dirty="0"/>
              <a:t>2</a:t>
            </a:r>
            <a:endParaRPr lang="en-US" sz="6000" dirty="0"/>
          </a:p>
        </p:txBody>
      </p:sp>
      <p:grpSp>
        <p:nvGrpSpPr>
          <p:cNvPr id="138" name="ContinueWon" hidden="1"/>
          <p:cNvGrpSpPr/>
          <p:nvPr/>
        </p:nvGrpSpPr>
        <p:grpSpPr>
          <a:xfrm>
            <a:off x="4895375" y="5382647"/>
            <a:ext cx="5861636" cy="923948"/>
            <a:chOff x="920627" y="206375"/>
            <a:chExt cx="8983609" cy="1416050"/>
          </a:xfrm>
        </p:grpSpPr>
        <p:sp>
          <p:nvSpPr>
            <p:cNvPr id="139" name="WonValue" hidden="1">
              <a:hlinkClick r:id="" action="ppaction://macro?name=NextQuestion"/>
            </p:cNvPr>
            <p:cNvSpPr>
              <a:spLocks noChangeArrowheads="1"/>
            </p:cNvSpPr>
            <p:nvPr/>
          </p:nvSpPr>
          <p:spPr bwMode="auto">
            <a:xfrm>
              <a:off x="920627" y="206375"/>
              <a:ext cx="8983609" cy="1416050"/>
            </a:xfrm>
            <a:prstGeom prst="hexagon">
              <a:avLst>
                <a:gd name="adj" fmla="val 34128"/>
                <a:gd name="vf" fmla="val 115470"/>
              </a:avLst>
            </a:prstGeom>
            <a:gradFill flip="none" rotWithShape="1">
              <a:gsLst>
                <a:gs pos="35000">
                  <a:srgbClr val="0D0D0D"/>
                </a:gs>
                <a:gs pos="100000">
                  <a:srgbClr val="161645"/>
                </a:gs>
              </a:gsLst>
              <a:lin ang="5400000" scaled="1"/>
              <a:tileRect/>
            </a:gradFill>
            <a:ln w="50800" cap="sq">
              <a:gradFill>
                <a:gsLst>
                  <a:gs pos="50000">
                    <a:schemeClr val="accent5">
                      <a:lumMod val="50000"/>
                    </a:schemeClr>
                  </a:gs>
                  <a:gs pos="100000">
                    <a:schemeClr val="accent2"/>
                  </a:gs>
                  <a:gs pos="0">
                    <a:schemeClr val="accent2"/>
                  </a:gs>
                </a:gsLst>
                <a:lin ang="10800000" scaled="0"/>
              </a:gradFill>
              <a:miter lim="800000"/>
            </a:ln>
            <a:effectLst/>
          </p:spPr>
          <p:txBody>
            <a:bodyPr wrap="none" tIns="0" anchor="ctr"/>
            <a:lstStyle/>
            <a:p>
              <a:pPr algn="ctr"/>
              <a:r>
                <a:rPr lang="en-US" sz="6600" b="1">
                  <a:solidFill>
                    <a:srgbClr val="FFFFFF"/>
                  </a:solidFill>
                </a:rPr>
                <a:t>$200</a:t>
              </a:r>
              <a:endParaRPr lang="en-US" sz="6600" b="1" dirty="0">
                <a:solidFill>
                  <a:srgbClr val="FFFFFF"/>
                </a:solidFill>
              </a:endParaRPr>
            </a:p>
          </p:txBody>
        </p:sp>
        <p:sp>
          <p:nvSpPr>
            <p:cNvPr id="140" name="AutoShape 80" hidden="1"/>
            <p:cNvSpPr>
              <a:spLocks noChangeAspect="1" noChangeArrowheads="1"/>
            </p:cNvSpPr>
            <p:nvPr/>
          </p:nvSpPr>
          <p:spPr bwMode="auto">
            <a:xfrm>
              <a:off x="1096655" y="811067"/>
              <a:ext cx="243460" cy="235912"/>
            </a:xfrm>
            <a:prstGeom prst="diamond">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650">
                <a:solidFill>
                  <a:srgbClr val="000000"/>
                </a:solidFill>
              </a:endParaRPr>
            </a:p>
          </p:txBody>
        </p:sp>
        <p:sp>
          <p:nvSpPr>
            <p:cNvPr id="141" name="AutoShape 81" hidden="1"/>
            <p:cNvSpPr>
              <a:spLocks noChangeAspect="1" noChangeArrowheads="1"/>
            </p:cNvSpPr>
            <p:nvPr/>
          </p:nvSpPr>
          <p:spPr bwMode="auto">
            <a:xfrm>
              <a:off x="9462786" y="811067"/>
              <a:ext cx="243460" cy="235912"/>
            </a:xfrm>
            <a:prstGeom prst="diamond">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650">
                <a:solidFill>
                  <a:srgbClr val="000000"/>
                </a:solidFill>
              </a:endParaRPr>
            </a:p>
          </p:txBody>
        </p:sp>
      </p:grpSp>
      <p:grpSp>
        <p:nvGrpSpPr>
          <p:cNvPr id="118" name="FinalAnswer" hidden="1"/>
          <p:cNvGrpSpPr/>
          <p:nvPr/>
        </p:nvGrpSpPr>
        <p:grpSpPr>
          <a:xfrm>
            <a:off x="3673473" y="4799656"/>
            <a:ext cx="8350902" cy="1590785"/>
            <a:chOff x="2448982" y="3199770"/>
            <a:chExt cx="5567268" cy="1060523"/>
          </a:xfrm>
        </p:grpSpPr>
        <p:sp>
          <p:nvSpPr>
            <p:cNvPr id="119" name="Hexagon 118" hidden="1"/>
            <p:cNvSpPr/>
            <p:nvPr/>
          </p:nvSpPr>
          <p:spPr>
            <a:xfrm>
              <a:off x="2448982" y="3199770"/>
              <a:ext cx="5567268" cy="1060523"/>
            </a:xfrm>
            <a:prstGeom prst="hexagon">
              <a:avLst/>
            </a:prstGeom>
            <a:gradFill flip="none" rotWithShape="1">
              <a:gsLst>
                <a:gs pos="35000">
                  <a:srgbClr val="002060"/>
                </a:gs>
                <a:gs pos="100000">
                  <a:schemeClr val="accent2"/>
                </a:gs>
              </a:gsLst>
              <a:lin ang="5400000" scaled="1"/>
              <a:tileRect/>
            </a:gradFill>
            <a:ln w="50800">
              <a:solidFill>
                <a:schemeClr val="tx1"/>
              </a:solidFill>
            </a:ln>
            <a:effectLst/>
          </p:spPr>
          <p:txBody>
            <a:bodyPr wrap="none" anchor="ctr"/>
            <a:lstStyle/>
            <a:p>
              <a:pPr algn="ctr"/>
              <a:endParaRPr lang="en-US" sz="2700" dirty="0">
                <a:solidFill>
                  <a:srgbClr val="FFFFFF"/>
                </a:solidFill>
              </a:endParaRPr>
            </a:p>
          </p:txBody>
        </p:sp>
        <p:sp>
          <p:nvSpPr>
            <p:cNvPr id="120" name="Freeform 119" hidden="1"/>
            <p:cNvSpPr/>
            <p:nvPr/>
          </p:nvSpPr>
          <p:spPr>
            <a:xfrm>
              <a:off x="2513697" y="3199770"/>
              <a:ext cx="5437838" cy="400832"/>
            </a:xfrm>
            <a:custGeom>
              <a:avLst/>
              <a:gdLst>
                <a:gd name="connsiteX0" fmla="*/ 200416 w 5437838"/>
                <a:gd name="connsiteY0" fmla="*/ 0 h 400832"/>
                <a:gd name="connsiteX1" fmla="*/ 5237422 w 5437838"/>
                <a:gd name="connsiteY1" fmla="*/ 0 h 400832"/>
                <a:gd name="connsiteX2" fmla="*/ 5437838 w 5437838"/>
                <a:gd name="connsiteY2" fmla="*/ 400832 h 400832"/>
                <a:gd name="connsiteX3" fmla="*/ 0 w 5437838"/>
                <a:gd name="connsiteY3" fmla="*/ 400832 h 400832"/>
              </a:gdLst>
              <a:ahLst/>
              <a:cxnLst>
                <a:cxn ang="0">
                  <a:pos x="connsiteX0" y="connsiteY0"/>
                </a:cxn>
                <a:cxn ang="0">
                  <a:pos x="connsiteX1" y="connsiteY1"/>
                </a:cxn>
                <a:cxn ang="0">
                  <a:pos x="connsiteX2" y="connsiteY2"/>
                </a:cxn>
                <a:cxn ang="0">
                  <a:pos x="connsiteX3" y="connsiteY3"/>
                </a:cxn>
              </a:cxnLst>
              <a:rect l="l" t="t" r="r" b="b"/>
              <a:pathLst>
                <a:path w="5437838" h="400832">
                  <a:moveTo>
                    <a:pt x="200416" y="0"/>
                  </a:moveTo>
                  <a:lnTo>
                    <a:pt x="5237422" y="0"/>
                  </a:lnTo>
                  <a:lnTo>
                    <a:pt x="5437838" y="400832"/>
                  </a:lnTo>
                  <a:lnTo>
                    <a:pt x="0" y="400832"/>
                  </a:lnTo>
                  <a:close/>
                </a:path>
              </a:pathLst>
            </a:custGeom>
            <a:solidFill>
              <a:schemeClr val="tx1"/>
            </a:solidFill>
            <a:ln w="76200">
              <a:noFill/>
            </a:ln>
            <a:effectLst/>
          </p:spPr>
          <p:txBody>
            <a:bodyPr wrap="none" anchor="ctr"/>
            <a:lstStyle/>
            <a:p>
              <a:pPr algn="ctr"/>
              <a:r>
                <a:rPr lang="en-US" sz="3600" b="1" dirty="0">
                  <a:solidFill>
                    <a:srgbClr val="FFFFFF"/>
                  </a:solidFill>
                  <a:effectLst>
                    <a:outerShdw blurRad="38100" dist="38100" dir="2700000" algn="tl">
                      <a:srgbClr val="000000">
                        <a:alpha val="43137"/>
                      </a:srgbClr>
                    </a:outerShdw>
                  </a:effectLst>
                  <a:latin typeface="Arial" panose="020B0604020202020204"/>
                </a:rPr>
                <a:t>IS THAT YOUR FINAL ANSWER?</a:t>
              </a:r>
              <a:endParaRPr lang="en-US" sz="3600" b="1" dirty="0">
                <a:solidFill>
                  <a:srgbClr val="FFFFFF"/>
                </a:solidFill>
                <a:effectLst>
                  <a:outerShdw blurRad="38100" dist="38100" dir="2700000" algn="tl">
                    <a:srgbClr val="000000">
                      <a:alpha val="43137"/>
                    </a:srgbClr>
                  </a:outerShdw>
                </a:effectLst>
                <a:latin typeface="Arial" panose="020B0604020202020204"/>
              </a:endParaRPr>
            </a:p>
          </p:txBody>
        </p:sp>
        <p:sp>
          <p:nvSpPr>
            <p:cNvPr id="121" name="FinalNo" hidden="1">
              <a:hlinkClick r:id="" action="ppaction://macro?name=FinalAnswer"/>
            </p:cNvPr>
            <p:cNvSpPr>
              <a:spLocks noChangeArrowheads="1"/>
            </p:cNvSpPr>
            <p:nvPr/>
          </p:nvSpPr>
          <p:spPr bwMode="auto">
            <a:xfrm>
              <a:off x="5384605" y="3701495"/>
              <a:ext cx="2286000" cy="457200"/>
            </a:xfrm>
            <a:prstGeom prst="hexagon">
              <a:avLst/>
            </a:prstGeom>
            <a:noFill/>
            <a:ln w="19050">
              <a:solidFill>
                <a:srgbClr val="3366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r>
                <a:rPr lang="en-US" altLang="en-US" sz="4200" b="1" dirty="0">
                  <a:solidFill>
                    <a:srgbClr val="FFFFFF"/>
                  </a:solidFill>
                </a:rPr>
                <a:t>NO</a:t>
              </a:r>
              <a:endParaRPr lang="en-US" altLang="en-US" sz="4200" b="1" dirty="0">
                <a:solidFill>
                  <a:srgbClr val="FFFFFF"/>
                </a:solidFill>
              </a:endParaRPr>
            </a:p>
          </p:txBody>
        </p:sp>
        <p:sp>
          <p:nvSpPr>
            <p:cNvPr id="122" name="FinalYes" hidden="1">
              <a:hlinkClick r:id="" action="ppaction://macro?name=FinalAnswer"/>
            </p:cNvPr>
            <p:cNvSpPr>
              <a:spLocks noChangeArrowheads="1"/>
            </p:cNvSpPr>
            <p:nvPr/>
          </p:nvSpPr>
          <p:spPr bwMode="auto">
            <a:xfrm>
              <a:off x="2793170" y="3701495"/>
              <a:ext cx="2286000" cy="457200"/>
            </a:xfrm>
            <a:prstGeom prst="hexagon">
              <a:avLst/>
            </a:prstGeom>
            <a:noFill/>
            <a:ln w="19050">
              <a:solidFill>
                <a:srgbClr val="3366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r>
                <a:rPr lang="en-US" altLang="en-US" sz="4200" b="1" dirty="0">
                  <a:solidFill>
                    <a:srgbClr val="FFFFFF"/>
                  </a:solidFill>
                </a:rPr>
                <a:t>YES</a:t>
              </a:r>
              <a:endParaRPr lang="en-US" altLang="en-US" sz="4200" b="1" dirty="0">
                <a:solidFill>
                  <a:srgbClr val="FFFFFF"/>
                </a:solidFill>
              </a:endParaRPr>
            </a:p>
          </p:txBody>
        </p:sp>
      </p:grpSp>
      <p:sp>
        <p:nvSpPr>
          <p:cNvPr id="131" name="Start">
            <a:hlinkClick r:id="" action="ppaction://macro?name=StartFastestFinger"/>
          </p:cNvPr>
          <p:cNvSpPr>
            <a:spLocks noChangeArrowheads="1"/>
          </p:cNvSpPr>
          <p:nvPr/>
        </p:nvSpPr>
        <p:spPr bwMode="auto">
          <a:xfrm>
            <a:off x="6086111" y="9868704"/>
            <a:ext cx="3771900" cy="411480"/>
          </a:xfrm>
          <a:prstGeom prst="hexagon">
            <a:avLst/>
          </a:prstGeom>
          <a:gradFill flip="none" rotWithShape="1">
            <a:gsLst>
              <a:gs pos="65000">
                <a:schemeClr val="tx1">
                  <a:alpha val="1000"/>
                </a:schemeClr>
              </a:gs>
              <a:gs pos="95000">
                <a:schemeClr val="accent6">
                  <a:lumMod val="50000"/>
                </a:schemeClr>
              </a:gs>
            </a:gsLst>
            <a:path path="shape">
              <a:fillToRect l="50000" t="50000" r="50000" b="50000"/>
            </a:path>
            <a:tileRect/>
          </a:gradFill>
          <a:ln w="25400">
            <a:gradFill flip="none" rotWithShape="1">
              <a:gsLst>
                <a:gs pos="0">
                  <a:srgbClr val="3366FF"/>
                </a:gs>
                <a:gs pos="49000">
                  <a:schemeClr val="accent1">
                    <a:lumMod val="97000"/>
                    <a:lumOff val="3000"/>
                  </a:schemeClr>
                </a:gs>
                <a:gs pos="100000">
                  <a:srgbClr val="3366FF"/>
                </a:gs>
              </a:gsLst>
              <a:lin ang="0" scaled="0"/>
              <a:tileRect/>
            </a:gra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r>
              <a:rPr lang="en-US" altLang="en-US" sz="2700" b="1">
                <a:solidFill>
                  <a:srgbClr val="FFFFFF"/>
                </a:solidFill>
              </a:rPr>
              <a:t>Bắt đầu </a:t>
            </a:r>
            <a:endParaRPr lang="en-US" altLang="en-US" sz="2700" b="1" dirty="0">
              <a:solidFill>
                <a:srgbClr val="FFFFFF"/>
              </a:solidFill>
            </a:endParaRPr>
          </a:p>
        </p:txBody>
      </p:sp>
      <p:pic>
        <p:nvPicPr>
          <p:cNvPr id="159" name="Countdown Timer 60 seconds ( v 263 ) circle clock with sound effects 4k">
            <a:hlinkClick r:id="" action="ppaction://media"/>
          </p:cNvPr>
          <p:cNvPicPr>
            <a:picLocks noChangeAspect="1"/>
          </p:cNvPicPr>
          <p:nvPr>
            <a:videoFile r:link="rId10"/>
            <p:extLst>
              <p:ext uri="{DAA4B4D4-6D71-4841-9C94-3DE7FCFB9230}">
                <p14:media xmlns:p14="http://schemas.microsoft.com/office/powerpoint/2010/main" r:embed="rId11"/>
              </p:ext>
            </p:extLst>
          </p:nvPr>
        </p:nvPicPr>
        <p:blipFill rotWithShape="1">
          <a:blip r:embed="rId12"/>
          <a:srcRect l="21738" r="21801"/>
          <a:stretch>
            <a:fillRect/>
          </a:stretch>
        </p:blipFill>
        <p:spPr>
          <a:xfrm>
            <a:off x="15759464" y="8324982"/>
            <a:ext cx="2078181" cy="1940043"/>
          </a:xfrm>
          <a:prstGeom prst="flowChartConnector">
            <a:avLst/>
          </a:prstGeom>
        </p:spPr>
      </p:pic>
      <p:pic>
        <p:nvPicPr>
          <p:cNvPr id="162" name="Kbc (1)">
            <a:hlinkClick r:id="" action="ppaction://media"/>
          </p:cNvPr>
          <p:cNvPicPr>
            <a:picLocks noChangeAspect="1"/>
          </p:cNvPicPr>
          <p:nvPr>
            <a:audioFile r:link="rId13"/>
            <p:extLst>
              <p:ext uri="{DAA4B4D4-6D71-4841-9C94-3DE7FCFB9230}">
                <p14:media xmlns:p14="http://schemas.microsoft.com/office/powerpoint/2010/main" r:embed="rId14"/>
              </p:ext>
            </p:extLst>
          </p:nvPr>
        </p:nvPicPr>
        <p:blipFill>
          <a:blip r:embed="rId15"/>
          <a:stretch>
            <a:fillRect/>
          </a:stretch>
        </p:blipFill>
        <p:spPr>
          <a:xfrm>
            <a:off x="17593841" y="10751802"/>
            <a:ext cx="558615" cy="558615"/>
          </a:xfrm>
          <a:prstGeom prst="rect">
            <a:avLst/>
          </a:prstGeom>
          <a:effectLst>
            <a:outerShdw blurRad="50800" dist="50800" dir="5400000" algn="ctr" rotWithShape="0">
              <a:schemeClr val="tx1"/>
            </a:outerShdw>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62"/>
                                        </p:tgtEl>
                                      </p:cBhvr>
                                    </p:cmd>
                                  </p:childTnLst>
                                </p:cTn>
                              </p:par>
                              <p:par>
                                <p:cTn id="7" presetID="19" presetClass="emph" presetSubtype="0" repeatCount="indefinite" fill="hold" grpId="0" nodeType="withEffect">
                                  <p:stCondLst>
                                    <p:cond delay="0"/>
                                  </p:stCondLst>
                                  <p:childTnLst>
                                    <p:animClr clrSpc="rgb" dir="cw">
                                      <p:cBhvr override="childStyle">
                                        <p:cTn id="8" dur="500" fill="hold"/>
                                        <p:tgtEl>
                                          <p:spTgt spid="77881"/>
                                        </p:tgtEl>
                                        <p:attrNameLst>
                                          <p:attrName>style.color</p:attrName>
                                        </p:attrNameLst>
                                      </p:cBhvr>
                                      <p:to>
                                        <a:srgbClr val="FFC000"/>
                                      </p:to>
                                    </p:animClr>
                                    <p:animClr clrSpc="rgb" dir="cw">
                                      <p:cBhvr>
                                        <p:cTn id="9" dur="500" fill="hold"/>
                                        <p:tgtEl>
                                          <p:spTgt spid="77881"/>
                                        </p:tgtEl>
                                        <p:attrNameLst>
                                          <p:attrName>fillcolor</p:attrName>
                                        </p:attrNameLst>
                                      </p:cBhvr>
                                      <p:to>
                                        <a:srgbClr val="FFC000"/>
                                      </p:to>
                                    </p:animClr>
                                    <p:set>
                                      <p:cBhvr>
                                        <p:cTn id="10" dur="500" fill="hold"/>
                                        <p:tgtEl>
                                          <p:spTgt spid="77881"/>
                                        </p:tgtEl>
                                        <p:attrNameLst>
                                          <p:attrName>fill.type</p:attrName>
                                        </p:attrNameLst>
                                      </p:cBhvr>
                                      <p:to>
                                        <p:strVal val="solid"/>
                                      </p:to>
                                    </p:set>
                                    <p:set>
                                      <p:cBhvr>
                                        <p:cTn id="11" dur="500" fill="hold"/>
                                        <p:tgtEl>
                                          <p:spTgt spid="77881"/>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131"/>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159"/>
                                        </p:tgtEl>
                                      </p:cBhvr>
                                    </p:cmd>
                                  </p:childTnLst>
                                </p:cTn>
                              </p:par>
                            </p:childTnLst>
                          </p:cTn>
                        </p:par>
                      </p:childTnLst>
                    </p:cTn>
                  </p:par>
                </p:childTnLst>
              </p:cTn>
              <p:nextCondLst>
                <p:cond evt="onClick" delay="0">
                  <p:tgtEl>
                    <p:spTgt spid="131"/>
                  </p:tgtEl>
                </p:cond>
              </p:nextCondLst>
            </p:seq>
            <p:video>
              <p:cMediaNode vol="80000">
                <p:cTn id="17" fill="hold" display="0">
                  <p:stCondLst>
                    <p:cond delay="indefinite"/>
                  </p:stCondLst>
                </p:cTn>
                <p:tgtEl>
                  <p:spTgt spid="159"/>
                </p:tgtEl>
              </p:cMediaNode>
            </p:video>
            <p:audio>
              <p:cMediaNode vol="57500" numSld="999" showWhenStopped="0">
                <p:cTn id="18" fill="hold" display="0">
                  <p:stCondLst>
                    <p:cond delay="indefinite"/>
                  </p:stCondLst>
                  <p:endCondLst>
                    <p:cond evt="onStopAudio" delay="0">
                      <p:tgtEl>
                        <p:sldTgt/>
                      </p:tgtEl>
                    </p:cond>
                  </p:endCondLst>
                </p:cTn>
                <p:tgtEl>
                  <p:spTgt spid="162"/>
                </p:tgtEl>
              </p:cMediaNode>
            </p:audio>
            <p:seq concurrent="1" nextAc="seek">
              <p:cTn id="19" restart="whenNotActive" fill="hold" evtFilter="cancelBubble" nodeType="interactiveSeq">
                <p:stCondLst>
                  <p:cond evt="onClick" delay="0">
                    <p:tgtEl>
                      <p:spTgt spid="77864"/>
                    </p:tgtEl>
                  </p:cond>
                </p:stCondLst>
                <p:endSync evt="end" delay="0">
                  <p:rtn val="all"/>
                </p:endSync>
                <p:childTnLst>
                  <p:par>
                    <p:cTn id="20" fill="hold">
                      <p:stCondLst>
                        <p:cond delay="0"/>
                      </p:stCondLst>
                      <p:childTnLst>
                        <p:par>
                          <p:cTn id="21" fill="hold">
                            <p:stCondLst>
                              <p:cond delay="0"/>
                            </p:stCondLst>
                            <p:childTnLst>
                              <p:par>
                                <p:cTn id="22" presetID="19" presetClass="emph" presetSubtype="0" repeatCount="indefinite" fill="hold" grpId="0" nodeType="clickEffect">
                                  <p:stCondLst>
                                    <p:cond delay="0"/>
                                  </p:stCondLst>
                                  <p:childTnLst>
                                    <p:animClr clrSpc="rgb" dir="cw">
                                      <p:cBhvr override="childStyle">
                                        <p:cTn id="23" dur="500" fill="hold"/>
                                        <p:tgtEl>
                                          <p:spTgt spid="77864"/>
                                        </p:tgtEl>
                                        <p:attrNameLst>
                                          <p:attrName>style.color</p:attrName>
                                        </p:attrNameLst>
                                      </p:cBhvr>
                                      <p:to>
                                        <a:srgbClr val="00B050"/>
                                      </p:to>
                                    </p:animClr>
                                    <p:animClr clrSpc="rgb" dir="cw">
                                      <p:cBhvr>
                                        <p:cTn id="24" dur="500" fill="hold"/>
                                        <p:tgtEl>
                                          <p:spTgt spid="77864"/>
                                        </p:tgtEl>
                                        <p:attrNameLst>
                                          <p:attrName>fillcolor</p:attrName>
                                        </p:attrNameLst>
                                      </p:cBhvr>
                                      <p:to>
                                        <a:srgbClr val="00B050"/>
                                      </p:to>
                                    </p:animClr>
                                    <p:set>
                                      <p:cBhvr>
                                        <p:cTn id="25" dur="500" fill="hold"/>
                                        <p:tgtEl>
                                          <p:spTgt spid="77864"/>
                                        </p:tgtEl>
                                        <p:attrNameLst>
                                          <p:attrName>fill.type</p:attrName>
                                        </p:attrNameLst>
                                      </p:cBhvr>
                                      <p:to>
                                        <p:strVal val="solid"/>
                                      </p:to>
                                    </p:set>
                                    <p:set>
                                      <p:cBhvr>
                                        <p:cTn id="26" dur="500" fill="hold"/>
                                        <p:tgtEl>
                                          <p:spTgt spid="77864"/>
                                        </p:tgtEl>
                                        <p:attrNameLst>
                                          <p:attrName>fill.on</p:attrName>
                                        </p:attrNameLst>
                                      </p:cBhvr>
                                      <p:to>
                                        <p:strVal val="true"/>
                                      </p:to>
                                    </p:set>
                                  </p:childTnLst>
                                  <p:subTnLst>
                                    <p:audio>
                                      <p:cMediaNode>
                                        <p:cTn display="0" masterRel="sameClick">
                                          <p:stCondLst>
                                            <p:cond evt="begin" delay="0">
                                              <p:tn val="22"/>
                                            </p:cond>
                                          </p:stCondLst>
                                          <p:endCondLst>
                                            <p:cond evt="onStopAudio" delay="0">
                                              <p:tgtEl>
                                                <p:sldTgt/>
                                              </p:tgtEl>
                                            </p:cond>
                                          </p:endCondLst>
                                        </p:cTn>
                                        <p:tgtEl>
                                          <p:sndTgt r:embed="rId4" name="09 Who's Was Correct_.wav"/>
                                        </p:tgtEl>
                                      </p:cMediaNode>
                                    </p:audio>
                                  </p:subTnLst>
                                </p:cTn>
                              </p:par>
                            </p:childTnLst>
                          </p:cTn>
                        </p:par>
                      </p:childTnLst>
                    </p:cTn>
                  </p:par>
                </p:childTnLst>
              </p:cTn>
              <p:nextCondLst>
                <p:cond evt="onClick" delay="0">
                  <p:tgtEl>
                    <p:spTgt spid="77864"/>
                  </p:tgtEl>
                </p:cond>
              </p:nextCondLst>
            </p:seq>
            <p:seq concurrent="1" nextAc="seek">
              <p:cTn id="27" restart="whenNotActive" fill="hold" evtFilter="cancelBubble" nodeType="interactiveSeq">
                <p:stCondLst>
                  <p:cond evt="onClick" delay="0">
                    <p:tgtEl>
                      <p:spTgt spid="77863"/>
                    </p:tgtEl>
                  </p:cond>
                </p:stCondLst>
                <p:endSync evt="end" delay="0">
                  <p:rtn val="all"/>
                </p:endSync>
                <p:childTnLst>
                  <p:par>
                    <p:cTn id="28" fill="hold">
                      <p:stCondLst>
                        <p:cond delay="0"/>
                      </p:stCondLst>
                      <p:childTnLst>
                        <p:par>
                          <p:cTn id="29" fill="hold">
                            <p:stCondLst>
                              <p:cond delay="0"/>
                            </p:stCondLst>
                            <p:childTnLst>
                              <p:par>
                                <p:cTn id="30" presetID="19" presetClass="emph" presetSubtype="0" fill="hold" grpId="0" nodeType="clickEffect">
                                  <p:stCondLst>
                                    <p:cond delay="0"/>
                                  </p:stCondLst>
                                  <p:childTnLst>
                                    <p:animClr clrSpc="rgb" dir="cw">
                                      <p:cBhvr override="childStyle">
                                        <p:cTn id="31" dur="500" fill="hold"/>
                                        <p:tgtEl>
                                          <p:spTgt spid="77863"/>
                                        </p:tgtEl>
                                        <p:attrNameLst>
                                          <p:attrName>style.color</p:attrName>
                                        </p:attrNameLst>
                                      </p:cBhvr>
                                      <p:to>
                                        <a:srgbClr val="C00000"/>
                                      </p:to>
                                    </p:animClr>
                                    <p:animClr clrSpc="rgb" dir="cw">
                                      <p:cBhvr>
                                        <p:cTn id="32" dur="500" fill="hold"/>
                                        <p:tgtEl>
                                          <p:spTgt spid="77863"/>
                                        </p:tgtEl>
                                        <p:attrNameLst>
                                          <p:attrName>fillcolor</p:attrName>
                                        </p:attrNameLst>
                                      </p:cBhvr>
                                      <p:to>
                                        <a:srgbClr val="C00000"/>
                                      </p:to>
                                    </p:animClr>
                                    <p:set>
                                      <p:cBhvr>
                                        <p:cTn id="33" dur="500" fill="hold"/>
                                        <p:tgtEl>
                                          <p:spTgt spid="77863"/>
                                        </p:tgtEl>
                                        <p:attrNameLst>
                                          <p:attrName>fill.type</p:attrName>
                                        </p:attrNameLst>
                                      </p:cBhvr>
                                      <p:to>
                                        <p:strVal val="solid"/>
                                      </p:to>
                                    </p:set>
                                    <p:set>
                                      <p:cBhvr>
                                        <p:cTn id="34" dur="500" fill="hold"/>
                                        <p:tgtEl>
                                          <p:spTgt spid="77863"/>
                                        </p:tgtEl>
                                        <p:attrNameLst>
                                          <p:attrName>fill.on</p:attrName>
                                        </p:attrNameLst>
                                      </p:cBhvr>
                                      <p:to>
                                        <p:strVal val="true"/>
                                      </p:to>
                                    </p:set>
                                  </p:childTnLst>
                                  <p:subTnLst>
                                    <p:audio>
                                      <p:cMediaNode>
                                        <p:cTn display="0" masterRel="sameClick">
                                          <p:stCondLst>
                                            <p:cond evt="begin" delay="0">
                                              <p:tn val="30"/>
                                            </p:cond>
                                          </p:stCondLst>
                                          <p:endCondLst>
                                            <p:cond evt="onStopAudio" delay="0">
                                              <p:tgtEl>
                                                <p:sldTgt/>
                                              </p:tgtEl>
                                            </p:cond>
                                          </p:endCondLst>
                                        </p:cTn>
                                        <p:tgtEl>
                                          <p:sndTgt r:embed="rId16" name="61 $1,000,000 Lose.wav"/>
                                        </p:tgtEl>
                                      </p:cMediaNode>
                                    </p:audio>
                                  </p:subTnLst>
                                </p:cTn>
                              </p:par>
                            </p:childTnLst>
                          </p:cTn>
                        </p:par>
                      </p:childTnLst>
                    </p:cTn>
                  </p:par>
                </p:childTnLst>
              </p:cTn>
              <p:nextCondLst>
                <p:cond evt="onClick" delay="0">
                  <p:tgtEl>
                    <p:spTgt spid="77863"/>
                  </p:tgtEl>
                </p:cond>
              </p:nextCondLst>
            </p:seq>
            <p:seq concurrent="1" nextAc="seek">
              <p:cTn id="35" restart="whenNotActive" fill="hold" evtFilter="cancelBubble" nodeType="interactiveSeq">
                <p:stCondLst>
                  <p:cond evt="onClick" delay="0">
                    <p:tgtEl>
                      <p:spTgt spid="77861"/>
                    </p:tgtEl>
                  </p:cond>
                </p:stCondLst>
                <p:endSync evt="end" delay="0">
                  <p:rtn val="all"/>
                </p:endSync>
                <p:childTnLst>
                  <p:par>
                    <p:cTn id="36" fill="hold">
                      <p:stCondLst>
                        <p:cond delay="0"/>
                      </p:stCondLst>
                      <p:childTnLst>
                        <p:par>
                          <p:cTn id="37" fill="hold">
                            <p:stCondLst>
                              <p:cond delay="0"/>
                            </p:stCondLst>
                            <p:childTnLst>
                              <p:par>
                                <p:cTn id="38" presetID="19" presetClass="emph" presetSubtype="0" fill="hold" grpId="0" nodeType="clickEffect">
                                  <p:stCondLst>
                                    <p:cond delay="0"/>
                                  </p:stCondLst>
                                  <p:childTnLst>
                                    <p:animClr clrSpc="rgb" dir="cw">
                                      <p:cBhvr override="childStyle">
                                        <p:cTn id="39" dur="500" fill="hold"/>
                                        <p:tgtEl>
                                          <p:spTgt spid="77861"/>
                                        </p:tgtEl>
                                        <p:attrNameLst>
                                          <p:attrName>style.color</p:attrName>
                                        </p:attrNameLst>
                                      </p:cBhvr>
                                      <p:to>
                                        <a:srgbClr val="C00000"/>
                                      </p:to>
                                    </p:animClr>
                                    <p:animClr clrSpc="rgb" dir="cw">
                                      <p:cBhvr>
                                        <p:cTn id="40" dur="500" fill="hold"/>
                                        <p:tgtEl>
                                          <p:spTgt spid="77861"/>
                                        </p:tgtEl>
                                        <p:attrNameLst>
                                          <p:attrName>fillcolor</p:attrName>
                                        </p:attrNameLst>
                                      </p:cBhvr>
                                      <p:to>
                                        <a:srgbClr val="C00000"/>
                                      </p:to>
                                    </p:animClr>
                                    <p:set>
                                      <p:cBhvr>
                                        <p:cTn id="41" dur="500" fill="hold"/>
                                        <p:tgtEl>
                                          <p:spTgt spid="77861"/>
                                        </p:tgtEl>
                                        <p:attrNameLst>
                                          <p:attrName>fill.type</p:attrName>
                                        </p:attrNameLst>
                                      </p:cBhvr>
                                      <p:to>
                                        <p:strVal val="solid"/>
                                      </p:to>
                                    </p:set>
                                    <p:set>
                                      <p:cBhvr>
                                        <p:cTn id="42" dur="500" fill="hold"/>
                                        <p:tgtEl>
                                          <p:spTgt spid="77861"/>
                                        </p:tgtEl>
                                        <p:attrNameLst>
                                          <p:attrName>fill.on</p:attrName>
                                        </p:attrNameLst>
                                      </p:cBhvr>
                                      <p:to>
                                        <p:strVal val="true"/>
                                      </p:to>
                                    </p:set>
                                  </p:childTnLst>
                                  <p:subTnLst>
                                    <p:audio>
                                      <p:cMediaNode>
                                        <p:cTn display="0" masterRel="sameClick">
                                          <p:stCondLst>
                                            <p:cond evt="begin" delay="0">
                                              <p:tn val="38"/>
                                            </p:cond>
                                          </p:stCondLst>
                                          <p:endCondLst>
                                            <p:cond evt="onStopAudio" delay="0">
                                              <p:tgtEl>
                                                <p:sldTgt/>
                                              </p:tgtEl>
                                            </p:cond>
                                          </p:endCondLst>
                                        </p:cTn>
                                        <p:tgtEl>
                                          <p:sndTgt r:embed="rId16" name="61 $1,000,000 Lose.wav"/>
                                        </p:tgtEl>
                                      </p:cMediaNode>
                                    </p:audio>
                                  </p:subTnLst>
                                </p:cTn>
                              </p:par>
                            </p:childTnLst>
                          </p:cTn>
                        </p:par>
                      </p:childTnLst>
                    </p:cTn>
                  </p:par>
                </p:childTnLst>
              </p:cTn>
              <p:nextCondLst>
                <p:cond evt="onClick" delay="0">
                  <p:tgtEl>
                    <p:spTgt spid="77861"/>
                  </p:tgtEl>
                </p:cond>
              </p:nextCondLst>
            </p:seq>
            <p:seq concurrent="1" nextAc="seek">
              <p:cTn id="43" restart="whenNotActive" fill="hold" evtFilter="cancelBubble" nodeType="interactiveSeq">
                <p:stCondLst>
                  <p:cond evt="onClick" delay="0">
                    <p:tgtEl>
                      <p:spTgt spid="77862"/>
                    </p:tgtEl>
                  </p:cond>
                </p:stCondLst>
                <p:endSync evt="end" delay="0">
                  <p:rtn val="all"/>
                </p:endSync>
                <p:childTnLst>
                  <p:par>
                    <p:cTn id="44" fill="hold">
                      <p:stCondLst>
                        <p:cond delay="0"/>
                      </p:stCondLst>
                      <p:childTnLst>
                        <p:par>
                          <p:cTn id="45" fill="hold">
                            <p:stCondLst>
                              <p:cond delay="0"/>
                            </p:stCondLst>
                            <p:childTnLst>
                              <p:par>
                                <p:cTn id="46" presetID="19" presetClass="emph" presetSubtype="0" fill="hold" grpId="0" nodeType="clickEffect">
                                  <p:stCondLst>
                                    <p:cond delay="0"/>
                                  </p:stCondLst>
                                  <p:childTnLst>
                                    <p:animClr clrSpc="rgb" dir="cw">
                                      <p:cBhvr override="childStyle">
                                        <p:cTn id="47" dur="500" fill="hold"/>
                                        <p:tgtEl>
                                          <p:spTgt spid="77862"/>
                                        </p:tgtEl>
                                        <p:attrNameLst>
                                          <p:attrName>style.color</p:attrName>
                                        </p:attrNameLst>
                                      </p:cBhvr>
                                      <p:to>
                                        <a:srgbClr val="C00000"/>
                                      </p:to>
                                    </p:animClr>
                                    <p:animClr clrSpc="rgb" dir="cw">
                                      <p:cBhvr>
                                        <p:cTn id="48" dur="500" fill="hold"/>
                                        <p:tgtEl>
                                          <p:spTgt spid="77862"/>
                                        </p:tgtEl>
                                        <p:attrNameLst>
                                          <p:attrName>fillcolor</p:attrName>
                                        </p:attrNameLst>
                                      </p:cBhvr>
                                      <p:to>
                                        <a:srgbClr val="C00000"/>
                                      </p:to>
                                    </p:animClr>
                                    <p:set>
                                      <p:cBhvr>
                                        <p:cTn id="49" dur="500" fill="hold"/>
                                        <p:tgtEl>
                                          <p:spTgt spid="77862"/>
                                        </p:tgtEl>
                                        <p:attrNameLst>
                                          <p:attrName>fill.type</p:attrName>
                                        </p:attrNameLst>
                                      </p:cBhvr>
                                      <p:to>
                                        <p:strVal val="solid"/>
                                      </p:to>
                                    </p:set>
                                    <p:set>
                                      <p:cBhvr>
                                        <p:cTn id="50" dur="500" fill="hold"/>
                                        <p:tgtEl>
                                          <p:spTgt spid="77862"/>
                                        </p:tgtEl>
                                        <p:attrNameLst>
                                          <p:attrName>fill.on</p:attrName>
                                        </p:attrNameLst>
                                      </p:cBhvr>
                                      <p:to>
                                        <p:strVal val="true"/>
                                      </p:to>
                                    </p:set>
                                  </p:childTnLst>
                                  <p:subTnLst>
                                    <p:audio>
                                      <p:cMediaNode>
                                        <p:cTn display="0" masterRel="sameClick">
                                          <p:stCondLst>
                                            <p:cond evt="begin" delay="0">
                                              <p:tn val="46"/>
                                            </p:cond>
                                          </p:stCondLst>
                                          <p:endCondLst>
                                            <p:cond evt="onStopAudio" delay="0">
                                              <p:tgtEl>
                                                <p:sldTgt/>
                                              </p:tgtEl>
                                            </p:cond>
                                          </p:endCondLst>
                                        </p:cTn>
                                        <p:tgtEl>
                                          <p:sndTgt r:embed="rId16" name="61 $1,000,000 Lose.wav"/>
                                        </p:tgtEl>
                                      </p:cMediaNode>
                                    </p:audio>
                                  </p:subTnLst>
                                </p:cTn>
                              </p:par>
                            </p:childTnLst>
                          </p:cTn>
                        </p:par>
                      </p:childTnLst>
                    </p:cTn>
                  </p:par>
                </p:childTnLst>
              </p:cTn>
              <p:nextCondLst>
                <p:cond evt="onClick" delay="0">
                  <p:tgtEl>
                    <p:spTgt spid="77862"/>
                  </p:tgtEl>
                </p:cond>
              </p:nextCondLst>
            </p:seq>
          </p:childTnLst>
        </p:cTn>
      </p:par>
    </p:tnLst>
    <p:bldLst>
      <p:bldP spid="77881" grpId="0" animBg="1"/>
      <p:bldP spid="77862" grpId="0" animBg="1"/>
      <p:bldP spid="77861" grpId="0" animBg="1"/>
      <p:bldP spid="77864" grpId="0" animBg="1"/>
      <p:bldP spid="77863"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QSelect"/>
          <p:cNvSpPr/>
          <p:nvPr/>
        </p:nvSpPr>
        <p:spPr>
          <a:xfrm>
            <a:off x="12467218" y="1045737"/>
            <a:ext cx="2780831" cy="71397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dirty="0">
                <a:solidFill>
                  <a:srgbClr val="FFFFFF"/>
                </a:solidFill>
              </a:rPr>
              <a:t>Q Select</a:t>
            </a:r>
            <a:endParaRPr lang="en-US" sz="2700" dirty="0">
              <a:solidFill>
                <a:srgbClr val="FFFFFF"/>
              </a:solidFill>
            </a:endParaRPr>
          </a:p>
        </p:txBody>
      </p:sp>
      <p:sp>
        <p:nvSpPr>
          <p:cNvPr id="115" name="QuestionBGM" hidden="1">
            <a:hlinkClick r:id="" action="ppaction://noaction">
              <a:snd r:embed="rId2" name="11 $100-$1000 Questions.wav"/>
            </a:hlinkClick>
          </p:cNvPr>
          <p:cNvSpPr/>
          <p:nvPr/>
        </p:nvSpPr>
        <p:spPr>
          <a:xfrm>
            <a:off x="12467219" y="161571"/>
            <a:ext cx="2780831" cy="71397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dirty="0">
                <a:solidFill>
                  <a:srgbClr val="FFFFFF"/>
                </a:solidFill>
              </a:rPr>
              <a:t>Question BGM</a:t>
            </a:r>
            <a:endParaRPr lang="en-US" sz="2700" dirty="0">
              <a:solidFill>
                <a:srgbClr val="FFFFFF"/>
              </a:solidFill>
            </a:endParaRPr>
          </a:p>
        </p:txBody>
      </p:sp>
      <p:sp>
        <p:nvSpPr>
          <p:cNvPr id="116" name="QWrong">
            <a:hlinkClick r:id="" action="ppaction://noaction">
              <a:snd r:embed="rId3" name="16 $2,000 Lose.wav"/>
            </a:hlinkClick>
          </p:cNvPr>
          <p:cNvSpPr/>
          <p:nvPr/>
        </p:nvSpPr>
        <p:spPr>
          <a:xfrm>
            <a:off x="12469976" y="2847242"/>
            <a:ext cx="2780831" cy="71397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dirty="0">
                <a:solidFill>
                  <a:srgbClr val="FFFFFF"/>
                </a:solidFill>
              </a:rPr>
              <a:t>Q Wrong</a:t>
            </a:r>
            <a:endParaRPr lang="en-US" sz="2700" dirty="0">
              <a:solidFill>
                <a:srgbClr val="FFFFFF"/>
              </a:solidFill>
            </a:endParaRPr>
          </a:p>
        </p:txBody>
      </p:sp>
      <p:sp>
        <p:nvSpPr>
          <p:cNvPr id="117" name="QCorrect">
            <a:hlinkClick r:id="" action="ppaction://noaction">
              <a:snd r:embed="rId4" name="09 Who's Was Correct_.wav"/>
            </a:hlinkClick>
          </p:cNvPr>
          <p:cNvSpPr/>
          <p:nvPr/>
        </p:nvSpPr>
        <p:spPr>
          <a:xfrm>
            <a:off x="12483826" y="1962380"/>
            <a:ext cx="2780831" cy="71397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dirty="0">
                <a:solidFill>
                  <a:srgbClr val="FFFFFF"/>
                </a:solidFill>
              </a:rPr>
              <a:t>Q Right</a:t>
            </a:r>
            <a:endParaRPr lang="en-US" sz="2700" dirty="0">
              <a:solidFill>
                <a:srgbClr val="FFFFFF"/>
              </a:solidFill>
            </a:endParaRPr>
          </a:p>
        </p:txBody>
      </p:sp>
      <p:sp>
        <p:nvSpPr>
          <p:cNvPr id="290" name="Freeform 289"/>
          <p:cNvSpPr/>
          <p:nvPr/>
        </p:nvSpPr>
        <p:spPr>
          <a:xfrm>
            <a:off x="15060148" y="2486174"/>
            <a:ext cx="3243446" cy="3223626"/>
          </a:xfrm>
          <a:custGeom>
            <a:avLst/>
            <a:gdLst>
              <a:gd name="connsiteX0" fmla="*/ 0 w 2162297"/>
              <a:gd name="connsiteY0" fmla="*/ 0 h 2149084"/>
              <a:gd name="connsiteX1" fmla="*/ 58675 w 2162297"/>
              <a:gd name="connsiteY1" fmla="*/ 4023 h 2149084"/>
              <a:gd name="connsiteX2" fmla="*/ 1970540 w 2162297"/>
              <a:gd name="connsiteY2" fmla="*/ 335917 h 2149084"/>
              <a:gd name="connsiteX3" fmla="*/ 2162297 w 2162297"/>
              <a:gd name="connsiteY3" fmla="*/ 399025 h 2149084"/>
              <a:gd name="connsiteX4" fmla="*/ 2162297 w 2162297"/>
              <a:gd name="connsiteY4" fmla="*/ 1750060 h 2149084"/>
              <a:gd name="connsiteX5" fmla="*/ 1970540 w 2162297"/>
              <a:gd name="connsiteY5" fmla="*/ 1813168 h 2149084"/>
              <a:gd name="connsiteX6" fmla="*/ 58675 w 2162297"/>
              <a:gd name="connsiteY6" fmla="*/ 2145061 h 2149084"/>
              <a:gd name="connsiteX7" fmla="*/ 0 w 2162297"/>
              <a:gd name="connsiteY7" fmla="*/ 2149084 h 2149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62297" h="2149084">
                <a:moveTo>
                  <a:pt x="0" y="0"/>
                </a:moveTo>
                <a:lnTo>
                  <a:pt x="58675" y="4023"/>
                </a:lnTo>
                <a:cubicBezTo>
                  <a:pt x="807273" y="66114"/>
                  <a:pt x="1466156" y="182504"/>
                  <a:pt x="1970540" y="335917"/>
                </a:cubicBezTo>
                <a:lnTo>
                  <a:pt x="2162297" y="399025"/>
                </a:lnTo>
                <a:lnTo>
                  <a:pt x="2162297" y="1750060"/>
                </a:lnTo>
                <a:lnTo>
                  <a:pt x="1970540" y="1813168"/>
                </a:lnTo>
                <a:cubicBezTo>
                  <a:pt x="1466156" y="1966581"/>
                  <a:pt x="807273" y="2082971"/>
                  <a:pt x="58675" y="2145061"/>
                </a:cubicBezTo>
                <a:lnTo>
                  <a:pt x="0" y="2149084"/>
                </a:ln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69" name="Freeform 268"/>
          <p:cNvSpPr/>
          <p:nvPr/>
        </p:nvSpPr>
        <p:spPr>
          <a:xfrm rot="18900000">
            <a:off x="13218752" y="218474"/>
            <a:ext cx="5350136" cy="2992158"/>
          </a:xfrm>
          <a:custGeom>
            <a:avLst/>
            <a:gdLst>
              <a:gd name="connsiteX0" fmla="*/ 2664641 w 3566757"/>
              <a:gd name="connsiteY0" fmla="*/ 172809 h 1994772"/>
              <a:gd name="connsiteX1" fmla="*/ 3566757 w 3566757"/>
              <a:gd name="connsiteY1" fmla="*/ 1074925 h 1994772"/>
              <a:gd name="connsiteX2" fmla="*/ 3562217 w 3566757"/>
              <a:gd name="connsiteY2" fmla="*/ 1083999 h 1994772"/>
              <a:gd name="connsiteX3" fmla="*/ 271585 w 3566757"/>
              <a:gd name="connsiteY3" fmla="*/ 1983719 h 1994772"/>
              <a:gd name="connsiteX4" fmla="*/ 0 w 3566757"/>
              <a:gd name="connsiteY4" fmla="*/ 1994772 h 1994772"/>
              <a:gd name="connsiteX5" fmla="*/ 1994772 w 3566757"/>
              <a:gd name="connsiteY5" fmla="*/ 0 h 1994772"/>
              <a:gd name="connsiteX6" fmla="*/ 2098215 w 3566757"/>
              <a:gd name="connsiteY6" fmla="*/ 20628 h 1994772"/>
              <a:gd name="connsiteX7" fmla="*/ 2569599 w 3566757"/>
              <a:gd name="connsiteY7" fmla="*/ 141910 h 1994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66757" h="1994772">
                <a:moveTo>
                  <a:pt x="2664641" y="172809"/>
                </a:moveTo>
                <a:lnTo>
                  <a:pt x="3566757" y="1074925"/>
                </a:lnTo>
                <a:lnTo>
                  <a:pt x="3562217" y="1083999"/>
                </a:lnTo>
                <a:cubicBezTo>
                  <a:pt x="3260241" y="1534816"/>
                  <a:pt x="1947584" y="1892264"/>
                  <a:pt x="271585" y="1983719"/>
                </a:cubicBezTo>
                <a:lnTo>
                  <a:pt x="0" y="1994772"/>
                </a:lnTo>
                <a:lnTo>
                  <a:pt x="1994772" y="0"/>
                </a:lnTo>
                <a:lnTo>
                  <a:pt x="2098215" y="20628"/>
                </a:lnTo>
                <a:cubicBezTo>
                  <a:pt x="2266890" y="57749"/>
                  <a:pt x="2424521" y="98310"/>
                  <a:pt x="2569599" y="141910"/>
                </a:cubicBez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59" name="Freeform 258"/>
          <p:cNvSpPr/>
          <p:nvPr/>
        </p:nvSpPr>
        <p:spPr>
          <a:xfrm rot="13500000">
            <a:off x="13205324" y="5017748"/>
            <a:ext cx="5441807" cy="2992158"/>
          </a:xfrm>
          <a:custGeom>
            <a:avLst/>
            <a:gdLst>
              <a:gd name="connsiteX0" fmla="*/ 3627871 w 3627871"/>
              <a:gd name="connsiteY0" fmla="*/ 1994772 h 1994772"/>
              <a:gd name="connsiteX1" fmla="*/ 3356285 w 3627871"/>
              <a:gd name="connsiteY1" fmla="*/ 1983719 h 1994772"/>
              <a:gd name="connsiteX2" fmla="*/ 0 w 3627871"/>
              <a:gd name="connsiteY2" fmla="*/ 885579 h 1994772"/>
              <a:gd name="connsiteX3" fmla="*/ 1529655 w 3627871"/>
              <a:gd name="connsiteY3" fmla="*/ 20628 h 1994772"/>
              <a:gd name="connsiteX4" fmla="*/ 1633099 w 3627871"/>
              <a:gd name="connsiteY4" fmla="*/ 0 h 19947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27871" h="1994772">
                <a:moveTo>
                  <a:pt x="3627871" y="1994772"/>
                </a:moveTo>
                <a:lnTo>
                  <a:pt x="3356285" y="1983719"/>
                </a:lnTo>
                <a:cubicBezTo>
                  <a:pt x="1440858" y="1879198"/>
                  <a:pt x="0" y="1427259"/>
                  <a:pt x="0" y="885579"/>
                </a:cubicBezTo>
                <a:cubicBezTo>
                  <a:pt x="0" y="537356"/>
                  <a:pt x="595457" y="226220"/>
                  <a:pt x="1529655" y="20628"/>
                </a:cubicBezTo>
                <a:lnTo>
                  <a:pt x="1633099" y="0"/>
                </a:ln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98" name="Freeform 297"/>
          <p:cNvSpPr/>
          <p:nvPr/>
        </p:nvSpPr>
        <p:spPr>
          <a:xfrm rot="1800000">
            <a:off x="13942012" y="4250137"/>
            <a:ext cx="4962566" cy="3142823"/>
          </a:xfrm>
          <a:custGeom>
            <a:avLst/>
            <a:gdLst>
              <a:gd name="connsiteX0" fmla="*/ 0 w 3308377"/>
              <a:gd name="connsiteY0" fmla="*/ 0 h 2095215"/>
              <a:gd name="connsiteX1" fmla="*/ 108099 w 3308377"/>
              <a:gd name="connsiteY1" fmla="*/ 4399 h 2095215"/>
              <a:gd name="connsiteX2" fmla="*/ 2717934 w 3308377"/>
              <a:gd name="connsiteY2" fmla="*/ 464693 h 2095215"/>
              <a:gd name="connsiteX3" fmla="*/ 2780269 w 3308377"/>
              <a:gd name="connsiteY3" fmla="*/ 490970 h 2095215"/>
              <a:gd name="connsiteX4" fmla="*/ 3308377 w 3308377"/>
              <a:gd name="connsiteY4" fmla="*/ 1405680 h 2095215"/>
              <a:gd name="connsiteX5" fmla="*/ 3304925 w 3308377"/>
              <a:gd name="connsiteY5" fmla="*/ 1409403 h 2095215"/>
              <a:gd name="connsiteX6" fmla="*/ 1264563 w 3308377"/>
              <a:gd name="connsiteY6" fmla="*/ 2088164 h 2095215"/>
              <a:gd name="connsiteX7" fmla="*/ 1209673 w 3308377"/>
              <a:gd name="connsiteY7" fmla="*/ 2095215 h 20952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08377" h="2095215">
                <a:moveTo>
                  <a:pt x="0" y="0"/>
                </a:moveTo>
                <a:lnTo>
                  <a:pt x="108099" y="4399"/>
                </a:lnTo>
                <a:cubicBezTo>
                  <a:pt x="1185527" y="63192"/>
                  <a:pt x="2112799" y="231910"/>
                  <a:pt x="2717934" y="464693"/>
                </a:cubicBezTo>
                <a:lnTo>
                  <a:pt x="2780269" y="490970"/>
                </a:lnTo>
                <a:lnTo>
                  <a:pt x="3308377" y="1405680"/>
                </a:lnTo>
                <a:lnTo>
                  <a:pt x="3304925" y="1409403"/>
                </a:lnTo>
                <a:cubicBezTo>
                  <a:pt x="2993330" y="1701972"/>
                  <a:pt x="2247297" y="1945803"/>
                  <a:pt x="1264563" y="2088164"/>
                </a:cubicBezTo>
                <a:lnTo>
                  <a:pt x="1209673" y="2095215"/>
                </a:ln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73" name="Freeform 272"/>
          <p:cNvSpPr/>
          <p:nvPr/>
        </p:nvSpPr>
        <p:spPr>
          <a:xfrm rot="18000000">
            <a:off x="12930342" y="656553"/>
            <a:ext cx="4673856" cy="2220123"/>
          </a:xfrm>
          <a:custGeom>
            <a:avLst/>
            <a:gdLst>
              <a:gd name="connsiteX0" fmla="*/ 2563579 w 3115904"/>
              <a:gd name="connsiteY0" fmla="*/ 0 h 1480082"/>
              <a:gd name="connsiteX1" fmla="*/ 3115904 w 3115904"/>
              <a:gd name="connsiteY1" fmla="*/ 956656 h 1480082"/>
              <a:gd name="connsiteX2" fmla="*/ 3004219 w 3115904"/>
              <a:gd name="connsiteY2" fmla="*/ 1003738 h 1480082"/>
              <a:gd name="connsiteX3" fmla="*/ 394384 w 3115904"/>
              <a:gd name="connsiteY3" fmla="*/ 1464032 h 1480082"/>
              <a:gd name="connsiteX4" fmla="*/ 0 w 3115904"/>
              <a:gd name="connsiteY4" fmla="*/ 1480082 h 1480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15904" h="1480082">
                <a:moveTo>
                  <a:pt x="2563579" y="0"/>
                </a:moveTo>
                <a:lnTo>
                  <a:pt x="3115904" y="956656"/>
                </a:lnTo>
                <a:lnTo>
                  <a:pt x="3004219" y="1003738"/>
                </a:lnTo>
                <a:cubicBezTo>
                  <a:pt x="2399083" y="1236520"/>
                  <a:pt x="1471812" y="1405239"/>
                  <a:pt x="394384" y="1464032"/>
                </a:cubicBezTo>
                <a:lnTo>
                  <a:pt x="0" y="1480082"/>
                </a:ln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86" name="Freeform 285"/>
          <p:cNvSpPr/>
          <p:nvPr/>
        </p:nvSpPr>
        <p:spPr>
          <a:xfrm rot="20700000">
            <a:off x="14576840" y="1643463"/>
            <a:ext cx="4024833" cy="3204807"/>
          </a:xfrm>
          <a:custGeom>
            <a:avLst/>
            <a:gdLst>
              <a:gd name="connsiteX0" fmla="*/ 2031475 w 2683222"/>
              <a:gd name="connsiteY0" fmla="*/ 252215 h 2136538"/>
              <a:gd name="connsiteX1" fmla="*/ 2654086 w 2683222"/>
              <a:gd name="connsiteY1" fmla="*/ 463587 h 2136538"/>
              <a:gd name="connsiteX2" fmla="*/ 2683222 w 2683222"/>
              <a:gd name="connsiteY2" fmla="*/ 477099 h 2136538"/>
              <a:gd name="connsiteX3" fmla="*/ 2344034 w 2683222"/>
              <a:gd name="connsiteY3" fmla="*/ 1742968 h 2136538"/>
              <a:gd name="connsiteX4" fmla="*/ 2221040 w 2683222"/>
              <a:gd name="connsiteY4" fmla="*/ 1783445 h 2136538"/>
              <a:gd name="connsiteX5" fmla="*/ 309176 w 2683222"/>
              <a:gd name="connsiteY5" fmla="*/ 2115339 h 2136538"/>
              <a:gd name="connsiteX6" fmla="*/ 0 w 2683222"/>
              <a:gd name="connsiteY6" fmla="*/ 2136538 h 2136538"/>
              <a:gd name="connsiteX7" fmla="*/ 572484 w 2683222"/>
              <a:gd name="connsiteY7" fmla="*/ 0 h 2136538"/>
              <a:gd name="connsiteX8" fmla="*/ 695368 w 2683222"/>
              <a:gd name="connsiteY8" fmla="*/ 11994 h 2136538"/>
              <a:gd name="connsiteX9" fmla="*/ 2031475 w 2683222"/>
              <a:gd name="connsiteY9" fmla="*/ 252215 h 2136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83222" h="2136538">
                <a:moveTo>
                  <a:pt x="2031475" y="252215"/>
                </a:moveTo>
                <a:cubicBezTo>
                  <a:pt x="2269185" y="315605"/>
                  <a:pt x="2478556" y="386551"/>
                  <a:pt x="2654086" y="463587"/>
                </a:cubicBezTo>
                <a:lnTo>
                  <a:pt x="2683222" y="477099"/>
                </a:lnTo>
                <a:lnTo>
                  <a:pt x="2344034" y="1742968"/>
                </a:lnTo>
                <a:lnTo>
                  <a:pt x="2221040" y="1783445"/>
                </a:lnTo>
                <a:cubicBezTo>
                  <a:pt x="1716658" y="1936859"/>
                  <a:pt x="1057774" y="2053249"/>
                  <a:pt x="309176" y="2115339"/>
                </a:cubicBezTo>
                <a:lnTo>
                  <a:pt x="0" y="2136538"/>
                </a:lnTo>
                <a:lnTo>
                  <a:pt x="572484" y="0"/>
                </a:lnTo>
                <a:lnTo>
                  <a:pt x="695368" y="11994"/>
                </a:lnTo>
                <a:cubicBezTo>
                  <a:pt x="1198259" y="68716"/>
                  <a:pt x="1651139" y="150792"/>
                  <a:pt x="2031475" y="252215"/>
                </a:cubicBez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65" name="Freeform 264"/>
          <p:cNvSpPr/>
          <p:nvPr/>
        </p:nvSpPr>
        <p:spPr>
          <a:xfrm rot="15300000">
            <a:off x="12255791" y="6459171"/>
            <a:ext cx="5608710" cy="1502850"/>
          </a:xfrm>
          <a:custGeom>
            <a:avLst/>
            <a:gdLst>
              <a:gd name="connsiteX0" fmla="*/ 3739140 w 3739140"/>
              <a:gd name="connsiteY0" fmla="*/ 1001900 h 1001900"/>
              <a:gd name="connsiteX1" fmla="*/ 3335132 w 3739140"/>
              <a:gd name="connsiteY1" fmla="*/ 985458 h 1001900"/>
              <a:gd name="connsiteX2" fmla="*/ 549 w 3739140"/>
              <a:gd name="connsiteY2" fmla="*/ 1925 h 1001900"/>
              <a:gd name="connsiteX3" fmla="*/ 0 w 3739140"/>
              <a:gd name="connsiteY3" fmla="*/ 0 h 1001900"/>
            </a:gdLst>
            <a:ahLst/>
            <a:cxnLst>
              <a:cxn ang="0">
                <a:pos x="connsiteX0" y="connsiteY0"/>
              </a:cxn>
              <a:cxn ang="0">
                <a:pos x="connsiteX1" y="connsiteY1"/>
              </a:cxn>
              <a:cxn ang="0">
                <a:pos x="connsiteX2" y="connsiteY2"/>
              </a:cxn>
              <a:cxn ang="0">
                <a:pos x="connsiteX3" y="connsiteY3"/>
              </a:cxn>
            </a:cxnLst>
            <a:rect l="l" t="t" r="r" b="b"/>
            <a:pathLst>
              <a:path w="3739140" h="1001900">
                <a:moveTo>
                  <a:pt x="3739140" y="1001900"/>
                </a:moveTo>
                <a:lnTo>
                  <a:pt x="3335132" y="985458"/>
                </a:lnTo>
                <a:cubicBezTo>
                  <a:pt x="1556520" y="888403"/>
                  <a:pt x="187105" y="491788"/>
                  <a:pt x="549" y="1925"/>
                </a:cubicBezTo>
                <a:lnTo>
                  <a:pt x="0" y="0"/>
                </a:ln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94" name="Freeform 293"/>
          <p:cNvSpPr/>
          <p:nvPr/>
        </p:nvSpPr>
        <p:spPr>
          <a:xfrm rot="900000">
            <a:off x="14576844" y="3347694"/>
            <a:ext cx="4024770" cy="3204807"/>
          </a:xfrm>
          <a:custGeom>
            <a:avLst/>
            <a:gdLst>
              <a:gd name="connsiteX0" fmla="*/ 0 w 2683180"/>
              <a:gd name="connsiteY0" fmla="*/ 0 h 2136538"/>
              <a:gd name="connsiteX1" fmla="*/ 309175 w 2683180"/>
              <a:gd name="connsiteY1" fmla="*/ 21199 h 2136538"/>
              <a:gd name="connsiteX2" fmla="*/ 2221040 w 2683180"/>
              <a:gd name="connsiteY2" fmla="*/ 353093 h 2136538"/>
              <a:gd name="connsiteX3" fmla="*/ 2344031 w 2683180"/>
              <a:gd name="connsiteY3" fmla="*/ 393570 h 2136538"/>
              <a:gd name="connsiteX4" fmla="*/ 2683180 w 2683180"/>
              <a:gd name="connsiteY4" fmla="*/ 1659291 h 2136538"/>
              <a:gd name="connsiteX5" fmla="*/ 2544749 w 2683180"/>
              <a:gd name="connsiteY5" fmla="*/ 1718432 h 2136538"/>
              <a:gd name="connsiteX6" fmla="*/ 695367 w 2683180"/>
              <a:gd name="connsiteY6" fmla="*/ 2124544 h 2136538"/>
              <a:gd name="connsiteX7" fmla="*/ 572483 w 2683180"/>
              <a:gd name="connsiteY7" fmla="*/ 2136538 h 2136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83180" h="2136538">
                <a:moveTo>
                  <a:pt x="0" y="0"/>
                </a:moveTo>
                <a:lnTo>
                  <a:pt x="309175" y="21199"/>
                </a:lnTo>
                <a:cubicBezTo>
                  <a:pt x="1057773" y="83290"/>
                  <a:pt x="1716657" y="199680"/>
                  <a:pt x="2221040" y="353093"/>
                </a:cubicBezTo>
                <a:lnTo>
                  <a:pt x="2344031" y="393570"/>
                </a:lnTo>
                <a:lnTo>
                  <a:pt x="2683180" y="1659291"/>
                </a:lnTo>
                <a:lnTo>
                  <a:pt x="2544749" y="1718432"/>
                </a:lnTo>
                <a:cubicBezTo>
                  <a:pt x="2091518" y="1897330"/>
                  <a:pt x="1449703" y="2039462"/>
                  <a:pt x="695367" y="2124544"/>
                </a:cubicBezTo>
                <a:lnTo>
                  <a:pt x="572483" y="2136538"/>
                </a:ln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78" name="Freeform 277"/>
          <p:cNvSpPr/>
          <p:nvPr/>
        </p:nvSpPr>
        <p:spPr>
          <a:xfrm rot="17100000">
            <a:off x="13087091" y="1317319"/>
            <a:ext cx="3980481" cy="1030985"/>
          </a:xfrm>
          <a:custGeom>
            <a:avLst/>
            <a:gdLst>
              <a:gd name="connsiteX0" fmla="*/ 2565124 w 2653654"/>
              <a:gd name="connsiteY0" fmla="*/ 0 h 687323"/>
              <a:gd name="connsiteX1" fmla="*/ 2653654 w 2653654"/>
              <a:gd name="connsiteY1" fmla="*/ 330399 h 687323"/>
              <a:gd name="connsiteX2" fmla="*/ 2438681 w 2653654"/>
              <a:gd name="connsiteY2" fmla="*/ 388760 h 687323"/>
              <a:gd name="connsiteX3" fmla="*/ 404008 w 2653654"/>
              <a:gd name="connsiteY3" fmla="*/ 670881 h 687323"/>
              <a:gd name="connsiteX4" fmla="*/ 0 w 2653654"/>
              <a:gd name="connsiteY4" fmla="*/ 687323 h 6873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3654" h="687323">
                <a:moveTo>
                  <a:pt x="2565124" y="0"/>
                </a:moveTo>
                <a:lnTo>
                  <a:pt x="2653654" y="330399"/>
                </a:lnTo>
                <a:lnTo>
                  <a:pt x="2438681" y="388760"/>
                </a:lnTo>
                <a:cubicBezTo>
                  <a:pt x="1881971" y="528621"/>
                  <a:pt x="1182151" y="628420"/>
                  <a:pt x="404008" y="670881"/>
                </a:cubicBezTo>
                <a:lnTo>
                  <a:pt x="0" y="687323"/>
                </a:ln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82" name="Freeform 281"/>
          <p:cNvSpPr/>
          <p:nvPr/>
        </p:nvSpPr>
        <p:spPr>
          <a:xfrm rot="19800000">
            <a:off x="13942043" y="803124"/>
            <a:ext cx="4962128" cy="3142824"/>
          </a:xfrm>
          <a:custGeom>
            <a:avLst/>
            <a:gdLst>
              <a:gd name="connsiteX0" fmla="*/ 3134059 w 3308085"/>
              <a:gd name="connsiteY0" fmla="*/ 556366 h 2095216"/>
              <a:gd name="connsiteX1" fmla="*/ 3275407 w 3308085"/>
              <a:gd name="connsiteY1" fmla="*/ 659351 h 2095216"/>
              <a:gd name="connsiteX2" fmla="*/ 3308085 w 3308085"/>
              <a:gd name="connsiteY2" fmla="*/ 690037 h 2095216"/>
              <a:gd name="connsiteX3" fmla="*/ 2780266 w 3308085"/>
              <a:gd name="connsiteY3" fmla="*/ 1604247 h 2095216"/>
              <a:gd name="connsiteX4" fmla="*/ 2717935 w 3308085"/>
              <a:gd name="connsiteY4" fmla="*/ 1630523 h 2095216"/>
              <a:gd name="connsiteX5" fmla="*/ 108101 w 3308085"/>
              <a:gd name="connsiteY5" fmla="*/ 2090817 h 2095216"/>
              <a:gd name="connsiteX6" fmla="*/ 0 w 3308085"/>
              <a:gd name="connsiteY6" fmla="*/ 2095216 h 2095216"/>
              <a:gd name="connsiteX7" fmla="*/ 1209673 w 3308085"/>
              <a:gd name="connsiteY7" fmla="*/ 0 h 2095216"/>
              <a:gd name="connsiteX8" fmla="*/ 1264564 w 3308085"/>
              <a:gd name="connsiteY8" fmla="*/ 7051 h 2095216"/>
              <a:gd name="connsiteX9" fmla="*/ 3134059 w 3308085"/>
              <a:gd name="connsiteY9" fmla="*/ 556366 h 2095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08085" h="2095216">
                <a:moveTo>
                  <a:pt x="3134059" y="556366"/>
                </a:moveTo>
                <a:cubicBezTo>
                  <a:pt x="3187236" y="589892"/>
                  <a:pt x="3234469" y="624252"/>
                  <a:pt x="3275407" y="659351"/>
                </a:cubicBezTo>
                <a:lnTo>
                  <a:pt x="3308085" y="690037"/>
                </a:lnTo>
                <a:lnTo>
                  <a:pt x="2780266" y="1604247"/>
                </a:lnTo>
                <a:lnTo>
                  <a:pt x="2717935" y="1630523"/>
                </a:lnTo>
                <a:cubicBezTo>
                  <a:pt x="2112800" y="1863306"/>
                  <a:pt x="1185529" y="2032024"/>
                  <a:pt x="108101" y="2090817"/>
                </a:cubicBezTo>
                <a:lnTo>
                  <a:pt x="0" y="2095216"/>
                </a:lnTo>
                <a:lnTo>
                  <a:pt x="1209673" y="0"/>
                </a:lnTo>
                <a:lnTo>
                  <a:pt x="1264564" y="7051"/>
                </a:lnTo>
                <a:cubicBezTo>
                  <a:pt x="2098399" y="127842"/>
                  <a:pt x="2761827" y="321684"/>
                  <a:pt x="3134059" y="556366"/>
                </a:cubicBez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63" name="Freeform 262"/>
          <p:cNvSpPr/>
          <p:nvPr/>
        </p:nvSpPr>
        <p:spPr>
          <a:xfrm rot="14400000">
            <a:off x="12520318" y="5632287"/>
            <a:ext cx="5626004" cy="2617308"/>
          </a:xfrm>
          <a:custGeom>
            <a:avLst/>
            <a:gdLst>
              <a:gd name="connsiteX0" fmla="*/ 3750669 w 3750669"/>
              <a:gd name="connsiteY0" fmla="*/ 1744872 h 1744872"/>
              <a:gd name="connsiteX1" fmla="*/ 3356285 w 3750669"/>
              <a:gd name="connsiteY1" fmla="*/ 1728822 h 1744872"/>
              <a:gd name="connsiteX2" fmla="*/ 0 w 3750669"/>
              <a:gd name="connsiteY2" fmla="*/ 630681 h 1744872"/>
              <a:gd name="connsiteX3" fmla="*/ 717878 w 3750669"/>
              <a:gd name="connsiteY3" fmla="*/ 3969 h 1744872"/>
              <a:gd name="connsiteX4" fmla="*/ 728462 w 3750669"/>
              <a:gd name="connsiteY4" fmla="*/ 0 h 17448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50669" h="1744872">
                <a:moveTo>
                  <a:pt x="3750669" y="1744872"/>
                </a:moveTo>
                <a:lnTo>
                  <a:pt x="3356285" y="1728822"/>
                </a:lnTo>
                <a:cubicBezTo>
                  <a:pt x="1440857" y="1624301"/>
                  <a:pt x="0" y="1172361"/>
                  <a:pt x="0" y="630681"/>
                </a:cubicBezTo>
                <a:cubicBezTo>
                  <a:pt x="0" y="398532"/>
                  <a:pt x="264647" y="182867"/>
                  <a:pt x="717878" y="3969"/>
                </a:cubicBezTo>
                <a:lnTo>
                  <a:pt x="728462" y="0"/>
                </a:ln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96" name="Freeform 295"/>
          <p:cNvSpPr/>
          <p:nvPr/>
        </p:nvSpPr>
        <p:spPr>
          <a:xfrm rot="1351054">
            <a:off x="14280429" y="3800262"/>
            <a:ext cx="4480806" cy="3179982"/>
          </a:xfrm>
          <a:custGeom>
            <a:avLst/>
            <a:gdLst>
              <a:gd name="connsiteX0" fmla="*/ 0 w 2987204"/>
              <a:gd name="connsiteY0" fmla="*/ 0 h 2119988"/>
              <a:gd name="connsiteX1" fmla="*/ 3344 w 2987204"/>
              <a:gd name="connsiteY1" fmla="*/ 136 h 2119988"/>
              <a:gd name="connsiteX2" fmla="*/ 2399772 w 2987204"/>
              <a:gd name="connsiteY2" fmla="*/ 385271 h 2119988"/>
              <a:gd name="connsiteX3" fmla="*/ 2517691 w 2987204"/>
              <a:gd name="connsiteY3" fmla="*/ 426800 h 2119988"/>
              <a:gd name="connsiteX4" fmla="*/ 2987204 w 2987204"/>
              <a:gd name="connsiteY4" fmla="*/ 1559324 h 2119988"/>
              <a:gd name="connsiteX5" fmla="*/ 2888106 w 2987204"/>
              <a:gd name="connsiteY5" fmla="*/ 1614605 h 2119988"/>
              <a:gd name="connsiteX6" fmla="*/ 1159808 w 2987204"/>
              <a:gd name="connsiteY6" fmla="*/ 2083901 h 2119988"/>
              <a:gd name="connsiteX7" fmla="*/ 878889 w 2987204"/>
              <a:gd name="connsiteY7" fmla="*/ 2119988 h 2119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87204" h="2119988">
                <a:moveTo>
                  <a:pt x="0" y="0"/>
                </a:moveTo>
                <a:lnTo>
                  <a:pt x="3344" y="136"/>
                </a:lnTo>
                <a:cubicBezTo>
                  <a:pt x="961058" y="52396"/>
                  <a:pt x="1800130" y="191511"/>
                  <a:pt x="2399772" y="385271"/>
                </a:cubicBezTo>
                <a:lnTo>
                  <a:pt x="2517691" y="426800"/>
                </a:lnTo>
                <a:lnTo>
                  <a:pt x="2987204" y="1559324"/>
                </a:lnTo>
                <a:lnTo>
                  <a:pt x="2888106" y="1614605"/>
                </a:lnTo>
                <a:cubicBezTo>
                  <a:pt x="2500765" y="1813283"/>
                  <a:pt x="1896859" y="1977130"/>
                  <a:pt x="1159808" y="2083901"/>
                </a:cubicBezTo>
                <a:lnTo>
                  <a:pt x="878889" y="2119988"/>
                </a:lnTo>
                <a:close/>
              </a:path>
            </a:pathLst>
          </a:custGeom>
          <a:noFill/>
          <a:ln w="158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76" name="Freeform 275"/>
          <p:cNvSpPr/>
          <p:nvPr/>
        </p:nvSpPr>
        <p:spPr>
          <a:xfrm rot="17551054">
            <a:off x="12986786" y="1019728"/>
            <a:ext cx="4301766" cy="1615553"/>
          </a:xfrm>
          <a:custGeom>
            <a:avLst/>
            <a:gdLst>
              <a:gd name="connsiteX0" fmla="*/ 2597941 w 2867844"/>
              <a:gd name="connsiteY0" fmla="*/ 0 h 1077035"/>
              <a:gd name="connsiteX1" fmla="*/ 2867844 w 2867844"/>
              <a:gd name="connsiteY1" fmla="*/ 651039 h 1077035"/>
              <a:gd name="connsiteX2" fmla="*/ 2798254 w 2867844"/>
              <a:gd name="connsiteY2" fmla="*/ 675547 h 1077035"/>
              <a:gd name="connsiteX3" fmla="*/ 401826 w 2867844"/>
              <a:gd name="connsiteY3" fmla="*/ 1060682 h 1077035"/>
              <a:gd name="connsiteX4" fmla="*/ 0 w 2867844"/>
              <a:gd name="connsiteY4" fmla="*/ 1077035 h 10770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7844" h="1077035">
                <a:moveTo>
                  <a:pt x="2597941" y="0"/>
                </a:moveTo>
                <a:lnTo>
                  <a:pt x="2867844" y="651039"/>
                </a:lnTo>
                <a:lnTo>
                  <a:pt x="2798254" y="675547"/>
                </a:lnTo>
                <a:cubicBezTo>
                  <a:pt x="2198611" y="869307"/>
                  <a:pt x="1359540" y="1008422"/>
                  <a:pt x="401826" y="1060682"/>
                </a:cubicBezTo>
                <a:lnTo>
                  <a:pt x="0" y="1077035"/>
                </a:lnTo>
                <a:close/>
              </a:path>
            </a:pathLst>
          </a:custGeom>
          <a:noFill/>
          <a:ln w="158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84" name="Freeform 283"/>
          <p:cNvSpPr/>
          <p:nvPr/>
        </p:nvSpPr>
        <p:spPr>
          <a:xfrm rot="20251054">
            <a:off x="14281924" y="1222959"/>
            <a:ext cx="4478237" cy="3180147"/>
          </a:xfrm>
          <a:custGeom>
            <a:avLst/>
            <a:gdLst>
              <a:gd name="connsiteX0" fmla="*/ 2641284 w 2985491"/>
              <a:gd name="connsiteY0" fmla="*/ 395128 h 2120098"/>
              <a:gd name="connsiteX1" fmla="*/ 2944660 w 2985491"/>
              <a:gd name="connsiteY1" fmla="*/ 535879 h 2120098"/>
              <a:gd name="connsiteX2" fmla="*/ 2985491 w 2985491"/>
              <a:gd name="connsiteY2" fmla="*/ 560773 h 2120098"/>
              <a:gd name="connsiteX3" fmla="*/ 2516707 w 2985491"/>
              <a:gd name="connsiteY3" fmla="*/ 1693500 h 2120098"/>
              <a:gd name="connsiteX4" fmla="*/ 2399306 w 2985491"/>
              <a:gd name="connsiteY4" fmla="*/ 1734846 h 2120098"/>
              <a:gd name="connsiteX5" fmla="*/ 2877 w 2985491"/>
              <a:gd name="connsiteY5" fmla="*/ 2119981 h 2120098"/>
              <a:gd name="connsiteX6" fmla="*/ 0 w 2985491"/>
              <a:gd name="connsiteY6" fmla="*/ 2120098 h 2120098"/>
              <a:gd name="connsiteX7" fmla="*/ 877412 w 2985491"/>
              <a:gd name="connsiteY7" fmla="*/ 0 h 2120098"/>
              <a:gd name="connsiteX8" fmla="*/ 1159341 w 2985491"/>
              <a:gd name="connsiteY8" fmla="*/ 36216 h 2120098"/>
              <a:gd name="connsiteX9" fmla="*/ 2641284 w 2985491"/>
              <a:gd name="connsiteY9" fmla="*/ 395128 h 2120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985491" h="2120098">
                <a:moveTo>
                  <a:pt x="2641284" y="395128"/>
                </a:moveTo>
                <a:cubicBezTo>
                  <a:pt x="2754592" y="439853"/>
                  <a:pt x="2856114" y="486876"/>
                  <a:pt x="2944660" y="535879"/>
                </a:cubicBezTo>
                <a:lnTo>
                  <a:pt x="2985491" y="560773"/>
                </a:lnTo>
                <a:lnTo>
                  <a:pt x="2516707" y="1693500"/>
                </a:lnTo>
                <a:lnTo>
                  <a:pt x="2399306" y="1734846"/>
                </a:lnTo>
                <a:cubicBezTo>
                  <a:pt x="1799663" y="1928606"/>
                  <a:pt x="960592" y="2067721"/>
                  <a:pt x="2877" y="2119981"/>
                </a:cubicBezTo>
                <a:lnTo>
                  <a:pt x="0" y="2120098"/>
                </a:lnTo>
                <a:lnTo>
                  <a:pt x="877412" y="0"/>
                </a:lnTo>
                <a:lnTo>
                  <a:pt x="1159341" y="36216"/>
                </a:lnTo>
                <a:cubicBezTo>
                  <a:pt x="1754938" y="122496"/>
                  <a:pt x="2263592" y="246046"/>
                  <a:pt x="2641284" y="395128"/>
                </a:cubicBezTo>
                <a:close/>
              </a:path>
            </a:pathLst>
          </a:custGeom>
          <a:noFill/>
          <a:ln w="158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67" name="Freeform 266"/>
          <p:cNvSpPr/>
          <p:nvPr/>
        </p:nvSpPr>
        <p:spPr>
          <a:xfrm rot="14851054">
            <a:off x="12302730" y="6003319"/>
            <a:ext cx="5637210" cy="2200541"/>
          </a:xfrm>
          <a:custGeom>
            <a:avLst/>
            <a:gdLst>
              <a:gd name="connsiteX0" fmla="*/ 3758140 w 3758140"/>
              <a:gd name="connsiteY0" fmla="*/ 1467027 h 1467027"/>
              <a:gd name="connsiteX1" fmla="*/ 3356285 w 3758140"/>
              <a:gd name="connsiteY1" fmla="*/ 1450673 h 1467027"/>
              <a:gd name="connsiteX2" fmla="*/ 0 w 3758140"/>
              <a:gd name="connsiteY2" fmla="*/ 352532 h 1467027"/>
              <a:gd name="connsiteX3" fmla="*/ 188977 w 3758140"/>
              <a:gd name="connsiteY3" fmla="*/ 19207 h 1467027"/>
              <a:gd name="connsiteX4" fmla="*/ 213349 w 3758140"/>
              <a:gd name="connsiteY4" fmla="*/ 0 h 14670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58140" h="1467027">
                <a:moveTo>
                  <a:pt x="3758140" y="1467027"/>
                </a:moveTo>
                <a:lnTo>
                  <a:pt x="3356285" y="1450673"/>
                </a:lnTo>
                <a:cubicBezTo>
                  <a:pt x="1440857" y="1346151"/>
                  <a:pt x="0" y="894212"/>
                  <a:pt x="0" y="352532"/>
                </a:cubicBezTo>
                <a:cubicBezTo>
                  <a:pt x="0" y="236458"/>
                  <a:pt x="66162" y="124504"/>
                  <a:pt x="188977" y="19207"/>
                </a:cubicBezTo>
                <a:lnTo>
                  <a:pt x="213349" y="0"/>
                </a:lnTo>
                <a:close/>
              </a:path>
            </a:pathLst>
          </a:custGeom>
          <a:noFill/>
          <a:ln w="158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61" name="Freeform 260"/>
          <p:cNvSpPr/>
          <p:nvPr/>
        </p:nvSpPr>
        <p:spPr>
          <a:xfrm rot="3151054">
            <a:off x="12850579" y="5342120"/>
            <a:ext cx="5520824" cy="2845268"/>
          </a:xfrm>
          <a:custGeom>
            <a:avLst/>
            <a:gdLst>
              <a:gd name="connsiteX0" fmla="*/ 0 w 3680549"/>
              <a:gd name="connsiteY0" fmla="*/ 0 h 1896845"/>
              <a:gd name="connsiteX1" fmla="*/ 324264 w 3680549"/>
              <a:gd name="connsiteY1" fmla="*/ 13197 h 1896845"/>
              <a:gd name="connsiteX2" fmla="*/ 3680549 w 3680549"/>
              <a:gd name="connsiteY2" fmla="*/ 1111337 h 1896845"/>
              <a:gd name="connsiteX3" fmla="*/ 2720692 w 3680549"/>
              <a:gd name="connsiteY3" fmla="*/ 1824342 h 1896845"/>
              <a:gd name="connsiteX4" fmla="*/ 2473586 w 3680549"/>
              <a:gd name="connsiteY4" fmla="*/ 1896845 h 18968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80549" h="1896845">
                <a:moveTo>
                  <a:pt x="0" y="0"/>
                </a:moveTo>
                <a:lnTo>
                  <a:pt x="324264" y="13197"/>
                </a:lnTo>
                <a:cubicBezTo>
                  <a:pt x="2239693" y="117717"/>
                  <a:pt x="3680549" y="569656"/>
                  <a:pt x="3680549" y="1111337"/>
                </a:cubicBezTo>
                <a:cubicBezTo>
                  <a:pt x="3680549" y="1382177"/>
                  <a:pt x="3320335" y="1630582"/>
                  <a:pt x="2720692" y="1824342"/>
                </a:cubicBezTo>
                <a:lnTo>
                  <a:pt x="2473586" y="1896845"/>
                </a:lnTo>
                <a:close/>
              </a:path>
            </a:pathLst>
          </a:custGeom>
          <a:noFill/>
          <a:ln w="158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80" name="Freeform 279"/>
          <p:cNvSpPr/>
          <p:nvPr/>
        </p:nvSpPr>
        <p:spPr>
          <a:xfrm rot="19351054">
            <a:off x="13575160" y="433181"/>
            <a:ext cx="5308385" cy="3079622"/>
          </a:xfrm>
          <a:custGeom>
            <a:avLst/>
            <a:gdLst>
              <a:gd name="connsiteX0" fmla="*/ 3349946 w 3538923"/>
              <a:gd name="connsiteY0" fmla="*/ 614183 h 2053081"/>
              <a:gd name="connsiteX1" fmla="*/ 3538923 w 3538923"/>
              <a:gd name="connsiteY1" fmla="*/ 947508 h 2053081"/>
              <a:gd name="connsiteX2" fmla="*/ 3529617 w 3538923"/>
              <a:gd name="connsiteY2" fmla="*/ 1003656 h 2053081"/>
              <a:gd name="connsiteX3" fmla="*/ 3270607 w 3538923"/>
              <a:gd name="connsiteY3" fmla="*/ 1341418 h 2053081"/>
              <a:gd name="connsiteX4" fmla="*/ 3146285 w 3538923"/>
              <a:gd name="connsiteY4" fmla="*/ 1421178 h 2053081"/>
              <a:gd name="connsiteX5" fmla="*/ 182638 w 3538923"/>
              <a:gd name="connsiteY5" fmla="*/ 2045648 h 2053081"/>
              <a:gd name="connsiteX6" fmla="*/ 0 w 3538923"/>
              <a:gd name="connsiteY6" fmla="*/ 2053081 h 2053081"/>
              <a:gd name="connsiteX7" fmla="*/ 1574385 w 3538923"/>
              <a:gd name="connsiteY7" fmla="*/ 0 h 2053081"/>
              <a:gd name="connsiteX8" fmla="*/ 1685674 w 3538923"/>
              <a:gd name="connsiteY8" fmla="*/ 18029 h 2053081"/>
              <a:gd name="connsiteX9" fmla="*/ 3349946 w 3538923"/>
              <a:gd name="connsiteY9" fmla="*/ 614183 h 20530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38923" h="2053081">
                <a:moveTo>
                  <a:pt x="3349946" y="614183"/>
                </a:moveTo>
                <a:cubicBezTo>
                  <a:pt x="3472762" y="719481"/>
                  <a:pt x="3538923" y="831434"/>
                  <a:pt x="3538923" y="947508"/>
                </a:cubicBezTo>
                <a:lnTo>
                  <a:pt x="3529617" y="1003656"/>
                </a:lnTo>
                <a:lnTo>
                  <a:pt x="3270607" y="1341418"/>
                </a:lnTo>
                <a:lnTo>
                  <a:pt x="3146285" y="1421178"/>
                </a:lnTo>
                <a:cubicBezTo>
                  <a:pt x="2592043" y="1737723"/>
                  <a:pt x="1499495" y="1973790"/>
                  <a:pt x="182638" y="2045648"/>
                </a:cubicBezTo>
                <a:lnTo>
                  <a:pt x="0" y="2053081"/>
                </a:lnTo>
                <a:lnTo>
                  <a:pt x="1574385" y="0"/>
                </a:lnTo>
                <a:lnTo>
                  <a:pt x="1685674" y="18029"/>
                </a:lnTo>
                <a:cubicBezTo>
                  <a:pt x="2468357" y="159035"/>
                  <a:pt x="3063375" y="368489"/>
                  <a:pt x="3349946" y="614183"/>
                </a:cubicBezTo>
                <a:close/>
              </a:path>
            </a:pathLst>
          </a:custGeom>
          <a:noFill/>
          <a:ln w="158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92" name="Freeform 291"/>
          <p:cNvSpPr/>
          <p:nvPr/>
        </p:nvSpPr>
        <p:spPr>
          <a:xfrm rot="451054">
            <a:off x="14834280" y="2921885"/>
            <a:ext cx="3610785" cy="3215609"/>
          </a:xfrm>
          <a:custGeom>
            <a:avLst/>
            <a:gdLst>
              <a:gd name="connsiteX0" fmla="*/ 0 w 2407190"/>
              <a:gd name="connsiteY0" fmla="*/ 0 h 2143739"/>
              <a:gd name="connsiteX1" fmla="*/ 182418 w 2407190"/>
              <a:gd name="connsiteY1" fmla="*/ 12508 h 2143739"/>
              <a:gd name="connsiteX2" fmla="*/ 2094283 w 2407190"/>
              <a:gd name="connsiteY2" fmla="*/ 344402 h 2143739"/>
              <a:gd name="connsiteX3" fmla="*/ 2232495 w 2407190"/>
              <a:gd name="connsiteY3" fmla="*/ 389888 h 2143739"/>
              <a:gd name="connsiteX4" fmla="*/ 2407190 w 2407190"/>
              <a:gd name="connsiteY4" fmla="*/ 1713690 h 2143739"/>
              <a:gd name="connsiteX5" fmla="*/ 2239339 w 2407190"/>
              <a:gd name="connsiteY5" fmla="*/ 1775064 h 2143739"/>
              <a:gd name="connsiteX6" fmla="*/ 568610 w 2407190"/>
              <a:gd name="connsiteY6" fmla="*/ 2115853 h 2143739"/>
              <a:gd name="connsiteX7" fmla="*/ 282897 w 2407190"/>
              <a:gd name="connsiteY7" fmla="*/ 2143739 h 2143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07190" h="2143739">
                <a:moveTo>
                  <a:pt x="0" y="0"/>
                </a:moveTo>
                <a:lnTo>
                  <a:pt x="182418" y="12508"/>
                </a:lnTo>
                <a:cubicBezTo>
                  <a:pt x="931015" y="74599"/>
                  <a:pt x="1589900" y="190988"/>
                  <a:pt x="2094283" y="344402"/>
                </a:cubicBezTo>
                <a:lnTo>
                  <a:pt x="2232495" y="389888"/>
                </a:lnTo>
                <a:lnTo>
                  <a:pt x="2407190" y="1713690"/>
                </a:lnTo>
                <a:lnTo>
                  <a:pt x="2239339" y="1775064"/>
                </a:lnTo>
                <a:cubicBezTo>
                  <a:pt x="1802549" y="1923281"/>
                  <a:pt x="1228654" y="2041406"/>
                  <a:pt x="568610" y="2115853"/>
                </a:cubicBezTo>
                <a:lnTo>
                  <a:pt x="282897" y="2143739"/>
                </a:lnTo>
                <a:close/>
              </a:path>
            </a:pathLst>
          </a:custGeom>
          <a:noFill/>
          <a:ln w="158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57" name="Freeform 256"/>
          <p:cNvSpPr/>
          <p:nvPr/>
        </p:nvSpPr>
        <p:spPr>
          <a:xfrm rot="2251054">
            <a:off x="13573462" y="4690025"/>
            <a:ext cx="5308952" cy="3079292"/>
          </a:xfrm>
          <a:custGeom>
            <a:avLst/>
            <a:gdLst>
              <a:gd name="connsiteX0" fmla="*/ 0 w 3539301"/>
              <a:gd name="connsiteY0" fmla="*/ 0 h 2052861"/>
              <a:gd name="connsiteX1" fmla="*/ 183016 w 3539301"/>
              <a:gd name="connsiteY1" fmla="*/ 7448 h 2052861"/>
              <a:gd name="connsiteX2" fmla="*/ 3539301 w 3539301"/>
              <a:gd name="connsiteY2" fmla="*/ 1105588 h 2052861"/>
              <a:gd name="connsiteX3" fmla="*/ 1686053 w 3539301"/>
              <a:gd name="connsiteY3" fmla="*/ 2035067 h 2052861"/>
              <a:gd name="connsiteX4" fmla="*/ 1576216 w 3539301"/>
              <a:gd name="connsiteY4" fmla="*/ 2052861 h 2052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39301" h="2052861">
                <a:moveTo>
                  <a:pt x="0" y="0"/>
                </a:moveTo>
                <a:lnTo>
                  <a:pt x="183016" y="7448"/>
                </a:lnTo>
                <a:cubicBezTo>
                  <a:pt x="2098443" y="111969"/>
                  <a:pt x="3539301" y="563908"/>
                  <a:pt x="3539301" y="1105588"/>
                </a:cubicBezTo>
                <a:cubicBezTo>
                  <a:pt x="3539302" y="1492502"/>
                  <a:pt x="2804170" y="1833631"/>
                  <a:pt x="1686053" y="2035067"/>
                </a:cubicBezTo>
                <a:lnTo>
                  <a:pt x="1576216" y="2052861"/>
                </a:lnTo>
                <a:close/>
              </a:path>
            </a:pathLst>
          </a:custGeom>
          <a:noFill/>
          <a:ln w="158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71" name="Freeform 270"/>
          <p:cNvSpPr/>
          <p:nvPr/>
        </p:nvSpPr>
        <p:spPr>
          <a:xfrm rot="18451054">
            <a:off x="12972381" y="258158"/>
            <a:ext cx="5010993" cy="2794194"/>
          </a:xfrm>
          <a:custGeom>
            <a:avLst/>
            <a:gdLst>
              <a:gd name="connsiteX0" fmla="*/ 2426102 w 3340662"/>
              <a:gd name="connsiteY0" fmla="*/ 0 h 1862796"/>
              <a:gd name="connsiteX1" fmla="*/ 3340662 w 3340662"/>
              <a:gd name="connsiteY1" fmla="*/ 1191121 h 1862796"/>
              <a:gd name="connsiteX2" fmla="*/ 3287636 w 3340662"/>
              <a:gd name="connsiteY2" fmla="*/ 1225141 h 1862796"/>
              <a:gd name="connsiteX3" fmla="*/ 323988 w 3340662"/>
              <a:gd name="connsiteY3" fmla="*/ 1849610 h 1862796"/>
              <a:gd name="connsiteX4" fmla="*/ 0 w 3340662"/>
              <a:gd name="connsiteY4" fmla="*/ 1862796 h 18627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40662" h="1862796">
                <a:moveTo>
                  <a:pt x="2426102" y="0"/>
                </a:moveTo>
                <a:lnTo>
                  <a:pt x="3340662" y="1191121"/>
                </a:lnTo>
                <a:lnTo>
                  <a:pt x="3287636" y="1225141"/>
                </a:lnTo>
                <a:cubicBezTo>
                  <a:pt x="2733393" y="1541684"/>
                  <a:pt x="1640845" y="1777752"/>
                  <a:pt x="323988" y="1849610"/>
                </a:cubicBezTo>
                <a:lnTo>
                  <a:pt x="0" y="1862796"/>
                </a:lnTo>
                <a:close/>
              </a:path>
            </a:pathLst>
          </a:custGeom>
          <a:noFill/>
          <a:ln w="158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88" name="Freeform 287"/>
          <p:cNvSpPr/>
          <p:nvPr/>
        </p:nvSpPr>
        <p:spPr>
          <a:xfrm rot="21151054">
            <a:off x="14835409" y="2065643"/>
            <a:ext cx="3608879" cy="3215658"/>
          </a:xfrm>
          <a:custGeom>
            <a:avLst/>
            <a:gdLst>
              <a:gd name="connsiteX0" fmla="*/ 935466 w 2405919"/>
              <a:gd name="connsiteY0" fmla="*/ 75160 h 2143772"/>
              <a:gd name="connsiteX1" fmla="*/ 2374369 w 2405919"/>
              <a:gd name="connsiteY1" fmla="*/ 417409 h 2143772"/>
              <a:gd name="connsiteX2" fmla="*/ 2405919 w 2405919"/>
              <a:gd name="connsiteY2" fmla="*/ 430276 h 2143772"/>
              <a:gd name="connsiteX3" fmla="*/ 2232077 w 2405919"/>
              <a:gd name="connsiteY3" fmla="*/ 1753870 h 2143772"/>
              <a:gd name="connsiteX4" fmla="*/ 2093702 w 2405919"/>
              <a:gd name="connsiteY4" fmla="*/ 1799410 h 2143772"/>
              <a:gd name="connsiteX5" fmla="*/ 181837 w 2405919"/>
              <a:gd name="connsiteY5" fmla="*/ 2131304 h 2143772"/>
              <a:gd name="connsiteX6" fmla="*/ 0 w 2405919"/>
              <a:gd name="connsiteY6" fmla="*/ 2143772 h 2143772"/>
              <a:gd name="connsiteX7" fmla="*/ 281564 w 2405919"/>
              <a:gd name="connsiteY7" fmla="*/ 0 h 2143772"/>
              <a:gd name="connsiteX8" fmla="*/ 568028 w 2405919"/>
              <a:gd name="connsiteY8" fmla="*/ 27959 h 2143772"/>
              <a:gd name="connsiteX9" fmla="*/ 935466 w 2405919"/>
              <a:gd name="connsiteY9" fmla="*/ 75160 h 2143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05919" h="2143772">
                <a:moveTo>
                  <a:pt x="935466" y="75160"/>
                </a:moveTo>
                <a:cubicBezTo>
                  <a:pt x="1508728" y="158204"/>
                  <a:pt x="2001445" y="275776"/>
                  <a:pt x="2374369" y="417409"/>
                </a:cubicBezTo>
                <a:lnTo>
                  <a:pt x="2405919" y="430276"/>
                </a:lnTo>
                <a:lnTo>
                  <a:pt x="2232077" y="1753870"/>
                </a:lnTo>
                <a:lnTo>
                  <a:pt x="2093702" y="1799410"/>
                </a:lnTo>
                <a:cubicBezTo>
                  <a:pt x="1589318" y="1952824"/>
                  <a:pt x="930435" y="2069214"/>
                  <a:pt x="181837" y="2131304"/>
                </a:cubicBezTo>
                <a:lnTo>
                  <a:pt x="0" y="2143772"/>
                </a:lnTo>
                <a:lnTo>
                  <a:pt x="281564" y="0"/>
                </a:lnTo>
                <a:lnTo>
                  <a:pt x="568028" y="27959"/>
                </a:lnTo>
                <a:cubicBezTo>
                  <a:pt x="693750" y="42139"/>
                  <a:pt x="816347" y="57904"/>
                  <a:pt x="935466" y="75160"/>
                </a:cubicBezTo>
                <a:close/>
              </a:path>
            </a:pathLst>
          </a:custGeom>
          <a:noFill/>
          <a:ln w="158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23" name="Oval 7"/>
          <p:cNvSpPr>
            <a:spLocks noChangeArrowheads="1"/>
          </p:cNvSpPr>
          <p:nvPr/>
        </p:nvSpPr>
        <p:spPr bwMode="auto">
          <a:xfrm>
            <a:off x="6839700" y="3415275"/>
            <a:ext cx="11430000" cy="685800"/>
          </a:xfrm>
          <a:prstGeom prst="ellipse">
            <a:avLst/>
          </a:prstGeom>
          <a:gradFill rotWithShape="1">
            <a:gsLst>
              <a:gs pos="0">
                <a:schemeClr val="bg1"/>
              </a:gs>
              <a:gs pos="100000">
                <a:schemeClr val="tx1">
                  <a:alpha val="0"/>
                </a:schemeClr>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700">
              <a:solidFill>
                <a:srgbClr val="000000"/>
              </a:solidFill>
            </a:endParaRPr>
          </a:p>
        </p:txBody>
      </p:sp>
      <p:sp>
        <p:nvSpPr>
          <p:cNvPr id="77826" name="Oval 2"/>
          <p:cNvSpPr>
            <a:spLocks noChangeArrowheads="1"/>
          </p:cNvSpPr>
          <p:nvPr/>
        </p:nvSpPr>
        <p:spPr bwMode="auto">
          <a:xfrm>
            <a:off x="10344410" y="-700088"/>
            <a:ext cx="9144000" cy="9144000"/>
          </a:xfrm>
          <a:prstGeom prst="ellipse">
            <a:avLst/>
          </a:prstGeom>
          <a:gradFill rotWithShape="1">
            <a:gsLst>
              <a:gs pos="0">
                <a:srgbClr val="3366FF"/>
              </a:gs>
              <a:gs pos="100000">
                <a:srgbClr val="3366FF">
                  <a:alpha val="2000"/>
                </a:srgbClr>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700">
              <a:solidFill>
                <a:srgbClr val="000000"/>
              </a:solidFill>
            </a:endParaRPr>
          </a:p>
        </p:txBody>
      </p:sp>
      <p:sp>
        <p:nvSpPr>
          <p:cNvPr id="77827" name="Oval 3"/>
          <p:cNvSpPr>
            <a:spLocks noChangeArrowheads="1"/>
          </p:cNvSpPr>
          <p:nvPr/>
        </p:nvSpPr>
        <p:spPr bwMode="auto">
          <a:xfrm rot="-1800000">
            <a:off x="8972810" y="3071813"/>
            <a:ext cx="11430000" cy="1371600"/>
          </a:xfrm>
          <a:prstGeom prst="ellipse">
            <a:avLst/>
          </a:prstGeom>
          <a:gradFill rotWithShape="1">
            <a:gsLst>
              <a:gs pos="0">
                <a:schemeClr val="bg1"/>
              </a:gs>
              <a:gs pos="100000">
                <a:schemeClr val="tx1">
                  <a:alpha val="0"/>
                </a:schemeClr>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700">
              <a:solidFill>
                <a:srgbClr val="000000"/>
              </a:solidFill>
            </a:endParaRPr>
          </a:p>
        </p:txBody>
      </p:sp>
      <p:sp>
        <p:nvSpPr>
          <p:cNvPr id="77828" name="Oval 4"/>
          <p:cNvSpPr>
            <a:spLocks noChangeArrowheads="1"/>
          </p:cNvSpPr>
          <p:nvPr/>
        </p:nvSpPr>
        <p:spPr bwMode="auto">
          <a:xfrm rot="5400000">
            <a:off x="8972810" y="3414713"/>
            <a:ext cx="11430000" cy="685800"/>
          </a:xfrm>
          <a:prstGeom prst="ellipse">
            <a:avLst/>
          </a:prstGeom>
          <a:gradFill rotWithShape="1">
            <a:gsLst>
              <a:gs pos="0">
                <a:schemeClr val="bg1"/>
              </a:gs>
              <a:gs pos="100000">
                <a:schemeClr val="tx1">
                  <a:alpha val="0"/>
                </a:schemeClr>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700">
              <a:solidFill>
                <a:srgbClr val="000000"/>
              </a:solidFill>
            </a:endParaRPr>
          </a:p>
        </p:txBody>
      </p:sp>
      <p:sp>
        <p:nvSpPr>
          <p:cNvPr id="77829" name="Oval 5"/>
          <p:cNvSpPr>
            <a:spLocks noChangeArrowheads="1"/>
          </p:cNvSpPr>
          <p:nvPr/>
        </p:nvSpPr>
        <p:spPr bwMode="auto">
          <a:xfrm rot="2700000">
            <a:off x="8972810" y="3071813"/>
            <a:ext cx="11430000" cy="1371600"/>
          </a:xfrm>
          <a:prstGeom prst="ellipse">
            <a:avLst/>
          </a:prstGeom>
          <a:gradFill rotWithShape="1">
            <a:gsLst>
              <a:gs pos="0">
                <a:schemeClr val="bg1"/>
              </a:gs>
              <a:gs pos="100000">
                <a:schemeClr val="tx1">
                  <a:alpha val="0"/>
                </a:schemeClr>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700">
              <a:solidFill>
                <a:srgbClr val="000000"/>
              </a:solidFill>
            </a:endParaRPr>
          </a:p>
        </p:txBody>
      </p:sp>
      <p:sp>
        <p:nvSpPr>
          <p:cNvPr id="77830" name="Oval 6"/>
          <p:cNvSpPr>
            <a:spLocks noChangeArrowheads="1"/>
          </p:cNvSpPr>
          <p:nvPr/>
        </p:nvSpPr>
        <p:spPr bwMode="auto">
          <a:xfrm rot="1800000">
            <a:off x="9087110" y="3414713"/>
            <a:ext cx="11430000" cy="685800"/>
          </a:xfrm>
          <a:prstGeom prst="ellipse">
            <a:avLst/>
          </a:prstGeom>
          <a:gradFill rotWithShape="1">
            <a:gsLst>
              <a:gs pos="0">
                <a:schemeClr val="bg1"/>
              </a:gs>
              <a:gs pos="100000">
                <a:schemeClr val="tx1">
                  <a:alpha val="0"/>
                </a:schemeClr>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700">
              <a:solidFill>
                <a:srgbClr val="000000"/>
              </a:solidFill>
            </a:endParaRPr>
          </a:p>
        </p:txBody>
      </p:sp>
      <p:sp>
        <p:nvSpPr>
          <p:cNvPr id="77831" name="Oval 7"/>
          <p:cNvSpPr>
            <a:spLocks noChangeArrowheads="1"/>
          </p:cNvSpPr>
          <p:nvPr/>
        </p:nvSpPr>
        <p:spPr bwMode="auto">
          <a:xfrm>
            <a:off x="8659425" y="3357668"/>
            <a:ext cx="11430000" cy="685800"/>
          </a:xfrm>
          <a:prstGeom prst="ellipse">
            <a:avLst/>
          </a:prstGeom>
          <a:gradFill rotWithShape="1">
            <a:gsLst>
              <a:gs pos="65000">
                <a:srgbClr val="7E7E7E">
                  <a:alpha val="0"/>
                </a:srgbClr>
              </a:gs>
              <a:gs pos="0">
                <a:schemeClr val="bg1"/>
              </a:gs>
              <a:gs pos="100000">
                <a:schemeClr val="tx1">
                  <a:alpha val="0"/>
                </a:schemeClr>
              </a:gs>
            </a:gsLst>
            <a:path path="shape">
              <a:fillToRect l="50000" t="50000" r="50000" b="50000"/>
            </a:path>
          </a:gradFill>
          <a:ln>
            <a:noFill/>
          </a:ln>
          <a:effectLst/>
        </p:spPr>
        <p:txBody>
          <a:bodyPr wrap="none" anchor="ctr"/>
          <a:lstStyle/>
          <a:p>
            <a:endParaRPr lang="en-US" sz="2700">
              <a:solidFill>
                <a:srgbClr val="000000"/>
              </a:solidFill>
            </a:endParaRPr>
          </a:p>
        </p:txBody>
      </p:sp>
      <p:pic>
        <p:nvPicPr>
          <p:cNvPr id="2050" name="Picture 2" descr="https://onwardigo.files.wordpress.com/2016/05/millionaire02a.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0563" y="552662"/>
            <a:ext cx="15535664" cy="8738813"/>
          </a:xfrm>
          <a:prstGeom prst="rect">
            <a:avLst/>
          </a:prstGeom>
          <a:noFill/>
          <a:extLst>
            <a:ext uri="{909E8E84-426E-40DD-AFC4-6F175D3DCCD1}">
              <a14:hiddenFill xmlns:a14="http://schemas.microsoft.com/office/drawing/2010/main">
                <a:solidFill>
                  <a:srgbClr val="FFFFFF"/>
                </a:solidFill>
              </a14:hiddenFill>
            </a:ext>
          </a:extLst>
        </p:spPr>
      </p:pic>
      <p:sp>
        <p:nvSpPr>
          <p:cNvPr id="299" name="Rectangle 83"/>
          <p:cNvSpPr>
            <a:spLocks noChangeArrowheads="1"/>
          </p:cNvSpPr>
          <p:nvPr/>
        </p:nvSpPr>
        <p:spPr bwMode="auto">
          <a:xfrm>
            <a:off x="52744" y="0"/>
            <a:ext cx="15381914" cy="2576508"/>
          </a:xfrm>
          <a:prstGeom prst="rect">
            <a:avLst/>
          </a:prstGeom>
          <a:gradFill>
            <a:gsLst>
              <a:gs pos="0">
                <a:schemeClr val="tx1"/>
              </a:gs>
              <a:gs pos="100000">
                <a:schemeClr val="tx1">
                  <a:alpha val="0"/>
                </a:schemeClr>
              </a:gs>
            </a:gsLst>
            <a:lin ang="5400000" scaled="0"/>
          </a:gradFill>
          <a:ln w="9525">
            <a:noFill/>
            <a:miter lim="800000"/>
          </a:ln>
          <a:effectLst/>
        </p:spPr>
        <p:txBody>
          <a:bodyPr wrap="none" anchor="ctr"/>
          <a:lstStyle/>
          <a:p>
            <a:endParaRPr lang="en-US" sz="2700">
              <a:solidFill>
                <a:srgbClr val="000000"/>
              </a:solidFill>
            </a:endParaRPr>
          </a:p>
        </p:txBody>
      </p:sp>
      <p:sp>
        <p:nvSpPr>
          <p:cNvPr id="77858" name="Rectangle 34"/>
          <p:cNvSpPr>
            <a:spLocks noChangeArrowheads="1"/>
          </p:cNvSpPr>
          <p:nvPr/>
        </p:nvSpPr>
        <p:spPr bwMode="auto">
          <a:xfrm>
            <a:off x="0" y="6330987"/>
            <a:ext cx="18288000" cy="2614608"/>
          </a:xfrm>
          <a:prstGeom prst="rect">
            <a:avLst/>
          </a:prstGeom>
          <a:gradFill rotWithShape="1">
            <a:gsLst>
              <a:gs pos="0">
                <a:schemeClr val="tx1">
                  <a:alpha val="0"/>
                </a:schemeClr>
              </a:gs>
              <a:gs pos="100000">
                <a:schemeClr val="tx1"/>
              </a:gs>
            </a:gsLst>
            <a:lin ang="5400000" scaled="1"/>
          </a:gradFill>
          <a:ln>
            <a:noFill/>
          </a:ln>
          <a:effectLst/>
        </p:spPr>
        <p:txBody>
          <a:bodyPr wrap="none" anchor="ctr"/>
          <a:lstStyle/>
          <a:p>
            <a:endParaRPr lang="en-US" sz="2700">
              <a:solidFill>
                <a:srgbClr val="000000"/>
              </a:solidFill>
            </a:endParaRPr>
          </a:p>
        </p:txBody>
      </p:sp>
      <p:sp>
        <p:nvSpPr>
          <p:cNvPr id="77860" name="Rectangle 36"/>
          <p:cNvSpPr>
            <a:spLocks noChangeArrowheads="1"/>
          </p:cNvSpPr>
          <p:nvPr/>
        </p:nvSpPr>
        <p:spPr bwMode="auto">
          <a:xfrm>
            <a:off x="14053682" y="-476033"/>
            <a:ext cx="4357496" cy="10287000"/>
          </a:xfrm>
          <a:prstGeom prst="rect">
            <a:avLst/>
          </a:prstGeom>
          <a:gradFill rotWithShape="1">
            <a:gsLst>
              <a:gs pos="4000">
                <a:schemeClr val="tx1">
                  <a:alpha val="1000"/>
                </a:schemeClr>
              </a:gs>
              <a:gs pos="33000">
                <a:schemeClr val="tx1"/>
              </a:gs>
              <a:gs pos="100000">
                <a:schemeClr val="tx1">
                  <a:alpha val="0"/>
                </a:schemeClr>
              </a:gs>
            </a:gsLst>
            <a:lin ang="0" scaled="1"/>
          </a:gradFill>
          <a:ln>
            <a:noFill/>
          </a:ln>
          <a:effectLst/>
        </p:spPr>
        <p:txBody>
          <a:bodyPr wrap="none" anchor="ctr"/>
          <a:lstStyle/>
          <a:p>
            <a:endParaRPr lang="en-US" sz="2700">
              <a:solidFill>
                <a:srgbClr val="000000"/>
              </a:solidFill>
            </a:endParaRPr>
          </a:p>
        </p:txBody>
      </p:sp>
      <p:sp>
        <p:nvSpPr>
          <p:cNvPr id="77881" name="AutoShape 57"/>
          <p:cNvSpPr>
            <a:spLocks noChangeArrowheads="1"/>
          </p:cNvSpPr>
          <p:nvPr/>
        </p:nvSpPr>
        <p:spPr bwMode="auto">
          <a:xfrm>
            <a:off x="15711255" y="7767222"/>
            <a:ext cx="2057400" cy="428625"/>
          </a:xfrm>
          <a:prstGeom prst="hexagon">
            <a:avLst>
              <a:gd name="adj" fmla="val 34844"/>
              <a:gd name="vf" fmla="val 115470"/>
            </a:avLst>
          </a:prstGeom>
          <a:solidFill>
            <a:srgbClr val="111128">
              <a:alpha val="78000"/>
            </a:srgbClr>
          </a:solidFill>
          <a:ln w="57150">
            <a:solidFill>
              <a:srgbClr val="FFC000"/>
            </a:solidFill>
            <a:miter lim="800000"/>
          </a:ln>
          <a:effectLst/>
        </p:spPr>
        <p:txBody>
          <a:bodyPr wrap="none" anchor="ctr"/>
          <a:lstStyle/>
          <a:p>
            <a:pPr algn="ctr"/>
            <a:r>
              <a:rPr lang="en-US" altLang="en-US" sz="2400" b="1">
                <a:solidFill>
                  <a:srgbClr val="FFFF00"/>
                </a:solidFill>
              </a:rPr>
              <a:t>$100</a:t>
            </a:r>
            <a:endParaRPr lang="en-US" altLang="en-US" sz="2400" b="1" dirty="0">
              <a:solidFill>
                <a:srgbClr val="FFFF00"/>
              </a:solidFill>
            </a:endParaRPr>
          </a:p>
        </p:txBody>
      </p:sp>
      <p:sp>
        <p:nvSpPr>
          <p:cNvPr id="77882" name="AutoShape 58"/>
          <p:cNvSpPr>
            <a:spLocks noChangeArrowheads="1"/>
          </p:cNvSpPr>
          <p:nvPr/>
        </p:nvSpPr>
        <p:spPr bwMode="auto">
          <a:xfrm>
            <a:off x="15711255" y="7310438"/>
            <a:ext cx="2057400" cy="428625"/>
          </a:xfrm>
          <a:prstGeom prst="hexagon">
            <a:avLst>
              <a:gd name="adj" fmla="val 34844"/>
              <a:gd name="vf" fmla="val 115470"/>
            </a:avLst>
          </a:prstGeom>
          <a:solidFill>
            <a:srgbClr val="111128">
              <a:alpha val="78000"/>
            </a:srgbClr>
          </a:solidFill>
          <a:ln w="57150">
            <a:solidFill>
              <a:srgbClr val="FFC000"/>
            </a:solidFill>
          </a:ln>
          <a:effectLst/>
        </p:spPr>
        <p:txBody>
          <a:bodyPr wrap="none" anchor="ctr"/>
          <a:lstStyle/>
          <a:p>
            <a:pPr algn="ctr"/>
            <a:r>
              <a:rPr lang="en-US" altLang="en-US" sz="2400" b="1">
                <a:solidFill>
                  <a:srgbClr val="FFFF00"/>
                </a:solidFill>
              </a:rPr>
              <a:t>$200</a:t>
            </a:r>
            <a:endParaRPr lang="en-US" altLang="en-US" sz="2400" b="1" dirty="0">
              <a:solidFill>
                <a:srgbClr val="FFFF00"/>
              </a:solidFill>
            </a:endParaRPr>
          </a:p>
        </p:txBody>
      </p:sp>
      <p:sp>
        <p:nvSpPr>
          <p:cNvPr id="77883" name="AutoShape 59"/>
          <p:cNvSpPr>
            <a:spLocks noChangeArrowheads="1"/>
          </p:cNvSpPr>
          <p:nvPr/>
        </p:nvSpPr>
        <p:spPr bwMode="auto">
          <a:xfrm>
            <a:off x="15711255" y="6853238"/>
            <a:ext cx="2057400" cy="428625"/>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2400" b="1">
                <a:solidFill>
                  <a:srgbClr val="FFFF00"/>
                </a:solidFill>
              </a:rPr>
              <a:t>$300</a:t>
            </a:r>
            <a:endParaRPr lang="en-US" altLang="en-US" sz="2400" b="1" dirty="0">
              <a:solidFill>
                <a:srgbClr val="FFFF00"/>
              </a:solidFill>
            </a:endParaRPr>
          </a:p>
        </p:txBody>
      </p:sp>
      <p:sp>
        <p:nvSpPr>
          <p:cNvPr id="77884" name="AutoShape 60"/>
          <p:cNvSpPr>
            <a:spLocks noChangeArrowheads="1"/>
          </p:cNvSpPr>
          <p:nvPr/>
        </p:nvSpPr>
        <p:spPr bwMode="auto">
          <a:xfrm>
            <a:off x="15711255" y="6396038"/>
            <a:ext cx="2057400" cy="428625"/>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2400" b="1">
                <a:solidFill>
                  <a:srgbClr val="FFFF00"/>
                </a:solidFill>
              </a:rPr>
              <a:t>$500</a:t>
            </a:r>
            <a:endParaRPr lang="en-US" altLang="en-US" sz="2400" b="1" dirty="0">
              <a:solidFill>
                <a:srgbClr val="FFFF00"/>
              </a:solidFill>
            </a:endParaRPr>
          </a:p>
        </p:txBody>
      </p:sp>
      <p:sp>
        <p:nvSpPr>
          <p:cNvPr id="77885" name="AutoShape 61"/>
          <p:cNvSpPr>
            <a:spLocks noChangeArrowheads="1"/>
          </p:cNvSpPr>
          <p:nvPr/>
        </p:nvSpPr>
        <p:spPr bwMode="auto">
          <a:xfrm>
            <a:off x="15711255" y="5938838"/>
            <a:ext cx="2057400" cy="428625"/>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2400" b="1">
                <a:solidFill>
                  <a:srgbClr val="FFFFFF"/>
                </a:solidFill>
              </a:rPr>
              <a:t>$1,000</a:t>
            </a:r>
            <a:endParaRPr lang="en-US" altLang="en-US" sz="2400" b="1" dirty="0">
              <a:solidFill>
                <a:srgbClr val="FFFFFF"/>
              </a:solidFill>
            </a:endParaRPr>
          </a:p>
        </p:txBody>
      </p:sp>
      <p:sp>
        <p:nvSpPr>
          <p:cNvPr id="77886" name="AutoShape 62"/>
          <p:cNvSpPr>
            <a:spLocks noChangeArrowheads="1"/>
          </p:cNvSpPr>
          <p:nvPr/>
        </p:nvSpPr>
        <p:spPr bwMode="auto">
          <a:xfrm>
            <a:off x="15711255" y="5481638"/>
            <a:ext cx="2057400" cy="428625"/>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2400" b="1">
                <a:solidFill>
                  <a:srgbClr val="FFFF00"/>
                </a:solidFill>
              </a:rPr>
              <a:t>$2,000</a:t>
            </a:r>
            <a:endParaRPr lang="en-US" altLang="en-US" sz="2400" b="1" dirty="0">
              <a:solidFill>
                <a:srgbClr val="FFFF00"/>
              </a:solidFill>
            </a:endParaRPr>
          </a:p>
        </p:txBody>
      </p:sp>
      <p:sp>
        <p:nvSpPr>
          <p:cNvPr id="77887" name="AutoShape 63"/>
          <p:cNvSpPr>
            <a:spLocks noChangeArrowheads="1"/>
          </p:cNvSpPr>
          <p:nvPr/>
        </p:nvSpPr>
        <p:spPr bwMode="auto">
          <a:xfrm>
            <a:off x="15711255" y="5024438"/>
            <a:ext cx="2057400" cy="428625"/>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2400" b="1">
                <a:solidFill>
                  <a:srgbClr val="FFFF00"/>
                </a:solidFill>
              </a:rPr>
              <a:t>$4,000</a:t>
            </a:r>
            <a:endParaRPr lang="en-US" altLang="en-US" sz="2400" b="1" dirty="0">
              <a:solidFill>
                <a:srgbClr val="FFFF00"/>
              </a:solidFill>
            </a:endParaRPr>
          </a:p>
        </p:txBody>
      </p:sp>
      <p:sp>
        <p:nvSpPr>
          <p:cNvPr id="77888" name="AutoShape 64"/>
          <p:cNvSpPr>
            <a:spLocks noChangeArrowheads="1"/>
          </p:cNvSpPr>
          <p:nvPr/>
        </p:nvSpPr>
        <p:spPr bwMode="auto">
          <a:xfrm>
            <a:off x="15711255" y="4567238"/>
            <a:ext cx="2057400" cy="428625"/>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2400" b="1">
                <a:solidFill>
                  <a:srgbClr val="FFFF00"/>
                </a:solidFill>
              </a:rPr>
              <a:t>$8,000</a:t>
            </a:r>
            <a:endParaRPr lang="en-US" altLang="en-US" sz="2400" b="1" dirty="0">
              <a:solidFill>
                <a:srgbClr val="FFFF00"/>
              </a:solidFill>
            </a:endParaRPr>
          </a:p>
        </p:txBody>
      </p:sp>
      <p:sp>
        <p:nvSpPr>
          <p:cNvPr id="77889" name="AutoShape 65"/>
          <p:cNvSpPr>
            <a:spLocks noChangeArrowheads="1"/>
          </p:cNvSpPr>
          <p:nvPr/>
        </p:nvSpPr>
        <p:spPr bwMode="auto">
          <a:xfrm>
            <a:off x="15711255" y="4110038"/>
            <a:ext cx="2057400" cy="428625"/>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2400" b="1">
                <a:solidFill>
                  <a:srgbClr val="FFFF00"/>
                </a:solidFill>
              </a:rPr>
              <a:t>$16,000</a:t>
            </a:r>
            <a:endParaRPr lang="en-US" altLang="en-US" sz="2400" b="1" dirty="0">
              <a:solidFill>
                <a:srgbClr val="FFFF00"/>
              </a:solidFill>
            </a:endParaRPr>
          </a:p>
        </p:txBody>
      </p:sp>
      <p:sp>
        <p:nvSpPr>
          <p:cNvPr id="77890" name="AutoShape 66"/>
          <p:cNvSpPr>
            <a:spLocks noChangeArrowheads="1"/>
          </p:cNvSpPr>
          <p:nvPr/>
        </p:nvSpPr>
        <p:spPr bwMode="auto">
          <a:xfrm>
            <a:off x="15711255" y="3652838"/>
            <a:ext cx="2057400" cy="428625"/>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2400" b="1">
                <a:solidFill>
                  <a:srgbClr val="FFFFFF"/>
                </a:solidFill>
              </a:rPr>
              <a:t>$25,000</a:t>
            </a:r>
            <a:endParaRPr lang="en-US" altLang="en-US" sz="2400" b="1" dirty="0">
              <a:solidFill>
                <a:srgbClr val="FFFFFF"/>
              </a:solidFill>
            </a:endParaRPr>
          </a:p>
        </p:txBody>
      </p:sp>
      <p:sp>
        <p:nvSpPr>
          <p:cNvPr id="77891" name="AutoShape 67"/>
          <p:cNvSpPr>
            <a:spLocks noChangeArrowheads="1"/>
          </p:cNvSpPr>
          <p:nvPr/>
        </p:nvSpPr>
        <p:spPr bwMode="auto">
          <a:xfrm>
            <a:off x="15711255" y="3195638"/>
            <a:ext cx="2057400" cy="428625"/>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2400" b="1">
                <a:solidFill>
                  <a:srgbClr val="FFFF00"/>
                </a:solidFill>
              </a:rPr>
              <a:t>$50,000</a:t>
            </a:r>
            <a:endParaRPr lang="en-US" altLang="en-US" sz="2400" b="1" dirty="0">
              <a:solidFill>
                <a:srgbClr val="FFFF00"/>
              </a:solidFill>
            </a:endParaRPr>
          </a:p>
        </p:txBody>
      </p:sp>
      <p:sp>
        <p:nvSpPr>
          <p:cNvPr id="77892" name="AutoShape 68"/>
          <p:cNvSpPr>
            <a:spLocks noChangeArrowheads="1"/>
          </p:cNvSpPr>
          <p:nvPr/>
        </p:nvSpPr>
        <p:spPr bwMode="auto">
          <a:xfrm>
            <a:off x="15711255" y="2738438"/>
            <a:ext cx="2057400" cy="428625"/>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2400" b="1">
                <a:solidFill>
                  <a:srgbClr val="FFFF00"/>
                </a:solidFill>
              </a:rPr>
              <a:t>$100,000</a:t>
            </a:r>
            <a:endParaRPr lang="en-US" altLang="en-US" sz="2400" b="1" dirty="0">
              <a:solidFill>
                <a:srgbClr val="FFFF00"/>
              </a:solidFill>
            </a:endParaRPr>
          </a:p>
        </p:txBody>
      </p:sp>
      <p:sp>
        <p:nvSpPr>
          <p:cNvPr id="77893" name="AutoShape 69"/>
          <p:cNvSpPr>
            <a:spLocks noChangeArrowheads="1"/>
          </p:cNvSpPr>
          <p:nvPr/>
        </p:nvSpPr>
        <p:spPr bwMode="auto">
          <a:xfrm>
            <a:off x="15711255" y="2281238"/>
            <a:ext cx="2057400" cy="428625"/>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2400" b="1">
                <a:solidFill>
                  <a:srgbClr val="FFFF00"/>
                </a:solidFill>
              </a:rPr>
              <a:t>$250,000</a:t>
            </a:r>
            <a:endParaRPr lang="en-US" altLang="en-US" sz="2400" b="1" dirty="0">
              <a:solidFill>
                <a:srgbClr val="FFFF00"/>
              </a:solidFill>
            </a:endParaRPr>
          </a:p>
        </p:txBody>
      </p:sp>
      <p:sp>
        <p:nvSpPr>
          <p:cNvPr id="77894" name="AutoShape 70"/>
          <p:cNvSpPr>
            <a:spLocks noChangeArrowheads="1"/>
          </p:cNvSpPr>
          <p:nvPr/>
        </p:nvSpPr>
        <p:spPr bwMode="auto">
          <a:xfrm>
            <a:off x="15711255" y="1824038"/>
            <a:ext cx="2057400" cy="428625"/>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2400" b="1">
                <a:solidFill>
                  <a:srgbClr val="FFFF00"/>
                </a:solidFill>
              </a:rPr>
              <a:t>$500,000</a:t>
            </a:r>
            <a:endParaRPr lang="en-US" altLang="en-US" sz="2400" b="1" dirty="0">
              <a:solidFill>
                <a:srgbClr val="FFFF00"/>
              </a:solidFill>
            </a:endParaRPr>
          </a:p>
        </p:txBody>
      </p:sp>
      <p:sp>
        <p:nvSpPr>
          <p:cNvPr id="77895" name="AutoShape 71"/>
          <p:cNvSpPr>
            <a:spLocks noChangeArrowheads="1"/>
          </p:cNvSpPr>
          <p:nvPr/>
        </p:nvSpPr>
        <p:spPr bwMode="auto">
          <a:xfrm>
            <a:off x="15711255" y="1366838"/>
            <a:ext cx="2057400" cy="428625"/>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2400" b="1">
                <a:solidFill>
                  <a:srgbClr val="FFFFFF"/>
                </a:solidFill>
              </a:rPr>
              <a:t>$1,000,000</a:t>
            </a:r>
            <a:endParaRPr lang="en-US" altLang="en-US" sz="2400" b="1" dirty="0">
              <a:solidFill>
                <a:srgbClr val="FFFFFF"/>
              </a:solidFill>
            </a:endParaRPr>
          </a:p>
        </p:txBody>
      </p:sp>
      <p:sp>
        <p:nvSpPr>
          <p:cNvPr id="77907" name="Rectangle 83"/>
          <p:cNvSpPr>
            <a:spLocks noChangeArrowheads="1"/>
          </p:cNvSpPr>
          <p:nvPr/>
        </p:nvSpPr>
        <p:spPr bwMode="auto">
          <a:xfrm>
            <a:off x="0" y="8887988"/>
            <a:ext cx="18288000" cy="1397793"/>
          </a:xfrm>
          <a:prstGeom prst="rect">
            <a:avLst/>
          </a:prstGeom>
          <a:solidFill>
            <a:schemeClr val="tx1"/>
          </a:solidFill>
          <a:ln w="9525">
            <a:solidFill>
              <a:schemeClr val="tx1"/>
            </a:solidFill>
            <a:miter lim="800000"/>
          </a:ln>
          <a:effectLst/>
        </p:spPr>
        <p:txBody>
          <a:bodyPr wrap="none" anchor="ctr"/>
          <a:lstStyle/>
          <a:p>
            <a:endParaRPr lang="en-US" sz="2700">
              <a:solidFill>
                <a:srgbClr val="000000"/>
              </a:solidFill>
            </a:endParaRPr>
          </a:p>
        </p:txBody>
      </p:sp>
      <p:sp>
        <p:nvSpPr>
          <p:cNvPr id="77916" name="ViewCorrect" hidden="1">
            <a:hlinkClick r:id="" action="ppaction://macro?name=ViewCorrectAnswer"/>
          </p:cNvPr>
          <p:cNvSpPr>
            <a:spLocks noChangeArrowheads="1"/>
          </p:cNvSpPr>
          <p:nvPr/>
        </p:nvSpPr>
        <p:spPr bwMode="auto">
          <a:xfrm>
            <a:off x="5940918" y="9694493"/>
            <a:ext cx="3771900" cy="411480"/>
          </a:xfrm>
          <a:prstGeom prst="hexagon">
            <a:avLst/>
          </a:prstGeom>
          <a:gradFill flip="none" rotWithShape="1">
            <a:gsLst>
              <a:gs pos="65000">
                <a:schemeClr val="tx1">
                  <a:alpha val="1000"/>
                </a:schemeClr>
              </a:gs>
              <a:gs pos="95000">
                <a:schemeClr val="accent6">
                  <a:lumMod val="50000"/>
                </a:schemeClr>
              </a:gs>
            </a:gsLst>
            <a:path path="shape">
              <a:fillToRect l="50000" t="50000" r="50000" b="50000"/>
            </a:path>
            <a:tileRect/>
          </a:gradFill>
          <a:ln w="25400">
            <a:gradFill flip="none" rotWithShape="1">
              <a:gsLst>
                <a:gs pos="0">
                  <a:srgbClr val="3366FF"/>
                </a:gs>
                <a:gs pos="49000">
                  <a:schemeClr val="accent1">
                    <a:lumMod val="97000"/>
                    <a:lumOff val="3000"/>
                  </a:schemeClr>
                </a:gs>
                <a:gs pos="100000">
                  <a:srgbClr val="3366FF"/>
                </a:gs>
              </a:gsLst>
              <a:lin ang="0" scaled="0"/>
              <a:tileRect/>
            </a:gra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r>
              <a:rPr lang="en-US" altLang="en-US" sz="2700" b="1" dirty="0">
                <a:solidFill>
                  <a:srgbClr val="FFFFFF"/>
                </a:solidFill>
              </a:rPr>
              <a:t>CORRECT ANSWER</a:t>
            </a:r>
            <a:endParaRPr lang="en-US" altLang="en-US" sz="2700" b="1" dirty="0">
              <a:solidFill>
                <a:srgbClr val="FFFFFF"/>
              </a:solidFill>
            </a:endParaRPr>
          </a:p>
        </p:txBody>
      </p:sp>
      <p:sp>
        <p:nvSpPr>
          <p:cNvPr id="77918" name="GameEnd" hidden="1">
            <a:hlinkClick r:id="" action="ppaction://macro?name=ViewEnd"/>
          </p:cNvPr>
          <p:cNvSpPr>
            <a:spLocks noChangeArrowheads="1"/>
          </p:cNvSpPr>
          <p:nvPr/>
        </p:nvSpPr>
        <p:spPr bwMode="auto">
          <a:xfrm>
            <a:off x="5940918" y="9694493"/>
            <a:ext cx="3771900" cy="411480"/>
          </a:xfrm>
          <a:prstGeom prst="hexagon">
            <a:avLst/>
          </a:prstGeom>
          <a:gradFill flip="none" rotWithShape="1">
            <a:gsLst>
              <a:gs pos="65000">
                <a:schemeClr val="tx1">
                  <a:alpha val="1000"/>
                </a:schemeClr>
              </a:gs>
              <a:gs pos="95000">
                <a:schemeClr val="accent6">
                  <a:lumMod val="50000"/>
                </a:schemeClr>
              </a:gs>
            </a:gsLst>
            <a:path path="shape">
              <a:fillToRect l="50000" t="50000" r="50000" b="50000"/>
            </a:path>
            <a:tileRect/>
          </a:gradFill>
          <a:ln w="25400">
            <a:gradFill flip="none" rotWithShape="1">
              <a:gsLst>
                <a:gs pos="0">
                  <a:srgbClr val="3366FF"/>
                </a:gs>
                <a:gs pos="49000">
                  <a:schemeClr val="accent1">
                    <a:lumMod val="97000"/>
                    <a:lumOff val="3000"/>
                  </a:schemeClr>
                </a:gs>
                <a:gs pos="100000">
                  <a:srgbClr val="3366FF"/>
                </a:gs>
              </a:gsLst>
              <a:lin ang="0" scaled="0"/>
              <a:tileRect/>
            </a:gra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r>
              <a:rPr lang="en-US" altLang="en-US" sz="2700" b="1" dirty="0">
                <a:solidFill>
                  <a:srgbClr val="FFFFFF"/>
                </a:solidFill>
              </a:rPr>
              <a:t>END</a:t>
            </a:r>
            <a:endParaRPr lang="en-US" altLang="en-US" sz="2700" b="1" dirty="0">
              <a:solidFill>
                <a:srgbClr val="FFFFFF"/>
              </a:solidFill>
            </a:endParaRPr>
          </a:p>
        </p:txBody>
      </p:sp>
      <p:sp>
        <p:nvSpPr>
          <p:cNvPr id="183" name="TimerText" hidden="1"/>
          <p:cNvSpPr txBox="1"/>
          <p:nvPr/>
        </p:nvSpPr>
        <p:spPr>
          <a:xfrm>
            <a:off x="6723555" y="3574658"/>
            <a:ext cx="2121093" cy="1938992"/>
          </a:xfrm>
          <a:prstGeom prst="rect">
            <a:avLst/>
          </a:prstGeom>
          <a:noFill/>
        </p:spPr>
        <p:txBody>
          <a:bodyPr wrap="none" rtlCol="0">
            <a:spAutoFit/>
          </a:bodyPr>
          <a:lstStyle>
            <a:defPPr>
              <a:defRPr lang="en-US"/>
            </a:defPPr>
            <a:lvl1pPr marL="0" algn="ctr" defTabSz="914400" eaLnBrk="1" latinLnBrk="0" hangingPunct="1">
              <a:defRPr sz="16600" b="1">
                <a:ln>
                  <a:solidFill>
                    <a:schemeClr val="tx1"/>
                  </a:solidFill>
                </a:ln>
                <a:gradFill>
                  <a:gsLst>
                    <a:gs pos="31000">
                      <a:schemeClr val="accent1">
                        <a:lumMod val="5000"/>
                        <a:lumOff val="95000"/>
                      </a:schemeClr>
                    </a:gs>
                    <a:gs pos="73000">
                      <a:srgbClr val="FFC000"/>
                    </a:gs>
                    <a:gs pos="100000">
                      <a:srgbClr val="FFFF00"/>
                    </a:gs>
                  </a:gsLst>
                  <a:lin ang="5400000" scaled="1"/>
                </a:gradFill>
                <a:effectLst>
                  <a:outerShdw blurRad="50800" dist="38100" dir="2700000" algn="tl" rotWithShape="0">
                    <a:prstClr val="black">
                      <a:alpha val="40000"/>
                    </a:prstClr>
                  </a:outerShdw>
                </a:effectLst>
                <a:latin typeface="+mn-lt"/>
              </a:defRPr>
            </a:lvl1pPr>
            <a:lvl2pPr defTabSz="914400" eaLnBrk="1" latinLnBrk="0" hangingPunct="1">
              <a:defRPr sz="1800">
                <a:latin typeface="+mn-lt"/>
              </a:defRPr>
            </a:lvl2pPr>
            <a:lvl3pPr defTabSz="914400" eaLnBrk="1" latinLnBrk="0" hangingPunct="1">
              <a:defRPr sz="1800">
                <a:latin typeface="+mn-lt"/>
              </a:defRPr>
            </a:lvl3pPr>
            <a:lvl4pPr defTabSz="914400" eaLnBrk="1" latinLnBrk="0" hangingPunct="1">
              <a:defRPr sz="1800">
                <a:latin typeface="+mn-lt"/>
              </a:defRPr>
            </a:lvl4pPr>
            <a:lvl5pPr defTabSz="914400" eaLnBrk="1" latinLnBrk="0" hangingPunct="1">
              <a:defRPr sz="1800">
                <a:latin typeface="+mn-lt"/>
              </a:defRPr>
            </a:lvl5pPr>
            <a:lvl6pPr>
              <a:defRPr sz="1800">
                <a:latin typeface="+mn-lt"/>
              </a:defRPr>
            </a:lvl6pPr>
            <a:lvl7pPr>
              <a:defRPr sz="1800">
                <a:latin typeface="+mn-lt"/>
              </a:defRPr>
            </a:lvl7pPr>
            <a:lvl8pPr>
              <a:defRPr sz="1800">
                <a:latin typeface="+mn-lt"/>
              </a:defRPr>
            </a:lvl8pPr>
            <a:lvl9pPr>
              <a:defRPr sz="1800">
                <a:latin typeface="+mn-lt"/>
              </a:defRPr>
            </a:lvl9pPr>
          </a:lstStyle>
          <a:p>
            <a:r>
              <a:rPr lang="en-US" sz="12000" spc="-450">
                <a:ln w="12700">
                  <a:solidFill>
                    <a:srgbClr val="000000"/>
                  </a:solidFill>
                </a:ln>
                <a:gradFill>
                  <a:gsLst>
                    <a:gs pos="29000">
                      <a:srgbClr val="BBE0E3">
                        <a:lumMod val="5000"/>
                        <a:lumOff val="95000"/>
                      </a:srgbClr>
                    </a:gs>
                    <a:gs pos="82000">
                      <a:srgbClr val="FFC000"/>
                    </a:gs>
                    <a:gs pos="67000">
                      <a:srgbClr val="FFFF00"/>
                    </a:gs>
                  </a:gsLst>
                  <a:lin ang="5400000" scaled="1"/>
                </a:gradFill>
                <a:latin typeface="Arial Black" panose="020B0A04020102020204" pitchFamily="34" charset="0"/>
              </a:rPr>
              <a:t>00</a:t>
            </a:r>
            <a:endParaRPr lang="en-US" sz="12000" spc="-450" dirty="0">
              <a:ln w="12700">
                <a:solidFill>
                  <a:srgbClr val="000000"/>
                </a:solidFill>
              </a:ln>
              <a:gradFill>
                <a:gsLst>
                  <a:gs pos="29000">
                    <a:srgbClr val="BBE0E3">
                      <a:lumMod val="5000"/>
                      <a:lumOff val="95000"/>
                    </a:srgbClr>
                  </a:gs>
                  <a:gs pos="82000">
                    <a:srgbClr val="FFC000"/>
                  </a:gs>
                  <a:gs pos="67000">
                    <a:srgbClr val="FFFF00"/>
                  </a:gs>
                </a:gsLst>
                <a:lin ang="5400000" scaled="1"/>
              </a:gradFill>
              <a:latin typeface="Arial Black" panose="020B0A04020102020204" pitchFamily="34" charset="0"/>
            </a:endParaRPr>
          </a:p>
        </p:txBody>
      </p:sp>
      <p:sp>
        <p:nvSpPr>
          <p:cNvPr id="130" name="Rectangle 36"/>
          <p:cNvSpPr>
            <a:spLocks noChangeArrowheads="1"/>
          </p:cNvSpPr>
          <p:nvPr/>
        </p:nvSpPr>
        <p:spPr bwMode="auto">
          <a:xfrm>
            <a:off x="-15592" y="16433"/>
            <a:ext cx="4357496" cy="10287000"/>
          </a:xfrm>
          <a:prstGeom prst="rect">
            <a:avLst/>
          </a:prstGeom>
          <a:gradFill rotWithShape="1">
            <a:gsLst>
              <a:gs pos="0">
                <a:schemeClr val="tx1"/>
              </a:gs>
              <a:gs pos="35000">
                <a:schemeClr val="tx1">
                  <a:alpha val="0"/>
                </a:schemeClr>
              </a:gs>
            </a:gsLst>
            <a:lin ang="0" scaled="1"/>
          </a:gradFill>
          <a:ln>
            <a:noFill/>
          </a:ln>
          <a:effectLst/>
        </p:spPr>
        <p:txBody>
          <a:bodyPr wrap="none" anchor="ctr"/>
          <a:lstStyle/>
          <a:p>
            <a:endParaRPr lang="en-US" sz="2700">
              <a:solidFill>
                <a:srgbClr val="000000"/>
              </a:solidFill>
            </a:endParaRPr>
          </a:p>
        </p:txBody>
      </p:sp>
      <p:sp>
        <p:nvSpPr>
          <p:cNvPr id="105" name="Continue" hidden="1">
            <a:hlinkClick r:id="" action="ppaction://macro?name=NextQuestion"/>
          </p:cNvPr>
          <p:cNvSpPr>
            <a:spLocks noChangeArrowheads="1"/>
          </p:cNvSpPr>
          <p:nvPr/>
        </p:nvSpPr>
        <p:spPr bwMode="auto">
          <a:xfrm>
            <a:off x="5940918" y="9694493"/>
            <a:ext cx="3771900" cy="411480"/>
          </a:xfrm>
          <a:prstGeom prst="hexagon">
            <a:avLst/>
          </a:prstGeom>
          <a:gradFill flip="none" rotWithShape="1">
            <a:gsLst>
              <a:gs pos="65000">
                <a:schemeClr val="tx1">
                  <a:alpha val="1000"/>
                </a:schemeClr>
              </a:gs>
              <a:gs pos="95000">
                <a:schemeClr val="accent6">
                  <a:lumMod val="50000"/>
                </a:schemeClr>
              </a:gs>
            </a:gsLst>
            <a:path path="shape">
              <a:fillToRect l="50000" t="50000" r="50000" b="50000"/>
            </a:path>
            <a:tileRect/>
          </a:gradFill>
          <a:ln w="25400">
            <a:gradFill flip="none" rotWithShape="1">
              <a:gsLst>
                <a:gs pos="0">
                  <a:srgbClr val="3366FF"/>
                </a:gs>
                <a:gs pos="49000">
                  <a:schemeClr val="accent1">
                    <a:lumMod val="97000"/>
                    <a:lumOff val="3000"/>
                  </a:schemeClr>
                </a:gs>
                <a:gs pos="100000">
                  <a:srgbClr val="3366FF"/>
                </a:gs>
              </a:gsLst>
              <a:lin ang="0" scaled="0"/>
              <a:tileRect/>
            </a:gra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r>
              <a:rPr lang="en-US" altLang="en-US" sz="2700" b="1" dirty="0">
                <a:solidFill>
                  <a:srgbClr val="FFFFFF"/>
                </a:solidFill>
              </a:rPr>
              <a:t>CONTINUE</a:t>
            </a:r>
            <a:endParaRPr lang="en-US" altLang="en-US" sz="2700" b="1" dirty="0">
              <a:solidFill>
                <a:srgbClr val="FFFFFF"/>
              </a:solidFill>
            </a:endParaRPr>
          </a:p>
        </p:txBody>
      </p:sp>
      <p:graphicFrame>
        <p:nvGraphicFramePr>
          <p:cNvPr id="16" name="AskAudienceChart" hidden="1"/>
          <p:cNvGraphicFramePr/>
          <p:nvPr/>
        </p:nvGraphicFramePr>
        <p:xfrm>
          <a:off x="3519488" y="2634902"/>
          <a:ext cx="9144000" cy="3733041"/>
        </p:xfrm>
        <a:graphic>
          <a:graphicData uri="http://schemas.openxmlformats.org/drawingml/2006/chart">
            <c:chart xmlns:c="http://schemas.openxmlformats.org/drawingml/2006/chart" xmlns:r="http://schemas.openxmlformats.org/officeDocument/2006/relationships" r:id="rId1"/>
          </a:graphicData>
        </a:graphic>
      </p:graphicFrame>
      <p:sp>
        <p:nvSpPr>
          <p:cNvPr id="77902" name="QuestionText">
            <a:hlinkClick r:id="" action="ppaction://macro?name=ShowAnswers"/>
          </p:cNvPr>
          <p:cNvSpPr>
            <a:spLocks noChangeArrowheads="1"/>
          </p:cNvSpPr>
          <p:nvPr/>
        </p:nvSpPr>
        <p:spPr bwMode="auto">
          <a:xfrm>
            <a:off x="1083692" y="309563"/>
            <a:ext cx="13475414" cy="2124075"/>
          </a:xfrm>
          <a:prstGeom prst="hexagon">
            <a:avLst>
              <a:gd name="adj" fmla="val 34128"/>
              <a:gd name="vf" fmla="val 115470"/>
            </a:avLst>
          </a:prstGeom>
          <a:gradFill flip="none" rotWithShape="1">
            <a:gsLst>
              <a:gs pos="35000">
                <a:srgbClr val="0D0D0D"/>
              </a:gs>
              <a:gs pos="100000">
                <a:srgbClr val="161645"/>
              </a:gs>
            </a:gsLst>
            <a:lin ang="5400000" scaled="1"/>
            <a:tileRect/>
          </a:gradFill>
          <a:ln w="76200">
            <a:gradFill>
              <a:gsLst>
                <a:gs pos="50000">
                  <a:schemeClr val="accent5">
                    <a:lumMod val="50000"/>
                  </a:schemeClr>
                </a:gs>
                <a:gs pos="100000">
                  <a:schemeClr val="accent2"/>
                </a:gs>
                <a:gs pos="0">
                  <a:schemeClr val="accent2"/>
                </a:gs>
              </a:gsLst>
              <a:lin ang="10800000" scaled="0"/>
            </a:gradFill>
          </a:ln>
          <a:effectLst/>
        </p:spPr>
        <p:txBody>
          <a:bodyPr wrap="none" anchor="ctr"/>
          <a:lstStyle/>
          <a:p>
            <a:r>
              <a:rPr lang="en-US" sz="4400" b="1">
                <a:solidFill>
                  <a:schemeClr val="bg1"/>
                </a:solidFill>
                <a:latin typeface="Times New Roman" panose="02020603050405020304" pitchFamily="18" charset="0"/>
                <a:cs typeface="Times New Roman" panose="02020603050405020304" pitchFamily="18" charset="0"/>
              </a:rPr>
              <a:t>Câu 2:</a:t>
            </a:r>
            <a:r>
              <a:rPr lang="en-US" sz="4400">
                <a:solidFill>
                  <a:schemeClr val="bg1"/>
                </a:solidFill>
                <a:latin typeface="Times New Roman" panose="02020603050405020304" pitchFamily="18" charset="0"/>
                <a:cs typeface="Times New Roman" panose="02020603050405020304" pitchFamily="18" charset="0"/>
              </a:rPr>
              <a:t> Tác giả của văn bản “</a:t>
            </a:r>
            <a:r>
              <a:rPr lang="en-US" sz="4400" i="1">
                <a:solidFill>
                  <a:schemeClr val="bg1"/>
                </a:solidFill>
                <a:latin typeface="Times New Roman" panose="02020603050405020304" pitchFamily="18" charset="0"/>
                <a:cs typeface="Times New Roman" panose="02020603050405020304" pitchFamily="18" charset="0"/>
              </a:rPr>
              <a:t>Đổi tên cho xã</a:t>
            </a:r>
            <a:r>
              <a:rPr lang="en-US" sz="4400">
                <a:solidFill>
                  <a:schemeClr val="bg1"/>
                </a:solidFill>
                <a:latin typeface="Times New Roman" panose="02020603050405020304" pitchFamily="18" charset="0"/>
                <a:cs typeface="Times New Roman" panose="02020603050405020304" pitchFamily="18" charset="0"/>
              </a:rPr>
              <a:t>” là ai?</a:t>
            </a:r>
            <a:endParaRPr lang="en-GB" sz="4400">
              <a:solidFill>
                <a:schemeClr val="bg1"/>
              </a:solidFill>
              <a:latin typeface="Times New Roman" panose="02020603050405020304" pitchFamily="18" charset="0"/>
              <a:cs typeface="Times New Roman" panose="02020603050405020304" pitchFamily="18" charset="0"/>
            </a:endParaRPr>
          </a:p>
        </p:txBody>
      </p:sp>
      <p:sp>
        <p:nvSpPr>
          <p:cNvPr id="77904" name="AutoShape 80"/>
          <p:cNvSpPr>
            <a:spLocks noChangeArrowheads="1"/>
          </p:cNvSpPr>
          <p:nvPr/>
        </p:nvSpPr>
        <p:spPr bwMode="auto">
          <a:xfrm>
            <a:off x="1251773" y="1257300"/>
            <a:ext cx="250181" cy="228600"/>
          </a:xfrm>
          <a:prstGeom prst="diamond">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700">
              <a:solidFill>
                <a:srgbClr val="000000"/>
              </a:solidFill>
            </a:endParaRPr>
          </a:p>
        </p:txBody>
      </p:sp>
      <p:sp>
        <p:nvSpPr>
          <p:cNvPr id="77905" name="AutoShape 81"/>
          <p:cNvSpPr>
            <a:spLocks noChangeArrowheads="1"/>
          </p:cNvSpPr>
          <p:nvPr/>
        </p:nvSpPr>
        <p:spPr bwMode="auto">
          <a:xfrm>
            <a:off x="14136103" y="1257300"/>
            <a:ext cx="250181" cy="228600"/>
          </a:xfrm>
          <a:prstGeom prst="diamond">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700">
              <a:solidFill>
                <a:srgbClr val="000000"/>
              </a:solidFill>
            </a:endParaRPr>
          </a:p>
        </p:txBody>
      </p:sp>
      <p:sp>
        <p:nvSpPr>
          <p:cNvPr id="77862" name="AnswerD"/>
          <p:cNvSpPr>
            <a:spLocks noChangeArrowheads="1"/>
          </p:cNvSpPr>
          <p:nvPr/>
        </p:nvSpPr>
        <p:spPr bwMode="auto">
          <a:xfrm>
            <a:off x="7906845" y="7678231"/>
            <a:ext cx="6652260" cy="1083470"/>
          </a:xfrm>
          <a:prstGeom prst="hexagon">
            <a:avLst>
              <a:gd name="adj" fmla="val 34150"/>
              <a:gd name="vf" fmla="val 115470"/>
            </a:avLst>
          </a:prstGeom>
          <a:gradFill flip="none" rotWithShape="1">
            <a:gsLst>
              <a:gs pos="35000">
                <a:srgbClr val="0D0D0D"/>
              </a:gs>
              <a:gs pos="100000">
                <a:srgbClr val="161645"/>
              </a:gs>
            </a:gsLst>
            <a:lin ang="5400000" scaled="1"/>
            <a:tileRect/>
          </a:gradFill>
          <a:ln w="38100">
            <a:gradFill>
              <a:gsLst>
                <a:gs pos="0">
                  <a:schemeClr val="accent5">
                    <a:lumMod val="50000"/>
                  </a:schemeClr>
                </a:gs>
                <a:gs pos="100000">
                  <a:schemeClr val="accent2"/>
                </a:gs>
              </a:gsLst>
              <a:lin ang="0" scaled="0"/>
            </a:gradFill>
          </a:ln>
          <a:effectLst/>
        </p:spPr>
        <p:txBody>
          <a:bodyPr wrap="none" anchor="ctr"/>
          <a:lstStyle/>
          <a:p>
            <a:pPr algn="ctr"/>
            <a:r>
              <a:rPr lang="en-US" sz="4400">
                <a:solidFill>
                  <a:schemeClr val="bg1"/>
                </a:solidFill>
                <a:latin typeface="Times New Roman" panose="02020603050405020304" pitchFamily="18" charset="0"/>
                <a:cs typeface="Times New Roman" panose="02020603050405020304" pitchFamily="18" charset="0"/>
              </a:rPr>
              <a:t>Nguyễn Thái Học</a:t>
            </a:r>
            <a:endParaRPr lang="en-US" sz="4000">
              <a:solidFill>
                <a:schemeClr val="bg1"/>
              </a:solidFill>
              <a:latin typeface="Times New Roman" panose="02020603050405020304" pitchFamily="18" charset="0"/>
              <a:cs typeface="Times New Roman" panose="02020603050405020304" pitchFamily="18" charset="0"/>
            </a:endParaRPr>
          </a:p>
        </p:txBody>
      </p:sp>
      <p:sp>
        <p:nvSpPr>
          <p:cNvPr id="77861" name="AnswerC"/>
          <p:cNvSpPr>
            <a:spLocks noChangeArrowheads="1"/>
          </p:cNvSpPr>
          <p:nvPr/>
        </p:nvSpPr>
        <p:spPr bwMode="auto">
          <a:xfrm>
            <a:off x="1083692" y="7678231"/>
            <a:ext cx="6656120" cy="1083470"/>
          </a:xfrm>
          <a:prstGeom prst="hexagon">
            <a:avLst>
              <a:gd name="adj" fmla="val 34150"/>
              <a:gd name="vf" fmla="val 115470"/>
            </a:avLst>
          </a:prstGeom>
          <a:gradFill flip="none" rotWithShape="1">
            <a:gsLst>
              <a:gs pos="35000">
                <a:srgbClr val="0D0D0D"/>
              </a:gs>
              <a:gs pos="100000">
                <a:srgbClr val="161645"/>
              </a:gs>
            </a:gsLst>
            <a:lin ang="5400000" scaled="1"/>
            <a:tileRect/>
          </a:gradFill>
          <a:ln w="38100">
            <a:gradFill>
              <a:gsLst>
                <a:gs pos="0">
                  <a:schemeClr val="accent5">
                    <a:lumMod val="50000"/>
                  </a:schemeClr>
                </a:gs>
                <a:gs pos="100000">
                  <a:schemeClr val="accent2"/>
                </a:gs>
              </a:gsLst>
              <a:lin ang="10800000" scaled="0"/>
            </a:gradFill>
          </a:ln>
          <a:effectLst/>
        </p:spPr>
        <p:txBody>
          <a:bodyPr wrap="none" anchor="ctr"/>
          <a:lstStyle/>
          <a:p>
            <a:pPr algn="ctr"/>
            <a:r>
              <a:rPr lang="en-US" sz="4400">
                <a:solidFill>
                  <a:schemeClr val="bg1"/>
                </a:solidFill>
                <a:latin typeface="Times New Roman" panose="02020603050405020304" pitchFamily="18" charset="0"/>
                <a:cs typeface="Times New Roman" panose="02020603050405020304" pitchFamily="18" charset="0"/>
              </a:rPr>
              <a:t>Học Phi</a:t>
            </a:r>
            <a:endParaRPr lang="en-US" sz="4000">
              <a:solidFill>
                <a:schemeClr val="bg1"/>
              </a:solidFill>
              <a:latin typeface="Times New Roman" panose="02020603050405020304" pitchFamily="18" charset="0"/>
              <a:cs typeface="Times New Roman" panose="02020603050405020304" pitchFamily="18" charset="0"/>
            </a:endParaRPr>
          </a:p>
        </p:txBody>
      </p:sp>
      <p:sp>
        <p:nvSpPr>
          <p:cNvPr id="77864" name="AnswerB"/>
          <p:cNvSpPr>
            <a:spLocks noChangeArrowheads="1"/>
          </p:cNvSpPr>
          <p:nvPr/>
        </p:nvSpPr>
        <p:spPr bwMode="auto">
          <a:xfrm>
            <a:off x="7831070" y="6488352"/>
            <a:ext cx="6656121" cy="1083470"/>
          </a:xfrm>
          <a:prstGeom prst="hexagon">
            <a:avLst>
              <a:gd name="adj" fmla="val 34150"/>
              <a:gd name="vf" fmla="val 115470"/>
            </a:avLst>
          </a:prstGeom>
          <a:gradFill flip="none" rotWithShape="1">
            <a:gsLst>
              <a:gs pos="35000">
                <a:srgbClr val="0D0D0D"/>
              </a:gs>
              <a:gs pos="100000">
                <a:srgbClr val="161645"/>
              </a:gs>
            </a:gsLst>
            <a:lin ang="5400000" scaled="1"/>
            <a:tileRect/>
          </a:gradFill>
          <a:ln w="38100">
            <a:gradFill>
              <a:gsLst>
                <a:gs pos="0">
                  <a:schemeClr val="accent5">
                    <a:lumMod val="50000"/>
                  </a:schemeClr>
                </a:gs>
                <a:gs pos="100000">
                  <a:schemeClr val="accent2"/>
                </a:gs>
              </a:gsLst>
              <a:lin ang="0" scaled="0"/>
            </a:gradFill>
          </a:ln>
          <a:effectLst/>
        </p:spPr>
        <p:txBody>
          <a:bodyPr wrap="none" anchor="ctr"/>
          <a:lstStyle/>
          <a:p>
            <a:pPr algn="ctr"/>
            <a:r>
              <a:rPr lang="en-US" sz="4400">
                <a:solidFill>
                  <a:schemeClr val="bg1"/>
                </a:solidFill>
                <a:latin typeface="Times New Roman" panose="02020603050405020304" pitchFamily="18" charset="0"/>
                <a:cs typeface="Times New Roman" panose="02020603050405020304" pitchFamily="18" charset="0"/>
              </a:rPr>
              <a:t>Lưu Quang Vũ</a:t>
            </a:r>
            <a:endParaRPr lang="en-US" sz="4000">
              <a:solidFill>
                <a:schemeClr val="bg1"/>
              </a:solidFill>
              <a:latin typeface="Times New Roman" panose="02020603050405020304" pitchFamily="18" charset="0"/>
              <a:cs typeface="Times New Roman" panose="02020603050405020304" pitchFamily="18" charset="0"/>
            </a:endParaRPr>
          </a:p>
        </p:txBody>
      </p:sp>
      <p:sp>
        <p:nvSpPr>
          <p:cNvPr id="77863" name="AnswerA"/>
          <p:cNvSpPr>
            <a:spLocks noChangeArrowheads="1"/>
          </p:cNvSpPr>
          <p:nvPr/>
        </p:nvSpPr>
        <p:spPr bwMode="auto">
          <a:xfrm>
            <a:off x="1091911" y="6428095"/>
            <a:ext cx="6656120" cy="1083470"/>
          </a:xfrm>
          <a:prstGeom prst="hexagon">
            <a:avLst>
              <a:gd name="adj" fmla="val 34150"/>
              <a:gd name="vf" fmla="val 115470"/>
            </a:avLst>
          </a:prstGeom>
          <a:gradFill flip="none" rotWithShape="1">
            <a:gsLst>
              <a:gs pos="35000">
                <a:srgbClr val="0D0D0D"/>
              </a:gs>
              <a:gs pos="100000">
                <a:srgbClr val="161645"/>
              </a:gs>
            </a:gsLst>
            <a:lin ang="5400000" scaled="1"/>
            <a:tileRect/>
          </a:gradFill>
          <a:ln w="38100">
            <a:gradFill>
              <a:gsLst>
                <a:gs pos="0">
                  <a:schemeClr val="accent5">
                    <a:lumMod val="50000"/>
                  </a:schemeClr>
                </a:gs>
                <a:gs pos="100000">
                  <a:schemeClr val="accent2"/>
                </a:gs>
              </a:gsLst>
              <a:lin ang="10800000" scaled="0"/>
            </a:gradFill>
          </a:ln>
          <a:effectLst/>
        </p:spPr>
        <p:txBody>
          <a:bodyPr wrap="none" anchor="ctr"/>
          <a:lstStyle/>
          <a:p>
            <a:pPr algn="ctr"/>
            <a:r>
              <a:rPr lang="en-US" sz="4400">
                <a:solidFill>
                  <a:schemeClr val="bg1"/>
                </a:solidFill>
                <a:latin typeface="Times New Roman" panose="02020603050405020304" pitchFamily="18" charset="0"/>
                <a:cs typeface="Times New Roman" panose="02020603050405020304" pitchFamily="18" charset="0"/>
              </a:rPr>
              <a:t>Nguyễn Huy Tưởng</a:t>
            </a:r>
            <a:endParaRPr lang="en-US" sz="4000">
              <a:solidFill>
                <a:schemeClr val="bg1"/>
              </a:solidFill>
              <a:latin typeface="Times New Roman" panose="02020603050405020304" pitchFamily="18" charset="0"/>
              <a:cs typeface="Times New Roman" panose="02020603050405020304" pitchFamily="18" charset="0"/>
            </a:endParaRPr>
          </a:p>
        </p:txBody>
      </p:sp>
      <p:sp>
        <p:nvSpPr>
          <p:cNvPr id="77877" name="AutoShape 53"/>
          <p:cNvSpPr>
            <a:spLocks noChangeArrowheads="1"/>
          </p:cNvSpPr>
          <p:nvPr/>
        </p:nvSpPr>
        <p:spPr bwMode="auto">
          <a:xfrm>
            <a:off x="8067863" y="6985111"/>
            <a:ext cx="176213" cy="176213"/>
          </a:xfrm>
          <a:prstGeom prst="diamond">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411480" anchor="ctr"/>
          <a:lstStyle/>
          <a:p>
            <a:r>
              <a:rPr lang="en-US" sz="4200" b="1" dirty="0">
                <a:solidFill>
                  <a:srgbClr val="FFFFFF"/>
                </a:solidFill>
              </a:rPr>
              <a:t>B</a:t>
            </a:r>
            <a:endParaRPr lang="en-US" sz="4200" b="1" dirty="0">
              <a:solidFill>
                <a:srgbClr val="FFFFFF"/>
              </a:solidFill>
            </a:endParaRPr>
          </a:p>
        </p:txBody>
      </p:sp>
      <p:sp>
        <p:nvSpPr>
          <p:cNvPr id="77878" name="AutoShape 54"/>
          <p:cNvSpPr>
            <a:spLocks noChangeArrowheads="1"/>
          </p:cNvSpPr>
          <p:nvPr/>
        </p:nvSpPr>
        <p:spPr bwMode="auto">
          <a:xfrm>
            <a:off x="8067863" y="8148236"/>
            <a:ext cx="176213" cy="176213"/>
          </a:xfrm>
          <a:prstGeom prst="diamond">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411480" anchor="ctr"/>
          <a:lstStyle/>
          <a:p>
            <a:r>
              <a:rPr lang="en-US" sz="4200" b="1" dirty="0">
                <a:solidFill>
                  <a:srgbClr val="FFFFFF"/>
                </a:solidFill>
              </a:rPr>
              <a:t>D</a:t>
            </a:r>
            <a:endParaRPr lang="en-US" sz="4200" b="1" dirty="0">
              <a:solidFill>
                <a:srgbClr val="FFFFFF"/>
              </a:solidFill>
            </a:endParaRPr>
          </a:p>
        </p:txBody>
      </p:sp>
      <p:sp>
        <p:nvSpPr>
          <p:cNvPr id="77879" name="AutoShape 55"/>
          <p:cNvSpPr>
            <a:spLocks noChangeArrowheads="1"/>
          </p:cNvSpPr>
          <p:nvPr/>
        </p:nvSpPr>
        <p:spPr bwMode="auto">
          <a:xfrm>
            <a:off x="1251773" y="6985111"/>
            <a:ext cx="176213" cy="176213"/>
          </a:xfrm>
          <a:prstGeom prst="diamond">
            <a:avLst/>
          </a:prstGeom>
          <a:solidFill>
            <a:schemeClr val="bg1"/>
          </a:solidFill>
          <a:ln>
            <a:noFill/>
          </a:ln>
          <a:effectLst/>
        </p:spPr>
        <p:txBody>
          <a:bodyPr wrap="none" lIns="411480" anchor="ctr"/>
          <a:lstStyle/>
          <a:p>
            <a:r>
              <a:rPr lang="en-US" sz="4200" b="1" dirty="0">
                <a:solidFill>
                  <a:srgbClr val="FFFFFF"/>
                </a:solidFill>
              </a:rPr>
              <a:t>A</a:t>
            </a:r>
            <a:endParaRPr lang="en-US" b="1" dirty="0">
              <a:solidFill>
                <a:srgbClr val="FFFFFF"/>
              </a:solidFill>
            </a:endParaRPr>
          </a:p>
        </p:txBody>
      </p:sp>
      <p:sp>
        <p:nvSpPr>
          <p:cNvPr id="77880" name="AutoShape 56"/>
          <p:cNvSpPr>
            <a:spLocks noChangeArrowheads="1"/>
          </p:cNvSpPr>
          <p:nvPr/>
        </p:nvSpPr>
        <p:spPr bwMode="auto">
          <a:xfrm>
            <a:off x="1251773" y="8148236"/>
            <a:ext cx="176213" cy="176213"/>
          </a:xfrm>
          <a:prstGeom prst="diamond">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411480" anchor="ctr"/>
          <a:lstStyle/>
          <a:p>
            <a:r>
              <a:rPr lang="en-US" sz="4200" b="1" dirty="0">
                <a:solidFill>
                  <a:srgbClr val="FFFFFF"/>
                </a:solidFill>
              </a:rPr>
              <a:t>C</a:t>
            </a:r>
            <a:endParaRPr lang="en-US" sz="4200" b="1" dirty="0">
              <a:solidFill>
                <a:srgbClr val="FFFFFF"/>
              </a:solidFill>
            </a:endParaRPr>
          </a:p>
        </p:txBody>
      </p:sp>
      <p:sp>
        <p:nvSpPr>
          <p:cNvPr id="5" name="StartTimerButton" hidden="1">
            <a:hlinkClick r:id="" action="ppaction://macro?name=StartPhoneTimer">
              <a:snd r:embed="rId6" name="66 Phone-A-Friend-pt2.wav"/>
            </a:hlinkClick>
          </p:cNvPr>
          <p:cNvSpPr/>
          <p:nvPr/>
        </p:nvSpPr>
        <p:spPr>
          <a:xfrm>
            <a:off x="7127738" y="3835278"/>
            <a:ext cx="1371600" cy="1371600"/>
          </a:xfrm>
          <a:prstGeom prst="ellipse">
            <a:avLst/>
          </a:prstGeom>
          <a:solidFill>
            <a:schemeClr val="accent6"/>
          </a:solidFill>
          <a:ln w="38100">
            <a:solidFill>
              <a:srgbClr val="FFFF00"/>
            </a:solidFill>
          </a:ln>
          <a:effectLst>
            <a:outerShdw blurRad="76200" dist="63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lnSpc>
                <a:spcPts val="2100"/>
              </a:lnSpc>
            </a:pPr>
            <a:r>
              <a:rPr lang="en-US" sz="2400" b="1" dirty="0">
                <a:solidFill>
                  <a:srgbClr val="BBE0E3">
                    <a:lumMod val="60000"/>
                    <a:lumOff val="40000"/>
                  </a:srgbClr>
                </a:solidFill>
                <a:effectLst>
                  <a:outerShdw blurRad="38100" dist="38100" dir="2700000" algn="tl">
                    <a:srgbClr val="000000">
                      <a:alpha val="43137"/>
                    </a:srgbClr>
                  </a:outerShdw>
                </a:effectLst>
                <a:latin typeface="Arial Black" panose="020B0A04020102020204" pitchFamily="34" charset="0"/>
              </a:rPr>
              <a:t>START</a:t>
            </a:r>
            <a:endParaRPr lang="en-US" sz="2400" b="1" dirty="0">
              <a:solidFill>
                <a:srgbClr val="BBE0E3">
                  <a:lumMod val="60000"/>
                  <a:lumOff val="40000"/>
                </a:srgbClr>
              </a:solidFill>
              <a:effectLst>
                <a:outerShdw blurRad="38100" dist="38100" dir="2700000" algn="tl">
                  <a:srgbClr val="000000">
                    <a:alpha val="43137"/>
                  </a:srgbClr>
                </a:outerShdw>
              </a:effectLst>
              <a:latin typeface="Arial Black" panose="020B0A04020102020204" pitchFamily="34" charset="0"/>
            </a:endParaRPr>
          </a:p>
          <a:p>
            <a:pPr algn="ctr">
              <a:lnSpc>
                <a:spcPts val="2100"/>
              </a:lnSpc>
            </a:pPr>
            <a:r>
              <a:rPr lang="en-US" sz="2400" b="1" dirty="0">
                <a:solidFill>
                  <a:srgbClr val="BBE0E3">
                    <a:lumMod val="60000"/>
                    <a:lumOff val="40000"/>
                  </a:srgbClr>
                </a:solidFill>
                <a:effectLst>
                  <a:outerShdw blurRad="38100" dist="38100" dir="2700000" algn="tl">
                    <a:srgbClr val="000000">
                      <a:alpha val="43137"/>
                    </a:srgbClr>
                  </a:outerShdw>
                </a:effectLst>
                <a:latin typeface="Arial Black" panose="020B0A04020102020204" pitchFamily="34" charset="0"/>
              </a:rPr>
              <a:t>TIMER</a:t>
            </a:r>
            <a:endParaRPr lang="en-US" sz="2400" b="1" dirty="0">
              <a:solidFill>
                <a:srgbClr val="BBE0E3">
                  <a:lumMod val="60000"/>
                  <a:lumOff val="40000"/>
                </a:srgbClr>
              </a:solidFill>
              <a:effectLst>
                <a:outerShdw blurRad="38100" dist="38100" dir="2700000" algn="tl">
                  <a:srgbClr val="000000">
                    <a:alpha val="43137"/>
                  </a:srgbClr>
                </a:outerShdw>
              </a:effectLst>
              <a:latin typeface="Arial Black" panose="020B0A04020102020204" pitchFamily="34" charset="0"/>
            </a:endParaRPr>
          </a:p>
        </p:txBody>
      </p:sp>
      <p:sp>
        <p:nvSpPr>
          <p:cNvPr id="123" name="CloseAskPoll" hidden="1">
            <a:hlinkClick r:id="" action="ppaction://macro?name=EndLifeline"/>
          </p:cNvPr>
          <p:cNvSpPr/>
          <p:nvPr/>
        </p:nvSpPr>
        <p:spPr>
          <a:xfrm>
            <a:off x="11621123" y="2531170"/>
            <a:ext cx="1234440" cy="365639"/>
          </a:xfrm>
          <a:prstGeom prst="rect">
            <a:avLst/>
          </a:prstGeom>
          <a:ln w="19050">
            <a:solidFill>
              <a:schemeClr val="accent6">
                <a:lumMod val="60000"/>
                <a:lumOff val="40000"/>
              </a:schemeClr>
            </a:solidFill>
          </a:ln>
        </p:spPr>
        <p:style>
          <a:lnRef idx="2">
            <a:schemeClr val="dk1">
              <a:shade val="50000"/>
            </a:schemeClr>
          </a:lnRef>
          <a:fillRef idx="1">
            <a:schemeClr val="dk1"/>
          </a:fillRef>
          <a:effectRef idx="0">
            <a:schemeClr val="dk1"/>
          </a:effectRef>
          <a:fontRef idx="minor">
            <a:schemeClr val="lt1"/>
          </a:fontRef>
        </p:style>
        <p:txBody>
          <a:bodyPr lIns="0" rIns="0" rtlCol="0" anchor="ctr"/>
          <a:lstStyle/>
          <a:p>
            <a:pPr algn="ctr"/>
            <a:r>
              <a:rPr lang="en-US" sz="2400" b="1" dirty="0">
                <a:solidFill>
                  <a:srgbClr val="FFFFFF"/>
                </a:solidFill>
                <a:latin typeface="Arial Black" panose="020B0A04020102020204" pitchFamily="34" charset="0"/>
              </a:rPr>
              <a:t>CLOSE</a:t>
            </a:r>
            <a:endParaRPr lang="en-US" sz="2400" b="1" dirty="0">
              <a:solidFill>
                <a:srgbClr val="FFFFFF"/>
              </a:solidFill>
              <a:latin typeface="Arial Black" panose="020B0A04020102020204" pitchFamily="34" charset="0"/>
            </a:endParaRPr>
          </a:p>
        </p:txBody>
      </p:sp>
      <p:sp>
        <p:nvSpPr>
          <p:cNvPr id="124" name="StopPhoneTimer" hidden="1">
            <a:hlinkClick r:id="" action="ppaction://macro?name=EndLifeline"/>
          </p:cNvPr>
          <p:cNvSpPr/>
          <p:nvPr/>
        </p:nvSpPr>
        <p:spPr>
          <a:xfrm>
            <a:off x="7272258" y="5143501"/>
            <a:ext cx="1097280" cy="365639"/>
          </a:xfrm>
          <a:prstGeom prst="hexagon">
            <a:avLst/>
          </a:prstGeom>
          <a:ln w="19050">
            <a:solidFill>
              <a:schemeClr val="accent6">
                <a:lumMod val="60000"/>
                <a:lumOff val="40000"/>
              </a:schemeClr>
            </a:solidFill>
          </a:ln>
        </p:spPr>
        <p:style>
          <a:lnRef idx="2">
            <a:schemeClr val="dk1">
              <a:shade val="50000"/>
            </a:schemeClr>
          </a:lnRef>
          <a:fillRef idx="1">
            <a:schemeClr val="dk1"/>
          </a:fillRef>
          <a:effectRef idx="0">
            <a:schemeClr val="dk1"/>
          </a:effectRef>
          <a:fontRef idx="minor">
            <a:schemeClr val="lt1"/>
          </a:fontRef>
        </p:style>
        <p:txBody>
          <a:bodyPr lIns="0" rIns="0" rtlCol="0" anchor="ctr"/>
          <a:lstStyle/>
          <a:p>
            <a:pPr algn="ctr"/>
            <a:r>
              <a:rPr lang="en-US" sz="2400" b="1" dirty="0">
                <a:solidFill>
                  <a:srgbClr val="FFFFFF"/>
                </a:solidFill>
                <a:latin typeface="Arial Black" panose="020B0A04020102020204" pitchFamily="34" charset="0"/>
              </a:rPr>
              <a:t>END</a:t>
            </a:r>
            <a:endParaRPr lang="en-US" sz="2400" b="1" dirty="0">
              <a:solidFill>
                <a:srgbClr val="FFFFFF"/>
              </a:solidFill>
              <a:latin typeface="Arial Black" panose="020B0A04020102020204" pitchFamily="34" charset="0"/>
            </a:endParaRPr>
          </a:p>
        </p:txBody>
      </p:sp>
      <p:grpSp>
        <p:nvGrpSpPr>
          <p:cNvPr id="128" name="FiftyFifty" hidden="1"/>
          <p:cNvGrpSpPr/>
          <p:nvPr/>
        </p:nvGrpSpPr>
        <p:grpSpPr>
          <a:xfrm>
            <a:off x="5855300" y="8938331"/>
            <a:ext cx="1248003" cy="623510"/>
            <a:chOff x="-1855955" y="3274526"/>
            <a:chExt cx="1575210" cy="786985"/>
          </a:xfrm>
        </p:grpSpPr>
        <p:sp>
          <p:nvSpPr>
            <p:cNvPr id="129" name="Lifeline" hidden="1">
              <a:hlinkClick r:id="" action="ppaction://macro?name=FiftyFifty"/>
            </p:cNvPr>
            <p:cNvSpPr/>
            <p:nvPr/>
          </p:nvSpPr>
          <p:spPr>
            <a:xfrm>
              <a:off x="-1855955" y="3274526"/>
              <a:ext cx="1575210" cy="786985"/>
            </a:xfrm>
            <a:prstGeom prst="ellipse">
              <a:avLst/>
            </a:prstGeom>
            <a:solidFill>
              <a:schemeClr val="tx1"/>
            </a:solidFill>
            <a:ln w="28575">
              <a:gradFill flip="none" rotWithShape="1">
                <a:gsLst>
                  <a:gs pos="0">
                    <a:srgbClr val="3366FF"/>
                  </a:gs>
                  <a:gs pos="49000">
                    <a:schemeClr val="accent1">
                      <a:lumMod val="97000"/>
                      <a:lumOff val="3000"/>
                    </a:schemeClr>
                  </a:gs>
                  <a:gs pos="100000">
                    <a:srgbClr val="3366FF"/>
                  </a:gs>
                </a:gsLst>
                <a:lin ang="0" scaled="0"/>
                <a:tileRect/>
              </a:gra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endParaRPr lang="en-US" sz="6000" b="1" spc="-450" dirty="0">
                <a:solidFill>
                  <a:prstClr val="white"/>
                </a:solidFill>
              </a:endParaRPr>
            </a:p>
          </p:txBody>
        </p:sp>
        <p:pic>
          <p:nvPicPr>
            <p:cNvPr id="132" name="Picture 131" hidden="1">
              <a:hlinkClick r:id="" action="ppaction://macro?name=FiftyFifty"/>
            </p:cNvPr>
            <p:cNvPicPr>
              <a:picLocks noChangeAspect="1"/>
            </p:cNvPicPr>
            <p:nvPr/>
          </p:nvPicPr>
          <p:blipFill rotWithShape="1">
            <a:blip r:embed="rId7" cstate="print">
              <a:extLst>
                <a:ext uri="{28A0092B-C50C-407E-A947-70E740481C1C}">
                  <a14:useLocalDpi xmlns:a14="http://schemas.microsoft.com/office/drawing/2010/main" val="0"/>
                </a:ext>
              </a:extLst>
            </a:blip>
            <a:srcRect l="18104" t="24368" r="16082" b="32681"/>
            <a:stretch>
              <a:fillRect/>
            </a:stretch>
          </p:blipFill>
          <p:spPr>
            <a:xfrm>
              <a:off x="-1670217" y="3446042"/>
              <a:ext cx="1203735" cy="460860"/>
            </a:xfrm>
            <a:prstGeom prst="rect">
              <a:avLst/>
            </a:prstGeom>
          </p:spPr>
        </p:pic>
      </p:grpSp>
      <p:grpSp>
        <p:nvGrpSpPr>
          <p:cNvPr id="133" name="AskAudience" hidden="1"/>
          <p:cNvGrpSpPr/>
          <p:nvPr/>
        </p:nvGrpSpPr>
        <p:grpSpPr>
          <a:xfrm>
            <a:off x="7208246" y="8938331"/>
            <a:ext cx="1248003" cy="623510"/>
            <a:chOff x="-1855955" y="260905"/>
            <a:chExt cx="1575210" cy="786985"/>
          </a:xfrm>
        </p:grpSpPr>
        <p:sp>
          <p:nvSpPr>
            <p:cNvPr id="134" name="Lifeline" hidden="1">
              <a:hlinkClick r:id="" action="ppaction://macro?name=AskAudience"/>
            </p:cNvPr>
            <p:cNvSpPr/>
            <p:nvPr/>
          </p:nvSpPr>
          <p:spPr>
            <a:xfrm>
              <a:off x="-1855955" y="260905"/>
              <a:ext cx="1575210" cy="786985"/>
            </a:xfrm>
            <a:prstGeom prst="ellipse">
              <a:avLst/>
            </a:prstGeom>
            <a:solidFill>
              <a:schemeClr val="tx1"/>
            </a:solidFill>
            <a:ln w="28575">
              <a:gradFill flip="none" rotWithShape="1">
                <a:gsLst>
                  <a:gs pos="0">
                    <a:srgbClr val="3366FF"/>
                  </a:gs>
                  <a:gs pos="49000">
                    <a:schemeClr val="accent1">
                      <a:lumMod val="97000"/>
                      <a:lumOff val="3000"/>
                    </a:schemeClr>
                  </a:gs>
                  <a:gs pos="100000">
                    <a:srgbClr val="3366FF"/>
                  </a:gs>
                </a:gsLst>
                <a:lin ang="0" scaled="0"/>
                <a:tileRect/>
              </a:gra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endParaRPr lang="en-US" sz="6000" b="1" spc="-450" dirty="0">
                <a:solidFill>
                  <a:prstClr val="white"/>
                </a:solidFill>
              </a:endParaRPr>
            </a:p>
          </p:txBody>
        </p:sp>
        <p:pic>
          <p:nvPicPr>
            <p:cNvPr id="135" name="Picture 134" hidden="1">
              <a:hlinkClick r:id="" action="ppaction://macro?name=AskAudience"/>
            </p:cNvPr>
            <p:cNvPicPr>
              <a:picLocks noChangeAspect="1"/>
            </p:cNvPicPr>
            <p:nvPr/>
          </p:nvPicPr>
          <p:blipFill rotWithShape="1">
            <a:blip r:embed="rId8" cstate="print">
              <a:extLst>
                <a:ext uri="{28A0092B-C50C-407E-A947-70E740481C1C}">
                  <a14:useLocalDpi xmlns:a14="http://schemas.microsoft.com/office/drawing/2010/main" val="0"/>
                </a:ext>
              </a:extLst>
            </a:blip>
            <a:srcRect l="17092" t="15136" r="19425" b="32640"/>
            <a:stretch>
              <a:fillRect/>
            </a:stretch>
          </p:blipFill>
          <p:spPr>
            <a:xfrm>
              <a:off x="-1567615" y="347158"/>
              <a:ext cx="998530" cy="614479"/>
            </a:xfrm>
            <a:prstGeom prst="rect">
              <a:avLst/>
            </a:prstGeom>
          </p:spPr>
        </p:pic>
      </p:grpSp>
      <p:grpSp>
        <p:nvGrpSpPr>
          <p:cNvPr id="147" name="PlusOne" hidden="1"/>
          <p:cNvGrpSpPr/>
          <p:nvPr/>
        </p:nvGrpSpPr>
        <p:grpSpPr>
          <a:xfrm>
            <a:off x="8556653" y="8938331"/>
            <a:ext cx="1248003" cy="623510"/>
            <a:chOff x="-1855955" y="4257568"/>
            <a:chExt cx="1575210" cy="786985"/>
          </a:xfrm>
        </p:grpSpPr>
        <p:sp>
          <p:nvSpPr>
            <p:cNvPr id="148" name="Lifeline" hidden="1">
              <a:hlinkClick r:id="" action="ppaction://macro?name=PlusOne"/>
            </p:cNvPr>
            <p:cNvSpPr/>
            <p:nvPr/>
          </p:nvSpPr>
          <p:spPr>
            <a:xfrm>
              <a:off x="-1855955" y="4257568"/>
              <a:ext cx="1575210" cy="786985"/>
            </a:xfrm>
            <a:prstGeom prst="ellipse">
              <a:avLst/>
            </a:prstGeom>
            <a:solidFill>
              <a:schemeClr val="tx1"/>
            </a:solidFill>
            <a:ln w="28575">
              <a:gradFill flip="none" rotWithShape="1">
                <a:gsLst>
                  <a:gs pos="0">
                    <a:srgbClr val="3366FF"/>
                  </a:gs>
                  <a:gs pos="49000">
                    <a:schemeClr val="accent1">
                      <a:lumMod val="97000"/>
                      <a:lumOff val="3000"/>
                    </a:schemeClr>
                  </a:gs>
                  <a:gs pos="100000">
                    <a:srgbClr val="3366FF"/>
                  </a:gs>
                </a:gsLst>
                <a:lin ang="0" scaled="0"/>
                <a:tileRect/>
              </a:gra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endParaRPr lang="en-US" sz="6000" b="1" spc="-450" dirty="0">
                <a:solidFill>
                  <a:prstClr val="white"/>
                </a:solidFill>
              </a:endParaRPr>
            </a:p>
          </p:txBody>
        </p:sp>
        <p:pic>
          <p:nvPicPr>
            <p:cNvPr id="149" name="Picture 148" hidden="1">
              <a:hlinkClick r:id="" action="ppaction://macro?name=PlusOne"/>
            </p:cNvPr>
            <p:cNvPicPr>
              <a:picLocks noChangeAspect="1"/>
            </p:cNvPicPr>
            <p:nvPr/>
          </p:nvPicPr>
          <p:blipFill rotWithShape="1">
            <a:blip r:embed="rId9" cstate="print">
              <a:extLst>
                <a:ext uri="{28A0092B-C50C-407E-A947-70E740481C1C}">
                  <a14:useLocalDpi xmlns:a14="http://schemas.microsoft.com/office/drawing/2010/main" val="0"/>
                </a:ext>
              </a:extLst>
            </a:blip>
            <a:srcRect l="24933" t="28170" r="25335" b="40810"/>
            <a:stretch>
              <a:fillRect/>
            </a:stretch>
          </p:blipFill>
          <p:spPr>
            <a:xfrm>
              <a:off x="-1471602" y="4401428"/>
              <a:ext cx="806505" cy="499265"/>
            </a:xfrm>
            <a:prstGeom prst="rect">
              <a:avLst/>
            </a:prstGeom>
          </p:spPr>
        </p:pic>
      </p:grpSp>
      <p:grpSp>
        <p:nvGrpSpPr>
          <p:cNvPr id="150" name="LL1X" hidden="1"/>
          <p:cNvGrpSpPr/>
          <p:nvPr/>
        </p:nvGrpSpPr>
        <p:grpSpPr>
          <a:xfrm>
            <a:off x="5793501" y="8708901"/>
            <a:ext cx="1371600" cy="1082367"/>
            <a:chOff x="3862334" y="5805934"/>
            <a:chExt cx="914400" cy="721578"/>
          </a:xfrm>
        </p:grpSpPr>
        <p:sp>
          <p:nvSpPr>
            <p:cNvPr id="151" name="shape" hidden="1"/>
            <p:cNvSpPr/>
            <p:nvPr/>
          </p:nvSpPr>
          <p:spPr>
            <a:xfrm>
              <a:off x="3862334" y="5936597"/>
              <a:ext cx="914400" cy="457200"/>
            </a:xfrm>
            <a:prstGeom prst="ellipse">
              <a:avLst/>
            </a:prstGeom>
            <a:solidFill>
              <a:schemeClr val="tx1">
                <a:alpha val="1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endParaRPr lang="en-US" sz="2700" b="1" dirty="0">
                <a:solidFill>
                  <a:srgbClr val="FFFFFF"/>
                </a:solidFill>
              </a:endParaRPr>
            </a:p>
          </p:txBody>
        </p:sp>
        <p:sp>
          <p:nvSpPr>
            <p:cNvPr id="152" name="Fifty" hidden="1"/>
            <p:cNvSpPr/>
            <p:nvPr/>
          </p:nvSpPr>
          <p:spPr>
            <a:xfrm rot="18900000">
              <a:off x="3967135" y="5805934"/>
              <a:ext cx="721578" cy="721578"/>
            </a:xfrm>
            <a:prstGeom prst="plus">
              <a:avLst>
                <a:gd name="adj" fmla="val 40402"/>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srgbClr val="FFFFFF"/>
                </a:solidFill>
              </a:endParaRPr>
            </a:p>
          </p:txBody>
        </p:sp>
      </p:grpSp>
      <p:grpSp>
        <p:nvGrpSpPr>
          <p:cNvPr id="153" name="LL2X" hidden="1"/>
          <p:cNvGrpSpPr/>
          <p:nvPr/>
        </p:nvGrpSpPr>
        <p:grpSpPr>
          <a:xfrm>
            <a:off x="7146447" y="8708901"/>
            <a:ext cx="1371600" cy="1082367"/>
            <a:chOff x="4764298" y="5805934"/>
            <a:chExt cx="914400" cy="721578"/>
          </a:xfrm>
        </p:grpSpPr>
        <p:sp>
          <p:nvSpPr>
            <p:cNvPr id="154" name="shape" hidden="1"/>
            <p:cNvSpPr/>
            <p:nvPr/>
          </p:nvSpPr>
          <p:spPr>
            <a:xfrm>
              <a:off x="4764298" y="5936597"/>
              <a:ext cx="914400" cy="457200"/>
            </a:xfrm>
            <a:prstGeom prst="ellipse">
              <a:avLst/>
            </a:prstGeom>
            <a:solidFill>
              <a:schemeClr val="tx1">
                <a:alpha val="1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endParaRPr lang="en-US" sz="2700" b="1" dirty="0">
                <a:solidFill>
                  <a:srgbClr val="FFFFFF"/>
                </a:solidFill>
              </a:endParaRPr>
            </a:p>
          </p:txBody>
        </p:sp>
        <p:sp>
          <p:nvSpPr>
            <p:cNvPr id="155" name="Audience" hidden="1"/>
            <p:cNvSpPr/>
            <p:nvPr/>
          </p:nvSpPr>
          <p:spPr>
            <a:xfrm rot="18900000">
              <a:off x="4871242" y="5805934"/>
              <a:ext cx="721578" cy="721578"/>
            </a:xfrm>
            <a:prstGeom prst="plus">
              <a:avLst>
                <a:gd name="adj" fmla="val 40402"/>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srgbClr val="FFFFFF"/>
                </a:solidFill>
              </a:endParaRPr>
            </a:p>
          </p:txBody>
        </p:sp>
      </p:grpSp>
      <p:grpSp>
        <p:nvGrpSpPr>
          <p:cNvPr id="156" name="LL3X" hidden="1"/>
          <p:cNvGrpSpPr/>
          <p:nvPr/>
        </p:nvGrpSpPr>
        <p:grpSpPr>
          <a:xfrm>
            <a:off x="8494854" y="8708901"/>
            <a:ext cx="1371600" cy="1082367"/>
            <a:chOff x="5663236" y="5805934"/>
            <a:chExt cx="914400" cy="721578"/>
          </a:xfrm>
        </p:grpSpPr>
        <p:sp>
          <p:nvSpPr>
            <p:cNvPr id="157" name="shape" hidden="1"/>
            <p:cNvSpPr/>
            <p:nvPr/>
          </p:nvSpPr>
          <p:spPr>
            <a:xfrm>
              <a:off x="5663236" y="5915407"/>
              <a:ext cx="914400" cy="457200"/>
            </a:xfrm>
            <a:prstGeom prst="ellipse">
              <a:avLst/>
            </a:prstGeom>
            <a:solidFill>
              <a:schemeClr val="tx1">
                <a:alpha val="1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endParaRPr lang="en-US" sz="4800" dirty="0">
                <a:solidFill>
                  <a:srgbClr val="FFFFFF"/>
                </a:solidFill>
              </a:endParaRPr>
            </a:p>
          </p:txBody>
        </p:sp>
        <p:sp>
          <p:nvSpPr>
            <p:cNvPr id="158" name="Phone" hidden="1"/>
            <p:cNvSpPr/>
            <p:nvPr/>
          </p:nvSpPr>
          <p:spPr>
            <a:xfrm rot="18900000">
              <a:off x="5762648" y="5805934"/>
              <a:ext cx="721578" cy="721578"/>
            </a:xfrm>
            <a:prstGeom prst="plus">
              <a:avLst>
                <a:gd name="adj" fmla="val 40402"/>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srgbClr val="FFFFFF"/>
                </a:solidFill>
              </a:endParaRPr>
            </a:p>
          </p:txBody>
        </p:sp>
      </p:grpSp>
      <p:sp>
        <p:nvSpPr>
          <p:cNvPr id="160" name="PlusOneText" hidden="1"/>
          <p:cNvSpPr txBox="1"/>
          <p:nvPr/>
        </p:nvSpPr>
        <p:spPr>
          <a:xfrm>
            <a:off x="7025684" y="7193815"/>
            <a:ext cx="1574129" cy="891278"/>
          </a:xfrm>
          <a:prstGeom prst="ellipse">
            <a:avLst/>
          </a:prstGeom>
          <a:solidFill>
            <a:schemeClr val="tx1"/>
          </a:solidFill>
          <a:ln w="44450">
            <a:solidFill>
              <a:srgbClr val="3366FF"/>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defPPr>
              <a:defRPr lang="en-US"/>
            </a:defPPr>
            <a:lvl1pPr algn="ctr">
              <a:defRPr sz="4000" b="1" spc="-300">
                <a:solidFill>
                  <a:prstClr val="white"/>
                </a:solidFill>
                <a:latin typeface="+mn-lt"/>
              </a:defRPr>
            </a:lvl1pPr>
            <a:lvl2pPr>
              <a:defRPr>
                <a:solidFill>
                  <a:schemeClr val="lt1"/>
                </a:solidFill>
                <a:latin typeface="+mn-lt"/>
              </a:defRPr>
            </a:lvl2pPr>
            <a:lvl3pPr>
              <a:defRPr>
                <a:solidFill>
                  <a:schemeClr val="lt1"/>
                </a:solidFill>
                <a:latin typeface="+mn-lt"/>
              </a:defRPr>
            </a:lvl3pPr>
            <a:lvl4pPr>
              <a:defRPr>
                <a:solidFill>
                  <a:schemeClr val="lt1"/>
                </a:solidFill>
                <a:latin typeface="+mn-lt"/>
              </a:defRPr>
            </a:lvl4pPr>
            <a:lvl5pPr>
              <a:defRPr>
                <a:solidFill>
                  <a:schemeClr val="lt1"/>
                </a:solidFill>
                <a:latin typeface="+mn-lt"/>
              </a:defRPr>
            </a:lvl5pPr>
            <a:lvl6pPr>
              <a:defRPr>
                <a:solidFill>
                  <a:schemeClr val="lt1"/>
                </a:solidFill>
                <a:latin typeface="+mn-lt"/>
              </a:defRPr>
            </a:lvl6pPr>
            <a:lvl7pPr>
              <a:defRPr>
                <a:solidFill>
                  <a:schemeClr val="lt1"/>
                </a:solidFill>
                <a:latin typeface="+mn-lt"/>
              </a:defRPr>
            </a:lvl7pPr>
            <a:lvl8pPr>
              <a:defRPr>
                <a:solidFill>
                  <a:schemeClr val="lt1"/>
                </a:solidFill>
                <a:latin typeface="+mn-lt"/>
              </a:defRPr>
            </a:lvl8pPr>
            <a:lvl9pPr>
              <a:defRPr>
                <a:solidFill>
                  <a:schemeClr val="lt1"/>
                </a:solidFill>
                <a:latin typeface="+mn-lt"/>
              </a:defRPr>
            </a:lvl9pPr>
          </a:lstStyle>
          <a:p>
            <a:r>
              <a:rPr lang="en-US" sz="4200" dirty="0">
                <a:sym typeface="Wingdings 2" panose="05020102010507070707" pitchFamily="18" charset="2"/>
              </a:rPr>
              <a:t></a:t>
            </a:r>
            <a:r>
              <a:rPr lang="en-US" sz="6000" dirty="0"/>
              <a:t>1</a:t>
            </a:r>
            <a:endParaRPr lang="en-US" sz="6000" dirty="0"/>
          </a:p>
        </p:txBody>
      </p:sp>
      <p:sp>
        <p:nvSpPr>
          <p:cNvPr id="161" name="DoubleDipText" hidden="1"/>
          <p:cNvSpPr txBox="1"/>
          <p:nvPr/>
        </p:nvSpPr>
        <p:spPr>
          <a:xfrm>
            <a:off x="7025684" y="7193815"/>
            <a:ext cx="1574129" cy="891278"/>
          </a:xfrm>
          <a:prstGeom prst="ellipse">
            <a:avLst/>
          </a:prstGeom>
          <a:solidFill>
            <a:schemeClr val="tx1"/>
          </a:solidFill>
          <a:ln w="44450">
            <a:solidFill>
              <a:srgbClr val="3366FF"/>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defPPr>
              <a:defRPr lang="en-US"/>
            </a:defPPr>
            <a:lvl1pPr algn="ctr">
              <a:defRPr sz="4000" b="1" spc="-300">
                <a:solidFill>
                  <a:prstClr val="white"/>
                </a:solidFill>
                <a:latin typeface="+mn-lt"/>
              </a:defRPr>
            </a:lvl1pPr>
            <a:lvl2pPr>
              <a:defRPr>
                <a:solidFill>
                  <a:schemeClr val="lt1"/>
                </a:solidFill>
                <a:latin typeface="+mn-lt"/>
              </a:defRPr>
            </a:lvl2pPr>
            <a:lvl3pPr>
              <a:defRPr>
                <a:solidFill>
                  <a:schemeClr val="lt1"/>
                </a:solidFill>
                <a:latin typeface="+mn-lt"/>
              </a:defRPr>
            </a:lvl3pPr>
            <a:lvl4pPr>
              <a:defRPr>
                <a:solidFill>
                  <a:schemeClr val="lt1"/>
                </a:solidFill>
                <a:latin typeface="+mn-lt"/>
              </a:defRPr>
            </a:lvl4pPr>
            <a:lvl5pPr>
              <a:defRPr>
                <a:solidFill>
                  <a:schemeClr val="lt1"/>
                </a:solidFill>
                <a:latin typeface="+mn-lt"/>
              </a:defRPr>
            </a:lvl5pPr>
            <a:lvl6pPr>
              <a:defRPr>
                <a:solidFill>
                  <a:schemeClr val="lt1"/>
                </a:solidFill>
                <a:latin typeface="+mn-lt"/>
              </a:defRPr>
            </a:lvl6pPr>
            <a:lvl7pPr>
              <a:defRPr>
                <a:solidFill>
                  <a:schemeClr val="lt1"/>
                </a:solidFill>
                <a:latin typeface="+mn-lt"/>
              </a:defRPr>
            </a:lvl7pPr>
            <a:lvl8pPr>
              <a:defRPr>
                <a:solidFill>
                  <a:schemeClr val="lt1"/>
                </a:solidFill>
                <a:latin typeface="+mn-lt"/>
              </a:defRPr>
            </a:lvl8pPr>
            <a:lvl9pPr>
              <a:defRPr>
                <a:solidFill>
                  <a:schemeClr val="lt1"/>
                </a:solidFill>
                <a:latin typeface="+mn-lt"/>
              </a:defRPr>
            </a:lvl9pPr>
          </a:lstStyle>
          <a:p>
            <a:r>
              <a:rPr lang="en-US" sz="4200" dirty="0">
                <a:sym typeface="Wingdings 2" panose="05020102010507070707" pitchFamily="18" charset="2"/>
              </a:rPr>
              <a:t></a:t>
            </a:r>
            <a:r>
              <a:rPr lang="en-US" sz="6000" dirty="0"/>
              <a:t>2</a:t>
            </a:r>
            <a:endParaRPr lang="en-US" sz="6000" dirty="0"/>
          </a:p>
        </p:txBody>
      </p:sp>
      <p:grpSp>
        <p:nvGrpSpPr>
          <p:cNvPr id="138" name="ContinueWon" hidden="1"/>
          <p:cNvGrpSpPr/>
          <p:nvPr/>
        </p:nvGrpSpPr>
        <p:grpSpPr>
          <a:xfrm>
            <a:off x="4895375" y="5382647"/>
            <a:ext cx="5861636" cy="923948"/>
            <a:chOff x="920627" y="206375"/>
            <a:chExt cx="8983609" cy="1416050"/>
          </a:xfrm>
        </p:grpSpPr>
        <p:sp>
          <p:nvSpPr>
            <p:cNvPr id="139" name="WonValue" hidden="1">
              <a:hlinkClick r:id="" action="ppaction://macro?name=NextQuestion"/>
            </p:cNvPr>
            <p:cNvSpPr>
              <a:spLocks noChangeArrowheads="1"/>
            </p:cNvSpPr>
            <p:nvPr/>
          </p:nvSpPr>
          <p:spPr bwMode="auto">
            <a:xfrm>
              <a:off x="920627" y="206375"/>
              <a:ext cx="8983609" cy="1416050"/>
            </a:xfrm>
            <a:prstGeom prst="hexagon">
              <a:avLst>
                <a:gd name="adj" fmla="val 34128"/>
                <a:gd name="vf" fmla="val 115470"/>
              </a:avLst>
            </a:prstGeom>
            <a:gradFill flip="none" rotWithShape="1">
              <a:gsLst>
                <a:gs pos="35000">
                  <a:srgbClr val="0D0D0D"/>
                </a:gs>
                <a:gs pos="100000">
                  <a:srgbClr val="161645"/>
                </a:gs>
              </a:gsLst>
              <a:lin ang="5400000" scaled="1"/>
              <a:tileRect/>
            </a:gradFill>
            <a:ln w="50800" cap="sq">
              <a:gradFill>
                <a:gsLst>
                  <a:gs pos="50000">
                    <a:schemeClr val="accent5">
                      <a:lumMod val="50000"/>
                    </a:schemeClr>
                  </a:gs>
                  <a:gs pos="100000">
                    <a:schemeClr val="accent2"/>
                  </a:gs>
                  <a:gs pos="0">
                    <a:schemeClr val="accent2"/>
                  </a:gs>
                </a:gsLst>
                <a:lin ang="10800000" scaled="0"/>
              </a:gradFill>
              <a:miter lim="800000"/>
            </a:ln>
            <a:effectLst/>
          </p:spPr>
          <p:txBody>
            <a:bodyPr wrap="none" tIns="0" anchor="ctr"/>
            <a:lstStyle/>
            <a:p>
              <a:pPr algn="ctr"/>
              <a:r>
                <a:rPr lang="en-US" sz="6600" b="1">
                  <a:solidFill>
                    <a:srgbClr val="FFFFFF"/>
                  </a:solidFill>
                </a:rPr>
                <a:t>$200</a:t>
              </a:r>
              <a:endParaRPr lang="en-US" sz="6600" b="1" dirty="0">
                <a:solidFill>
                  <a:srgbClr val="FFFFFF"/>
                </a:solidFill>
              </a:endParaRPr>
            </a:p>
          </p:txBody>
        </p:sp>
        <p:sp>
          <p:nvSpPr>
            <p:cNvPr id="140" name="AutoShape 80" hidden="1"/>
            <p:cNvSpPr>
              <a:spLocks noChangeAspect="1" noChangeArrowheads="1"/>
            </p:cNvSpPr>
            <p:nvPr/>
          </p:nvSpPr>
          <p:spPr bwMode="auto">
            <a:xfrm>
              <a:off x="1096655" y="811067"/>
              <a:ext cx="243460" cy="235912"/>
            </a:xfrm>
            <a:prstGeom prst="diamond">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650">
                <a:solidFill>
                  <a:srgbClr val="000000"/>
                </a:solidFill>
              </a:endParaRPr>
            </a:p>
          </p:txBody>
        </p:sp>
        <p:sp>
          <p:nvSpPr>
            <p:cNvPr id="141" name="AutoShape 81" hidden="1"/>
            <p:cNvSpPr>
              <a:spLocks noChangeAspect="1" noChangeArrowheads="1"/>
            </p:cNvSpPr>
            <p:nvPr/>
          </p:nvSpPr>
          <p:spPr bwMode="auto">
            <a:xfrm>
              <a:off x="9462786" y="811067"/>
              <a:ext cx="243460" cy="235912"/>
            </a:xfrm>
            <a:prstGeom prst="diamond">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650">
                <a:solidFill>
                  <a:srgbClr val="000000"/>
                </a:solidFill>
              </a:endParaRPr>
            </a:p>
          </p:txBody>
        </p:sp>
      </p:grpSp>
      <p:grpSp>
        <p:nvGrpSpPr>
          <p:cNvPr id="118" name="FinalAnswer" hidden="1"/>
          <p:cNvGrpSpPr/>
          <p:nvPr/>
        </p:nvGrpSpPr>
        <p:grpSpPr>
          <a:xfrm>
            <a:off x="3673473" y="4799656"/>
            <a:ext cx="8350902" cy="1590785"/>
            <a:chOff x="2448982" y="3199770"/>
            <a:chExt cx="5567268" cy="1060523"/>
          </a:xfrm>
        </p:grpSpPr>
        <p:sp>
          <p:nvSpPr>
            <p:cNvPr id="119" name="Hexagon 118" hidden="1"/>
            <p:cNvSpPr/>
            <p:nvPr/>
          </p:nvSpPr>
          <p:spPr>
            <a:xfrm>
              <a:off x="2448982" y="3199770"/>
              <a:ext cx="5567268" cy="1060523"/>
            </a:xfrm>
            <a:prstGeom prst="hexagon">
              <a:avLst/>
            </a:prstGeom>
            <a:gradFill flip="none" rotWithShape="1">
              <a:gsLst>
                <a:gs pos="35000">
                  <a:srgbClr val="002060"/>
                </a:gs>
                <a:gs pos="100000">
                  <a:schemeClr val="accent2"/>
                </a:gs>
              </a:gsLst>
              <a:lin ang="5400000" scaled="1"/>
              <a:tileRect/>
            </a:gradFill>
            <a:ln w="50800">
              <a:solidFill>
                <a:schemeClr val="tx1"/>
              </a:solidFill>
            </a:ln>
            <a:effectLst/>
          </p:spPr>
          <p:txBody>
            <a:bodyPr wrap="none" anchor="ctr"/>
            <a:lstStyle/>
            <a:p>
              <a:pPr algn="ctr"/>
              <a:endParaRPr lang="en-US" sz="2700" dirty="0">
                <a:solidFill>
                  <a:srgbClr val="FFFFFF"/>
                </a:solidFill>
              </a:endParaRPr>
            </a:p>
          </p:txBody>
        </p:sp>
        <p:sp>
          <p:nvSpPr>
            <p:cNvPr id="120" name="Freeform 119" hidden="1"/>
            <p:cNvSpPr/>
            <p:nvPr/>
          </p:nvSpPr>
          <p:spPr>
            <a:xfrm>
              <a:off x="2513697" y="3199770"/>
              <a:ext cx="5437838" cy="400832"/>
            </a:xfrm>
            <a:custGeom>
              <a:avLst/>
              <a:gdLst>
                <a:gd name="connsiteX0" fmla="*/ 200416 w 5437838"/>
                <a:gd name="connsiteY0" fmla="*/ 0 h 400832"/>
                <a:gd name="connsiteX1" fmla="*/ 5237422 w 5437838"/>
                <a:gd name="connsiteY1" fmla="*/ 0 h 400832"/>
                <a:gd name="connsiteX2" fmla="*/ 5437838 w 5437838"/>
                <a:gd name="connsiteY2" fmla="*/ 400832 h 400832"/>
                <a:gd name="connsiteX3" fmla="*/ 0 w 5437838"/>
                <a:gd name="connsiteY3" fmla="*/ 400832 h 400832"/>
              </a:gdLst>
              <a:ahLst/>
              <a:cxnLst>
                <a:cxn ang="0">
                  <a:pos x="connsiteX0" y="connsiteY0"/>
                </a:cxn>
                <a:cxn ang="0">
                  <a:pos x="connsiteX1" y="connsiteY1"/>
                </a:cxn>
                <a:cxn ang="0">
                  <a:pos x="connsiteX2" y="connsiteY2"/>
                </a:cxn>
                <a:cxn ang="0">
                  <a:pos x="connsiteX3" y="connsiteY3"/>
                </a:cxn>
              </a:cxnLst>
              <a:rect l="l" t="t" r="r" b="b"/>
              <a:pathLst>
                <a:path w="5437838" h="400832">
                  <a:moveTo>
                    <a:pt x="200416" y="0"/>
                  </a:moveTo>
                  <a:lnTo>
                    <a:pt x="5237422" y="0"/>
                  </a:lnTo>
                  <a:lnTo>
                    <a:pt x="5437838" y="400832"/>
                  </a:lnTo>
                  <a:lnTo>
                    <a:pt x="0" y="400832"/>
                  </a:lnTo>
                  <a:close/>
                </a:path>
              </a:pathLst>
            </a:custGeom>
            <a:solidFill>
              <a:schemeClr val="tx1"/>
            </a:solidFill>
            <a:ln w="76200">
              <a:noFill/>
            </a:ln>
            <a:effectLst/>
          </p:spPr>
          <p:txBody>
            <a:bodyPr wrap="none" anchor="ctr"/>
            <a:lstStyle/>
            <a:p>
              <a:pPr algn="ctr"/>
              <a:r>
                <a:rPr lang="en-US" sz="3600" b="1" dirty="0">
                  <a:solidFill>
                    <a:srgbClr val="FFFFFF"/>
                  </a:solidFill>
                  <a:effectLst>
                    <a:outerShdw blurRad="38100" dist="38100" dir="2700000" algn="tl">
                      <a:srgbClr val="000000">
                        <a:alpha val="43137"/>
                      </a:srgbClr>
                    </a:outerShdw>
                  </a:effectLst>
                  <a:latin typeface="Arial" panose="020B0604020202020204"/>
                </a:rPr>
                <a:t>IS THAT YOUR FINAL ANSWER?</a:t>
              </a:r>
              <a:endParaRPr lang="en-US" sz="3600" b="1" dirty="0">
                <a:solidFill>
                  <a:srgbClr val="FFFFFF"/>
                </a:solidFill>
                <a:effectLst>
                  <a:outerShdw blurRad="38100" dist="38100" dir="2700000" algn="tl">
                    <a:srgbClr val="000000">
                      <a:alpha val="43137"/>
                    </a:srgbClr>
                  </a:outerShdw>
                </a:effectLst>
                <a:latin typeface="Arial" panose="020B0604020202020204"/>
              </a:endParaRPr>
            </a:p>
          </p:txBody>
        </p:sp>
        <p:sp>
          <p:nvSpPr>
            <p:cNvPr id="121" name="FinalNo" hidden="1">
              <a:hlinkClick r:id="" action="ppaction://macro?name=FinalAnswer"/>
            </p:cNvPr>
            <p:cNvSpPr>
              <a:spLocks noChangeArrowheads="1"/>
            </p:cNvSpPr>
            <p:nvPr/>
          </p:nvSpPr>
          <p:spPr bwMode="auto">
            <a:xfrm>
              <a:off x="5384605" y="3701495"/>
              <a:ext cx="2286000" cy="457200"/>
            </a:xfrm>
            <a:prstGeom prst="hexagon">
              <a:avLst/>
            </a:prstGeom>
            <a:noFill/>
            <a:ln w="19050">
              <a:solidFill>
                <a:srgbClr val="3366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r>
                <a:rPr lang="en-US" altLang="en-US" sz="4200" b="1" dirty="0">
                  <a:solidFill>
                    <a:srgbClr val="FFFFFF"/>
                  </a:solidFill>
                </a:rPr>
                <a:t>NO</a:t>
              </a:r>
              <a:endParaRPr lang="en-US" altLang="en-US" sz="4200" b="1" dirty="0">
                <a:solidFill>
                  <a:srgbClr val="FFFFFF"/>
                </a:solidFill>
              </a:endParaRPr>
            </a:p>
          </p:txBody>
        </p:sp>
        <p:sp>
          <p:nvSpPr>
            <p:cNvPr id="122" name="FinalYes" hidden="1">
              <a:hlinkClick r:id="" action="ppaction://macro?name=FinalAnswer"/>
            </p:cNvPr>
            <p:cNvSpPr>
              <a:spLocks noChangeArrowheads="1"/>
            </p:cNvSpPr>
            <p:nvPr/>
          </p:nvSpPr>
          <p:spPr bwMode="auto">
            <a:xfrm>
              <a:off x="2793170" y="3701495"/>
              <a:ext cx="2286000" cy="457200"/>
            </a:xfrm>
            <a:prstGeom prst="hexagon">
              <a:avLst/>
            </a:prstGeom>
            <a:noFill/>
            <a:ln w="19050">
              <a:solidFill>
                <a:srgbClr val="3366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r>
                <a:rPr lang="en-US" altLang="en-US" sz="4200" b="1" dirty="0">
                  <a:solidFill>
                    <a:srgbClr val="FFFFFF"/>
                  </a:solidFill>
                </a:rPr>
                <a:t>YES</a:t>
              </a:r>
              <a:endParaRPr lang="en-US" altLang="en-US" sz="4200" b="1" dirty="0">
                <a:solidFill>
                  <a:srgbClr val="FFFFFF"/>
                </a:solidFill>
              </a:endParaRPr>
            </a:p>
          </p:txBody>
        </p:sp>
      </p:grpSp>
      <p:sp>
        <p:nvSpPr>
          <p:cNvPr id="131" name="Start">
            <a:hlinkClick r:id="" action="ppaction://macro?name=StartFastestFinger"/>
          </p:cNvPr>
          <p:cNvSpPr>
            <a:spLocks noChangeArrowheads="1"/>
          </p:cNvSpPr>
          <p:nvPr/>
        </p:nvSpPr>
        <p:spPr bwMode="auto">
          <a:xfrm>
            <a:off x="6086111" y="9868704"/>
            <a:ext cx="3771900" cy="411480"/>
          </a:xfrm>
          <a:prstGeom prst="hexagon">
            <a:avLst/>
          </a:prstGeom>
          <a:gradFill flip="none" rotWithShape="1">
            <a:gsLst>
              <a:gs pos="65000">
                <a:schemeClr val="tx1">
                  <a:alpha val="1000"/>
                </a:schemeClr>
              </a:gs>
              <a:gs pos="95000">
                <a:schemeClr val="accent6">
                  <a:lumMod val="50000"/>
                </a:schemeClr>
              </a:gs>
            </a:gsLst>
            <a:path path="shape">
              <a:fillToRect l="50000" t="50000" r="50000" b="50000"/>
            </a:path>
            <a:tileRect/>
          </a:gradFill>
          <a:ln w="25400">
            <a:gradFill flip="none" rotWithShape="1">
              <a:gsLst>
                <a:gs pos="0">
                  <a:srgbClr val="3366FF"/>
                </a:gs>
                <a:gs pos="49000">
                  <a:schemeClr val="accent1">
                    <a:lumMod val="97000"/>
                    <a:lumOff val="3000"/>
                  </a:schemeClr>
                </a:gs>
                <a:gs pos="100000">
                  <a:srgbClr val="3366FF"/>
                </a:gs>
              </a:gsLst>
              <a:lin ang="0" scaled="0"/>
              <a:tileRect/>
            </a:gra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r>
              <a:rPr lang="en-US" altLang="en-US" sz="2700" b="1">
                <a:solidFill>
                  <a:srgbClr val="FFFFFF"/>
                </a:solidFill>
              </a:rPr>
              <a:t>Bắt đầu </a:t>
            </a:r>
            <a:endParaRPr lang="en-US" altLang="en-US" sz="2700" b="1" dirty="0">
              <a:solidFill>
                <a:srgbClr val="FFFFFF"/>
              </a:solidFill>
            </a:endParaRPr>
          </a:p>
        </p:txBody>
      </p:sp>
      <p:pic>
        <p:nvPicPr>
          <p:cNvPr id="159" name="Countdown Timer 60 seconds ( v 263 ) circle clock with sound effects 4k">
            <a:hlinkClick r:id="" action="ppaction://media"/>
          </p:cNvPr>
          <p:cNvPicPr>
            <a:picLocks noChangeAspect="1"/>
          </p:cNvPicPr>
          <p:nvPr>
            <a:videoFile r:link="rId10"/>
            <p:extLst>
              <p:ext uri="{DAA4B4D4-6D71-4841-9C94-3DE7FCFB9230}">
                <p14:media xmlns:p14="http://schemas.microsoft.com/office/powerpoint/2010/main" r:embed="rId11"/>
              </p:ext>
            </p:extLst>
          </p:nvPr>
        </p:nvPicPr>
        <p:blipFill rotWithShape="1">
          <a:blip r:embed="rId12"/>
          <a:srcRect l="21738" r="21801"/>
          <a:stretch>
            <a:fillRect/>
          </a:stretch>
        </p:blipFill>
        <p:spPr>
          <a:xfrm>
            <a:off x="15759464" y="8324982"/>
            <a:ext cx="2078181" cy="1940043"/>
          </a:xfrm>
          <a:prstGeom prst="flowChartConnector">
            <a:avLst/>
          </a:prstGeom>
        </p:spPr>
      </p:pic>
      <p:pic>
        <p:nvPicPr>
          <p:cNvPr id="162" name="Kbc (1)">
            <a:hlinkClick r:id="" action="ppaction://media"/>
          </p:cNvPr>
          <p:cNvPicPr>
            <a:picLocks noChangeAspect="1"/>
          </p:cNvPicPr>
          <p:nvPr>
            <a:audioFile r:link="rId13"/>
            <p:extLst>
              <p:ext uri="{DAA4B4D4-6D71-4841-9C94-3DE7FCFB9230}">
                <p14:media xmlns:p14="http://schemas.microsoft.com/office/powerpoint/2010/main" r:embed="rId14"/>
              </p:ext>
            </p:extLst>
          </p:nvPr>
        </p:nvPicPr>
        <p:blipFill>
          <a:blip r:embed="rId15"/>
          <a:stretch>
            <a:fillRect/>
          </a:stretch>
        </p:blipFill>
        <p:spPr>
          <a:xfrm>
            <a:off x="17593841" y="10751802"/>
            <a:ext cx="558615" cy="558615"/>
          </a:xfrm>
          <a:prstGeom prst="rect">
            <a:avLst/>
          </a:prstGeom>
          <a:effectLst>
            <a:outerShdw blurRad="50800" dist="50800" dir="5400000" algn="ctr" rotWithShape="0">
              <a:schemeClr val="tx1"/>
            </a:outerShdw>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62"/>
                                        </p:tgtEl>
                                      </p:cBhvr>
                                    </p:cmd>
                                  </p:childTnLst>
                                </p:cTn>
                              </p:par>
                              <p:par>
                                <p:cTn id="7" presetID="19" presetClass="emph" presetSubtype="0" repeatCount="indefinite" fill="hold" grpId="0" nodeType="withEffect">
                                  <p:stCondLst>
                                    <p:cond delay="0"/>
                                  </p:stCondLst>
                                  <p:childTnLst>
                                    <p:animClr clrSpc="rgb" dir="cw">
                                      <p:cBhvr override="childStyle">
                                        <p:cTn id="8" dur="500" fill="hold"/>
                                        <p:tgtEl>
                                          <p:spTgt spid="77882"/>
                                        </p:tgtEl>
                                        <p:attrNameLst>
                                          <p:attrName>style.color</p:attrName>
                                        </p:attrNameLst>
                                      </p:cBhvr>
                                      <p:to>
                                        <a:srgbClr val="FFC000"/>
                                      </p:to>
                                    </p:animClr>
                                    <p:animClr clrSpc="rgb" dir="cw">
                                      <p:cBhvr>
                                        <p:cTn id="9" dur="500" fill="hold"/>
                                        <p:tgtEl>
                                          <p:spTgt spid="77882"/>
                                        </p:tgtEl>
                                        <p:attrNameLst>
                                          <p:attrName>fillcolor</p:attrName>
                                        </p:attrNameLst>
                                      </p:cBhvr>
                                      <p:to>
                                        <a:srgbClr val="FFC000"/>
                                      </p:to>
                                    </p:animClr>
                                    <p:set>
                                      <p:cBhvr>
                                        <p:cTn id="10" dur="500" fill="hold"/>
                                        <p:tgtEl>
                                          <p:spTgt spid="77882"/>
                                        </p:tgtEl>
                                        <p:attrNameLst>
                                          <p:attrName>fill.type</p:attrName>
                                        </p:attrNameLst>
                                      </p:cBhvr>
                                      <p:to>
                                        <p:strVal val="solid"/>
                                      </p:to>
                                    </p:set>
                                    <p:set>
                                      <p:cBhvr>
                                        <p:cTn id="11" dur="500" fill="hold"/>
                                        <p:tgtEl>
                                          <p:spTgt spid="77882"/>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131"/>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159"/>
                                        </p:tgtEl>
                                      </p:cBhvr>
                                    </p:cmd>
                                  </p:childTnLst>
                                </p:cTn>
                              </p:par>
                            </p:childTnLst>
                          </p:cTn>
                        </p:par>
                      </p:childTnLst>
                    </p:cTn>
                  </p:par>
                </p:childTnLst>
              </p:cTn>
              <p:nextCondLst>
                <p:cond evt="onClick" delay="0">
                  <p:tgtEl>
                    <p:spTgt spid="131"/>
                  </p:tgtEl>
                </p:cond>
              </p:nextCondLst>
            </p:seq>
            <p:video>
              <p:cMediaNode vol="80000">
                <p:cTn id="17" fill="hold" display="0">
                  <p:stCondLst>
                    <p:cond delay="indefinite"/>
                  </p:stCondLst>
                </p:cTn>
                <p:tgtEl>
                  <p:spTgt spid="159"/>
                </p:tgtEl>
              </p:cMediaNode>
            </p:video>
            <p:audio>
              <p:cMediaNode vol="57500" numSld="999" showWhenStopped="0">
                <p:cTn id="18" fill="hold" display="0">
                  <p:stCondLst>
                    <p:cond delay="indefinite"/>
                  </p:stCondLst>
                  <p:endCondLst>
                    <p:cond evt="onStopAudio" delay="0">
                      <p:tgtEl>
                        <p:sldTgt/>
                      </p:tgtEl>
                    </p:cond>
                  </p:endCondLst>
                </p:cTn>
                <p:tgtEl>
                  <p:spTgt spid="162"/>
                </p:tgtEl>
              </p:cMediaNode>
            </p:audio>
            <p:seq concurrent="1" nextAc="seek">
              <p:cTn id="19" restart="whenNotActive" fill="hold" evtFilter="cancelBubble" nodeType="interactiveSeq">
                <p:stCondLst>
                  <p:cond evt="onClick" delay="0">
                    <p:tgtEl>
                      <p:spTgt spid="77864"/>
                    </p:tgtEl>
                  </p:cond>
                </p:stCondLst>
                <p:endSync evt="end" delay="0">
                  <p:rtn val="all"/>
                </p:endSync>
                <p:childTnLst>
                  <p:par>
                    <p:cTn id="20" fill="hold">
                      <p:stCondLst>
                        <p:cond delay="0"/>
                      </p:stCondLst>
                      <p:childTnLst>
                        <p:par>
                          <p:cTn id="21" fill="hold">
                            <p:stCondLst>
                              <p:cond delay="0"/>
                            </p:stCondLst>
                            <p:childTnLst>
                              <p:par>
                                <p:cTn id="22" presetID="19" presetClass="emph" presetSubtype="0" repeatCount="indefinite" fill="hold" grpId="0" nodeType="clickEffect">
                                  <p:stCondLst>
                                    <p:cond delay="0"/>
                                  </p:stCondLst>
                                  <p:childTnLst>
                                    <p:animClr clrSpc="rgb" dir="cw">
                                      <p:cBhvr override="childStyle">
                                        <p:cTn id="23" dur="500" fill="hold"/>
                                        <p:tgtEl>
                                          <p:spTgt spid="77864"/>
                                        </p:tgtEl>
                                        <p:attrNameLst>
                                          <p:attrName>style.color</p:attrName>
                                        </p:attrNameLst>
                                      </p:cBhvr>
                                      <p:to>
                                        <a:srgbClr val="00B050"/>
                                      </p:to>
                                    </p:animClr>
                                    <p:animClr clrSpc="rgb" dir="cw">
                                      <p:cBhvr>
                                        <p:cTn id="24" dur="500" fill="hold"/>
                                        <p:tgtEl>
                                          <p:spTgt spid="77864"/>
                                        </p:tgtEl>
                                        <p:attrNameLst>
                                          <p:attrName>fillcolor</p:attrName>
                                        </p:attrNameLst>
                                      </p:cBhvr>
                                      <p:to>
                                        <a:srgbClr val="00B050"/>
                                      </p:to>
                                    </p:animClr>
                                    <p:set>
                                      <p:cBhvr>
                                        <p:cTn id="25" dur="500" fill="hold"/>
                                        <p:tgtEl>
                                          <p:spTgt spid="77864"/>
                                        </p:tgtEl>
                                        <p:attrNameLst>
                                          <p:attrName>fill.type</p:attrName>
                                        </p:attrNameLst>
                                      </p:cBhvr>
                                      <p:to>
                                        <p:strVal val="solid"/>
                                      </p:to>
                                    </p:set>
                                    <p:set>
                                      <p:cBhvr>
                                        <p:cTn id="26" dur="500" fill="hold"/>
                                        <p:tgtEl>
                                          <p:spTgt spid="77864"/>
                                        </p:tgtEl>
                                        <p:attrNameLst>
                                          <p:attrName>fill.on</p:attrName>
                                        </p:attrNameLst>
                                      </p:cBhvr>
                                      <p:to>
                                        <p:strVal val="true"/>
                                      </p:to>
                                    </p:set>
                                  </p:childTnLst>
                                  <p:subTnLst>
                                    <p:audio>
                                      <p:cMediaNode>
                                        <p:cTn display="0" masterRel="sameClick">
                                          <p:stCondLst>
                                            <p:cond evt="begin" delay="0">
                                              <p:tn val="22"/>
                                            </p:cond>
                                          </p:stCondLst>
                                          <p:endCondLst>
                                            <p:cond evt="onStopAudio" delay="0">
                                              <p:tgtEl>
                                                <p:sldTgt/>
                                              </p:tgtEl>
                                            </p:cond>
                                          </p:endCondLst>
                                        </p:cTn>
                                        <p:tgtEl>
                                          <p:sndTgt r:embed="rId4" name="09 Who's Was Correct_.wav"/>
                                        </p:tgtEl>
                                      </p:cMediaNode>
                                    </p:audio>
                                  </p:subTnLst>
                                </p:cTn>
                              </p:par>
                            </p:childTnLst>
                          </p:cTn>
                        </p:par>
                      </p:childTnLst>
                    </p:cTn>
                  </p:par>
                </p:childTnLst>
              </p:cTn>
              <p:nextCondLst>
                <p:cond evt="onClick" delay="0">
                  <p:tgtEl>
                    <p:spTgt spid="77864"/>
                  </p:tgtEl>
                </p:cond>
              </p:nextCondLst>
            </p:seq>
            <p:seq concurrent="1" nextAc="seek">
              <p:cTn id="27" restart="whenNotActive" fill="hold" evtFilter="cancelBubble" nodeType="interactiveSeq">
                <p:stCondLst>
                  <p:cond evt="onClick" delay="0">
                    <p:tgtEl>
                      <p:spTgt spid="77863"/>
                    </p:tgtEl>
                  </p:cond>
                </p:stCondLst>
                <p:endSync evt="end" delay="0">
                  <p:rtn val="all"/>
                </p:endSync>
                <p:childTnLst>
                  <p:par>
                    <p:cTn id="28" fill="hold">
                      <p:stCondLst>
                        <p:cond delay="0"/>
                      </p:stCondLst>
                      <p:childTnLst>
                        <p:par>
                          <p:cTn id="29" fill="hold">
                            <p:stCondLst>
                              <p:cond delay="0"/>
                            </p:stCondLst>
                            <p:childTnLst>
                              <p:par>
                                <p:cTn id="30" presetID="19" presetClass="emph" presetSubtype="0" fill="hold" grpId="0" nodeType="clickEffect">
                                  <p:stCondLst>
                                    <p:cond delay="0"/>
                                  </p:stCondLst>
                                  <p:childTnLst>
                                    <p:animClr clrSpc="rgb" dir="cw">
                                      <p:cBhvr override="childStyle">
                                        <p:cTn id="31" dur="500" fill="hold"/>
                                        <p:tgtEl>
                                          <p:spTgt spid="77863"/>
                                        </p:tgtEl>
                                        <p:attrNameLst>
                                          <p:attrName>style.color</p:attrName>
                                        </p:attrNameLst>
                                      </p:cBhvr>
                                      <p:to>
                                        <a:srgbClr val="C00000"/>
                                      </p:to>
                                    </p:animClr>
                                    <p:animClr clrSpc="rgb" dir="cw">
                                      <p:cBhvr>
                                        <p:cTn id="32" dur="500" fill="hold"/>
                                        <p:tgtEl>
                                          <p:spTgt spid="77863"/>
                                        </p:tgtEl>
                                        <p:attrNameLst>
                                          <p:attrName>fillcolor</p:attrName>
                                        </p:attrNameLst>
                                      </p:cBhvr>
                                      <p:to>
                                        <a:srgbClr val="C00000"/>
                                      </p:to>
                                    </p:animClr>
                                    <p:set>
                                      <p:cBhvr>
                                        <p:cTn id="33" dur="500" fill="hold"/>
                                        <p:tgtEl>
                                          <p:spTgt spid="77863"/>
                                        </p:tgtEl>
                                        <p:attrNameLst>
                                          <p:attrName>fill.type</p:attrName>
                                        </p:attrNameLst>
                                      </p:cBhvr>
                                      <p:to>
                                        <p:strVal val="solid"/>
                                      </p:to>
                                    </p:set>
                                    <p:set>
                                      <p:cBhvr>
                                        <p:cTn id="34" dur="500" fill="hold"/>
                                        <p:tgtEl>
                                          <p:spTgt spid="77863"/>
                                        </p:tgtEl>
                                        <p:attrNameLst>
                                          <p:attrName>fill.on</p:attrName>
                                        </p:attrNameLst>
                                      </p:cBhvr>
                                      <p:to>
                                        <p:strVal val="true"/>
                                      </p:to>
                                    </p:set>
                                  </p:childTnLst>
                                  <p:subTnLst>
                                    <p:audio>
                                      <p:cMediaNode>
                                        <p:cTn display="0" masterRel="sameClick">
                                          <p:stCondLst>
                                            <p:cond evt="begin" delay="0">
                                              <p:tn val="30"/>
                                            </p:cond>
                                          </p:stCondLst>
                                          <p:endCondLst>
                                            <p:cond evt="onStopAudio" delay="0">
                                              <p:tgtEl>
                                                <p:sldTgt/>
                                              </p:tgtEl>
                                            </p:cond>
                                          </p:endCondLst>
                                        </p:cTn>
                                        <p:tgtEl>
                                          <p:sndTgt r:embed="rId16" name="61 $1,000,000 Lose.wav"/>
                                        </p:tgtEl>
                                      </p:cMediaNode>
                                    </p:audio>
                                  </p:subTnLst>
                                </p:cTn>
                              </p:par>
                            </p:childTnLst>
                          </p:cTn>
                        </p:par>
                      </p:childTnLst>
                    </p:cTn>
                  </p:par>
                </p:childTnLst>
              </p:cTn>
              <p:nextCondLst>
                <p:cond evt="onClick" delay="0">
                  <p:tgtEl>
                    <p:spTgt spid="77863"/>
                  </p:tgtEl>
                </p:cond>
              </p:nextCondLst>
            </p:seq>
            <p:seq concurrent="1" nextAc="seek">
              <p:cTn id="35" restart="whenNotActive" fill="hold" evtFilter="cancelBubble" nodeType="interactiveSeq">
                <p:stCondLst>
                  <p:cond evt="onClick" delay="0">
                    <p:tgtEl>
                      <p:spTgt spid="77861"/>
                    </p:tgtEl>
                  </p:cond>
                </p:stCondLst>
                <p:endSync evt="end" delay="0">
                  <p:rtn val="all"/>
                </p:endSync>
                <p:childTnLst>
                  <p:par>
                    <p:cTn id="36" fill="hold">
                      <p:stCondLst>
                        <p:cond delay="0"/>
                      </p:stCondLst>
                      <p:childTnLst>
                        <p:par>
                          <p:cTn id="37" fill="hold">
                            <p:stCondLst>
                              <p:cond delay="0"/>
                            </p:stCondLst>
                            <p:childTnLst>
                              <p:par>
                                <p:cTn id="38" presetID="19" presetClass="emph" presetSubtype="0" fill="hold" grpId="0" nodeType="clickEffect">
                                  <p:stCondLst>
                                    <p:cond delay="0"/>
                                  </p:stCondLst>
                                  <p:childTnLst>
                                    <p:animClr clrSpc="rgb" dir="cw">
                                      <p:cBhvr override="childStyle">
                                        <p:cTn id="39" dur="500" fill="hold"/>
                                        <p:tgtEl>
                                          <p:spTgt spid="77861"/>
                                        </p:tgtEl>
                                        <p:attrNameLst>
                                          <p:attrName>style.color</p:attrName>
                                        </p:attrNameLst>
                                      </p:cBhvr>
                                      <p:to>
                                        <a:srgbClr val="C00000"/>
                                      </p:to>
                                    </p:animClr>
                                    <p:animClr clrSpc="rgb" dir="cw">
                                      <p:cBhvr>
                                        <p:cTn id="40" dur="500" fill="hold"/>
                                        <p:tgtEl>
                                          <p:spTgt spid="77861"/>
                                        </p:tgtEl>
                                        <p:attrNameLst>
                                          <p:attrName>fillcolor</p:attrName>
                                        </p:attrNameLst>
                                      </p:cBhvr>
                                      <p:to>
                                        <a:srgbClr val="C00000"/>
                                      </p:to>
                                    </p:animClr>
                                    <p:set>
                                      <p:cBhvr>
                                        <p:cTn id="41" dur="500" fill="hold"/>
                                        <p:tgtEl>
                                          <p:spTgt spid="77861"/>
                                        </p:tgtEl>
                                        <p:attrNameLst>
                                          <p:attrName>fill.type</p:attrName>
                                        </p:attrNameLst>
                                      </p:cBhvr>
                                      <p:to>
                                        <p:strVal val="solid"/>
                                      </p:to>
                                    </p:set>
                                    <p:set>
                                      <p:cBhvr>
                                        <p:cTn id="42" dur="500" fill="hold"/>
                                        <p:tgtEl>
                                          <p:spTgt spid="77861"/>
                                        </p:tgtEl>
                                        <p:attrNameLst>
                                          <p:attrName>fill.on</p:attrName>
                                        </p:attrNameLst>
                                      </p:cBhvr>
                                      <p:to>
                                        <p:strVal val="true"/>
                                      </p:to>
                                    </p:set>
                                  </p:childTnLst>
                                  <p:subTnLst>
                                    <p:audio>
                                      <p:cMediaNode>
                                        <p:cTn display="0" masterRel="sameClick">
                                          <p:stCondLst>
                                            <p:cond evt="begin" delay="0">
                                              <p:tn val="38"/>
                                            </p:cond>
                                          </p:stCondLst>
                                          <p:endCondLst>
                                            <p:cond evt="onStopAudio" delay="0">
                                              <p:tgtEl>
                                                <p:sldTgt/>
                                              </p:tgtEl>
                                            </p:cond>
                                          </p:endCondLst>
                                        </p:cTn>
                                        <p:tgtEl>
                                          <p:sndTgt r:embed="rId16" name="61 $1,000,000 Lose.wav"/>
                                        </p:tgtEl>
                                      </p:cMediaNode>
                                    </p:audio>
                                  </p:subTnLst>
                                </p:cTn>
                              </p:par>
                            </p:childTnLst>
                          </p:cTn>
                        </p:par>
                      </p:childTnLst>
                    </p:cTn>
                  </p:par>
                </p:childTnLst>
              </p:cTn>
              <p:nextCondLst>
                <p:cond evt="onClick" delay="0">
                  <p:tgtEl>
                    <p:spTgt spid="77861"/>
                  </p:tgtEl>
                </p:cond>
              </p:nextCondLst>
            </p:seq>
            <p:seq concurrent="1" nextAc="seek">
              <p:cTn id="43" restart="whenNotActive" fill="hold" evtFilter="cancelBubble" nodeType="interactiveSeq">
                <p:stCondLst>
                  <p:cond evt="onClick" delay="0">
                    <p:tgtEl>
                      <p:spTgt spid="77862"/>
                    </p:tgtEl>
                  </p:cond>
                </p:stCondLst>
                <p:endSync evt="end" delay="0">
                  <p:rtn val="all"/>
                </p:endSync>
                <p:childTnLst>
                  <p:par>
                    <p:cTn id="44" fill="hold">
                      <p:stCondLst>
                        <p:cond delay="0"/>
                      </p:stCondLst>
                      <p:childTnLst>
                        <p:par>
                          <p:cTn id="45" fill="hold">
                            <p:stCondLst>
                              <p:cond delay="0"/>
                            </p:stCondLst>
                            <p:childTnLst>
                              <p:par>
                                <p:cTn id="46" presetID="19" presetClass="emph" presetSubtype="0" fill="hold" grpId="0" nodeType="clickEffect">
                                  <p:stCondLst>
                                    <p:cond delay="0"/>
                                  </p:stCondLst>
                                  <p:childTnLst>
                                    <p:animClr clrSpc="rgb" dir="cw">
                                      <p:cBhvr override="childStyle">
                                        <p:cTn id="47" dur="500" fill="hold"/>
                                        <p:tgtEl>
                                          <p:spTgt spid="77862"/>
                                        </p:tgtEl>
                                        <p:attrNameLst>
                                          <p:attrName>style.color</p:attrName>
                                        </p:attrNameLst>
                                      </p:cBhvr>
                                      <p:to>
                                        <a:srgbClr val="C00000"/>
                                      </p:to>
                                    </p:animClr>
                                    <p:animClr clrSpc="rgb" dir="cw">
                                      <p:cBhvr>
                                        <p:cTn id="48" dur="500" fill="hold"/>
                                        <p:tgtEl>
                                          <p:spTgt spid="77862"/>
                                        </p:tgtEl>
                                        <p:attrNameLst>
                                          <p:attrName>fillcolor</p:attrName>
                                        </p:attrNameLst>
                                      </p:cBhvr>
                                      <p:to>
                                        <a:srgbClr val="C00000"/>
                                      </p:to>
                                    </p:animClr>
                                    <p:set>
                                      <p:cBhvr>
                                        <p:cTn id="49" dur="500" fill="hold"/>
                                        <p:tgtEl>
                                          <p:spTgt spid="77862"/>
                                        </p:tgtEl>
                                        <p:attrNameLst>
                                          <p:attrName>fill.type</p:attrName>
                                        </p:attrNameLst>
                                      </p:cBhvr>
                                      <p:to>
                                        <p:strVal val="solid"/>
                                      </p:to>
                                    </p:set>
                                    <p:set>
                                      <p:cBhvr>
                                        <p:cTn id="50" dur="500" fill="hold"/>
                                        <p:tgtEl>
                                          <p:spTgt spid="77862"/>
                                        </p:tgtEl>
                                        <p:attrNameLst>
                                          <p:attrName>fill.on</p:attrName>
                                        </p:attrNameLst>
                                      </p:cBhvr>
                                      <p:to>
                                        <p:strVal val="true"/>
                                      </p:to>
                                    </p:set>
                                  </p:childTnLst>
                                  <p:subTnLst>
                                    <p:audio>
                                      <p:cMediaNode>
                                        <p:cTn display="0" masterRel="sameClick">
                                          <p:stCondLst>
                                            <p:cond evt="begin" delay="0">
                                              <p:tn val="46"/>
                                            </p:cond>
                                          </p:stCondLst>
                                          <p:endCondLst>
                                            <p:cond evt="onStopAudio" delay="0">
                                              <p:tgtEl>
                                                <p:sldTgt/>
                                              </p:tgtEl>
                                            </p:cond>
                                          </p:endCondLst>
                                        </p:cTn>
                                        <p:tgtEl>
                                          <p:sndTgt r:embed="rId16" name="61 $1,000,000 Lose.wav"/>
                                        </p:tgtEl>
                                      </p:cMediaNode>
                                    </p:audio>
                                  </p:subTnLst>
                                </p:cTn>
                              </p:par>
                            </p:childTnLst>
                          </p:cTn>
                        </p:par>
                      </p:childTnLst>
                    </p:cTn>
                  </p:par>
                </p:childTnLst>
              </p:cTn>
              <p:nextCondLst>
                <p:cond evt="onClick" delay="0">
                  <p:tgtEl>
                    <p:spTgt spid="77862"/>
                  </p:tgtEl>
                </p:cond>
              </p:nextCondLst>
            </p:seq>
          </p:childTnLst>
        </p:cTn>
      </p:par>
    </p:tnLst>
    <p:bldLst>
      <p:bldP spid="77882" grpId="0" animBg="1"/>
      <p:bldP spid="77862" grpId="0" animBg="1"/>
      <p:bldP spid="77861" grpId="0" animBg="1"/>
      <p:bldP spid="77864" grpId="0" animBg="1"/>
      <p:bldP spid="77863"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QSelect"/>
          <p:cNvSpPr/>
          <p:nvPr/>
        </p:nvSpPr>
        <p:spPr>
          <a:xfrm>
            <a:off x="12467218" y="1045737"/>
            <a:ext cx="2780831" cy="71397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dirty="0">
                <a:solidFill>
                  <a:srgbClr val="FFFFFF"/>
                </a:solidFill>
              </a:rPr>
              <a:t>Q Select</a:t>
            </a:r>
            <a:endParaRPr lang="en-US" sz="2700" dirty="0">
              <a:solidFill>
                <a:srgbClr val="FFFFFF"/>
              </a:solidFill>
            </a:endParaRPr>
          </a:p>
        </p:txBody>
      </p:sp>
      <p:sp>
        <p:nvSpPr>
          <p:cNvPr id="115" name="QuestionBGM" hidden="1">
            <a:hlinkClick r:id="" action="ppaction://noaction">
              <a:snd r:embed="rId2" name="11 $100-$1000 Questions.wav"/>
            </a:hlinkClick>
          </p:cNvPr>
          <p:cNvSpPr/>
          <p:nvPr/>
        </p:nvSpPr>
        <p:spPr>
          <a:xfrm>
            <a:off x="12467219" y="161571"/>
            <a:ext cx="2780831" cy="71397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dirty="0">
                <a:solidFill>
                  <a:srgbClr val="FFFFFF"/>
                </a:solidFill>
              </a:rPr>
              <a:t>Question BGM</a:t>
            </a:r>
            <a:endParaRPr lang="en-US" sz="2700" dirty="0">
              <a:solidFill>
                <a:srgbClr val="FFFFFF"/>
              </a:solidFill>
            </a:endParaRPr>
          </a:p>
        </p:txBody>
      </p:sp>
      <p:sp>
        <p:nvSpPr>
          <p:cNvPr id="116" name="QWrong">
            <a:hlinkClick r:id="" action="ppaction://noaction">
              <a:snd r:embed="rId3" name="16 $2,000 Lose.wav"/>
            </a:hlinkClick>
          </p:cNvPr>
          <p:cNvSpPr/>
          <p:nvPr/>
        </p:nvSpPr>
        <p:spPr>
          <a:xfrm>
            <a:off x="12469976" y="2847242"/>
            <a:ext cx="2780831" cy="71397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dirty="0">
                <a:solidFill>
                  <a:srgbClr val="FFFFFF"/>
                </a:solidFill>
              </a:rPr>
              <a:t>Q Wrong</a:t>
            </a:r>
            <a:endParaRPr lang="en-US" sz="2700" dirty="0">
              <a:solidFill>
                <a:srgbClr val="FFFFFF"/>
              </a:solidFill>
            </a:endParaRPr>
          </a:p>
        </p:txBody>
      </p:sp>
      <p:sp>
        <p:nvSpPr>
          <p:cNvPr id="117" name="QCorrect">
            <a:hlinkClick r:id="" action="ppaction://noaction">
              <a:snd r:embed="rId4" name="09 Who's Was Correct_.wav"/>
            </a:hlinkClick>
          </p:cNvPr>
          <p:cNvSpPr/>
          <p:nvPr/>
        </p:nvSpPr>
        <p:spPr>
          <a:xfrm>
            <a:off x="12483826" y="1962380"/>
            <a:ext cx="2780831" cy="71397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dirty="0">
                <a:solidFill>
                  <a:srgbClr val="FFFFFF"/>
                </a:solidFill>
              </a:rPr>
              <a:t>Q Right</a:t>
            </a:r>
            <a:endParaRPr lang="en-US" sz="2700" dirty="0">
              <a:solidFill>
                <a:srgbClr val="FFFFFF"/>
              </a:solidFill>
            </a:endParaRPr>
          </a:p>
        </p:txBody>
      </p:sp>
      <p:sp>
        <p:nvSpPr>
          <p:cNvPr id="290" name="Freeform 289"/>
          <p:cNvSpPr/>
          <p:nvPr/>
        </p:nvSpPr>
        <p:spPr>
          <a:xfrm>
            <a:off x="15060148" y="2486174"/>
            <a:ext cx="3243446" cy="3223626"/>
          </a:xfrm>
          <a:custGeom>
            <a:avLst/>
            <a:gdLst>
              <a:gd name="connsiteX0" fmla="*/ 0 w 2162297"/>
              <a:gd name="connsiteY0" fmla="*/ 0 h 2149084"/>
              <a:gd name="connsiteX1" fmla="*/ 58675 w 2162297"/>
              <a:gd name="connsiteY1" fmla="*/ 4023 h 2149084"/>
              <a:gd name="connsiteX2" fmla="*/ 1970540 w 2162297"/>
              <a:gd name="connsiteY2" fmla="*/ 335917 h 2149084"/>
              <a:gd name="connsiteX3" fmla="*/ 2162297 w 2162297"/>
              <a:gd name="connsiteY3" fmla="*/ 399025 h 2149084"/>
              <a:gd name="connsiteX4" fmla="*/ 2162297 w 2162297"/>
              <a:gd name="connsiteY4" fmla="*/ 1750060 h 2149084"/>
              <a:gd name="connsiteX5" fmla="*/ 1970540 w 2162297"/>
              <a:gd name="connsiteY5" fmla="*/ 1813168 h 2149084"/>
              <a:gd name="connsiteX6" fmla="*/ 58675 w 2162297"/>
              <a:gd name="connsiteY6" fmla="*/ 2145061 h 2149084"/>
              <a:gd name="connsiteX7" fmla="*/ 0 w 2162297"/>
              <a:gd name="connsiteY7" fmla="*/ 2149084 h 2149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62297" h="2149084">
                <a:moveTo>
                  <a:pt x="0" y="0"/>
                </a:moveTo>
                <a:lnTo>
                  <a:pt x="58675" y="4023"/>
                </a:lnTo>
                <a:cubicBezTo>
                  <a:pt x="807273" y="66114"/>
                  <a:pt x="1466156" y="182504"/>
                  <a:pt x="1970540" y="335917"/>
                </a:cubicBezTo>
                <a:lnTo>
                  <a:pt x="2162297" y="399025"/>
                </a:lnTo>
                <a:lnTo>
                  <a:pt x="2162297" y="1750060"/>
                </a:lnTo>
                <a:lnTo>
                  <a:pt x="1970540" y="1813168"/>
                </a:lnTo>
                <a:cubicBezTo>
                  <a:pt x="1466156" y="1966581"/>
                  <a:pt x="807273" y="2082971"/>
                  <a:pt x="58675" y="2145061"/>
                </a:cubicBezTo>
                <a:lnTo>
                  <a:pt x="0" y="2149084"/>
                </a:ln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69" name="Freeform 268"/>
          <p:cNvSpPr/>
          <p:nvPr/>
        </p:nvSpPr>
        <p:spPr>
          <a:xfrm rot="18900000">
            <a:off x="13218752" y="218474"/>
            <a:ext cx="5350136" cy="2992158"/>
          </a:xfrm>
          <a:custGeom>
            <a:avLst/>
            <a:gdLst>
              <a:gd name="connsiteX0" fmla="*/ 2664641 w 3566757"/>
              <a:gd name="connsiteY0" fmla="*/ 172809 h 1994772"/>
              <a:gd name="connsiteX1" fmla="*/ 3566757 w 3566757"/>
              <a:gd name="connsiteY1" fmla="*/ 1074925 h 1994772"/>
              <a:gd name="connsiteX2" fmla="*/ 3562217 w 3566757"/>
              <a:gd name="connsiteY2" fmla="*/ 1083999 h 1994772"/>
              <a:gd name="connsiteX3" fmla="*/ 271585 w 3566757"/>
              <a:gd name="connsiteY3" fmla="*/ 1983719 h 1994772"/>
              <a:gd name="connsiteX4" fmla="*/ 0 w 3566757"/>
              <a:gd name="connsiteY4" fmla="*/ 1994772 h 1994772"/>
              <a:gd name="connsiteX5" fmla="*/ 1994772 w 3566757"/>
              <a:gd name="connsiteY5" fmla="*/ 0 h 1994772"/>
              <a:gd name="connsiteX6" fmla="*/ 2098215 w 3566757"/>
              <a:gd name="connsiteY6" fmla="*/ 20628 h 1994772"/>
              <a:gd name="connsiteX7" fmla="*/ 2569599 w 3566757"/>
              <a:gd name="connsiteY7" fmla="*/ 141910 h 1994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66757" h="1994772">
                <a:moveTo>
                  <a:pt x="2664641" y="172809"/>
                </a:moveTo>
                <a:lnTo>
                  <a:pt x="3566757" y="1074925"/>
                </a:lnTo>
                <a:lnTo>
                  <a:pt x="3562217" y="1083999"/>
                </a:lnTo>
                <a:cubicBezTo>
                  <a:pt x="3260241" y="1534816"/>
                  <a:pt x="1947584" y="1892264"/>
                  <a:pt x="271585" y="1983719"/>
                </a:cubicBezTo>
                <a:lnTo>
                  <a:pt x="0" y="1994772"/>
                </a:lnTo>
                <a:lnTo>
                  <a:pt x="1994772" y="0"/>
                </a:lnTo>
                <a:lnTo>
                  <a:pt x="2098215" y="20628"/>
                </a:lnTo>
                <a:cubicBezTo>
                  <a:pt x="2266890" y="57749"/>
                  <a:pt x="2424521" y="98310"/>
                  <a:pt x="2569599" y="141910"/>
                </a:cubicBez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59" name="Freeform 258"/>
          <p:cNvSpPr/>
          <p:nvPr/>
        </p:nvSpPr>
        <p:spPr>
          <a:xfrm rot="13500000">
            <a:off x="13205324" y="5017748"/>
            <a:ext cx="5441807" cy="2992158"/>
          </a:xfrm>
          <a:custGeom>
            <a:avLst/>
            <a:gdLst>
              <a:gd name="connsiteX0" fmla="*/ 3627871 w 3627871"/>
              <a:gd name="connsiteY0" fmla="*/ 1994772 h 1994772"/>
              <a:gd name="connsiteX1" fmla="*/ 3356285 w 3627871"/>
              <a:gd name="connsiteY1" fmla="*/ 1983719 h 1994772"/>
              <a:gd name="connsiteX2" fmla="*/ 0 w 3627871"/>
              <a:gd name="connsiteY2" fmla="*/ 885579 h 1994772"/>
              <a:gd name="connsiteX3" fmla="*/ 1529655 w 3627871"/>
              <a:gd name="connsiteY3" fmla="*/ 20628 h 1994772"/>
              <a:gd name="connsiteX4" fmla="*/ 1633099 w 3627871"/>
              <a:gd name="connsiteY4" fmla="*/ 0 h 19947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27871" h="1994772">
                <a:moveTo>
                  <a:pt x="3627871" y="1994772"/>
                </a:moveTo>
                <a:lnTo>
                  <a:pt x="3356285" y="1983719"/>
                </a:lnTo>
                <a:cubicBezTo>
                  <a:pt x="1440858" y="1879198"/>
                  <a:pt x="0" y="1427259"/>
                  <a:pt x="0" y="885579"/>
                </a:cubicBezTo>
                <a:cubicBezTo>
                  <a:pt x="0" y="537356"/>
                  <a:pt x="595457" y="226220"/>
                  <a:pt x="1529655" y="20628"/>
                </a:cubicBezTo>
                <a:lnTo>
                  <a:pt x="1633099" y="0"/>
                </a:ln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98" name="Freeform 297"/>
          <p:cNvSpPr/>
          <p:nvPr/>
        </p:nvSpPr>
        <p:spPr>
          <a:xfrm rot="1800000">
            <a:off x="13942012" y="4250137"/>
            <a:ext cx="4962566" cy="3142823"/>
          </a:xfrm>
          <a:custGeom>
            <a:avLst/>
            <a:gdLst>
              <a:gd name="connsiteX0" fmla="*/ 0 w 3308377"/>
              <a:gd name="connsiteY0" fmla="*/ 0 h 2095215"/>
              <a:gd name="connsiteX1" fmla="*/ 108099 w 3308377"/>
              <a:gd name="connsiteY1" fmla="*/ 4399 h 2095215"/>
              <a:gd name="connsiteX2" fmla="*/ 2717934 w 3308377"/>
              <a:gd name="connsiteY2" fmla="*/ 464693 h 2095215"/>
              <a:gd name="connsiteX3" fmla="*/ 2780269 w 3308377"/>
              <a:gd name="connsiteY3" fmla="*/ 490970 h 2095215"/>
              <a:gd name="connsiteX4" fmla="*/ 3308377 w 3308377"/>
              <a:gd name="connsiteY4" fmla="*/ 1405680 h 2095215"/>
              <a:gd name="connsiteX5" fmla="*/ 3304925 w 3308377"/>
              <a:gd name="connsiteY5" fmla="*/ 1409403 h 2095215"/>
              <a:gd name="connsiteX6" fmla="*/ 1264563 w 3308377"/>
              <a:gd name="connsiteY6" fmla="*/ 2088164 h 2095215"/>
              <a:gd name="connsiteX7" fmla="*/ 1209673 w 3308377"/>
              <a:gd name="connsiteY7" fmla="*/ 2095215 h 20952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08377" h="2095215">
                <a:moveTo>
                  <a:pt x="0" y="0"/>
                </a:moveTo>
                <a:lnTo>
                  <a:pt x="108099" y="4399"/>
                </a:lnTo>
                <a:cubicBezTo>
                  <a:pt x="1185527" y="63192"/>
                  <a:pt x="2112799" y="231910"/>
                  <a:pt x="2717934" y="464693"/>
                </a:cubicBezTo>
                <a:lnTo>
                  <a:pt x="2780269" y="490970"/>
                </a:lnTo>
                <a:lnTo>
                  <a:pt x="3308377" y="1405680"/>
                </a:lnTo>
                <a:lnTo>
                  <a:pt x="3304925" y="1409403"/>
                </a:lnTo>
                <a:cubicBezTo>
                  <a:pt x="2993330" y="1701972"/>
                  <a:pt x="2247297" y="1945803"/>
                  <a:pt x="1264563" y="2088164"/>
                </a:cubicBezTo>
                <a:lnTo>
                  <a:pt x="1209673" y="2095215"/>
                </a:ln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73" name="Freeform 272"/>
          <p:cNvSpPr/>
          <p:nvPr/>
        </p:nvSpPr>
        <p:spPr>
          <a:xfrm rot="18000000">
            <a:off x="12930342" y="656553"/>
            <a:ext cx="4673856" cy="2220123"/>
          </a:xfrm>
          <a:custGeom>
            <a:avLst/>
            <a:gdLst>
              <a:gd name="connsiteX0" fmla="*/ 2563579 w 3115904"/>
              <a:gd name="connsiteY0" fmla="*/ 0 h 1480082"/>
              <a:gd name="connsiteX1" fmla="*/ 3115904 w 3115904"/>
              <a:gd name="connsiteY1" fmla="*/ 956656 h 1480082"/>
              <a:gd name="connsiteX2" fmla="*/ 3004219 w 3115904"/>
              <a:gd name="connsiteY2" fmla="*/ 1003738 h 1480082"/>
              <a:gd name="connsiteX3" fmla="*/ 394384 w 3115904"/>
              <a:gd name="connsiteY3" fmla="*/ 1464032 h 1480082"/>
              <a:gd name="connsiteX4" fmla="*/ 0 w 3115904"/>
              <a:gd name="connsiteY4" fmla="*/ 1480082 h 1480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15904" h="1480082">
                <a:moveTo>
                  <a:pt x="2563579" y="0"/>
                </a:moveTo>
                <a:lnTo>
                  <a:pt x="3115904" y="956656"/>
                </a:lnTo>
                <a:lnTo>
                  <a:pt x="3004219" y="1003738"/>
                </a:lnTo>
                <a:cubicBezTo>
                  <a:pt x="2399083" y="1236520"/>
                  <a:pt x="1471812" y="1405239"/>
                  <a:pt x="394384" y="1464032"/>
                </a:cubicBezTo>
                <a:lnTo>
                  <a:pt x="0" y="1480082"/>
                </a:ln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86" name="Freeform 285"/>
          <p:cNvSpPr/>
          <p:nvPr/>
        </p:nvSpPr>
        <p:spPr>
          <a:xfrm rot="20700000">
            <a:off x="14576840" y="1643463"/>
            <a:ext cx="4024833" cy="3204807"/>
          </a:xfrm>
          <a:custGeom>
            <a:avLst/>
            <a:gdLst>
              <a:gd name="connsiteX0" fmla="*/ 2031475 w 2683222"/>
              <a:gd name="connsiteY0" fmla="*/ 252215 h 2136538"/>
              <a:gd name="connsiteX1" fmla="*/ 2654086 w 2683222"/>
              <a:gd name="connsiteY1" fmla="*/ 463587 h 2136538"/>
              <a:gd name="connsiteX2" fmla="*/ 2683222 w 2683222"/>
              <a:gd name="connsiteY2" fmla="*/ 477099 h 2136538"/>
              <a:gd name="connsiteX3" fmla="*/ 2344034 w 2683222"/>
              <a:gd name="connsiteY3" fmla="*/ 1742968 h 2136538"/>
              <a:gd name="connsiteX4" fmla="*/ 2221040 w 2683222"/>
              <a:gd name="connsiteY4" fmla="*/ 1783445 h 2136538"/>
              <a:gd name="connsiteX5" fmla="*/ 309176 w 2683222"/>
              <a:gd name="connsiteY5" fmla="*/ 2115339 h 2136538"/>
              <a:gd name="connsiteX6" fmla="*/ 0 w 2683222"/>
              <a:gd name="connsiteY6" fmla="*/ 2136538 h 2136538"/>
              <a:gd name="connsiteX7" fmla="*/ 572484 w 2683222"/>
              <a:gd name="connsiteY7" fmla="*/ 0 h 2136538"/>
              <a:gd name="connsiteX8" fmla="*/ 695368 w 2683222"/>
              <a:gd name="connsiteY8" fmla="*/ 11994 h 2136538"/>
              <a:gd name="connsiteX9" fmla="*/ 2031475 w 2683222"/>
              <a:gd name="connsiteY9" fmla="*/ 252215 h 2136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83222" h="2136538">
                <a:moveTo>
                  <a:pt x="2031475" y="252215"/>
                </a:moveTo>
                <a:cubicBezTo>
                  <a:pt x="2269185" y="315605"/>
                  <a:pt x="2478556" y="386551"/>
                  <a:pt x="2654086" y="463587"/>
                </a:cubicBezTo>
                <a:lnTo>
                  <a:pt x="2683222" y="477099"/>
                </a:lnTo>
                <a:lnTo>
                  <a:pt x="2344034" y="1742968"/>
                </a:lnTo>
                <a:lnTo>
                  <a:pt x="2221040" y="1783445"/>
                </a:lnTo>
                <a:cubicBezTo>
                  <a:pt x="1716658" y="1936859"/>
                  <a:pt x="1057774" y="2053249"/>
                  <a:pt x="309176" y="2115339"/>
                </a:cubicBezTo>
                <a:lnTo>
                  <a:pt x="0" y="2136538"/>
                </a:lnTo>
                <a:lnTo>
                  <a:pt x="572484" y="0"/>
                </a:lnTo>
                <a:lnTo>
                  <a:pt x="695368" y="11994"/>
                </a:lnTo>
                <a:cubicBezTo>
                  <a:pt x="1198259" y="68716"/>
                  <a:pt x="1651139" y="150792"/>
                  <a:pt x="2031475" y="252215"/>
                </a:cubicBez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65" name="Freeform 264"/>
          <p:cNvSpPr/>
          <p:nvPr/>
        </p:nvSpPr>
        <p:spPr>
          <a:xfrm rot="15300000">
            <a:off x="12255791" y="6459171"/>
            <a:ext cx="5608710" cy="1502850"/>
          </a:xfrm>
          <a:custGeom>
            <a:avLst/>
            <a:gdLst>
              <a:gd name="connsiteX0" fmla="*/ 3739140 w 3739140"/>
              <a:gd name="connsiteY0" fmla="*/ 1001900 h 1001900"/>
              <a:gd name="connsiteX1" fmla="*/ 3335132 w 3739140"/>
              <a:gd name="connsiteY1" fmla="*/ 985458 h 1001900"/>
              <a:gd name="connsiteX2" fmla="*/ 549 w 3739140"/>
              <a:gd name="connsiteY2" fmla="*/ 1925 h 1001900"/>
              <a:gd name="connsiteX3" fmla="*/ 0 w 3739140"/>
              <a:gd name="connsiteY3" fmla="*/ 0 h 1001900"/>
            </a:gdLst>
            <a:ahLst/>
            <a:cxnLst>
              <a:cxn ang="0">
                <a:pos x="connsiteX0" y="connsiteY0"/>
              </a:cxn>
              <a:cxn ang="0">
                <a:pos x="connsiteX1" y="connsiteY1"/>
              </a:cxn>
              <a:cxn ang="0">
                <a:pos x="connsiteX2" y="connsiteY2"/>
              </a:cxn>
              <a:cxn ang="0">
                <a:pos x="connsiteX3" y="connsiteY3"/>
              </a:cxn>
            </a:cxnLst>
            <a:rect l="l" t="t" r="r" b="b"/>
            <a:pathLst>
              <a:path w="3739140" h="1001900">
                <a:moveTo>
                  <a:pt x="3739140" y="1001900"/>
                </a:moveTo>
                <a:lnTo>
                  <a:pt x="3335132" y="985458"/>
                </a:lnTo>
                <a:cubicBezTo>
                  <a:pt x="1556520" y="888403"/>
                  <a:pt x="187105" y="491788"/>
                  <a:pt x="549" y="1925"/>
                </a:cubicBezTo>
                <a:lnTo>
                  <a:pt x="0" y="0"/>
                </a:ln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94" name="Freeform 293"/>
          <p:cNvSpPr/>
          <p:nvPr/>
        </p:nvSpPr>
        <p:spPr>
          <a:xfrm rot="900000">
            <a:off x="14576844" y="3347694"/>
            <a:ext cx="4024770" cy="3204807"/>
          </a:xfrm>
          <a:custGeom>
            <a:avLst/>
            <a:gdLst>
              <a:gd name="connsiteX0" fmla="*/ 0 w 2683180"/>
              <a:gd name="connsiteY0" fmla="*/ 0 h 2136538"/>
              <a:gd name="connsiteX1" fmla="*/ 309175 w 2683180"/>
              <a:gd name="connsiteY1" fmla="*/ 21199 h 2136538"/>
              <a:gd name="connsiteX2" fmla="*/ 2221040 w 2683180"/>
              <a:gd name="connsiteY2" fmla="*/ 353093 h 2136538"/>
              <a:gd name="connsiteX3" fmla="*/ 2344031 w 2683180"/>
              <a:gd name="connsiteY3" fmla="*/ 393570 h 2136538"/>
              <a:gd name="connsiteX4" fmla="*/ 2683180 w 2683180"/>
              <a:gd name="connsiteY4" fmla="*/ 1659291 h 2136538"/>
              <a:gd name="connsiteX5" fmla="*/ 2544749 w 2683180"/>
              <a:gd name="connsiteY5" fmla="*/ 1718432 h 2136538"/>
              <a:gd name="connsiteX6" fmla="*/ 695367 w 2683180"/>
              <a:gd name="connsiteY6" fmla="*/ 2124544 h 2136538"/>
              <a:gd name="connsiteX7" fmla="*/ 572483 w 2683180"/>
              <a:gd name="connsiteY7" fmla="*/ 2136538 h 2136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83180" h="2136538">
                <a:moveTo>
                  <a:pt x="0" y="0"/>
                </a:moveTo>
                <a:lnTo>
                  <a:pt x="309175" y="21199"/>
                </a:lnTo>
                <a:cubicBezTo>
                  <a:pt x="1057773" y="83290"/>
                  <a:pt x="1716657" y="199680"/>
                  <a:pt x="2221040" y="353093"/>
                </a:cubicBezTo>
                <a:lnTo>
                  <a:pt x="2344031" y="393570"/>
                </a:lnTo>
                <a:lnTo>
                  <a:pt x="2683180" y="1659291"/>
                </a:lnTo>
                <a:lnTo>
                  <a:pt x="2544749" y="1718432"/>
                </a:lnTo>
                <a:cubicBezTo>
                  <a:pt x="2091518" y="1897330"/>
                  <a:pt x="1449703" y="2039462"/>
                  <a:pt x="695367" y="2124544"/>
                </a:cubicBezTo>
                <a:lnTo>
                  <a:pt x="572483" y="2136538"/>
                </a:ln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78" name="Freeform 277"/>
          <p:cNvSpPr/>
          <p:nvPr/>
        </p:nvSpPr>
        <p:spPr>
          <a:xfrm rot="17100000">
            <a:off x="13087091" y="1317319"/>
            <a:ext cx="3980481" cy="1030985"/>
          </a:xfrm>
          <a:custGeom>
            <a:avLst/>
            <a:gdLst>
              <a:gd name="connsiteX0" fmla="*/ 2565124 w 2653654"/>
              <a:gd name="connsiteY0" fmla="*/ 0 h 687323"/>
              <a:gd name="connsiteX1" fmla="*/ 2653654 w 2653654"/>
              <a:gd name="connsiteY1" fmla="*/ 330399 h 687323"/>
              <a:gd name="connsiteX2" fmla="*/ 2438681 w 2653654"/>
              <a:gd name="connsiteY2" fmla="*/ 388760 h 687323"/>
              <a:gd name="connsiteX3" fmla="*/ 404008 w 2653654"/>
              <a:gd name="connsiteY3" fmla="*/ 670881 h 687323"/>
              <a:gd name="connsiteX4" fmla="*/ 0 w 2653654"/>
              <a:gd name="connsiteY4" fmla="*/ 687323 h 6873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3654" h="687323">
                <a:moveTo>
                  <a:pt x="2565124" y="0"/>
                </a:moveTo>
                <a:lnTo>
                  <a:pt x="2653654" y="330399"/>
                </a:lnTo>
                <a:lnTo>
                  <a:pt x="2438681" y="388760"/>
                </a:lnTo>
                <a:cubicBezTo>
                  <a:pt x="1881971" y="528621"/>
                  <a:pt x="1182151" y="628420"/>
                  <a:pt x="404008" y="670881"/>
                </a:cubicBezTo>
                <a:lnTo>
                  <a:pt x="0" y="687323"/>
                </a:ln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82" name="Freeform 281"/>
          <p:cNvSpPr/>
          <p:nvPr/>
        </p:nvSpPr>
        <p:spPr>
          <a:xfrm rot="19800000">
            <a:off x="13942043" y="803124"/>
            <a:ext cx="4962128" cy="3142824"/>
          </a:xfrm>
          <a:custGeom>
            <a:avLst/>
            <a:gdLst>
              <a:gd name="connsiteX0" fmla="*/ 3134059 w 3308085"/>
              <a:gd name="connsiteY0" fmla="*/ 556366 h 2095216"/>
              <a:gd name="connsiteX1" fmla="*/ 3275407 w 3308085"/>
              <a:gd name="connsiteY1" fmla="*/ 659351 h 2095216"/>
              <a:gd name="connsiteX2" fmla="*/ 3308085 w 3308085"/>
              <a:gd name="connsiteY2" fmla="*/ 690037 h 2095216"/>
              <a:gd name="connsiteX3" fmla="*/ 2780266 w 3308085"/>
              <a:gd name="connsiteY3" fmla="*/ 1604247 h 2095216"/>
              <a:gd name="connsiteX4" fmla="*/ 2717935 w 3308085"/>
              <a:gd name="connsiteY4" fmla="*/ 1630523 h 2095216"/>
              <a:gd name="connsiteX5" fmla="*/ 108101 w 3308085"/>
              <a:gd name="connsiteY5" fmla="*/ 2090817 h 2095216"/>
              <a:gd name="connsiteX6" fmla="*/ 0 w 3308085"/>
              <a:gd name="connsiteY6" fmla="*/ 2095216 h 2095216"/>
              <a:gd name="connsiteX7" fmla="*/ 1209673 w 3308085"/>
              <a:gd name="connsiteY7" fmla="*/ 0 h 2095216"/>
              <a:gd name="connsiteX8" fmla="*/ 1264564 w 3308085"/>
              <a:gd name="connsiteY8" fmla="*/ 7051 h 2095216"/>
              <a:gd name="connsiteX9" fmla="*/ 3134059 w 3308085"/>
              <a:gd name="connsiteY9" fmla="*/ 556366 h 2095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08085" h="2095216">
                <a:moveTo>
                  <a:pt x="3134059" y="556366"/>
                </a:moveTo>
                <a:cubicBezTo>
                  <a:pt x="3187236" y="589892"/>
                  <a:pt x="3234469" y="624252"/>
                  <a:pt x="3275407" y="659351"/>
                </a:cubicBezTo>
                <a:lnTo>
                  <a:pt x="3308085" y="690037"/>
                </a:lnTo>
                <a:lnTo>
                  <a:pt x="2780266" y="1604247"/>
                </a:lnTo>
                <a:lnTo>
                  <a:pt x="2717935" y="1630523"/>
                </a:lnTo>
                <a:cubicBezTo>
                  <a:pt x="2112800" y="1863306"/>
                  <a:pt x="1185529" y="2032024"/>
                  <a:pt x="108101" y="2090817"/>
                </a:cubicBezTo>
                <a:lnTo>
                  <a:pt x="0" y="2095216"/>
                </a:lnTo>
                <a:lnTo>
                  <a:pt x="1209673" y="0"/>
                </a:lnTo>
                <a:lnTo>
                  <a:pt x="1264564" y="7051"/>
                </a:lnTo>
                <a:cubicBezTo>
                  <a:pt x="2098399" y="127842"/>
                  <a:pt x="2761827" y="321684"/>
                  <a:pt x="3134059" y="556366"/>
                </a:cubicBez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63" name="Freeform 262"/>
          <p:cNvSpPr/>
          <p:nvPr/>
        </p:nvSpPr>
        <p:spPr>
          <a:xfrm rot="14400000">
            <a:off x="12520318" y="5632287"/>
            <a:ext cx="5626004" cy="2617308"/>
          </a:xfrm>
          <a:custGeom>
            <a:avLst/>
            <a:gdLst>
              <a:gd name="connsiteX0" fmla="*/ 3750669 w 3750669"/>
              <a:gd name="connsiteY0" fmla="*/ 1744872 h 1744872"/>
              <a:gd name="connsiteX1" fmla="*/ 3356285 w 3750669"/>
              <a:gd name="connsiteY1" fmla="*/ 1728822 h 1744872"/>
              <a:gd name="connsiteX2" fmla="*/ 0 w 3750669"/>
              <a:gd name="connsiteY2" fmla="*/ 630681 h 1744872"/>
              <a:gd name="connsiteX3" fmla="*/ 717878 w 3750669"/>
              <a:gd name="connsiteY3" fmla="*/ 3969 h 1744872"/>
              <a:gd name="connsiteX4" fmla="*/ 728462 w 3750669"/>
              <a:gd name="connsiteY4" fmla="*/ 0 h 17448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50669" h="1744872">
                <a:moveTo>
                  <a:pt x="3750669" y="1744872"/>
                </a:moveTo>
                <a:lnTo>
                  <a:pt x="3356285" y="1728822"/>
                </a:lnTo>
                <a:cubicBezTo>
                  <a:pt x="1440857" y="1624301"/>
                  <a:pt x="0" y="1172361"/>
                  <a:pt x="0" y="630681"/>
                </a:cubicBezTo>
                <a:cubicBezTo>
                  <a:pt x="0" y="398532"/>
                  <a:pt x="264647" y="182867"/>
                  <a:pt x="717878" y="3969"/>
                </a:cubicBezTo>
                <a:lnTo>
                  <a:pt x="728462" y="0"/>
                </a:ln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96" name="Freeform 295"/>
          <p:cNvSpPr/>
          <p:nvPr/>
        </p:nvSpPr>
        <p:spPr>
          <a:xfrm rot="1351054">
            <a:off x="14280429" y="3800262"/>
            <a:ext cx="4480806" cy="3179982"/>
          </a:xfrm>
          <a:custGeom>
            <a:avLst/>
            <a:gdLst>
              <a:gd name="connsiteX0" fmla="*/ 0 w 2987204"/>
              <a:gd name="connsiteY0" fmla="*/ 0 h 2119988"/>
              <a:gd name="connsiteX1" fmla="*/ 3344 w 2987204"/>
              <a:gd name="connsiteY1" fmla="*/ 136 h 2119988"/>
              <a:gd name="connsiteX2" fmla="*/ 2399772 w 2987204"/>
              <a:gd name="connsiteY2" fmla="*/ 385271 h 2119988"/>
              <a:gd name="connsiteX3" fmla="*/ 2517691 w 2987204"/>
              <a:gd name="connsiteY3" fmla="*/ 426800 h 2119988"/>
              <a:gd name="connsiteX4" fmla="*/ 2987204 w 2987204"/>
              <a:gd name="connsiteY4" fmla="*/ 1559324 h 2119988"/>
              <a:gd name="connsiteX5" fmla="*/ 2888106 w 2987204"/>
              <a:gd name="connsiteY5" fmla="*/ 1614605 h 2119988"/>
              <a:gd name="connsiteX6" fmla="*/ 1159808 w 2987204"/>
              <a:gd name="connsiteY6" fmla="*/ 2083901 h 2119988"/>
              <a:gd name="connsiteX7" fmla="*/ 878889 w 2987204"/>
              <a:gd name="connsiteY7" fmla="*/ 2119988 h 2119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87204" h="2119988">
                <a:moveTo>
                  <a:pt x="0" y="0"/>
                </a:moveTo>
                <a:lnTo>
                  <a:pt x="3344" y="136"/>
                </a:lnTo>
                <a:cubicBezTo>
                  <a:pt x="961058" y="52396"/>
                  <a:pt x="1800130" y="191511"/>
                  <a:pt x="2399772" y="385271"/>
                </a:cubicBezTo>
                <a:lnTo>
                  <a:pt x="2517691" y="426800"/>
                </a:lnTo>
                <a:lnTo>
                  <a:pt x="2987204" y="1559324"/>
                </a:lnTo>
                <a:lnTo>
                  <a:pt x="2888106" y="1614605"/>
                </a:lnTo>
                <a:cubicBezTo>
                  <a:pt x="2500765" y="1813283"/>
                  <a:pt x="1896859" y="1977130"/>
                  <a:pt x="1159808" y="2083901"/>
                </a:cubicBezTo>
                <a:lnTo>
                  <a:pt x="878889" y="2119988"/>
                </a:lnTo>
                <a:close/>
              </a:path>
            </a:pathLst>
          </a:custGeom>
          <a:noFill/>
          <a:ln w="158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76" name="Freeform 275"/>
          <p:cNvSpPr/>
          <p:nvPr/>
        </p:nvSpPr>
        <p:spPr>
          <a:xfrm rot="17551054">
            <a:off x="12986786" y="1019728"/>
            <a:ext cx="4301766" cy="1615553"/>
          </a:xfrm>
          <a:custGeom>
            <a:avLst/>
            <a:gdLst>
              <a:gd name="connsiteX0" fmla="*/ 2597941 w 2867844"/>
              <a:gd name="connsiteY0" fmla="*/ 0 h 1077035"/>
              <a:gd name="connsiteX1" fmla="*/ 2867844 w 2867844"/>
              <a:gd name="connsiteY1" fmla="*/ 651039 h 1077035"/>
              <a:gd name="connsiteX2" fmla="*/ 2798254 w 2867844"/>
              <a:gd name="connsiteY2" fmla="*/ 675547 h 1077035"/>
              <a:gd name="connsiteX3" fmla="*/ 401826 w 2867844"/>
              <a:gd name="connsiteY3" fmla="*/ 1060682 h 1077035"/>
              <a:gd name="connsiteX4" fmla="*/ 0 w 2867844"/>
              <a:gd name="connsiteY4" fmla="*/ 1077035 h 10770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7844" h="1077035">
                <a:moveTo>
                  <a:pt x="2597941" y="0"/>
                </a:moveTo>
                <a:lnTo>
                  <a:pt x="2867844" y="651039"/>
                </a:lnTo>
                <a:lnTo>
                  <a:pt x="2798254" y="675547"/>
                </a:lnTo>
                <a:cubicBezTo>
                  <a:pt x="2198611" y="869307"/>
                  <a:pt x="1359540" y="1008422"/>
                  <a:pt x="401826" y="1060682"/>
                </a:cubicBezTo>
                <a:lnTo>
                  <a:pt x="0" y="1077035"/>
                </a:lnTo>
                <a:close/>
              </a:path>
            </a:pathLst>
          </a:custGeom>
          <a:noFill/>
          <a:ln w="158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84" name="Freeform 283"/>
          <p:cNvSpPr/>
          <p:nvPr/>
        </p:nvSpPr>
        <p:spPr>
          <a:xfrm rot="20251054">
            <a:off x="14281924" y="1222959"/>
            <a:ext cx="4478237" cy="3180147"/>
          </a:xfrm>
          <a:custGeom>
            <a:avLst/>
            <a:gdLst>
              <a:gd name="connsiteX0" fmla="*/ 2641284 w 2985491"/>
              <a:gd name="connsiteY0" fmla="*/ 395128 h 2120098"/>
              <a:gd name="connsiteX1" fmla="*/ 2944660 w 2985491"/>
              <a:gd name="connsiteY1" fmla="*/ 535879 h 2120098"/>
              <a:gd name="connsiteX2" fmla="*/ 2985491 w 2985491"/>
              <a:gd name="connsiteY2" fmla="*/ 560773 h 2120098"/>
              <a:gd name="connsiteX3" fmla="*/ 2516707 w 2985491"/>
              <a:gd name="connsiteY3" fmla="*/ 1693500 h 2120098"/>
              <a:gd name="connsiteX4" fmla="*/ 2399306 w 2985491"/>
              <a:gd name="connsiteY4" fmla="*/ 1734846 h 2120098"/>
              <a:gd name="connsiteX5" fmla="*/ 2877 w 2985491"/>
              <a:gd name="connsiteY5" fmla="*/ 2119981 h 2120098"/>
              <a:gd name="connsiteX6" fmla="*/ 0 w 2985491"/>
              <a:gd name="connsiteY6" fmla="*/ 2120098 h 2120098"/>
              <a:gd name="connsiteX7" fmla="*/ 877412 w 2985491"/>
              <a:gd name="connsiteY7" fmla="*/ 0 h 2120098"/>
              <a:gd name="connsiteX8" fmla="*/ 1159341 w 2985491"/>
              <a:gd name="connsiteY8" fmla="*/ 36216 h 2120098"/>
              <a:gd name="connsiteX9" fmla="*/ 2641284 w 2985491"/>
              <a:gd name="connsiteY9" fmla="*/ 395128 h 2120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985491" h="2120098">
                <a:moveTo>
                  <a:pt x="2641284" y="395128"/>
                </a:moveTo>
                <a:cubicBezTo>
                  <a:pt x="2754592" y="439853"/>
                  <a:pt x="2856114" y="486876"/>
                  <a:pt x="2944660" y="535879"/>
                </a:cubicBezTo>
                <a:lnTo>
                  <a:pt x="2985491" y="560773"/>
                </a:lnTo>
                <a:lnTo>
                  <a:pt x="2516707" y="1693500"/>
                </a:lnTo>
                <a:lnTo>
                  <a:pt x="2399306" y="1734846"/>
                </a:lnTo>
                <a:cubicBezTo>
                  <a:pt x="1799663" y="1928606"/>
                  <a:pt x="960592" y="2067721"/>
                  <a:pt x="2877" y="2119981"/>
                </a:cubicBezTo>
                <a:lnTo>
                  <a:pt x="0" y="2120098"/>
                </a:lnTo>
                <a:lnTo>
                  <a:pt x="877412" y="0"/>
                </a:lnTo>
                <a:lnTo>
                  <a:pt x="1159341" y="36216"/>
                </a:lnTo>
                <a:cubicBezTo>
                  <a:pt x="1754938" y="122496"/>
                  <a:pt x="2263592" y="246046"/>
                  <a:pt x="2641284" y="395128"/>
                </a:cubicBezTo>
                <a:close/>
              </a:path>
            </a:pathLst>
          </a:custGeom>
          <a:noFill/>
          <a:ln w="158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67" name="Freeform 266"/>
          <p:cNvSpPr/>
          <p:nvPr/>
        </p:nvSpPr>
        <p:spPr>
          <a:xfrm rot="14851054">
            <a:off x="12302730" y="6003319"/>
            <a:ext cx="5637210" cy="2200541"/>
          </a:xfrm>
          <a:custGeom>
            <a:avLst/>
            <a:gdLst>
              <a:gd name="connsiteX0" fmla="*/ 3758140 w 3758140"/>
              <a:gd name="connsiteY0" fmla="*/ 1467027 h 1467027"/>
              <a:gd name="connsiteX1" fmla="*/ 3356285 w 3758140"/>
              <a:gd name="connsiteY1" fmla="*/ 1450673 h 1467027"/>
              <a:gd name="connsiteX2" fmla="*/ 0 w 3758140"/>
              <a:gd name="connsiteY2" fmla="*/ 352532 h 1467027"/>
              <a:gd name="connsiteX3" fmla="*/ 188977 w 3758140"/>
              <a:gd name="connsiteY3" fmla="*/ 19207 h 1467027"/>
              <a:gd name="connsiteX4" fmla="*/ 213349 w 3758140"/>
              <a:gd name="connsiteY4" fmla="*/ 0 h 14670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58140" h="1467027">
                <a:moveTo>
                  <a:pt x="3758140" y="1467027"/>
                </a:moveTo>
                <a:lnTo>
                  <a:pt x="3356285" y="1450673"/>
                </a:lnTo>
                <a:cubicBezTo>
                  <a:pt x="1440857" y="1346151"/>
                  <a:pt x="0" y="894212"/>
                  <a:pt x="0" y="352532"/>
                </a:cubicBezTo>
                <a:cubicBezTo>
                  <a:pt x="0" y="236458"/>
                  <a:pt x="66162" y="124504"/>
                  <a:pt x="188977" y="19207"/>
                </a:cubicBezTo>
                <a:lnTo>
                  <a:pt x="213349" y="0"/>
                </a:lnTo>
                <a:close/>
              </a:path>
            </a:pathLst>
          </a:custGeom>
          <a:noFill/>
          <a:ln w="158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61" name="Freeform 260"/>
          <p:cNvSpPr/>
          <p:nvPr/>
        </p:nvSpPr>
        <p:spPr>
          <a:xfrm rot="3151054">
            <a:off x="12850579" y="5342120"/>
            <a:ext cx="5520824" cy="2845268"/>
          </a:xfrm>
          <a:custGeom>
            <a:avLst/>
            <a:gdLst>
              <a:gd name="connsiteX0" fmla="*/ 0 w 3680549"/>
              <a:gd name="connsiteY0" fmla="*/ 0 h 1896845"/>
              <a:gd name="connsiteX1" fmla="*/ 324264 w 3680549"/>
              <a:gd name="connsiteY1" fmla="*/ 13197 h 1896845"/>
              <a:gd name="connsiteX2" fmla="*/ 3680549 w 3680549"/>
              <a:gd name="connsiteY2" fmla="*/ 1111337 h 1896845"/>
              <a:gd name="connsiteX3" fmla="*/ 2720692 w 3680549"/>
              <a:gd name="connsiteY3" fmla="*/ 1824342 h 1896845"/>
              <a:gd name="connsiteX4" fmla="*/ 2473586 w 3680549"/>
              <a:gd name="connsiteY4" fmla="*/ 1896845 h 18968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80549" h="1896845">
                <a:moveTo>
                  <a:pt x="0" y="0"/>
                </a:moveTo>
                <a:lnTo>
                  <a:pt x="324264" y="13197"/>
                </a:lnTo>
                <a:cubicBezTo>
                  <a:pt x="2239693" y="117717"/>
                  <a:pt x="3680549" y="569656"/>
                  <a:pt x="3680549" y="1111337"/>
                </a:cubicBezTo>
                <a:cubicBezTo>
                  <a:pt x="3680549" y="1382177"/>
                  <a:pt x="3320335" y="1630582"/>
                  <a:pt x="2720692" y="1824342"/>
                </a:cubicBezTo>
                <a:lnTo>
                  <a:pt x="2473586" y="1896845"/>
                </a:lnTo>
                <a:close/>
              </a:path>
            </a:pathLst>
          </a:custGeom>
          <a:noFill/>
          <a:ln w="158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80" name="Freeform 279"/>
          <p:cNvSpPr/>
          <p:nvPr/>
        </p:nvSpPr>
        <p:spPr>
          <a:xfrm rot="19351054">
            <a:off x="13575160" y="433181"/>
            <a:ext cx="5308385" cy="3079622"/>
          </a:xfrm>
          <a:custGeom>
            <a:avLst/>
            <a:gdLst>
              <a:gd name="connsiteX0" fmla="*/ 3349946 w 3538923"/>
              <a:gd name="connsiteY0" fmla="*/ 614183 h 2053081"/>
              <a:gd name="connsiteX1" fmla="*/ 3538923 w 3538923"/>
              <a:gd name="connsiteY1" fmla="*/ 947508 h 2053081"/>
              <a:gd name="connsiteX2" fmla="*/ 3529617 w 3538923"/>
              <a:gd name="connsiteY2" fmla="*/ 1003656 h 2053081"/>
              <a:gd name="connsiteX3" fmla="*/ 3270607 w 3538923"/>
              <a:gd name="connsiteY3" fmla="*/ 1341418 h 2053081"/>
              <a:gd name="connsiteX4" fmla="*/ 3146285 w 3538923"/>
              <a:gd name="connsiteY4" fmla="*/ 1421178 h 2053081"/>
              <a:gd name="connsiteX5" fmla="*/ 182638 w 3538923"/>
              <a:gd name="connsiteY5" fmla="*/ 2045648 h 2053081"/>
              <a:gd name="connsiteX6" fmla="*/ 0 w 3538923"/>
              <a:gd name="connsiteY6" fmla="*/ 2053081 h 2053081"/>
              <a:gd name="connsiteX7" fmla="*/ 1574385 w 3538923"/>
              <a:gd name="connsiteY7" fmla="*/ 0 h 2053081"/>
              <a:gd name="connsiteX8" fmla="*/ 1685674 w 3538923"/>
              <a:gd name="connsiteY8" fmla="*/ 18029 h 2053081"/>
              <a:gd name="connsiteX9" fmla="*/ 3349946 w 3538923"/>
              <a:gd name="connsiteY9" fmla="*/ 614183 h 20530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38923" h="2053081">
                <a:moveTo>
                  <a:pt x="3349946" y="614183"/>
                </a:moveTo>
                <a:cubicBezTo>
                  <a:pt x="3472762" y="719481"/>
                  <a:pt x="3538923" y="831434"/>
                  <a:pt x="3538923" y="947508"/>
                </a:cubicBezTo>
                <a:lnTo>
                  <a:pt x="3529617" y="1003656"/>
                </a:lnTo>
                <a:lnTo>
                  <a:pt x="3270607" y="1341418"/>
                </a:lnTo>
                <a:lnTo>
                  <a:pt x="3146285" y="1421178"/>
                </a:lnTo>
                <a:cubicBezTo>
                  <a:pt x="2592043" y="1737723"/>
                  <a:pt x="1499495" y="1973790"/>
                  <a:pt x="182638" y="2045648"/>
                </a:cubicBezTo>
                <a:lnTo>
                  <a:pt x="0" y="2053081"/>
                </a:lnTo>
                <a:lnTo>
                  <a:pt x="1574385" y="0"/>
                </a:lnTo>
                <a:lnTo>
                  <a:pt x="1685674" y="18029"/>
                </a:lnTo>
                <a:cubicBezTo>
                  <a:pt x="2468357" y="159035"/>
                  <a:pt x="3063375" y="368489"/>
                  <a:pt x="3349946" y="614183"/>
                </a:cubicBezTo>
                <a:close/>
              </a:path>
            </a:pathLst>
          </a:custGeom>
          <a:noFill/>
          <a:ln w="158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92" name="Freeform 291"/>
          <p:cNvSpPr/>
          <p:nvPr/>
        </p:nvSpPr>
        <p:spPr>
          <a:xfrm rot="451054">
            <a:off x="14834280" y="2921885"/>
            <a:ext cx="3610785" cy="3215609"/>
          </a:xfrm>
          <a:custGeom>
            <a:avLst/>
            <a:gdLst>
              <a:gd name="connsiteX0" fmla="*/ 0 w 2407190"/>
              <a:gd name="connsiteY0" fmla="*/ 0 h 2143739"/>
              <a:gd name="connsiteX1" fmla="*/ 182418 w 2407190"/>
              <a:gd name="connsiteY1" fmla="*/ 12508 h 2143739"/>
              <a:gd name="connsiteX2" fmla="*/ 2094283 w 2407190"/>
              <a:gd name="connsiteY2" fmla="*/ 344402 h 2143739"/>
              <a:gd name="connsiteX3" fmla="*/ 2232495 w 2407190"/>
              <a:gd name="connsiteY3" fmla="*/ 389888 h 2143739"/>
              <a:gd name="connsiteX4" fmla="*/ 2407190 w 2407190"/>
              <a:gd name="connsiteY4" fmla="*/ 1713690 h 2143739"/>
              <a:gd name="connsiteX5" fmla="*/ 2239339 w 2407190"/>
              <a:gd name="connsiteY5" fmla="*/ 1775064 h 2143739"/>
              <a:gd name="connsiteX6" fmla="*/ 568610 w 2407190"/>
              <a:gd name="connsiteY6" fmla="*/ 2115853 h 2143739"/>
              <a:gd name="connsiteX7" fmla="*/ 282897 w 2407190"/>
              <a:gd name="connsiteY7" fmla="*/ 2143739 h 2143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07190" h="2143739">
                <a:moveTo>
                  <a:pt x="0" y="0"/>
                </a:moveTo>
                <a:lnTo>
                  <a:pt x="182418" y="12508"/>
                </a:lnTo>
                <a:cubicBezTo>
                  <a:pt x="931015" y="74599"/>
                  <a:pt x="1589900" y="190988"/>
                  <a:pt x="2094283" y="344402"/>
                </a:cubicBezTo>
                <a:lnTo>
                  <a:pt x="2232495" y="389888"/>
                </a:lnTo>
                <a:lnTo>
                  <a:pt x="2407190" y="1713690"/>
                </a:lnTo>
                <a:lnTo>
                  <a:pt x="2239339" y="1775064"/>
                </a:lnTo>
                <a:cubicBezTo>
                  <a:pt x="1802549" y="1923281"/>
                  <a:pt x="1228654" y="2041406"/>
                  <a:pt x="568610" y="2115853"/>
                </a:cubicBezTo>
                <a:lnTo>
                  <a:pt x="282897" y="2143739"/>
                </a:lnTo>
                <a:close/>
              </a:path>
            </a:pathLst>
          </a:custGeom>
          <a:noFill/>
          <a:ln w="158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57" name="Freeform 256"/>
          <p:cNvSpPr/>
          <p:nvPr/>
        </p:nvSpPr>
        <p:spPr>
          <a:xfrm rot="2251054">
            <a:off x="13573462" y="4690025"/>
            <a:ext cx="5308952" cy="3079292"/>
          </a:xfrm>
          <a:custGeom>
            <a:avLst/>
            <a:gdLst>
              <a:gd name="connsiteX0" fmla="*/ 0 w 3539301"/>
              <a:gd name="connsiteY0" fmla="*/ 0 h 2052861"/>
              <a:gd name="connsiteX1" fmla="*/ 183016 w 3539301"/>
              <a:gd name="connsiteY1" fmla="*/ 7448 h 2052861"/>
              <a:gd name="connsiteX2" fmla="*/ 3539301 w 3539301"/>
              <a:gd name="connsiteY2" fmla="*/ 1105588 h 2052861"/>
              <a:gd name="connsiteX3" fmla="*/ 1686053 w 3539301"/>
              <a:gd name="connsiteY3" fmla="*/ 2035067 h 2052861"/>
              <a:gd name="connsiteX4" fmla="*/ 1576216 w 3539301"/>
              <a:gd name="connsiteY4" fmla="*/ 2052861 h 2052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39301" h="2052861">
                <a:moveTo>
                  <a:pt x="0" y="0"/>
                </a:moveTo>
                <a:lnTo>
                  <a:pt x="183016" y="7448"/>
                </a:lnTo>
                <a:cubicBezTo>
                  <a:pt x="2098443" y="111969"/>
                  <a:pt x="3539301" y="563908"/>
                  <a:pt x="3539301" y="1105588"/>
                </a:cubicBezTo>
                <a:cubicBezTo>
                  <a:pt x="3539302" y="1492502"/>
                  <a:pt x="2804170" y="1833631"/>
                  <a:pt x="1686053" y="2035067"/>
                </a:cubicBezTo>
                <a:lnTo>
                  <a:pt x="1576216" y="2052861"/>
                </a:lnTo>
                <a:close/>
              </a:path>
            </a:pathLst>
          </a:custGeom>
          <a:noFill/>
          <a:ln w="158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71" name="Freeform 270"/>
          <p:cNvSpPr/>
          <p:nvPr/>
        </p:nvSpPr>
        <p:spPr>
          <a:xfrm rot="18451054">
            <a:off x="12972381" y="258158"/>
            <a:ext cx="5010993" cy="2794194"/>
          </a:xfrm>
          <a:custGeom>
            <a:avLst/>
            <a:gdLst>
              <a:gd name="connsiteX0" fmla="*/ 2426102 w 3340662"/>
              <a:gd name="connsiteY0" fmla="*/ 0 h 1862796"/>
              <a:gd name="connsiteX1" fmla="*/ 3340662 w 3340662"/>
              <a:gd name="connsiteY1" fmla="*/ 1191121 h 1862796"/>
              <a:gd name="connsiteX2" fmla="*/ 3287636 w 3340662"/>
              <a:gd name="connsiteY2" fmla="*/ 1225141 h 1862796"/>
              <a:gd name="connsiteX3" fmla="*/ 323988 w 3340662"/>
              <a:gd name="connsiteY3" fmla="*/ 1849610 h 1862796"/>
              <a:gd name="connsiteX4" fmla="*/ 0 w 3340662"/>
              <a:gd name="connsiteY4" fmla="*/ 1862796 h 18627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40662" h="1862796">
                <a:moveTo>
                  <a:pt x="2426102" y="0"/>
                </a:moveTo>
                <a:lnTo>
                  <a:pt x="3340662" y="1191121"/>
                </a:lnTo>
                <a:lnTo>
                  <a:pt x="3287636" y="1225141"/>
                </a:lnTo>
                <a:cubicBezTo>
                  <a:pt x="2733393" y="1541684"/>
                  <a:pt x="1640845" y="1777752"/>
                  <a:pt x="323988" y="1849610"/>
                </a:cubicBezTo>
                <a:lnTo>
                  <a:pt x="0" y="1862796"/>
                </a:lnTo>
                <a:close/>
              </a:path>
            </a:pathLst>
          </a:custGeom>
          <a:noFill/>
          <a:ln w="158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88" name="Freeform 287"/>
          <p:cNvSpPr/>
          <p:nvPr/>
        </p:nvSpPr>
        <p:spPr>
          <a:xfrm rot="21151054">
            <a:off x="14835409" y="2065643"/>
            <a:ext cx="3608879" cy="3215658"/>
          </a:xfrm>
          <a:custGeom>
            <a:avLst/>
            <a:gdLst>
              <a:gd name="connsiteX0" fmla="*/ 935466 w 2405919"/>
              <a:gd name="connsiteY0" fmla="*/ 75160 h 2143772"/>
              <a:gd name="connsiteX1" fmla="*/ 2374369 w 2405919"/>
              <a:gd name="connsiteY1" fmla="*/ 417409 h 2143772"/>
              <a:gd name="connsiteX2" fmla="*/ 2405919 w 2405919"/>
              <a:gd name="connsiteY2" fmla="*/ 430276 h 2143772"/>
              <a:gd name="connsiteX3" fmla="*/ 2232077 w 2405919"/>
              <a:gd name="connsiteY3" fmla="*/ 1753870 h 2143772"/>
              <a:gd name="connsiteX4" fmla="*/ 2093702 w 2405919"/>
              <a:gd name="connsiteY4" fmla="*/ 1799410 h 2143772"/>
              <a:gd name="connsiteX5" fmla="*/ 181837 w 2405919"/>
              <a:gd name="connsiteY5" fmla="*/ 2131304 h 2143772"/>
              <a:gd name="connsiteX6" fmla="*/ 0 w 2405919"/>
              <a:gd name="connsiteY6" fmla="*/ 2143772 h 2143772"/>
              <a:gd name="connsiteX7" fmla="*/ 281564 w 2405919"/>
              <a:gd name="connsiteY7" fmla="*/ 0 h 2143772"/>
              <a:gd name="connsiteX8" fmla="*/ 568028 w 2405919"/>
              <a:gd name="connsiteY8" fmla="*/ 27959 h 2143772"/>
              <a:gd name="connsiteX9" fmla="*/ 935466 w 2405919"/>
              <a:gd name="connsiteY9" fmla="*/ 75160 h 2143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05919" h="2143772">
                <a:moveTo>
                  <a:pt x="935466" y="75160"/>
                </a:moveTo>
                <a:cubicBezTo>
                  <a:pt x="1508728" y="158204"/>
                  <a:pt x="2001445" y="275776"/>
                  <a:pt x="2374369" y="417409"/>
                </a:cubicBezTo>
                <a:lnTo>
                  <a:pt x="2405919" y="430276"/>
                </a:lnTo>
                <a:lnTo>
                  <a:pt x="2232077" y="1753870"/>
                </a:lnTo>
                <a:lnTo>
                  <a:pt x="2093702" y="1799410"/>
                </a:lnTo>
                <a:cubicBezTo>
                  <a:pt x="1589318" y="1952824"/>
                  <a:pt x="930435" y="2069214"/>
                  <a:pt x="181837" y="2131304"/>
                </a:cubicBezTo>
                <a:lnTo>
                  <a:pt x="0" y="2143772"/>
                </a:lnTo>
                <a:lnTo>
                  <a:pt x="281564" y="0"/>
                </a:lnTo>
                <a:lnTo>
                  <a:pt x="568028" y="27959"/>
                </a:lnTo>
                <a:cubicBezTo>
                  <a:pt x="693750" y="42139"/>
                  <a:pt x="816347" y="57904"/>
                  <a:pt x="935466" y="75160"/>
                </a:cubicBezTo>
                <a:close/>
              </a:path>
            </a:pathLst>
          </a:custGeom>
          <a:noFill/>
          <a:ln w="158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23" name="Oval 7"/>
          <p:cNvSpPr>
            <a:spLocks noChangeArrowheads="1"/>
          </p:cNvSpPr>
          <p:nvPr/>
        </p:nvSpPr>
        <p:spPr bwMode="auto">
          <a:xfrm>
            <a:off x="6839700" y="3415275"/>
            <a:ext cx="11430000" cy="685800"/>
          </a:xfrm>
          <a:prstGeom prst="ellipse">
            <a:avLst/>
          </a:prstGeom>
          <a:gradFill rotWithShape="1">
            <a:gsLst>
              <a:gs pos="0">
                <a:schemeClr val="bg1"/>
              </a:gs>
              <a:gs pos="100000">
                <a:schemeClr val="tx1">
                  <a:alpha val="0"/>
                </a:schemeClr>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700">
              <a:solidFill>
                <a:srgbClr val="000000"/>
              </a:solidFill>
            </a:endParaRPr>
          </a:p>
        </p:txBody>
      </p:sp>
      <p:sp>
        <p:nvSpPr>
          <p:cNvPr id="77826" name="Oval 2"/>
          <p:cNvSpPr>
            <a:spLocks noChangeArrowheads="1"/>
          </p:cNvSpPr>
          <p:nvPr/>
        </p:nvSpPr>
        <p:spPr bwMode="auto">
          <a:xfrm>
            <a:off x="10344410" y="-700088"/>
            <a:ext cx="9144000" cy="9144000"/>
          </a:xfrm>
          <a:prstGeom prst="ellipse">
            <a:avLst/>
          </a:prstGeom>
          <a:gradFill rotWithShape="1">
            <a:gsLst>
              <a:gs pos="0">
                <a:srgbClr val="3366FF"/>
              </a:gs>
              <a:gs pos="100000">
                <a:srgbClr val="3366FF">
                  <a:alpha val="2000"/>
                </a:srgbClr>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700">
              <a:solidFill>
                <a:srgbClr val="000000"/>
              </a:solidFill>
            </a:endParaRPr>
          </a:p>
        </p:txBody>
      </p:sp>
      <p:sp>
        <p:nvSpPr>
          <p:cNvPr id="77827" name="Oval 3"/>
          <p:cNvSpPr>
            <a:spLocks noChangeArrowheads="1"/>
          </p:cNvSpPr>
          <p:nvPr/>
        </p:nvSpPr>
        <p:spPr bwMode="auto">
          <a:xfrm rot="-1800000">
            <a:off x="8972810" y="3071813"/>
            <a:ext cx="11430000" cy="1371600"/>
          </a:xfrm>
          <a:prstGeom prst="ellipse">
            <a:avLst/>
          </a:prstGeom>
          <a:gradFill rotWithShape="1">
            <a:gsLst>
              <a:gs pos="0">
                <a:schemeClr val="bg1"/>
              </a:gs>
              <a:gs pos="100000">
                <a:schemeClr val="tx1">
                  <a:alpha val="0"/>
                </a:schemeClr>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700">
              <a:solidFill>
                <a:srgbClr val="000000"/>
              </a:solidFill>
            </a:endParaRPr>
          </a:p>
        </p:txBody>
      </p:sp>
      <p:sp>
        <p:nvSpPr>
          <p:cNvPr id="77828" name="Oval 4"/>
          <p:cNvSpPr>
            <a:spLocks noChangeArrowheads="1"/>
          </p:cNvSpPr>
          <p:nvPr/>
        </p:nvSpPr>
        <p:spPr bwMode="auto">
          <a:xfrm rot="5400000">
            <a:off x="8972810" y="3414713"/>
            <a:ext cx="11430000" cy="685800"/>
          </a:xfrm>
          <a:prstGeom prst="ellipse">
            <a:avLst/>
          </a:prstGeom>
          <a:gradFill rotWithShape="1">
            <a:gsLst>
              <a:gs pos="0">
                <a:schemeClr val="bg1"/>
              </a:gs>
              <a:gs pos="100000">
                <a:schemeClr val="tx1">
                  <a:alpha val="0"/>
                </a:schemeClr>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700">
              <a:solidFill>
                <a:srgbClr val="000000"/>
              </a:solidFill>
            </a:endParaRPr>
          </a:p>
        </p:txBody>
      </p:sp>
      <p:sp>
        <p:nvSpPr>
          <p:cNvPr id="77829" name="Oval 5"/>
          <p:cNvSpPr>
            <a:spLocks noChangeArrowheads="1"/>
          </p:cNvSpPr>
          <p:nvPr/>
        </p:nvSpPr>
        <p:spPr bwMode="auto">
          <a:xfrm rot="2700000">
            <a:off x="8972810" y="3071813"/>
            <a:ext cx="11430000" cy="1371600"/>
          </a:xfrm>
          <a:prstGeom prst="ellipse">
            <a:avLst/>
          </a:prstGeom>
          <a:gradFill rotWithShape="1">
            <a:gsLst>
              <a:gs pos="0">
                <a:schemeClr val="bg1"/>
              </a:gs>
              <a:gs pos="100000">
                <a:schemeClr val="tx1">
                  <a:alpha val="0"/>
                </a:schemeClr>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700">
              <a:solidFill>
                <a:srgbClr val="000000"/>
              </a:solidFill>
            </a:endParaRPr>
          </a:p>
        </p:txBody>
      </p:sp>
      <p:sp>
        <p:nvSpPr>
          <p:cNvPr id="77830" name="Oval 6"/>
          <p:cNvSpPr>
            <a:spLocks noChangeArrowheads="1"/>
          </p:cNvSpPr>
          <p:nvPr/>
        </p:nvSpPr>
        <p:spPr bwMode="auto">
          <a:xfrm rot="1800000">
            <a:off x="9087110" y="3414713"/>
            <a:ext cx="11430000" cy="685800"/>
          </a:xfrm>
          <a:prstGeom prst="ellipse">
            <a:avLst/>
          </a:prstGeom>
          <a:gradFill rotWithShape="1">
            <a:gsLst>
              <a:gs pos="0">
                <a:schemeClr val="bg1"/>
              </a:gs>
              <a:gs pos="100000">
                <a:schemeClr val="tx1">
                  <a:alpha val="0"/>
                </a:schemeClr>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700">
              <a:solidFill>
                <a:srgbClr val="000000"/>
              </a:solidFill>
            </a:endParaRPr>
          </a:p>
        </p:txBody>
      </p:sp>
      <p:sp>
        <p:nvSpPr>
          <p:cNvPr id="77831" name="Oval 7"/>
          <p:cNvSpPr>
            <a:spLocks noChangeArrowheads="1"/>
          </p:cNvSpPr>
          <p:nvPr/>
        </p:nvSpPr>
        <p:spPr bwMode="auto">
          <a:xfrm>
            <a:off x="8659425" y="3357668"/>
            <a:ext cx="11430000" cy="685800"/>
          </a:xfrm>
          <a:prstGeom prst="ellipse">
            <a:avLst/>
          </a:prstGeom>
          <a:gradFill rotWithShape="1">
            <a:gsLst>
              <a:gs pos="65000">
                <a:srgbClr val="7E7E7E">
                  <a:alpha val="0"/>
                </a:srgbClr>
              </a:gs>
              <a:gs pos="0">
                <a:schemeClr val="bg1"/>
              </a:gs>
              <a:gs pos="100000">
                <a:schemeClr val="tx1">
                  <a:alpha val="0"/>
                </a:schemeClr>
              </a:gs>
            </a:gsLst>
            <a:path path="shape">
              <a:fillToRect l="50000" t="50000" r="50000" b="50000"/>
            </a:path>
          </a:gradFill>
          <a:ln>
            <a:noFill/>
          </a:ln>
          <a:effectLst/>
        </p:spPr>
        <p:txBody>
          <a:bodyPr wrap="none" anchor="ctr"/>
          <a:lstStyle/>
          <a:p>
            <a:endParaRPr lang="en-US" sz="2700">
              <a:solidFill>
                <a:srgbClr val="000000"/>
              </a:solidFill>
            </a:endParaRPr>
          </a:p>
        </p:txBody>
      </p:sp>
      <p:pic>
        <p:nvPicPr>
          <p:cNvPr id="2050" name="Picture 2" descr="https://onwardigo.files.wordpress.com/2016/05/millionaire02a.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0563" y="552662"/>
            <a:ext cx="15535664" cy="8738813"/>
          </a:xfrm>
          <a:prstGeom prst="rect">
            <a:avLst/>
          </a:prstGeom>
          <a:noFill/>
          <a:extLst>
            <a:ext uri="{909E8E84-426E-40DD-AFC4-6F175D3DCCD1}">
              <a14:hiddenFill xmlns:a14="http://schemas.microsoft.com/office/drawing/2010/main">
                <a:solidFill>
                  <a:srgbClr val="FFFFFF"/>
                </a:solidFill>
              </a14:hiddenFill>
            </a:ext>
          </a:extLst>
        </p:spPr>
      </p:pic>
      <p:sp>
        <p:nvSpPr>
          <p:cNvPr id="299" name="Rectangle 83"/>
          <p:cNvSpPr>
            <a:spLocks noChangeArrowheads="1"/>
          </p:cNvSpPr>
          <p:nvPr/>
        </p:nvSpPr>
        <p:spPr bwMode="auto">
          <a:xfrm>
            <a:off x="52744" y="0"/>
            <a:ext cx="15381914" cy="2576508"/>
          </a:xfrm>
          <a:prstGeom prst="rect">
            <a:avLst/>
          </a:prstGeom>
          <a:gradFill>
            <a:gsLst>
              <a:gs pos="0">
                <a:schemeClr val="tx1"/>
              </a:gs>
              <a:gs pos="100000">
                <a:schemeClr val="tx1">
                  <a:alpha val="0"/>
                </a:schemeClr>
              </a:gs>
            </a:gsLst>
            <a:lin ang="5400000" scaled="0"/>
          </a:gradFill>
          <a:ln w="9525">
            <a:noFill/>
            <a:miter lim="800000"/>
          </a:ln>
          <a:effectLst/>
        </p:spPr>
        <p:txBody>
          <a:bodyPr wrap="none" anchor="ctr"/>
          <a:lstStyle/>
          <a:p>
            <a:endParaRPr lang="en-US" sz="2700">
              <a:solidFill>
                <a:srgbClr val="000000"/>
              </a:solidFill>
            </a:endParaRPr>
          </a:p>
        </p:txBody>
      </p:sp>
      <p:sp>
        <p:nvSpPr>
          <p:cNvPr id="77858" name="Rectangle 34"/>
          <p:cNvSpPr>
            <a:spLocks noChangeArrowheads="1"/>
          </p:cNvSpPr>
          <p:nvPr/>
        </p:nvSpPr>
        <p:spPr bwMode="auto">
          <a:xfrm>
            <a:off x="0" y="6330987"/>
            <a:ext cx="18288000" cy="2614608"/>
          </a:xfrm>
          <a:prstGeom prst="rect">
            <a:avLst/>
          </a:prstGeom>
          <a:gradFill rotWithShape="1">
            <a:gsLst>
              <a:gs pos="0">
                <a:schemeClr val="tx1">
                  <a:alpha val="0"/>
                </a:schemeClr>
              </a:gs>
              <a:gs pos="100000">
                <a:schemeClr val="tx1"/>
              </a:gs>
            </a:gsLst>
            <a:lin ang="5400000" scaled="1"/>
          </a:gradFill>
          <a:ln>
            <a:noFill/>
          </a:ln>
          <a:effectLst/>
        </p:spPr>
        <p:txBody>
          <a:bodyPr wrap="none" anchor="ctr"/>
          <a:lstStyle/>
          <a:p>
            <a:endParaRPr lang="en-US" sz="2700">
              <a:solidFill>
                <a:srgbClr val="000000"/>
              </a:solidFill>
            </a:endParaRPr>
          </a:p>
        </p:txBody>
      </p:sp>
      <p:sp>
        <p:nvSpPr>
          <p:cNvPr id="77860" name="Rectangle 36"/>
          <p:cNvSpPr>
            <a:spLocks noChangeArrowheads="1"/>
          </p:cNvSpPr>
          <p:nvPr/>
        </p:nvSpPr>
        <p:spPr bwMode="auto">
          <a:xfrm>
            <a:off x="14053682" y="-476033"/>
            <a:ext cx="4357496" cy="10287000"/>
          </a:xfrm>
          <a:prstGeom prst="rect">
            <a:avLst/>
          </a:prstGeom>
          <a:gradFill rotWithShape="1">
            <a:gsLst>
              <a:gs pos="4000">
                <a:schemeClr val="tx1">
                  <a:alpha val="1000"/>
                </a:schemeClr>
              </a:gs>
              <a:gs pos="33000">
                <a:schemeClr val="tx1"/>
              </a:gs>
              <a:gs pos="100000">
                <a:schemeClr val="tx1">
                  <a:alpha val="0"/>
                </a:schemeClr>
              </a:gs>
            </a:gsLst>
            <a:lin ang="0" scaled="1"/>
          </a:gradFill>
          <a:ln>
            <a:noFill/>
          </a:ln>
          <a:effectLst/>
        </p:spPr>
        <p:txBody>
          <a:bodyPr wrap="none" anchor="ctr"/>
          <a:lstStyle/>
          <a:p>
            <a:endParaRPr lang="en-US" sz="2700">
              <a:solidFill>
                <a:srgbClr val="000000"/>
              </a:solidFill>
            </a:endParaRPr>
          </a:p>
        </p:txBody>
      </p:sp>
      <p:sp>
        <p:nvSpPr>
          <p:cNvPr id="77881" name="AutoShape 57"/>
          <p:cNvSpPr>
            <a:spLocks noChangeArrowheads="1"/>
          </p:cNvSpPr>
          <p:nvPr/>
        </p:nvSpPr>
        <p:spPr bwMode="auto">
          <a:xfrm>
            <a:off x="15711255" y="7767222"/>
            <a:ext cx="2057400" cy="428625"/>
          </a:xfrm>
          <a:prstGeom prst="hexagon">
            <a:avLst>
              <a:gd name="adj" fmla="val 34844"/>
              <a:gd name="vf" fmla="val 115470"/>
            </a:avLst>
          </a:prstGeom>
          <a:solidFill>
            <a:srgbClr val="111128">
              <a:alpha val="78000"/>
            </a:srgbClr>
          </a:solidFill>
          <a:ln w="57150">
            <a:solidFill>
              <a:srgbClr val="FFC000"/>
            </a:solidFill>
            <a:miter lim="800000"/>
          </a:ln>
          <a:effectLst/>
        </p:spPr>
        <p:txBody>
          <a:bodyPr wrap="none" anchor="ctr"/>
          <a:lstStyle/>
          <a:p>
            <a:pPr algn="ctr"/>
            <a:r>
              <a:rPr lang="en-US" altLang="en-US" sz="2400" b="1">
                <a:solidFill>
                  <a:srgbClr val="FFFF00"/>
                </a:solidFill>
              </a:rPr>
              <a:t>$100</a:t>
            </a:r>
            <a:endParaRPr lang="en-US" altLang="en-US" sz="2400" b="1" dirty="0">
              <a:solidFill>
                <a:srgbClr val="FFFF00"/>
              </a:solidFill>
            </a:endParaRPr>
          </a:p>
        </p:txBody>
      </p:sp>
      <p:sp>
        <p:nvSpPr>
          <p:cNvPr id="77882" name="AutoShape 58"/>
          <p:cNvSpPr>
            <a:spLocks noChangeArrowheads="1"/>
          </p:cNvSpPr>
          <p:nvPr/>
        </p:nvSpPr>
        <p:spPr bwMode="auto">
          <a:xfrm>
            <a:off x="15711255" y="7310438"/>
            <a:ext cx="2057400" cy="428625"/>
          </a:xfrm>
          <a:prstGeom prst="hexagon">
            <a:avLst>
              <a:gd name="adj" fmla="val 34844"/>
              <a:gd name="vf" fmla="val 115470"/>
            </a:avLst>
          </a:prstGeom>
          <a:solidFill>
            <a:srgbClr val="111128">
              <a:alpha val="78000"/>
            </a:srgbClr>
          </a:solidFill>
          <a:ln w="57150">
            <a:solidFill>
              <a:srgbClr val="FFC000"/>
            </a:solidFill>
          </a:ln>
          <a:effectLst/>
        </p:spPr>
        <p:txBody>
          <a:bodyPr wrap="none" anchor="ctr"/>
          <a:lstStyle/>
          <a:p>
            <a:pPr algn="ctr"/>
            <a:r>
              <a:rPr lang="en-US" altLang="en-US" sz="2400" b="1">
                <a:solidFill>
                  <a:srgbClr val="FFFF00"/>
                </a:solidFill>
              </a:rPr>
              <a:t>$200</a:t>
            </a:r>
            <a:endParaRPr lang="en-US" altLang="en-US" sz="2400" b="1" dirty="0">
              <a:solidFill>
                <a:srgbClr val="FFFF00"/>
              </a:solidFill>
            </a:endParaRPr>
          </a:p>
        </p:txBody>
      </p:sp>
      <p:sp>
        <p:nvSpPr>
          <p:cNvPr id="77883" name="AutoShape 59"/>
          <p:cNvSpPr>
            <a:spLocks noChangeArrowheads="1"/>
          </p:cNvSpPr>
          <p:nvPr/>
        </p:nvSpPr>
        <p:spPr bwMode="auto">
          <a:xfrm>
            <a:off x="15711255" y="6853238"/>
            <a:ext cx="2057400" cy="428625"/>
          </a:xfrm>
          <a:prstGeom prst="hexagon">
            <a:avLst>
              <a:gd name="adj" fmla="val 34844"/>
              <a:gd name="vf" fmla="val 115470"/>
            </a:avLst>
          </a:prstGeom>
          <a:solidFill>
            <a:srgbClr val="111128">
              <a:alpha val="78000"/>
            </a:srgbClr>
          </a:solidFill>
          <a:ln w="57150">
            <a:solidFill>
              <a:srgbClr val="FFC000"/>
            </a:solidFill>
          </a:ln>
          <a:effectLst/>
        </p:spPr>
        <p:txBody>
          <a:bodyPr wrap="none" anchor="ctr"/>
          <a:lstStyle/>
          <a:p>
            <a:pPr algn="ctr"/>
            <a:r>
              <a:rPr lang="en-US" altLang="en-US" sz="2400" b="1">
                <a:solidFill>
                  <a:srgbClr val="FFFF00"/>
                </a:solidFill>
              </a:rPr>
              <a:t>$300</a:t>
            </a:r>
            <a:endParaRPr lang="en-US" altLang="en-US" sz="2400" b="1" dirty="0">
              <a:solidFill>
                <a:srgbClr val="FFFF00"/>
              </a:solidFill>
            </a:endParaRPr>
          </a:p>
        </p:txBody>
      </p:sp>
      <p:sp>
        <p:nvSpPr>
          <p:cNvPr id="77884" name="AutoShape 60"/>
          <p:cNvSpPr>
            <a:spLocks noChangeArrowheads="1"/>
          </p:cNvSpPr>
          <p:nvPr/>
        </p:nvSpPr>
        <p:spPr bwMode="auto">
          <a:xfrm>
            <a:off x="15711255" y="6396038"/>
            <a:ext cx="2057400" cy="428625"/>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2400" b="1">
                <a:solidFill>
                  <a:srgbClr val="FFFF00"/>
                </a:solidFill>
              </a:rPr>
              <a:t>$500</a:t>
            </a:r>
            <a:endParaRPr lang="en-US" altLang="en-US" sz="2400" b="1" dirty="0">
              <a:solidFill>
                <a:srgbClr val="FFFF00"/>
              </a:solidFill>
            </a:endParaRPr>
          </a:p>
        </p:txBody>
      </p:sp>
      <p:sp>
        <p:nvSpPr>
          <p:cNvPr id="77885" name="AutoShape 61"/>
          <p:cNvSpPr>
            <a:spLocks noChangeArrowheads="1"/>
          </p:cNvSpPr>
          <p:nvPr/>
        </p:nvSpPr>
        <p:spPr bwMode="auto">
          <a:xfrm>
            <a:off x="15711255" y="5938838"/>
            <a:ext cx="2057400" cy="428625"/>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2400" b="1">
                <a:solidFill>
                  <a:srgbClr val="FFFFFF"/>
                </a:solidFill>
              </a:rPr>
              <a:t>$1,000</a:t>
            </a:r>
            <a:endParaRPr lang="en-US" altLang="en-US" sz="2400" b="1" dirty="0">
              <a:solidFill>
                <a:srgbClr val="FFFFFF"/>
              </a:solidFill>
            </a:endParaRPr>
          </a:p>
        </p:txBody>
      </p:sp>
      <p:sp>
        <p:nvSpPr>
          <p:cNvPr id="77886" name="AutoShape 62"/>
          <p:cNvSpPr>
            <a:spLocks noChangeArrowheads="1"/>
          </p:cNvSpPr>
          <p:nvPr/>
        </p:nvSpPr>
        <p:spPr bwMode="auto">
          <a:xfrm>
            <a:off x="15711255" y="5481638"/>
            <a:ext cx="2057400" cy="428625"/>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2400" b="1">
                <a:solidFill>
                  <a:srgbClr val="FFFF00"/>
                </a:solidFill>
              </a:rPr>
              <a:t>$2,000</a:t>
            </a:r>
            <a:endParaRPr lang="en-US" altLang="en-US" sz="2400" b="1" dirty="0">
              <a:solidFill>
                <a:srgbClr val="FFFF00"/>
              </a:solidFill>
            </a:endParaRPr>
          </a:p>
        </p:txBody>
      </p:sp>
      <p:sp>
        <p:nvSpPr>
          <p:cNvPr id="77887" name="AutoShape 63"/>
          <p:cNvSpPr>
            <a:spLocks noChangeArrowheads="1"/>
          </p:cNvSpPr>
          <p:nvPr/>
        </p:nvSpPr>
        <p:spPr bwMode="auto">
          <a:xfrm>
            <a:off x="15711255" y="5024438"/>
            <a:ext cx="2057400" cy="428625"/>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2400" b="1">
                <a:solidFill>
                  <a:srgbClr val="FFFF00"/>
                </a:solidFill>
              </a:rPr>
              <a:t>$4,000</a:t>
            </a:r>
            <a:endParaRPr lang="en-US" altLang="en-US" sz="2400" b="1" dirty="0">
              <a:solidFill>
                <a:srgbClr val="FFFF00"/>
              </a:solidFill>
            </a:endParaRPr>
          </a:p>
        </p:txBody>
      </p:sp>
      <p:sp>
        <p:nvSpPr>
          <p:cNvPr id="77888" name="AutoShape 64"/>
          <p:cNvSpPr>
            <a:spLocks noChangeArrowheads="1"/>
          </p:cNvSpPr>
          <p:nvPr/>
        </p:nvSpPr>
        <p:spPr bwMode="auto">
          <a:xfrm>
            <a:off x="15711255" y="4567238"/>
            <a:ext cx="2057400" cy="428625"/>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2400" b="1">
                <a:solidFill>
                  <a:srgbClr val="FFFF00"/>
                </a:solidFill>
              </a:rPr>
              <a:t>$8,000</a:t>
            </a:r>
            <a:endParaRPr lang="en-US" altLang="en-US" sz="2400" b="1" dirty="0">
              <a:solidFill>
                <a:srgbClr val="FFFF00"/>
              </a:solidFill>
            </a:endParaRPr>
          </a:p>
        </p:txBody>
      </p:sp>
      <p:sp>
        <p:nvSpPr>
          <p:cNvPr id="77889" name="AutoShape 65"/>
          <p:cNvSpPr>
            <a:spLocks noChangeArrowheads="1"/>
          </p:cNvSpPr>
          <p:nvPr/>
        </p:nvSpPr>
        <p:spPr bwMode="auto">
          <a:xfrm>
            <a:off x="15711255" y="4110038"/>
            <a:ext cx="2057400" cy="428625"/>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2400" b="1">
                <a:solidFill>
                  <a:srgbClr val="FFFF00"/>
                </a:solidFill>
              </a:rPr>
              <a:t>$16,000</a:t>
            </a:r>
            <a:endParaRPr lang="en-US" altLang="en-US" sz="2400" b="1" dirty="0">
              <a:solidFill>
                <a:srgbClr val="FFFF00"/>
              </a:solidFill>
            </a:endParaRPr>
          </a:p>
        </p:txBody>
      </p:sp>
      <p:sp>
        <p:nvSpPr>
          <p:cNvPr id="77890" name="AutoShape 66"/>
          <p:cNvSpPr>
            <a:spLocks noChangeArrowheads="1"/>
          </p:cNvSpPr>
          <p:nvPr/>
        </p:nvSpPr>
        <p:spPr bwMode="auto">
          <a:xfrm>
            <a:off x="15711255" y="3652838"/>
            <a:ext cx="2057400" cy="428625"/>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2400" b="1">
                <a:solidFill>
                  <a:srgbClr val="FFFFFF"/>
                </a:solidFill>
              </a:rPr>
              <a:t>$25,000</a:t>
            </a:r>
            <a:endParaRPr lang="en-US" altLang="en-US" sz="2400" b="1" dirty="0">
              <a:solidFill>
                <a:srgbClr val="FFFFFF"/>
              </a:solidFill>
            </a:endParaRPr>
          </a:p>
        </p:txBody>
      </p:sp>
      <p:sp>
        <p:nvSpPr>
          <p:cNvPr id="77891" name="AutoShape 67"/>
          <p:cNvSpPr>
            <a:spLocks noChangeArrowheads="1"/>
          </p:cNvSpPr>
          <p:nvPr/>
        </p:nvSpPr>
        <p:spPr bwMode="auto">
          <a:xfrm>
            <a:off x="15711255" y="3195638"/>
            <a:ext cx="2057400" cy="428625"/>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2400" b="1">
                <a:solidFill>
                  <a:srgbClr val="FFFF00"/>
                </a:solidFill>
              </a:rPr>
              <a:t>$50,000</a:t>
            </a:r>
            <a:endParaRPr lang="en-US" altLang="en-US" sz="2400" b="1" dirty="0">
              <a:solidFill>
                <a:srgbClr val="FFFF00"/>
              </a:solidFill>
            </a:endParaRPr>
          </a:p>
        </p:txBody>
      </p:sp>
      <p:sp>
        <p:nvSpPr>
          <p:cNvPr id="77892" name="AutoShape 68"/>
          <p:cNvSpPr>
            <a:spLocks noChangeArrowheads="1"/>
          </p:cNvSpPr>
          <p:nvPr/>
        </p:nvSpPr>
        <p:spPr bwMode="auto">
          <a:xfrm>
            <a:off x="15711255" y="2738438"/>
            <a:ext cx="2057400" cy="428625"/>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2400" b="1">
                <a:solidFill>
                  <a:srgbClr val="FFFF00"/>
                </a:solidFill>
              </a:rPr>
              <a:t>$100,000</a:t>
            </a:r>
            <a:endParaRPr lang="en-US" altLang="en-US" sz="2400" b="1" dirty="0">
              <a:solidFill>
                <a:srgbClr val="FFFF00"/>
              </a:solidFill>
            </a:endParaRPr>
          </a:p>
        </p:txBody>
      </p:sp>
      <p:sp>
        <p:nvSpPr>
          <p:cNvPr id="77893" name="AutoShape 69"/>
          <p:cNvSpPr>
            <a:spLocks noChangeArrowheads="1"/>
          </p:cNvSpPr>
          <p:nvPr/>
        </p:nvSpPr>
        <p:spPr bwMode="auto">
          <a:xfrm>
            <a:off x="15711255" y="2281238"/>
            <a:ext cx="2057400" cy="428625"/>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2400" b="1">
                <a:solidFill>
                  <a:srgbClr val="FFFF00"/>
                </a:solidFill>
              </a:rPr>
              <a:t>$250,000</a:t>
            </a:r>
            <a:endParaRPr lang="en-US" altLang="en-US" sz="2400" b="1" dirty="0">
              <a:solidFill>
                <a:srgbClr val="FFFF00"/>
              </a:solidFill>
            </a:endParaRPr>
          </a:p>
        </p:txBody>
      </p:sp>
      <p:sp>
        <p:nvSpPr>
          <p:cNvPr id="77894" name="AutoShape 70"/>
          <p:cNvSpPr>
            <a:spLocks noChangeArrowheads="1"/>
          </p:cNvSpPr>
          <p:nvPr/>
        </p:nvSpPr>
        <p:spPr bwMode="auto">
          <a:xfrm>
            <a:off x="15711255" y="1824038"/>
            <a:ext cx="2057400" cy="428625"/>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2400" b="1">
                <a:solidFill>
                  <a:srgbClr val="FFFF00"/>
                </a:solidFill>
              </a:rPr>
              <a:t>$500,000</a:t>
            </a:r>
            <a:endParaRPr lang="en-US" altLang="en-US" sz="2400" b="1" dirty="0">
              <a:solidFill>
                <a:srgbClr val="FFFF00"/>
              </a:solidFill>
            </a:endParaRPr>
          </a:p>
        </p:txBody>
      </p:sp>
      <p:sp>
        <p:nvSpPr>
          <p:cNvPr id="77895" name="AutoShape 71"/>
          <p:cNvSpPr>
            <a:spLocks noChangeArrowheads="1"/>
          </p:cNvSpPr>
          <p:nvPr/>
        </p:nvSpPr>
        <p:spPr bwMode="auto">
          <a:xfrm>
            <a:off x="15711255" y="1366838"/>
            <a:ext cx="2057400" cy="428625"/>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2400" b="1">
                <a:solidFill>
                  <a:srgbClr val="FFFFFF"/>
                </a:solidFill>
              </a:rPr>
              <a:t>$1,000,000</a:t>
            </a:r>
            <a:endParaRPr lang="en-US" altLang="en-US" sz="2400" b="1" dirty="0">
              <a:solidFill>
                <a:srgbClr val="FFFFFF"/>
              </a:solidFill>
            </a:endParaRPr>
          </a:p>
        </p:txBody>
      </p:sp>
      <p:sp>
        <p:nvSpPr>
          <p:cNvPr id="77907" name="Rectangle 83"/>
          <p:cNvSpPr>
            <a:spLocks noChangeArrowheads="1"/>
          </p:cNvSpPr>
          <p:nvPr/>
        </p:nvSpPr>
        <p:spPr bwMode="auto">
          <a:xfrm>
            <a:off x="0" y="8887988"/>
            <a:ext cx="18288000" cy="1397793"/>
          </a:xfrm>
          <a:prstGeom prst="rect">
            <a:avLst/>
          </a:prstGeom>
          <a:solidFill>
            <a:schemeClr val="tx1"/>
          </a:solidFill>
          <a:ln w="9525">
            <a:solidFill>
              <a:schemeClr val="tx1"/>
            </a:solidFill>
            <a:miter lim="800000"/>
          </a:ln>
          <a:effectLst/>
        </p:spPr>
        <p:txBody>
          <a:bodyPr wrap="none" anchor="ctr"/>
          <a:lstStyle/>
          <a:p>
            <a:endParaRPr lang="en-US" sz="2700">
              <a:solidFill>
                <a:srgbClr val="000000"/>
              </a:solidFill>
            </a:endParaRPr>
          </a:p>
        </p:txBody>
      </p:sp>
      <p:sp>
        <p:nvSpPr>
          <p:cNvPr id="77916" name="ViewCorrect" hidden="1">
            <a:hlinkClick r:id="" action="ppaction://macro?name=ViewCorrectAnswer"/>
          </p:cNvPr>
          <p:cNvSpPr>
            <a:spLocks noChangeArrowheads="1"/>
          </p:cNvSpPr>
          <p:nvPr/>
        </p:nvSpPr>
        <p:spPr bwMode="auto">
          <a:xfrm>
            <a:off x="5940918" y="9694493"/>
            <a:ext cx="3771900" cy="411480"/>
          </a:xfrm>
          <a:prstGeom prst="hexagon">
            <a:avLst/>
          </a:prstGeom>
          <a:gradFill flip="none" rotWithShape="1">
            <a:gsLst>
              <a:gs pos="65000">
                <a:schemeClr val="tx1">
                  <a:alpha val="1000"/>
                </a:schemeClr>
              </a:gs>
              <a:gs pos="95000">
                <a:schemeClr val="accent6">
                  <a:lumMod val="50000"/>
                </a:schemeClr>
              </a:gs>
            </a:gsLst>
            <a:path path="shape">
              <a:fillToRect l="50000" t="50000" r="50000" b="50000"/>
            </a:path>
            <a:tileRect/>
          </a:gradFill>
          <a:ln w="25400">
            <a:gradFill flip="none" rotWithShape="1">
              <a:gsLst>
                <a:gs pos="0">
                  <a:srgbClr val="3366FF"/>
                </a:gs>
                <a:gs pos="49000">
                  <a:schemeClr val="accent1">
                    <a:lumMod val="97000"/>
                    <a:lumOff val="3000"/>
                  </a:schemeClr>
                </a:gs>
                <a:gs pos="100000">
                  <a:srgbClr val="3366FF"/>
                </a:gs>
              </a:gsLst>
              <a:lin ang="0" scaled="0"/>
              <a:tileRect/>
            </a:gra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r>
              <a:rPr lang="en-US" altLang="en-US" sz="2700" b="1" dirty="0">
                <a:solidFill>
                  <a:srgbClr val="FFFFFF"/>
                </a:solidFill>
              </a:rPr>
              <a:t>CORRECT ANSWER</a:t>
            </a:r>
            <a:endParaRPr lang="en-US" altLang="en-US" sz="2700" b="1" dirty="0">
              <a:solidFill>
                <a:srgbClr val="FFFFFF"/>
              </a:solidFill>
            </a:endParaRPr>
          </a:p>
        </p:txBody>
      </p:sp>
      <p:sp>
        <p:nvSpPr>
          <p:cNvPr id="77918" name="GameEnd" hidden="1">
            <a:hlinkClick r:id="" action="ppaction://macro?name=ViewEnd"/>
          </p:cNvPr>
          <p:cNvSpPr>
            <a:spLocks noChangeArrowheads="1"/>
          </p:cNvSpPr>
          <p:nvPr/>
        </p:nvSpPr>
        <p:spPr bwMode="auto">
          <a:xfrm>
            <a:off x="5940918" y="9694493"/>
            <a:ext cx="3771900" cy="411480"/>
          </a:xfrm>
          <a:prstGeom prst="hexagon">
            <a:avLst/>
          </a:prstGeom>
          <a:gradFill flip="none" rotWithShape="1">
            <a:gsLst>
              <a:gs pos="65000">
                <a:schemeClr val="tx1">
                  <a:alpha val="1000"/>
                </a:schemeClr>
              </a:gs>
              <a:gs pos="95000">
                <a:schemeClr val="accent6">
                  <a:lumMod val="50000"/>
                </a:schemeClr>
              </a:gs>
            </a:gsLst>
            <a:path path="shape">
              <a:fillToRect l="50000" t="50000" r="50000" b="50000"/>
            </a:path>
            <a:tileRect/>
          </a:gradFill>
          <a:ln w="25400">
            <a:gradFill flip="none" rotWithShape="1">
              <a:gsLst>
                <a:gs pos="0">
                  <a:srgbClr val="3366FF"/>
                </a:gs>
                <a:gs pos="49000">
                  <a:schemeClr val="accent1">
                    <a:lumMod val="97000"/>
                    <a:lumOff val="3000"/>
                  </a:schemeClr>
                </a:gs>
                <a:gs pos="100000">
                  <a:srgbClr val="3366FF"/>
                </a:gs>
              </a:gsLst>
              <a:lin ang="0" scaled="0"/>
              <a:tileRect/>
            </a:gra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r>
              <a:rPr lang="en-US" altLang="en-US" sz="2700" b="1" dirty="0">
                <a:solidFill>
                  <a:srgbClr val="FFFFFF"/>
                </a:solidFill>
              </a:rPr>
              <a:t>END</a:t>
            </a:r>
            <a:endParaRPr lang="en-US" altLang="en-US" sz="2700" b="1" dirty="0">
              <a:solidFill>
                <a:srgbClr val="FFFFFF"/>
              </a:solidFill>
            </a:endParaRPr>
          </a:p>
        </p:txBody>
      </p:sp>
      <p:sp>
        <p:nvSpPr>
          <p:cNvPr id="183" name="TimerText" hidden="1"/>
          <p:cNvSpPr txBox="1"/>
          <p:nvPr/>
        </p:nvSpPr>
        <p:spPr>
          <a:xfrm>
            <a:off x="6723555" y="3574658"/>
            <a:ext cx="2121093" cy="1938992"/>
          </a:xfrm>
          <a:prstGeom prst="rect">
            <a:avLst/>
          </a:prstGeom>
          <a:noFill/>
        </p:spPr>
        <p:txBody>
          <a:bodyPr wrap="none" rtlCol="0">
            <a:spAutoFit/>
          </a:bodyPr>
          <a:lstStyle>
            <a:defPPr>
              <a:defRPr lang="en-US"/>
            </a:defPPr>
            <a:lvl1pPr marL="0" algn="ctr" defTabSz="914400" eaLnBrk="1" latinLnBrk="0" hangingPunct="1">
              <a:defRPr sz="16600" b="1">
                <a:ln>
                  <a:solidFill>
                    <a:schemeClr val="tx1"/>
                  </a:solidFill>
                </a:ln>
                <a:gradFill>
                  <a:gsLst>
                    <a:gs pos="31000">
                      <a:schemeClr val="accent1">
                        <a:lumMod val="5000"/>
                        <a:lumOff val="95000"/>
                      </a:schemeClr>
                    </a:gs>
                    <a:gs pos="73000">
                      <a:srgbClr val="FFC000"/>
                    </a:gs>
                    <a:gs pos="100000">
                      <a:srgbClr val="FFFF00"/>
                    </a:gs>
                  </a:gsLst>
                  <a:lin ang="5400000" scaled="1"/>
                </a:gradFill>
                <a:effectLst>
                  <a:outerShdw blurRad="50800" dist="38100" dir="2700000" algn="tl" rotWithShape="0">
                    <a:prstClr val="black">
                      <a:alpha val="40000"/>
                    </a:prstClr>
                  </a:outerShdw>
                </a:effectLst>
                <a:latin typeface="+mn-lt"/>
              </a:defRPr>
            </a:lvl1pPr>
            <a:lvl2pPr defTabSz="914400" eaLnBrk="1" latinLnBrk="0" hangingPunct="1">
              <a:defRPr sz="1800">
                <a:latin typeface="+mn-lt"/>
              </a:defRPr>
            </a:lvl2pPr>
            <a:lvl3pPr defTabSz="914400" eaLnBrk="1" latinLnBrk="0" hangingPunct="1">
              <a:defRPr sz="1800">
                <a:latin typeface="+mn-lt"/>
              </a:defRPr>
            </a:lvl3pPr>
            <a:lvl4pPr defTabSz="914400" eaLnBrk="1" latinLnBrk="0" hangingPunct="1">
              <a:defRPr sz="1800">
                <a:latin typeface="+mn-lt"/>
              </a:defRPr>
            </a:lvl4pPr>
            <a:lvl5pPr defTabSz="914400" eaLnBrk="1" latinLnBrk="0" hangingPunct="1">
              <a:defRPr sz="1800">
                <a:latin typeface="+mn-lt"/>
              </a:defRPr>
            </a:lvl5pPr>
            <a:lvl6pPr>
              <a:defRPr sz="1800">
                <a:latin typeface="+mn-lt"/>
              </a:defRPr>
            </a:lvl6pPr>
            <a:lvl7pPr>
              <a:defRPr sz="1800">
                <a:latin typeface="+mn-lt"/>
              </a:defRPr>
            </a:lvl7pPr>
            <a:lvl8pPr>
              <a:defRPr sz="1800">
                <a:latin typeface="+mn-lt"/>
              </a:defRPr>
            </a:lvl8pPr>
            <a:lvl9pPr>
              <a:defRPr sz="1800">
                <a:latin typeface="+mn-lt"/>
              </a:defRPr>
            </a:lvl9pPr>
          </a:lstStyle>
          <a:p>
            <a:r>
              <a:rPr lang="en-US" sz="12000" spc="-450">
                <a:ln w="12700">
                  <a:solidFill>
                    <a:srgbClr val="000000"/>
                  </a:solidFill>
                </a:ln>
                <a:gradFill>
                  <a:gsLst>
                    <a:gs pos="29000">
                      <a:srgbClr val="BBE0E3">
                        <a:lumMod val="5000"/>
                        <a:lumOff val="95000"/>
                      </a:srgbClr>
                    </a:gs>
                    <a:gs pos="82000">
                      <a:srgbClr val="FFC000"/>
                    </a:gs>
                    <a:gs pos="67000">
                      <a:srgbClr val="FFFF00"/>
                    </a:gs>
                  </a:gsLst>
                  <a:lin ang="5400000" scaled="1"/>
                </a:gradFill>
                <a:latin typeface="Arial Black" panose="020B0A04020102020204" pitchFamily="34" charset="0"/>
              </a:rPr>
              <a:t>00</a:t>
            </a:r>
            <a:endParaRPr lang="en-US" sz="12000" spc="-450" dirty="0">
              <a:ln w="12700">
                <a:solidFill>
                  <a:srgbClr val="000000"/>
                </a:solidFill>
              </a:ln>
              <a:gradFill>
                <a:gsLst>
                  <a:gs pos="29000">
                    <a:srgbClr val="BBE0E3">
                      <a:lumMod val="5000"/>
                      <a:lumOff val="95000"/>
                    </a:srgbClr>
                  </a:gs>
                  <a:gs pos="82000">
                    <a:srgbClr val="FFC000"/>
                  </a:gs>
                  <a:gs pos="67000">
                    <a:srgbClr val="FFFF00"/>
                  </a:gs>
                </a:gsLst>
                <a:lin ang="5400000" scaled="1"/>
              </a:gradFill>
              <a:latin typeface="Arial Black" panose="020B0A04020102020204" pitchFamily="34" charset="0"/>
            </a:endParaRPr>
          </a:p>
        </p:txBody>
      </p:sp>
      <p:sp>
        <p:nvSpPr>
          <p:cNvPr id="130" name="Rectangle 36"/>
          <p:cNvSpPr>
            <a:spLocks noChangeArrowheads="1"/>
          </p:cNvSpPr>
          <p:nvPr/>
        </p:nvSpPr>
        <p:spPr bwMode="auto">
          <a:xfrm>
            <a:off x="-15592" y="16433"/>
            <a:ext cx="4357496" cy="10287000"/>
          </a:xfrm>
          <a:prstGeom prst="rect">
            <a:avLst/>
          </a:prstGeom>
          <a:gradFill rotWithShape="1">
            <a:gsLst>
              <a:gs pos="0">
                <a:schemeClr val="tx1"/>
              </a:gs>
              <a:gs pos="35000">
                <a:schemeClr val="tx1">
                  <a:alpha val="0"/>
                </a:schemeClr>
              </a:gs>
            </a:gsLst>
            <a:lin ang="0" scaled="1"/>
          </a:gradFill>
          <a:ln>
            <a:noFill/>
          </a:ln>
          <a:effectLst/>
        </p:spPr>
        <p:txBody>
          <a:bodyPr wrap="none" anchor="ctr"/>
          <a:lstStyle/>
          <a:p>
            <a:endParaRPr lang="en-US" sz="2700">
              <a:solidFill>
                <a:srgbClr val="000000"/>
              </a:solidFill>
            </a:endParaRPr>
          </a:p>
        </p:txBody>
      </p:sp>
      <p:sp>
        <p:nvSpPr>
          <p:cNvPr id="105" name="Continue" hidden="1">
            <a:hlinkClick r:id="" action="ppaction://macro?name=NextQuestion"/>
          </p:cNvPr>
          <p:cNvSpPr>
            <a:spLocks noChangeArrowheads="1"/>
          </p:cNvSpPr>
          <p:nvPr/>
        </p:nvSpPr>
        <p:spPr bwMode="auto">
          <a:xfrm>
            <a:off x="5940918" y="9694493"/>
            <a:ext cx="3771900" cy="411480"/>
          </a:xfrm>
          <a:prstGeom prst="hexagon">
            <a:avLst/>
          </a:prstGeom>
          <a:gradFill flip="none" rotWithShape="1">
            <a:gsLst>
              <a:gs pos="65000">
                <a:schemeClr val="tx1">
                  <a:alpha val="1000"/>
                </a:schemeClr>
              </a:gs>
              <a:gs pos="95000">
                <a:schemeClr val="accent6">
                  <a:lumMod val="50000"/>
                </a:schemeClr>
              </a:gs>
            </a:gsLst>
            <a:path path="shape">
              <a:fillToRect l="50000" t="50000" r="50000" b="50000"/>
            </a:path>
            <a:tileRect/>
          </a:gradFill>
          <a:ln w="25400">
            <a:gradFill flip="none" rotWithShape="1">
              <a:gsLst>
                <a:gs pos="0">
                  <a:srgbClr val="3366FF"/>
                </a:gs>
                <a:gs pos="49000">
                  <a:schemeClr val="accent1">
                    <a:lumMod val="97000"/>
                    <a:lumOff val="3000"/>
                  </a:schemeClr>
                </a:gs>
                <a:gs pos="100000">
                  <a:srgbClr val="3366FF"/>
                </a:gs>
              </a:gsLst>
              <a:lin ang="0" scaled="0"/>
              <a:tileRect/>
            </a:gra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r>
              <a:rPr lang="en-US" altLang="en-US" sz="2700" b="1" dirty="0">
                <a:solidFill>
                  <a:srgbClr val="FFFFFF"/>
                </a:solidFill>
              </a:rPr>
              <a:t>CONTINUE</a:t>
            </a:r>
            <a:endParaRPr lang="en-US" altLang="en-US" sz="2700" b="1" dirty="0">
              <a:solidFill>
                <a:srgbClr val="FFFFFF"/>
              </a:solidFill>
            </a:endParaRPr>
          </a:p>
        </p:txBody>
      </p:sp>
      <p:graphicFrame>
        <p:nvGraphicFramePr>
          <p:cNvPr id="16" name="AskAudienceChart" hidden="1"/>
          <p:cNvGraphicFramePr/>
          <p:nvPr/>
        </p:nvGraphicFramePr>
        <p:xfrm>
          <a:off x="3519488" y="2634902"/>
          <a:ext cx="9144000" cy="3733041"/>
        </p:xfrm>
        <a:graphic>
          <a:graphicData uri="http://schemas.openxmlformats.org/drawingml/2006/chart">
            <c:chart xmlns:c="http://schemas.openxmlformats.org/drawingml/2006/chart" xmlns:r="http://schemas.openxmlformats.org/officeDocument/2006/relationships" r:id="rId1"/>
          </a:graphicData>
        </a:graphic>
      </p:graphicFrame>
      <p:sp>
        <p:nvSpPr>
          <p:cNvPr id="77902" name="QuestionText">
            <a:hlinkClick r:id="" action="ppaction://macro?name=ShowAnswers"/>
          </p:cNvPr>
          <p:cNvSpPr>
            <a:spLocks noChangeArrowheads="1"/>
          </p:cNvSpPr>
          <p:nvPr/>
        </p:nvSpPr>
        <p:spPr bwMode="auto">
          <a:xfrm>
            <a:off x="1083692" y="309563"/>
            <a:ext cx="13475414" cy="2124075"/>
          </a:xfrm>
          <a:prstGeom prst="hexagon">
            <a:avLst>
              <a:gd name="adj" fmla="val 34128"/>
              <a:gd name="vf" fmla="val 115470"/>
            </a:avLst>
          </a:prstGeom>
          <a:gradFill flip="none" rotWithShape="1">
            <a:gsLst>
              <a:gs pos="35000">
                <a:srgbClr val="0D0D0D"/>
              </a:gs>
              <a:gs pos="100000">
                <a:srgbClr val="161645"/>
              </a:gs>
            </a:gsLst>
            <a:lin ang="5400000" scaled="1"/>
            <a:tileRect/>
          </a:gradFill>
          <a:ln w="76200">
            <a:gradFill>
              <a:gsLst>
                <a:gs pos="50000">
                  <a:schemeClr val="accent5">
                    <a:lumMod val="50000"/>
                  </a:schemeClr>
                </a:gs>
                <a:gs pos="100000">
                  <a:schemeClr val="accent2"/>
                </a:gs>
                <a:gs pos="0">
                  <a:schemeClr val="accent2"/>
                </a:gs>
              </a:gsLst>
              <a:lin ang="10800000" scaled="0"/>
            </a:gradFill>
          </a:ln>
          <a:effectLst/>
        </p:spPr>
        <p:txBody>
          <a:bodyPr wrap="none" anchor="ctr"/>
          <a:lstStyle/>
          <a:p>
            <a:r>
              <a:rPr lang="en-US" sz="4800" b="1">
                <a:solidFill>
                  <a:schemeClr val="bg1"/>
                </a:solidFill>
                <a:latin typeface="Times New Roman" panose="02020603050405020304" pitchFamily="18" charset="0"/>
                <a:cs typeface="Times New Roman" panose="02020603050405020304" pitchFamily="18" charset="0"/>
              </a:rPr>
              <a:t>Câu 3:</a:t>
            </a:r>
            <a:r>
              <a:rPr lang="en-US" sz="4800">
                <a:solidFill>
                  <a:schemeClr val="bg1"/>
                </a:solidFill>
                <a:latin typeface="Times New Roman" panose="02020603050405020304" pitchFamily="18" charset="0"/>
                <a:cs typeface="Times New Roman" panose="02020603050405020304" pitchFamily="18" charset="0"/>
              </a:rPr>
              <a:t> Nội dung chính của văn bản là gì?</a:t>
            </a:r>
            <a:endParaRPr lang="en-GB" sz="4800">
              <a:solidFill>
                <a:schemeClr val="bg1"/>
              </a:solidFill>
              <a:latin typeface="Times New Roman" panose="02020603050405020304" pitchFamily="18" charset="0"/>
              <a:cs typeface="Times New Roman" panose="02020603050405020304" pitchFamily="18" charset="0"/>
            </a:endParaRPr>
          </a:p>
        </p:txBody>
      </p:sp>
      <p:sp>
        <p:nvSpPr>
          <p:cNvPr id="77904" name="AutoShape 80"/>
          <p:cNvSpPr>
            <a:spLocks noChangeArrowheads="1"/>
          </p:cNvSpPr>
          <p:nvPr/>
        </p:nvSpPr>
        <p:spPr bwMode="auto">
          <a:xfrm>
            <a:off x="1251773" y="1257300"/>
            <a:ext cx="250181" cy="228600"/>
          </a:xfrm>
          <a:prstGeom prst="diamond">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700">
              <a:solidFill>
                <a:srgbClr val="000000"/>
              </a:solidFill>
            </a:endParaRPr>
          </a:p>
        </p:txBody>
      </p:sp>
      <p:sp>
        <p:nvSpPr>
          <p:cNvPr id="77905" name="AutoShape 81"/>
          <p:cNvSpPr>
            <a:spLocks noChangeArrowheads="1"/>
          </p:cNvSpPr>
          <p:nvPr/>
        </p:nvSpPr>
        <p:spPr bwMode="auto">
          <a:xfrm>
            <a:off x="14136103" y="1257300"/>
            <a:ext cx="250181" cy="228600"/>
          </a:xfrm>
          <a:prstGeom prst="diamond">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700">
              <a:solidFill>
                <a:srgbClr val="000000"/>
              </a:solidFill>
            </a:endParaRPr>
          </a:p>
        </p:txBody>
      </p:sp>
      <p:sp>
        <p:nvSpPr>
          <p:cNvPr id="77862" name="AnswerD"/>
          <p:cNvSpPr>
            <a:spLocks noChangeArrowheads="1"/>
          </p:cNvSpPr>
          <p:nvPr/>
        </p:nvSpPr>
        <p:spPr bwMode="auto">
          <a:xfrm>
            <a:off x="7892092" y="7678231"/>
            <a:ext cx="6652260" cy="2076477"/>
          </a:xfrm>
          <a:prstGeom prst="hexagon">
            <a:avLst>
              <a:gd name="adj" fmla="val 34150"/>
              <a:gd name="vf" fmla="val 115470"/>
            </a:avLst>
          </a:prstGeom>
          <a:gradFill flip="none" rotWithShape="1">
            <a:gsLst>
              <a:gs pos="35000">
                <a:srgbClr val="0D0D0D"/>
              </a:gs>
              <a:gs pos="100000">
                <a:srgbClr val="161645"/>
              </a:gs>
            </a:gsLst>
            <a:lin ang="5400000" scaled="1"/>
            <a:tileRect/>
          </a:gradFill>
          <a:ln w="38100">
            <a:gradFill>
              <a:gsLst>
                <a:gs pos="0">
                  <a:schemeClr val="accent5">
                    <a:lumMod val="50000"/>
                  </a:schemeClr>
                </a:gs>
                <a:gs pos="100000">
                  <a:schemeClr val="accent2"/>
                </a:gs>
              </a:gsLst>
              <a:lin ang="0" scaled="0"/>
            </a:gradFill>
          </a:ln>
          <a:effectLst/>
        </p:spPr>
        <p:txBody>
          <a:bodyPr wrap="none" anchor="ctr"/>
          <a:lstStyle/>
          <a:p>
            <a:pPr algn="ctr"/>
            <a:endParaRPr lang="en-US" sz="2700">
              <a:solidFill>
                <a:srgbClr val="FFFFFF"/>
              </a:solidFill>
            </a:endParaRPr>
          </a:p>
        </p:txBody>
      </p:sp>
      <p:sp>
        <p:nvSpPr>
          <p:cNvPr id="77861" name="AnswerC"/>
          <p:cNvSpPr>
            <a:spLocks noChangeArrowheads="1"/>
          </p:cNvSpPr>
          <p:nvPr/>
        </p:nvSpPr>
        <p:spPr bwMode="auto">
          <a:xfrm>
            <a:off x="7875105" y="5180622"/>
            <a:ext cx="6656120" cy="2391200"/>
          </a:xfrm>
          <a:prstGeom prst="hexagon">
            <a:avLst>
              <a:gd name="adj" fmla="val 34150"/>
              <a:gd name="vf" fmla="val 115470"/>
            </a:avLst>
          </a:prstGeom>
          <a:gradFill flip="none" rotWithShape="1">
            <a:gsLst>
              <a:gs pos="35000">
                <a:srgbClr val="0D0D0D"/>
              </a:gs>
              <a:gs pos="100000">
                <a:srgbClr val="161645"/>
              </a:gs>
            </a:gsLst>
            <a:lin ang="5400000" scaled="1"/>
            <a:tileRect/>
          </a:gradFill>
          <a:ln w="38100">
            <a:gradFill>
              <a:gsLst>
                <a:gs pos="0">
                  <a:schemeClr val="accent5">
                    <a:lumMod val="50000"/>
                  </a:schemeClr>
                </a:gs>
                <a:gs pos="100000">
                  <a:schemeClr val="accent2"/>
                </a:gs>
              </a:gsLst>
              <a:lin ang="10800000" scaled="0"/>
            </a:gradFill>
          </a:ln>
          <a:effectLst/>
        </p:spPr>
        <p:txBody>
          <a:bodyPr wrap="none" anchor="ctr"/>
          <a:lstStyle/>
          <a:p>
            <a:pPr algn="ctr"/>
            <a:endParaRPr lang="en-US" sz="2700">
              <a:solidFill>
                <a:srgbClr val="FFFFFF"/>
              </a:solidFill>
            </a:endParaRPr>
          </a:p>
        </p:txBody>
      </p:sp>
      <p:sp>
        <p:nvSpPr>
          <p:cNvPr id="77864" name="AnswerB"/>
          <p:cNvSpPr>
            <a:spLocks noChangeArrowheads="1"/>
          </p:cNvSpPr>
          <p:nvPr/>
        </p:nvSpPr>
        <p:spPr bwMode="auto">
          <a:xfrm>
            <a:off x="609600" y="7719949"/>
            <a:ext cx="7103673" cy="2091018"/>
          </a:xfrm>
          <a:prstGeom prst="hexagon">
            <a:avLst>
              <a:gd name="adj" fmla="val 34150"/>
              <a:gd name="vf" fmla="val 115470"/>
            </a:avLst>
          </a:prstGeom>
          <a:gradFill flip="none" rotWithShape="1">
            <a:gsLst>
              <a:gs pos="35000">
                <a:srgbClr val="0D0D0D"/>
              </a:gs>
              <a:gs pos="100000">
                <a:srgbClr val="161645"/>
              </a:gs>
            </a:gsLst>
            <a:lin ang="5400000" scaled="1"/>
            <a:tileRect/>
          </a:gradFill>
          <a:ln w="38100">
            <a:gradFill>
              <a:gsLst>
                <a:gs pos="0">
                  <a:schemeClr val="accent5">
                    <a:lumMod val="50000"/>
                  </a:schemeClr>
                </a:gs>
                <a:gs pos="100000">
                  <a:schemeClr val="accent2"/>
                </a:gs>
              </a:gsLst>
              <a:lin ang="0" scaled="0"/>
            </a:gradFill>
          </a:ln>
          <a:effectLst/>
        </p:spPr>
        <p:txBody>
          <a:bodyPr wrap="none" anchor="ctr"/>
          <a:lstStyle/>
          <a:p>
            <a:pPr algn="ctr"/>
            <a:endParaRPr lang="en-US" sz="2700">
              <a:solidFill>
                <a:srgbClr val="FFFFFF"/>
              </a:solidFill>
            </a:endParaRPr>
          </a:p>
        </p:txBody>
      </p:sp>
      <p:sp>
        <p:nvSpPr>
          <p:cNvPr id="77863" name="AnswerA"/>
          <p:cNvSpPr>
            <a:spLocks noChangeArrowheads="1"/>
          </p:cNvSpPr>
          <p:nvPr/>
        </p:nvSpPr>
        <p:spPr bwMode="auto">
          <a:xfrm>
            <a:off x="609600" y="5240379"/>
            <a:ext cx="7130212" cy="2358196"/>
          </a:xfrm>
          <a:prstGeom prst="hexagon">
            <a:avLst>
              <a:gd name="adj" fmla="val 34150"/>
              <a:gd name="vf" fmla="val 115470"/>
            </a:avLst>
          </a:prstGeom>
          <a:gradFill flip="none" rotWithShape="1">
            <a:gsLst>
              <a:gs pos="35000">
                <a:srgbClr val="0D0D0D"/>
              </a:gs>
              <a:gs pos="100000">
                <a:srgbClr val="161645"/>
              </a:gs>
            </a:gsLst>
            <a:lin ang="5400000" scaled="1"/>
            <a:tileRect/>
          </a:gradFill>
          <a:ln w="38100">
            <a:gradFill>
              <a:gsLst>
                <a:gs pos="0">
                  <a:schemeClr val="accent5">
                    <a:lumMod val="50000"/>
                  </a:schemeClr>
                </a:gs>
                <a:gs pos="100000">
                  <a:schemeClr val="accent2"/>
                </a:gs>
              </a:gsLst>
              <a:lin ang="10800000" scaled="0"/>
            </a:gradFill>
          </a:ln>
          <a:effectLst/>
        </p:spPr>
        <p:txBody>
          <a:bodyPr wrap="none" anchor="ctr"/>
          <a:lstStyle/>
          <a:p>
            <a:pPr algn="ctr"/>
            <a:endParaRPr lang="en-US" sz="2700">
              <a:solidFill>
                <a:srgbClr val="FFFFFF"/>
              </a:solidFill>
            </a:endParaRPr>
          </a:p>
        </p:txBody>
      </p:sp>
      <p:sp>
        <p:nvSpPr>
          <p:cNvPr id="77877" name="AutoShape 53"/>
          <p:cNvSpPr>
            <a:spLocks noChangeArrowheads="1"/>
          </p:cNvSpPr>
          <p:nvPr/>
        </p:nvSpPr>
        <p:spPr bwMode="auto">
          <a:xfrm>
            <a:off x="7893113" y="6298956"/>
            <a:ext cx="176213" cy="176213"/>
          </a:xfrm>
          <a:prstGeom prst="diamond">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411480" anchor="ctr"/>
          <a:lstStyle/>
          <a:p>
            <a:r>
              <a:rPr lang="en-US" sz="4200" b="1" dirty="0">
                <a:solidFill>
                  <a:srgbClr val="FFFFFF"/>
                </a:solidFill>
              </a:rPr>
              <a:t>B</a:t>
            </a:r>
            <a:endParaRPr lang="en-US" sz="4200" b="1" dirty="0">
              <a:solidFill>
                <a:srgbClr val="FFFFFF"/>
              </a:solidFill>
            </a:endParaRPr>
          </a:p>
        </p:txBody>
      </p:sp>
      <p:sp>
        <p:nvSpPr>
          <p:cNvPr id="77878" name="AutoShape 54"/>
          <p:cNvSpPr>
            <a:spLocks noChangeArrowheads="1"/>
          </p:cNvSpPr>
          <p:nvPr/>
        </p:nvSpPr>
        <p:spPr bwMode="auto">
          <a:xfrm>
            <a:off x="8066890" y="8655997"/>
            <a:ext cx="176213" cy="176213"/>
          </a:xfrm>
          <a:prstGeom prst="diamond">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411480" anchor="ctr"/>
          <a:lstStyle/>
          <a:p>
            <a:r>
              <a:rPr lang="en-US" sz="4200" b="1" dirty="0">
                <a:solidFill>
                  <a:srgbClr val="FFFFFF"/>
                </a:solidFill>
              </a:rPr>
              <a:t>D</a:t>
            </a:r>
            <a:endParaRPr lang="en-US" sz="4200" b="1" dirty="0">
              <a:solidFill>
                <a:srgbClr val="FFFFFF"/>
              </a:solidFill>
            </a:endParaRPr>
          </a:p>
        </p:txBody>
      </p:sp>
      <p:sp>
        <p:nvSpPr>
          <p:cNvPr id="77879" name="AutoShape 55"/>
          <p:cNvSpPr>
            <a:spLocks noChangeArrowheads="1"/>
          </p:cNvSpPr>
          <p:nvPr/>
        </p:nvSpPr>
        <p:spPr bwMode="auto">
          <a:xfrm>
            <a:off x="795683" y="6229671"/>
            <a:ext cx="176213" cy="176213"/>
          </a:xfrm>
          <a:prstGeom prst="diamond">
            <a:avLst/>
          </a:prstGeom>
          <a:solidFill>
            <a:schemeClr val="bg1"/>
          </a:solidFill>
          <a:ln>
            <a:noFill/>
          </a:ln>
          <a:effectLst/>
        </p:spPr>
        <p:txBody>
          <a:bodyPr wrap="none" lIns="411480" anchor="ctr"/>
          <a:lstStyle/>
          <a:p>
            <a:r>
              <a:rPr lang="en-US" sz="4200" b="1" dirty="0">
                <a:solidFill>
                  <a:srgbClr val="FFFFFF"/>
                </a:solidFill>
              </a:rPr>
              <a:t>A</a:t>
            </a:r>
            <a:endParaRPr lang="en-US" b="1" dirty="0">
              <a:solidFill>
                <a:srgbClr val="FFFFFF"/>
              </a:solidFill>
            </a:endParaRPr>
          </a:p>
        </p:txBody>
      </p:sp>
      <p:sp>
        <p:nvSpPr>
          <p:cNvPr id="77880" name="AutoShape 56"/>
          <p:cNvSpPr>
            <a:spLocks noChangeArrowheads="1"/>
          </p:cNvSpPr>
          <p:nvPr/>
        </p:nvSpPr>
        <p:spPr bwMode="auto">
          <a:xfrm>
            <a:off x="654231" y="8685378"/>
            <a:ext cx="176213" cy="176213"/>
          </a:xfrm>
          <a:prstGeom prst="diamond">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411480" anchor="ctr"/>
          <a:lstStyle/>
          <a:p>
            <a:r>
              <a:rPr lang="en-US" sz="4200" b="1" dirty="0">
                <a:solidFill>
                  <a:srgbClr val="FFFFFF"/>
                </a:solidFill>
              </a:rPr>
              <a:t>C</a:t>
            </a:r>
            <a:endParaRPr lang="en-US" sz="4200" b="1" dirty="0">
              <a:solidFill>
                <a:srgbClr val="FFFFFF"/>
              </a:solidFill>
            </a:endParaRPr>
          </a:p>
        </p:txBody>
      </p:sp>
      <p:sp>
        <p:nvSpPr>
          <p:cNvPr id="5" name="StartTimerButton" hidden="1">
            <a:hlinkClick r:id="" action="ppaction://macro?name=StartPhoneTimer">
              <a:snd r:embed="rId6" name="66 Phone-A-Friend-pt2.wav"/>
            </a:hlinkClick>
          </p:cNvPr>
          <p:cNvSpPr/>
          <p:nvPr/>
        </p:nvSpPr>
        <p:spPr>
          <a:xfrm>
            <a:off x="7127738" y="3835278"/>
            <a:ext cx="1371600" cy="1371600"/>
          </a:xfrm>
          <a:prstGeom prst="ellipse">
            <a:avLst/>
          </a:prstGeom>
          <a:solidFill>
            <a:schemeClr val="accent6"/>
          </a:solidFill>
          <a:ln w="38100">
            <a:solidFill>
              <a:srgbClr val="FFFF00"/>
            </a:solidFill>
          </a:ln>
          <a:effectLst>
            <a:outerShdw blurRad="76200" dist="63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lnSpc>
                <a:spcPts val="2100"/>
              </a:lnSpc>
            </a:pPr>
            <a:r>
              <a:rPr lang="en-US" sz="2400" b="1" dirty="0">
                <a:solidFill>
                  <a:srgbClr val="BBE0E3">
                    <a:lumMod val="60000"/>
                    <a:lumOff val="40000"/>
                  </a:srgbClr>
                </a:solidFill>
                <a:effectLst>
                  <a:outerShdw blurRad="38100" dist="38100" dir="2700000" algn="tl">
                    <a:srgbClr val="000000">
                      <a:alpha val="43137"/>
                    </a:srgbClr>
                  </a:outerShdw>
                </a:effectLst>
                <a:latin typeface="Arial Black" panose="020B0A04020102020204" pitchFamily="34" charset="0"/>
              </a:rPr>
              <a:t>START</a:t>
            </a:r>
            <a:endParaRPr lang="en-US" sz="2400" b="1" dirty="0">
              <a:solidFill>
                <a:srgbClr val="BBE0E3">
                  <a:lumMod val="60000"/>
                  <a:lumOff val="40000"/>
                </a:srgbClr>
              </a:solidFill>
              <a:effectLst>
                <a:outerShdw blurRad="38100" dist="38100" dir="2700000" algn="tl">
                  <a:srgbClr val="000000">
                    <a:alpha val="43137"/>
                  </a:srgbClr>
                </a:outerShdw>
              </a:effectLst>
              <a:latin typeface="Arial Black" panose="020B0A04020102020204" pitchFamily="34" charset="0"/>
            </a:endParaRPr>
          </a:p>
          <a:p>
            <a:pPr algn="ctr">
              <a:lnSpc>
                <a:spcPts val="2100"/>
              </a:lnSpc>
            </a:pPr>
            <a:r>
              <a:rPr lang="en-US" sz="2400" b="1" dirty="0">
                <a:solidFill>
                  <a:srgbClr val="BBE0E3">
                    <a:lumMod val="60000"/>
                    <a:lumOff val="40000"/>
                  </a:srgbClr>
                </a:solidFill>
                <a:effectLst>
                  <a:outerShdw blurRad="38100" dist="38100" dir="2700000" algn="tl">
                    <a:srgbClr val="000000">
                      <a:alpha val="43137"/>
                    </a:srgbClr>
                  </a:outerShdw>
                </a:effectLst>
                <a:latin typeface="Arial Black" panose="020B0A04020102020204" pitchFamily="34" charset="0"/>
              </a:rPr>
              <a:t>TIMER</a:t>
            </a:r>
            <a:endParaRPr lang="en-US" sz="2400" b="1" dirty="0">
              <a:solidFill>
                <a:srgbClr val="BBE0E3">
                  <a:lumMod val="60000"/>
                  <a:lumOff val="40000"/>
                </a:srgbClr>
              </a:solidFill>
              <a:effectLst>
                <a:outerShdw blurRad="38100" dist="38100" dir="2700000" algn="tl">
                  <a:srgbClr val="000000">
                    <a:alpha val="43137"/>
                  </a:srgbClr>
                </a:outerShdw>
              </a:effectLst>
              <a:latin typeface="Arial Black" panose="020B0A04020102020204" pitchFamily="34" charset="0"/>
            </a:endParaRPr>
          </a:p>
        </p:txBody>
      </p:sp>
      <p:sp>
        <p:nvSpPr>
          <p:cNvPr id="123" name="CloseAskPoll" hidden="1">
            <a:hlinkClick r:id="" action="ppaction://macro?name=EndLifeline"/>
          </p:cNvPr>
          <p:cNvSpPr/>
          <p:nvPr/>
        </p:nvSpPr>
        <p:spPr>
          <a:xfrm>
            <a:off x="11621123" y="2531170"/>
            <a:ext cx="1234440" cy="365639"/>
          </a:xfrm>
          <a:prstGeom prst="rect">
            <a:avLst/>
          </a:prstGeom>
          <a:ln w="19050">
            <a:solidFill>
              <a:schemeClr val="accent6">
                <a:lumMod val="60000"/>
                <a:lumOff val="40000"/>
              </a:schemeClr>
            </a:solidFill>
          </a:ln>
        </p:spPr>
        <p:style>
          <a:lnRef idx="2">
            <a:schemeClr val="dk1">
              <a:shade val="50000"/>
            </a:schemeClr>
          </a:lnRef>
          <a:fillRef idx="1">
            <a:schemeClr val="dk1"/>
          </a:fillRef>
          <a:effectRef idx="0">
            <a:schemeClr val="dk1"/>
          </a:effectRef>
          <a:fontRef idx="minor">
            <a:schemeClr val="lt1"/>
          </a:fontRef>
        </p:style>
        <p:txBody>
          <a:bodyPr lIns="0" rIns="0" rtlCol="0" anchor="ctr"/>
          <a:lstStyle/>
          <a:p>
            <a:pPr algn="ctr"/>
            <a:r>
              <a:rPr lang="en-US" sz="2400" b="1" dirty="0">
                <a:solidFill>
                  <a:srgbClr val="FFFFFF"/>
                </a:solidFill>
                <a:latin typeface="Arial Black" panose="020B0A04020102020204" pitchFamily="34" charset="0"/>
              </a:rPr>
              <a:t>CLOSE</a:t>
            </a:r>
            <a:endParaRPr lang="en-US" sz="2400" b="1" dirty="0">
              <a:solidFill>
                <a:srgbClr val="FFFFFF"/>
              </a:solidFill>
              <a:latin typeface="Arial Black" panose="020B0A04020102020204" pitchFamily="34" charset="0"/>
            </a:endParaRPr>
          </a:p>
        </p:txBody>
      </p:sp>
      <p:sp>
        <p:nvSpPr>
          <p:cNvPr id="124" name="StopPhoneTimer" hidden="1">
            <a:hlinkClick r:id="" action="ppaction://macro?name=EndLifeline"/>
          </p:cNvPr>
          <p:cNvSpPr/>
          <p:nvPr/>
        </p:nvSpPr>
        <p:spPr>
          <a:xfrm>
            <a:off x="7272258" y="5143501"/>
            <a:ext cx="1097280" cy="365639"/>
          </a:xfrm>
          <a:prstGeom prst="hexagon">
            <a:avLst/>
          </a:prstGeom>
          <a:ln w="19050">
            <a:solidFill>
              <a:schemeClr val="accent6">
                <a:lumMod val="60000"/>
                <a:lumOff val="40000"/>
              </a:schemeClr>
            </a:solidFill>
          </a:ln>
        </p:spPr>
        <p:style>
          <a:lnRef idx="2">
            <a:schemeClr val="dk1">
              <a:shade val="50000"/>
            </a:schemeClr>
          </a:lnRef>
          <a:fillRef idx="1">
            <a:schemeClr val="dk1"/>
          </a:fillRef>
          <a:effectRef idx="0">
            <a:schemeClr val="dk1"/>
          </a:effectRef>
          <a:fontRef idx="minor">
            <a:schemeClr val="lt1"/>
          </a:fontRef>
        </p:style>
        <p:txBody>
          <a:bodyPr lIns="0" rIns="0" rtlCol="0" anchor="ctr"/>
          <a:lstStyle/>
          <a:p>
            <a:pPr algn="ctr"/>
            <a:r>
              <a:rPr lang="en-US" sz="2400" b="1" dirty="0">
                <a:solidFill>
                  <a:srgbClr val="FFFFFF"/>
                </a:solidFill>
                <a:latin typeface="Arial Black" panose="020B0A04020102020204" pitchFamily="34" charset="0"/>
              </a:rPr>
              <a:t>END</a:t>
            </a:r>
            <a:endParaRPr lang="en-US" sz="2400" b="1" dirty="0">
              <a:solidFill>
                <a:srgbClr val="FFFFFF"/>
              </a:solidFill>
              <a:latin typeface="Arial Black" panose="020B0A04020102020204" pitchFamily="34" charset="0"/>
            </a:endParaRPr>
          </a:p>
        </p:txBody>
      </p:sp>
      <p:grpSp>
        <p:nvGrpSpPr>
          <p:cNvPr id="128" name="FiftyFifty" hidden="1"/>
          <p:cNvGrpSpPr/>
          <p:nvPr/>
        </p:nvGrpSpPr>
        <p:grpSpPr>
          <a:xfrm>
            <a:off x="5855300" y="8938331"/>
            <a:ext cx="1248003" cy="623510"/>
            <a:chOff x="-1855955" y="3274526"/>
            <a:chExt cx="1575210" cy="786985"/>
          </a:xfrm>
        </p:grpSpPr>
        <p:sp>
          <p:nvSpPr>
            <p:cNvPr id="129" name="Lifeline" hidden="1">
              <a:hlinkClick r:id="" action="ppaction://macro?name=FiftyFifty"/>
            </p:cNvPr>
            <p:cNvSpPr/>
            <p:nvPr/>
          </p:nvSpPr>
          <p:spPr>
            <a:xfrm>
              <a:off x="-1855955" y="3274526"/>
              <a:ext cx="1575210" cy="786985"/>
            </a:xfrm>
            <a:prstGeom prst="ellipse">
              <a:avLst/>
            </a:prstGeom>
            <a:solidFill>
              <a:schemeClr val="tx1"/>
            </a:solidFill>
            <a:ln w="28575">
              <a:gradFill flip="none" rotWithShape="1">
                <a:gsLst>
                  <a:gs pos="0">
                    <a:srgbClr val="3366FF"/>
                  </a:gs>
                  <a:gs pos="49000">
                    <a:schemeClr val="accent1">
                      <a:lumMod val="97000"/>
                      <a:lumOff val="3000"/>
                    </a:schemeClr>
                  </a:gs>
                  <a:gs pos="100000">
                    <a:srgbClr val="3366FF"/>
                  </a:gs>
                </a:gsLst>
                <a:lin ang="0" scaled="0"/>
                <a:tileRect/>
              </a:gra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endParaRPr lang="en-US" sz="6000" b="1" spc="-450" dirty="0">
                <a:solidFill>
                  <a:prstClr val="white"/>
                </a:solidFill>
              </a:endParaRPr>
            </a:p>
          </p:txBody>
        </p:sp>
        <p:pic>
          <p:nvPicPr>
            <p:cNvPr id="132" name="Picture 131" hidden="1">
              <a:hlinkClick r:id="" action="ppaction://macro?name=FiftyFifty"/>
            </p:cNvPr>
            <p:cNvPicPr>
              <a:picLocks noChangeAspect="1"/>
            </p:cNvPicPr>
            <p:nvPr/>
          </p:nvPicPr>
          <p:blipFill rotWithShape="1">
            <a:blip r:embed="rId7" cstate="print">
              <a:extLst>
                <a:ext uri="{28A0092B-C50C-407E-A947-70E740481C1C}">
                  <a14:useLocalDpi xmlns:a14="http://schemas.microsoft.com/office/drawing/2010/main" val="0"/>
                </a:ext>
              </a:extLst>
            </a:blip>
            <a:srcRect l="18104" t="24368" r="16082" b="32681"/>
            <a:stretch>
              <a:fillRect/>
            </a:stretch>
          </p:blipFill>
          <p:spPr>
            <a:xfrm>
              <a:off x="-1670217" y="3446042"/>
              <a:ext cx="1203735" cy="460860"/>
            </a:xfrm>
            <a:prstGeom prst="rect">
              <a:avLst/>
            </a:prstGeom>
          </p:spPr>
        </p:pic>
      </p:grpSp>
      <p:grpSp>
        <p:nvGrpSpPr>
          <p:cNvPr id="133" name="AskAudience" hidden="1"/>
          <p:cNvGrpSpPr/>
          <p:nvPr/>
        </p:nvGrpSpPr>
        <p:grpSpPr>
          <a:xfrm>
            <a:off x="7208246" y="8938331"/>
            <a:ext cx="1248003" cy="623510"/>
            <a:chOff x="-1855955" y="260905"/>
            <a:chExt cx="1575210" cy="786985"/>
          </a:xfrm>
        </p:grpSpPr>
        <p:sp>
          <p:nvSpPr>
            <p:cNvPr id="134" name="Lifeline" hidden="1">
              <a:hlinkClick r:id="" action="ppaction://macro?name=AskAudience"/>
            </p:cNvPr>
            <p:cNvSpPr/>
            <p:nvPr/>
          </p:nvSpPr>
          <p:spPr>
            <a:xfrm>
              <a:off x="-1855955" y="260905"/>
              <a:ext cx="1575210" cy="786985"/>
            </a:xfrm>
            <a:prstGeom prst="ellipse">
              <a:avLst/>
            </a:prstGeom>
            <a:solidFill>
              <a:schemeClr val="tx1"/>
            </a:solidFill>
            <a:ln w="28575">
              <a:gradFill flip="none" rotWithShape="1">
                <a:gsLst>
                  <a:gs pos="0">
                    <a:srgbClr val="3366FF"/>
                  </a:gs>
                  <a:gs pos="49000">
                    <a:schemeClr val="accent1">
                      <a:lumMod val="97000"/>
                      <a:lumOff val="3000"/>
                    </a:schemeClr>
                  </a:gs>
                  <a:gs pos="100000">
                    <a:srgbClr val="3366FF"/>
                  </a:gs>
                </a:gsLst>
                <a:lin ang="0" scaled="0"/>
                <a:tileRect/>
              </a:gra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endParaRPr lang="en-US" sz="6000" b="1" spc="-450" dirty="0">
                <a:solidFill>
                  <a:prstClr val="white"/>
                </a:solidFill>
              </a:endParaRPr>
            </a:p>
          </p:txBody>
        </p:sp>
        <p:pic>
          <p:nvPicPr>
            <p:cNvPr id="135" name="Picture 134" hidden="1">
              <a:hlinkClick r:id="" action="ppaction://macro?name=AskAudience"/>
            </p:cNvPr>
            <p:cNvPicPr>
              <a:picLocks noChangeAspect="1"/>
            </p:cNvPicPr>
            <p:nvPr/>
          </p:nvPicPr>
          <p:blipFill rotWithShape="1">
            <a:blip r:embed="rId8" cstate="print">
              <a:extLst>
                <a:ext uri="{28A0092B-C50C-407E-A947-70E740481C1C}">
                  <a14:useLocalDpi xmlns:a14="http://schemas.microsoft.com/office/drawing/2010/main" val="0"/>
                </a:ext>
              </a:extLst>
            </a:blip>
            <a:srcRect l="17092" t="15136" r="19425" b="32640"/>
            <a:stretch>
              <a:fillRect/>
            </a:stretch>
          </p:blipFill>
          <p:spPr>
            <a:xfrm>
              <a:off x="-1567615" y="347158"/>
              <a:ext cx="998530" cy="614479"/>
            </a:xfrm>
            <a:prstGeom prst="rect">
              <a:avLst/>
            </a:prstGeom>
          </p:spPr>
        </p:pic>
      </p:grpSp>
      <p:grpSp>
        <p:nvGrpSpPr>
          <p:cNvPr id="147" name="PlusOne" hidden="1"/>
          <p:cNvGrpSpPr/>
          <p:nvPr/>
        </p:nvGrpSpPr>
        <p:grpSpPr>
          <a:xfrm>
            <a:off x="8556653" y="8938331"/>
            <a:ext cx="1248003" cy="623510"/>
            <a:chOff x="-1855955" y="4257568"/>
            <a:chExt cx="1575210" cy="786985"/>
          </a:xfrm>
        </p:grpSpPr>
        <p:sp>
          <p:nvSpPr>
            <p:cNvPr id="148" name="Lifeline" hidden="1">
              <a:hlinkClick r:id="" action="ppaction://macro?name=PlusOne"/>
            </p:cNvPr>
            <p:cNvSpPr/>
            <p:nvPr/>
          </p:nvSpPr>
          <p:spPr>
            <a:xfrm>
              <a:off x="-1855955" y="4257568"/>
              <a:ext cx="1575210" cy="786985"/>
            </a:xfrm>
            <a:prstGeom prst="ellipse">
              <a:avLst/>
            </a:prstGeom>
            <a:solidFill>
              <a:schemeClr val="tx1"/>
            </a:solidFill>
            <a:ln w="28575">
              <a:gradFill flip="none" rotWithShape="1">
                <a:gsLst>
                  <a:gs pos="0">
                    <a:srgbClr val="3366FF"/>
                  </a:gs>
                  <a:gs pos="49000">
                    <a:schemeClr val="accent1">
                      <a:lumMod val="97000"/>
                      <a:lumOff val="3000"/>
                    </a:schemeClr>
                  </a:gs>
                  <a:gs pos="100000">
                    <a:srgbClr val="3366FF"/>
                  </a:gs>
                </a:gsLst>
                <a:lin ang="0" scaled="0"/>
                <a:tileRect/>
              </a:gra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endParaRPr lang="en-US" sz="6000" b="1" spc="-450" dirty="0">
                <a:solidFill>
                  <a:prstClr val="white"/>
                </a:solidFill>
              </a:endParaRPr>
            </a:p>
          </p:txBody>
        </p:sp>
        <p:pic>
          <p:nvPicPr>
            <p:cNvPr id="149" name="Picture 148" hidden="1">
              <a:hlinkClick r:id="" action="ppaction://macro?name=PlusOne"/>
            </p:cNvPr>
            <p:cNvPicPr>
              <a:picLocks noChangeAspect="1"/>
            </p:cNvPicPr>
            <p:nvPr/>
          </p:nvPicPr>
          <p:blipFill rotWithShape="1">
            <a:blip r:embed="rId9" cstate="print">
              <a:extLst>
                <a:ext uri="{28A0092B-C50C-407E-A947-70E740481C1C}">
                  <a14:useLocalDpi xmlns:a14="http://schemas.microsoft.com/office/drawing/2010/main" val="0"/>
                </a:ext>
              </a:extLst>
            </a:blip>
            <a:srcRect l="24933" t="28170" r="25335" b="40810"/>
            <a:stretch>
              <a:fillRect/>
            </a:stretch>
          </p:blipFill>
          <p:spPr>
            <a:xfrm>
              <a:off x="-1471602" y="4401428"/>
              <a:ext cx="806505" cy="499265"/>
            </a:xfrm>
            <a:prstGeom prst="rect">
              <a:avLst/>
            </a:prstGeom>
          </p:spPr>
        </p:pic>
      </p:grpSp>
      <p:grpSp>
        <p:nvGrpSpPr>
          <p:cNvPr id="150" name="LL1X" hidden="1"/>
          <p:cNvGrpSpPr/>
          <p:nvPr/>
        </p:nvGrpSpPr>
        <p:grpSpPr>
          <a:xfrm>
            <a:off x="5793501" y="8708901"/>
            <a:ext cx="1371600" cy="1082367"/>
            <a:chOff x="3862334" y="5805934"/>
            <a:chExt cx="914400" cy="721578"/>
          </a:xfrm>
        </p:grpSpPr>
        <p:sp>
          <p:nvSpPr>
            <p:cNvPr id="151" name="shape" hidden="1"/>
            <p:cNvSpPr/>
            <p:nvPr/>
          </p:nvSpPr>
          <p:spPr>
            <a:xfrm>
              <a:off x="3862334" y="5936597"/>
              <a:ext cx="914400" cy="457200"/>
            </a:xfrm>
            <a:prstGeom prst="ellipse">
              <a:avLst/>
            </a:prstGeom>
            <a:solidFill>
              <a:schemeClr val="tx1">
                <a:alpha val="1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endParaRPr lang="en-US" sz="2700" b="1" dirty="0">
                <a:solidFill>
                  <a:srgbClr val="FFFFFF"/>
                </a:solidFill>
              </a:endParaRPr>
            </a:p>
          </p:txBody>
        </p:sp>
        <p:sp>
          <p:nvSpPr>
            <p:cNvPr id="152" name="Fifty" hidden="1"/>
            <p:cNvSpPr/>
            <p:nvPr/>
          </p:nvSpPr>
          <p:spPr>
            <a:xfrm rot="18900000">
              <a:off x="3967135" y="5805934"/>
              <a:ext cx="721578" cy="721578"/>
            </a:xfrm>
            <a:prstGeom prst="plus">
              <a:avLst>
                <a:gd name="adj" fmla="val 40402"/>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srgbClr val="FFFFFF"/>
                </a:solidFill>
              </a:endParaRPr>
            </a:p>
          </p:txBody>
        </p:sp>
      </p:grpSp>
      <p:grpSp>
        <p:nvGrpSpPr>
          <p:cNvPr id="153" name="LL2X" hidden="1"/>
          <p:cNvGrpSpPr/>
          <p:nvPr/>
        </p:nvGrpSpPr>
        <p:grpSpPr>
          <a:xfrm>
            <a:off x="7146447" y="8708901"/>
            <a:ext cx="1371600" cy="1082367"/>
            <a:chOff x="4764298" y="5805934"/>
            <a:chExt cx="914400" cy="721578"/>
          </a:xfrm>
        </p:grpSpPr>
        <p:sp>
          <p:nvSpPr>
            <p:cNvPr id="154" name="shape" hidden="1"/>
            <p:cNvSpPr/>
            <p:nvPr/>
          </p:nvSpPr>
          <p:spPr>
            <a:xfrm>
              <a:off x="4764298" y="5936597"/>
              <a:ext cx="914400" cy="457200"/>
            </a:xfrm>
            <a:prstGeom prst="ellipse">
              <a:avLst/>
            </a:prstGeom>
            <a:solidFill>
              <a:schemeClr val="tx1">
                <a:alpha val="1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endParaRPr lang="en-US" sz="2700" b="1" dirty="0">
                <a:solidFill>
                  <a:srgbClr val="FFFFFF"/>
                </a:solidFill>
              </a:endParaRPr>
            </a:p>
          </p:txBody>
        </p:sp>
        <p:sp>
          <p:nvSpPr>
            <p:cNvPr id="155" name="Audience" hidden="1"/>
            <p:cNvSpPr/>
            <p:nvPr/>
          </p:nvSpPr>
          <p:spPr>
            <a:xfrm rot="18900000">
              <a:off x="4871242" y="5805934"/>
              <a:ext cx="721578" cy="721578"/>
            </a:xfrm>
            <a:prstGeom prst="plus">
              <a:avLst>
                <a:gd name="adj" fmla="val 40402"/>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srgbClr val="FFFFFF"/>
                </a:solidFill>
              </a:endParaRPr>
            </a:p>
          </p:txBody>
        </p:sp>
      </p:grpSp>
      <p:grpSp>
        <p:nvGrpSpPr>
          <p:cNvPr id="156" name="LL3X" hidden="1"/>
          <p:cNvGrpSpPr/>
          <p:nvPr/>
        </p:nvGrpSpPr>
        <p:grpSpPr>
          <a:xfrm>
            <a:off x="8494854" y="8708901"/>
            <a:ext cx="1371600" cy="1082367"/>
            <a:chOff x="5663236" y="5805934"/>
            <a:chExt cx="914400" cy="721578"/>
          </a:xfrm>
        </p:grpSpPr>
        <p:sp>
          <p:nvSpPr>
            <p:cNvPr id="157" name="shape" hidden="1"/>
            <p:cNvSpPr/>
            <p:nvPr/>
          </p:nvSpPr>
          <p:spPr>
            <a:xfrm>
              <a:off x="5663236" y="5915407"/>
              <a:ext cx="914400" cy="457200"/>
            </a:xfrm>
            <a:prstGeom prst="ellipse">
              <a:avLst/>
            </a:prstGeom>
            <a:solidFill>
              <a:schemeClr val="tx1">
                <a:alpha val="1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endParaRPr lang="en-US" sz="4800" dirty="0">
                <a:solidFill>
                  <a:srgbClr val="FFFFFF"/>
                </a:solidFill>
              </a:endParaRPr>
            </a:p>
          </p:txBody>
        </p:sp>
        <p:sp>
          <p:nvSpPr>
            <p:cNvPr id="158" name="Phone" hidden="1"/>
            <p:cNvSpPr/>
            <p:nvPr/>
          </p:nvSpPr>
          <p:spPr>
            <a:xfrm rot="18900000">
              <a:off x="5762648" y="5805934"/>
              <a:ext cx="721578" cy="721578"/>
            </a:xfrm>
            <a:prstGeom prst="plus">
              <a:avLst>
                <a:gd name="adj" fmla="val 40402"/>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srgbClr val="FFFFFF"/>
                </a:solidFill>
              </a:endParaRPr>
            </a:p>
          </p:txBody>
        </p:sp>
      </p:grpSp>
      <p:sp>
        <p:nvSpPr>
          <p:cNvPr id="160" name="PlusOneText" hidden="1"/>
          <p:cNvSpPr txBox="1"/>
          <p:nvPr/>
        </p:nvSpPr>
        <p:spPr>
          <a:xfrm>
            <a:off x="7025684" y="7193815"/>
            <a:ext cx="1574129" cy="891278"/>
          </a:xfrm>
          <a:prstGeom prst="ellipse">
            <a:avLst/>
          </a:prstGeom>
          <a:solidFill>
            <a:schemeClr val="tx1"/>
          </a:solidFill>
          <a:ln w="44450">
            <a:solidFill>
              <a:srgbClr val="3366FF"/>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defPPr>
              <a:defRPr lang="en-US"/>
            </a:defPPr>
            <a:lvl1pPr algn="ctr">
              <a:defRPr sz="4000" b="1" spc="-300">
                <a:solidFill>
                  <a:prstClr val="white"/>
                </a:solidFill>
                <a:latin typeface="+mn-lt"/>
              </a:defRPr>
            </a:lvl1pPr>
            <a:lvl2pPr>
              <a:defRPr>
                <a:solidFill>
                  <a:schemeClr val="lt1"/>
                </a:solidFill>
                <a:latin typeface="+mn-lt"/>
              </a:defRPr>
            </a:lvl2pPr>
            <a:lvl3pPr>
              <a:defRPr>
                <a:solidFill>
                  <a:schemeClr val="lt1"/>
                </a:solidFill>
                <a:latin typeface="+mn-lt"/>
              </a:defRPr>
            </a:lvl3pPr>
            <a:lvl4pPr>
              <a:defRPr>
                <a:solidFill>
                  <a:schemeClr val="lt1"/>
                </a:solidFill>
                <a:latin typeface="+mn-lt"/>
              </a:defRPr>
            </a:lvl4pPr>
            <a:lvl5pPr>
              <a:defRPr>
                <a:solidFill>
                  <a:schemeClr val="lt1"/>
                </a:solidFill>
                <a:latin typeface="+mn-lt"/>
              </a:defRPr>
            </a:lvl5pPr>
            <a:lvl6pPr>
              <a:defRPr>
                <a:solidFill>
                  <a:schemeClr val="lt1"/>
                </a:solidFill>
                <a:latin typeface="+mn-lt"/>
              </a:defRPr>
            </a:lvl6pPr>
            <a:lvl7pPr>
              <a:defRPr>
                <a:solidFill>
                  <a:schemeClr val="lt1"/>
                </a:solidFill>
                <a:latin typeface="+mn-lt"/>
              </a:defRPr>
            </a:lvl7pPr>
            <a:lvl8pPr>
              <a:defRPr>
                <a:solidFill>
                  <a:schemeClr val="lt1"/>
                </a:solidFill>
                <a:latin typeface="+mn-lt"/>
              </a:defRPr>
            </a:lvl8pPr>
            <a:lvl9pPr>
              <a:defRPr>
                <a:solidFill>
                  <a:schemeClr val="lt1"/>
                </a:solidFill>
                <a:latin typeface="+mn-lt"/>
              </a:defRPr>
            </a:lvl9pPr>
          </a:lstStyle>
          <a:p>
            <a:r>
              <a:rPr lang="en-US" sz="4200" dirty="0">
                <a:sym typeface="Wingdings 2" panose="05020102010507070707" pitchFamily="18" charset="2"/>
              </a:rPr>
              <a:t></a:t>
            </a:r>
            <a:r>
              <a:rPr lang="en-US" sz="6000" dirty="0"/>
              <a:t>1</a:t>
            </a:r>
            <a:endParaRPr lang="en-US" sz="6000" dirty="0"/>
          </a:p>
        </p:txBody>
      </p:sp>
      <p:sp>
        <p:nvSpPr>
          <p:cNvPr id="161" name="DoubleDipText" hidden="1"/>
          <p:cNvSpPr txBox="1"/>
          <p:nvPr/>
        </p:nvSpPr>
        <p:spPr>
          <a:xfrm>
            <a:off x="7025684" y="7193815"/>
            <a:ext cx="1574129" cy="891278"/>
          </a:xfrm>
          <a:prstGeom prst="ellipse">
            <a:avLst/>
          </a:prstGeom>
          <a:solidFill>
            <a:schemeClr val="tx1"/>
          </a:solidFill>
          <a:ln w="44450">
            <a:solidFill>
              <a:srgbClr val="3366FF"/>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defPPr>
              <a:defRPr lang="en-US"/>
            </a:defPPr>
            <a:lvl1pPr algn="ctr">
              <a:defRPr sz="4000" b="1" spc="-300">
                <a:solidFill>
                  <a:prstClr val="white"/>
                </a:solidFill>
                <a:latin typeface="+mn-lt"/>
              </a:defRPr>
            </a:lvl1pPr>
            <a:lvl2pPr>
              <a:defRPr>
                <a:solidFill>
                  <a:schemeClr val="lt1"/>
                </a:solidFill>
                <a:latin typeface="+mn-lt"/>
              </a:defRPr>
            </a:lvl2pPr>
            <a:lvl3pPr>
              <a:defRPr>
                <a:solidFill>
                  <a:schemeClr val="lt1"/>
                </a:solidFill>
                <a:latin typeface="+mn-lt"/>
              </a:defRPr>
            </a:lvl3pPr>
            <a:lvl4pPr>
              <a:defRPr>
                <a:solidFill>
                  <a:schemeClr val="lt1"/>
                </a:solidFill>
                <a:latin typeface="+mn-lt"/>
              </a:defRPr>
            </a:lvl4pPr>
            <a:lvl5pPr>
              <a:defRPr>
                <a:solidFill>
                  <a:schemeClr val="lt1"/>
                </a:solidFill>
                <a:latin typeface="+mn-lt"/>
              </a:defRPr>
            </a:lvl5pPr>
            <a:lvl6pPr>
              <a:defRPr>
                <a:solidFill>
                  <a:schemeClr val="lt1"/>
                </a:solidFill>
                <a:latin typeface="+mn-lt"/>
              </a:defRPr>
            </a:lvl6pPr>
            <a:lvl7pPr>
              <a:defRPr>
                <a:solidFill>
                  <a:schemeClr val="lt1"/>
                </a:solidFill>
                <a:latin typeface="+mn-lt"/>
              </a:defRPr>
            </a:lvl7pPr>
            <a:lvl8pPr>
              <a:defRPr>
                <a:solidFill>
                  <a:schemeClr val="lt1"/>
                </a:solidFill>
                <a:latin typeface="+mn-lt"/>
              </a:defRPr>
            </a:lvl8pPr>
            <a:lvl9pPr>
              <a:defRPr>
                <a:solidFill>
                  <a:schemeClr val="lt1"/>
                </a:solidFill>
                <a:latin typeface="+mn-lt"/>
              </a:defRPr>
            </a:lvl9pPr>
          </a:lstStyle>
          <a:p>
            <a:r>
              <a:rPr lang="en-US" sz="4200" dirty="0">
                <a:sym typeface="Wingdings 2" panose="05020102010507070707" pitchFamily="18" charset="2"/>
              </a:rPr>
              <a:t></a:t>
            </a:r>
            <a:r>
              <a:rPr lang="en-US" sz="6000" dirty="0"/>
              <a:t>2</a:t>
            </a:r>
            <a:endParaRPr lang="en-US" sz="6000" dirty="0"/>
          </a:p>
        </p:txBody>
      </p:sp>
      <p:grpSp>
        <p:nvGrpSpPr>
          <p:cNvPr id="138" name="ContinueWon" hidden="1"/>
          <p:cNvGrpSpPr/>
          <p:nvPr/>
        </p:nvGrpSpPr>
        <p:grpSpPr>
          <a:xfrm>
            <a:off x="4895375" y="5382647"/>
            <a:ext cx="5861636" cy="923948"/>
            <a:chOff x="920627" y="206375"/>
            <a:chExt cx="8983609" cy="1416050"/>
          </a:xfrm>
        </p:grpSpPr>
        <p:sp>
          <p:nvSpPr>
            <p:cNvPr id="139" name="WonValue" hidden="1">
              <a:hlinkClick r:id="" action="ppaction://macro?name=NextQuestion"/>
            </p:cNvPr>
            <p:cNvSpPr>
              <a:spLocks noChangeArrowheads="1"/>
            </p:cNvSpPr>
            <p:nvPr/>
          </p:nvSpPr>
          <p:spPr bwMode="auto">
            <a:xfrm>
              <a:off x="920627" y="206375"/>
              <a:ext cx="8983609" cy="1416050"/>
            </a:xfrm>
            <a:prstGeom prst="hexagon">
              <a:avLst>
                <a:gd name="adj" fmla="val 34128"/>
                <a:gd name="vf" fmla="val 115470"/>
              </a:avLst>
            </a:prstGeom>
            <a:gradFill flip="none" rotWithShape="1">
              <a:gsLst>
                <a:gs pos="35000">
                  <a:srgbClr val="0D0D0D"/>
                </a:gs>
                <a:gs pos="100000">
                  <a:srgbClr val="161645"/>
                </a:gs>
              </a:gsLst>
              <a:lin ang="5400000" scaled="1"/>
              <a:tileRect/>
            </a:gradFill>
            <a:ln w="50800" cap="sq">
              <a:gradFill>
                <a:gsLst>
                  <a:gs pos="50000">
                    <a:schemeClr val="accent5">
                      <a:lumMod val="50000"/>
                    </a:schemeClr>
                  </a:gs>
                  <a:gs pos="100000">
                    <a:schemeClr val="accent2"/>
                  </a:gs>
                  <a:gs pos="0">
                    <a:schemeClr val="accent2"/>
                  </a:gs>
                </a:gsLst>
                <a:lin ang="10800000" scaled="0"/>
              </a:gradFill>
              <a:miter lim="800000"/>
            </a:ln>
            <a:effectLst/>
          </p:spPr>
          <p:txBody>
            <a:bodyPr wrap="none" tIns="0" anchor="ctr"/>
            <a:lstStyle/>
            <a:p>
              <a:pPr algn="ctr"/>
              <a:r>
                <a:rPr lang="en-US" sz="6600" b="1">
                  <a:solidFill>
                    <a:srgbClr val="FFFFFF"/>
                  </a:solidFill>
                </a:rPr>
                <a:t>$200</a:t>
              </a:r>
              <a:endParaRPr lang="en-US" sz="6600" b="1" dirty="0">
                <a:solidFill>
                  <a:srgbClr val="FFFFFF"/>
                </a:solidFill>
              </a:endParaRPr>
            </a:p>
          </p:txBody>
        </p:sp>
        <p:sp>
          <p:nvSpPr>
            <p:cNvPr id="140" name="AutoShape 80" hidden="1"/>
            <p:cNvSpPr>
              <a:spLocks noChangeAspect="1" noChangeArrowheads="1"/>
            </p:cNvSpPr>
            <p:nvPr/>
          </p:nvSpPr>
          <p:spPr bwMode="auto">
            <a:xfrm>
              <a:off x="1096655" y="811067"/>
              <a:ext cx="243460" cy="235912"/>
            </a:xfrm>
            <a:prstGeom prst="diamond">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650">
                <a:solidFill>
                  <a:srgbClr val="000000"/>
                </a:solidFill>
              </a:endParaRPr>
            </a:p>
          </p:txBody>
        </p:sp>
        <p:sp>
          <p:nvSpPr>
            <p:cNvPr id="141" name="AutoShape 81" hidden="1"/>
            <p:cNvSpPr>
              <a:spLocks noChangeAspect="1" noChangeArrowheads="1"/>
            </p:cNvSpPr>
            <p:nvPr/>
          </p:nvSpPr>
          <p:spPr bwMode="auto">
            <a:xfrm>
              <a:off x="9462786" y="811067"/>
              <a:ext cx="243460" cy="235912"/>
            </a:xfrm>
            <a:prstGeom prst="diamond">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650">
                <a:solidFill>
                  <a:srgbClr val="000000"/>
                </a:solidFill>
              </a:endParaRPr>
            </a:p>
          </p:txBody>
        </p:sp>
      </p:grpSp>
      <p:grpSp>
        <p:nvGrpSpPr>
          <p:cNvPr id="118" name="FinalAnswer" hidden="1"/>
          <p:cNvGrpSpPr/>
          <p:nvPr/>
        </p:nvGrpSpPr>
        <p:grpSpPr>
          <a:xfrm>
            <a:off x="3673473" y="4799656"/>
            <a:ext cx="8350902" cy="1590785"/>
            <a:chOff x="2448982" y="3199770"/>
            <a:chExt cx="5567268" cy="1060523"/>
          </a:xfrm>
        </p:grpSpPr>
        <p:sp>
          <p:nvSpPr>
            <p:cNvPr id="119" name="Hexagon 118" hidden="1"/>
            <p:cNvSpPr/>
            <p:nvPr/>
          </p:nvSpPr>
          <p:spPr>
            <a:xfrm>
              <a:off x="2448982" y="3199770"/>
              <a:ext cx="5567268" cy="1060523"/>
            </a:xfrm>
            <a:prstGeom prst="hexagon">
              <a:avLst/>
            </a:prstGeom>
            <a:gradFill flip="none" rotWithShape="1">
              <a:gsLst>
                <a:gs pos="35000">
                  <a:srgbClr val="002060"/>
                </a:gs>
                <a:gs pos="100000">
                  <a:schemeClr val="accent2"/>
                </a:gs>
              </a:gsLst>
              <a:lin ang="5400000" scaled="1"/>
              <a:tileRect/>
            </a:gradFill>
            <a:ln w="50800">
              <a:solidFill>
                <a:schemeClr val="tx1"/>
              </a:solidFill>
            </a:ln>
            <a:effectLst/>
          </p:spPr>
          <p:txBody>
            <a:bodyPr wrap="none" anchor="ctr"/>
            <a:lstStyle/>
            <a:p>
              <a:pPr algn="ctr"/>
              <a:endParaRPr lang="en-US" sz="2700" dirty="0">
                <a:solidFill>
                  <a:srgbClr val="FFFFFF"/>
                </a:solidFill>
              </a:endParaRPr>
            </a:p>
          </p:txBody>
        </p:sp>
        <p:sp>
          <p:nvSpPr>
            <p:cNvPr id="120" name="Freeform 119" hidden="1"/>
            <p:cNvSpPr/>
            <p:nvPr/>
          </p:nvSpPr>
          <p:spPr>
            <a:xfrm>
              <a:off x="2513697" y="3199770"/>
              <a:ext cx="5437838" cy="400832"/>
            </a:xfrm>
            <a:custGeom>
              <a:avLst/>
              <a:gdLst>
                <a:gd name="connsiteX0" fmla="*/ 200416 w 5437838"/>
                <a:gd name="connsiteY0" fmla="*/ 0 h 400832"/>
                <a:gd name="connsiteX1" fmla="*/ 5237422 w 5437838"/>
                <a:gd name="connsiteY1" fmla="*/ 0 h 400832"/>
                <a:gd name="connsiteX2" fmla="*/ 5437838 w 5437838"/>
                <a:gd name="connsiteY2" fmla="*/ 400832 h 400832"/>
                <a:gd name="connsiteX3" fmla="*/ 0 w 5437838"/>
                <a:gd name="connsiteY3" fmla="*/ 400832 h 400832"/>
              </a:gdLst>
              <a:ahLst/>
              <a:cxnLst>
                <a:cxn ang="0">
                  <a:pos x="connsiteX0" y="connsiteY0"/>
                </a:cxn>
                <a:cxn ang="0">
                  <a:pos x="connsiteX1" y="connsiteY1"/>
                </a:cxn>
                <a:cxn ang="0">
                  <a:pos x="connsiteX2" y="connsiteY2"/>
                </a:cxn>
                <a:cxn ang="0">
                  <a:pos x="connsiteX3" y="connsiteY3"/>
                </a:cxn>
              </a:cxnLst>
              <a:rect l="l" t="t" r="r" b="b"/>
              <a:pathLst>
                <a:path w="5437838" h="400832">
                  <a:moveTo>
                    <a:pt x="200416" y="0"/>
                  </a:moveTo>
                  <a:lnTo>
                    <a:pt x="5237422" y="0"/>
                  </a:lnTo>
                  <a:lnTo>
                    <a:pt x="5437838" y="400832"/>
                  </a:lnTo>
                  <a:lnTo>
                    <a:pt x="0" y="400832"/>
                  </a:lnTo>
                  <a:close/>
                </a:path>
              </a:pathLst>
            </a:custGeom>
            <a:solidFill>
              <a:schemeClr val="tx1"/>
            </a:solidFill>
            <a:ln w="76200">
              <a:noFill/>
            </a:ln>
            <a:effectLst/>
          </p:spPr>
          <p:txBody>
            <a:bodyPr wrap="none" anchor="ctr"/>
            <a:lstStyle/>
            <a:p>
              <a:pPr algn="ctr"/>
              <a:r>
                <a:rPr lang="en-US" sz="3600" b="1" dirty="0">
                  <a:solidFill>
                    <a:srgbClr val="FFFFFF"/>
                  </a:solidFill>
                  <a:effectLst>
                    <a:outerShdw blurRad="38100" dist="38100" dir="2700000" algn="tl">
                      <a:srgbClr val="000000">
                        <a:alpha val="43137"/>
                      </a:srgbClr>
                    </a:outerShdw>
                  </a:effectLst>
                  <a:latin typeface="Arial" panose="020B0604020202020204"/>
                </a:rPr>
                <a:t>IS THAT YOUR FINAL ANSWER?</a:t>
              </a:r>
              <a:endParaRPr lang="en-US" sz="3600" b="1" dirty="0">
                <a:solidFill>
                  <a:srgbClr val="FFFFFF"/>
                </a:solidFill>
                <a:effectLst>
                  <a:outerShdw blurRad="38100" dist="38100" dir="2700000" algn="tl">
                    <a:srgbClr val="000000">
                      <a:alpha val="43137"/>
                    </a:srgbClr>
                  </a:outerShdw>
                </a:effectLst>
                <a:latin typeface="Arial" panose="020B0604020202020204"/>
              </a:endParaRPr>
            </a:p>
          </p:txBody>
        </p:sp>
        <p:sp>
          <p:nvSpPr>
            <p:cNvPr id="121" name="FinalNo" hidden="1">
              <a:hlinkClick r:id="" action="ppaction://macro?name=FinalAnswer"/>
            </p:cNvPr>
            <p:cNvSpPr>
              <a:spLocks noChangeArrowheads="1"/>
            </p:cNvSpPr>
            <p:nvPr/>
          </p:nvSpPr>
          <p:spPr bwMode="auto">
            <a:xfrm>
              <a:off x="5384605" y="3701495"/>
              <a:ext cx="2286000" cy="457200"/>
            </a:xfrm>
            <a:prstGeom prst="hexagon">
              <a:avLst/>
            </a:prstGeom>
            <a:noFill/>
            <a:ln w="19050">
              <a:solidFill>
                <a:srgbClr val="3366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r>
                <a:rPr lang="en-US" altLang="en-US" sz="4200" b="1" dirty="0">
                  <a:solidFill>
                    <a:srgbClr val="FFFFFF"/>
                  </a:solidFill>
                </a:rPr>
                <a:t>NO</a:t>
              </a:r>
              <a:endParaRPr lang="en-US" altLang="en-US" sz="4200" b="1" dirty="0">
                <a:solidFill>
                  <a:srgbClr val="FFFFFF"/>
                </a:solidFill>
              </a:endParaRPr>
            </a:p>
          </p:txBody>
        </p:sp>
        <p:sp>
          <p:nvSpPr>
            <p:cNvPr id="122" name="FinalYes" hidden="1">
              <a:hlinkClick r:id="" action="ppaction://macro?name=FinalAnswer"/>
            </p:cNvPr>
            <p:cNvSpPr>
              <a:spLocks noChangeArrowheads="1"/>
            </p:cNvSpPr>
            <p:nvPr/>
          </p:nvSpPr>
          <p:spPr bwMode="auto">
            <a:xfrm>
              <a:off x="2793170" y="3701495"/>
              <a:ext cx="2286000" cy="457200"/>
            </a:xfrm>
            <a:prstGeom prst="hexagon">
              <a:avLst/>
            </a:prstGeom>
            <a:noFill/>
            <a:ln w="19050">
              <a:solidFill>
                <a:srgbClr val="3366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r>
                <a:rPr lang="en-US" altLang="en-US" sz="4200" b="1" dirty="0">
                  <a:solidFill>
                    <a:srgbClr val="FFFFFF"/>
                  </a:solidFill>
                </a:rPr>
                <a:t>YES</a:t>
              </a:r>
              <a:endParaRPr lang="en-US" altLang="en-US" sz="4200" b="1" dirty="0">
                <a:solidFill>
                  <a:srgbClr val="FFFFFF"/>
                </a:solidFill>
              </a:endParaRPr>
            </a:p>
          </p:txBody>
        </p:sp>
      </p:grpSp>
      <p:sp>
        <p:nvSpPr>
          <p:cNvPr id="131" name="Start">
            <a:hlinkClick r:id="" action="ppaction://macro?name=StartFastestFinger"/>
          </p:cNvPr>
          <p:cNvSpPr>
            <a:spLocks noChangeArrowheads="1"/>
          </p:cNvSpPr>
          <p:nvPr/>
        </p:nvSpPr>
        <p:spPr bwMode="auto">
          <a:xfrm>
            <a:off x="6086111" y="9868704"/>
            <a:ext cx="3771900" cy="411480"/>
          </a:xfrm>
          <a:prstGeom prst="hexagon">
            <a:avLst/>
          </a:prstGeom>
          <a:gradFill flip="none" rotWithShape="1">
            <a:gsLst>
              <a:gs pos="65000">
                <a:schemeClr val="tx1">
                  <a:alpha val="1000"/>
                </a:schemeClr>
              </a:gs>
              <a:gs pos="95000">
                <a:schemeClr val="accent6">
                  <a:lumMod val="50000"/>
                </a:schemeClr>
              </a:gs>
            </a:gsLst>
            <a:path path="shape">
              <a:fillToRect l="50000" t="50000" r="50000" b="50000"/>
            </a:path>
            <a:tileRect/>
          </a:gradFill>
          <a:ln w="25400">
            <a:gradFill flip="none" rotWithShape="1">
              <a:gsLst>
                <a:gs pos="0">
                  <a:srgbClr val="3366FF"/>
                </a:gs>
                <a:gs pos="49000">
                  <a:schemeClr val="accent1">
                    <a:lumMod val="97000"/>
                    <a:lumOff val="3000"/>
                  </a:schemeClr>
                </a:gs>
                <a:gs pos="100000">
                  <a:srgbClr val="3366FF"/>
                </a:gs>
              </a:gsLst>
              <a:lin ang="0" scaled="0"/>
              <a:tileRect/>
            </a:gra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r>
              <a:rPr lang="en-US" altLang="en-US" sz="2700" b="1">
                <a:solidFill>
                  <a:srgbClr val="FFFFFF"/>
                </a:solidFill>
              </a:rPr>
              <a:t>Bắt đầu </a:t>
            </a:r>
            <a:endParaRPr lang="en-US" altLang="en-US" sz="2700" b="1" dirty="0">
              <a:solidFill>
                <a:srgbClr val="FFFFFF"/>
              </a:solidFill>
            </a:endParaRPr>
          </a:p>
        </p:txBody>
      </p:sp>
      <p:pic>
        <p:nvPicPr>
          <p:cNvPr id="159" name="Countdown Timer 60 seconds ( v 263 ) circle clock with sound effects 4k">
            <a:hlinkClick r:id="" action="ppaction://media"/>
          </p:cNvPr>
          <p:cNvPicPr>
            <a:picLocks noChangeAspect="1"/>
          </p:cNvPicPr>
          <p:nvPr>
            <a:videoFile r:link="rId10"/>
            <p:extLst>
              <p:ext uri="{DAA4B4D4-6D71-4841-9C94-3DE7FCFB9230}">
                <p14:media xmlns:p14="http://schemas.microsoft.com/office/powerpoint/2010/main" r:embed="rId11"/>
              </p:ext>
            </p:extLst>
          </p:nvPr>
        </p:nvPicPr>
        <p:blipFill rotWithShape="1">
          <a:blip r:embed="rId12"/>
          <a:srcRect l="21738" r="21801"/>
          <a:stretch>
            <a:fillRect/>
          </a:stretch>
        </p:blipFill>
        <p:spPr>
          <a:xfrm>
            <a:off x="15759464" y="8324982"/>
            <a:ext cx="2078181" cy="1940043"/>
          </a:xfrm>
          <a:prstGeom prst="flowChartConnector">
            <a:avLst/>
          </a:prstGeom>
        </p:spPr>
      </p:pic>
      <p:pic>
        <p:nvPicPr>
          <p:cNvPr id="162" name="Kbc (1)">
            <a:hlinkClick r:id="" action="ppaction://media"/>
          </p:cNvPr>
          <p:cNvPicPr>
            <a:picLocks noChangeAspect="1"/>
          </p:cNvPicPr>
          <p:nvPr>
            <a:audioFile r:link="rId13"/>
            <p:extLst>
              <p:ext uri="{DAA4B4D4-6D71-4841-9C94-3DE7FCFB9230}">
                <p14:media xmlns:p14="http://schemas.microsoft.com/office/powerpoint/2010/main" r:embed="rId14"/>
              </p:ext>
            </p:extLst>
          </p:nvPr>
        </p:nvPicPr>
        <p:blipFill>
          <a:blip r:embed="rId15"/>
          <a:stretch>
            <a:fillRect/>
          </a:stretch>
        </p:blipFill>
        <p:spPr>
          <a:xfrm>
            <a:off x="17593841" y="10751802"/>
            <a:ext cx="558615" cy="558615"/>
          </a:xfrm>
          <a:prstGeom prst="rect">
            <a:avLst/>
          </a:prstGeom>
          <a:effectLst>
            <a:outerShdw blurRad="50800" dist="50800" dir="5400000" algn="ctr" rotWithShape="0">
              <a:schemeClr val="tx1"/>
            </a:outerShdw>
          </a:effectLst>
        </p:spPr>
      </p:pic>
      <p:sp>
        <p:nvSpPr>
          <p:cNvPr id="2" name="Rectangle 1"/>
          <p:cNvSpPr/>
          <p:nvPr/>
        </p:nvSpPr>
        <p:spPr>
          <a:xfrm>
            <a:off x="1373133" y="5467660"/>
            <a:ext cx="5965664" cy="2062103"/>
          </a:xfrm>
          <a:prstGeom prst="rect">
            <a:avLst/>
          </a:prstGeom>
        </p:spPr>
        <p:txBody>
          <a:bodyPr wrap="square">
            <a:spAutoFit/>
          </a:bodyPr>
          <a:lstStyle/>
          <a:p>
            <a:pPr algn="just"/>
            <a:r>
              <a:rPr lang="en-US" sz="32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Buổi lễ đổi tên cho xã cùng với tên của các bộ phận khác, thay đổi cách thức làm việc,… nhằm hướng tới một xã giàu đẹp, văn minh.</a:t>
            </a:r>
            <a:endParaRPr lang="en-GB" sz="3200">
              <a:solidFill>
                <a:schemeClr val="bg1"/>
              </a:solidFill>
              <a:latin typeface="Times New Roman" panose="02020603050405020304" pitchFamily="18" charset="0"/>
              <a:cs typeface="Times New Roman" panose="02020603050405020304" pitchFamily="18" charset="0"/>
            </a:endParaRPr>
          </a:p>
        </p:txBody>
      </p:sp>
      <p:sp>
        <p:nvSpPr>
          <p:cNvPr id="3" name="Rectangle 2"/>
          <p:cNvSpPr/>
          <p:nvPr/>
        </p:nvSpPr>
        <p:spPr>
          <a:xfrm>
            <a:off x="8532636" y="5361747"/>
            <a:ext cx="5450018" cy="2062103"/>
          </a:xfrm>
          <a:prstGeom prst="rect">
            <a:avLst/>
          </a:prstGeom>
        </p:spPr>
        <p:txBody>
          <a:bodyPr wrap="square">
            <a:spAutoFit/>
          </a:bodyPr>
          <a:lstStyle/>
          <a:p>
            <a:pPr algn="just"/>
            <a:r>
              <a:rPr lang="en-US" sz="32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Cuộc nói chuyện giữa Chủ tịch xã và những người đã có nghề trong xã để đổi mới cơ chế làm việc, phương thức kinh doanh.</a:t>
            </a:r>
            <a:endParaRPr lang="en-GB" sz="3200">
              <a:solidFill>
                <a:schemeClr val="bg1"/>
              </a:solidFill>
              <a:latin typeface="Times New Roman" panose="02020603050405020304" pitchFamily="18" charset="0"/>
              <a:cs typeface="Times New Roman" panose="02020603050405020304" pitchFamily="18" charset="0"/>
            </a:endParaRPr>
          </a:p>
        </p:txBody>
      </p:sp>
      <p:sp>
        <p:nvSpPr>
          <p:cNvPr id="4" name="Rectangle 3"/>
          <p:cNvSpPr/>
          <p:nvPr/>
        </p:nvSpPr>
        <p:spPr>
          <a:xfrm>
            <a:off x="1452950" y="7804642"/>
            <a:ext cx="5543626" cy="2062103"/>
          </a:xfrm>
          <a:prstGeom prst="rect">
            <a:avLst/>
          </a:prstGeom>
        </p:spPr>
        <p:txBody>
          <a:bodyPr wrap="square">
            <a:spAutoFit/>
          </a:bodyPr>
          <a:lstStyle/>
          <a:p>
            <a:pPr algn="just"/>
            <a:r>
              <a:rPr lang="en-US" sz="32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Buổi lễ giả tạo về công cuộc đổi mới cho một xã nghèo bất chấp những chính sách, chủ trương của Nhà nước.</a:t>
            </a:r>
            <a:endParaRPr lang="en-GB" sz="3200">
              <a:solidFill>
                <a:schemeClr val="bg1"/>
              </a:solidFill>
              <a:latin typeface="Times New Roman" panose="02020603050405020304" pitchFamily="18" charset="0"/>
              <a:cs typeface="Times New Roman" panose="02020603050405020304" pitchFamily="18" charset="0"/>
            </a:endParaRPr>
          </a:p>
        </p:txBody>
      </p:sp>
      <p:sp>
        <p:nvSpPr>
          <p:cNvPr id="6" name="Rectangle 5"/>
          <p:cNvSpPr/>
          <p:nvPr/>
        </p:nvSpPr>
        <p:spPr>
          <a:xfrm>
            <a:off x="8744560" y="7954826"/>
            <a:ext cx="5014789" cy="1569660"/>
          </a:xfrm>
          <a:prstGeom prst="rect">
            <a:avLst/>
          </a:prstGeom>
        </p:spPr>
        <p:txBody>
          <a:bodyPr wrap="square">
            <a:spAutoFit/>
          </a:bodyPr>
          <a:lstStyle/>
          <a:p>
            <a:pPr algn="just"/>
            <a:r>
              <a:rPr lang="en-US" sz="32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Cuộc trao đổi giữa chủ tịch xã Toàn Nha và Văn Sửu về kế hoạch đổi tên cho xã.</a:t>
            </a:r>
            <a:endParaRPr lang="en-GB" sz="3200">
              <a:solidFill>
                <a:schemeClr val="bg1"/>
              </a:solidFill>
              <a:latin typeface="Times New Roman" panose="02020603050405020304" pitchFamily="18" charset="0"/>
              <a:cs typeface="Times New Roman" panose="02020603050405020304" pitchFamily="18"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62"/>
                                        </p:tgtEl>
                                      </p:cBhvr>
                                    </p:cmd>
                                  </p:childTnLst>
                                </p:cTn>
                              </p:par>
                              <p:par>
                                <p:cTn id="7" presetID="19" presetClass="emph" presetSubtype="0" repeatCount="indefinite" fill="hold" grpId="0" nodeType="withEffect">
                                  <p:stCondLst>
                                    <p:cond delay="0"/>
                                  </p:stCondLst>
                                  <p:childTnLst>
                                    <p:animClr clrSpc="rgb" dir="cw">
                                      <p:cBhvr override="childStyle">
                                        <p:cTn id="8" dur="500" fill="hold"/>
                                        <p:tgtEl>
                                          <p:spTgt spid="77883"/>
                                        </p:tgtEl>
                                        <p:attrNameLst>
                                          <p:attrName>style.color</p:attrName>
                                        </p:attrNameLst>
                                      </p:cBhvr>
                                      <p:to>
                                        <a:srgbClr val="FFC000"/>
                                      </p:to>
                                    </p:animClr>
                                    <p:animClr clrSpc="rgb" dir="cw">
                                      <p:cBhvr>
                                        <p:cTn id="9" dur="500" fill="hold"/>
                                        <p:tgtEl>
                                          <p:spTgt spid="77883"/>
                                        </p:tgtEl>
                                        <p:attrNameLst>
                                          <p:attrName>fillcolor</p:attrName>
                                        </p:attrNameLst>
                                      </p:cBhvr>
                                      <p:to>
                                        <a:srgbClr val="FFC000"/>
                                      </p:to>
                                    </p:animClr>
                                    <p:set>
                                      <p:cBhvr>
                                        <p:cTn id="10" dur="500" fill="hold"/>
                                        <p:tgtEl>
                                          <p:spTgt spid="77883"/>
                                        </p:tgtEl>
                                        <p:attrNameLst>
                                          <p:attrName>fill.type</p:attrName>
                                        </p:attrNameLst>
                                      </p:cBhvr>
                                      <p:to>
                                        <p:strVal val="solid"/>
                                      </p:to>
                                    </p:set>
                                    <p:set>
                                      <p:cBhvr>
                                        <p:cTn id="11" dur="500" fill="hold"/>
                                        <p:tgtEl>
                                          <p:spTgt spid="77883"/>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131"/>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159"/>
                                        </p:tgtEl>
                                      </p:cBhvr>
                                    </p:cmd>
                                  </p:childTnLst>
                                </p:cTn>
                              </p:par>
                            </p:childTnLst>
                          </p:cTn>
                        </p:par>
                      </p:childTnLst>
                    </p:cTn>
                  </p:par>
                </p:childTnLst>
              </p:cTn>
              <p:nextCondLst>
                <p:cond evt="onClick" delay="0">
                  <p:tgtEl>
                    <p:spTgt spid="131"/>
                  </p:tgtEl>
                </p:cond>
              </p:nextCondLst>
            </p:seq>
            <p:video>
              <p:cMediaNode vol="80000">
                <p:cTn id="17" fill="hold" display="0">
                  <p:stCondLst>
                    <p:cond delay="indefinite"/>
                  </p:stCondLst>
                </p:cTn>
                <p:tgtEl>
                  <p:spTgt spid="159"/>
                </p:tgtEl>
              </p:cMediaNode>
            </p:video>
            <p:audio>
              <p:cMediaNode vol="57500" numSld="999" showWhenStopped="0">
                <p:cTn id="18" fill="hold" display="0">
                  <p:stCondLst>
                    <p:cond delay="indefinite"/>
                  </p:stCondLst>
                  <p:endCondLst>
                    <p:cond evt="onStopAudio" delay="0">
                      <p:tgtEl>
                        <p:sldTgt/>
                      </p:tgtEl>
                    </p:cond>
                  </p:endCondLst>
                </p:cTn>
                <p:tgtEl>
                  <p:spTgt spid="162"/>
                </p:tgtEl>
              </p:cMediaNode>
            </p:audio>
            <p:seq concurrent="1" nextAc="seek">
              <p:cTn id="19" restart="whenNotActive" fill="hold" evtFilter="cancelBubble" nodeType="interactiveSeq">
                <p:stCondLst>
                  <p:cond evt="onClick" delay="0">
                    <p:tgtEl>
                      <p:spTgt spid="77864"/>
                    </p:tgtEl>
                  </p:cond>
                </p:stCondLst>
                <p:endSync evt="end" delay="0">
                  <p:rtn val="all"/>
                </p:endSync>
                <p:childTnLst>
                  <p:par>
                    <p:cTn id="20" fill="hold">
                      <p:stCondLst>
                        <p:cond delay="0"/>
                      </p:stCondLst>
                      <p:childTnLst>
                        <p:par>
                          <p:cTn id="21" fill="hold">
                            <p:stCondLst>
                              <p:cond delay="0"/>
                            </p:stCondLst>
                            <p:childTnLst>
                              <p:par>
                                <p:cTn id="22" presetID="19" presetClass="emph" presetSubtype="0" repeatCount="indefinite" fill="hold" grpId="0" nodeType="clickEffect">
                                  <p:stCondLst>
                                    <p:cond delay="0"/>
                                  </p:stCondLst>
                                  <p:childTnLst>
                                    <p:animClr clrSpc="rgb" dir="cw">
                                      <p:cBhvr override="childStyle">
                                        <p:cTn id="23" dur="500" fill="hold"/>
                                        <p:tgtEl>
                                          <p:spTgt spid="77864"/>
                                        </p:tgtEl>
                                        <p:attrNameLst>
                                          <p:attrName>style.color</p:attrName>
                                        </p:attrNameLst>
                                      </p:cBhvr>
                                      <p:to>
                                        <a:srgbClr val="00B050"/>
                                      </p:to>
                                    </p:animClr>
                                    <p:animClr clrSpc="rgb" dir="cw">
                                      <p:cBhvr>
                                        <p:cTn id="24" dur="500" fill="hold"/>
                                        <p:tgtEl>
                                          <p:spTgt spid="77864"/>
                                        </p:tgtEl>
                                        <p:attrNameLst>
                                          <p:attrName>fillcolor</p:attrName>
                                        </p:attrNameLst>
                                      </p:cBhvr>
                                      <p:to>
                                        <a:srgbClr val="00B050"/>
                                      </p:to>
                                    </p:animClr>
                                    <p:set>
                                      <p:cBhvr>
                                        <p:cTn id="25" dur="500" fill="hold"/>
                                        <p:tgtEl>
                                          <p:spTgt spid="77864"/>
                                        </p:tgtEl>
                                        <p:attrNameLst>
                                          <p:attrName>fill.type</p:attrName>
                                        </p:attrNameLst>
                                      </p:cBhvr>
                                      <p:to>
                                        <p:strVal val="solid"/>
                                      </p:to>
                                    </p:set>
                                    <p:set>
                                      <p:cBhvr>
                                        <p:cTn id="26" dur="500" fill="hold"/>
                                        <p:tgtEl>
                                          <p:spTgt spid="77864"/>
                                        </p:tgtEl>
                                        <p:attrNameLst>
                                          <p:attrName>fill.on</p:attrName>
                                        </p:attrNameLst>
                                      </p:cBhvr>
                                      <p:to>
                                        <p:strVal val="true"/>
                                      </p:to>
                                    </p:set>
                                  </p:childTnLst>
                                  <p:subTnLst>
                                    <p:audio>
                                      <p:cMediaNode>
                                        <p:cTn display="0" masterRel="sameClick">
                                          <p:stCondLst>
                                            <p:cond evt="begin" delay="0">
                                              <p:tn val="22"/>
                                            </p:cond>
                                          </p:stCondLst>
                                          <p:endCondLst>
                                            <p:cond evt="onStopAudio" delay="0">
                                              <p:tgtEl>
                                                <p:sldTgt/>
                                              </p:tgtEl>
                                            </p:cond>
                                          </p:endCondLst>
                                        </p:cTn>
                                        <p:tgtEl>
                                          <p:sndTgt r:embed="rId4" name="09 Who's Was Correct_.wav"/>
                                        </p:tgtEl>
                                      </p:cMediaNode>
                                    </p:audio>
                                  </p:subTnLst>
                                </p:cTn>
                              </p:par>
                            </p:childTnLst>
                          </p:cTn>
                        </p:par>
                      </p:childTnLst>
                    </p:cTn>
                  </p:par>
                </p:childTnLst>
              </p:cTn>
              <p:nextCondLst>
                <p:cond evt="onClick" delay="0">
                  <p:tgtEl>
                    <p:spTgt spid="77864"/>
                  </p:tgtEl>
                </p:cond>
              </p:nextCondLst>
            </p:seq>
            <p:seq concurrent="1" nextAc="seek">
              <p:cTn id="27" restart="whenNotActive" fill="hold" evtFilter="cancelBubble" nodeType="interactiveSeq">
                <p:stCondLst>
                  <p:cond evt="onClick" delay="0">
                    <p:tgtEl>
                      <p:spTgt spid="77863"/>
                    </p:tgtEl>
                  </p:cond>
                </p:stCondLst>
                <p:endSync evt="end" delay="0">
                  <p:rtn val="all"/>
                </p:endSync>
                <p:childTnLst>
                  <p:par>
                    <p:cTn id="28" fill="hold">
                      <p:stCondLst>
                        <p:cond delay="0"/>
                      </p:stCondLst>
                      <p:childTnLst>
                        <p:par>
                          <p:cTn id="29" fill="hold">
                            <p:stCondLst>
                              <p:cond delay="0"/>
                            </p:stCondLst>
                            <p:childTnLst>
                              <p:par>
                                <p:cTn id="30" presetID="19" presetClass="emph" presetSubtype="0" fill="hold" grpId="0" nodeType="clickEffect">
                                  <p:stCondLst>
                                    <p:cond delay="0"/>
                                  </p:stCondLst>
                                  <p:childTnLst>
                                    <p:animClr clrSpc="rgb" dir="cw">
                                      <p:cBhvr override="childStyle">
                                        <p:cTn id="31" dur="500" fill="hold"/>
                                        <p:tgtEl>
                                          <p:spTgt spid="77863"/>
                                        </p:tgtEl>
                                        <p:attrNameLst>
                                          <p:attrName>style.color</p:attrName>
                                        </p:attrNameLst>
                                      </p:cBhvr>
                                      <p:to>
                                        <a:srgbClr val="C00000"/>
                                      </p:to>
                                    </p:animClr>
                                    <p:animClr clrSpc="rgb" dir="cw">
                                      <p:cBhvr>
                                        <p:cTn id="32" dur="500" fill="hold"/>
                                        <p:tgtEl>
                                          <p:spTgt spid="77863"/>
                                        </p:tgtEl>
                                        <p:attrNameLst>
                                          <p:attrName>fillcolor</p:attrName>
                                        </p:attrNameLst>
                                      </p:cBhvr>
                                      <p:to>
                                        <a:srgbClr val="C00000"/>
                                      </p:to>
                                    </p:animClr>
                                    <p:set>
                                      <p:cBhvr>
                                        <p:cTn id="33" dur="500" fill="hold"/>
                                        <p:tgtEl>
                                          <p:spTgt spid="77863"/>
                                        </p:tgtEl>
                                        <p:attrNameLst>
                                          <p:attrName>fill.type</p:attrName>
                                        </p:attrNameLst>
                                      </p:cBhvr>
                                      <p:to>
                                        <p:strVal val="solid"/>
                                      </p:to>
                                    </p:set>
                                    <p:set>
                                      <p:cBhvr>
                                        <p:cTn id="34" dur="500" fill="hold"/>
                                        <p:tgtEl>
                                          <p:spTgt spid="77863"/>
                                        </p:tgtEl>
                                        <p:attrNameLst>
                                          <p:attrName>fill.on</p:attrName>
                                        </p:attrNameLst>
                                      </p:cBhvr>
                                      <p:to>
                                        <p:strVal val="true"/>
                                      </p:to>
                                    </p:set>
                                  </p:childTnLst>
                                  <p:subTnLst>
                                    <p:audio>
                                      <p:cMediaNode>
                                        <p:cTn display="0" masterRel="sameClick">
                                          <p:stCondLst>
                                            <p:cond evt="begin" delay="0">
                                              <p:tn val="30"/>
                                            </p:cond>
                                          </p:stCondLst>
                                          <p:endCondLst>
                                            <p:cond evt="onStopAudio" delay="0">
                                              <p:tgtEl>
                                                <p:sldTgt/>
                                              </p:tgtEl>
                                            </p:cond>
                                          </p:endCondLst>
                                        </p:cTn>
                                        <p:tgtEl>
                                          <p:sndTgt r:embed="rId16" name="61 $1,000,000 Lose.wav"/>
                                        </p:tgtEl>
                                      </p:cMediaNode>
                                    </p:audio>
                                  </p:subTnLst>
                                </p:cTn>
                              </p:par>
                            </p:childTnLst>
                          </p:cTn>
                        </p:par>
                      </p:childTnLst>
                    </p:cTn>
                  </p:par>
                </p:childTnLst>
              </p:cTn>
              <p:nextCondLst>
                <p:cond evt="onClick" delay="0">
                  <p:tgtEl>
                    <p:spTgt spid="77863"/>
                  </p:tgtEl>
                </p:cond>
              </p:nextCondLst>
            </p:seq>
            <p:seq concurrent="1" nextAc="seek">
              <p:cTn id="35" restart="whenNotActive" fill="hold" evtFilter="cancelBubble" nodeType="interactiveSeq">
                <p:stCondLst>
                  <p:cond evt="onClick" delay="0">
                    <p:tgtEl>
                      <p:spTgt spid="77861"/>
                    </p:tgtEl>
                  </p:cond>
                </p:stCondLst>
                <p:endSync evt="end" delay="0">
                  <p:rtn val="all"/>
                </p:endSync>
                <p:childTnLst>
                  <p:par>
                    <p:cTn id="36" fill="hold">
                      <p:stCondLst>
                        <p:cond delay="0"/>
                      </p:stCondLst>
                      <p:childTnLst>
                        <p:par>
                          <p:cTn id="37" fill="hold">
                            <p:stCondLst>
                              <p:cond delay="0"/>
                            </p:stCondLst>
                            <p:childTnLst>
                              <p:par>
                                <p:cTn id="38" presetID="19" presetClass="emph" presetSubtype="0" fill="hold" grpId="0" nodeType="clickEffect">
                                  <p:stCondLst>
                                    <p:cond delay="0"/>
                                  </p:stCondLst>
                                  <p:childTnLst>
                                    <p:animClr clrSpc="rgb" dir="cw">
                                      <p:cBhvr override="childStyle">
                                        <p:cTn id="39" dur="500" fill="hold"/>
                                        <p:tgtEl>
                                          <p:spTgt spid="77861"/>
                                        </p:tgtEl>
                                        <p:attrNameLst>
                                          <p:attrName>style.color</p:attrName>
                                        </p:attrNameLst>
                                      </p:cBhvr>
                                      <p:to>
                                        <a:srgbClr val="C00000"/>
                                      </p:to>
                                    </p:animClr>
                                    <p:animClr clrSpc="rgb" dir="cw">
                                      <p:cBhvr>
                                        <p:cTn id="40" dur="500" fill="hold"/>
                                        <p:tgtEl>
                                          <p:spTgt spid="77861"/>
                                        </p:tgtEl>
                                        <p:attrNameLst>
                                          <p:attrName>fillcolor</p:attrName>
                                        </p:attrNameLst>
                                      </p:cBhvr>
                                      <p:to>
                                        <a:srgbClr val="C00000"/>
                                      </p:to>
                                    </p:animClr>
                                    <p:set>
                                      <p:cBhvr>
                                        <p:cTn id="41" dur="500" fill="hold"/>
                                        <p:tgtEl>
                                          <p:spTgt spid="77861"/>
                                        </p:tgtEl>
                                        <p:attrNameLst>
                                          <p:attrName>fill.type</p:attrName>
                                        </p:attrNameLst>
                                      </p:cBhvr>
                                      <p:to>
                                        <p:strVal val="solid"/>
                                      </p:to>
                                    </p:set>
                                    <p:set>
                                      <p:cBhvr>
                                        <p:cTn id="42" dur="500" fill="hold"/>
                                        <p:tgtEl>
                                          <p:spTgt spid="77861"/>
                                        </p:tgtEl>
                                        <p:attrNameLst>
                                          <p:attrName>fill.on</p:attrName>
                                        </p:attrNameLst>
                                      </p:cBhvr>
                                      <p:to>
                                        <p:strVal val="true"/>
                                      </p:to>
                                    </p:set>
                                  </p:childTnLst>
                                  <p:subTnLst>
                                    <p:audio>
                                      <p:cMediaNode>
                                        <p:cTn display="0" masterRel="sameClick">
                                          <p:stCondLst>
                                            <p:cond evt="begin" delay="0">
                                              <p:tn val="38"/>
                                            </p:cond>
                                          </p:stCondLst>
                                          <p:endCondLst>
                                            <p:cond evt="onStopAudio" delay="0">
                                              <p:tgtEl>
                                                <p:sldTgt/>
                                              </p:tgtEl>
                                            </p:cond>
                                          </p:endCondLst>
                                        </p:cTn>
                                        <p:tgtEl>
                                          <p:sndTgt r:embed="rId16" name="61 $1,000,000 Lose.wav"/>
                                        </p:tgtEl>
                                      </p:cMediaNode>
                                    </p:audio>
                                  </p:subTnLst>
                                </p:cTn>
                              </p:par>
                            </p:childTnLst>
                          </p:cTn>
                        </p:par>
                      </p:childTnLst>
                    </p:cTn>
                  </p:par>
                </p:childTnLst>
              </p:cTn>
              <p:nextCondLst>
                <p:cond evt="onClick" delay="0">
                  <p:tgtEl>
                    <p:spTgt spid="77861"/>
                  </p:tgtEl>
                </p:cond>
              </p:nextCondLst>
            </p:seq>
            <p:seq concurrent="1" nextAc="seek">
              <p:cTn id="43" restart="whenNotActive" fill="hold" evtFilter="cancelBubble" nodeType="interactiveSeq">
                <p:stCondLst>
                  <p:cond evt="onClick" delay="0">
                    <p:tgtEl>
                      <p:spTgt spid="77862"/>
                    </p:tgtEl>
                  </p:cond>
                </p:stCondLst>
                <p:endSync evt="end" delay="0">
                  <p:rtn val="all"/>
                </p:endSync>
                <p:childTnLst>
                  <p:par>
                    <p:cTn id="44" fill="hold">
                      <p:stCondLst>
                        <p:cond delay="0"/>
                      </p:stCondLst>
                      <p:childTnLst>
                        <p:par>
                          <p:cTn id="45" fill="hold">
                            <p:stCondLst>
                              <p:cond delay="0"/>
                            </p:stCondLst>
                            <p:childTnLst>
                              <p:par>
                                <p:cTn id="46" presetID="19" presetClass="emph" presetSubtype="0" fill="hold" grpId="0" nodeType="clickEffect">
                                  <p:stCondLst>
                                    <p:cond delay="0"/>
                                  </p:stCondLst>
                                  <p:childTnLst>
                                    <p:animClr clrSpc="rgb" dir="cw">
                                      <p:cBhvr override="childStyle">
                                        <p:cTn id="47" dur="500" fill="hold"/>
                                        <p:tgtEl>
                                          <p:spTgt spid="77862"/>
                                        </p:tgtEl>
                                        <p:attrNameLst>
                                          <p:attrName>style.color</p:attrName>
                                        </p:attrNameLst>
                                      </p:cBhvr>
                                      <p:to>
                                        <a:srgbClr val="C00000"/>
                                      </p:to>
                                    </p:animClr>
                                    <p:animClr clrSpc="rgb" dir="cw">
                                      <p:cBhvr>
                                        <p:cTn id="48" dur="500" fill="hold"/>
                                        <p:tgtEl>
                                          <p:spTgt spid="77862"/>
                                        </p:tgtEl>
                                        <p:attrNameLst>
                                          <p:attrName>fillcolor</p:attrName>
                                        </p:attrNameLst>
                                      </p:cBhvr>
                                      <p:to>
                                        <a:srgbClr val="C00000"/>
                                      </p:to>
                                    </p:animClr>
                                    <p:set>
                                      <p:cBhvr>
                                        <p:cTn id="49" dur="500" fill="hold"/>
                                        <p:tgtEl>
                                          <p:spTgt spid="77862"/>
                                        </p:tgtEl>
                                        <p:attrNameLst>
                                          <p:attrName>fill.type</p:attrName>
                                        </p:attrNameLst>
                                      </p:cBhvr>
                                      <p:to>
                                        <p:strVal val="solid"/>
                                      </p:to>
                                    </p:set>
                                    <p:set>
                                      <p:cBhvr>
                                        <p:cTn id="50" dur="500" fill="hold"/>
                                        <p:tgtEl>
                                          <p:spTgt spid="77862"/>
                                        </p:tgtEl>
                                        <p:attrNameLst>
                                          <p:attrName>fill.on</p:attrName>
                                        </p:attrNameLst>
                                      </p:cBhvr>
                                      <p:to>
                                        <p:strVal val="true"/>
                                      </p:to>
                                    </p:set>
                                  </p:childTnLst>
                                  <p:subTnLst>
                                    <p:audio>
                                      <p:cMediaNode>
                                        <p:cTn display="0" masterRel="sameClick">
                                          <p:stCondLst>
                                            <p:cond evt="begin" delay="0">
                                              <p:tn val="46"/>
                                            </p:cond>
                                          </p:stCondLst>
                                          <p:endCondLst>
                                            <p:cond evt="onStopAudio" delay="0">
                                              <p:tgtEl>
                                                <p:sldTgt/>
                                              </p:tgtEl>
                                            </p:cond>
                                          </p:endCondLst>
                                        </p:cTn>
                                        <p:tgtEl>
                                          <p:sndTgt r:embed="rId16" name="61 $1,000,000 Lose.wav"/>
                                        </p:tgtEl>
                                      </p:cMediaNode>
                                    </p:audio>
                                  </p:subTnLst>
                                </p:cTn>
                              </p:par>
                            </p:childTnLst>
                          </p:cTn>
                        </p:par>
                      </p:childTnLst>
                    </p:cTn>
                  </p:par>
                </p:childTnLst>
              </p:cTn>
              <p:nextCondLst>
                <p:cond evt="onClick" delay="0">
                  <p:tgtEl>
                    <p:spTgt spid="77862"/>
                  </p:tgtEl>
                </p:cond>
              </p:nextCondLst>
            </p:seq>
          </p:childTnLst>
        </p:cTn>
      </p:par>
    </p:tnLst>
    <p:bldLst>
      <p:bldP spid="77883" grpId="0" animBg="1"/>
      <p:bldP spid="77862" grpId="0" animBg="1"/>
      <p:bldP spid="77861" grpId="0" animBg="1"/>
      <p:bldP spid="77864" grpId="0" animBg="1"/>
      <p:bldP spid="77863"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QSelect"/>
          <p:cNvSpPr/>
          <p:nvPr/>
        </p:nvSpPr>
        <p:spPr>
          <a:xfrm>
            <a:off x="12467218" y="1045737"/>
            <a:ext cx="2780831" cy="71397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dirty="0">
                <a:solidFill>
                  <a:srgbClr val="FFFFFF"/>
                </a:solidFill>
              </a:rPr>
              <a:t>Q Select</a:t>
            </a:r>
            <a:endParaRPr lang="en-US" sz="2700" dirty="0">
              <a:solidFill>
                <a:srgbClr val="FFFFFF"/>
              </a:solidFill>
            </a:endParaRPr>
          </a:p>
        </p:txBody>
      </p:sp>
      <p:sp>
        <p:nvSpPr>
          <p:cNvPr id="115" name="QuestionBGM" hidden="1">
            <a:hlinkClick r:id="" action="ppaction://noaction">
              <a:snd r:embed="rId2" name="11 $100-$1000 Questions.wav"/>
            </a:hlinkClick>
          </p:cNvPr>
          <p:cNvSpPr/>
          <p:nvPr/>
        </p:nvSpPr>
        <p:spPr>
          <a:xfrm>
            <a:off x="12467219" y="161571"/>
            <a:ext cx="2780831" cy="71397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dirty="0">
                <a:solidFill>
                  <a:srgbClr val="FFFFFF"/>
                </a:solidFill>
              </a:rPr>
              <a:t>Question BGM</a:t>
            </a:r>
            <a:endParaRPr lang="en-US" sz="2700" dirty="0">
              <a:solidFill>
                <a:srgbClr val="FFFFFF"/>
              </a:solidFill>
            </a:endParaRPr>
          </a:p>
        </p:txBody>
      </p:sp>
      <p:sp>
        <p:nvSpPr>
          <p:cNvPr id="116" name="QWrong">
            <a:hlinkClick r:id="" action="ppaction://noaction">
              <a:snd r:embed="rId3" name="16 $2,000 Lose.wav"/>
            </a:hlinkClick>
          </p:cNvPr>
          <p:cNvSpPr/>
          <p:nvPr/>
        </p:nvSpPr>
        <p:spPr>
          <a:xfrm>
            <a:off x="12469976" y="2847242"/>
            <a:ext cx="2780831" cy="71397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dirty="0">
                <a:solidFill>
                  <a:srgbClr val="FFFFFF"/>
                </a:solidFill>
              </a:rPr>
              <a:t>Q Wrong</a:t>
            </a:r>
            <a:endParaRPr lang="en-US" sz="2700" dirty="0">
              <a:solidFill>
                <a:srgbClr val="FFFFFF"/>
              </a:solidFill>
            </a:endParaRPr>
          </a:p>
        </p:txBody>
      </p:sp>
      <p:sp>
        <p:nvSpPr>
          <p:cNvPr id="117" name="QCorrect">
            <a:hlinkClick r:id="" action="ppaction://noaction">
              <a:snd r:embed="rId4" name="09 Who's Was Correct_.wav"/>
            </a:hlinkClick>
          </p:cNvPr>
          <p:cNvSpPr/>
          <p:nvPr/>
        </p:nvSpPr>
        <p:spPr>
          <a:xfrm>
            <a:off x="12483826" y="1962380"/>
            <a:ext cx="2780831" cy="71397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dirty="0">
                <a:solidFill>
                  <a:srgbClr val="FFFFFF"/>
                </a:solidFill>
              </a:rPr>
              <a:t>Q Right</a:t>
            </a:r>
            <a:endParaRPr lang="en-US" sz="2700" dirty="0">
              <a:solidFill>
                <a:srgbClr val="FFFFFF"/>
              </a:solidFill>
            </a:endParaRPr>
          </a:p>
        </p:txBody>
      </p:sp>
      <p:sp>
        <p:nvSpPr>
          <p:cNvPr id="290" name="Freeform 289"/>
          <p:cNvSpPr/>
          <p:nvPr/>
        </p:nvSpPr>
        <p:spPr>
          <a:xfrm>
            <a:off x="15060148" y="2486174"/>
            <a:ext cx="3243446" cy="3223626"/>
          </a:xfrm>
          <a:custGeom>
            <a:avLst/>
            <a:gdLst>
              <a:gd name="connsiteX0" fmla="*/ 0 w 2162297"/>
              <a:gd name="connsiteY0" fmla="*/ 0 h 2149084"/>
              <a:gd name="connsiteX1" fmla="*/ 58675 w 2162297"/>
              <a:gd name="connsiteY1" fmla="*/ 4023 h 2149084"/>
              <a:gd name="connsiteX2" fmla="*/ 1970540 w 2162297"/>
              <a:gd name="connsiteY2" fmla="*/ 335917 h 2149084"/>
              <a:gd name="connsiteX3" fmla="*/ 2162297 w 2162297"/>
              <a:gd name="connsiteY3" fmla="*/ 399025 h 2149084"/>
              <a:gd name="connsiteX4" fmla="*/ 2162297 w 2162297"/>
              <a:gd name="connsiteY4" fmla="*/ 1750060 h 2149084"/>
              <a:gd name="connsiteX5" fmla="*/ 1970540 w 2162297"/>
              <a:gd name="connsiteY5" fmla="*/ 1813168 h 2149084"/>
              <a:gd name="connsiteX6" fmla="*/ 58675 w 2162297"/>
              <a:gd name="connsiteY6" fmla="*/ 2145061 h 2149084"/>
              <a:gd name="connsiteX7" fmla="*/ 0 w 2162297"/>
              <a:gd name="connsiteY7" fmla="*/ 2149084 h 2149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62297" h="2149084">
                <a:moveTo>
                  <a:pt x="0" y="0"/>
                </a:moveTo>
                <a:lnTo>
                  <a:pt x="58675" y="4023"/>
                </a:lnTo>
                <a:cubicBezTo>
                  <a:pt x="807273" y="66114"/>
                  <a:pt x="1466156" y="182504"/>
                  <a:pt x="1970540" y="335917"/>
                </a:cubicBezTo>
                <a:lnTo>
                  <a:pt x="2162297" y="399025"/>
                </a:lnTo>
                <a:lnTo>
                  <a:pt x="2162297" y="1750060"/>
                </a:lnTo>
                <a:lnTo>
                  <a:pt x="1970540" y="1813168"/>
                </a:lnTo>
                <a:cubicBezTo>
                  <a:pt x="1466156" y="1966581"/>
                  <a:pt x="807273" y="2082971"/>
                  <a:pt x="58675" y="2145061"/>
                </a:cubicBezTo>
                <a:lnTo>
                  <a:pt x="0" y="2149084"/>
                </a:ln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69" name="Freeform 268"/>
          <p:cNvSpPr/>
          <p:nvPr/>
        </p:nvSpPr>
        <p:spPr>
          <a:xfrm rot="18900000">
            <a:off x="13218752" y="218474"/>
            <a:ext cx="5350136" cy="2992158"/>
          </a:xfrm>
          <a:custGeom>
            <a:avLst/>
            <a:gdLst>
              <a:gd name="connsiteX0" fmla="*/ 2664641 w 3566757"/>
              <a:gd name="connsiteY0" fmla="*/ 172809 h 1994772"/>
              <a:gd name="connsiteX1" fmla="*/ 3566757 w 3566757"/>
              <a:gd name="connsiteY1" fmla="*/ 1074925 h 1994772"/>
              <a:gd name="connsiteX2" fmla="*/ 3562217 w 3566757"/>
              <a:gd name="connsiteY2" fmla="*/ 1083999 h 1994772"/>
              <a:gd name="connsiteX3" fmla="*/ 271585 w 3566757"/>
              <a:gd name="connsiteY3" fmla="*/ 1983719 h 1994772"/>
              <a:gd name="connsiteX4" fmla="*/ 0 w 3566757"/>
              <a:gd name="connsiteY4" fmla="*/ 1994772 h 1994772"/>
              <a:gd name="connsiteX5" fmla="*/ 1994772 w 3566757"/>
              <a:gd name="connsiteY5" fmla="*/ 0 h 1994772"/>
              <a:gd name="connsiteX6" fmla="*/ 2098215 w 3566757"/>
              <a:gd name="connsiteY6" fmla="*/ 20628 h 1994772"/>
              <a:gd name="connsiteX7" fmla="*/ 2569599 w 3566757"/>
              <a:gd name="connsiteY7" fmla="*/ 141910 h 1994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66757" h="1994772">
                <a:moveTo>
                  <a:pt x="2664641" y="172809"/>
                </a:moveTo>
                <a:lnTo>
                  <a:pt x="3566757" y="1074925"/>
                </a:lnTo>
                <a:lnTo>
                  <a:pt x="3562217" y="1083999"/>
                </a:lnTo>
                <a:cubicBezTo>
                  <a:pt x="3260241" y="1534816"/>
                  <a:pt x="1947584" y="1892264"/>
                  <a:pt x="271585" y="1983719"/>
                </a:cubicBezTo>
                <a:lnTo>
                  <a:pt x="0" y="1994772"/>
                </a:lnTo>
                <a:lnTo>
                  <a:pt x="1994772" y="0"/>
                </a:lnTo>
                <a:lnTo>
                  <a:pt x="2098215" y="20628"/>
                </a:lnTo>
                <a:cubicBezTo>
                  <a:pt x="2266890" y="57749"/>
                  <a:pt x="2424521" y="98310"/>
                  <a:pt x="2569599" y="141910"/>
                </a:cubicBez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59" name="Freeform 258"/>
          <p:cNvSpPr/>
          <p:nvPr/>
        </p:nvSpPr>
        <p:spPr>
          <a:xfrm rot="13500000">
            <a:off x="13205324" y="5017748"/>
            <a:ext cx="5441807" cy="2992158"/>
          </a:xfrm>
          <a:custGeom>
            <a:avLst/>
            <a:gdLst>
              <a:gd name="connsiteX0" fmla="*/ 3627871 w 3627871"/>
              <a:gd name="connsiteY0" fmla="*/ 1994772 h 1994772"/>
              <a:gd name="connsiteX1" fmla="*/ 3356285 w 3627871"/>
              <a:gd name="connsiteY1" fmla="*/ 1983719 h 1994772"/>
              <a:gd name="connsiteX2" fmla="*/ 0 w 3627871"/>
              <a:gd name="connsiteY2" fmla="*/ 885579 h 1994772"/>
              <a:gd name="connsiteX3" fmla="*/ 1529655 w 3627871"/>
              <a:gd name="connsiteY3" fmla="*/ 20628 h 1994772"/>
              <a:gd name="connsiteX4" fmla="*/ 1633099 w 3627871"/>
              <a:gd name="connsiteY4" fmla="*/ 0 h 19947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27871" h="1994772">
                <a:moveTo>
                  <a:pt x="3627871" y="1994772"/>
                </a:moveTo>
                <a:lnTo>
                  <a:pt x="3356285" y="1983719"/>
                </a:lnTo>
                <a:cubicBezTo>
                  <a:pt x="1440858" y="1879198"/>
                  <a:pt x="0" y="1427259"/>
                  <a:pt x="0" y="885579"/>
                </a:cubicBezTo>
                <a:cubicBezTo>
                  <a:pt x="0" y="537356"/>
                  <a:pt x="595457" y="226220"/>
                  <a:pt x="1529655" y="20628"/>
                </a:cubicBezTo>
                <a:lnTo>
                  <a:pt x="1633099" y="0"/>
                </a:ln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98" name="Freeform 297"/>
          <p:cNvSpPr/>
          <p:nvPr/>
        </p:nvSpPr>
        <p:spPr>
          <a:xfrm rot="1800000">
            <a:off x="13942012" y="4250137"/>
            <a:ext cx="4962566" cy="3142823"/>
          </a:xfrm>
          <a:custGeom>
            <a:avLst/>
            <a:gdLst>
              <a:gd name="connsiteX0" fmla="*/ 0 w 3308377"/>
              <a:gd name="connsiteY0" fmla="*/ 0 h 2095215"/>
              <a:gd name="connsiteX1" fmla="*/ 108099 w 3308377"/>
              <a:gd name="connsiteY1" fmla="*/ 4399 h 2095215"/>
              <a:gd name="connsiteX2" fmla="*/ 2717934 w 3308377"/>
              <a:gd name="connsiteY2" fmla="*/ 464693 h 2095215"/>
              <a:gd name="connsiteX3" fmla="*/ 2780269 w 3308377"/>
              <a:gd name="connsiteY3" fmla="*/ 490970 h 2095215"/>
              <a:gd name="connsiteX4" fmla="*/ 3308377 w 3308377"/>
              <a:gd name="connsiteY4" fmla="*/ 1405680 h 2095215"/>
              <a:gd name="connsiteX5" fmla="*/ 3304925 w 3308377"/>
              <a:gd name="connsiteY5" fmla="*/ 1409403 h 2095215"/>
              <a:gd name="connsiteX6" fmla="*/ 1264563 w 3308377"/>
              <a:gd name="connsiteY6" fmla="*/ 2088164 h 2095215"/>
              <a:gd name="connsiteX7" fmla="*/ 1209673 w 3308377"/>
              <a:gd name="connsiteY7" fmla="*/ 2095215 h 20952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08377" h="2095215">
                <a:moveTo>
                  <a:pt x="0" y="0"/>
                </a:moveTo>
                <a:lnTo>
                  <a:pt x="108099" y="4399"/>
                </a:lnTo>
                <a:cubicBezTo>
                  <a:pt x="1185527" y="63192"/>
                  <a:pt x="2112799" y="231910"/>
                  <a:pt x="2717934" y="464693"/>
                </a:cubicBezTo>
                <a:lnTo>
                  <a:pt x="2780269" y="490970"/>
                </a:lnTo>
                <a:lnTo>
                  <a:pt x="3308377" y="1405680"/>
                </a:lnTo>
                <a:lnTo>
                  <a:pt x="3304925" y="1409403"/>
                </a:lnTo>
                <a:cubicBezTo>
                  <a:pt x="2993330" y="1701972"/>
                  <a:pt x="2247297" y="1945803"/>
                  <a:pt x="1264563" y="2088164"/>
                </a:cubicBezTo>
                <a:lnTo>
                  <a:pt x="1209673" y="2095215"/>
                </a:ln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73" name="Freeform 272"/>
          <p:cNvSpPr/>
          <p:nvPr/>
        </p:nvSpPr>
        <p:spPr>
          <a:xfrm rot="18000000">
            <a:off x="12930342" y="656553"/>
            <a:ext cx="4673856" cy="2220123"/>
          </a:xfrm>
          <a:custGeom>
            <a:avLst/>
            <a:gdLst>
              <a:gd name="connsiteX0" fmla="*/ 2563579 w 3115904"/>
              <a:gd name="connsiteY0" fmla="*/ 0 h 1480082"/>
              <a:gd name="connsiteX1" fmla="*/ 3115904 w 3115904"/>
              <a:gd name="connsiteY1" fmla="*/ 956656 h 1480082"/>
              <a:gd name="connsiteX2" fmla="*/ 3004219 w 3115904"/>
              <a:gd name="connsiteY2" fmla="*/ 1003738 h 1480082"/>
              <a:gd name="connsiteX3" fmla="*/ 394384 w 3115904"/>
              <a:gd name="connsiteY3" fmla="*/ 1464032 h 1480082"/>
              <a:gd name="connsiteX4" fmla="*/ 0 w 3115904"/>
              <a:gd name="connsiteY4" fmla="*/ 1480082 h 1480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15904" h="1480082">
                <a:moveTo>
                  <a:pt x="2563579" y="0"/>
                </a:moveTo>
                <a:lnTo>
                  <a:pt x="3115904" y="956656"/>
                </a:lnTo>
                <a:lnTo>
                  <a:pt x="3004219" y="1003738"/>
                </a:lnTo>
                <a:cubicBezTo>
                  <a:pt x="2399083" y="1236520"/>
                  <a:pt x="1471812" y="1405239"/>
                  <a:pt x="394384" y="1464032"/>
                </a:cubicBezTo>
                <a:lnTo>
                  <a:pt x="0" y="1480082"/>
                </a:ln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86" name="Freeform 285"/>
          <p:cNvSpPr/>
          <p:nvPr/>
        </p:nvSpPr>
        <p:spPr>
          <a:xfrm rot="20700000">
            <a:off x="14576840" y="1643463"/>
            <a:ext cx="4024833" cy="3204807"/>
          </a:xfrm>
          <a:custGeom>
            <a:avLst/>
            <a:gdLst>
              <a:gd name="connsiteX0" fmla="*/ 2031475 w 2683222"/>
              <a:gd name="connsiteY0" fmla="*/ 252215 h 2136538"/>
              <a:gd name="connsiteX1" fmla="*/ 2654086 w 2683222"/>
              <a:gd name="connsiteY1" fmla="*/ 463587 h 2136538"/>
              <a:gd name="connsiteX2" fmla="*/ 2683222 w 2683222"/>
              <a:gd name="connsiteY2" fmla="*/ 477099 h 2136538"/>
              <a:gd name="connsiteX3" fmla="*/ 2344034 w 2683222"/>
              <a:gd name="connsiteY3" fmla="*/ 1742968 h 2136538"/>
              <a:gd name="connsiteX4" fmla="*/ 2221040 w 2683222"/>
              <a:gd name="connsiteY4" fmla="*/ 1783445 h 2136538"/>
              <a:gd name="connsiteX5" fmla="*/ 309176 w 2683222"/>
              <a:gd name="connsiteY5" fmla="*/ 2115339 h 2136538"/>
              <a:gd name="connsiteX6" fmla="*/ 0 w 2683222"/>
              <a:gd name="connsiteY6" fmla="*/ 2136538 h 2136538"/>
              <a:gd name="connsiteX7" fmla="*/ 572484 w 2683222"/>
              <a:gd name="connsiteY7" fmla="*/ 0 h 2136538"/>
              <a:gd name="connsiteX8" fmla="*/ 695368 w 2683222"/>
              <a:gd name="connsiteY8" fmla="*/ 11994 h 2136538"/>
              <a:gd name="connsiteX9" fmla="*/ 2031475 w 2683222"/>
              <a:gd name="connsiteY9" fmla="*/ 252215 h 2136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83222" h="2136538">
                <a:moveTo>
                  <a:pt x="2031475" y="252215"/>
                </a:moveTo>
                <a:cubicBezTo>
                  <a:pt x="2269185" y="315605"/>
                  <a:pt x="2478556" y="386551"/>
                  <a:pt x="2654086" y="463587"/>
                </a:cubicBezTo>
                <a:lnTo>
                  <a:pt x="2683222" y="477099"/>
                </a:lnTo>
                <a:lnTo>
                  <a:pt x="2344034" y="1742968"/>
                </a:lnTo>
                <a:lnTo>
                  <a:pt x="2221040" y="1783445"/>
                </a:lnTo>
                <a:cubicBezTo>
                  <a:pt x="1716658" y="1936859"/>
                  <a:pt x="1057774" y="2053249"/>
                  <a:pt x="309176" y="2115339"/>
                </a:cubicBezTo>
                <a:lnTo>
                  <a:pt x="0" y="2136538"/>
                </a:lnTo>
                <a:lnTo>
                  <a:pt x="572484" y="0"/>
                </a:lnTo>
                <a:lnTo>
                  <a:pt x="695368" y="11994"/>
                </a:lnTo>
                <a:cubicBezTo>
                  <a:pt x="1198259" y="68716"/>
                  <a:pt x="1651139" y="150792"/>
                  <a:pt x="2031475" y="252215"/>
                </a:cubicBez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65" name="Freeform 264"/>
          <p:cNvSpPr/>
          <p:nvPr/>
        </p:nvSpPr>
        <p:spPr>
          <a:xfrm rot="15300000">
            <a:off x="12255791" y="6459171"/>
            <a:ext cx="5608710" cy="1502850"/>
          </a:xfrm>
          <a:custGeom>
            <a:avLst/>
            <a:gdLst>
              <a:gd name="connsiteX0" fmla="*/ 3739140 w 3739140"/>
              <a:gd name="connsiteY0" fmla="*/ 1001900 h 1001900"/>
              <a:gd name="connsiteX1" fmla="*/ 3335132 w 3739140"/>
              <a:gd name="connsiteY1" fmla="*/ 985458 h 1001900"/>
              <a:gd name="connsiteX2" fmla="*/ 549 w 3739140"/>
              <a:gd name="connsiteY2" fmla="*/ 1925 h 1001900"/>
              <a:gd name="connsiteX3" fmla="*/ 0 w 3739140"/>
              <a:gd name="connsiteY3" fmla="*/ 0 h 1001900"/>
            </a:gdLst>
            <a:ahLst/>
            <a:cxnLst>
              <a:cxn ang="0">
                <a:pos x="connsiteX0" y="connsiteY0"/>
              </a:cxn>
              <a:cxn ang="0">
                <a:pos x="connsiteX1" y="connsiteY1"/>
              </a:cxn>
              <a:cxn ang="0">
                <a:pos x="connsiteX2" y="connsiteY2"/>
              </a:cxn>
              <a:cxn ang="0">
                <a:pos x="connsiteX3" y="connsiteY3"/>
              </a:cxn>
            </a:cxnLst>
            <a:rect l="l" t="t" r="r" b="b"/>
            <a:pathLst>
              <a:path w="3739140" h="1001900">
                <a:moveTo>
                  <a:pt x="3739140" y="1001900"/>
                </a:moveTo>
                <a:lnTo>
                  <a:pt x="3335132" y="985458"/>
                </a:lnTo>
                <a:cubicBezTo>
                  <a:pt x="1556520" y="888403"/>
                  <a:pt x="187105" y="491788"/>
                  <a:pt x="549" y="1925"/>
                </a:cubicBezTo>
                <a:lnTo>
                  <a:pt x="0" y="0"/>
                </a:ln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94" name="Freeform 293"/>
          <p:cNvSpPr/>
          <p:nvPr/>
        </p:nvSpPr>
        <p:spPr>
          <a:xfrm rot="900000">
            <a:off x="14576844" y="3347694"/>
            <a:ext cx="4024770" cy="3204807"/>
          </a:xfrm>
          <a:custGeom>
            <a:avLst/>
            <a:gdLst>
              <a:gd name="connsiteX0" fmla="*/ 0 w 2683180"/>
              <a:gd name="connsiteY0" fmla="*/ 0 h 2136538"/>
              <a:gd name="connsiteX1" fmla="*/ 309175 w 2683180"/>
              <a:gd name="connsiteY1" fmla="*/ 21199 h 2136538"/>
              <a:gd name="connsiteX2" fmla="*/ 2221040 w 2683180"/>
              <a:gd name="connsiteY2" fmla="*/ 353093 h 2136538"/>
              <a:gd name="connsiteX3" fmla="*/ 2344031 w 2683180"/>
              <a:gd name="connsiteY3" fmla="*/ 393570 h 2136538"/>
              <a:gd name="connsiteX4" fmla="*/ 2683180 w 2683180"/>
              <a:gd name="connsiteY4" fmla="*/ 1659291 h 2136538"/>
              <a:gd name="connsiteX5" fmla="*/ 2544749 w 2683180"/>
              <a:gd name="connsiteY5" fmla="*/ 1718432 h 2136538"/>
              <a:gd name="connsiteX6" fmla="*/ 695367 w 2683180"/>
              <a:gd name="connsiteY6" fmla="*/ 2124544 h 2136538"/>
              <a:gd name="connsiteX7" fmla="*/ 572483 w 2683180"/>
              <a:gd name="connsiteY7" fmla="*/ 2136538 h 2136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83180" h="2136538">
                <a:moveTo>
                  <a:pt x="0" y="0"/>
                </a:moveTo>
                <a:lnTo>
                  <a:pt x="309175" y="21199"/>
                </a:lnTo>
                <a:cubicBezTo>
                  <a:pt x="1057773" y="83290"/>
                  <a:pt x="1716657" y="199680"/>
                  <a:pt x="2221040" y="353093"/>
                </a:cubicBezTo>
                <a:lnTo>
                  <a:pt x="2344031" y="393570"/>
                </a:lnTo>
                <a:lnTo>
                  <a:pt x="2683180" y="1659291"/>
                </a:lnTo>
                <a:lnTo>
                  <a:pt x="2544749" y="1718432"/>
                </a:lnTo>
                <a:cubicBezTo>
                  <a:pt x="2091518" y="1897330"/>
                  <a:pt x="1449703" y="2039462"/>
                  <a:pt x="695367" y="2124544"/>
                </a:cubicBezTo>
                <a:lnTo>
                  <a:pt x="572483" y="2136538"/>
                </a:ln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78" name="Freeform 277"/>
          <p:cNvSpPr/>
          <p:nvPr/>
        </p:nvSpPr>
        <p:spPr>
          <a:xfrm rot="17100000">
            <a:off x="13087091" y="1317319"/>
            <a:ext cx="3980481" cy="1030985"/>
          </a:xfrm>
          <a:custGeom>
            <a:avLst/>
            <a:gdLst>
              <a:gd name="connsiteX0" fmla="*/ 2565124 w 2653654"/>
              <a:gd name="connsiteY0" fmla="*/ 0 h 687323"/>
              <a:gd name="connsiteX1" fmla="*/ 2653654 w 2653654"/>
              <a:gd name="connsiteY1" fmla="*/ 330399 h 687323"/>
              <a:gd name="connsiteX2" fmla="*/ 2438681 w 2653654"/>
              <a:gd name="connsiteY2" fmla="*/ 388760 h 687323"/>
              <a:gd name="connsiteX3" fmla="*/ 404008 w 2653654"/>
              <a:gd name="connsiteY3" fmla="*/ 670881 h 687323"/>
              <a:gd name="connsiteX4" fmla="*/ 0 w 2653654"/>
              <a:gd name="connsiteY4" fmla="*/ 687323 h 6873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3654" h="687323">
                <a:moveTo>
                  <a:pt x="2565124" y="0"/>
                </a:moveTo>
                <a:lnTo>
                  <a:pt x="2653654" y="330399"/>
                </a:lnTo>
                <a:lnTo>
                  <a:pt x="2438681" y="388760"/>
                </a:lnTo>
                <a:cubicBezTo>
                  <a:pt x="1881971" y="528621"/>
                  <a:pt x="1182151" y="628420"/>
                  <a:pt x="404008" y="670881"/>
                </a:cubicBezTo>
                <a:lnTo>
                  <a:pt x="0" y="687323"/>
                </a:ln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82" name="Freeform 281"/>
          <p:cNvSpPr/>
          <p:nvPr/>
        </p:nvSpPr>
        <p:spPr>
          <a:xfrm rot="19800000">
            <a:off x="13942043" y="803124"/>
            <a:ext cx="4962128" cy="3142824"/>
          </a:xfrm>
          <a:custGeom>
            <a:avLst/>
            <a:gdLst>
              <a:gd name="connsiteX0" fmla="*/ 3134059 w 3308085"/>
              <a:gd name="connsiteY0" fmla="*/ 556366 h 2095216"/>
              <a:gd name="connsiteX1" fmla="*/ 3275407 w 3308085"/>
              <a:gd name="connsiteY1" fmla="*/ 659351 h 2095216"/>
              <a:gd name="connsiteX2" fmla="*/ 3308085 w 3308085"/>
              <a:gd name="connsiteY2" fmla="*/ 690037 h 2095216"/>
              <a:gd name="connsiteX3" fmla="*/ 2780266 w 3308085"/>
              <a:gd name="connsiteY3" fmla="*/ 1604247 h 2095216"/>
              <a:gd name="connsiteX4" fmla="*/ 2717935 w 3308085"/>
              <a:gd name="connsiteY4" fmla="*/ 1630523 h 2095216"/>
              <a:gd name="connsiteX5" fmla="*/ 108101 w 3308085"/>
              <a:gd name="connsiteY5" fmla="*/ 2090817 h 2095216"/>
              <a:gd name="connsiteX6" fmla="*/ 0 w 3308085"/>
              <a:gd name="connsiteY6" fmla="*/ 2095216 h 2095216"/>
              <a:gd name="connsiteX7" fmla="*/ 1209673 w 3308085"/>
              <a:gd name="connsiteY7" fmla="*/ 0 h 2095216"/>
              <a:gd name="connsiteX8" fmla="*/ 1264564 w 3308085"/>
              <a:gd name="connsiteY8" fmla="*/ 7051 h 2095216"/>
              <a:gd name="connsiteX9" fmla="*/ 3134059 w 3308085"/>
              <a:gd name="connsiteY9" fmla="*/ 556366 h 2095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08085" h="2095216">
                <a:moveTo>
                  <a:pt x="3134059" y="556366"/>
                </a:moveTo>
                <a:cubicBezTo>
                  <a:pt x="3187236" y="589892"/>
                  <a:pt x="3234469" y="624252"/>
                  <a:pt x="3275407" y="659351"/>
                </a:cubicBezTo>
                <a:lnTo>
                  <a:pt x="3308085" y="690037"/>
                </a:lnTo>
                <a:lnTo>
                  <a:pt x="2780266" y="1604247"/>
                </a:lnTo>
                <a:lnTo>
                  <a:pt x="2717935" y="1630523"/>
                </a:lnTo>
                <a:cubicBezTo>
                  <a:pt x="2112800" y="1863306"/>
                  <a:pt x="1185529" y="2032024"/>
                  <a:pt x="108101" y="2090817"/>
                </a:cubicBezTo>
                <a:lnTo>
                  <a:pt x="0" y="2095216"/>
                </a:lnTo>
                <a:lnTo>
                  <a:pt x="1209673" y="0"/>
                </a:lnTo>
                <a:lnTo>
                  <a:pt x="1264564" y="7051"/>
                </a:lnTo>
                <a:cubicBezTo>
                  <a:pt x="2098399" y="127842"/>
                  <a:pt x="2761827" y="321684"/>
                  <a:pt x="3134059" y="556366"/>
                </a:cubicBez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63" name="Freeform 262"/>
          <p:cNvSpPr/>
          <p:nvPr/>
        </p:nvSpPr>
        <p:spPr>
          <a:xfrm rot="14400000">
            <a:off x="12520318" y="5632287"/>
            <a:ext cx="5626004" cy="2617308"/>
          </a:xfrm>
          <a:custGeom>
            <a:avLst/>
            <a:gdLst>
              <a:gd name="connsiteX0" fmla="*/ 3750669 w 3750669"/>
              <a:gd name="connsiteY0" fmla="*/ 1744872 h 1744872"/>
              <a:gd name="connsiteX1" fmla="*/ 3356285 w 3750669"/>
              <a:gd name="connsiteY1" fmla="*/ 1728822 h 1744872"/>
              <a:gd name="connsiteX2" fmla="*/ 0 w 3750669"/>
              <a:gd name="connsiteY2" fmla="*/ 630681 h 1744872"/>
              <a:gd name="connsiteX3" fmla="*/ 717878 w 3750669"/>
              <a:gd name="connsiteY3" fmla="*/ 3969 h 1744872"/>
              <a:gd name="connsiteX4" fmla="*/ 728462 w 3750669"/>
              <a:gd name="connsiteY4" fmla="*/ 0 h 17448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50669" h="1744872">
                <a:moveTo>
                  <a:pt x="3750669" y="1744872"/>
                </a:moveTo>
                <a:lnTo>
                  <a:pt x="3356285" y="1728822"/>
                </a:lnTo>
                <a:cubicBezTo>
                  <a:pt x="1440857" y="1624301"/>
                  <a:pt x="0" y="1172361"/>
                  <a:pt x="0" y="630681"/>
                </a:cubicBezTo>
                <a:cubicBezTo>
                  <a:pt x="0" y="398532"/>
                  <a:pt x="264647" y="182867"/>
                  <a:pt x="717878" y="3969"/>
                </a:cubicBezTo>
                <a:lnTo>
                  <a:pt x="728462" y="0"/>
                </a:ln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96" name="Freeform 295"/>
          <p:cNvSpPr/>
          <p:nvPr/>
        </p:nvSpPr>
        <p:spPr>
          <a:xfrm rot="1351054">
            <a:off x="14280429" y="3800262"/>
            <a:ext cx="4480806" cy="3179982"/>
          </a:xfrm>
          <a:custGeom>
            <a:avLst/>
            <a:gdLst>
              <a:gd name="connsiteX0" fmla="*/ 0 w 2987204"/>
              <a:gd name="connsiteY0" fmla="*/ 0 h 2119988"/>
              <a:gd name="connsiteX1" fmla="*/ 3344 w 2987204"/>
              <a:gd name="connsiteY1" fmla="*/ 136 h 2119988"/>
              <a:gd name="connsiteX2" fmla="*/ 2399772 w 2987204"/>
              <a:gd name="connsiteY2" fmla="*/ 385271 h 2119988"/>
              <a:gd name="connsiteX3" fmla="*/ 2517691 w 2987204"/>
              <a:gd name="connsiteY3" fmla="*/ 426800 h 2119988"/>
              <a:gd name="connsiteX4" fmla="*/ 2987204 w 2987204"/>
              <a:gd name="connsiteY4" fmla="*/ 1559324 h 2119988"/>
              <a:gd name="connsiteX5" fmla="*/ 2888106 w 2987204"/>
              <a:gd name="connsiteY5" fmla="*/ 1614605 h 2119988"/>
              <a:gd name="connsiteX6" fmla="*/ 1159808 w 2987204"/>
              <a:gd name="connsiteY6" fmla="*/ 2083901 h 2119988"/>
              <a:gd name="connsiteX7" fmla="*/ 878889 w 2987204"/>
              <a:gd name="connsiteY7" fmla="*/ 2119988 h 2119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87204" h="2119988">
                <a:moveTo>
                  <a:pt x="0" y="0"/>
                </a:moveTo>
                <a:lnTo>
                  <a:pt x="3344" y="136"/>
                </a:lnTo>
                <a:cubicBezTo>
                  <a:pt x="961058" y="52396"/>
                  <a:pt x="1800130" y="191511"/>
                  <a:pt x="2399772" y="385271"/>
                </a:cubicBezTo>
                <a:lnTo>
                  <a:pt x="2517691" y="426800"/>
                </a:lnTo>
                <a:lnTo>
                  <a:pt x="2987204" y="1559324"/>
                </a:lnTo>
                <a:lnTo>
                  <a:pt x="2888106" y="1614605"/>
                </a:lnTo>
                <a:cubicBezTo>
                  <a:pt x="2500765" y="1813283"/>
                  <a:pt x="1896859" y="1977130"/>
                  <a:pt x="1159808" y="2083901"/>
                </a:cubicBezTo>
                <a:lnTo>
                  <a:pt x="878889" y="2119988"/>
                </a:lnTo>
                <a:close/>
              </a:path>
            </a:pathLst>
          </a:custGeom>
          <a:noFill/>
          <a:ln w="158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76" name="Freeform 275"/>
          <p:cNvSpPr/>
          <p:nvPr/>
        </p:nvSpPr>
        <p:spPr>
          <a:xfrm rot="17551054">
            <a:off x="12986786" y="1019728"/>
            <a:ext cx="4301766" cy="1615553"/>
          </a:xfrm>
          <a:custGeom>
            <a:avLst/>
            <a:gdLst>
              <a:gd name="connsiteX0" fmla="*/ 2597941 w 2867844"/>
              <a:gd name="connsiteY0" fmla="*/ 0 h 1077035"/>
              <a:gd name="connsiteX1" fmla="*/ 2867844 w 2867844"/>
              <a:gd name="connsiteY1" fmla="*/ 651039 h 1077035"/>
              <a:gd name="connsiteX2" fmla="*/ 2798254 w 2867844"/>
              <a:gd name="connsiteY2" fmla="*/ 675547 h 1077035"/>
              <a:gd name="connsiteX3" fmla="*/ 401826 w 2867844"/>
              <a:gd name="connsiteY3" fmla="*/ 1060682 h 1077035"/>
              <a:gd name="connsiteX4" fmla="*/ 0 w 2867844"/>
              <a:gd name="connsiteY4" fmla="*/ 1077035 h 10770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7844" h="1077035">
                <a:moveTo>
                  <a:pt x="2597941" y="0"/>
                </a:moveTo>
                <a:lnTo>
                  <a:pt x="2867844" y="651039"/>
                </a:lnTo>
                <a:lnTo>
                  <a:pt x="2798254" y="675547"/>
                </a:lnTo>
                <a:cubicBezTo>
                  <a:pt x="2198611" y="869307"/>
                  <a:pt x="1359540" y="1008422"/>
                  <a:pt x="401826" y="1060682"/>
                </a:cubicBezTo>
                <a:lnTo>
                  <a:pt x="0" y="1077035"/>
                </a:lnTo>
                <a:close/>
              </a:path>
            </a:pathLst>
          </a:custGeom>
          <a:noFill/>
          <a:ln w="158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84" name="Freeform 283"/>
          <p:cNvSpPr/>
          <p:nvPr/>
        </p:nvSpPr>
        <p:spPr>
          <a:xfrm rot="20251054">
            <a:off x="14281924" y="1222959"/>
            <a:ext cx="4478237" cy="3180147"/>
          </a:xfrm>
          <a:custGeom>
            <a:avLst/>
            <a:gdLst>
              <a:gd name="connsiteX0" fmla="*/ 2641284 w 2985491"/>
              <a:gd name="connsiteY0" fmla="*/ 395128 h 2120098"/>
              <a:gd name="connsiteX1" fmla="*/ 2944660 w 2985491"/>
              <a:gd name="connsiteY1" fmla="*/ 535879 h 2120098"/>
              <a:gd name="connsiteX2" fmla="*/ 2985491 w 2985491"/>
              <a:gd name="connsiteY2" fmla="*/ 560773 h 2120098"/>
              <a:gd name="connsiteX3" fmla="*/ 2516707 w 2985491"/>
              <a:gd name="connsiteY3" fmla="*/ 1693500 h 2120098"/>
              <a:gd name="connsiteX4" fmla="*/ 2399306 w 2985491"/>
              <a:gd name="connsiteY4" fmla="*/ 1734846 h 2120098"/>
              <a:gd name="connsiteX5" fmla="*/ 2877 w 2985491"/>
              <a:gd name="connsiteY5" fmla="*/ 2119981 h 2120098"/>
              <a:gd name="connsiteX6" fmla="*/ 0 w 2985491"/>
              <a:gd name="connsiteY6" fmla="*/ 2120098 h 2120098"/>
              <a:gd name="connsiteX7" fmla="*/ 877412 w 2985491"/>
              <a:gd name="connsiteY7" fmla="*/ 0 h 2120098"/>
              <a:gd name="connsiteX8" fmla="*/ 1159341 w 2985491"/>
              <a:gd name="connsiteY8" fmla="*/ 36216 h 2120098"/>
              <a:gd name="connsiteX9" fmla="*/ 2641284 w 2985491"/>
              <a:gd name="connsiteY9" fmla="*/ 395128 h 2120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985491" h="2120098">
                <a:moveTo>
                  <a:pt x="2641284" y="395128"/>
                </a:moveTo>
                <a:cubicBezTo>
                  <a:pt x="2754592" y="439853"/>
                  <a:pt x="2856114" y="486876"/>
                  <a:pt x="2944660" y="535879"/>
                </a:cubicBezTo>
                <a:lnTo>
                  <a:pt x="2985491" y="560773"/>
                </a:lnTo>
                <a:lnTo>
                  <a:pt x="2516707" y="1693500"/>
                </a:lnTo>
                <a:lnTo>
                  <a:pt x="2399306" y="1734846"/>
                </a:lnTo>
                <a:cubicBezTo>
                  <a:pt x="1799663" y="1928606"/>
                  <a:pt x="960592" y="2067721"/>
                  <a:pt x="2877" y="2119981"/>
                </a:cubicBezTo>
                <a:lnTo>
                  <a:pt x="0" y="2120098"/>
                </a:lnTo>
                <a:lnTo>
                  <a:pt x="877412" y="0"/>
                </a:lnTo>
                <a:lnTo>
                  <a:pt x="1159341" y="36216"/>
                </a:lnTo>
                <a:cubicBezTo>
                  <a:pt x="1754938" y="122496"/>
                  <a:pt x="2263592" y="246046"/>
                  <a:pt x="2641284" y="395128"/>
                </a:cubicBezTo>
                <a:close/>
              </a:path>
            </a:pathLst>
          </a:custGeom>
          <a:noFill/>
          <a:ln w="158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67" name="Freeform 266"/>
          <p:cNvSpPr/>
          <p:nvPr/>
        </p:nvSpPr>
        <p:spPr>
          <a:xfrm rot="14851054">
            <a:off x="12302730" y="6003319"/>
            <a:ext cx="5637210" cy="2200541"/>
          </a:xfrm>
          <a:custGeom>
            <a:avLst/>
            <a:gdLst>
              <a:gd name="connsiteX0" fmla="*/ 3758140 w 3758140"/>
              <a:gd name="connsiteY0" fmla="*/ 1467027 h 1467027"/>
              <a:gd name="connsiteX1" fmla="*/ 3356285 w 3758140"/>
              <a:gd name="connsiteY1" fmla="*/ 1450673 h 1467027"/>
              <a:gd name="connsiteX2" fmla="*/ 0 w 3758140"/>
              <a:gd name="connsiteY2" fmla="*/ 352532 h 1467027"/>
              <a:gd name="connsiteX3" fmla="*/ 188977 w 3758140"/>
              <a:gd name="connsiteY3" fmla="*/ 19207 h 1467027"/>
              <a:gd name="connsiteX4" fmla="*/ 213349 w 3758140"/>
              <a:gd name="connsiteY4" fmla="*/ 0 h 14670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58140" h="1467027">
                <a:moveTo>
                  <a:pt x="3758140" y="1467027"/>
                </a:moveTo>
                <a:lnTo>
                  <a:pt x="3356285" y="1450673"/>
                </a:lnTo>
                <a:cubicBezTo>
                  <a:pt x="1440857" y="1346151"/>
                  <a:pt x="0" y="894212"/>
                  <a:pt x="0" y="352532"/>
                </a:cubicBezTo>
                <a:cubicBezTo>
                  <a:pt x="0" y="236458"/>
                  <a:pt x="66162" y="124504"/>
                  <a:pt x="188977" y="19207"/>
                </a:cubicBezTo>
                <a:lnTo>
                  <a:pt x="213349" y="0"/>
                </a:lnTo>
                <a:close/>
              </a:path>
            </a:pathLst>
          </a:custGeom>
          <a:noFill/>
          <a:ln w="158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61" name="Freeform 260"/>
          <p:cNvSpPr/>
          <p:nvPr/>
        </p:nvSpPr>
        <p:spPr>
          <a:xfrm rot="3151054">
            <a:off x="12850579" y="5342120"/>
            <a:ext cx="5520824" cy="2845268"/>
          </a:xfrm>
          <a:custGeom>
            <a:avLst/>
            <a:gdLst>
              <a:gd name="connsiteX0" fmla="*/ 0 w 3680549"/>
              <a:gd name="connsiteY0" fmla="*/ 0 h 1896845"/>
              <a:gd name="connsiteX1" fmla="*/ 324264 w 3680549"/>
              <a:gd name="connsiteY1" fmla="*/ 13197 h 1896845"/>
              <a:gd name="connsiteX2" fmla="*/ 3680549 w 3680549"/>
              <a:gd name="connsiteY2" fmla="*/ 1111337 h 1896845"/>
              <a:gd name="connsiteX3" fmla="*/ 2720692 w 3680549"/>
              <a:gd name="connsiteY3" fmla="*/ 1824342 h 1896845"/>
              <a:gd name="connsiteX4" fmla="*/ 2473586 w 3680549"/>
              <a:gd name="connsiteY4" fmla="*/ 1896845 h 18968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80549" h="1896845">
                <a:moveTo>
                  <a:pt x="0" y="0"/>
                </a:moveTo>
                <a:lnTo>
                  <a:pt x="324264" y="13197"/>
                </a:lnTo>
                <a:cubicBezTo>
                  <a:pt x="2239693" y="117717"/>
                  <a:pt x="3680549" y="569656"/>
                  <a:pt x="3680549" y="1111337"/>
                </a:cubicBezTo>
                <a:cubicBezTo>
                  <a:pt x="3680549" y="1382177"/>
                  <a:pt x="3320335" y="1630582"/>
                  <a:pt x="2720692" y="1824342"/>
                </a:cubicBezTo>
                <a:lnTo>
                  <a:pt x="2473586" y="1896845"/>
                </a:lnTo>
                <a:close/>
              </a:path>
            </a:pathLst>
          </a:custGeom>
          <a:noFill/>
          <a:ln w="158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80" name="Freeform 279"/>
          <p:cNvSpPr/>
          <p:nvPr/>
        </p:nvSpPr>
        <p:spPr>
          <a:xfrm rot="19351054">
            <a:off x="13575160" y="433181"/>
            <a:ext cx="5308385" cy="3079622"/>
          </a:xfrm>
          <a:custGeom>
            <a:avLst/>
            <a:gdLst>
              <a:gd name="connsiteX0" fmla="*/ 3349946 w 3538923"/>
              <a:gd name="connsiteY0" fmla="*/ 614183 h 2053081"/>
              <a:gd name="connsiteX1" fmla="*/ 3538923 w 3538923"/>
              <a:gd name="connsiteY1" fmla="*/ 947508 h 2053081"/>
              <a:gd name="connsiteX2" fmla="*/ 3529617 w 3538923"/>
              <a:gd name="connsiteY2" fmla="*/ 1003656 h 2053081"/>
              <a:gd name="connsiteX3" fmla="*/ 3270607 w 3538923"/>
              <a:gd name="connsiteY3" fmla="*/ 1341418 h 2053081"/>
              <a:gd name="connsiteX4" fmla="*/ 3146285 w 3538923"/>
              <a:gd name="connsiteY4" fmla="*/ 1421178 h 2053081"/>
              <a:gd name="connsiteX5" fmla="*/ 182638 w 3538923"/>
              <a:gd name="connsiteY5" fmla="*/ 2045648 h 2053081"/>
              <a:gd name="connsiteX6" fmla="*/ 0 w 3538923"/>
              <a:gd name="connsiteY6" fmla="*/ 2053081 h 2053081"/>
              <a:gd name="connsiteX7" fmla="*/ 1574385 w 3538923"/>
              <a:gd name="connsiteY7" fmla="*/ 0 h 2053081"/>
              <a:gd name="connsiteX8" fmla="*/ 1685674 w 3538923"/>
              <a:gd name="connsiteY8" fmla="*/ 18029 h 2053081"/>
              <a:gd name="connsiteX9" fmla="*/ 3349946 w 3538923"/>
              <a:gd name="connsiteY9" fmla="*/ 614183 h 20530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38923" h="2053081">
                <a:moveTo>
                  <a:pt x="3349946" y="614183"/>
                </a:moveTo>
                <a:cubicBezTo>
                  <a:pt x="3472762" y="719481"/>
                  <a:pt x="3538923" y="831434"/>
                  <a:pt x="3538923" y="947508"/>
                </a:cubicBezTo>
                <a:lnTo>
                  <a:pt x="3529617" y="1003656"/>
                </a:lnTo>
                <a:lnTo>
                  <a:pt x="3270607" y="1341418"/>
                </a:lnTo>
                <a:lnTo>
                  <a:pt x="3146285" y="1421178"/>
                </a:lnTo>
                <a:cubicBezTo>
                  <a:pt x="2592043" y="1737723"/>
                  <a:pt x="1499495" y="1973790"/>
                  <a:pt x="182638" y="2045648"/>
                </a:cubicBezTo>
                <a:lnTo>
                  <a:pt x="0" y="2053081"/>
                </a:lnTo>
                <a:lnTo>
                  <a:pt x="1574385" y="0"/>
                </a:lnTo>
                <a:lnTo>
                  <a:pt x="1685674" y="18029"/>
                </a:lnTo>
                <a:cubicBezTo>
                  <a:pt x="2468357" y="159035"/>
                  <a:pt x="3063375" y="368489"/>
                  <a:pt x="3349946" y="614183"/>
                </a:cubicBezTo>
                <a:close/>
              </a:path>
            </a:pathLst>
          </a:custGeom>
          <a:noFill/>
          <a:ln w="158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92" name="Freeform 291"/>
          <p:cNvSpPr/>
          <p:nvPr/>
        </p:nvSpPr>
        <p:spPr>
          <a:xfrm rot="451054">
            <a:off x="14834280" y="2921885"/>
            <a:ext cx="3610785" cy="3215609"/>
          </a:xfrm>
          <a:custGeom>
            <a:avLst/>
            <a:gdLst>
              <a:gd name="connsiteX0" fmla="*/ 0 w 2407190"/>
              <a:gd name="connsiteY0" fmla="*/ 0 h 2143739"/>
              <a:gd name="connsiteX1" fmla="*/ 182418 w 2407190"/>
              <a:gd name="connsiteY1" fmla="*/ 12508 h 2143739"/>
              <a:gd name="connsiteX2" fmla="*/ 2094283 w 2407190"/>
              <a:gd name="connsiteY2" fmla="*/ 344402 h 2143739"/>
              <a:gd name="connsiteX3" fmla="*/ 2232495 w 2407190"/>
              <a:gd name="connsiteY3" fmla="*/ 389888 h 2143739"/>
              <a:gd name="connsiteX4" fmla="*/ 2407190 w 2407190"/>
              <a:gd name="connsiteY4" fmla="*/ 1713690 h 2143739"/>
              <a:gd name="connsiteX5" fmla="*/ 2239339 w 2407190"/>
              <a:gd name="connsiteY5" fmla="*/ 1775064 h 2143739"/>
              <a:gd name="connsiteX6" fmla="*/ 568610 w 2407190"/>
              <a:gd name="connsiteY6" fmla="*/ 2115853 h 2143739"/>
              <a:gd name="connsiteX7" fmla="*/ 282897 w 2407190"/>
              <a:gd name="connsiteY7" fmla="*/ 2143739 h 2143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07190" h="2143739">
                <a:moveTo>
                  <a:pt x="0" y="0"/>
                </a:moveTo>
                <a:lnTo>
                  <a:pt x="182418" y="12508"/>
                </a:lnTo>
                <a:cubicBezTo>
                  <a:pt x="931015" y="74599"/>
                  <a:pt x="1589900" y="190988"/>
                  <a:pt x="2094283" y="344402"/>
                </a:cubicBezTo>
                <a:lnTo>
                  <a:pt x="2232495" y="389888"/>
                </a:lnTo>
                <a:lnTo>
                  <a:pt x="2407190" y="1713690"/>
                </a:lnTo>
                <a:lnTo>
                  <a:pt x="2239339" y="1775064"/>
                </a:lnTo>
                <a:cubicBezTo>
                  <a:pt x="1802549" y="1923281"/>
                  <a:pt x="1228654" y="2041406"/>
                  <a:pt x="568610" y="2115853"/>
                </a:cubicBezTo>
                <a:lnTo>
                  <a:pt x="282897" y="2143739"/>
                </a:lnTo>
                <a:close/>
              </a:path>
            </a:pathLst>
          </a:custGeom>
          <a:noFill/>
          <a:ln w="158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57" name="Freeform 256"/>
          <p:cNvSpPr/>
          <p:nvPr/>
        </p:nvSpPr>
        <p:spPr>
          <a:xfrm rot="2251054">
            <a:off x="13573462" y="4690025"/>
            <a:ext cx="5308952" cy="3079292"/>
          </a:xfrm>
          <a:custGeom>
            <a:avLst/>
            <a:gdLst>
              <a:gd name="connsiteX0" fmla="*/ 0 w 3539301"/>
              <a:gd name="connsiteY0" fmla="*/ 0 h 2052861"/>
              <a:gd name="connsiteX1" fmla="*/ 183016 w 3539301"/>
              <a:gd name="connsiteY1" fmla="*/ 7448 h 2052861"/>
              <a:gd name="connsiteX2" fmla="*/ 3539301 w 3539301"/>
              <a:gd name="connsiteY2" fmla="*/ 1105588 h 2052861"/>
              <a:gd name="connsiteX3" fmla="*/ 1686053 w 3539301"/>
              <a:gd name="connsiteY3" fmla="*/ 2035067 h 2052861"/>
              <a:gd name="connsiteX4" fmla="*/ 1576216 w 3539301"/>
              <a:gd name="connsiteY4" fmla="*/ 2052861 h 2052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39301" h="2052861">
                <a:moveTo>
                  <a:pt x="0" y="0"/>
                </a:moveTo>
                <a:lnTo>
                  <a:pt x="183016" y="7448"/>
                </a:lnTo>
                <a:cubicBezTo>
                  <a:pt x="2098443" y="111969"/>
                  <a:pt x="3539301" y="563908"/>
                  <a:pt x="3539301" y="1105588"/>
                </a:cubicBezTo>
                <a:cubicBezTo>
                  <a:pt x="3539302" y="1492502"/>
                  <a:pt x="2804170" y="1833631"/>
                  <a:pt x="1686053" y="2035067"/>
                </a:cubicBezTo>
                <a:lnTo>
                  <a:pt x="1576216" y="2052861"/>
                </a:lnTo>
                <a:close/>
              </a:path>
            </a:pathLst>
          </a:custGeom>
          <a:noFill/>
          <a:ln w="158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71" name="Freeform 270"/>
          <p:cNvSpPr/>
          <p:nvPr/>
        </p:nvSpPr>
        <p:spPr>
          <a:xfrm rot="18451054">
            <a:off x="12972381" y="258158"/>
            <a:ext cx="5010993" cy="2794194"/>
          </a:xfrm>
          <a:custGeom>
            <a:avLst/>
            <a:gdLst>
              <a:gd name="connsiteX0" fmla="*/ 2426102 w 3340662"/>
              <a:gd name="connsiteY0" fmla="*/ 0 h 1862796"/>
              <a:gd name="connsiteX1" fmla="*/ 3340662 w 3340662"/>
              <a:gd name="connsiteY1" fmla="*/ 1191121 h 1862796"/>
              <a:gd name="connsiteX2" fmla="*/ 3287636 w 3340662"/>
              <a:gd name="connsiteY2" fmla="*/ 1225141 h 1862796"/>
              <a:gd name="connsiteX3" fmla="*/ 323988 w 3340662"/>
              <a:gd name="connsiteY3" fmla="*/ 1849610 h 1862796"/>
              <a:gd name="connsiteX4" fmla="*/ 0 w 3340662"/>
              <a:gd name="connsiteY4" fmla="*/ 1862796 h 18627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40662" h="1862796">
                <a:moveTo>
                  <a:pt x="2426102" y="0"/>
                </a:moveTo>
                <a:lnTo>
                  <a:pt x="3340662" y="1191121"/>
                </a:lnTo>
                <a:lnTo>
                  <a:pt x="3287636" y="1225141"/>
                </a:lnTo>
                <a:cubicBezTo>
                  <a:pt x="2733393" y="1541684"/>
                  <a:pt x="1640845" y="1777752"/>
                  <a:pt x="323988" y="1849610"/>
                </a:cubicBezTo>
                <a:lnTo>
                  <a:pt x="0" y="1862796"/>
                </a:lnTo>
                <a:close/>
              </a:path>
            </a:pathLst>
          </a:custGeom>
          <a:noFill/>
          <a:ln w="158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88" name="Freeform 287"/>
          <p:cNvSpPr/>
          <p:nvPr/>
        </p:nvSpPr>
        <p:spPr>
          <a:xfrm rot="21151054">
            <a:off x="14835409" y="2065643"/>
            <a:ext cx="3608879" cy="3215658"/>
          </a:xfrm>
          <a:custGeom>
            <a:avLst/>
            <a:gdLst>
              <a:gd name="connsiteX0" fmla="*/ 935466 w 2405919"/>
              <a:gd name="connsiteY0" fmla="*/ 75160 h 2143772"/>
              <a:gd name="connsiteX1" fmla="*/ 2374369 w 2405919"/>
              <a:gd name="connsiteY1" fmla="*/ 417409 h 2143772"/>
              <a:gd name="connsiteX2" fmla="*/ 2405919 w 2405919"/>
              <a:gd name="connsiteY2" fmla="*/ 430276 h 2143772"/>
              <a:gd name="connsiteX3" fmla="*/ 2232077 w 2405919"/>
              <a:gd name="connsiteY3" fmla="*/ 1753870 h 2143772"/>
              <a:gd name="connsiteX4" fmla="*/ 2093702 w 2405919"/>
              <a:gd name="connsiteY4" fmla="*/ 1799410 h 2143772"/>
              <a:gd name="connsiteX5" fmla="*/ 181837 w 2405919"/>
              <a:gd name="connsiteY5" fmla="*/ 2131304 h 2143772"/>
              <a:gd name="connsiteX6" fmla="*/ 0 w 2405919"/>
              <a:gd name="connsiteY6" fmla="*/ 2143772 h 2143772"/>
              <a:gd name="connsiteX7" fmla="*/ 281564 w 2405919"/>
              <a:gd name="connsiteY7" fmla="*/ 0 h 2143772"/>
              <a:gd name="connsiteX8" fmla="*/ 568028 w 2405919"/>
              <a:gd name="connsiteY8" fmla="*/ 27959 h 2143772"/>
              <a:gd name="connsiteX9" fmla="*/ 935466 w 2405919"/>
              <a:gd name="connsiteY9" fmla="*/ 75160 h 2143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05919" h="2143772">
                <a:moveTo>
                  <a:pt x="935466" y="75160"/>
                </a:moveTo>
                <a:cubicBezTo>
                  <a:pt x="1508728" y="158204"/>
                  <a:pt x="2001445" y="275776"/>
                  <a:pt x="2374369" y="417409"/>
                </a:cubicBezTo>
                <a:lnTo>
                  <a:pt x="2405919" y="430276"/>
                </a:lnTo>
                <a:lnTo>
                  <a:pt x="2232077" y="1753870"/>
                </a:lnTo>
                <a:lnTo>
                  <a:pt x="2093702" y="1799410"/>
                </a:lnTo>
                <a:cubicBezTo>
                  <a:pt x="1589318" y="1952824"/>
                  <a:pt x="930435" y="2069214"/>
                  <a:pt x="181837" y="2131304"/>
                </a:cubicBezTo>
                <a:lnTo>
                  <a:pt x="0" y="2143772"/>
                </a:lnTo>
                <a:lnTo>
                  <a:pt x="281564" y="0"/>
                </a:lnTo>
                <a:lnTo>
                  <a:pt x="568028" y="27959"/>
                </a:lnTo>
                <a:cubicBezTo>
                  <a:pt x="693750" y="42139"/>
                  <a:pt x="816347" y="57904"/>
                  <a:pt x="935466" y="75160"/>
                </a:cubicBezTo>
                <a:close/>
              </a:path>
            </a:pathLst>
          </a:custGeom>
          <a:noFill/>
          <a:ln w="158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23" name="Oval 7"/>
          <p:cNvSpPr>
            <a:spLocks noChangeArrowheads="1"/>
          </p:cNvSpPr>
          <p:nvPr/>
        </p:nvSpPr>
        <p:spPr bwMode="auto">
          <a:xfrm>
            <a:off x="6839700" y="3415275"/>
            <a:ext cx="11430000" cy="685800"/>
          </a:xfrm>
          <a:prstGeom prst="ellipse">
            <a:avLst/>
          </a:prstGeom>
          <a:gradFill rotWithShape="1">
            <a:gsLst>
              <a:gs pos="0">
                <a:schemeClr val="bg1"/>
              </a:gs>
              <a:gs pos="100000">
                <a:schemeClr val="tx1">
                  <a:alpha val="0"/>
                </a:schemeClr>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700">
              <a:solidFill>
                <a:srgbClr val="000000"/>
              </a:solidFill>
            </a:endParaRPr>
          </a:p>
        </p:txBody>
      </p:sp>
      <p:sp>
        <p:nvSpPr>
          <p:cNvPr id="77826" name="Oval 2"/>
          <p:cNvSpPr>
            <a:spLocks noChangeArrowheads="1"/>
          </p:cNvSpPr>
          <p:nvPr/>
        </p:nvSpPr>
        <p:spPr bwMode="auto">
          <a:xfrm>
            <a:off x="10344410" y="-700088"/>
            <a:ext cx="9144000" cy="9144000"/>
          </a:xfrm>
          <a:prstGeom prst="ellipse">
            <a:avLst/>
          </a:prstGeom>
          <a:gradFill rotWithShape="1">
            <a:gsLst>
              <a:gs pos="0">
                <a:srgbClr val="3366FF"/>
              </a:gs>
              <a:gs pos="100000">
                <a:srgbClr val="3366FF">
                  <a:alpha val="2000"/>
                </a:srgbClr>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700">
              <a:solidFill>
                <a:srgbClr val="000000"/>
              </a:solidFill>
            </a:endParaRPr>
          </a:p>
        </p:txBody>
      </p:sp>
      <p:sp>
        <p:nvSpPr>
          <p:cNvPr id="77827" name="Oval 3"/>
          <p:cNvSpPr>
            <a:spLocks noChangeArrowheads="1"/>
          </p:cNvSpPr>
          <p:nvPr/>
        </p:nvSpPr>
        <p:spPr bwMode="auto">
          <a:xfrm rot="-1800000">
            <a:off x="8972810" y="3071813"/>
            <a:ext cx="11430000" cy="1371600"/>
          </a:xfrm>
          <a:prstGeom prst="ellipse">
            <a:avLst/>
          </a:prstGeom>
          <a:gradFill rotWithShape="1">
            <a:gsLst>
              <a:gs pos="0">
                <a:schemeClr val="bg1"/>
              </a:gs>
              <a:gs pos="100000">
                <a:schemeClr val="tx1">
                  <a:alpha val="0"/>
                </a:schemeClr>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700">
              <a:solidFill>
                <a:srgbClr val="000000"/>
              </a:solidFill>
            </a:endParaRPr>
          </a:p>
        </p:txBody>
      </p:sp>
      <p:sp>
        <p:nvSpPr>
          <p:cNvPr id="77828" name="Oval 4"/>
          <p:cNvSpPr>
            <a:spLocks noChangeArrowheads="1"/>
          </p:cNvSpPr>
          <p:nvPr/>
        </p:nvSpPr>
        <p:spPr bwMode="auto">
          <a:xfrm rot="5400000">
            <a:off x="8972810" y="3414713"/>
            <a:ext cx="11430000" cy="685800"/>
          </a:xfrm>
          <a:prstGeom prst="ellipse">
            <a:avLst/>
          </a:prstGeom>
          <a:gradFill rotWithShape="1">
            <a:gsLst>
              <a:gs pos="0">
                <a:schemeClr val="bg1"/>
              </a:gs>
              <a:gs pos="100000">
                <a:schemeClr val="tx1">
                  <a:alpha val="0"/>
                </a:schemeClr>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700">
              <a:solidFill>
                <a:srgbClr val="000000"/>
              </a:solidFill>
            </a:endParaRPr>
          </a:p>
        </p:txBody>
      </p:sp>
      <p:sp>
        <p:nvSpPr>
          <p:cNvPr id="77829" name="Oval 5"/>
          <p:cNvSpPr>
            <a:spLocks noChangeArrowheads="1"/>
          </p:cNvSpPr>
          <p:nvPr/>
        </p:nvSpPr>
        <p:spPr bwMode="auto">
          <a:xfrm rot="2700000">
            <a:off x="8972810" y="3071813"/>
            <a:ext cx="11430000" cy="1371600"/>
          </a:xfrm>
          <a:prstGeom prst="ellipse">
            <a:avLst/>
          </a:prstGeom>
          <a:gradFill rotWithShape="1">
            <a:gsLst>
              <a:gs pos="0">
                <a:schemeClr val="bg1"/>
              </a:gs>
              <a:gs pos="100000">
                <a:schemeClr val="tx1">
                  <a:alpha val="0"/>
                </a:schemeClr>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700">
              <a:solidFill>
                <a:srgbClr val="000000"/>
              </a:solidFill>
            </a:endParaRPr>
          </a:p>
        </p:txBody>
      </p:sp>
      <p:sp>
        <p:nvSpPr>
          <p:cNvPr id="77830" name="Oval 6"/>
          <p:cNvSpPr>
            <a:spLocks noChangeArrowheads="1"/>
          </p:cNvSpPr>
          <p:nvPr/>
        </p:nvSpPr>
        <p:spPr bwMode="auto">
          <a:xfrm rot="1800000">
            <a:off x="9087110" y="3414713"/>
            <a:ext cx="11430000" cy="685800"/>
          </a:xfrm>
          <a:prstGeom prst="ellipse">
            <a:avLst/>
          </a:prstGeom>
          <a:gradFill rotWithShape="1">
            <a:gsLst>
              <a:gs pos="0">
                <a:schemeClr val="bg1"/>
              </a:gs>
              <a:gs pos="100000">
                <a:schemeClr val="tx1">
                  <a:alpha val="0"/>
                </a:schemeClr>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700">
              <a:solidFill>
                <a:srgbClr val="000000"/>
              </a:solidFill>
            </a:endParaRPr>
          </a:p>
        </p:txBody>
      </p:sp>
      <p:sp>
        <p:nvSpPr>
          <p:cNvPr id="77831" name="Oval 7"/>
          <p:cNvSpPr>
            <a:spLocks noChangeArrowheads="1"/>
          </p:cNvSpPr>
          <p:nvPr/>
        </p:nvSpPr>
        <p:spPr bwMode="auto">
          <a:xfrm>
            <a:off x="8659425" y="3357668"/>
            <a:ext cx="11430000" cy="685800"/>
          </a:xfrm>
          <a:prstGeom prst="ellipse">
            <a:avLst/>
          </a:prstGeom>
          <a:gradFill rotWithShape="1">
            <a:gsLst>
              <a:gs pos="65000">
                <a:srgbClr val="7E7E7E">
                  <a:alpha val="0"/>
                </a:srgbClr>
              </a:gs>
              <a:gs pos="0">
                <a:schemeClr val="bg1"/>
              </a:gs>
              <a:gs pos="100000">
                <a:schemeClr val="tx1">
                  <a:alpha val="0"/>
                </a:schemeClr>
              </a:gs>
            </a:gsLst>
            <a:path path="shape">
              <a:fillToRect l="50000" t="50000" r="50000" b="50000"/>
            </a:path>
          </a:gradFill>
          <a:ln>
            <a:noFill/>
          </a:ln>
          <a:effectLst/>
        </p:spPr>
        <p:txBody>
          <a:bodyPr wrap="none" anchor="ctr"/>
          <a:lstStyle/>
          <a:p>
            <a:endParaRPr lang="en-US" sz="2700">
              <a:solidFill>
                <a:srgbClr val="000000"/>
              </a:solidFill>
            </a:endParaRPr>
          </a:p>
        </p:txBody>
      </p:sp>
      <p:pic>
        <p:nvPicPr>
          <p:cNvPr id="2050" name="Picture 2" descr="https://onwardigo.files.wordpress.com/2016/05/millionaire02a.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0563" y="552662"/>
            <a:ext cx="15535664" cy="8738813"/>
          </a:xfrm>
          <a:prstGeom prst="rect">
            <a:avLst/>
          </a:prstGeom>
          <a:noFill/>
          <a:extLst>
            <a:ext uri="{909E8E84-426E-40DD-AFC4-6F175D3DCCD1}">
              <a14:hiddenFill xmlns:a14="http://schemas.microsoft.com/office/drawing/2010/main">
                <a:solidFill>
                  <a:srgbClr val="FFFFFF"/>
                </a:solidFill>
              </a14:hiddenFill>
            </a:ext>
          </a:extLst>
        </p:spPr>
      </p:pic>
      <p:sp>
        <p:nvSpPr>
          <p:cNvPr id="299" name="Rectangle 83"/>
          <p:cNvSpPr>
            <a:spLocks noChangeArrowheads="1"/>
          </p:cNvSpPr>
          <p:nvPr/>
        </p:nvSpPr>
        <p:spPr bwMode="auto">
          <a:xfrm>
            <a:off x="52744" y="0"/>
            <a:ext cx="15381914" cy="2576508"/>
          </a:xfrm>
          <a:prstGeom prst="rect">
            <a:avLst/>
          </a:prstGeom>
          <a:gradFill>
            <a:gsLst>
              <a:gs pos="0">
                <a:schemeClr val="tx1"/>
              </a:gs>
              <a:gs pos="100000">
                <a:schemeClr val="tx1">
                  <a:alpha val="0"/>
                </a:schemeClr>
              </a:gs>
            </a:gsLst>
            <a:lin ang="5400000" scaled="0"/>
          </a:gradFill>
          <a:ln w="9525">
            <a:noFill/>
            <a:miter lim="800000"/>
          </a:ln>
          <a:effectLst/>
        </p:spPr>
        <p:txBody>
          <a:bodyPr wrap="none" anchor="ctr"/>
          <a:lstStyle/>
          <a:p>
            <a:endParaRPr lang="en-US" sz="2700">
              <a:solidFill>
                <a:srgbClr val="000000"/>
              </a:solidFill>
            </a:endParaRPr>
          </a:p>
        </p:txBody>
      </p:sp>
      <p:sp>
        <p:nvSpPr>
          <p:cNvPr id="77858" name="Rectangle 34"/>
          <p:cNvSpPr>
            <a:spLocks noChangeArrowheads="1"/>
          </p:cNvSpPr>
          <p:nvPr/>
        </p:nvSpPr>
        <p:spPr bwMode="auto">
          <a:xfrm>
            <a:off x="0" y="6330987"/>
            <a:ext cx="18288000" cy="2614608"/>
          </a:xfrm>
          <a:prstGeom prst="rect">
            <a:avLst/>
          </a:prstGeom>
          <a:gradFill rotWithShape="1">
            <a:gsLst>
              <a:gs pos="0">
                <a:schemeClr val="tx1">
                  <a:alpha val="0"/>
                </a:schemeClr>
              </a:gs>
              <a:gs pos="100000">
                <a:schemeClr val="tx1"/>
              </a:gs>
            </a:gsLst>
            <a:lin ang="5400000" scaled="1"/>
          </a:gradFill>
          <a:ln>
            <a:noFill/>
          </a:ln>
          <a:effectLst/>
        </p:spPr>
        <p:txBody>
          <a:bodyPr wrap="none" anchor="ctr"/>
          <a:lstStyle/>
          <a:p>
            <a:endParaRPr lang="en-US" sz="2700">
              <a:solidFill>
                <a:srgbClr val="000000"/>
              </a:solidFill>
            </a:endParaRPr>
          </a:p>
        </p:txBody>
      </p:sp>
      <p:sp>
        <p:nvSpPr>
          <p:cNvPr id="77860" name="Rectangle 36"/>
          <p:cNvSpPr>
            <a:spLocks noChangeArrowheads="1"/>
          </p:cNvSpPr>
          <p:nvPr/>
        </p:nvSpPr>
        <p:spPr bwMode="auto">
          <a:xfrm>
            <a:off x="14053682" y="-476033"/>
            <a:ext cx="4357496" cy="10287000"/>
          </a:xfrm>
          <a:prstGeom prst="rect">
            <a:avLst/>
          </a:prstGeom>
          <a:gradFill rotWithShape="1">
            <a:gsLst>
              <a:gs pos="4000">
                <a:schemeClr val="tx1">
                  <a:alpha val="1000"/>
                </a:schemeClr>
              </a:gs>
              <a:gs pos="33000">
                <a:schemeClr val="tx1"/>
              </a:gs>
              <a:gs pos="100000">
                <a:schemeClr val="tx1">
                  <a:alpha val="0"/>
                </a:schemeClr>
              </a:gs>
            </a:gsLst>
            <a:lin ang="0" scaled="1"/>
          </a:gradFill>
          <a:ln>
            <a:noFill/>
          </a:ln>
          <a:effectLst/>
        </p:spPr>
        <p:txBody>
          <a:bodyPr wrap="none" anchor="ctr"/>
          <a:lstStyle/>
          <a:p>
            <a:endParaRPr lang="en-US" sz="2700">
              <a:solidFill>
                <a:srgbClr val="000000"/>
              </a:solidFill>
            </a:endParaRPr>
          </a:p>
        </p:txBody>
      </p:sp>
      <p:sp>
        <p:nvSpPr>
          <p:cNvPr id="77881" name="AutoShape 57"/>
          <p:cNvSpPr>
            <a:spLocks noChangeArrowheads="1"/>
          </p:cNvSpPr>
          <p:nvPr/>
        </p:nvSpPr>
        <p:spPr bwMode="auto">
          <a:xfrm>
            <a:off x="15711255" y="7767222"/>
            <a:ext cx="2057400" cy="428625"/>
          </a:xfrm>
          <a:prstGeom prst="hexagon">
            <a:avLst>
              <a:gd name="adj" fmla="val 34844"/>
              <a:gd name="vf" fmla="val 115470"/>
            </a:avLst>
          </a:prstGeom>
          <a:solidFill>
            <a:srgbClr val="111128">
              <a:alpha val="78000"/>
            </a:srgbClr>
          </a:solidFill>
          <a:ln w="57150">
            <a:solidFill>
              <a:srgbClr val="FFC000"/>
            </a:solidFill>
            <a:miter lim="800000"/>
          </a:ln>
          <a:effectLst/>
        </p:spPr>
        <p:txBody>
          <a:bodyPr wrap="none" anchor="ctr"/>
          <a:lstStyle/>
          <a:p>
            <a:pPr algn="ctr"/>
            <a:r>
              <a:rPr lang="en-US" altLang="en-US" sz="2400" b="1">
                <a:solidFill>
                  <a:srgbClr val="FFFF00"/>
                </a:solidFill>
              </a:rPr>
              <a:t>$100</a:t>
            </a:r>
            <a:endParaRPr lang="en-US" altLang="en-US" sz="2400" b="1" dirty="0">
              <a:solidFill>
                <a:srgbClr val="FFFF00"/>
              </a:solidFill>
            </a:endParaRPr>
          </a:p>
        </p:txBody>
      </p:sp>
      <p:sp>
        <p:nvSpPr>
          <p:cNvPr id="77882" name="AutoShape 58"/>
          <p:cNvSpPr>
            <a:spLocks noChangeArrowheads="1"/>
          </p:cNvSpPr>
          <p:nvPr/>
        </p:nvSpPr>
        <p:spPr bwMode="auto">
          <a:xfrm>
            <a:off x="15711255" y="7310438"/>
            <a:ext cx="2057400" cy="428625"/>
          </a:xfrm>
          <a:prstGeom prst="hexagon">
            <a:avLst>
              <a:gd name="adj" fmla="val 34844"/>
              <a:gd name="vf" fmla="val 115470"/>
            </a:avLst>
          </a:prstGeom>
          <a:solidFill>
            <a:srgbClr val="111128">
              <a:alpha val="78000"/>
            </a:srgbClr>
          </a:solidFill>
          <a:ln w="57150">
            <a:solidFill>
              <a:srgbClr val="FFC000"/>
            </a:solidFill>
          </a:ln>
          <a:effectLst/>
        </p:spPr>
        <p:txBody>
          <a:bodyPr wrap="none" anchor="ctr"/>
          <a:lstStyle/>
          <a:p>
            <a:pPr algn="ctr"/>
            <a:r>
              <a:rPr lang="en-US" altLang="en-US" sz="2400" b="1">
                <a:solidFill>
                  <a:srgbClr val="FFFF00"/>
                </a:solidFill>
              </a:rPr>
              <a:t>$200</a:t>
            </a:r>
            <a:endParaRPr lang="en-US" altLang="en-US" sz="2400" b="1" dirty="0">
              <a:solidFill>
                <a:srgbClr val="FFFF00"/>
              </a:solidFill>
            </a:endParaRPr>
          </a:p>
        </p:txBody>
      </p:sp>
      <p:sp>
        <p:nvSpPr>
          <p:cNvPr id="77883" name="AutoShape 59"/>
          <p:cNvSpPr>
            <a:spLocks noChangeArrowheads="1"/>
          </p:cNvSpPr>
          <p:nvPr/>
        </p:nvSpPr>
        <p:spPr bwMode="auto">
          <a:xfrm>
            <a:off x="15711255" y="6853238"/>
            <a:ext cx="2057400" cy="428625"/>
          </a:xfrm>
          <a:prstGeom prst="hexagon">
            <a:avLst>
              <a:gd name="adj" fmla="val 34844"/>
              <a:gd name="vf" fmla="val 115470"/>
            </a:avLst>
          </a:prstGeom>
          <a:solidFill>
            <a:srgbClr val="111128">
              <a:alpha val="78000"/>
            </a:srgbClr>
          </a:solidFill>
          <a:ln w="57150">
            <a:solidFill>
              <a:srgbClr val="FFC000"/>
            </a:solidFill>
          </a:ln>
          <a:effectLst/>
        </p:spPr>
        <p:txBody>
          <a:bodyPr wrap="none" anchor="ctr"/>
          <a:lstStyle/>
          <a:p>
            <a:pPr algn="ctr"/>
            <a:r>
              <a:rPr lang="en-US" altLang="en-US" sz="2400" b="1">
                <a:solidFill>
                  <a:srgbClr val="FFFF00"/>
                </a:solidFill>
              </a:rPr>
              <a:t>$300</a:t>
            </a:r>
            <a:endParaRPr lang="en-US" altLang="en-US" sz="2400" b="1" dirty="0">
              <a:solidFill>
                <a:srgbClr val="FFFF00"/>
              </a:solidFill>
            </a:endParaRPr>
          </a:p>
        </p:txBody>
      </p:sp>
      <p:sp>
        <p:nvSpPr>
          <p:cNvPr id="77884" name="AutoShape 60"/>
          <p:cNvSpPr>
            <a:spLocks noChangeArrowheads="1"/>
          </p:cNvSpPr>
          <p:nvPr/>
        </p:nvSpPr>
        <p:spPr bwMode="auto">
          <a:xfrm>
            <a:off x="15711255" y="6396038"/>
            <a:ext cx="2057400" cy="428625"/>
          </a:xfrm>
          <a:prstGeom prst="hexagon">
            <a:avLst>
              <a:gd name="adj" fmla="val 34844"/>
              <a:gd name="vf" fmla="val 115470"/>
            </a:avLst>
          </a:prstGeom>
          <a:solidFill>
            <a:srgbClr val="111128">
              <a:alpha val="78000"/>
            </a:srgbClr>
          </a:solidFill>
          <a:ln w="57150">
            <a:solidFill>
              <a:srgbClr val="FFC000"/>
            </a:solidFill>
          </a:ln>
          <a:effectLst/>
        </p:spPr>
        <p:txBody>
          <a:bodyPr wrap="none" anchor="ctr"/>
          <a:lstStyle/>
          <a:p>
            <a:pPr algn="ctr"/>
            <a:r>
              <a:rPr lang="en-US" altLang="en-US" sz="2400" b="1">
                <a:solidFill>
                  <a:srgbClr val="FFFF00"/>
                </a:solidFill>
              </a:rPr>
              <a:t>$500</a:t>
            </a:r>
            <a:endParaRPr lang="en-US" altLang="en-US" sz="2400" b="1" dirty="0">
              <a:solidFill>
                <a:srgbClr val="FFFF00"/>
              </a:solidFill>
            </a:endParaRPr>
          </a:p>
        </p:txBody>
      </p:sp>
      <p:sp>
        <p:nvSpPr>
          <p:cNvPr id="77885" name="AutoShape 61"/>
          <p:cNvSpPr>
            <a:spLocks noChangeArrowheads="1"/>
          </p:cNvSpPr>
          <p:nvPr/>
        </p:nvSpPr>
        <p:spPr bwMode="auto">
          <a:xfrm>
            <a:off x="15711255" y="5938838"/>
            <a:ext cx="2057400" cy="428625"/>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2400" b="1">
                <a:solidFill>
                  <a:srgbClr val="FFFFFF"/>
                </a:solidFill>
              </a:rPr>
              <a:t>$1,000</a:t>
            </a:r>
            <a:endParaRPr lang="en-US" altLang="en-US" sz="2400" b="1" dirty="0">
              <a:solidFill>
                <a:srgbClr val="FFFFFF"/>
              </a:solidFill>
            </a:endParaRPr>
          </a:p>
        </p:txBody>
      </p:sp>
      <p:sp>
        <p:nvSpPr>
          <p:cNvPr id="77886" name="AutoShape 62"/>
          <p:cNvSpPr>
            <a:spLocks noChangeArrowheads="1"/>
          </p:cNvSpPr>
          <p:nvPr/>
        </p:nvSpPr>
        <p:spPr bwMode="auto">
          <a:xfrm>
            <a:off x="15711255" y="5481638"/>
            <a:ext cx="2057400" cy="428625"/>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2400" b="1">
                <a:solidFill>
                  <a:srgbClr val="FFFF00"/>
                </a:solidFill>
              </a:rPr>
              <a:t>$2,000</a:t>
            </a:r>
            <a:endParaRPr lang="en-US" altLang="en-US" sz="2400" b="1" dirty="0">
              <a:solidFill>
                <a:srgbClr val="FFFF00"/>
              </a:solidFill>
            </a:endParaRPr>
          </a:p>
        </p:txBody>
      </p:sp>
      <p:sp>
        <p:nvSpPr>
          <p:cNvPr id="77887" name="AutoShape 63"/>
          <p:cNvSpPr>
            <a:spLocks noChangeArrowheads="1"/>
          </p:cNvSpPr>
          <p:nvPr/>
        </p:nvSpPr>
        <p:spPr bwMode="auto">
          <a:xfrm>
            <a:off x="15711255" y="5024438"/>
            <a:ext cx="2057400" cy="428625"/>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2400" b="1">
                <a:solidFill>
                  <a:srgbClr val="FFFF00"/>
                </a:solidFill>
              </a:rPr>
              <a:t>$4,000</a:t>
            </a:r>
            <a:endParaRPr lang="en-US" altLang="en-US" sz="2400" b="1" dirty="0">
              <a:solidFill>
                <a:srgbClr val="FFFF00"/>
              </a:solidFill>
            </a:endParaRPr>
          </a:p>
        </p:txBody>
      </p:sp>
      <p:sp>
        <p:nvSpPr>
          <p:cNvPr id="77888" name="AutoShape 64"/>
          <p:cNvSpPr>
            <a:spLocks noChangeArrowheads="1"/>
          </p:cNvSpPr>
          <p:nvPr/>
        </p:nvSpPr>
        <p:spPr bwMode="auto">
          <a:xfrm>
            <a:off x="15711255" y="4567238"/>
            <a:ext cx="2057400" cy="428625"/>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2400" b="1">
                <a:solidFill>
                  <a:srgbClr val="FFFF00"/>
                </a:solidFill>
              </a:rPr>
              <a:t>$8,000</a:t>
            </a:r>
            <a:endParaRPr lang="en-US" altLang="en-US" sz="2400" b="1" dirty="0">
              <a:solidFill>
                <a:srgbClr val="FFFF00"/>
              </a:solidFill>
            </a:endParaRPr>
          </a:p>
        </p:txBody>
      </p:sp>
      <p:sp>
        <p:nvSpPr>
          <p:cNvPr id="77889" name="AutoShape 65"/>
          <p:cNvSpPr>
            <a:spLocks noChangeArrowheads="1"/>
          </p:cNvSpPr>
          <p:nvPr/>
        </p:nvSpPr>
        <p:spPr bwMode="auto">
          <a:xfrm>
            <a:off x="15711255" y="4110038"/>
            <a:ext cx="2057400" cy="428625"/>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2400" b="1">
                <a:solidFill>
                  <a:srgbClr val="FFFF00"/>
                </a:solidFill>
              </a:rPr>
              <a:t>$16,000</a:t>
            </a:r>
            <a:endParaRPr lang="en-US" altLang="en-US" sz="2400" b="1" dirty="0">
              <a:solidFill>
                <a:srgbClr val="FFFF00"/>
              </a:solidFill>
            </a:endParaRPr>
          </a:p>
        </p:txBody>
      </p:sp>
      <p:sp>
        <p:nvSpPr>
          <p:cNvPr id="77890" name="AutoShape 66"/>
          <p:cNvSpPr>
            <a:spLocks noChangeArrowheads="1"/>
          </p:cNvSpPr>
          <p:nvPr/>
        </p:nvSpPr>
        <p:spPr bwMode="auto">
          <a:xfrm>
            <a:off x="15711255" y="3652838"/>
            <a:ext cx="2057400" cy="428625"/>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2400" b="1">
                <a:solidFill>
                  <a:srgbClr val="FFFFFF"/>
                </a:solidFill>
              </a:rPr>
              <a:t>$25,000</a:t>
            </a:r>
            <a:endParaRPr lang="en-US" altLang="en-US" sz="2400" b="1" dirty="0">
              <a:solidFill>
                <a:srgbClr val="FFFFFF"/>
              </a:solidFill>
            </a:endParaRPr>
          </a:p>
        </p:txBody>
      </p:sp>
      <p:sp>
        <p:nvSpPr>
          <p:cNvPr id="77891" name="AutoShape 67"/>
          <p:cNvSpPr>
            <a:spLocks noChangeArrowheads="1"/>
          </p:cNvSpPr>
          <p:nvPr/>
        </p:nvSpPr>
        <p:spPr bwMode="auto">
          <a:xfrm>
            <a:off x="15711255" y="3195638"/>
            <a:ext cx="2057400" cy="428625"/>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2400" b="1">
                <a:solidFill>
                  <a:srgbClr val="FFFF00"/>
                </a:solidFill>
              </a:rPr>
              <a:t>$50,000</a:t>
            </a:r>
            <a:endParaRPr lang="en-US" altLang="en-US" sz="2400" b="1" dirty="0">
              <a:solidFill>
                <a:srgbClr val="FFFF00"/>
              </a:solidFill>
            </a:endParaRPr>
          </a:p>
        </p:txBody>
      </p:sp>
      <p:sp>
        <p:nvSpPr>
          <p:cNvPr id="77892" name="AutoShape 68"/>
          <p:cNvSpPr>
            <a:spLocks noChangeArrowheads="1"/>
          </p:cNvSpPr>
          <p:nvPr/>
        </p:nvSpPr>
        <p:spPr bwMode="auto">
          <a:xfrm>
            <a:off x="15711255" y="2738438"/>
            <a:ext cx="2057400" cy="428625"/>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2400" b="1">
                <a:solidFill>
                  <a:srgbClr val="FFFF00"/>
                </a:solidFill>
              </a:rPr>
              <a:t>$100,000</a:t>
            </a:r>
            <a:endParaRPr lang="en-US" altLang="en-US" sz="2400" b="1" dirty="0">
              <a:solidFill>
                <a:srgbClr val="FFFF00"/>
              </a:solidFill>
            </a:endParaRPr>
          </a:p>
        </p:txBody>
      </p:sp>
      <p:sp>
        <p:nvSpPr>
          <p:cNvPr id="77893" name="AutoShape 69"/>
          <p:cNvSpPr>
            <a:spLocks noChangeArrowheads="1"/>
          </p:cNvSpPr>
          <p:nvPr/>
        </p:nvSpPr>
        <p:spPr bwMode="auto">
          <a:xfrm>
            <a:off x="15711255" y="2281238"/>
            <a:ext cx="2057400" cy="428625"/>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2400" b="1">
                <a:solidFill>
                  <a:srgbClr val="FFFF00"/>
                </a:solidFill>
              </a:rPr>
              <a:t>$250,000</a:t>
            </a:r>
            <a:endParaRPr lang="en-US" altLang="en-US" sz="2400" b="1" dirty="0">
              <a:solidFill>
                <a:srgbClr val="FFFF00"/>
              </a:solidFill>
            </a:endParaRPr>
          </a:p>
        </p:txBody>
      </p:sp>
      <p:sp>
        <p:nvSpPr>
          <p:cNvPr id="77894" name="AutoShape 70"/>
          <p:cNvSpPr>
            <a:spLocks noChangeArrowheads="1"/>
          </p:cNvSpPr>
          <p:nvPr/>
        </p:nvSpPr>
        <p:spPr bwMode="auto">
          <a:xfrm>
            <a:off x="15711255" y="1824038"/>
            <a:ext cx="2057400" cy="428625"/>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2400" b="1">
                <a:solidFill>
                  <a:srgbClr val="FFFF00"/>
                </a:solidFill>
              </a:rPr>
              <a:t>$500,000</a:t>
            </a:r>
            <a:endParaRPr lang="en-US" altLang="en-US" sz="2400" b="1" dirty="0">
              <a:solidFill>
                <a:srgbClr val="FFFF00"/>
              </a:solidFill>
            </a:endParaRPr>
          </a:p>
        </p:txBody>
      </p:sp>
      <p:sp>
        <p:nvSpPr>
          <p:cNvPr id="77895" name="AutoShape 71"/>
          <p:cNvSpPr>
            <a:spLocks noChangeArrowheads="1"/>
          </p:cNvSpPr>
          <p:nvPr/>
        </p:nvSpPr>
        <p:spPr bwMode="auto">
          <a:xfrm>
            <a:off x="15711255" y="1366838"/>
            <a:ext cx="2057400" cy="428625"/>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2400" b="1">
                <a:solidFill>
                  <a:srgbClr val="FFFFFF"/>
                </a:solidFill>
              </a:rPr>
              <a:t>$1,000,000</a:t>
            </a:r>
            <a:endParaRPr lang="en-US" altLang="en-US" sz="2400" b="1" dirty="0">
              <a:solidFill>
                <a:srgbClr val="FFFFFF"/>
              </a:solidFill>
            </a:endParaRPr>
          </a:p>
        </p:txBody>
      </p:sp>
      <p:sp>
        <p:nvSpPr>
          <p:cNvPr id="77907" name="Rectangle 83"/>
          <p:cNvSpPr>
            <a:spLocks noChangeArrowheads="1"/>
          </p:cNvSpPr>
          <p:nvPr/>
        </p:nvSpPr>
        <p:spPr bwMode="auto">
          <a:xfrm>
            <a:off x="0" y="8887988"/>
            <a:ext cx="18288000" cy="1397793"/>
          </a:xfrm>
          <a:prstGeom prst="rect">
            <a:avLst/>
          </a:prstGeom>
          <a:solidFill>
            <a:schemeClr val="tx1"/>
          </a:solidFill>
          <a:ln w="9525">
            <a:solidFill>
              <a:schemeClr val="tx1"/>
            </a:solidFill>
            <a:miter lim="800000"/>
          </a:ln>
          <a:effectLst/>
        </p:spPr>
        <p:txBody>
          <a:bodyPr wrap="none" anchor="ctr"/>
          <a:lstStyle/>
          <a:p>
            <a:endParaRPr lang="en-US" sz="2700">
              <a:solidFill>
                <a:srgbClr val="000000"/>
              </a:solidFill>
            </a:endParaRPr>
          </a:p>
        </p:txBody>
      </p:sp>
      <p:sp>
        <p:nvSpPr>
          <p:cNvPr id="77916" name="ViewCorrect" hidden="1">
            <a:hlinkClick r:id="" action="ppaction://macro?name=ViewCorrectAnswer"/>
          </p:cNvPr>
          <p:cNvSpPr>
            <a:spLocks noChangeArrowheads="1"/>
          </p:cNvSpPr>
          <p:nvPr/>
        </p:nvSpPr>
        <p:spPr bwMode="auto">
          <a:xfrm>
            <a:off x="5940918" y="9694493"/>
            <a:ext cx="3771900" cy="411480"/>
          </a:xfrm>
          <a:prstGeom prst="hexagon">
            <a:avLst/>
          </a:prstGeom>
          <a:gradFill flip="none" rotWithShape="1">
            <a:gsLst>
              <a:gs pos="65000">
                <a:schemeClr val="tx1">
                  <a:alpha val="1000"/>
                </a:schemeClr>
              </a:gs>
              <a:gs pos="95000">
                <a:schemeClr val="accent6">
                  <a:lumMod val="50000"/>
                </a:schemeClr>
              </a:gs>
            </a:gsLst>
            <a:path path="shape">
              <a:fillToRect l="50000" t="50000" r="50000" b="50000"/>
            </a:path>
            <a:tileRect/>
          </a:gradFill>
          <a:ln w="25400">
            <a:gradFill flip="none" rotWithShape="1">
              <a:gsLst>
                <a:gs pos="0">
                  <a:srgbClr val="3366FF"/>
                </a:gs>
                <a:gs pos="49000">
                  <a:schemeClr val="accent1">
                    <a:lumMod val="97000"/>
                    <a:lumOff val="3000"/>
                  </a:schemeClr>
                </a:gs>
                <a:gs pos="100000">
                  <a:srgbClr val="3366FF"/>
                </a:gs>
              </a:gsLst>
              <a:lin ang="0" scaled="0"/>
              <a:tileRect/>
            </a:gra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r>
              <a:rPr lang="en-US" altLang="en-US" sz="2700" b="1" dirty="0">
                <a:solidFill>
                  <a:srgbClr val="FFFFFF"/>
                </a:solidFill>
              </a:rPr>
              <a:t>CORRECT ANSWER</a:t>
            </a:r>
            <a:endParaRPr lang="en-US" altLang="en-US" sz="2700" b="1" dirty="0">
              <a:solidFill>
                <a:srgbClr val="FFFFFF"/>
              </a:solidFill>
            </a:endParaRPr>
          </a:p>
        </p:txBody>
      </p:sp>
      <p:sp>
        <p:nvSpPr>
          <p:cNvPr id="77918" name="GameEnd" hidden="1">
            <a:hlinkClick r:id="" action="ppaction://macro?name=ViewEnd"/>
          </p:cNvPr>
          <p:cNvSpPr>
            <a:spLocks noChangeArrowheads="1"/>
          </p:cNvSpPr>
          <p:nvPr/>
        </p:nvSpPr>
        <p:spPr bwMode="auto">
          <a:xfrm>
            <a:off x="5940918" y="9694493"/>
            <a:ext cx="3771900" cy="411480"/>
          </a:xfrm>
          <a:prstGeom prst="hexagon">
            <a:avLst/>
          </a:prstGeom>
          <a:gradFill flip="none" rotWithShape="1">
            <a:gsLst>
              <a:gs pos="65000">
                <a:schemeClr val="tx1">
                  <a:alpha val="1000"/>
                </a:schemeClr>
              </a:gs>
              <a:gs pos="95000">
                <a:schemeClr val="accent6">
                  <a:lumMod val="50000"/>
                </a:schemeClr>
              </a:gs>
            </a:gsLst>
            <a:path path="shape">
              <a:fillToRect l="50000" t="50000" r="50000" b="50000"/>
            </a:path>
            <a:tileRect/>
          </a:gradFill>
          <a:ln w="25400">
            <a:gradFill flip="none" rotWithShape="1">
              <a:gsLst>
                <a:gs pos="0">
                  <a:srgbClr val="3366FF"/>
                </a:gs>
                <a:gs pos="49000">
                  <a:schemeClr val="accent1">
                    <a:lumMod val="97000"/>
                    <a:lumOff val="3000"/>
                  </a:schemeClr>
                </a:gs>
                <a:gs pos="100000">
                  <a:srgbClr val="3366FF"/>
                </a:gs>
              </a:gsLst>
              <a:lin ang="0" scaled="0"/>
              <a:tileRect/>
            </a:gra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r>
              <a:rPr lang="en-US" altLang="en-US" sz="2700" b="1" dirty="0">
                <a:solidFill>
                  <a:srgbClr val="FFFFFF"/>
                </a:solidFill>
              </a:rPr>
              <a:t>END</a:t>
            </a:r>
            <a:endParaRPr lang="en-US" altLang="en-US" sz="2700" b="1" dirty="0">
              <a:solidFill>
                <a:srgbClr val="FFFFFF"/>
              </a:solidFill>
            </a:endParaRPr>
          </a:p>
        </p:txBody>
      </p:sp>
      <p:sp>
        <p:nvSpPr>
          <p:cNvPr id="183" name="TimerText" hidden="1"/>
          <p:cNvSpPr txBox="1"/>
          <p:nvPr/>
        </p:nvSpPr>
        <p:spPr>
          <a:xfrm>
            <a:off x="6723555" y="3574658"/>
            <a:ext cx="2121093" cy="1938992"/>
          </a:xfrm>
          <a:prstGeom prst="rect">
            <a:avLst/>
          </a:prstGeom>
          <a:noFill/>
        </p:spPr>
        <p:txBody>
          <a:bodyPr wrap="none" rtlCol="0">
            <a:spAutoFit/>
          </a:bodyPr>
          <a:lstStyle>
            <a:defPPr>
              <a:defRPr lang="en-US"/>
            </a:defPPr>
            <a:lvl1pPr marL="0" algn="ctr" defTabSz="914400" eaLnBrk="1" latinLnBrk="0" hangingPunct="1">
              <a:defRPr sz="16600" b="1">
                <a:ln>
                  <a:solidFill>
                    <a:schemeClr val="tx1"/>
                  </a:solidFill>
                </a:ln>
                <a:gradFill>
                  <a:gsLst>
                    <a:gs pos="31000">
                      <a:schemeClr val="accent1">
                        <a:lumMod val="5000"/>
                        <a:lumOff val="95000"/>
                      </a:schemeClr>
                    </a:gs>
                    <a:gs pos="73000">
                      <a:srgbClr val="FFC000"/>
                    </a:gs>
                    <a:gs pos="100000">
                      <a:srgbClr val="FFFF00"/>
                    </a:gs>
                  </a:gsLst>
                  <a:lin ang="5400000" scaled="1"/>
                </a:gradFill>
                <a:effectLst>
                  <a:outerShdw blurRad="50800" dist="38100" dir="2700000" algn="tl" rotWithShape="0">
                    <a:prstClr val="black">
                      <a:alpha val="40000"/>
                    </a:prstClr>
                  </a:outerShdw>
                </a:effectLst>
                <a:latin typeface="+mn-lt"/>
              </a:defRPr>
            </a:lvl1pPr>
            <a:lvl2pPr defTabSz="914400" eaLnBrk="1" latinLnBrk="0" hangingPunct="1">
              <a:defRPr sz="1800">
                <a:latin typeface="+mn-lt"/>
              </a:defRPr>
            </a:lvl2pPr>
            <a:lvl3pPr defTabSz="914400" eaLnBrk="1" latinLnBrk="0" hangingPunct="1">
              <a:defRPr sz="1800">
                <a:latin typeface="+mn-lt"/>
              </a:defRPr>
            </a:lvl3pPr>
            <a:lvl4pPr defTabSz="914400" eaLnBrk="1" latinLnBrk="0" hangingPunct="1">
              <a:defRPr sz="1800">
                <a:latin typeface="+mn-lt"/>
              </a:defRPr>
            </a:lvl4pPr>
            <a:lvl5pPr defTabSz="914400" eaLnBrk="1" latinLnBrk="0" hangingPunct="1">
              <a:defRPr sz="1800">
                <a:latin typeface="+mn-lt"/>
              </a:defRPr>
            </a:lvl5pPr>
            <a:lvl6pPr>
              <a:defRPr sz="1800">
                <a:latin typeface="+mn-lt"/>
              </a:defRPr>
            </a:lvl6pPr>
            <a:lvl7pPr>
              <a:defRPr sz="1800">
                <a:latin typeface="+mn-lt"/>
              </a:defRPr>
            </a:lvl7pPr>
            <a:lvl8pPr>
              <a:defRPr sz="1800">
                <a:latin typeface="+mn-lt"/>
              </a:defRPr>
            </a:lvl8pPr>
            <a:lvl9pPr>
              <a:defRPr sz="1800">
                <a:latin typeface="+mn-lt"/>
              </a:defRPr>
            </a:lvl9pPr>
          </a:lstStyle>
          <a:p>
            <a:r>
              <a:rPr lang="en-US" sz="12000" spc="-450">
                <a:ln w="12700">
                  <a:solidFill>
                    <a:srgbClr val="000000"/>
                  </a:solidFill>
                </a:ln>
                <a:gradFill>
                  <a:gsLst>
                    <a:gs pos="29000">
                      <a:srgbClr val="BBE0E3">
                        <a:lumMod val="5000"/>
                        <a:lumOff val="95000"/>
                      </a:srgbClr>
                    </a:gs>
                    <a:gs pos="82000">
                      <a:srgbClr val="FFC000"/>
                    </a:gs>
                    <a:gs pos="67000">
                      <a:srgbClr val="FFFF00"/>
                    </a:gs>
                  </a:gsLst>
                  <a:lin ang="5400000" scaled="1"/>
                </a:gradFill>
                <a:latin typeface="Arial Black" panose="020B0A04020102020204" pitchFamily="34" charset="0"/>
              </a:rPr>
              <a:t>00</a:t>
            </a:r>
            <a:endParaRPr lang="en-US" sz="12000" spc="-450" dirty="0">
              <a:ln w="12700">
                <a:solidFill>
                  <a:srgbClr val="000000"/>
                </a:solidFill>
              </a:ln>
              <a:gradFill>
                <a:gsLst>
                  <a:gs pos="29000">
                    <a:srgbClr val="BBE0E3">
                      <a:lumMod val="5000"/>
                      <a:lumOff val="95000"/>
                    </a:srgbClr>
                  </a:gs>
                  <a:gs pos="82000">
                    <a:srgbClr val="FFC000"/>
                  </a:gs>
                  <a:gs pos="67000">
                    <a:srgbClr val="FFFF00"/>
                  </a:gs>
                </a:gsLst>
                <a:lin ang="5400000" scaled="1"/>
              </a:gradFill>
              <a:latin typeface="Arial Black" panose="020B0A04020102020204" pitchFamily="34" charset="0"/>
            </a:endParaRPr>
          </a:p>
        </p:txBody>
      </p:sp>
      <p:sp>
        <p:nvSpPr>
          <p:cNvPr id="130" name="Rectangle 36"/>
          <p:cNvSpPr>
            <a:spLocks noChangeArrowheads="1"/>
          </p:cNvSpPr>
          <p:nvPr/>
        </p:nvSpPr>
        <p:spPr bwMode="auto">
          <a:xfrm>
            <a:off x="-15592" y="16433"/>
            <a:ext cx="4357496" cy="10287000"/>
          </a:xfrm>
          <a:prstGeom prst="rect">
            <a:avLst/>
          </a:prstGeom>
          <a:gradFill rotWithShape="1">
            <a:gsLst>
              <a:gs pos="0">
                <a:schemeClr val="tx1"/>
              </a:gs>
              <a:gs pos="35000">
                <a:schemeClr val="tx1">
                  <a:alpha val="0"/>
                </a:schemeClr>
              </a:gs>
            </a:gsLst>
            <a:lin ang="0" scaled="1"/>
          </a:gradFill>
          <a:ln>
            <a:noFill/>
          </a:ln>
          <a:effectLst/>
        </p:spPr>
        <p:txBody>
          <a:bodyPr wrap="none" anchor="ctr"/>
          <a:lstStyle/>
          <a:p>
            <a:endParaRPr lang="en-US" sz="2700">
              <a:solidFill>
                <a:srgbClr val="000000"/>
              </a:solidFill>
            </a:endParaRPr>
          </a:p>
        </p:txBody>
      </p:sp>
      <p:sp>
        <p:nvSpPr>
          <p:cNvPr id="105" name="Continue" hidden="1">
            <a:hlinkClick r:id="" action="ppaction://macro?name=NextQuestion"/>
          </p:cNvPr>
          <p:cNvSpPr>
            <a:spLocks noChangeArrowheads="1"/>
          </p:cNvSpPr>
          <p:nvPr/>
        </p:nvSpPr>
        <p:spPr bwMode="auto">
          <a:xfrm>
            <a:off x="5940918" y="9694493"/>
            <a:ext cx="3771900" cy="411480"/>
          </a:xfrm>
          <a:prstGeom prst="hexagon">
            <a:avLst/>
          </a:prstGeom>
          <a:gradFill flip="none" rotWithShape="1">
            <a:gsLst>
              <a:gs pos="65000">
                <a:schemeClr val="tx1">
                  <a:alpha val="1000"/>
                </a:schemeClr>
              </a:gs>
              <a:gs pos="95000">
                <a:schemeClr val="accent6">
                  <a:lumMod val="50000"/>
                </a:schemeClr>
              </a:gs>
            </a:gsLst>
            <a:path path="shape">
              <a:fillToRect l="50000" t="50000" r="50000" b="50000"/>
            </a:path>
            <a:tileRect/>
          </a:gradFill>
          <a:ln w="25400">
            <a:gradFill flip="none" rotWithShape="1">
              <a:gsLst>
                <a:gs pos="0">
                  <a:srgbClr val="3366FF"/>
                </a:gs>
                <a:gs pos="49000">
                  <a:schemeClr val="accent1">
                    <a:lumMod val="97000"/>
                    <a:lumOff val="3000"/>
                  </a:schemeClr>
                </a:gs>
                <a:gs pos="100000">
                  <a:srgbClr val="3366FF"/>
                </a:gs>
              </a:gsLst>
              <a:lin ang="0" scaled="0"/>
              <a:tileRect/>
            </a:gra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r>
              <a:rPr lang="en-US" altLang="en-US" sz="2700" b="1" dirty="0">
                <a:solidFill>
                  <a:srgbClr val="FFFFFF"/>
                </a:solidFill>
              </a:rPr>
              <a:t>CONTINUE</a:t>
            </a:r>
            <a:endParaRPr lang="en-US" altLang="en-US" sz="2700" b="1" dirty="0">
              <a:solidFill>
                <a:srgbClr val="FFFFFF"/>
              </a:solidFill>
            </a:endParaRPr>
          </a:p>
        </p:txBody>
      </p:sp>
      <p:graphicFrame>
        <p:nvGraphicFramePr>
          <p:cNvPr id="16" name="AskAudienceChart" hidden="1"/>
          <p:cNvGraphicFramePr/>
          <p:nvPr/>
        </p:nvGraphicFramePr>
        <p:xfrm>
          <a:off x="3519488" y="2634902"/>
          <a:ext cx="9144000" cy="3733041"/>
        </p:xfrm>
        <a:graphic>
          <a:graphicData uri="http://schemas.openxmlformats.org/drawingml/2006/chart">
            <c:chart xmlns:c="http://schemas.openxmlformats.org/drawingml/2006/chart" xmlns:r="http://schemas.openxmlformats.org/officeDocument/2006/relationships" r:id="rId1"/>
          </a:graphicData>
        </a:graphic>
      </p:graphicFrame>
      <p:sp>
        <p:nvSpPr>
          <p:cNvPr id="77902" name="QuestionText">
            <a:hlinkClick r:id="" action="ppaction://macro?name=ShowAnswers"/>
          </p:cNvPr>
          <p:cNvSpPr>
            <a:spLocks noChangeArrowheads="1"/>
          </p:cNvSpPr>
          <p:nvPr/>
        </p:nvSpPr>
        <p:spPr bwMode="auto">
          <a:xfrm>
            <a:off x="1083692" y="309563"/>
            <a:ext cx="14921558" cy="2124075"/>
          </a:xfrm>
          <a:prstGeom prst="hexagon">
            <a:avLst>
              <a:gd name="adj" fmla="val 34128"/>
              <a:gd name="vf" fmla="val 115470"/>
            </a:avLst>
          </a:prstGeom>
          <a:gradFill flip="none" rotWithShape="1">
            <a:gsLst>
              <a:gs pos="35000">
                <a:srgbClr val="0D0D0D"/>
              </a:gs>
              <a:gs pos="100000">
                <a:srgbClr val="161645"/>
              </a:gs>
            </a:gsLst>
            <a:lin ang="5400000" scaled="1"/>
            <a:tileRect/>
          </a:gradFill>
          <a:ln w="76200">
            <a:gradFill>
              <a:gsLst>
                <a:gs pos="50000">
                  <a:schemeClr val="accent5">
                    <a:lumMod val="50000"/>
                  </a:schemeClr>
                </a:gs>
                <a:gs pos="100000">
                  <a:schemeClr val="accent2"/>
                </a:gs>
                <a:gs pos="0">
                  <a:schemeClr val="accent2"/>
                </a:gs>
              </a:gsLst>
              <a:lin ang="10800000" scaled="0"/>
            </a:gradFill>
          </a:ln>
          <a:effectLst/>
        </p:spPr>
        <p:txBody>
          <a:bodyPr wrap="none" anchor="ctr"/>
          <a:lstStyle/>
          <a:p>
            <a:r>
              <a:rPr lang="en-US" sz="3200" b="1">
                <a:solidFill>
                  <a:schemeClr val="bg1"/>
                </a:solidFill>
                <a:latin typeface="Times New Roman" panose="02020603050405020304" pitchFamily="18" charset="0"/>
                <a:cs typeface="Times New Roman" panose="02020603050405020304" pitchFamily="18" charset="0"/>
              </a:rPr>
              <a:t>Câu 4:</a:t>
            </a:r>
            <a:r>
              <a:rPr lang="en-US" sz="3200">
                <a:solidFill>
                  <a:schemeClr val="bg1"/>
                </a:solidFill>
                <a:latin typeface="Times New Roman" panose="02020603050405020304" pitchFamily="18" charset="0"/>
                <a:cs typeface="Times New Roman" panose="02020603050405020304" pitchFamily="18" charset="0"/>
              </a:rPr>
              <a:t> Nội dung đoạn trích liên quan như thế nào với tên vở kịch “</a:t>
            </a:r>
            <a:r>
              <a:rPr lang="en-US" sz="3200" i="1">
                <a:solidFill>
                  <a:schemeClr val="bg1"/>
                </a:solidFill>
                <a:latin typeface="Times New Roman" panose="02020603050405020304" pitchFamily="18" charset="0"/>
                <a:cs typeface="Times New Roman" panose="02020603050405020304" pitchFamily="18" charset="0"/>
              </a:rPr>
              <a:t>Bệnh sĩ</a:t>
            </a:r>
            <a:r>
              <a:rPr lang="en-US" sz="3200">
                <a:solidFill>
                  <a:schemeClr val="bg1"/>
                </a:solidFill>
                <a:latin typeface="Times New Roman" panose="02020603050405020304" pitchFamily="18" charset="0"/>
                <a:cs typeface="Times New Roman" panose="02020603050405020304" pitchFamily="18" charset="0"/>
              </a:rPr>
              <a:t>”?</a:t>
            </a:r>
            <a:endParaRPr lang="en-GB" sz="3200">
              <a:solidFill>
                <a:schemeClr val="bg1"/>
              </a:solidFill>
              <a:latin typeface="Times New Roman" panose="02020603050405020304" pitchFamily="18" charset="0"/>
              <a:cs typeface="Times New Roman" panose="02020603050405020304" pitchFamily="18" charset="0"/>
            </a:endParaRPr>
          </a:p>
        </p:txBody>
      </p:sp>
      <p:sp>
        <p:nvSpPr>
          <p:cNvPr id="77904" name="AutoShape 80"/>
          <p:cNvSpPr>
            <a:spLocks noChangeArrowheads="1"/>
          </p:cNvSpPr>
          <p:nvPr/>
        </p:nvSpPr>
        <p:spPr bwMode="auto">
          <a:xfrm>
            <a:off x="1251773" y="1257300"/>
            <a:ext cx="250181" cy="228600"/>
          </a:xfrm>
          <a:prstGeom prst="diamond">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700">
              <a:solidFill>
                <a:srgbClr val="000000"/>
              </a:solidFill>
            </a:endParaRPr>
          </a:p>
        </p:txBody>
      </p:sp>
      <p:sp>
        <p:nvSpPr>
          <p:cNvPr id="77905" name="AutoShape 81"/>
          <p:cNvSpPr>
            <a:spLocks noChangeArrowheads="1"/>
          </p:cNvSpPr>
          <p:nvPr/>
        </p:nvSpPr>
        <p:spPr bwMode="auto">
          <a:xfrm>
            <a:off x="15558388" y="1243575"/>
            <a:ext cx="250181" cy="228600"/>
          </a:xfrm>
          <a:prstGeom prst="diamond">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700">
              <a:solidFill>
                <a:srgbClr val="000000"/>
              </a:solidFill>
            </a:endParaRPr>
          </a:p>
        </p:txBody>
      </p:sp>
      <p:sp>
        <p:nvSpPr>
          <p:cNvPr id="77862" name="AnswerD"/>
          <p:cNvSpPr>
            <a:spLocks noChangeArrowheads="1"/>
          </p:cNvSpPr>
          <p:nvPr/>
        </p:nvSpPr>
        <p:spPr bwMode="auto">
          <a:xfrm>
            <a:off x="7906845" y="7678230"/>
            <a:ext cx="6652260" cy="1871689"/>
          </a:xfrm>
          <a:prstGeom prst="hexagon">
            <a:avLst>
              <a:gd name="adj" fmla="val 34150"/>
              <a:gd name="vf" fmla="val 115470"/>
            </a:avLst>
          </a:prstGeom>
          <a:gradFill flip="none" rotWithShape="1">
            <a:gsLst>
              <a:gs pos="35000">
                <a:srgbClr val="0D0D0D"/>
              </a:gs>
              <a:gs pos="100000">
                <a:srgbClr val="161645"/>
              </a:gs>
            </a:gsLst>
            <a:lin ang="5400000" scaled="1"/>
            <a:tileRect/>
          </a:gradFill>
          <a:ln w="38100">
            <a:gradFill>
              <a:gsLst>
                <a:gs pos="0">
                  <a:schemeClr val="accent5">
                    <a:lumMod val="50000"/>
                  </a:schemeClr>
                </a:gs>
                <a:gs pos="100000">
                  <a:schemeClr val="accent2"/>
                </a:gs>
              </a:gsLst>
              <a:lin ang="0" scaled="0"/>
            </a:gradFill>
          </a:ln>
          <a:effectLst/>
        </p:spPr>
        <p:txBody>
          <a:bodyPr wrap="none" anchor="ctr"/>
          <a:lstStyle/>
          <a:p>
            <a:pPr algn="ctr"/>
            <a:endParaRPr lang="en-US" sz="2700">
              <a:solidFill>
                <a:srgbClr val="FFFFFF"/>
              </a:solidFill>
            </a:endParaRPr>
          </a:p>
        </p:txBody>
      </p:sp>
      <p:sp>
        <p:nvSpPr>
          <p:cNvPr id="77861" name="AnswerC"/>
          <p:cNvSpPr>
            <a:spLocks noChangeArrowheads="1"/>
          </p:cNvSpPr>
          <p:nvPr/>
        </p:nvSpPr>
        <p:spPr bwMode="auto">
          <a:xfrm>
            <a:off x="7861703" y="5549943"/>
            <a:ext cx="6656120" cy="2048632"/>
          </a:xfrm>
          <a:prstGeom prst="hexagon">
            <a:avLst>
              <a:gd name="adj" fmla="val 34150"/>
              <a:gd name="vf" fmla="val 115470"/>
            </a:avLst>
          </a:prstGeom>
          <a:gradFill flip="none" rotWithShape="1">
            <a:gsLst>
              <a:gs pos="35000">
                <a:srgbClr val="0D0D0D"/>
              </a:gs>
              <a:gs pos="100000">
                <a:srgbClr val="161645"/>
              </a:gs>
            </a:gsLst>
            <a:lin ang="5400000" scaled="1"/>
            <a:tileRect/>
          </a:gradFill>
          <a:ln w="38100">
            <a:gradFill>
              <a:gsLst>
                <a:gs pos="0">
                  <a:schemeClr val="accent5">
                    <a:lumMod val="50000"/>
                  </a:schemeClr>
                </a:gs>
                <a:gs pos="100000">
                  <a:schemeClr val="accent2"/>
                </a:gs>
              </a:gsLst>
              <a:lin ang="10800000" scaled="0"/>
            </a:gradFill>
          </a:ln>
          <a:effectLst/>
        </p:spPr>
        <p:txBody>
          <a:bodyPr wrap="none" anchor="ctr"/>
          <a:lstStyle/>
          <a:p>
            <a:pPr algn="ctr"/>
            <a:endParaRPr lang="en-US" sz="2700">
              <a:solidFill>
                <a:srgbClr val="FFFFFF"/>
              </a:solidFill>
            </a:endParaRPr>
          </a:p>
        </p:txBody>
      </p:sp>
      <p:sp>
        <p:nvSpPr>
          <p:cNvPr id="77864" name="AnswerB"/>
          <p:cNvSpPr>
            <a:spLocks noChangeArrowheads="1"/>
          </p:cNvSpPr>
          <p:nvPr/>
        </p:nvSpPr>
        <p:spPr bwMode="auto">
          <a:xfrm>
            <a:off x="1306624" y="5453063"/>
            <a:ext cx="6656121" cy="2050643"/>
          </a:xfrm>
          <a:prstGeom prst="hexagon">
            <a:avLst>
              <a:gd name="adj" fmla="val 34150"/>
              <a:gd name="vf" fmla="val 115470"/>
            </a:avLst>
          </a:prstGeom>
          <a:gradFill flip="none" rotWithShape="1">
            <a:gsLst>
              <a:gs pos="35000">
                <a:srgbClr val="0D0D0D"/>
              </a:gs>
              <a:gs pos="100000">
                <a:srgbClr val="161645"/>
              </a:gs>
            </a:gsLst>
            <a:lin ang="5400000" scaled="1"/>
            <a:tileRect/>
          </a:gradFill>
          <a:ln w="38100">
            <a:gradFill>
              <a:gsLst>
                <a:gs pos="0">
                  <a:schemeClr val="accent5">
                    <a:lumMod val="50000"/>
                  </a:schemeClr>
                </a:gs>
                <a:gs pos="100000">
                  <a:schemeClr val="accent2"/>
                </a:gs>
              </a:gsLst>
              <a:lin ang="0" scaled="0"/>
            </a:gradFill>
          </a:ln>
          <a:effectLst/>
        </p:spPr>
        <p:txBody>
          <a:bodyPr wrap="none" anchor="ctr"/>
          <a:lstStyle/>
          <a:p>
            <a:pPr algn="ctr"/>
            <a:endParaRPr lang="en-US" sz="2700">
              <a:solidFill>
                <a:srgbClr val="FFFFFF"/>
              </a:solidFill>
            </a:endParaRPr>
          </a:p>
        </p:txBody>
      </p:sp>
      <p:sp>
        <p:nvSpPr>
          <p:cNvPr id="77863" name="AnswerA"/>
          <p:cNvSpPr>
            <a:spLocks noChangeArrowheads="1"/>
          </p:cNvSpPr>
          <p:nvPr/>
        </p:nvSpPr>
        <p:spPr bwMode="auto">
          <a:xfrm>
            <a:off x="1214311" y="7654112"/>
            <a:ext cx="6656120" cy="1868712"/>
          </a:xfrm>
          <a:prstGeom prst="hexagon">
            <a:avLst>
              <a:gd name="adj" fmla="val 34150"/>
              <a:gd name="vf" fmla="val 115470"/>
            </a:avLst>
          </a:prstGeom>
          <a:gradFill flip="none" rotWithShape="1">
            <a:gsLst>
              <a:gs pos="35000">
                <a:srgbClr val="0D0D0D"/>
              </a:gs>
              <a:gs pos="100000">
                <a:srgbClr val="161645"/>
              </a:gs>
            </a:gsLst>
            <a:lin ang="5400000" scaled="1"/>
            <a:tileRect/>
          </a:gradFill>
          <a:ln w="38100">
            <a:gradFill>
              <a:gsLst>
                <a:gs pos="0">
                  <a:schemeClr val="accent5">
                    <a:lumMod val="50000"/>
                  </a:schemeClr>
                </a:gs>
                <a:gs pos="100000">
                  <a:schemeClr val="accent2"/>
                </a:gs>
              </a:gsLst>
              <a:lin ang="10800000" scaled="0"/>
            </a:gradFill>
          </a:ln>
          <a:effectLst/>
        </p:spPr>
        <p:txBody>
          <a:bodyPr wrap="none" anchor="ctr"/>
          <a:lstStyle/>
          <a:p>
            <a:pPr algn="ctr"/>
            <a:endParaRPr lang="en-US" sz="3200">
              <a:solidFill>
                <a:schemeClr val="bg1"/>
              </a:solidFill>
              <a:latin typeface="Times New Roman" panose="02020603050405020304" pitchFamily="18" charset="0"/>
              <a:cs typeface="Times New Roman" panose="02020603050405020304" pitchFamily="18" charset="0"/>
            </a:endParaRPr>
          </a:p>
        </p:txBody>
      </p:sp>
      <p:sp>
        <p:nvSpPr>
          <p:cNvPr id="77877" name="AutoShape 53"/>
          <p:cNvSpPr>
            <a:spLocks noChangeArrowheads="1"/>
          </p:cNvSpPr>
          <p:nvPr/>
        </p:nvSpPr>
        <p:spPr bwMode="auto">
          <a:xfrm>
            <a:off x="8067863" y="6459277"/>
            <a:ext cx="176213" cy="176213"/>
          </a:xfrm>
          <a:prstGeom prst="diamond">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411480" anchor="ctr"/>
          <a:lstStyle/>
          <a:p>
            <a:r>
              <a:rPr lang="en-US" sz="4200" b="1" dirty="0">
                <a:solidFill>
                  <a:srgbClr val="FFFFFF"/>
                </a:solidFill>
              </a:rPr>
              <a:t>B</a:t>
            </a:r>
            <a:endParaRPr lang="en-US" sz="4200" b="1" dirty="0">
              <a:solidFill>
                <a:srgbClr val="FFFFFF"/>
              </a:solidFill>
            </a:endParaRPr>
          </a:p>
        </p:txBody>
      </p:sp>
      <p:sp>
        <p:nvSpPr>
          <p:cNvPr id="77878" name="AutoShape 54"/>
          <p:cNvSpPr>
            <a:spLocks noChangeArrowheads="1"/>
          </p:cNvSpPr>
          <p:nvPr/>
        </p:nvSpPr>
        <p:spPr bwMode="auto">
          <a:xfrm>
            <a:off x="8023222" y="8525967"/>
            <a:ext cx="176213" cy="176213"/>
          </a:xfrm>
          <a:prstGeom prst="diamond">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411480" anchor="ctr"/>
          <a:lstStyle/>
          <a:p>
            <a:r>
              <a:rPr lang="en-US" sz="4200" b="1" dirty="0">
                <a:solidFill>
                  <a:srgbClr val="FFFFFF"/>
                </a:solidFill>
              </a:rPr>
              <a:t>D</a:t>
            </a:r>
            <a:endParaRPr lang="en-US" sz="4200" b="1" dirty="0">
              <a:solidFill>
                <a:srgbClr val="FFFFFF"/>
              </a:solidFill>
            </a:endParaRPr>
          </a:p>
        </p:txBody>
      </p:sp>
      <p:sp>
        <p:nvSpPr>
          <p:cNvPr id="77879" name="AutoShape 55"/>
          <p:cNvSpPr>
            <a:spLocks noChangeArrowheads="1"/>
          </p:cNvSpPr>
          <p:nvPr/>
        </p:nvSpPr>
        <p:spPr bwMode="auto">
          <a:xfrm>
            <a:off x="1526626" y="6487423"/>
            <a:ext cx="176213" cy="176213"/>
          </a:xfrm>
          <a:prstGeom prst="diamond">
            <a:avLst/>
          </a:prstGeom>
          <a:solidFill>
            <a:schemeClr val="bg1"/>
          </a:solidFill>
          <a:ln>
            <a:noFill/>
          </a:ln>
          <a:effectLst/>
        </p:spPr>
        <p:txBody>
          <a:bodyPr wrap="none" lIns="411480" anchor="ctr"/>
          <a:lstStyle/>
          <a:p>
            <a:r>
              <a:rPr lang="en-US" sz="4200" b="1" dirty="0">
                <a:solidFill>
                  <a:srgbClr val="FFFFFF"/>
                </a:solidFill>
              </a:rPr>
              <a:t>A</a:t>
            </a:r>
            <a:endParaRPr lang="en-US" b="1" dirty="0">
              <a:solidFill>
                <a:srgbClr val="FFFFFF"/>
              </a:solidFill>
            </a:endParaRPr>
          </a:p>
        </p:txBody>
      </p:sp>
      <p:sp>
        <p:nvSpPr>
          <p:cNvPr id="77880" name="AutoShape 56"/>
          <p:cNvSpPr>
            <a:spLocks noChangeArrowheads="1"/>
          </p:cNvSpPr>
          <p:nvPr/>
        </p:nvSpPr>
        <p:spPr bwMode="auto">
          <a:xfrm>
            <a:off x="1325741" y="8511684"/>
            <a:ext cx="176213" cy="176213"/>
          </a:xfrm>
          <a:prstGeom prst="diamond">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411480" anchor="ctr"/>
          <a:lstStyle/>
          <a:p>
            <a:r>
              <a:rPr lang="en-US" sz="4200" b="1" dirty="0">
                <a:solidFill>
                  <a:srgbClr val="FFFFFF"/>
                </a:solidFill>
              </a:rPr>
              <a:t>C</a:t>
            </a:r>
            <a:endParaRPr lang="en-US" sz="4200" b="1" dirty="0">
              <a:solidFill>
                <a:srgbClr val="FFFFFF"/>
              </a:solidFill>
            </a:endParaRPr>
          </a:p>
        </p:txBody>
      </p:sp>
      <p:sp>
        <p:nvSpPr>
          <p:cNvPr id="5" name="StartTimerButton" hidden="1">
            <a:hlinkClick r:id="" action="ppaction://macro?name=StartPhoneTimer">
              <a:snd r:embed="rId6" name="66 Phone-A-Friend-pt2.wav"/>
            </a:hlinkClick>
          </p:cNvPr>
          <p:cNvSpPr/>
          <p:nvPr/>
        </p:nvSpPr>
        <p:spPr>
          <a:xfrm>
            <a:off x="7127738" y="3835278"/>
            <a:ext cx="1371600" cy="1371600"/>
          </a:xfrm>
          <a:prstGeom prst="ellipse">
            <a:avLst/>
          </a:prstGeom>
          <a:solidFill>
            <a:schemeClr val="accent6"/>
          </a:solidFill>
          <a:ln w="38100">
            <a:solidFill>
              <a:srgbClr val="FFFF00"/>
            </a:solidFill>
          </a:ln>
          <a:effectLst>
            <a:outerShdw blurRad="76200" dist="63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lnSpc>
                <a:spcPts val="2100"/>
              </a:lnSpc>
            </a:pPr>
            <a:r>
              <a:rPr lang="en-US" sz="2400" b="1" dirty="0">
                <a:solidFill>
                  <a:srgbClr val="BBE0E3">
                    <a:lumMod val="60000"/>
                    <a:lumOff val="40000"/>
                  </a:srgbClr>
                </a:solidFill>
                <a:effectLst>
                  <a:outerShdw blurRad="38100" dist="38100" dir="2700000" algn="tl">
                    <a:srgbClr val="000000">
                      <a:alpha val="43137"/>
                    </a:srgbClr>
                  </a:outerShdw>
                </a:effectLst>
                <a:latin typeface="Arial Black" panose="020B0A04020102020204" pitchFamily="34" charset="0"/>
              </a:rPr>
              <a:t>START</a:t>
            </a:r>
            <a:endParaRPr lang="en-US" sz="2400" b="1" dirty="0">
              <a:solidFill>
                <a:srgbClr val="BBE0E3">
                  <a:lumMod val="60000"/>
                  <a:lumOff val="40000"/>
                </a:srgbClr>
              </a:solidFill>
              <a:effectLst>
                <a:outerShdw blurRad="38100" dist="38100" dir="2700000" algn="tl">
                  <a:srgbClr val="000000">
                    <a:alpha val="43137"/>
                  </a:srgbClr>
                </a:outerShdw>
              </a:effectLst>
              <a:latin typeface="Arial Black" panose="020B0A04020102020204" pitchFamily="34" charset="0"/>
            </a:endParaRPr>
          </a:p>
          <a:p>
            <a:pPr algn="ctr">
              <a:lnSpc>
                <a:spcPts val="2100"/>
              </a:lnSpc>
            </a:pPr>
            <a:r>
              <a:rPr lang="en-US" sz="2400" b="1" dirty="0">
                <a:solidFill>
                  <a:srgbClr val="BBE0E3">
                    <a:lumMod val="60000"/>
                    <a:lumOff val="40000"/>
                  </a:srgbClr>
                </a:solidFill>
                <a:effectLst>
                  <a:outerShdw blurRad="38100" dist="38100" dir="2700000" algn="tl">
                    <a:srgbClr val="000000">
                      <a:alpha val="43137"/>
                    </a:srgbClr>
                  </a:outerShdw>
                </a:effectLst>
                <a:latin typeface="Arial Black" panose="020B0A04020102020204" pitchFamily="34" charset="0"/>
              </a:rPr>
              <a:t>TIMER</a:t>
            </a:r>
            <a:endParaRPr lang="en-US" sz="2400" b="1" dirty="0">
              <a:solidFill>
                <a:srgbClr val="BBE0E3">
                  <a:lumMod val="60000"/>
                  <a:lumOff val="40000"/>
                </a:srgbClr>
              </a:solidFill>
              <a:effectLst>
                <a:outerShdw blurRad="38100" dist="38100" dir="2700000" algn="tl">
                  <a:srgbClr val="000000">
                    <a:alpha val="43137"/>
                  </a:srgbClr>
                </a:outerShdw>
              </a:effectLst>
              <a:latin typeface="Arial Black" panose="020B0A04020102020204" pitchFamily="34" charset="0"/>
            </a:endParaRPr>
          </a:p>
        </p:txBody>
      </p:sp>
      <p:sp>
        <p:nvSpPr>
          <p:cNvPr id="123" name="CloseAskPoll" hidden="1">
            <a:hlinkClick r:id="" action="ppaction://macro?name=EndLifeline"/>
          </p:cNvPr>
          <p:cNvSpPr/>
          <p:nvPr/>
        </p:nvSpPr>
        <p:spPr>
          <a:xfrm>
            <a:off x="11621123" y="2531170"/>
            <a:ext cx="1234440" cy="365639"/>
          </a:xfrm>
          <a:prstGeom prst="rect">
            <a:avLst/>
          </a:prstGeom>
          <a:ln w="19050">
            <a:solidFill>
              <a:schemeClr val="accent6">
                <a:lumMod val="60000"/>
                <a:lumOff val="40000"/>
              </a:schemeClr>
            </a:solidFill>
          </a:ln>
        </p:spPr>
        <p:style>
          <a:lnRef idx="2">
            <a:schemeClr val="dk1">
              <a:shade val="50000"/>
            </a:schemeClr>
          </a:lnRef>
          <a:fillRef idx="1">
            <a:schemeClr val="dk1"/>
          </a:fillRef>
          <a:effectRef idx="0">
            <a:schemeClr val="dk1"/>
          </a:effectRef>
          <a:fontRef idx="minor">
            <a:schemeClr val="lt1"/>
          </a:fontRef>
        </p:style>
        <p:txBody>
          <a:bodyPr lIns="0" rIns="0" rtlCol="0" anchor="ctr"/>
          <a:lstStyle/>
          <a:p>
            <a:pPr algn="ctr"/>
            <a:r>
              <a:rPr lang="en-US" sz="2400" b="1" dirty="0">
                <a:solidFill>
                  <a:srgbClr val="FFFFFF"/>
                </a:solidFill>
                <a:latin typeface="Arial Black" panose="020B0A04020102020204" pitchFamily="34" charset="0"/>
              </a:rPr>
              <a:t>CLOSE</a:t>
            </a:r>
            <a:endParaRPr lang="en-US" sz="2400" b="1" dirty="0">
              <a:solidFill>
                <a:srgbClr val="FFFFFF"/>
              </a:solidFill>
              <a:latin typeface="Arial Black" panose="020B0A04020102020204" pitchFamily="34" charset="0"/>
            </a:endParaRPr>
          </a:p>
        </p:txBody>
      </p:sp>
      <p:sp>
        <p:nvSpPr>
          <p:cNvPr id="124" name="StopPhoneTimer" hidden="1">
            <a:hlinkClick r:id="" action="ppaction://macro?name=EndLifeline"/>
          </p:cNvPr>
          <p:cNvSpPr/>
          <p:nvPr/>
        </p:nvSpPr>
        <p:spPr>
          <a:xfrm>
            <a:off x="7272258" y="5143501"/>
            <a:ext cx="1097280" cy="365639"/>
          </a:xfrm>
          <a:prstGeom prst="hexagon">
            <a:avLst/>
          </a:prstGeom>
          <a:ln w="19050">
            <a:solidFill>
              <a:schemeClr val="accent6">
                <a:lumMod val="60000"/>
                <a:lumOff val="40000"/>
              </a:schemeClr>
            </a:solidFill>
          </a:ln>
        </p:spPr>
        <p:style>
          <a:lnRef idx="2">
            <a:schemeClr val="dk1">
              <a:shade val="50000"/>
            </a:schemeClr>
          </a:lnRef>
          <a:fillRef idx="1">
            <a:schemeClr val="dk1"/>
          </a:fillRef>
          <a:effectRef idx="0">
            <a:schemeClr val="dk1"/>
          </a:effectRef>
          <a:fontRef idx="minor">
            <a:schemeClr val="lt1"/>
          </a:fontRef>
        </p:style>
        <p:txBody>
          <a:bodyPr lIns="0" rIns="0" rtlCol="0" anchor="ctr"/>
          <a:lstStyle/>
          <a:p>
            <a:pPr algn="ctr"/>
            <a:r>
              <a:rPr lang="en-US" sz="2400" b="1" dirty="0">
                <a:solidFill>
                  <a:srgbClr val="FFFFFF"/>
                </a:solidFill>
                <a:latin typeface="Arial Black" panose="020B0A04020102020204" pitchFamily="34" charset="0"/>
              </a:rPr>
              <a:t>END</a:t>
            </a:r>
            <a:endParaRPr lang="en-US" sz="2400" b="1" dirty="0">
              <a:solidFill>
                <a:srgbClr val="FFFFFF"/>
              </a:solidFill>
              <a:latin typeface="Arial Black" panose="020B0A04020102020204" pitchFamily="34" charset="0"/>
            </a:endParaRPr>
          </a:p>
        </p:txBody>
      </p:sp>
      <p:grpSp>
        <p:nvGrpSpPr>
          <p:cNvPr id="128" name="FiftyFifty" hidden="1"/>
          <p:cNvGrpSpPr/>
          <p:nvPr/>
        </p:nvGrpSpPr>
        <p:grpSpPr>
          <a:xfrm>
            <a:off x="5855300" y="8938331"/>
            <a:ext cx="1248003" cy="623510"/>
            <a:chOff x="-1855955" y="3274526"/>
            <a:chExt cx="1575210" cy="786985"/>
          </a:xfrm>
        </p:grpSpPr>
        <p:sp>
          <p:nvSpPr>
            <p:cNvPr id="129" name="Lifeline" hidden="1">
              <a:hlinkClick r:id="" action="ppaction://macro?name=FiftyFifty"/>
            </p:cNvPr>
            <p:cNvSpPr/>
            <p:nvPr/>
          </p:nvSpPr>
          <p:spPr>
            <a:xfrm>
              <a:off x="-1855955" y="3274526"/>
              <a:ext cx="1575210" cy="786985"/>
            </a:xfrm>
            <a:prstGeom prst="ellipse">
              <a:avLst/>
            </a:prstGeom>
            <a:solidFill>
              <a:schemeClr val="tx1"/>
            </a:solidFill>
            <a:ln w="28575">
              <a:gradFill flip="none" rotWithShape="1">
                <a:gsLst>
                  <a:gs pos="0">
                    <a:srgbClr val="3366FF"/>
                  </a:gs>
                  <a:gs pos="49000">
                    <a:schemeClr val="accent1">
                      <a:lumMod val="97000"/>
                      <a:lumOff val="3000"/>
                    </a:schemeClr>
                  </a:gs>
                  <a:gs pos="100000">
                    <a:srgbClr val="3366FF"/>
                  </a:gs>
                </a:gsLst>
                <a:lin ang="0" scaled="0"/>
                <a:tileRect/>
              </a:gra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endParaRPr lang="en-US" sz="6000" b="1" spc="-450" dirty="0">
                <a:solidFill>
                  <a:prstClr val="white"/>
                </a:solidFill>
              </a:endParaRPr>
            </a:p>
          </p:txBody>
        </p:sp>
        <p:pic>
          <p:nvPicPr>
            <p:cNvPr id="132" name="Picture 131" hidden="1">
              <a:hlinkClick r:id="" action="ppaction://macro?name=FiftyFifty"/>
            </p:cNvPr>
            <p:cNvPicPr>
              <a:picLocks noChangeAspect="1"/>
            </p:cNvPicPr>
            <p:nvPr/>
          </p:nvPicPr>
          <p:blipFill rotWithShape="1">
            <a:blip r:embed="rId7" cstate="print">
              <a:extLst>
                <a:ext uri="{28A0092B-C50C-407E-A947-70E740481C1C}">
                  <a14:useLocalDpi xmlns:a14="http://schemas.microsoft.com/office/drawing/2010/main" val="0"/>
                </a:ext>
              </a:extLst>
            </a:blip>
            <a:srcRect l="18104" t="24368" r="16082" b="32681"/>
            <a:stretch>
              <a:fillRect/>
            </a:stretch>
          </p:blipFill>
          <p:spPr>
            <a:xfrm>
              <a:off x="-1670217" y="3446042"/>
              <a:ext cx="1203735" cy="460860"/>
            </a:xfrm>
            <a:prstGeom prst="rect">
              <a:avLst/>
            </a:prstGeom>
          </p:spPr>
        </p:pic>
      </p:grpSp>
      <p:grpSp>
        <p:nvGrpSpPr>
          <p:cNvPr id="133" name="AskAudience" hidden="1"/>
          <p:cNvGrpSpPr/>
          <p:nvPr/>
        </p:nvGrpSpPr>
        <p:grpSpPr>
          <a:xfrm>
            <a:off x="7208246" y="8938331"/>
            <a:ext cx="1248003" cy="623510"/>
            <a:chOff x="-1855955" y="260905"/>
            <a:chExt cx="1575210" cy="786985"/>
          </a:xfrm>
        </p:grpSpPr>
        <p:sp>
          <p:nvSpPr>
            <p:cNvPr id="134" name="Lifeline" hidden="1">
              <a:hlinkClick r:id="" action="ppaction://macro?name=AskAudience"/>
            </p:cNvPr>
            <p:cNvSpPr/>
            <p:nvPr/>
          </p:nvSpPr>
          <p:spPr>
            <a:xfrm>
              <a:off x="-1855955" y="260905"/>
              <a:ext cx="1575210" cy="786985"/>
            </a:xfrm>
            <a:prstGeom prst="ellipse">
              <a:avLst/>
            </a:prstGeom>
            <a:solidFill>
              <a:schemeClr val="tx1"/>
            </a:solidFill>
            <a:ln w="28575">
              <a:gradFill flip="none" rotWithShape="1">
                <a:gsLst>
                  <a:gs pos="0">
                    <a:srgbClr val="3366FF"/>
                  </a:gs>
                  <a:gs pos="49000">
                    <a:schemeClr val="accent1">
                      <a:lumMod val="97000"/>
                      <a:lumOff val="3000"/>
                    </a:schemeClr>
                  </a:gs>
                  <a:gs pos="100000">
                    <a:srgbClr val="3366FF"/>
                  </a:gs>
                </a:gsLst>
                <a:lin ang="0" scaled="0"/>
                <a:tileRect/>
              </a:gra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endParaRPr lang="en-US" sz="6000" b="1" spc="-450" dirty="0">
                <a:solidFill>
                  <a:prstClr val="white"/>
                </a:solidFill>
              </a:endParaRPr>
            </a:p>
          </p:txBody>
        </p:sp>
        <p:pic>
          <p:nvPicPr>
            <p:cNvPr id="135" name="Picture 134" hidden="1">
              <a:hlinkClick r:id="" action="ppaction://macro?name=AskAudience"/>
            </p:cNvPr>
            <p:cNvPicPr>
              <a:picLocks noChangeAspect="1"/>
            </p:cNvPicPr>
            <p:nvPr/>
          </p:nvPicPr>
          <p:blipFill rotWithShape="1">
            <a:blip r:embed="rId8" cstate="print">
              <a:extLst>
                <a:ext uri="{28A0092B-C50C-407E-A947-70E740481C1C}">
                  <a14:useLocalDpi xmlns:a14="http://schemas.microsoft.com/office/drawing/2010/main" val="0"/>
                </a:ext>
              </a:extLst>
            </a:blip>
            <a:srcRect l="17092" t="15136" r="19425" b="32640"/>
            <a:stretch>
              <a:fillRect/>
            </a:stretch>
          </p:blipFill>
          <p:spPr>
            <a:xfrm>
              <a:off x="-1567615" y="347158"/>
              <a:ext cx="998530" cy="614479"/>
            </a:xfrm>
            <a:prstGeom prst="rect">
              <a:avLst/>
            </a:prstGeom>
          </p:spPr>
        </p:pic>
      </p:grpSp>
      <p:grpSp>
        <p:nvGrpSpPr>
          <p:cNvPr id="147" name="PlusOne" hidden="1"/>
          <p:cNvGrpSpPr/>
          <p:nvPr/>
        </p:nvGrpSpPr>
        <p:grpSpPr>
          <a:xfrm>
            <a:off x="8556653" y="8938331"/>
            <a:ext cx="1248003" cy="623510"/>
            <a:chOff x="-1855955" y="4257568"/>
            <a:chExt cx="1575210" cy="786985"/>
          </a:xfrm>
        </p:grpSpPr>
        <p:sp>
          <p:nvSpPr>
            <p:cNvPr id="148" name="Lifeline" hidden="1">
              <a:hlinkClick r:id="" action="ppaction://macro?name=PlusOne"/>
            </p:cNvPr>
            <p:cNvSpPr/>
            <p:nvPr/>
          </p:nvSpPr>
          <p:spPr>
            <a:xfrm>
              <a:off x="-1855955" y="4257568"/>
              <a:ext cx="1575210" cy="786985"/>
            </a:xfrm>
            <a:prstGeom prst="ellipse">
              <a:avLst/>
            </a:prstGeom>
            <a:solidFill>
              <a:schemeClr val="tx1"/>
            </a:solidFill>
            <a:ln w="28575">
              <a:gradFill flip="none" rotWithShape="1">
                <a:gsLst>
                  <a:gs pos="0">
                    <a:srgbClr val="3366FF"/>
                  </a:gs>
                  <a:gs pos="49000">
                    <a:schemeClr val="accent1">
                      <a:lumMod val="97000"/>
                      <a:lumOff val="3000"/>
                    </a:schemeClr>
                  </a:gs>
                  <a:gs pos="100000">
                    <a:srgbClr val="3366FF"/>
                  </a:gs>
                </a:gsLst>
                <a:lin ang="0" scaled="0"/>
                <a:tileRect/>
              </a:gra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endParaRPr lang="en-US" sz="6000" b="1" spc="-450" dirty="0">
                <a:solidFill>
                  <a:prstClr val="white"/>
                </a:solidFill>
              </a:endParaRPr>
            </a:p>
          </p:txBody>
        </p:sp>
        <p:pic>
          <p:nvPicPr>
            <p:cNvPr id="149" name="Picture 148" hidden="1">
              <a:hlinkClick r:id="" action="ppaction://macro?name=PlusOne"/>
            </p:cNvPr>
            <p:cNvPicPr>
              <a:picLocks noChangeAspect="1"/>
            </p:cNvPicPr>
            <p:nvPr/>
          </p:nvPicPr>
          <p:blipFill rotWithShape="1">
            <a:blip r:embed="rId9" cstate="print">
              <a:extLst>
                <a:ext uri="{28A0092B-C50C-407E-A947-70E740481C1C}">
                  <a14:useLocalDpi xmlns:a14="http://schemas.microsoft.com/office/drawing/2010/main" val="0"/>
                </a:ext>
              </a:extLst>
            </a:blip>
            <a:srcRect l="24933" t="28170" r="25335" b="40810"/>
            <a:stretch>
              <a:fillRect/>
            </a:stretch>
          </p:blipFill>
          <p:spPr>
            <a:xfrm>
              <a:off x="-1471602" y="4401428"/>
              <a:ext cx="806505" cy="499265"/>
            </a:xfrm>
            <a:prstGeom prst="rect">
              <a:avLst/>
            </a:prstGeom>
          </p:spPr>
        </p:pic>
      </p:grpSp>
      <p:grpSp>
        <p:nvGrpSpPr>
          <p:cNvPr id="150" name="LL1X" hidden="1"/>
          <p:cNvGrpSpPr/>
          <p:nvPr/>
        </p:nvGrpSpPr>
        <p:grpSpPr>
          <a:xfrm>
            <a:off x="5793501" y="8708901"/>
            <a:ext cx="1371600" cy="1082367"/>
            <a:chOff x="3862334" y="5805934"/>
            <a:chExt cx="914400" cy="721578"/>
          </a:xfrm>
        </p:grpSpPr>
        <p:sp>
          <p:nvSpPr>
            <p:cNvPr id="151" name="shape" hidden="1"/>
            <p:cNvSpPr/>
            <p:nvPr/>
          </p:nvSpPr>
          <p:spPr>
            <a:xfrm>
              <a:off x="3862334" y="5936597"/>
              <a:ext cx="914400" cy="457200"/>
            </a:xfrm>
            <a:prstGeom prst="ellipse">
              <a:avLst/>
            </a:prstGeom>
            <a:solidFill>
              <a:schemeClr val="tx1">
                <a:alpha val="1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endParaRPr lang="en-US" sz="2700" b="1" dirty="0">
                <a:solidFill>
                  <a:srgbClr val="FFFFFF"/>
                </a:solidFill>
              </a:endParaRPr>
            </a:p>
          </p:txBody>
        </p:sp>
        <p:sp>
          <p:nvSpPr>
            <p:cNvPr id="152" name="Fifty" hidden="1"/>
            <p:cNvSpPr/>
            <p:nvPr/>
          </p:nvSpPr>
          <p:spPr>
            <a:xfrm rot="18900000">
              <a:off x="3967135" y="5805934"/>
              <a:ext cx="721578" cy="721578"/>
            </a:xfrm>
            <a:prstGeom prst="plus">
              <a:avLst>
                <a:gd name="adj" fmla="val 40402"/>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srgbClr val="FFFFFF"/>
                </a:solidFill>
              </a:endParaRPr>
            </a:p>
          </p:txBody>
        </p:sp>
      </p:grpSp>
      <p:grpSp>
        <p:nvGrpSpPr>
          <p:cNvPr id="153" name="LL2X" hidden="1"/>
          <p:cNvGrpSpPr/>
          <p:nvPr/>
        </p:nvGrpSpPr>
        <p:grpSpPr>
          <a:xfrm>
            <a:off x="7146447" y="8708901"/>
            <a:ext cx="1371600" cy="1082367"/>
            <a:chOff x="4764298" y="5805934"/>
            <a:chExt cx="914400" cy="721578"/>
          </a:xfrm>
        </p:grpSpPr>
        <p:sp>
          <p:nvSpPr>
            <p:cNvPr id="154" name="shape" hidden="1"/>
            <p:cNvSpPr/>
            <p:nvPr/>
          </p:nvSpPr>
          <p:spPr>
            <a:xfrm>
              <a:off x="4764298" y="5936597"/>
              <a:ext cx="914400" cy="457200"/>
            </a:xfrm>
            <a:prstGeom prst="ellipse">
              <a:avLst/>
            </a:prstGeom>
            <a:solidFill>
              <a:schemeClr val="tx1">
                <a:alpha val="1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endParaRPr lang="en-US" sz="2700" b="1" dirty="0">
                <a:solidFill>
                  <a:srgbClr val="FFFFFF"/>
                </a:solidFill>
              </a:endParaRPr>
            </a:p>
          </p:txBody>
        </p:sp>
        <p:sp>
          <p:nvSpPr>
            <p:cNvPr id="155" name="Audience" hidden="1"/>
            <p:cNvSpPr/>
            <p:nvPr/>
          </p:nvSpPr>
          <p:spPr>
            <a:xfrm rot="18900000">
              <a:off x="4871242" y="5805934"/>
              <a:ext cx="721578" cy="721578"/>
            </a:xfrm>
            <a:prstGeom prst="plus">
              <a:avLst>
                <a:gd name="adj" fmla="val 40402"/>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srgbClr val="FFFFFF"/>
                </a:solidFill>
              </a:endParaRPr>
            </a:p>
          </p:txBody>
        </p:sp>
      </p:grpSp>
      <p:grpSp>
        <p:nvGrpSpPr>
          <p:cNvPr id="156" name="LL3X" hidden="1"/>
          <p:cNvGrpSpPr/>
          <p:nvPr/>
        </p:nvGrpSpPr>
        <p:grpSpPr>
          <a:xfrm>
            <a:off x="8494854" y="8708901"/>
            <a:ext cx="1371600" cy="1082367"/>
            <a:chOff x="5663236" y="5805934"/>
            <a:chExt cx="914400" cy="721578"/>
          </a:xfrm>
        </p:grpSpPr>
        <p:sp>
          <p:nvSpPr>
            <p:cNvPr id="157" name="shape" hidden="1"/>
            <p:cNvSpPr/>
            <p:nvPr/>
          </p:nvSpPr>
          <p:spPr>
            <a:xfrm>
              <a:off x="5663236" y="5915407"/>
              <a:ext cx="914400" cy="457200"/>
            </a:xfrm>
            <a:prstGeom prst="ellipse">
              <a:avLst/>
            </a:prstGeom>
            <a:solidFill>
              <a:schemeClr val="tx1">
                <a:alpha val="1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endParaRPr lang="en-US" sz="4800" dirty="0">
                <a:solidFill>
                  <a:srgbClr val="FFFFFF"/>
                </a:solidFill>
              </a:endParaRPr>
            </a:p>
          </p:txBody>
        </p:sp>
        <p:sp>
          <p:nvSpPr>
            <p:cNvPr id="158" name="Phone" hidden="1"/>
            <p:cNvSpPr/>
            <p:nvPr/>
          </p:nvSpPr>
          <p:spPr>
            <a:xfrm rot="18900000">
              <a:off x="5762648" y="5805934"/>
              <a:ext cx="721578" cy="721578"/>
            </a:xfrm>
            <a:prstGeom prst="plus">
              <a:avLst>
                <a:gd name="adj" fmla="val 40402"/>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srgbClr val="FFFFFF"/>
                </a:solidFill>
              </a:endParaRPr>
            </a:p>
          </p:txBody>
        </p:sp>
      </p:grpSp>
      <p:sp>
        <p:nvSpPr>
          <p:cNvPr id="160" name="PlusOneText" hidden="1"/>
          <p:cNvSpPr txBox="1"/>
          <p:nvPr/>
        </p:nvSpPr>
        <p:spPr>
          <a:xfrm>
            <a:off x="7025684" y="7193815"/>
            <a:ext cx="1574129" cy="891278"/>
          </a:xfrm>
          <a:prstGeom prst="ellipse">
            <a:avLst/>
          </a:prstGeom>
          <a:solidFill>
            <a:schemeClr val="tx1"/>
          </a:solidFill>
          <a:ln w="44450">
            <a:solidFill>
              <a:srgbClr val="3366FF"/>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defPPr>
              <a:defRPr lang="en-US"/>
            </a:defPPr>
            <a:lvl1pPr algn="ctr">
              <a:defRPr sz="4000" b="1" spc="-300">
                <a:solidFill>
                  <a:prstClr val="white"/>
                </a:solidFill>
                <a:latin typeface="+mn-lt"/>
              </a:defRPr>
            </a:lvl1pPr>
            <a:lvl2pPr>
              <a:defRPr>
                <a:solidFill>
                  <a:schemeClr val="lt1"/>
                </a:solidFill>
                <a:latin typeface="+mn-lt"/>
              </a:defRPr>
            </a:lvl2pPr>
            <a:lvl3pPr>
              <a:defRPr>
                <a:solidFill>
                  <a:schemeClr val="lt1"/>
                </a:solidFill>
                <a:latin typeface="+mn-lt"/>
              </a:defRPr>
            </a:lvl3pPr>
            <a:lvl4pPr>
              <a:defRPr>
                <a:solidFill>
                  <a:schemeClr val="lt1"/>
                </a:solidFill>
                <a:latin typeface="+mn-lt"/>
              </a:defRPr>
            </a:lvl4pPr>
            <a:lvl5pPr>
              <a:defRPr>
                <a:solidFill>
                  <a:schemeClr val="lt1"/>
                </a:solidFill>
                <a:latin typeface="+mn-lt"/>
              </a:defRPr>
            </a:lvl5pPr>
            <a:lvl6pPr>
              <a:defRPr>
                <a:solidFill>
                  <a:schemeClr val="lt1"/>
                </a:solidFill>
                <a:latin typeface="+mn-lt"/>
              </a:defRPr>
            </a:lvl6pPr>
            <a:lvl7pPr>
              <a:defRPr>
                <a:solidFill>
                  <a:schemeClr val="lt1"/>
                </a:solidFill>
                <a:latin typeface="+mn-lt"/>
              </a:defRPr>
            </a:lvl7pPr>
            <a:lvl8pPr>
              <a:defRPr>
                <a:solidFill>
                  <a:schemeClr val="lt1"/>
                </a:solidFill>
                <a:latin typeface="+mn-lt"/>
              </a:defRPr>
            </a:lvl8pPr>
            <a:lvl9pPr>
              <a:defRPr>
                <a:solidFill>
                  <a:schemeClr val="lt1"/>
                </a:solidFill>
                <a:latin typeface="+mn-lt"/>
              </a:defRPr>
            </a:lvl9pPr>
          </a:lstStyle>
          <a:p>
            <a:r>
              <a:rPr lang="en-US" sz="4200" dirty="0">
                <a:sym typeface="Wingdings 2" panose="05020102010507070707" pitchFamily="18" charset="2"/>
              </a:rPr>
              <a:t></a:t>
            </a:r>
            <a:r>
              <a:rPr lang="en-US" sz="6000" dirty="0"/>
              <a:t>1</a:t>
            </a:r>
            <a:endParaRPr lang="en-US" sz="6000" dirty="0"/>
          </a:p>
        </p:txBody>
      </p:sp>
      <p:sp>
        <p:nvSpPr>
          <p:cNvPr id="161" name="DoubleDipText" hidden="1"/>
          <p:cNvSpPr txBox="1"/>
          <p:nvPr/>
        </p:nvSpPr>
        <p:spPr>
          <a:xfrm>
            <a:off x="7025684" y="7193815"/>
            <a:ext cx="1574129" cy="891278"/>
          </a:xfrm>
          <a:prstGeom prst="ellipse">
            <a:avLst/>
          </a:prstGeom>
          <a:solidFill>
            <a:schemeClr val="tx1"/>
          </a:solidFill>
          <a:ln w="44450">
            <a:solidFill>
              <a:srgbClr val="3366FF"/>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defPPr>
              <a:defRPr lang="en-US"/>
            </a:defPPr>
            <a:lvl1pPr algn="ctr">
              <a:defRPr sz="4000" b="1" spc="-300">
                <a:solidFill>
                  <a:prstClr val="white"/>
                </a:solidFill>
                <a:latin typeface="+mn-lt"/>
              </a:defRPr>
            </a:lvl1pPr>
            <a:lvl2pPr>
              <a:defRPr>
                <a:solidFill>
                  <a:schemeClr val="lt1"/>
                </a:solidFill>
                <a:latin typeface="+mn-lt"/>
              </a:defRPr>
            </a:lvl2pPr>
            <a:lvl3pPr>
              <a:defRPr>
                <a:solidFill>
                  <a:schemeClr val="lt1"/>
                </a:solidFill>
                <a:latin typeface="+mn-lt"/>
              </a:defRPr>
            </a:lvl3pPr>
            <a:lvl4pPr>
              <a:defRPr>
                <a:solidFill>
                  <a:schemeClr val="lt1"/>
                </a:solidFill>
                <a:latin typeface="+mn-lt"/>
              </a:defRPr>
            </a:lvl4pPr>
            <a:lvl5pPr>
              <a:defRPr>
                <a:solidFill>
                  <a:schemeClr val="lt1"/>
                </a:solidFill>
                <a:latin typeface="+mn-lt"/>
              </a:defRPr>
            </a:lvl5pPr>
            <a:lvl6pPr>
              <a:defRPr>
                <a:solidFill>
                  <a:schemeClr val="lt1"/>
                </a:solidFill>
                <a:latin typeface="+mn-lt"/>
              </a:defRPr>
            </a:lvl6pPr>
            <a:lvl7pPr>
              <a:defRPr>
                <a:solidFill>
                  <a:schemeClr val="lt1"/>
                </a:solidFill>
                <a:latin typeface="+mn-lt"/>
              </a:defRPr>
            </a:lvl7pPr>
            <a:lvl8pPr>
              <a:defRPr>
                <a:solidFill>
                  <a:schemeClr val="lt1"/>
                </a:solidFill>
                <a:latin typeface="+mn-lt"/>
              </a:defRPr>
            </a:lvl8pPr>
            <a:lvl9pPr>
              <a:defRPr>
                <a:solidFill>
                  <a:schemeClr val="lt1"/>
                </a:solidFill>
                <a:latin typeface="+mn-lt"/>
              </a:defRPr>
            </a:lvl9pPr>
          </a:lstStyle>
          <a:p>
            <a:r>
              <a:rPr lang="en-US" sz="4200" dirty="0">
                <a:sym typeface="Wingdings 2" panose="05020102010507070707" pitchFamily="18" charset="2"/>
              </a:rPr>
              <a:t></a:t>
            </a:r>
            <a:r>
              <a:rPr lang="en-US" sz="6000" dirty="0"/>
              <a:t>2</a:t>
            </a:r>
            <a:endParaRPr lang="en-US" sz="6000" dirty="0"/>
          </a:p>
        </p:txBody>
      </p:sp>
      <p:grpSp>
        <p:nvGrpSpPr>
          <p:cNvPr id="138" name="ContinueWon" hidden="1"/>
          <p:cNvGrpSpPr/>
          <p:nvPr/>
        </p:nvGrpSpPr>
        <p:grpSpPr>
          <a:xfrm>
            <a:off x="4895375" y="5382647"/>
            <a:ext cx="5861636" cy="923948"/>
            <a:chOff x="920627" y="206375"/>
            <a:chExt cx="8983609" cy="1416050"/>
          </a:xfrm>
        </p:grpSpPr>
        <p:sp>
          <p:nvSpPr>
            <p:cNvPr id="139" name="WonValue" hidden="1">
              <a:hlinkClick r:id="" action="ppaction://macro?name=NextQuestion"/>
            </p:cNvPr>
            <p:cNvSpPr>
              <a:spLocks noChangeArrowheads="1"/>
            </p:cNvSpPr>
            <p:nvPr/>
          </p:nvSpPr>
          <p:spPr bwMode="auto">
            <a:xfrm>
              <a:off x="920627" y="206375"/>
              <a:ext cx="8983609" cy="1416050"/>
            </a:xfrm>
            <a:prstGeom prst="hexagon">
              <a:avLst>
                <a:gd name="adj" fmla="val 34128"/>
                <a:gd name="vf" fmla="val 115470"/>
              </a:avLst>
            </a:prstGeom>
            <a:gradFill flip="none" rotWithShape="1">
              <a:gsLst>
                <a:gs pos="35000">
                  <a:srgbClr val="0D0D0D"/>
                </a:gs>
                <a:gs pos="100000">
                  <a:srgbClr val="161645"/>
                </a:gs>
              </a:gsLst>
              <a:lin ang="5400000" scaled="1"/>
              <a:tileRect/>
            </a:gradFill>
            <a:ln w="50800" cap="sq">
              <a:gradFill>
                <a:gsLst>
                  <a:gs pos="50000">
                    <a:schemeClr val="accent5">
                      <a:lumMod val="50000"/>
                    </a:schemeClr>
                  </a:gs>
                  <a:gs pos="100000">
                    <a:schemeClr val="accent2"/>
                  </a:gs>
                  <a:gs pos="0">
                    <a:schemeClr val="accent2"/>
                  </a:gs>
                </a:gsLst>
                <a:lin ang="10800000" scaled="0"/>
              </a:gradFill>
              <a:miter lim="800000"/>
            </a:ln>
            <a:effectLst/>
          </p:spPr>
          <p:txBody>
            <a:bodyPr wrap="none" tIns="0" anchor="ctr"/>
            <a:lstStyle/>
            <a:p>
              <a:pPr algn="ctr"/>
              <a:r>
                <a:rPr lang="en-US" sz="6600" b="1">
                  <a:solidFill>
                    <a:srgbClr val="FFFFFF"/>
                  </a:solidFill>
                </a:rPr>
                <a:t>$200</a:t>
              </a:r>
              <a:endParaRPr lang="en-US" sz="6600" b="1" dirty="0">
                <a:solidFill>
                  <a:srgbClr val="FFFFFF"/>
                </a:solidFill>
              </a:endParaRPr>
            </a:p>
          </p:txBody>
        </p:sp>
        <p:sp>
          <p:nvSpPr>
            <p:cNvPr id="140" name="AutoShape 80" hidden="1"/>
            <p:cNvSpPr>
              <a:spLocks noChangeAspect="1" noChangeArrowheads="1"/>
            </p:cNvSpPr>
            <p:nvPr/>
          </p:nvSpPr>
          <p:spPr bwMode="auto">
            <a:xfrm>
              <a:off x="1096655" y="811067"/>
              <a:ext cx="243460" cy="235912"/>
            </a:xfrm>
            <a:prstGeom prst="diamond">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650">
                <a:solidFill>
                  <a:srgbClr val="000000"/>
                </a:solidFill>
              </a:endParaRPr>
            </a:p>
          </p:txBody>
        </p:sp>
        <p:sp>
          <p:nvSpPr>
            <p:cNvPr id="141" name="AutoShape 81" hidden="1"/>
            <p:cNvSpPr>
              <a:spLocks noChangeAspect="1" noChangeArrowheads="1"/>
            </p:cNvSpPr>
            <p:nvPr/>
          </p:nvSpPr>
          <p:spPr bwMode="auto">
            <a:xfrm>
              <a:off x="9462786" y="811067"/>
              <a:ext cx="243460" cy="235912"/>
            </a:xfrm>
            <a:prstGeom prst="diamond">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650">
                <a:solidFill>
                  <a:srgbClr val="000000"/>
                </a:solidFill>
              </a:endParaRPr>
            </a:p>
          </p:txBody>
        </p:sp>
      </p:grpSp>
      <p:grpSp>
        <p:nvGrpSpPr>
          <p:cNvPr id="118" name="FinalAnswer" hidden="1"/>
          <p:cNvGrpSpPr/>
          <p:nvPr/>
        </p:nvGrpSpPr>
        <p:grpSpPr>
          <a:xfrm>
            <a:off x="3673473" y="4799656"/>
            <a:ext cx="8350902" cy="1590785"/>
            <a:chOff x="2448982" y="3199770"/>
            <a:chExt cx="5567268" cy="1060523"/>
          </a:xfrm>
        </p:grpSpPr>
        <p:sp>
          <p:nvSpPr>
            <p:cNvPr id="119" name="Hexagon 118" hidden="1"/>
            <p:cNvSpPr/>
            <p:nvPr/>
          </p:nvSpPr>
          <p:spPr>
            <a:xfrm>
              <a:off x="2448982" y="3199770"/>
              <a:ext cx="5567268" cy="1060523"/>
            </a:xfrm>
            <a:prstGeom prst="hexagon">
              <a:avLst/>
            </a:prstGeom>
            <a:gradFill flip="none" rotWithShape="1">
              <a:gsLst>
                <a:gs pos="35000">
                  <a:srgbClr val="002060"/>
                </a:gs>
                <a:gs pos="100000">
                  <a:schemeClr val="accent2"/>
                </a:gs>
              </a:gsLst>
              <a:lin ang="5400000" scaled="1"/>
              <a:tileRect/>
            </a:gradFill>
            <a:ln w="50800">
              <a:solidFill>
                <a:schemeClr val="tx1"/>
              </a:solidFill>
            </a:ln>
            <a:effectLst/>
          </p:spPr>
          <p:txBody>
            <a:bodyPr wrap="none" anchor="ctr"/>
            <a:lstStyle/>
            <a:p>
              <a:pPr algn="ctr"/>
              <a:endParaRPr lang="en-US" sz="2700" dirty="0">
                <a:solidFill>
                  <a:srgbClr val="FFFFFF"/>
                </a:solidFill>
              </a:endParaRPr>
            </a:p>
          </p:txBody>
        </p:sp>
        <p:sp>
          <p:nvSpPr>
            <p:cNvPr id="120" name="Freeform 119" hidden="1"/>
            <p:cNvSpPr/>
            <p:nvPr/>
          </p:nvSpPr>
          <p:spPr>
            <a:xfrm>
              <a:off x="2513697" y="3199770"/>
              <a:ext cx="5437838" cy="400832"/>
            </a:xfrm>
            <a:custGeom>
              <a:avLst/>
              <a:gdLst>
                <a:gd name="connsiteX0" fmla="*/ 200416 w 5437838"/>
                <a:gd name="connsiteY0" fmla="*/ 0 h 400832"/>
                <a:gd name="connsiteX1" fmla="*/ 5237422 w 5437838"/>
                <a:gd name="connsiteY1" fmla="*/ 0 h 400832"/>
                <a:gd name="connsiteX2" fmla="*/ 5437838 w 5437838"/>
                <a:gd name="connsiteY2" fmla="*/ 400832 h 400832"/>
                <a:gd name="connsiteX3" fmla="*/ 0 w 5437838"/>
                <a:gd name="connsiteY3" fmla="*/ 400832 h 400832"/>
              </a:gdLst>
              <a:ahLst/>
              <a:cxnLst>
                <a:cxn ang="0">
                  <a:pos x="connsiteX0" y="connsiteY0"/>
                </a:cxn>
                <a:cxn ang="0">
                  <a:pos x="connsiteX1" y="connsiteY1"/>
                </a:cxn>
                <a:cxn ang="0">
                  <a:pos x="connsiteX2" y="connsiteY2"/>
                </a:cxn>
                <a:cxn ang="0">
                  <a:pos x="connsiteX3" y="connsiteY3"/>
                </a:cxn>
              </a:cxnLst>
              <a:rect l="l" t="t" r="r" b="b"/>
              <a:pathLst>
                <a:path w="5437838" h="400832">
                  <a:moveTo>
                    <a:pt x="200416" y="0"/>
                  </a:moveTo>
                  <a:lnTo>
                    <a:pt x="5237422" y="0"/>
                  </a:lnTo>
                  <a:lnTo>
                    <a:pt x="5437838" y="400832"/>
                  </a:lnTo>
                  <a:lnTo>
                    <a:pt x="0" y="400832"/>
                  </a:lnTo>
                  <a:close/>
                </a:path>
              </a:pathLst>
            </a:custGeom>
            <a:solidFill>
              <a:schemeClr val="tx1"/>
            </a:solidFill>
            <a:ln w="76200">
              <a:noFill/>
            </a:ln>
            <a:effectLst/>
          </p:spPr>
          <p:txBody>
            <a:bodyPr wrap="none" anchor="ctr"/>
            <a:lstStyle/>
            <a:p>
              <a:pPr algn="ctr"/>
              <a:r>
                <a:rPr lang="en-US" sz="3600" b="1" dirty="0">
                  <a:solidFill>
                    <a:srgbClr val="FFFFFF"/>
                  </a:solidFill>
                  <a:effectLst>
                    <a:outerShdw blurRad="38100" dist="38100" dir="2700000" algn="tl">
                      <a:srgbClr val="000000">
                        <a:alpha val="43137"/>
                      </a:srgbClr>
                    </a:outerShdw>
                  </a:effectLst>
                  <a:latin typeface="Arial" panose="020B0604020202020204"/>
                </a:rPr>
                <a:t>IS THAT YOUR FINAL ANSWER?</a:t>
              </a:r>
              <a:endParaRPr lang="en-US" sz="3600" b="1" dirty="0">
                <a:solidFill>
                  <a:srgbClr val="FFFFFF"/>
                </a:solidFill>
                <a:effectLst>
                  <a:outerShdw blurRad="38100" dist="38100" dir="2700000" algn="tl">
                    <a:srgbClr val="000000">
                      <a:alpha val="43137"/>
                    </a:srgbClr>
                  </a:outerShdw>
                </a:effectLst>
                <a:latin typeface="Arial" panose="020B0604020202020204"/>
              </a:endParaRPr>
            </a:p>
          </p:txBody>
        </p:sp>
        <p:sp>
          <p:nvSpPr>
            <p:cNvPr id="121" name="FinalNo" hidden="1">
              <a:hlinkClick r:id="" action="ppaction://macro?name=FinalAnswer"/>
            </p:cNvPr>
            <p:cNvSpPr>
              <a:spLocks noChangeArrowheads="1"/>
            </p:cNvSpPr>
            <p:nvPr/>
          </p:nvSpPr>
          <p:spPr bwMode="auto">
            <a:xfrm>
              <a:off x="5384605" y="3701495"/>
              <a:ext cx="2286000" cy="457200"/>
            </a:xfrm>
            <a:prstGeom prst="hexagon">
              <a:avLst/>
            </a:prstGeom>
            <a:noFill/>
            <a:ln w="19050">
              <a:solidFill>
                <a:srgbClr val="3366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r>
                <a:rPr lang="en-US" altLang="en-US" sz="4200" b="1" dirty="0">
                  <a:solidFill>
                    <a:srgbClr val="FFFFFF"/>
                  </a:solidFill>
                </a:rPr>
                <a:t>NO</a:t>
              </a:r>
              <a:endParaRPr lang="en-US" altLang="en-US" sz="4200" b="1" dirty="0">
                <a:solidFill>
                  <a:srgbClr val="FFFFFF"/>
                </a:solidFill>
              </a:endParaRPr>
            </a:p>
          </p:txBody>
        </p:sp>
        <p:sp>
          <p:nvSpPr>
            <p:cNvPr id="122" name="FinalYes" hidden="1">
              <a:hlinkClick r:id="" action="ppaction://macro?name=FinalAnswer"/>
            </p:cNvPr>
            <p:cNvSpPr>
              <a:spLocks noChangeArrowheads="1"/>
            </p:cNvSpPr>
            <p:nvPr/>
          </p:nvSpPr>
          <p:spPr bwMode="auto">
            <a:xfrm>
              <a:off x="2793170" y="3701495"/>
              <a:ext cx="2286000" cy="457200"/>
            </a:xfrm>
            <a:prstGeom prst="hexagon">
              <a:avLst/>
            </a:prstGeom>
            <a:noFill/>
            <a:ln w="19050">
              <a:solidFill>
                <a:srgbClr val="3366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r>
                <a:rPr lang="en-US" altLang="en-US" sz="4200" b="1" dirty="0">
                  <a:solidFill>
                    <a:srgbClr val="FFFFFF"/>
                  </a:solidFill>
                </a:rPr>
                <a:t>YES</a:t>
              </a:r>
              <a:endParaRPr lang="en-US" altLang="en-US" sz="4200" b="1" dirty="0">
                <a:solidFill>
                  <a:srgbClr val="FFFFFF"/>
                </a:solidFill>
              </a:endParaRPr>
            </a:p>
          </p:txBody>
        </p:sp>
      </p:grpSp>
      <p:sp>
        <p:nvSpPr>
          <p:cNvPr id="131" name="Start">
            <a:hlinkClick r:id="" action="ppaction://macro?name=StartFastestFinger"/>
          </p:cNvPr>
          <p:cNvSpPr>
            <a:spLocks noChangeArrowheads="1"/>
          </p:cNvSpPr>
          <p:nvPr/>
        </p:nvSpPr>
        <p:spPr bwMode="auto">
          <a:xfrm>
            <a:off x="6086111" y="9868704"/>
            <a:ext cx="3771900" cy="411480"/>
          </a:xfrm>
          <a:prstGeom prst="hexagon">
            <a:avLst/>
          </a:prstGeom>
          <a:gradFill flip="none" rotWithShape="1">
            <a:gsLst>
              <a:gs pos="65000">
                <a:schemeClr val="tx1">
                  <a:alpha val="1000"/>
                </a:schemeClr>
              </a:gs>
              <a:gs pos="95000">
                <a:schemeClr val="accent6">
                  <a:lumMod val="50000"/>
                </a:schemeClr>
              </a:gs>
            </a:gsLst>
            <a:path path="shape">
              <a:fillToRect l="50000" t="50000" r="50000" b="50000"/>
            </a:path>
            <a:tileRect/>
          </a:gradFill>
          <a:ln w="25400">
            <a:gradFill flip="none" rotWithShape="1">
              <a:gsLst>
                <a:gs pos="0">
                  <a:srgbClr val="3366FF"/>
                </a:gs>
                <a:gs pos="49000">
                  <a:schemeClr val="accent1">
                    <a:lumMod val="97000"/>
                    <a:lumOff val="3000"/>
                  </a:schemeClr>
                </a:gs>
                <a:gs pos="100000">
                  <a:srgbClr val="3366FF"/>
                </a:gs>
              </a:gsLst>
              <a:lin ang="0" scaled="0"/>
              <a:tileRect/>
            </a:gra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r>
              <a:rPr lang="en-US" altLang="en-US" sz="2700" b="1">
                <a:solidFill>
                  <a:srgbClr val="FFFFFF"/>
                </a:solidFill>
              </a:rPr>
              <a:t>Bắt đầu </a:t>
            </a:r>
            <a:endParaRPr lang="en-US" altLang="en-US" sz="2700" b="1" dirty="0">
              <a:solidFill>
                <a:srgbClr val="FFFFFF"/>
              </a:solidFill>
            </a:endParaRPr>
          </a:p>
        </p:txBody>
      </p:sp>
      <p:pic>
        <p:nvPicPr>
          <p:cNvPr id="159" name="Countdown Timer 60 seconds ( v 263 ) circle clock with sound effects 4k">
            <a:hlinkClick r:id="" action="ppaction://media"/>
          </p:cNvPr>
          <p:cNvPicPr>
            <a:picLocks noChangeAspect="1"/>
          </p:cNvPicPr>
          <p:nvPr>
            <a:videoFile r:link="rId10"/>
            <p:extLst>
              <p:ext uri="{DAA4B4D4-6D71-4841-9C94-3DE7FCFB9230}">
                <p14:media xmlns:p14="http://schemas.microsoft.com/office/powerpoint/2010/main" r:embed="rId11"/>
              </p:ext>
            </p:extLst>
          </p:nvPr>
        </p:nvPicPr>
        <p:blipFill rotWithShape="1">
          <a:blip r:embed="rId12"/>
          <a:srcRect l="21738" r="21801"/>
          <a:stretch>
            <a:fillRect/>
          </a:stretch>
        </p:blipFill>
        <p:spPr>
          <a:xfrm>
            <a:off x="15759464" y="8324982"/>
            <a:ext cx="2078181" cy="1940043"/>
          </a:xfrm>
          <a:prstGeom prst="flowChartConnector">
            <a:avLst/>
          </a:prstGeom>
        </p:spPr>
      </p:pic>
      <p:pic>
        <p:nvPicPr>
          <p:cNvPr id="162" name="Kbc (1)">
            <a:hlinkClick r:id="" action="ppaction://media"/>
          </p:cNvPr>
          <p:cNvPicPr>
            <a:picLocks noChangeAspect="1"/>
          </p:cNvPicPr>
          <p:nvPr>
            <a:audioFile r:link="rId13"/>
            <p:extLst>
              <p:ext uri="{DAA4B4D4-6D71-4841-9C94-3DE7FCFB9230}">
                <p14:media xmlns:p14="http://schemas.microsoft.com/office/powerpoint/2010/main" r:embed="rId14"/>
              </p:ext>
            </p:extLst>
          </p:nvPr>
        </p:nvPicPr>
        <p:blipFill>
          <a:blip r:embed="rId15"/>
          <a:stretch>
            <a:fillRect/>
          </a:stretch>
        </p:blipFill>
        <p:spPr>
          <a:xfrm>
            <a:off x="17593841" y="10751802"/>
            <a:ext cx="558615" cy="558615"/>
          </a:xfrm>
          <a:prstGeom prst="rect">
            <a:avLst/>
          </a:prstGeom>
          <a:effectLst>
            <a:outerShdw blurRad="50800" dist="50800" dir="5400000" algn="ctr" rotWithShape="0">
              <a:schemeClr val="tx1"/>
            </a:outerShdw>
          </a:effectLst>
        </p:spPr>
      </p:pic>
      <p:sp>
        <p:nvSpPr>
          <p:cNvPr id="2" name="Rectangle 1"/>
          <p:cNvSpPr/>
          <p:nvPr/>
        </p:nvSpPr>
        <p:spPr>
          <a:xfrm>
            <a:off x="2180292" y="5499105"/>
            <a:ext cx="5196059" cy="2062103"/>
          </a:xfrm>
          <a:prstGeom prst="rect">
            <a:avLst/>
          </a:prstGeom>
        </p:spPr>
        <p:txBody>
          <a:bodyPr wrap="square">
            <a:spAutoFit/>
          </a:bodyPr>
          <a:lstStyle/>
          <a:p>
            <a:pPr algn="just"/>
            <a:r>
              <a:rPr lang="fr-FR" sz="32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Liên quan trực tiếp. Đoạn trích nhằm phê phán thói xấu: thích sĩ diện, ham hư danh, mơ mộng, ảo tưởng.</a:t>
            </a:r>
            <a:endParaRPr lang="en-GB" sz="3200">
              <a:solidFill>
                <a:schemeClr val="bg1"/>
              </a:solidFill>
              <a:latin typeface="Times New Roman" panose="02020603050405020304" pitchFamily="18" charset="0"/>
              <a:cs typeface="Times New Roman" panose="02020603050405020304" pitchFamily="18" charset="0"/>
            </a:endParaRPr>
          </a:p>
        </p:txBody>
      </p:sp>
      <p:sp>
        <p:nvSpPr>
          <p:cNvPr id="3" name="Rectangle 2"/>
          <p:cNvSpPr/>
          <p:nvPr/>
        </p:nvSpPr>
        <p:spPr>
          <a:xfrm>
            <a:off x="8736722" y="5734971"/>
            <a:ext cx="5222867" cy="1569660"/>
          </a:xfrm>
          <a:prstGeom prst="rect">
            <a:avLst/>
          </a:prstGeom>
        </p:spPr>
        <p:txBody>
          <a:bodyPr wrap="square">
            <a:spAutoFit/>
          </a:bodyPr>
          <a:lstStyle/>
          <a:p>
            <a:pPr algn="just"/>
            <a:r>
              <a:rPr lang="fr-FR" sz="32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Có liên quan một phần. Đoạn trích đã phần nào nói lên tính sĩ của nhân vật ông Nha.</a:t>
            </a:r>
            <a:endParaRPr lang="en-GB" sz="3200">
              <a:solidFill>
                <a:schemeClr val="bg1"/>
              </a:solidFill>
              <a:latin typeface="Times New Roman" panose="02020603050405020304" pitchFamily="18" charset="0"/>
              <a:cs typeface="Times New Roman" panose="02020603050405020304" pitchFamily="18" charset="0"/>
            </a:endParaRPr>
          </a:p>
        </p:txBody>
      </p:sp>
      <p:sp>
        <p:nvSpPr>
          <p:cNvPr id="4" name="Rectangle 3"/>
          <p:cNvSpPr/>
          <p:nvPr/>
        </p:nvSpPr>
        <p:spPr>
          <a:xfrm>
            <a:off x="1986286" y="8048229"/>
            <a:ext cx="5231216" cy="1077218"/>
          </a:xfrm>
          <a:prstGeom prst="rect">
            <a:avLst/>
          </a:prstGeom>
        </p:spPr>
        <p:txBody>
          <a:bodyPr wrap="square">
            <a:spAutoFit/>
          </a:bodyPr>
          <a:lstStyle/>
          <a:p>
            <a:pPr algn="just"/>
            <a:r>
              <a:rPr lang="fr-FR" sz="3200">
                <a:solidFill>
                  <a:schemeClr val="bg1"/>
                </a:solidFill>
                <a:latin typeface="Times New Roman" panose="02020603050405020304" pitchFamily="18" charset="0"/>
                <a:ea typeface="Times New Roman" panose="02020603050405020304" pitchFamily="18" charset="0"/>
              </a:rPr>
              <a:t>Không có liên quan. Đoạn trích không nói gì về bệnh sĩ</a:t>
            </a:r>
            <a:r>
              <a:rPr lang="fr-FR">
                <a:latin typeface="Times New Roman" panose="02020603050405020304" pitchFamily="18" charset="0"/>
                <a:ea typeface="Times New Roman" panose="02020603050405020304" pitchFamily="18" charset="0"/>
              </a:rPr>
              <a:t>.</a:t>
            </a:r>
            <a:endParaRPr lang="en-GB"/>
          </a:p>
        </p:txBody>
      </p:sp>
      <p:sp>
        <p:nvSpPr>
          <p:cNvPr id="6" name="Rectangle 5"/>
          <p:cNvSpPr/>
          <p:nvPr/>
        </p:nvSpPr>
        <p:spPr>
          <a:xfrm>
            <a:off x="8615298" y="7873072"/>
            <a:ext cx="5588118" cy="1569660"/>
          </a:xfrm>
          <a:prstGeom prst="rect">
            <a:avLst/>
          </a:prstGeom>
        </p:spPr>
        <p:txBody>
          <a:bodyPr wrap="square">
            <a:spAutoFit/>
          </a:bodyPr>
          <a:lstStyle/>
          <a:p>
            <a:pPr algn="just"/>
            <a:r>
              <a:rPr lang="fr-FR" sz="32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Liên quan gián tiếp. Những điều mà ông Văn Sửu nói cho thấy ông rất hiểu tác hại của bệnh sĩ.</a:t>
            </a:r>
            <a:endParaRPr lang="en-GB" sz="3200">
              <a:solidFill>
                <a:schemeClr val="bg1"/>
              </a:solidFill>
              <a:latin typeface="Times New Roman" panose="02020603050405020304" pitchFamily="18" charset="0"/>
              <a:cs typeface="Times New Roman" panose="02020603050405020304" pitchFamily="18"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62"/>
                                        </p:tgtEl>
                                      </p:cBhvr>
                                    </p:cmd>
                                  </p:childTnLst>
                                </p:cTn>
                              </p:par>
                              <p:par>
                                <p:cTn id="7" presetID="19" presetClass="emph" presetSubtype="0" repeatCount="indefinite" fill="hold" grpId="0" nodeType="withEffect">
                                  <p:stCondLst>
                                    <p:cond delay="0"/>
                                  </p:stCondLst>
                                  <p:childTnLst>
                                    <p:animClr clrSpc="rgb" dir="cw">
                                      <p:cBhvr override="childStyle">
                                        <p:cTn id="8" dur="500" fill="hold"/>
                                        <p:tgtEl>
                                          <p:spTgt spid="77884"/>
                                        </p:tgtEl>
                                        <p:attrNameLst>
                                          <p:attrName>style.color</p:attrName>
                                        </p:attrNameLst>
                                      </p:cBhvr>
                                      <p:to>
                                        <a:srgbClr val="FFC000"/>
                                      </p:to>
                                    </p:animClr>
                                    <p:animClr clrSpc="rgb" dir="cw">
                                      <p:cBhvr>
                                        <p:cTn id="9" dur="500" fill="hold"/>
                                        <p:tgtEl>
                                          <p:spTgt spid="77884"/>
                                        </p:tgtEl>
                                        <p:attrNameLst>
                                          <p:attrName>fillcolor</p:attrName>
                                        </p:attrNameLst>
                                      </p:cBhvr>
                                      <p:to>
                                        <a:srgbClr val="FFC000"/>
                                      </p:to>
                                    </p:animClr>
                                    <p:set>
                                      <p:cBhvr>
                                        <p:cTn id="10" dur="500" fill="hold"/>
                                        <p:tgtEl>
                                          <p:spTgt spid="77884"/>
                                        </p:tgtEl>
                                        <p:attrNameLst>
                                          <p:attrName>fill.type</p:attrName>
                                        </p:attrNameLst>
                                      </p:cBhvr>
                                      <p:to>
                                        <p:strVal val="solid"/>
                                      </p:to>
                                    </p:set>
                                    <p:set>
                                      <p:cBhvr>
                                        <p:cTn id="11" dur="500" fill="hold"/>
                                        <p:tgtEl>
                                          <p:spTgt spid="77884"/>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131"/>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159"/>
                                        </p:tgtEl>
                                      </p:cBhvr>
                                    </p:cmd>
                                  </p:childTnLst>
                                </p:cTn>
                              </p:par>
                            </p:childTnLst>
                          </p:cTn>
                        </p:par>
                      </p:childTnLst>
                    </p:cTn>
                  </p:par>
                </p:childTnLst>
              </p:cTn>
              <p:nextCondLst>
                <p:cond evt="onClick" delay="0">
                  <p:tgtEl>
                    <p:spTgt spid="131"/>
                  </p:tgtEl>
                </p:cond>
              </p:nextCondLst>
            </p:seq>
            <p:video>
              <p:cMediaNode vol="80000">
                <p:cTn id="17" fill="hold" display="0">
                  <p:stCondLst>
                    <p:cond delay="indefinite"/>
                  </p:stCondLst>
                </p:cTn>
                <p:tgtEl>
                  <p:spTgt spid="159"/>
                </p:tgtEl>
              </p:cMediaNode>
            </p:video>
            <p:audio>
              <p:cMediaNode vol="57500" numSld="999" showWhenStopped="0">
                <p:cTn id="18" fill="hold" display="0">
                  <p:stCondLst>
                    <p:cond delay="indefinite"/>
                  </p:stCondLst>
                  <p:endCondLst>
                    <p:cond evt="onStopAudio" delay="0">
                      <p:tgtEl>
                        <p:sldTgt/>
                      </p:tgtEl>
                    </p:cond>
                  </p:endCondLst>
                </p:cTn>
                <p:tgtEl>
                  <p:spTgt spid="162"/>
                </p:tgtEl>
              </p:cMediaNode>
            </p:audio>
            <p:seq concurrent="1" nextAc="seek">
              <p:cTn id="19" restart="whenNotActive" fill="hold" evtFilter="cancelBubble" nodeType="interactiveSeq">
                <p:stCondLst>
                  <p:cond evt="onClick" delay="0">
                    <p:tgtEl>
                      <p:spTgt spid="77864"/>
                    </p:tgtEl>
                  </p:cond>
                </p:stCondLst>
                <p:endSync evt="end" delay="0">
                  <p:rtn val="all"/>
                </p:endSync>
                <p:childTnLst>
                  <p:par>
                    <p:cTn id="20" fill="hold">
                      <p:stCondLst>
                        <p:cond delay="0"/>
                      </p:stCondLst>
                      <p:childTnLst>
                        <p:par>
                          <p:cTn id="21" fill="hold">
                            <p:stCondLst>
                              <p:cond delay="0"/>
                            </p:stCondLst>
                            <p:childTnLst>
                              <p:par>
                                <p:cTn id="22" presetID="19" presetClass="emph" presetSubtype="0" repeatCount="indefinite" fill="hold" grpId="0" nodeType="clickEffect">
                                  <p:stCondLst>
                                    <p:cond delay="0"/>
                                  </p:stCondLst>
                                  <p:childTnLst>
                                    <p:animClr clrSpc="rgb" dir="cw">
                                      <p:cBhvr override="childStyle">
                                        <p:cTn id="23" dur="500" fill="hold"/>
                                        <p:tgtEl>
                                          <p:spTgt spid="77864"/>
                                        </p:tgtEl>
                                        <p:attrNameLst>
                                          <p:attrName>style.color</p:attrName>
                                        </p:attrNameLst>
                                      </p:cBhvr>
                                      <p:to>
                                        <a:srgbClr val="00B050"/>
                                      </p:to>
                                    </p:animClr>
                                    <p:animClr clrSpc="rgb" dir="cw">
                                      <p:cBhvr>
                                        <p:cTn id="24" dur="500" fill="hold"/>
                                        <p:tgtEl>
                                          <p:spTgt spid="77864"/>
                                        </p:tgtEl>
                                        <p:attrNameLst>
                                          <p:attrName>fillcolor</p:attrName>
                                        </p:attrNameLst>
                                      </p:cBhvr>
                                      <p:to>
                                        <a:srgbClr val="00B050"/>
                                      </p:to>
                                    </p:animClr>
                                    <p:set>
                                      <p:cBhvr>
                                        <p:cTn id="25" dur="500" fill="hold"/>
                                        <p:tgtEl>
                                          <p:spTgt spid="77864"/>
                                        </p:tgtEl>
                                        <p:attrNameLst>
                                          <p:attrName>fill.type</p:attrName>
                                        </p:attrNameLst>
                                      </p:cBhvr>
                                      <p:to>
                                        <p:strVal val="solid"/>
                                      </p:to>
                                    </p:set>
                                    <p:set>
                                      <p:cBhvr>
                                        <p:cTn id="26" dur="500" fill="hold"/>
                                        <p:tgtEl>
                                          <p:spTgt spid="77864"/>
                                        </p:tgtEl>
                                        <p:attrNameLst>
                                          <p:attrName>fill.on</p:attrName>
                                        </p:attrNameLst>
                                      </p:cBhvr>
                                      <p:to>
                                        <p:strVal val="true"/>
                                      </p:to>
                                    </p:set>
                                  </p:childTnLst>
                                  <p:subTnLst>
                                    <p:audio>
                                      <p:cMediaNode>
                                        <p:cTn display="0" masterRel="sameClick">
                                          <p:stCondLst>
                                            <p:cond evt="begin" delay="0">
                                              <p:tn val="22"/>
                                            </p:cond>
                                          </p:stCondLst>
                                          <p:endCondLst>
                                            <p:cond evt="onStopAudio" delay="0">
                                              <p:tgtEl>
                                                <p:sldTgt/>
                                              </p:tgtEl>
                                            </p:cond>
                                          </p:endCondLst>
                                        </p:cTn>
                                        <p:tgtEl>
                                          <p:sndTgt r:embed="rId4" name="09 Who's Was Correct_.wav"/>
                                        </p:tgtEl>
                                      </p:cMediaNode>
                                    </p:audio>
                                  </p:subTnLst>
                                </p:cTn>
                              </p:par>
                            </p:childTnLst>
                          </p:cTn>
                        </p:par>
                      </p:childTnLst>
                    </p:cTn>
                  </p:par>
                </p:childTnLst>
              </p:cTn>
              <p:nextCondLst>
                <p:cond evt="onClick" delay="0">
                  <p:tgtEl>
                    <p:spTgt spid="77864"/>
                  </p:tgtEl>
                </p:cond>
              </p:nextCondLst>
            </p:seq>
            <p:seq concurrent="1" nextAc="seek">
              <p:cTn id="27" restart="whenNotActive" fill="hold" evtFilter="cancelBubble" nodeType="interactiveSeq">
                <p:stCondLst>
                  <p:cond evt="onClick" delay="0">
                    <p:tgtEl>
                      <p:spTgt spid="77863"/>
                    </p:tgtEl>
                  </p:cond>
                </p:stCondLst>
                <p:endSync evt="end" delay="0">
                  <p:rtn val="all"/>
                </p:endSync>
                <p:childTnLst>
                  <p:par>
                    <p:cTn id="28" fill="hold">
                      <p:stCondLst>
                        <p:cond delay="0"/>
                      </p:stCondLst>
                      <p:childTnLst>
                        <p:par>
                          <p:cTn id="29" fill="hold">
                            <p:stCondLst>
                              <p:cond delay="0"/>
                            </p:stCondLst>
                            <p:childTnLst>
                              <p:par>
                                <p:cTn id="30" presetID="19" presetClass="emph" presetSubtype="0" fill="hold" grpId="0" nodeType="clickEffect">
                                  <p:stCondLst>
                                    <p:cond delay="0"/>
                                  </p:stCondLst>
                                  <p:childTnLst>
                                    <p:animClr clrSpc="rgb" dir="cw">
                                      <p:cBhvr override="childStyle">
                                        <p:cTn id="31" dur="500" fill="hold"/>
                                        <p:tgtEl>
                                          <p:spTgt spid="77863"/>
                                        </p:tgtEl>
                                        <p:attrNameLst>
                                          <p:attrName>style.color</p:attrName>
                                        </p:attrNameLst>
                                      </p:cBhvr>
                                      <p:to>
                                        <a:srgbClr val="C00000"/>
                                      </p:to>
                                    </p:animClr>
                                    <p:animClr clrSpc="rgb" dir="cw">
                                      <p:cBhvr>
                                        <p:cTn id="32" dur="500" fill="hold"/>
                                        <p:tgtEl>
                                          <p:spTgt spid="77863"/>
                                        </p:tgtEl>
                                        <p:attrNameLst>
                                          <p:attrName>fillcolor</p:attrName>
                                        </p:attrNameLst>
                                      </p:cBhvr>
                                      <p:to>
                                        <a:srgbClr val="C00000"/>
                                      </p:to>
                                    </p:animClr>
                                    <p:set>
                                      <p:cBhvr>
                                        <p:cTn id="33" dur="500" fill="hold"/>
                                        <p:tgtEl>
                                          <p:spTgt spid="77863"/>
                                        </p:tgtEl>
                                        <p:attrNameLst>
                                          <p:attrName>fill.type</p:attrName>
                                        </p:attrNameLst>
                                      </p:cBhvr>
                                      <p:to>
                                        <p:strVal val="solid"/>
                                      </p:to>
                                    </p:set>
                                    <p:set>
                                      <p:cBhvr>
                                        <p:cTn id="34" dur="500" fill="hold"/>
                                        <p:tgtEl>
                                          <p:spTgt spid="77863"/>
                                        </p:tgtEl>
                                        <p:attrNameLst>
                                          <p:attrName>fill.on</p:attrName>
                                        </p:attrNameLst>
                                      </p:cBhvr>
                                      <p:to>
                                        <p:strVal val="true"/>
                                      </p:to>
                                    </p:set>
                                  </p:childTnLst>
                                  <p:subTnLst>
                                    <p:audio>
                                      <p:cMediaNode>
                                        <p:cTn display="0" masterRel="sameClick">
                                          <p:stCondLst>
                                            <p:cond evt="begin" delay="0">
                                              <p:tn val="30"/>
                                            </p:cond>
                                          </p:stCondLst>
                                          <p:endCondLst>
                                            <p:cond evt="onStopAudio" delay="0">
                                              <p:tgtEl>
                                                <p:sldTgt/>
                                              </p:tgtEl>
                                            </p:cond>
                                          </p:endCondLst>
                                        </p:cTn>
                                        <p:tgtEl>
                                          <p:sndTgt r:embed="rId16" name="61 $1,000,000 Lose.wav"/>
                                        </p:tgtEl>
                                      </p:cMediaNode>
                                    </p:audio>
                                  </p:subTnLst>
                                </p:cTn>
                              </p:par>
                            </p:childTnLst>
                          </p:cTn>
                        </p:par>
                      </p:childTnLst>
                    </p:cTn>
                  </p:par>
                </p:childTnLst>
              </p:cTn>
              <p:nextCondLst>
                <p:cond evt="onClick" delay="0">
                  <p:tgtEl>
                    <p:spTgt spid="77863"/>
                  </p:tgtEl>
                </p:cond>
              </p:nextCondLst>
            </p:seq>
            <p:seq concurrent="1" nextAc="seek">
              <p:cTn id="35" restart="whenNotActive" fill="hold" evtFilter="cancelBubble" nodeType="interactiveSeq">
                <p:stCondLst>
                  <p:cond evt="onClick" delay="0">
                    <p:tgtEl>
                      <p:spTgt spid="77861"/>
                    </p:tgtEl>
                  </p:cond>
                </p:stCondLst>
                <p:endSync evt="end" delay="0">
                  <p:rtn val="all"/>
                </p:endSync>
                <p:childTnLst>
                  <p:par>
                    <p:cTn id="36" fill="hold">
                      <p:stCondLst>
                        <p:cond delay="0"/>
                      </p:stCondLst>
                      <p:childTnLst>
                        <p:par>
                          <p:cTn id="37" fill="hold">
                            <p:stCondLst>
                              <p:cond delay="0"/>
                            </p:stCondLst>
                            <p:childTnLst>
                              <p:par>
                                <p:cTn id="38" presetID="19" presetClass="emph" presetSubtype="0" fill="hold" grpId="0" nodeType="clickEffect">
                                  <p:stCondLst>
                                    <p:cond delay="0"/>
                                  </p:stCondLst>
                                  <p:childTnLst>
                                    <p:animClr clrSpc="rgb" dir="cw">
                                      <p:cBhvr override="childStyle">
                                        <p:cTn id="39" dur="500" fill="hold"/>
                                        <p:tgtEl>
                                          <p:spTgt spid="77861"/>
                                        </p:tgtEl>
                                        <p:attrNameLst>
                                          <p:attrName>style.color</p:attrName>
                                        </p:attrNameLst>
                                      </p:cBhvr>
                                      <p:to>
                                        <a:srgbClr val="C00000"/>
                                      </p:to>
                                    </p:animClr>
                                    <p:animClr clrSpc="rgb" dir="cw">
                                      <p:cBhvr>
                                        <p:cTn id="40" dur="500" fill="hold"/>
                                        <p:tgtEl>
                                          <p:spTgt spid="77861"/>
                                        </p:tgtEl>
                                        <p:attrNameLst>
                                          <p:attrName>fillcolor</p:attrName>
                                        </p:attrNameLst>
                                      </p:cBhvr>
                                      <p:to>
                                        <a:srgbClr val="C00000"/>
                                      </p:to>
                                    </p:animClr>
                                    <p:set>
                                      <p:cBhvr>
                                        <p:cTn id="41" dur="500" fill="hold"/>
                                        <p:tgtEl>
                                          <p:spTgt spid="77861"/>
                                        </p:tgtEl>
                                        <p:attrNameLst>
                                          <p:attrName>fill.type</p:attrName>
                                        </p:attrNameLst>
                                      </p:cBhvr>
                                      <p:to>
                                        <p:strVal val="solid"/>
                                      </p:to>
                                    </p:set>
                                    <p:set>
                                      <p:cBhvr>
                                        <p:cTn id="42" dur="500" fill="hold"/>
                                        <p:tgtEl>
                                          <p:spTgt spid="77861"/>
                                        </p:tgtEl>
                                        <p:attrNameLst>
                                          <p:attrName>fill.on</p:attrName>
                                        </p:attrNameLst>
                                      </p:cBhvr>
                                      <p:to>
                                        <p:strVal val="true"/>
                                      </p:to>
                                    </p:set>
                                  </p:childTnLst>
                                  <p:subTnLst>
                                    <p:audio>
                                      <p:cMediaNode>
                                        <p:cTn display="0" masterRel="sameClick">
                                          <p:stCondLst>
                                            <p:cond evt="begin" delay="0">
                                              <p:tn val="38"/>
                                            </p:cond>
                                          </p:stCondLst>
                                          <p:endCondLst>
                                            <p:cond evt="onStopAudio" delay="0">
                                              <p:tgtEl>
                                                <p:sldTgt/>
                                              </p:tgtEl>
                                            </p:cond>
                                          </p:endCondLst>
                                        </p:cTn>
                                        <p:tgtEl>
                                          <p:sndTgt r:embed="rId16" name="61 $1,000,000 Lose.wav"/>
                                        </p:tgtEl>
                                      </p:cMediaNode>
                                    </p:audio>
                                  </p:subTnLst>
                                </p:cTn>
                              </p:par>
                            </p:childTnLst>
                          </p:cTn>
                        </p:par>
                      </p:childTnLst>
                    </p:cTn>
                  </p:par>
                </p:childTnLst>
              </p:cTn>
              <p:nextCondLst>
                <p:cond evt="onClick" delay="0">
                  <p:tgtEl>
                    <p:spTgt spid="77861"/>
                  </p:tgtEl>
                </p:cond>
              </p:nextCondLst>
            </p:seq>
            <p:seq concurrent="1" nextAc="seek">
              <p:cTn id="43" restart="whenNotActive" fill="hold" evtFilter="cancelBubble" nodeType="interactiveSeq">
                <p:stCondLst>
                  <p:cond evt="onClick" delay="0">
                    <p:tgtEl>
                      <p:spTgt spid="77862"/>
                    </p:tgtEl>
                  </p:cond>
                </p:stCondLst>
                <p:endSync evt="end" delay="0">
                  <p:rtn val="all"/>
                </p:endSync>
                <p:childTnLst>
                  <p:par>
                    <p:cTn id="44" fill="hold">
                      <p:stCondLst>
                        <p:cond delay="0"/>
                      </p:stCondLst>
                      <p:childTnLst>
                        <p:par>
                          <p:cTn id="45" fill="hold">
                            <p:stCondLst>
                              <p:cond delay="0"/>
                            </p:stCondLst>
                            <p:childTnLst>
                              <p:par>
                                <p:cTn id="46" presetID="19" presetClass="emph" presetSubtype="0" fill="hold" grpId="0" nodeType="clickEffect">
                                  <p:stCondLst>
                                    <p:cond delay="0"/>
                                  </p:stCondLst>
                                  <p:childTnLst>
                                    <p:animClr clrSpc="rgb" dir="cw">
                                      <p:cBhvr override="childStyle">
                                        <p:cTn id="47" dur="500" fill="hold"/>
                                        <p:tgtEl>
                                          <p:spTgt spid="77862"/>
                                        </p:tgtEl>
                                        <p:attrNameLst>
                                          <p:attrName>style.color</p:attrName>
                                        </p:attrNameLst>
                                      </p:cBhvr>
                                      <p:to>
                                        <a:srgbClr val="C00000"/>
                                      </p:to>
                                    </p:animClr>
                                    <p:animClr clrSpc="rgb" dir="cw">
                                      <p:cBhvr>
                                        <p:cTn id="48" dur="500" fill="hold"/>
                                        <p:tgtEl>
                                          <p:spTgt spid="77862"/>
                                        </p:tgtEl>
                                        <p:attrNameLst>
                                          <p:attrName>fillcolor</p:attrName>
                                        </p:attrNameLst>
                                      </p:cBhvr>
                                      <p:to>
                                        <a:srgbClr val="C00000"/>
                                      </p:to>
                                    </p:animClr>
                                    <p:set>
                                      <p:cBhvr>
                                        <p:cTn id="49" dur="500" fill="hold"/>
                                        <p:tgtEl>
                                          <p:spTgt spid="77862"/>
                                        </p:tgtEl>
                                        <p:attrNameLst>
                                          <p:attrName>fill.type</p:attrName>
                                        </p:attrNameLst>
                                      </p:cBhvr>
                                      <p:to>
                                        <p:strVal val="solid"/>
                                      </p:to>
                                    </p:set>
                                    <p:set>
                                      <p:cBhvr>
                                        <p:cTn id="50" dur="500" fill="hold"/>
                                        <p:tgtEl>
                                          <p:spTgt spid="77862"/>
                                        </p:tgtEl>
                                        <p:attrNameLst>
                                          <p:attrName>fill.on</p:attrName>
                                        </p:attrNameLst>
                                      </p:cBhvr>
                                      <p:to>
                                        <p:strVal val="true"/>
                                      </p:to>
                                    </p:set>
                                  </p:childTnLst>
                                  <p:subTnLst>
                                    <p:audio>
                                      <p:cMediaNode>
                                        <p:cTn display="0" masterRel="sameClick">
                                          <p:stCondLst>
                                            <p:cond evt="begin" delay="0">
                                              <p:tn val="46"/>
                                            </p:cond>
                                          </p:stCondLst>
                                          <p:endCondLst>
                                            <p:cond evt="onStopAudio" delay="0">
                                              <p:tgtEl>
                                                <p:sldTgt/>
                                              </p:tgtEl>
                                            </p:cond>
                                          </p:endCondLst>
                                        </p:cTn>
                                        <p:tgtEl>
                                          <p:sndTgt r:embed="rId16" name="61 $1,000,000 Lose.wav"/>
                                        </p:tgtEl>
                                      </p:cMediaNode>
                                    </p:audio>
                                  </p:subTnLst>
                                </p:cTn>
                              </p:par>
                            </p:childTnLst>
                          </p:cTn>
                        </p:par>
                      </p:childTnLst>
                    </p:cTn>
                  </p:par>
                </p:childTnLst>
              </p:cTn>
              <p:nextCondLst>
                <p:cond evt="onClick" delay="0">
                  <p:tgtEl>
                    <p:spTgt spid="77862"/>
                  </p:tgtEl>
                </p:cond>
              </p:nextCondLst>
            </p:seq>
          </p:childTnLst>
        </p:cTn>
      </p:par>
    </p:tnLst>
    <p:bldLst>
      <p:bldP spid="77884" grpId="0" animBg="1"/>
      <p:bldP spid="77862" grpId="0" animBg="1"/>
      <p:bldP spid="77861" grpId="0" animBg="1"/>
      <p:bldP spid="77864" grpId="0" animBg="1"/>
      <p:bldP spid="77863"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QSelect"/>
          <p:cNvSpPr/>
          <p:nvPr/>
        </p:nvSpPr>
        <p:spPr>
          <a:xfrm>
            <a:off x="12467218" y="1045737"/>
            <a:ext cx="2780831" cy="71397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dirty="0">
                <a:solidFill>
                  <a:srgbClr val="FFFFFF"/>
                </a:solidFill>
              </a:rPr>
              <a:t>Q Select</a:t>
            </a:r>
            <a:endParaRPr lang="en-US" sz="2700" dirty="0">
              <a:solidFill>
                <a:srgbClr val="FFFFFF"/>
              </a:solidFill>
            </a:endParaRPr>
          </a:p>
        </p:txBody>
      </p:sp>
      <p:sp>
        <p:nvSpPr>
          <p:cNvPr id="115" name="QuestionBGM" hidden="1">
            <a:hlinkClick r:id="" action="ppaction://noaction">
              <a:snd r:embed="rId2" name="11 $100-$1000 Questions.wav"/>
            </a:hlinkClick>
          </p:cNvPr>
          <p:cNvSpPr/>
          <p:nvPr/>
        </p:nvSpPr>
        <p:spPr>
          <a:xfrm>
            <a:off x="12467219" y="161571"/>
            <a:ext cx="2780831" cy="71397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dirty="0">
                <a:solidFill>
                  <a:srgbClr val="FFFFFF"/>
                </a:solidFill>
              </a:rPr>
              <a:t>Question BGM</a:t>
            </a:r>
            <a:endParaRPr lang="en-US" sz="2700" dirty="0">
              <a:solidFill>
                <a:srgbClr val="FFFFFF"/>
              </a:solidFill>
            </a:endParaRPr>
          </a:p>
        </p:txBody>
      </p:sp>
      <p:sp>
        <p:nvSpPr>
          <p:cNvPr id="116" name="QWrong">
            <a:hlinkClick r:id="" action="ppaction://noaction">
              <a:snd r:embed="rId3" name="16 $2,000 Lose.wav"/>
            </a:hlinkClick>
          </p:cNvPr>
          <p:cNvSpPr/>
          <p:nvPr/>
        </p:nvSpPr>
        <p:spPr>
          <a:xfrm>
            <a:off x="12469976" y="2847242"/>
            <a:ext cx="2780831" cy="71397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dirty="0">
                <a:solidFill>
                  <a:srgbClr val="FFFFFF"/>
                </a:solidFill>
              </a:rPr>
              <a:t>Q Wrong</a:t>
            </a:r>
            <a:endParaRPr lang="en-US" sz="2700" dirty="0">
              <a:solidFill>
                <a:srgbClr val="FFFFFF"/>
              </a:solidFill>
            </a:endParaRPr>
          </a:p>
        </p:txBody>
      </p:sp>
      <p:sp>
        <p:nvSpPr>
          <p:cNvPr id="117" name="QCorrect">
            <a:hlinkClick r:id="" action="ppaction://noaction">
              <a:snd r:embed="rId4" name="09 Who's Was Correct_.wav"/>
            </a:hlinkClick>
          </p:cNvPr>
          <p:cNvSpPr/>
          <p:nvPr/>
        </p:nvSpPr>
        <p:spPr>
          <a:xfrm>
            <a:off x="12483826" y="1962380"/>
            <a:ext cx="2780831" cy="71397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dirty="0">
                <a:solidFill>
                  <a:srgbClr val="FFFFFF"/>
                </a:solidFill>
              </a:rPr>
              <a:t>Q Right</a:t>
            </a:r>
            <a:endParaRPr lang="en-US" sz="2700" dirty="0">
              <a:solidFill>
                <a:srgbClr val="FFFFFF"/>
              </a:solidFill>
            </a:endParaRPr>
          </a:p>
        </p:txBody>
      </p:sp>
      <p:sp>
        <p:nvSpPr>
          <p:cNvPr id="290" name="Freeform 289"/>
          <p:cNvSpPr/>
          <p:nvPr/>
        </p:nvSpPr>
        <p:spPr>
          <a:xfrm>
            <a:off x="15060148" y="2486174"/>
            <a:ext cx="3243446" cy="3223626"/>
          </a:xfrm>
          <a:custGeom>
            <a:avLst/>
            <a:gdLst>
              <a:gd name="connsiteX0" fmla="*/ 0 w 2162297"/>
              <a:gd name="connsiteY0" fmla="*/ 0 h 2149084"/>
              <a:gd name="connsiteX1" fmla="*/ 58675 w 2162297"/>
              <a:gd name="connsiteY1" fmla="*/ 4023 h 2149084"/>
              <a:gd name="connsiteX2" fmla="*/ 1970540 w 2162297"/>
              <a:gd name="connsiteY2" fmla="*/ 335917 h 2149084"/>
              <a:gd name="connsiteX3" fmla="*/ 2162297 w 2162297"/>
              <a:gd name="connsiteY3" fmla="*/ 399025 h 2149084"/>
              <a:gd name="connsiteX4" fmla="*/ 2162297 w 2162297"/>
              <a:gd name="connsiteY4" fmla="*/ 1750060 h 2149084"/>
              <a:gd name="connsiteX5" fmla="*/ 1970540 w 2162297"/>
              <a:gd name="connsiteY5" fmla="*/ 1813168 h 2149084"/>
              <a:gd name="connsiteX6" fmla="*/ 58675 w 2162297"/>
              <a:gd name="connsiteY6" fmla="*/ 2145061 h 2149084"/>
              <a:gd name="connsiteX7" fmla="*/ 0 w 2162297"/>
              <a:gd name="connsiteY7" fmla="*/ 2149084 h 2149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62297" h="2149084">
                <a:moveTo>
                  <a:pt x="0" y="0"/>
                </a:moveTo>
                <a:lnTo>
                  <a:pt x="58675" y="4023"/>
                </a:lnTo>
                <a:cubicBezTo>
                  <a:pt x="807273" y="66114"/>
                  <a:pt x="1466156" y="182504"/>
                  <a:pt x="1970540" y="335917"/>
                </a:cubicBezTo>
                <a:lnTo>
                  <a:pt x="2162297" y="399025"/>
                </a:lnTo>
                <a:lnTo>
                  <a:pt x="2162297" y="1750060"/>
                </a:lnTo>
                <a:lnTo>
                  <a:pt x="1970540" y="1813168"/>
                </a:lnTo>
                <a:cubicBezTo>
                  <a:pt x="1466156" y="1966581"/>
                  <a:pt x="807273" y="2082971"/>
                  <a:pt x="58675" y="2145061"/>
                </a:cubicBezTo>
                <a:lnTo>
                  <a:pt x="0" y="2149084"/>
                </a:ln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69" name="Freeform 268"/>
          <p:cNvSpPr/>
          <p:nvPr/>
        </p:nvSpPr>
        <p:spPr>
          <a:xfrm rot="18900000">
            <a:off x="13218752" y="218474"/>
            <a:ext cx="5350136" cy="2992158"/>
          </a:xfrm>
          <a:custGeom>
            <a:avLst/>
            <a:gdLst>
              <a:gd name="connsiteX0" fmla="*/ 2664641 w 3566757"/>
              <a:gd name="connsiteY0" fmla="*/ 172809 h 1994772"/>
              <a:gd name="connsiteX1" fmla="*/ 3566757 w 3566757"/>
              <a:gd name="connsiteY1" fmla="*/ 1074925 h 1994772"/>
              <a:gd name="connsiteX2" fmla="*/ 3562217 w 3566757"/>
              <a:gd name="connsiteY2" fmla="*/ 1083999 h 1994772"/>
              <a:gd name="connsiteX3" fmla="*/ 271585 w 3566757"/>
              <a:gd name="connsiteY3" fmla="*/ 1983719 h 1994772"/>
              <a:gd name="connsiteX4" fmla="*/ 0 w 3566757"/>
              <a:gd name="connsiteY4" fmla="*/ 1994772 h 1994772"/>
              <a:gd name="connsiteX5" fmla="*/ 1994772 w 3566757"/>
              <a:gd name="connsiteY5" fmla="*/ 0 h 1994772"/>
              <a:gd name="connsiteX6" fmla="*/ 2098215 w 3566757"/>
              <a:gd name="connsiteY6" fmla="*/ 20628 h 1994772"/>
              <a:gd name="connsiteX7" fmla="*/ 2569599 w 3566757"/>
              <a:gd name="connsiteY7" fmla="*/ 141910 h 1994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66757" h="1994772">
                <a:moveTo>
                  <a:pt x="2664641" y="172809"/>
                </a:moveTo>
                <a:lnTo>
                  <a:pt x="3566757" y="1074925"/>
                </a:lnTo>
                <a:lnTo>
                  <a:pt x="3562217" y="1083999"/>
                </a:lnTo>
                <a:cubicBezTo>
                  <a:pt x="3260241" y="1534816"/>
                  <a:pt x="1947584" y="1892264"/>
                  <a:pt x="271585" y="1983719"/>
                </a:cubicBezTo>
                <a:lnTo>
                  <a:pt x="0" y="1994772"/>
                </a:lnTo>
                <a:lnTo>
                  <a:pt x="1994772" y="0"/>
                </a:lnTo>
                <a:lnTo>
                  <a:pt x="2098215" y="20628"/>
                </a:lnTo>
                <a:cubicBezTo>
                  <a:pt x="2266890" y="57749"/>
                  <a:pt x="2424521" y="98310"/>
                  <a:pt x="2569599" y="141910"/>
                </a:cubicBez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59" name="Freeform 258"/>
          <p:cNvSpPr/>
          <p:nvPr/>
        </p:nvSpPr>
        <p:spPr>
          <a:xfrm rot="13500000">
            <a:off x="13205324" y="5017748"/>
            <a:ext cx="5441807" cy="2992158"/>
          </a:xfrm>
          <a:custGeom>
            <a:avLst/>
            <a:gdLst>
              <a:gd name="connsiteX0" fmla="*/ 3627871 w 3627871"/>
              <a:gd name="connsiteY0" fmla="*/ 1994772 h 1994772"/>
              <a:gd name="connsiteX1" fmla="*/ 3356285 w 3627871"/>
              <a:gd name="connsiteY1" fmla="*/ 1983719 h 1994772"/>
              <a:gd name="connsiteX2" fmla="*/ 0 w 3627871"/>
              <a:gd name="connsiteY2" fmla="*/ 885579 h 1994772"/>
              <a:gd name="connsiteX3" fmla="*/ 1529655 w 3627871"/>
              <a:gd name="connsiteY3" fmla="*/ 20628 h 1994772"/>
              <a:gd name="connsiteX4" fmla="*/ 1633099 w 3627871"/>
              <a:gd name="connsiteY4" fmla="*/ 0 h 19947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27871" h="1994772">
                <a:moveTo>
                  <a:pt x="3627871" y="1994772"/>
                </a:moveTo>
                <a:lnTo>
                  <a:pt x="3356285" y="1983719"/>
                </a:lnTo>
                <a:cubicBezTo>
                  <a:pt x="1440858" y="1879198"/>
                  <a:pt x="0" y="1427259"/>
                  <a:pt x="0" y="885579"/>
                </a:cubicBezTo>
                <a:cubicBezTo>
                  <a:pt x="0" y="537356"/>
                  <a:pt x="595457" y="226220"/>
                  <a:pt x="1529655" y="20628"/>
                </a:cubicBezTo>
                <a:lnTo>
                  <a:pt x="1633099" y="0"/>
                </a:ln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98" name="Freeform 297"/>
          <p:cNvSpPr/>
          <p:nvPr/>
        </p:nvSpPr>
        <p:spPr>
          <a:xfrm rot="1800000">
            <a:off x="13942012" y="4250137"/>
            <a:ext cx="4962566" cy="3142823"/>
          </a:xfrm>
          <a:custGeom>
            <a:avLst/>
            <a:gdLst>
              <a:gd name="connsiteX0" fmla="*/ 0 w 3308377"/>
              <a:gd name="connsiteY0" fmla="*/ 0 h 2095215"/>
              <a:gd name="connsiteX1" fmla="*/ 108099 w 3308377"/>
              <a:gd name="connsiteY1" fmla="*/ 4399 h 2095215"/>
              <a:gd name="connsiteX2" fmla="*/ 2717934 w 3308377"/>
              <a:gd name="connsiteY2" fmla="*/ 464693 h 2095215"/>
              <a:gd name="connsiteX3" fmla="*/ 2780269 w 3308377"/>
              <a:gd name="connsiteY3" fmla="*/ 490970 h 2095215"/>
              <a:gd name="connsiteX4" fmla="*/ 3308377 w 3308377"/>
              <a:gd name="connsiteY4" fmla="*/ 1405680 h 2095215"/>
              <a:gd name="connsiteX5" fmla="*/ 3304925 w 3308377"/>
              <a:gd name="connsiteY5" fmla="*/ 1409403 h 2095215"/>
              <a:gd name="connsiteX6" fmla="*/ 1264563 w 3308377"/>
              <a:gd name="connsiteY6" fmla="*/ 2088164 h 2095215"/>
              <a:gd name="connsiteX7" fmla="*/ 1209673 w 3308377"/>
              <a:gd name="connsiteY7" fmla="*/ 2095215 h 20952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08377" h="2095215">
                <a:moveTo>
                  <a:pt x="0" y="0"/>
                </a:moveTo>
                <a:lnTo>
                  <a:pt x="108099" y="4399"/>
                </a:lnTo>
                <a:cubicBezTo>
                  <a:pt x="1185527" y="63192"/>
                  <a:pt x="2112799" y="231910"/>
                  <a:pt x="2717934" y="464693"/>
                </a:cubicBezTo>
                <a:lnTo>
                  <a:pt x="2780269" y="490970"/>
                </a:lnTo>
                <a:lnTo>
                  <a:pt x="3308377" y="1405680"/>
                </a:lnTo>
                <a:lnTo>
                  <a:pt x="3304925" y="1409403"/>
                </a:lnTo>
                <a:cubicBezTo>
                  <a:pt x="2993330" y="1701972"/>
                  <a:pt x="2247297" y="1945803"/>
                  <a:pt x="1264563" y="2088164"/>
                </a:cubicBezTo>
                <a:lnTo>
                  <a:pt x="1209673" y="2095215"/>
                </a:ln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73" name="Freeform 272"/>
          <p:cNvSpPr/>
          <p:nvPr/>
        </p:nvSpPr>
        <p:spPr>
          <a:xfrm rot="18000000">
            <a:off x="12930342" y="656553"/>
            <a:ext cx="4673856" cy="2220123"/>
          </a:xfrm>
          <a:custGeom>
            <a:avLst/>
            <a:gdLst>
              <a:gd name="connsiteX0" fmla="*/ 2563579 w 3115904"/>
              <a:gd name="connsiteY0" fmla="*/ 0 h 1480082"/>
              <a:gd name="connsiteX1" fmla="*/ 3115904 w 3115904"/>
              <a:gd name="connsiteY1" fmla="*/ 956656 h 1480082"/>
              <a:gd name="connsiteX2" fmla="*/ 3004219 w 3115904"/>
              <a:gd name="connsiteY2" fmla="*/ 1003738 h 1480082"/>
              <a:gd name="connsiteX3" fmla="*/ 394384 w 3115904"/>
              <a:gd name="connsiteY3" fmla="*/ 1464032 h 1480082"/>
              <a:gd name="connsiteX4" fmla="*/ 0 w 3115904"/>
              <a:gd name="connsiteY4" fmla="*/ 1480082 h 1480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15904" h="1480082">
                <a:moveTo>
                  <a:pt x="2563579" y="0"/>
                </a:moveTo>
                <a:lnTo>
                  <a:pt x="3115904" y="956656"/>
                </a:lnTo>
                <a:lnTo>
                  <a:pt x="3004219" y="1003738"/>
                </a:lnTo>
                <a:cubicBezTo>
                  <a:pt x="2399083" y="1236520"/>
                  <a:pt x="1471812" y="1405239"/>
                  <a:pt x="394384" y="1464032"/>
                </a:cubicBezTo>
                <a:lnTo>
                  <a:pt x="0" y="1480082"/>
                </a:ln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86" name="Freeform 285"/>
          <p:cNvSpPr/>
          <p:nvPr/>
        </p:nvSpPr>
        <p:spPr>
          <a:xfrm rot="20700000">
            <a:off x="14576840" y="1643463"/>
            <a:ext cx="4024833" cy="3204807"/>
          </a:xfrm>
          <a:custGeom>
            <a:avLst/>
            <a:gdLst>
              <a:gd name="connsiteX0" fmla="*/ 2031475 w 2683222"/>
              <a:gd name="connsiteY0" fmla="*/ 252215 h 2136538"/>
              <a:gd name="connsiteX1" fmla="*/ 2654086 w 2683222"/>
              <a:gd name="connsiteY1" fmla="*/ 463587 h 2136538"/>
              <a:gd name="connsiteX2" fmla="*/ 2683222 w 2683222"/>
              <a:gd name="connsiteY2" fmla="*/ 477099 h 2136538"/>
              <a:gd name="connsiteX3" fmla="*/ 2344034 w 2683222"/>
              <a:gd name="connsiteY3" fmla="*/ 1742968 h 2136538"/>
              <a:gd name="connsiteX4" fmla="*/ 2221040 w 2683222"/>
              <a:gd name="connsiteY4" fmla="*/ 1783445 h 2136538"/>
              <a:gd name="connsiteX5" fmla="*/ 309176 w 2683222"/>
              <a:gd name="connsiteY5" fmla="*/ 2115339 h 2136538"/>
              <a:gd name="connsiteX6" fmla="*/ 0 w 2683222"/>
              <a:gd name="connsiteY6" fmla="*/ 2136538 h 2136538"/>
              <a:gd name="connsiteX7" fmla="*/ 572484 w 2683222"/>
              <a:gd name="connsiteY7" fmla="*/ 0 h 2136538"/>
              <a:gd name="connsiteX8" fmla="*/ 695368 w 2683222"/>
              <a:gd name="connsiteY8" fmla="*/ 11994 h 2136538"/>
              <a:gd name="connsiteX9" fmla="*/ 2031475 w 2683222"/>
              <a:gd name="connsiteY9" fmla="*/ 252215 h 2136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83222" h="2136538">
                <a:moveTo>
                  <a:pt x="2031475" y="252215"/>
                </a:moveTo>
                <a:cubicBezTo>
                  <a:pt x="2269185" y="315605"/>
                  <a:pt x="2478556" y="386551"/>
                  <a:pt x="2654086" y="463587"/>
                </a:cubicBezTo>
                <a:lnTo>
                  <a:pt x="2683222" y="477099"/>
                </a:lnTo>
                <a:lnTo>
                  <a:pt x="2344034" y="1742968"/>
                </a:lnTo>
                <a:lnTo>
                  <a:pt x="2221040" y="1783445"/>
                </a:lnTo>
                <a:cubicBezTo>
                  <a:pt x="1716658" y="1936859"/>
                  <a:pt x="1057774" y="2053249"/>
                  <a:pt x="309176" y="2115339"/>
                </a:cubicBezTo>
                <a:lnTo>
                  <a:pt x="0" y="2136538"/>
                </a:lnTo>
                <a:lnTo>
                  <a:pt x="572484" y="0"/>
                </a:lnTo>
                <a:lnTo>
                  <a:pt x="695368" y="11994"/>
                </a:lnTo>
                <a:cubicBezTo>
                  <a:pt x="1198259" y="68716"/>
                  <a:pt x="1651139" y="150792"/>
                  <a:pt x="2031475" y="252215"/>
                </a:cubicBez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65" name="Freeform 264"/>
          <p:cNvSpPr/>
          <p:nvPr/>
        </p:nvSpPr>
        <p:spPr>
          <a:xfrm rot="15300000">
            <a:off x="12255791" y="6459171"/>
            <a:ext cx="5608710" cy="1502850"/>
          </a:xfrm>
          <a:custGeom>
            <a:avLst/>
            <a:gdLst>
              <a:gd name="connsiteX0" fmla="*/ 3739140 w 3739140"/>
              <a:gd name="connsiteY0" fmla="*/ 1001900 h 1001900"/>
              <a:gd name="connsiteX1" fmla="*/ 3335132 w 3739140"/>
              <a:gd name="connsiteY1" fmla="*/ 985458 h 1001900"/>
              <a:gd name="connsiteX2" fmla="*/ 549 w 3739140"/>
              <a:gd name="connsiteY2" fmla="*/ 1925 h 1001900"/>
              <a:gd name="connsiteX3" fmla="*/ 0 w 3739140"/>
              <a:gd name="connsiteY3" fmla="*/ 0 h 1001900"/>
            </a:gdLst>
            <a:ahLst/>
            <a:cxnLst>
              <a:cxn ang="0">
                <a:pos x="connsiteX0" y="connsiteY0"/>
              </a:cxn>
              <a:cxn ang="0">
                <a:pos x="connsiteX1" y="connsiteY1"/>
              </a:cxn>
              <a:cxn ang="0">
                <a:pos x="connsiteX2" y="connsiteY2"/>
              </a:cxn>
              <a:cxn ang="0">
                <a:pos x="connsiteX3" y="connsiteY3"/>
              </a:cxn>
            </a:cxnLst>
            <a:rect l="l" t="t" r="r" b="b"/>
            <a:pathLst>
              <a:path w="3739140" h="1001900">
                <a:moveTo>
                  <a:pt x="3739140" y="1001900"/>
                </a:moveTo>
                <a:lnTo>
                  <a:pt x="3335132" y="985458"/>
                </a:lnTo>
                <a:cubicBezTo>
                  <a:pt x="1556520" y="888403"/>
                  <a:pt x="187105" y="491788"/>
                  <a:pt x="549" y="1925"/>
                </a:cubicBezTo>
                <a:lnTo>
                  <a:pt x="0" y="0"/>
                </a:ln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94" name="Freeform 293"/>
          <p:cNvSpPr/>
          <p:nvPr/>
        </p:nvSpPr>
        <p:spPr>
          <a:xfrm rot="900000">
            <a:off x="14576844" y="3347694"/>
            <a:ext cx="4024770" cy="3204807"/>
          </a:xfrm>
          <a:custGeom>
            <a:avLst/>
            <a:gdLst>
              <a:gd name="connsiteX0" fmla="*/ 0 w 2683180"/>
              <a:gd name="connsiteY0" fmla="*/ 0 h 2136538"/>
              <a:gd name="connsiteX1" fmla="*/ 309175 w 2683180"/>
              <a:gd name="connsiteY1" fmla="*/ 21199 h 2136538"/>
              <a:gd name="connsiteX2" fmla="*/ 2221040 w 2683180"/>
              <a:gd name="connsiteY2" fmla="*/ 353093 h 2136538"/>
              <a:gd name="connsiteX3" fmla="*/ 2344031 w 2683180"/>
              <a:gd name="connsiteY3" fmla="*/ 393570 h 2136538"/>
              <a:gd name="connsiteX4" fmla="*/ 2683180 w 2683180"/>
              <a:gd name="connsiteY4" fmla="*/ 1659291 h 2136538"/>
              <a:gd name="connsiteX5" fmla="*/ 2544749 w 2683180"/>
              <a:gd name="connsiteY5" fmla="*/ 1718432 h 2136538"/>
              <a:gd name="connsiteX6" fmla="*/ 695367 w 2683180"/>
              <a:gd name="connsiteY6" fmla="*/ 2124544 h 2136538"/>
              <a:gd name="connsiteX7" fmla="*/ 572483 w 2683180"/>
              <a:gd name="connsiteY7" fmla="*/ 2136538 h 2136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83180" h="2136538">
                <a:moveTo>
                  <a:pt x="0" y="0"/>
                </a:moveTo>
                <a:lnTo>
                  <a:pt x="309175" y="21199"/>
                </a:lnTo>
                <a:cubicBezTo>
                  <a:pt x="1057773" y="83290"/>
                  <a:pt x="1716657" y="199680"/>
                  <a:pt x="2221040" y="353093"/>
                </a:cubicBezTo>
                <a:lnTo>
                  <a:pt x="2344031" y="393570"/>
                </a:lnTo>
                <a:lnTo>
                  <a:pt x="2683180" y="1659291"/>
                </a:lnTo>
                <a:lnTo>
                  <a:pt x="2544749" y="1718432"/>
                </a:lnTo>
                <a:cubicBezTo>
                  <a:pt x="2091518" y="1897330"/>
                  <a:pt x="1449703" y="2039462"/>
                  <a:pt x="695367" y="2124544"/>
                </a:cubicBezTo>
                <a:lnTo>
                  <a:pt x="572483" y="2136538"/>
                </a:ln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78" name="Freeform 277"/>
          <p:cNvSpPr/>
          <p:nvPr/>
        </p:nvSpPr>
        <p:spPr>
          <a:xfrm rot="17100000">
            <a:off x="13087091" y="1317319"/>
            <a:ext cx="3980481" cy="1030985"/>
          </a:xfrm>
          <a:custGeom>
            <a:avLst/>
            <a:gdLst>
              <a:gd name="connsiteX0" fmla="*/ 2565124 w 2653654"/>
              <a:gd name="connsiteY0" fmla="*/ 0 h 687323"/>
              <a:gd name="connsiteX1" fmla="*/ 2653654 w 2653654"/>
              <a:gd name="connsiteY1" fmla="*/ 330399 h 687323"/>
              <a:gd name="connsiteX2" fmla="*/ 2438681 w 2653654"/>
              <a:gd name="connsiteY2" fmla="*/ 388760 h 687323"/>
              <a:gd name="connsiteX3" fmla="*/ 404008 w 2653654"/>
              <a:gd name="connsiteY3" fmla="*/ 670881 h 687323"/>
              <a:gd name="connsiteX4" fmla="*/ 0 w 2653654"/>
              <a:gd name="connsiteY4" fmla="*/ 687323 h 6873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3654" h="687323">
                <a:moveTo>
                  <a:pt x="2565124" y="0"/>
                </a:moveTo>
                <a:lnTo>
                  <a:pt x="2653654" y="330399"/>
                </a:lnTo>
                <a:lnTo>
                  <a:pt x="2438681" y="388760"/>
                </a:lnTo>
                <a:cubicBezTo>
                  <a:pt x="1881971" y="528621"/>
                  <a:pt x="1182151" y="628420"/>
                  <a:pt x="404008" y="670881"/>
                </a:cubicBezTo>
                <a:lnTo>
                  <a:pt x="0" y="687323"/>
                </a:ln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82" name="Freeform 281"/>
          <p:cNvSpPr/>
          <p:nvPr/>
        </p:nvSpPr>
        <p:spPr>
          <a:xfrm rot="19800000">
            <a:off x="13942043" y="803124"/>
            <a:ext cx="4962128" cy="3142824"/>
          </a:xfrm>
          <a:custGeom>
            <a:avLst/>
            <a:gdLst>
              <a:gd name="connsiteX0" fmla="*/ 3134059 w 3308085"/>
              <a:gd name="connsiteY0" fmla="*/ 556366 h 2095216"/>
              <a:gd name="connsiteX1" fmla="*/ 3275407 w 3308085"/>
              <a:gd name="connsiteY1" fmla="*/ 659351 h 2095216"/>
              <a:gd name="connsiteX2" fmla="*/ 3308085 w 3308085"/>
              <a:gd name="connsiteY2" fmla="*/ 690037 h 2095216"/>
              <a:gd name="connsiteX3" fmla="*/ 2780266 w 3308085"/>
              <a:gd name="connsiteY3" fmla="*/ 1604247 h 2095216"/>
              <a:gd name="connsiteX4" fmla="*/ 2717935 w 3308085"/>
              <a:gd name="connsiteY4" fmla="*/ 1630523 h 2095216"/>
              <a:gd name="connsiteX5" fmla="*/ 108101 w 3308085"/>
              <a:gd name="connsiteY5" fmla="*/ 2090817 h 2095216"/>
              <a:gd name="connsiteX6" fmla="*/ 0 w 3308085"/>
              <a:gd name="connsiteY6" fmla="*/ 2095216 h 2095216"/>
              <a:gd name="connsiteX7" fmla="*/ 1209673 w 3308085"/>
              <a:gd name="connsiteY7" fmla="*/ 0 h 2095216"/>
              <a:gd name="connsiteX8" fmla="*/ 1264564 w 3308085"/>
              <a:gd name="connsiteY8" fmla="*/ 7051 h 2095216"/>
              <a:gd name="connsiteX9" fmla="*/ 3134059 w 3308085"/>
              <a:gd name="connsiteY9" fmla="*/ 556366 h 2095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08085" h="2095216">
                <a:moveTo>
                  <a:pt x="3134059" y="556366"/>
                </a:moveTo>
                <a:cubicBezTo>
                  <a:pt x="3187236" y="589892"/>
                  <a:pt x="3234469" y="624252"/>
                  <a:pt x="3275407" y="659351"/>
                </a:cubicBezTo>
                <a:lnTo>
                  <a:pt x="3308085" y="690037"/>
                </a:lnTo>
                <a:lnTo>
                  <a:pt x="2780266" y="1604247"/>
                </a:lnTo>
                <a:lnTo>
                  <a:pt x="2717935" y="1630523"/>
                </a:lnTo>
                <a:cubicBezTo>
                  <a:pt x="2112800" y="1863306"/>
                  <a:pt x="1185529" y="2032024"/>
                  <a:pt x="108101" y="2090817"/>
                </a:cubicBezTo>
                <a:lnTo>
                  <a:pt x="0" y="2095216"/>
                </a:lnTo>
                <a:lnTo>
                  <a:pt x="1209673" y="0"/>
                </a:lnTo>
                <a:lnTo>
                  <a:pt x="1264564" y="7051"/>
                </a:lnTo>
                <a:cubicBezTo>
                  <a:pt x="2098399" y="127842"/>
                  <a:pt x="2761827" y="321684"/>
                  <a:pt x="3134059" y="556366"/>
                </a:cubicBez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63" name="Freeform 262"/>
          <p:cNvSpPr/>
          <p:nvPr/>
        </p:nvSpPr>
        <p:spPr>
          <a:xfrm rot="14400000">
            <a:off x="12520318" y="5632287"/>
            <a:ext cx="5626004" cy="2617308"/>
          </a:xfrm>
          <a:custGeom>
            <a:avLst/>
            <a:gdLst>
              <a:gd name="connsiteX0" fmla="*/ 3750669 w 3750669"/>
              <a:gd name="connsiteY0" fmla="*/ 1744872 h 1744872"/>
              <a:gd name="connsiteX1" fmla="*/ 3356285 w 3750669"/>
              <a:gd name="connsiteY1" fmla="*/ 1728822 h 1744872"/>
              <a:gd name="connsiteX2" fmla="*/ 0 w 3750669"/>
              <a:gd name="connsiteY2" fmla="*/ 630681 h 1744872"/>
              <a:gd name="connsiteX3" fmla="*/ 717878 w 3750669"/>
              <a:gd name="connsiteY3" fmla="*/ 3969 h 1744872"/>
              <a:gd name="connsiteX4" fmla="*/ 728462 w 3750669"/>
              <a:gd name="connsiteY4" fmla="*/ 0 h 17448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50669" h="1744872">
                <a:moveTo>
                  <a:pt x="3750669" y="1744872"/>
                </a:moveTo>
                <a:lnTo>
                  <a:pt x="3356285" y="1728822"/>
                </a:lnTo>
                <a:cubicBezTo>
                  <a:pt x="1440857" y="1624301"/>
                  <a:pt x="0" y="1172361"/>
                  <a:pt x="0" y="630681"/>
                </a:cubicBezTo>
                <a:cubicBezTo>
                  <a:pt x="0" y="398532"/>
                  <a:pt x="264647" y="182867"/>
                  <a:pt x="717878" y="3969"/>
                </a:cubicBezTo>
                <a:lnTo>
                  <a:pt x="728462" y="0"/>
                </a:ln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96" name="Freeform 295"/>
          <p:cNvSpPr/>
          <p:nvPr/>
        </p:nvSpPr>
        <p:spPr>
          <a:xfrm rot="1351054">
            <a:off x="14280429" y="3800262"/>
            <a:ext cx="4480806" cy="3179982"/>
          </a:xfrm>
          <a:custGeom>
            <a:avLst/>
            <a:gdLst>
              <a:gd name="connsiteX0" fmla="*/ 0 w 2987204"/>
              <a:gd name="connsiteY0" fmla="*/ 0 h 2119988"/>
              <a:gd name="connsiteX1" fmla="*/ 3344 w 2987204"/>
              <a:gd name="connsiteY1" fmla="*/ 136 h 2119988"/>
              <a:gd name="connsiteX2" fmla="*/ 2399772 w 2987204"/>
              <a:gd name="connsiteY2" fmla="*/ 385271 h 2119988"/>
              <a:gd name="connsiteX3" fmla="*/ 2517691 w 2987204"/>
              <a:gd name="connsiteY3" fmla="*/ 426800 h 2119988"/>
              <a:gd name="connsiteX4" fmla="*/ 2987204 w 2987204"/>
              <a:gd name="connsiteY4" fmla="*/ 1559324 h 2119988"/>
              <a:gd name="connsiteX5" fmla="*/ 2888106 w 2987204"/>
              <a:gd name="connsiteY5" fmla="*/ 1614605 h 2119988"/>
              <a:gd name="connsiteX6" fmla="*/ 1159808 w 2987204"/>
              <a:gd name="connsiteY6" fmla="*/ 2083901 h 2119988"/>
              <a:gd name="connsiteX7" fmla="*/ 878889 w 2987204"/>
              <a:gd name="connsiteY7" fmla="*/ 2119988 h 2119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87204" h="2119988">
                <a:moveTo>
                  <a:pt x="0" y="0"/>
                </a:moveTo>
                <a:lnTo>
                  <a:pt x="3344" y="136"/>
                </a:lnTo>
                <a:cubicBezTo>
                  <a:pt x="961058" y="52396"/>
                  <a:pt x="1800130" y="191511"/>
                  <a:pt x="2399772" y="385271"/>
                </a:cubicBezTo>
                <a:lnTo>
                  <a:pt x="2517691" y="426800"/>
                </a:lnTo>
                <a:lnTo>
                  <a:pt x="2987204" y="1559324"/>
                </a:lnTo>
                <a:lnTo>
                  <a:pt x="2888106" y="1614605"/>
                </a:lnTo>
                <a:cubicBezTo>
                  <a:pt x="2500765" y="1813283"/>
                  <a:pt x="1896859" y="1977130"/>
                  <a:pt x="1159808" y="2083901"/>
                </a:cubicBezTo>
                <a:lnTo>
                  <a:pt x="878889" y="2119988"/>
                </a:lnTo>
                <a:close/>
              </a:path>
            </a:pathLst>
          </a:custGeom>
          <a:noFill/>
          <a:ln w="158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76" name="Freeform 275"/>
          <p:cNvSpPr/>
          <p:nvPr/>
        </p:nvSpPr>
        <p:spPr>
          <a:xfrm rot="17551054">
            <a:off x="12986786" y="1019728"/>
            <a:ext cx="4301766" cy="1615553"/>
          </a:xfrm>
          <a:custGeom>
            <a:avLst/>
            <a:gdLst>
              <a:gd name="connsiteX0" fmla="*/ 2597941 w 2867844"/>
              <a:gd name="connsiteY0" fmla="*/ 0 h 1077035"/>
              <a:gd name="connsiteX1" fmla="*/ 2867844 w 2867844"/>
              <a:gd name="connsiteY1" fmla="*/ 651039 h 1077035"/>
              <a:gd name="connsiteX2" fmla="*/ 2798254 w 2867844"/>
              <a:gd name="connsiteY2" fmla="*/ 675547 h 1077035"/>
              <a:gd name="connsiteX3" fmla="*/ 401826 w 2867844"/>
              <a:gd name="connsiteY3" fmla="*/ 1060682 h 1077035"/>
              <a:gd name="connsiteX4" fmla="*/ 0 w 2867844"/>
              <a:gd name="connsiteY4" fmla="*/ 1077035 h 10770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7844" h="1077035">
                <a:moveTo>
                  <a:pt x="2597941" y="0"/>
                </a:moveTo>
                <a:lnTo>
                  <a:pt x="2867844" y="651039"/>
                </a:lnTo>
                <a:lnTo>
                  <a:pt x="2798254" y="675547"/>
                </a:lnTo>
                <a:cubicBezTo>
                  <a:pt x="2198611" y="869307"/>
                  <a:pt x="1359540" y="1008422"/>
                  <a:pt x="401826" y="1060682"/>
                </a:cubicBezTo>
                <a:lnTo>
                  <a:pt x="0" y="1077035"/>
                </a:lnTo>
                <a:close/>
              </a:path>
            </a:pathLst>
          </a:custGeom>
          <a:noFill/>
          <a:ln w="158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84" name="Freeform 283"/>
          <p:cNvSpPr/>
          <p:nvPr/>
        </p:nvSpPr>
        <p:spPr>
          <a:xfrm rot="20251054">
            <a:off x="14281924" y="1222959"/>
            <a:ext cx="4478237" cy="3180147"/>
          </a:xfrm>
          <a:custGeom>
            <a:avLst/>
            <a:gdLst>
              <a:gd name="connsiteX0" fmla="*/ 2641284 w 2985491"/>
              <a:gd name="connsiteY0" fmla="*/ 395128 h 2120098"/>
              <a:gd name="connsiteX1" fmla="*/ 2944660 w 2985491"/>
              <a:gd name="connsiteY1" fmla="*/ 535879 h 2120098"/>
              <a:gd name="connsiteX2" fmla="*/ 2985491 w 2985491"/>
              <a:gd name="connsiteY2" fmla="*/ 560773 h 2120098"/>
              <a:gd name="connsiteX3" fmla="*/ 2516707 w 2985491"/>
              <a:gd name="connsiteY3" fmla="*/ 1693500 h 2120098"/>
              <a:gd name="connsiteX4" fmla="*/ 2399306 w 2985491"/>
              <a:gd name="connsiteY4" fmla="*/ 1734846 h 2120098"/>
              <a:gd name="connsiteX5" fmla="*/ 2877 w 2985491"/>
              <a:gd name="connsiteY5" fmla="*/ 2119981 h 2120098"/>
              <a:gd name="connsiteX6" fmla="*/ 0 w 2985491"/>
              <a:gd name="connsiteY6" fmla="*/ 2120098 h 2120098"/>
              <a:gd name="connsiteX7" fmla="*/ 877412 w 2985491"/>
              <a:gd name="connsiteY7" fmla="*/ 0 h 2120098"/>
              <a:gd name="connsiteX8" fmla="*/ 1159341 w 2985491"/>
              <a:gd name="connsiteY8" fmla="*/ 36216 h 2120098"/>
              <a:gd name="connsiteX9" fmla="*/ 2641284 w 2985491"/>
              <a:gd name="connsiteY9" fmla="*/ 395128 h 2120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985491" h="2120098">
                <a:moveTo>
                  <a:pt x="2641284" y="395128"/>
                </a:moveTo>
                <a:cubicBezTo>
                  <a:pt x="2754592" y="439853"/>
                  <a:pt x="2856114" y="486876"/>
                  <a:pt x="2944660" y="535879"/>
                </a:cubicBezTo>
                <a:lnTo>
                  <a:pt x="2985491" y="560773"/>
                </a:lnTo>
                <a:lnTo>
                  <a:pt x="2516707" y="1693500"/>
                </a:lnTo>
                <a:lnTo>
                  <a:pt x="2399306" y="1734846"/>
                </a:lnTo>
                <a:cubicBezTo>
                  <a:pt x="1799663" y="1928606"/>
                  <a:pt x="960592" y="2067721"/>
                  <a:pt x="2877" y="2119981"/>
                </a:cubicBezTo>
                <a:lnTo>
                  <a:pt x="0" y="2120098"/>
                </a:lnTo>
                <a:lnTo>
                  <a:pt x="877412" y="0"/>
                </a:lnTo>
                <a:lnTo>
                  <a:pt x="1159341" y="36216"/>
                </a:lnTo>
                <a:cubicBezTo>
                  <a:pt x="1754938" y="122496"/>
                  <a:pt x="2263592" y="246046"/>
                  <a:pt x="2641284" y="395128"/>
                </a:cubicBezTo>
                <a:close/>
              </a:path>
            </a:pathLst>
          </a:custGeom>
          <a:noFill/>
          <a:ln w="158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67" name="Freeform 266"/>
          <p:cNvSpPr/>
          <p:nvPr/>
        </p:nvSpPr>
        <p:spPr>
          <a:xfrm rot="14851054">
            <a:off x="12302730" y="6003319"/>
            <a:ext cx="5637210" cy="2200541"/>
          </a:xfrm>
          <a:custGeom>
            <a:avLst/>
            <a:gdLst>
              <a:gd name="connsiteX0" fmla="*/ 3758140 w 3758140"/>
              <a:gd name="connsiteY0" fmla="*/ 1467027 h 1467027"/>
              <a:gd name="connsiteX1" fmla="*/ 3356285 w 3758140"/>
              <a:gd name="connsiteY1" fmla="*/ 1450673 h 1467027"/>
              <a:gd name="connsiteX2" fmla="*/ 0 w 3758140"/>
              <a:gd name="connsiteY2" fmla="*/ 352532 h 1467027"/>
              <a:gd name="connsiteX3" fmla="*/ 188977 w 3758140"/>
              <a:gd name="connsiteY3" fmla="*/ 19207 h 1467027"/>
              <a:gd name="connsiteX4" fmla="*/ 213349 w 3758140"/>
              <a:gd name="connsiteY4" fmla="*/ 0 h 14670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58140" h="1467027">
                <a:moveTo>
                  <a:pt x="3758140" y="1467027"/>
                </a:moveTo>
                <a:lnTo>
                  <a:pt x="3356285" y="1450673"/>
                </a:lnTo>
                <a:cubicBezTo>
                  <a:pt x="1440857" y="1346151"/>
                  <a:pt x="0" y="894212"/>
                  <a:pt x="0" y="352532"/>
                </a:cubicBezTo>
                <a:cubicBezTo>
                  <a:pt x="0" y="236458"/>
                  <a:pt x="66162" y="124504"/>
                  <a:pt x="188977" y="19207"/>
                </a:cubicBezTo>
                <a:lnTo>
                  <a:pt x="213349" y="0"/>
                </a:lnTo>
                <a:close/>
              </a:path>
            </a:pathLst>
          </a:custGeom>
          <a:noFill/>
          <a:ln w="158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61" name="Freeform 260"/>
          <p:cNvSpPr/>
          <p:nvPr/>
        </p:nvSpPr>
        <p:spPr>
          <a:xfrm rot="3151054">
            <a:off x="12850579" y="5342120"/>
            <a:ext cx="5520824" cy="2845268"/>
          </a:xfrm>
          <a:custGeom>
            <a:avLst/>
            <a:gdLst>
              <a:gd name="connsiteX0" fmla="*/ 0 w 3680549"/>
              <a:gd name="connsiteY0" fmla="*/ 0 h 1896845"/>
              <a:gd name="connsiteX1" fmla="*/ 324264 w 3680549"/>
              <a:gd name="connsiteY1" fmla="*/ 13197 h 1896845"/>
              <a:gd name="connsiteX2" fmla="*/ 3680549 w 3680549"/>
              <a:gd name="connsiteY2" fmla="*/ 1111337 h 1896845"/>
              <a:gd name="connsiteX3" fmla="*/ 2720692 w 3680549"/>
              <a:gd name="connsiteY3" fmla="*/ 1824342 h 1896845"/>
              <a:gd name="connsiteX4" fmla="*/ 2473586 w 3680549"/>
              <a:gd name="connsiteY4" fmla="*/ 1896845 h 18968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80549" h="1896845">
                <a:moveTo>
                  <a:pt x="0" y="0"/>
                </a:moveTo>
                <a:lnTo>
                  <a:pt x="324264" y="13197"/>
                </a:lnTo>
                <a:cubicBezTo>
                  <a:pt x="2239693" y="117717"/>
                  <a:pt x="3680549" y="569656"/>
                  <a:pt x="3680549" y="1111337"/>
                </a:cubicBezTo>
                <a:cubicBezTo>
                  <a:pt x="3680549" y="1382177"/>
                  <a:pt x="3320335" y="1630582"/>
                  <a:pt x="2720692" y="1824342"/>
                </a:cubicBezTo>
                <a:lnTo>
                  <a:pt x="2473586" y="1896845"/>
                </a:lnTo>
                <a:close/>
              </a:path>
            </a:pathLst>
          </a:custGeom>
          <a:noFill/>
          <a:ln w="158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80" name="Freeform 279"/>
          <p:cNvSpPr/>
          <p:nvPr/>
        </p:nvSpPr>
        <p:spPr>
          <a:xfrm rot="19351054">
            <a:off x="13575160" y="433181"/>
            <a:ext cx="5308385" cy="3079622"/>
          </a:xfrm>
          <a:custGeom>
            <a:avLst/>
            <a:gdLst>
              <a:gd name="connsiteX0" fmla="*/ 3349946 w 3538923"/>
              <a:gd name="connsiteY0" fmla="*/ 614183 h 2053081"/>
              <a:gd name="connsiteX1" fmla="*/ 3538923 w 3538923"/>
              <a:gd name="connsiteY1" fmla="*/ 947508 h 2053081"/>
              <a:gd name="connsiteX2" fmla="*/ 3529617 w 3538923"/>
              <a:gd name="connsiteY2" fmla="*/ 1003656 h 2053081"/>
              <a:gd name="connsiteX3" fmla="*/ 3270607 w 3538923"/>
              <a:gd name="connsiteY3" fmla="*/ 1341418 h 2053081"/>
              <a:gd name="connsiteX4" fmla="*/ 3146285 w 3538923"/>
              <a:gd name="connsiteY4" fmla="*/ 1421178 h 2053081"/>
              <a:gd name="connsiteX5" fmla="*/ 182638 w 3538923"/>
              <a:gd name="connsiteY5" fmla="*/ 2045648 h 2053081"/>
              <a:gd name="connsiteX6" fmla="*/ 0 w 3538923"/>
              <a:gd name="connsiteY6" fmla="*/ 2053081 h 2053081"/>
              <a:gd name="connsiteX7" fmla="*/ 1574385 w 3538923"/>
              <a:gd name="connsiteY7" fmla="*/ 0 h 2053081"/>
              <a:gd name="connsiteX8" fmla="*/ 1685674 w 3538923"/>
              <a:gd name="connsiteY8" fmla="*/ 18029 h 2053081"/>
              <a:gd name="connsiteX9" fmla="*/ 3349946 w 3538923"/>
              <a:gd name="connsiteY9" fmla="*/ 614183 h 20530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38923" h="2053081">
                <a:moveTo>
                  <a:pt x="3349946" y="614183"/>
                </a:moveTo>
                <a:cubicBezTo>
                  <a:pt x="3472762" y="719481"/>
                  <a:pt x="3538923" y="831434"/>
                  <a:pt x="3538923" y="947508"/>
                </a:cubicBezTo>
                <a:lnTo>
                  <a:pt x="3529617" y="1003656"/>
                </a:lnTo>
                <a:lnTo>
                  <a:pt x="3270607" y="1341418"/>
                </a:lnTo>
                <a:lnTo>
                  <a:pt x="3146285" y="1421178"/>
                </a:lnTo>
                <a:cubicBezTo>
                  <a:pt x="2592043" y="1737723"/>
                  <a:pt x="1499495" y="1973790"/>
                  <a:pt x="182638" y="2045648"/>
                </a:cubicBezTo>
                <a:lnTo>
                  <a:pt x="0" y="2053081"/>
                </a:lnTo>
                <a:lnTo>
                  <a:pt x="1574385" y="0"/>
                </a:lnTo>
                <a:lnTo>
                  <a:pt x="1685674" y="18029"/>
                </a:lnTo>
                <a:cubicBezTo>
                  <a:pt x="2468357" y="159035"/>
                  <a:pt x="3063375" y="368489"/>
                  <a:pt x="3349946" y="614183"/>
                </a:cubicBezTo>
                <a:close/>
              </a:path>
            </a:pathLst>
          </a:custGeom>
          <a:noFill/>
          <a:ln w="158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92" name="Freeform 291"/>
          <p:cNvSpPr/>
          <p:nvPr/>
        </p:nvSpPr>
        <p:spPr>
          <a:xfrm rot="451054">
            <a:off x="14834280" y="2921885"/>
            <a:ext cx="3610785" cy="3215609"/>
          </a:xfrm>
          <a:custGeom>
            <a:avLst/>
            <a:gdLst>
              <a:gd name="connsiteX0" fmla="*/ 0 w 2407190"/>
              <a:gd name="connsiteY0" fmla="*/ 0 h 2143739"/>
              <a:gd name="connsiteX1" fmla="*/ 182418 w 2407190"/>
              <a:gd name="connsiteY1" fmla="*/ 12508 h 2143739"/>
              <a:gd name="connsiteX2" fmla="*/ 2094283 w 2407190"/>
              <a:gd name="connsiteY2" fmla="*/ 344402 h 2143739"/>
              <a:gd name="connsiteX3" fmla="*/ 2232495 w 2407190"/>
              <a:gd name="connsiteY3" fmla="*/ 389888 h 2143739"/>
              <a:gd name="connsiteX4" fmla="*/ 2407190 w 2407190"/>
              <a:gd name="connsiteY4" fmla="*/ 1713690 h 2143739"/>
              <a:gd name="connsiteX5" fmla="*/ 2239339 w 2407190"/>
              <a:gd name="connsiteY5" fmla="*/ 1775064 h 2143739"/>
              <a:gd name="connsiteX6" fmla="*/ 568610 w 2407190"/>
              <a:gd name="connsiteY6" fmla="*/ 2115853 h 2143739"/>
              <a:gd name="connsiteX7" fmla="*/ 282897 w 2407190"/>
              <a:gd name="connsiteY7" fmla="*/ 2143739 h 2143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07190" h="2143739">
                <a:moveTo>
                  <a:pt x="0" y="0"/>
                </a:moveTo>
                <a:lnTo>
                  <a:pt x="182418" y="12508"/>
                </a:lnTo>
                <a:cubicBezTo>
                  <a:pt x="931015" y="74599"/>
                  <a:pt x="1589900" y="190988"/>
                  <a:pt x="2094283" y="344402"/>
                </a:cubicBezTo>
                <a:lnTo>
                  <a:pt x="2232495" y="389888"/>
                </a:lnTo>
                <a:lnTo>
                  <a:pt x="2407190" y="1713690"/>
                </a:lnTo>
                <a:lnTo>
                  <a:pt x="2239339" y="1775064"/>
                </a:lnTo>
                <a:cubicBezTo>
                  <a:pt x="1802549" y="1923281"/>
                  <a:pt x="1228654" y="2041406"/>
                  <a:pt x="568610" y="2115853"/>
                </a:cubicBezTo>
                <a:lnTo>
                  <a:pt x="282897" y="2143739"/>
                </a:lnTo>
                <a:close/>
              </a:path>
            </a:pathLst>
          </a:custGeom>
          <a:noFill/>
          <a:ln w="158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57" name="Freeform 256"/>
          <p:cNvSpPr/>
          <p:nvPr/>
        </p:nvSpPr>
        <p:spPr>
          <a:xfrm rot="2251054">
            <a:off x="13573462" y="4690025"/>
            <a:ext cx="5308952" cy="3079292"/>
          </a:xfrm>
          <a:custGeom>
            <a:avLst/>
            <a:gdLst>
              <a:gd name="connsiteX0" fmla="*/ 0 w 3539301"/>
              <a:gd name="connsiteY0" fmla="*/ 0 h 2052861"/>
              <a:gd name="connsiteX1" fmla="*/ 183016 w 3539301"/>
              <a:gd name="connsiteY1" fmla="*/ 7448 h 2052861"/>
              <a:gd name="connsiteX2" fmla="*/ 3539301 w 3539301"/>
              <a:gd name="connsiteY2" fmla="*/ 1105588 h 2052861"/>
              <a:gd name="connsiteX3" fmla="*/ 1686053 w 3539301"/>
              <a:gd name="connsiteY3" fmla="*/ 2035067 h 2052861"/>
              <a:gd name="connsiteX4" fmla="*/ 1576216 w 3539301"/>
              <a:gd name="connsiteY4" fmla="*/ 2052861 h 2052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39301" h="2052861">
                <a:moveTo>
                  <a:pt x="0" y="0"/>
                </a:moveTo>
                <a:lnTo>
                  <a:pt x="183016" y="7448"/>
                </a:lnTo>
                <a:cubicBezTo>
                  <a:pt x="2098443" y="111969"/>
                  <a:pt x="3539301" y="563908"/>
                  <a:pt x="3539301" y="1105588"/>
                </a:cubicBezTo>
                <a:cubicBezTo>
                  <a:pt x="3539302" y="1492502"/>
                  <a:pt x="2804170" y="1833631"/>
                  <a:pt x="1686053" y="2035067"/>
                </a:cubicBezTo>
                <a:lnTo>
                  <a:pt x="1576216" y="2052861"/>
                </a:lnTo>
                <a:close/>
              </a:path>
            </a:pathLst>
          </a:custGeom>
          <a:noFill/>
          <a:ln w="158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71" name="Freeform 270"/>
          <p:cNvSpPr/>
          <p:nvPr/>
        </p:nvSpPr>
        <p:spPr>
          <a:xfrm rot="18451054">
            <a:off x="12972381" y="258158"/>
            <a:ext cx="5010993" cy="2794194"/>
          </a:xfrm>
          <a:custGeom>
            <a:avLst/>
            <a:gdLst>
              <a:gd name="connsiteX0" fmla="*/ 2426102 w 3340662"/>
              <a:gd name="connsiteY0" fmla="*/ 0 h 1862796"/>
              <a:gd name="connsiteX1" fmla="*/ 3340662 w 3340662"/>
              <a:gd name="connsiteY1" fmla="*/ 1191121 h 1862796"/>
              <a:gd name="connsiteX2" fmla="*/ 3287636 w 3340662"/>
              <a:gd name="connsiteY2" fmla="*/ 1225141 h 1862796"/>
              <a:gd name="connsiteX3" fmla="*/ 323988 w 3340662"/>
              <a:gd name="connsiteY3" fmla="*/ 1849610 h 1862796"/>
              <a:gd name="connsiteX4" fmla="*/ 0 w 3340662"/>
              <a:gd name="connsiteY4" fmla="*/ 1862796 h 18627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40662" h="1862796">
                <a:moveTo>
                  <a:pt x="2426102" y="0"/>
                </a:moveTo>
                <a:lnTo>
                  <a:pt x="3340662" y="1191121"/>
                </a:lnTo>
                <a:lnTo>
                  <a:pt x="3287636" y="1225141"/>
                </a:lnTo>
                <a:cubicBezTo>
                  <a:pt x="2733393" y="1541684"/>
                  <a:pt x="1640845" y="1777752"/>
                  <a:pt x="323988" y="1849610"/>
                </a:cubicBezTo>
                <a:lnTo>
                  <a:pt x="0" y="1862796"/>
                </a:lnTo>
                <a:close/>
              </a:path>
            </a:pathLst>
          </a:custGeom>
          <a:noFill/>
          <a:ln w="158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88" name="Freeform 287"/>
          <p:cNvSpPr/>
          <p:nvPr/>
        </p:nvSpPr>
        <p:spPr>
          <a:xfrm rot="21151054">
            <a:off x="14835409" y="2065643"/>
            <a:ext cx="3608879" cy="3215658"/>
          </a:xfrm>
          <a:custGeom>
            <a:avLst/>
            <a:gdLst>
              <a:gd name="connsiteX0" fmla="*/ 935466 w 2405919"/>
              <a:gd name="connsiteY0" fmla="*/ 75160 h 2143772"/>
              <a:gd name="connsiteX1" fmla="*/ 2374369 w 2405919"/>
              <a:gd name="connsiteY1" fmla="*/ 417409 h 2143772"/>
              <a:gd name="connsiteX2" fmla="*/ 2405919 w 2405919"/>
              <a:gd name="connsiteY2" fmla="*/ 430276 h 2143772"/>
              <a:gd name="connsiteX3" fmla="*/ 2232077 w 2405919"/>
              <a:gd name="connsiteY3" fmla="*/ 1753870 h 2143772"/>
              <a:gd name="connsiteX4" fmla="*/ 2093702 w 2405919"/>
              <a:gd name="connsiteY4" fmla="*/ 1799410 h 2143772"/>
              <a:gd name="connsiteX5" fmla="*/ 181837 w 2405919"/>
              <a:gd name="connsiteY5" fmla="*/ 2131304 h 2143772"/>
              <a:gd name="connsiteX6" fmla="*/ 0 w 2405919"/>
              <a:gd name="connsiteY6" fmla="*/ 2143772 h 2143772"/>
              <a:gd name="connsiteX7" fmla="*/ 281564 w 2405919"/>
              <a:gd name="connsiteY7" fmla="*/ 0 h 2143772"/>
              <a:gd name="connsiteX8" fmla="*/ 568028 w 2405919"/>
              <a:gd name="connsiteY8" fmla="*/ 27959 h 2143772"/>
              <a:gd name="connsiteX9" fmla="*/ 935466 w 2405919"/>
              <a:gd name="connsiteY9" fmla="*/ 75160 h 2143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05919" h="2143772">
                <a:moveTo>
                  <a:pt x="935466" y="75160"/>
                </a:moveTo>
                <a:cubicBezTo>
                  <a:pt x="1508728" y="158204"/>
                  <a:pt x="2001445" y="275776"/>
                  <a:pt x="2374369" y="417409"/>
                </a:cubicBezTo>
                <a:lnTo>
                  <a:pt x="2405919" y="430276"/>
                </a:lnTo>
                <a:lnTo>
                  <a:pt x="2232077" y="1753870"/>
                </a:lnTo>
                <a:lnTo>
                  <a:pt x="2093702" y="1799410"/>
                </a:lnTo>
                <a:cubicBezTo>
                  <a:pt x="1589318" y="1952824"/>
                  <a:pt x="930435" y="2069214"/>
                  <a:pt x="181837" y="2131304"/>
                </a:cubicBezTo>
                <a:lnTo>
                  <a:pt x="0" y="2143772"/>
                </a:lnTo>
                <a:lnTo>
                  <a:pt x="281564" y="0"/>
                </a:lnTo>
                <a:lnTo>
                  <a:pt x="568028" y="27959"/>
                </a:lnTo>
                <a:cubicBezTo>
                  <a:pt x="693750" y="42139"/>
                  <a:pt x="816347" y="57904"/>
                  <a:pt x="935466" y="75160"/>
                </a:cubicBezTo>
                <a:close/>
              </a:path>
            </a:pathLst>
          </a:custGeom>
          <a:noFill/>
          <a:ln w="158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23" name="Oval 7"/>
          <p:cNvSpPr>
            <a:spLocks noChangeArrowheads="1"/>
          </p:cNvSpPr>
          <p:nvPr/>
        </p:nvSpPr>
        <p:spPr bwMode="auto">
          <a:xfrm>
            <a:off x="6839700" y="3415275"/>
            <a:ext cx="11430000" cy="685800"/>
          </a:xfrm>
          <a:prstGeom prst="ellipse">
            <a:avLst/>
          </a:prstGeom>
          <a:gradFill rotWithShape="1">
            <a:gsLst>
              <a:gs pos="0">
                <a:schemeClr val="bg1"/>
              </a:gs>
              <a:gs pos="100000">
                <a:schemeClr val="tx1">
                  <a:alpha val="0"/>
                </a:schemeClr>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700">
              <a:solidFill>
                <a:srgbClr val="000000"/>
              </a:solidFill>
            </a:endParaRPr>
          </a:p>
        </p:txBody>
      </p:sp>
      <p:sp>
        <p:nvSpPr>
          <p:cNvPr id="77826" name="Oval 2"/>
          <p:cNvSpPr>
            <a:spLocks noChangeArrowheads="1"/>
          </p:cNvSpPr>
          <p:nvPr/>
        </p:nvSpPr>
        <p:spPr bwMode="auto">
          <a:xfrm>
            <a:off x="10344410" y="-700088"/>
            <a:ext cx="9144000" cy="9144000"/>
          </a:xfrm>
          <a:prstGeom prst="ellipse">
            <a:avLst/>
          </a:prstGeom>
          <a:gradFill rotWithShape="1">
            <a:gsLst>
              <a:gs pos="0">
                <a:srgbClr val="3366FF"/>
              </a:gs>
              <a:gs pos="100000">
                <a:srgbClr val="3366FF">
                  <a:alpha val="2000"/>
                </a:srgbClr>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700">
              <a:solidFill>
                <a:srgbClr val="000000"/>
              </a:solidFill>
            </a:endParaRPr>
          </a:p>
        </p:txBody>
      </p:sp>
      <p:sp>
        <p:nvSpPr>
          <p:cNvPr id="77827" name="Oval 3"/>
          <p:cNvSpPr>
            <a:spLocks noChangeArrowheads="1"/>
          </p:cNvSpPr>
          <p:nvPr/>
        </p:nvSpPr>
        <p:spPr bwMode="auto">
          <a:xfrm rot="-1800000">
            <a:off x="8972810" y="3071813"/>
            <a:ext cx="11430000" cy="1371600"/>
          </a:xfrm>
          <a:prstGeom prst="ellipse">
            <a:avLst/>
          </a:prstGeom>
          <a:gradFill rotWithShape="1">
            <a:gsLst>
              <a:gs pos="0">
                <a:schemeClr val="bg1"/>
              </a:gs>
              <a:gs pos="100000">
                <a:schemeClr val="tx1">
                  <a:alpha val="0"/>
                </a:schemeClr>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700">
              <a:solidFill>
                <a:srgbClr val="000000"/>
              </a:solidFill>
            </a:endParaRPr>
          </a:p>
        </p:txBody>
      </p:sp>
      <p:sp>
        <p:nvSpPr>
          <p:cNvPr id="77828" name="Oval 4"/>
          <p:cNvSpPr>
            <a:spLocks noChangeArrowheads="1"/>
          </p:cNvSpPr>
          <p:nvPr/>
        </p:nvSpPr>
        <p:spPr bwMode="auto">
          <a:xfrm rot="5400000">
            <a:off x="8972810" y="3414713"/>
            <a:ext cx="11430000" cy="685800"/>
          </a:xfrm>
          <a:prstGeom prst="ellipse">
            <a:avLst/>
          </a:prstGeom>
          <a:gradFill rotWithShape="1">
            <a:gsLst>
              <a:gs pos="0">
                <a:schemeClr val="bg1"/>
              </a:gs>
              <a:gs pos="100000">
                <a:schemeClr val="tx1">
                  <a:alpha val="0"/>
                </a:schemeClr>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700">
              <a:solidFill>
                <a:srgbClr val="000000"/>
              </a:solidFill>
            </a:endParaRPr>
          </a:p>
        </p:txBody>
      </p:sp>
      <p:sp>
        <p:nvSpPr>
          <p:cNvPr id="77829" name="Oval 5"/>
          <p:cNvSpPr>
            <a:spLocks noChangeArrowheads="1"/>
          </p:cNvSpPr>
          <p:nvPr/>
        </p:nvSpPr>
        <p:spPr bwMode="auto">
          <a:xfrm rot="2700000">
            <a:off x="8972810" y="3071813"/>
            <a:ext cx="11430000" cy="1371600"/>
          </a:xfrm>
          <a:prstGeom prst="ellipse">
            <a:avLst/>
          </a:prstGeom>
          <a:gradFill rotWithShape="1">
            <a:gsLst>
              <a:gs pos="0">
                <a:schemeClr val="bg1"/>
              </a:gs>
              <a:gs pos="100000">
                <a:schemeClr val="tx1">
                  <a:alpha val="0"/>
                </a:schemeClr>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700">
              <a:solidFill>
                <a:srgbClr val="000000"/>
              </a:solidFill>
            </a:endParaRPr>
          </a:p>
        </p:txBody>
      </p:sp>
      <p:sp>
        <p:nvSpPr>
          <p:cNvPr id="77830" name="Oval 6"/>
          <p:cNvSpPr>
            <a:spLocks noChangeArrowheads="1"/>
          </p:cNvSpPr>
          <p:nvPr/>
        </p:nvSpPr>
        <p:spPr bwMode="auto">
          <a:xfrm rot="1800000">
            <a:off x="9087110" y="3414713"/>
            <a:ext cx="11430000" cy="685800"/>
          </a:xfrm>
          <a:prstGeom prst="ellipse">
            <a:avLst/>
          </a:prstGeom>
          <a:gradFill rotWithShape="1">
            <a:gsLst>
              <a:gs pos="0">
                <a:schemeClr val="bg1"/>
              </a:gs>
              <a:gs pos="100000">
                <a:schemeClr val="tx1">
                  <a:alpha val="0"/>
                </a:schemeClr>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700">
              <a:solidFill>
                <a:srgbClr val="000000"/>
              </a:solidFill>
            </a:endParaRPr>
          </a:p>
        </p:txBody>
      </p:sp>
      <p:sp>
        <p:nvSpPr>
          <p:cNvPr id="77831" name="Oval 7"/>
          <p:cNvSpPr>
            <a:spLocks noChangeArrowheads="1"/>
          </p:cNvSpPr>
          <p:nvPr/>
        </p:nvSpPr>
        <p:spPr bwMode="auto">
          <a:xfrm>
            <a:off x="8659425" y="3357668"/>
            <a:ext cx="11430000" cy="685800"/>
          </a:xfrm>
          <a:prstGeom prst="ellipse">
            <a:avLst/>
          </a:prstGeom>
          <a:gradFill rotWithShape="1">
            <a:gsLst>
              <a:gs pos="65000">
                <a:srgbClr val="7E7E7E">
                  <a:alpha val="0"/>
                </a:srgbClr>
              </a:gs>
              <a:gs pos="0">
                <a:schemeClr val="bg1"/>
              </a:gs>
              <a:gs pos="100000">
                <a:schemeClr val="tx1">
                  <a:alpha val="0"/>
                </a:schemeClr>
              </a:gs>
            </a:gsLst>
            <a:path path="shape">
              <a:fillToRect l="50000" t="50000" r="50000" b="50000"/>
            </a:path>
          </a:gradFill>
          <a:ln>
            <a:noFill/>
          </a:ln>
          <a:effectLst/>
        </p:spPr>
        <p:txBody>
          <a:bodyPr wrap="none" anchor="ctr"/>
          <a:lstStyle/>
          <a:p>
            <a:endParaRPr lang="en-US" sz="2700">
              <a:solidFill>
                <a:srgbClr val="000000"/>
              </a:solidFill>
            </a:endParaRPr>
          </a:p>
        </p:txBody>
      </p:sp>
      <p:pic>
        <p:nvPicPr>
          <p:cNvPr id="2050" name="Picture 2" descr="https://onwardigo.files.wordpress.com/2016/05/millionaire02a.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0563" y="552662"/>
            <a:ext cx="15535664" cy="8738813"/>
          </a:xfrm>
          <a:prstGeom prst="rect">
            <a:avLst/>
          </a:prstGeom>
          <a:noFill/>
          <a:extLst>
            <a:ext uri="{909E8E84-426E-40DD-AFC4-6F175D3DCCD1}">
              <a14:hiddenFill xmlns:a14="http://schemas.microsoft.com/office/drawing/2010/main">
                <a:solidFill>
                  <a:srgbClr val="FFFFFF"/>
                </a:solidFill>
              </a14:hiddenFill>
            </a:ext>
          </a:extLst>
        </p:spPr>
      </p:pic>
      <p:sp>
        <p:nvSpPr>
          <p:cNvPr id="299" name="Rectangle 83"/>
          <p:cNvSpPr>
            <a:spLocks noChangeArrowheads="1"/>
          </p:cNvSpPr>
          <p:nvPr/>
        </p:nvSpPr>
        <p:spPr bwMode="auto">
          <a:xfrm>
            <a:off x="52744" y="0"/>
            <a:ext cx="15381914" cy="2576508"/>
          </a:xfrm>
          <a:prstGeom prst="rect">
            <a:avLst/>
          </a:prstGeom>
          <a:gradFill>
            <a:gsLst>
              <a:gs pos="0">
                <a:schemeClr val="tx1"/>
              </a:gs>
              <a:gs pos="100000">
                <a:schemeClr val="tx1">
                  <a:alpha val="0"/>
                </a:schemeClr>
              </a:gs>
            </a:gsLst>
            <a:lin ang="5400000" scaled="0"/>
          </a:gradFill>
          <a:ln w="9525">
            <a:noFill/>
            <a:miter lim="800000"/>
          </a:ln>
          <a:effectLst/>
        </p:spPr>
        <p:txBody>
          <a:bodyPr wrap="none" anchor="ctr"/>
          <a:lstStyle/>
          <a:p>
            <a:endParaRPr lang="en-US" sz="2700">
              <a:solidFill>
                <a:srgbClr val="000000"/>
              </a:solidFill>
            </a:endParaRPr>
          </a:p>
        </p:txBody>
      </p:sp>
      <p:sp>
        <p:nvSpPr>
          <p:cNvPr id="77858" name="Rectangle 34"/>
          <p:cNvSpPr>
            <a:spLocks noChangeArrowheads="1"/>
          </p:cNvSpPr>
          <p:nvPr/>
        </p:nvSpPr>
        <p:spPr bwMode="auto">
          <a:xfrm>
            <a:off x="0" y="6330987"/>
            <a:ext cx="18288000" cy="2614608"/>
          </a:xfrm>
          <a:prstGeom prst="rect">
            <a:avLst/>
          </a:prstGeom>
          <a:gradFill rotWithShape="1">
            <a:gsLst>
              <a:gs pos="0">
                <a:schemeClr val="tx1">
                  <a:alpha val="0"/>
                </a:schemeClr>
              </a:gs>
              <a:gs pos="100000">
                <a:schemeClr val="tx1"/>
              </a:gs>
            </a:gsLst>
            <a:lin ang="5400000" scaled="1"/>
          </a:gradFill>
          <a:ln>
            <a:noFill/>
          </a:ln>
          <a:effectLst/>
        </p:spPr>
        <p:txBody>
          <a:bodyPr wrap="none" anchor="ctr"/>
          <a:lstStyle/>
          <a:p>
            <a:endParaRPr lang="en-US" sz="2700">
              <a:solidFill>
                <a:srgbClr val="000000"/>
              </a:solidFill>
            </a:endParaRPr>
          </a:p>
        </p:txBody>
      </p:sp>
      <p:sp>
        <p:nvSpPr>
          <p:cNvPr id="77860" name="Rectangle 36"/>
          <p:cNvSpPr>
            <a:spLocks noChangeArrowheads="1"/>
          </p:cNvSpPr>
          <p:nvPr/>
        </p:nvSpPr>
        <p:spPr bwMode="auto">
          <a:xfrm>
            <a:off x="14053682" y="-476033"/>
            <a:ext cx="4357496" cy="10287000"/>
          </a:xfrm>
          <a:prstGeom prst="rect">
            <a:avLst/>
          </a:prstGeom>
          <a:gradFill rotWithShape="1">
            <a:gsLst>
              <a:gs pos="4000">
                <a:schemeClr val="tx1">
                  <a:alpha val="1000"/>
                </a:schemeClr>
              </a:gs>
              <a:gs pos="33000">
                <a:schemeClr val="tx1"/>
              </a:gs>
              <a:gs pos="100000">
                <a:schemeClr val="tx1">
                  <a:alpha val="0"/>
                </a:schemeClr>
              </a:gs>
            </a:gsLst>
            <a:lin ang="0" scaled="1"/>
          </a:gradFill>
          <a:ln>
            <a:noFill/>
          </a:ln>
          <a:effectLst/>
        </p:spPr>
        <p:txBody>
          <a:bodyPr wrap="none" anchor="ctr"/>
          <a:lstStyle/>
          <a:p>
            <a:endParaRPr lang="en-US" sz="2700">
              <a:solidFill>
                <a:srgbClr val="000000"/>
              </a:solidFill>
            </a:endParaRPr>
          </a:p>
        </p:txBody>
      </p:sp>
      <p:sp>
        <p:nvSpPr>
          <p:cNvPr id="77881" name="AutoShape 57"/>
          <p:cNvSpPr>
            <a:spLocks noChangeArrowheads="1"/>
          </p:cNvSpPr>
          <p:nvPr/>
        </p:nvSpPr>
        <p:spPr bwMode="auto">
          <a:xfrm>
            <a:off x="15711255" y="7767222"/>
            <a:ext cx="2057400" cy="428625"/>
          </a:xfrm>
          <a:prstGeom prst="hexagon">
            <a:avLst>
              <a:gd name="adj" fmla="val 34844"/>
              <a:gd name="vf" fmla="val 115470"/>
            </a:avLst>
          </a:prstGeom>
          <a:solidFill>
            <a:srgbClr val="111128">
              <a:alpha val="78000"/>
            </a:srgbClr>
          </a:solidFill>
          <a:ln w="57150">
            <a:solidFill>
              <a:srgbClr val="FFC000"/>
            </a:solidFill>
            <a:miter lim="800000"/>
          </a:ln>
          <a:effectLst/>
        </p:spPr>
        <p:txBody>
          <a:bodyPr wrap="none" anchor="ctr"/>
          <a:lstStyle/>
          <a:p>
            <a:pPr algn="ctr"/>
            <a:r>
              <a:rPr lang="en-US" altLang="en-US" sz="2400" b="1">
                <a:solidFill>
                  <a:srgbClr val="FFFF00"/>
                </a:solidFill>
              </a:rPr>
              <a:t>$100</a:t>
            </a:r>
            <a:endParaRPr lang="en-US" altLang="en-US" sz="2400" b="1" dirty="0">
              <a:solidFill>
                <a:srgbClr val="FFFF00"/>
              </a:solidFill>
            </a:endParaRPr>
          </a:p>
        </p:txBody>
      </p:sp>
      <p:sp>
        <p:nvSpPr>
          <p:cNvPr id="77882" name="AutoShape 58"/>
          <p:cNvSpPr>
            <a:spLocks noChangeArrowheads="1"/>
          </p:cNvSpPr>
          <p:nvPr/>
        </p:nvSpPr>
        <p:spPr bwMode="auto">
          <a:xfrm>
            <a:off x="15711255" y="7310438"/>
            <a:ext cx="2057400" cy="428625"/>
          </a:xfrm>
          <a:prstGeom prst="hexagon">
            <a:avLst>
              <a:gd name="adj" fmla="val 34844"/>
              <a:gd name="vf" fmla="val 115470"/>
            </a:avLst>
          </a:prstGeom>
          <a:solidFill>
            <a:srgbClr val="111128">
              <a:alpha val="78000"/>
            </a:srgbClr>
          </a:solidFill>
          <a:ln w="57150">
            <a:solidFill>
              <a:srgbClr val="FFC000"/>
            </a:solidFill>
          </a:ln>
          <a:effectLst/>
        </p:spPr>
        <p:txBody>
          <a:bodyPr wrap="none" anchor="ctr"/>
          <a:lstStyle/>
          <a:p>
            <a:pPr algn="ctr"/>
            <a:r>
              <a:rPr lang="en-US" altLang="en-US" sz="2400" b="1">
                <a:solidFill>
                  <a:srgbClr val="FFFF00"/>
                </a:solidFill>
              </a:rPr>
              <a:t>$200</a:t>
            </a:r>
            <a:endParaRPr lang="en-US" altLang="en-US" sz="2400" b="1" dirty="0">
              <a:solidFill>
                <a:srgbClr val="FFFF00"/>
              </a:solidFill>
            </a:endParaRPr>
          </a:p>
        </p:txBody>
      </p:sp>
      <p:sp>
        <p:nvSpPr>
          <p:cNvPr id="77883" name="AutoShape 59"/>
          <p:cNvSpPr>
            <a:spLocks noChangeArrowheads="1"/>
          </p:cNvSpPr>
          <p:nvPr/>
        </p:nvSpPr>
        <p:spPr bwMode="auto">
          <a:xfrm>
            <a:off x="15711255" y="6853238"/>
            <a:ext cx="2057400" cy="428625"/>
          </a:xfrm>
          <a:prstGeom prst="hexagon">
            <a:avLst>
              <a:gd name="adj" fmla="val 34844"/>
              <a:gd name="vf" fmla="val 115470"/>
            </a:avLst>
          </a:prstGeom>
          <a:solidFill>
            <a:srgbClr val="111128">
              <a:alpha val="78000"/>
            </a:srgbClr>
          </a:solidFill>
          <a:ln w="57150">
            <a:solidFill>
              <a:srgbClr val="FFC000"/>
            </a:solidFill>
          </a:ln>
          <a:effectLst/>
        </p:spPr>
        <p:txBody>
          <a:bodyPr wrap="none" anchor="ctr"/>
          <a:lstStyle/>
          <a:p>
            <a:pPr algn="ctr"/>
            <a:r>
              <a:rPr lang="en-US" altLang="en-US" sz="2400" b="1">
                <a:solidFill>
                  <a:srgbClr val="FFFF00"/>
                </a:solidFill>
              </a:rPr>
              <a:t>$300</a:t>
            </a:r>
            <a:endParaRPr lang="en-US" altLang="en-US" sz="2400" b="1" dirty="0">
              <a:solidFill>
                <a:srgbClr val="FFFF00"/>
              </a:solidFill>
            </a:endParaRPr>
          </a:p>
        </p:txBody>
      </p:sp>
      <p:sp>
        <p:nvSpPr>
          <p:cNvPr id="77884" name="AutoShape 60"/>
          <p:cNvSpPr>
            <a:spLocks noChangeArrowheads="1"/>
          </p:cNvSpPr>
          <p:nvPr/>
        </p:nvSpPr>
        <p:spPr bwMode="auto">
          <a:xfrm>
            <a:off x="15711255" y="6396038"/>
            <a:ext cx="2057400" cy="428625"/>
          </a:xfrm>
          <a:prstGeom prst="hexagon">
            <a:avLst>
              <a:gd name="adj" fmla="val 34844"/>
              <a:gd name="vf" fmla="val 115470"/>
            </a:avLst>
          </a:prstGeom>
          <a:solidFill>
            <a:srgbClr val="111128">
              <a:alpha val="78000"/>
            </a:srgbClr>
          </a:solidFill>
          <a:ln w="57150">
            <a:solidFill>
              <a:srgbClr val="FFC000"/>
            </a:solidFill>
          </a:ln>
          <a:effectLst/>
        </p:spPr>
        <p:txBody>
          <a:bodyPr wrap="none" anchor="ctr"/>
          <a:lstStyle/>
          <a:p>
            <a:pPr algn="ctr"/>
            <a:r>
              <a:rPr lang="en-US" altLang="en-US" sz="2400" b="1">
                <a:solidFill>
                  <a:srgbClr val="FFFF00"/>
                </a:solidFill>
              </a:rPr>
              <a:t>$500</a:t>
            </a:r>
            <a:endParaRPr lang="en-US" altLang="en-US" sz="2400" b="1" dirty="0">
              <a:solidFill>
                <a:srgbClr val="FFFF00"/>
              </a:solidFill>
            </a:endParaRPr>
          </a:p>
        </p:txBody>
      </p:sp>
      <p:sp>
        <p:nvSpPr>
          <p:cNvPr id="77885" name="AutoShape 61"/>
          <p:cNvSpPr>
            <a:spLocks noChangeArrowheads="1"/>
          </p:cNvSpPr>
          <p:nvPr/>
        </p:nvSpPr>
        <p:spPr bwMode="auto">
          <a:xfrm>
            <a:off x="15711255" y="5938838"/>
            <a:ext cx="2057400" cy="428625"/>
          </a:xfrm>
          <a:prstGeom prst="hexagon">
            <a:avLst>
              <a:gd name="adj" fmla="val 34844"/>
              <a:gd name="vf" fmla="val 115470"/>
            </a:avLst>
          </a:prstGeom>
          <a:solidFill>
            <a:srgbClr val="111128">
              <a:alpha val="78000"/>
            </a:srgbClr>
          </a:solidFill>
          <a:ln w="57150">
            <a:solidFill>
              <a:srgbClr val="FFC000"/>
            </a:solidFill>
          </a:ln>
          <a:effectLst/>
        </p:spPr>
        <p:txBody>
          <a:bodyPr wrap="none" anchor="ctr"/>
          <a:lstStyle/>
          <a:p>
            <a:pPr algn="ctr"/>
            <a:r>
              <a:rPr lang="en-US" altLang="en-US" sz="2400" b="1">
                <a:solidFill>
                  <a:srgbClr val="FFFFFF"/>
                </a:solidFill>
              </a:rPr>
              <a:t>$1,000</a:t>
            </a:r>
            <a:endParaRPr lang="en-US" altLang="en-US" sz="2400" b="1" dirty="0">
              <a:solidFill>
                <a:srgbClr val="FFFFFF"/>
              </a:solidFill>
            </a:endParaRPr>
          </a:p>
        </p:txBody>
      </p:sp>
      <p:sp>
        <p:nvSpPr>
          <p:cNvPr id="77886" name="AutoShape 62"/>
          <p:cNvSpPr>
            <a:spLocks noChangeArrowheads="1"/>
          </p:cNvSpPr>
          <p:nvPr/>
        </p:nvSpPr>
        <p:spPr bwMode="auto">
          <a:xfrm>
            <a:off x="15711255" y="5481638"/>
            <a:ext cx="2057400" cy="428625"/>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2400" b="1">
                <a:solidFill>
                  <a:srgbClr val="FFFF00"/>
                </a:solidFill>
              </a:rPr>
              <a:t>$2,000</a:t>
            </a:r>
            <a:endParaRPr lang="en-US" altLang="en-US" sz="2400" b="1" dirty="0">
              <a:solidFill>
                <a:srgbClr val="FFFF00"/>
              </a:solidFill>
            </a:endParaRPr>
          </a:p>
        </p:txBody>
      </p:sp>
      <p:sp>
        <p:nvSpPr>
          <p:cNvPr id="77887" name="AutoShape 63"/>
          <p:cNvSpPr>
            <a:spLocks noChangeArrowheads="1"/>
          </p:cNvSpPr>
          <p:nvPr/>
        </p:nvSpPr>
        <p:spPr bwMode="auto">
          <a:xfrm>
            <a:off x="15711255" y="5024438"/>
            <a:ext cx="2057400" cy="428625"/>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2400" b="1">
                <a:solidFill>
                  <a:srgbClr val="FFFF00"/>
                </a:solidFill>
              </a:rPr>
              <a:t>$4,000</a:t>
            </a:r>
            <a:endParaRPr lang="en-US" altLang="en-US" sz="2400" b="1" dirty="0">
              <a:solidFill>
                <a:srgbClr val="FFFF00"/>
              </a:solidFill>
            </a:endParaRPr>
          </a:p>
        </p:txBody>
      </p:sp>
      <p:sp>
        <p:nvSpPr>
          <p:cNvPr id="77888" name="AutoShape 64"/>
          <p:cNvSpPr>
            <a:spLocks noChangeArrowheads="1"/>
          </p:cNvSpPr>
          <p:nvPr/>
        </p:nvSpPr>
        <p:spPr bwMode="auto">
          <a:xfrm>
            <a:off x="15711255" y="4567238"/>
            <a:ext cx="2057400" cy="428625"/>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2400" b="1">
                <a:solidFill>
                  <a:srgbClr val="FFFF00"/>
                </a:solidFill>
              </a:rPr>
              <a:t>$8,000</a:t>
            </a:r>
            <a:endParaRPr lang="en-US" altLang="en-US" sz="2400" b="1" dirty="0">
              <a:solidFill>
                <a:srgbClr val="FFFF00"/>
              </a:solidFill>
            </a:endParaRPr>
          </a:p>
        </p:txBody>
      </p:sp>
      <p:sp>
        <p:nvSpPr>
          <p:cNvPr id="77889" name="AutoShape 65"/>
          <p:cNvSpPr>
            <a:spLocks noChangeArrowheads="1"/>
          </p:cNvSpPr>
          <p:nvPr/>
        </p:nvSpPr>
        <p:spPr bwMode="auto">
          <a:xfrm>
            <a:off x="15711255" y="4110038"/>
            <a:ext cx="2057400" cy="428625"/>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2400" b="1">
                <a:solidFill>
                  <a:srgbClr val="FFFF00"/>
                </a:solidFill>
              </a:rPr>
              <a:t>$16,000</a:t>
            </a:r>
            <a:endParaRPr lang="en-US" altLang="en-US" sz="2400" b="1" dirty="0">
              <a:solidFill>
                <a:srgbClr val="FFFF00"/>
              </a:solidFill>
            </a:endParaRPr>
          </a:p>
        </p:txBody>
      </p:sp>
      <p:sp>
        <p:nvSpPr>
          <p:cNvPr id="77890" name="AutoShape 66"/>
          <p:cNvSpPr>
            <a:spLocks noChangeArrowheads="1"/>
          </p:cNvSpPr>
          <p:nvPr/>
        </p:nvSpPr>
        <p:spPr bwMode="auto">
          <a:xfrm>
            <a:off x="15711255" y="3652838"/>
            <a:ext cx="2057400" cy="428625"/>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2400" b="1">
                <a:solidFill>
                  <a:srgbClr val="FFFFFF"/>
                </a:solidFill>
              </a:rPr>
              <a:t>$25,000</a:t>
            </a:r>
            <a:endParaRPr lang="en-US" altLang="en-US" sz="2400" b="1" dirty="0">
              <a:solidFill>
                <a:srgbClr val="FFFFFF"/>
              </a:solidFill>
            </a:endParaRPr>
          </a:p>
        </p:txBody>
      </p:sp>
      <p:sp>
        <p:nvSpPr>
          <p:cNvPr id="77891" name="AutoShape 67"/>
          <p:cNvSpPr>
            <a:spLocks noChangeArrowheads="1"/>
          </p:cNvSpPr>
          <p:nvPr/>
        </p:nvSpPr>
        <p:spPr bwMode="auto">
          <a:xfrm>
            <a:off x="15711255" y="3195638"/>
            <a:ext cx="2057400" cy="428625"/>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2400" b="1">
                <a:solidFill>
                  <a:srgbClr val="FFFF00"/>
                </a:solidFill>
              </a:rPr>
              <a:t>$50,000</a:t>
            </a:r>
            <a:endParaRPr lang="en-US" altLang="en-US" sz="2400" b="1" dirty="0">
              <a:solidFill>
                <a:srgbClr val="FFFF00"/>
              </a:solidFill>
            </a:endParaRPr>
          </a:p>
        </p:txBody>
      </p:sp>
      <p:sp>
        <p:nvSpPr>
          <p:cNvPr id="77892" name="AutoShape 68"/>
          <p:cNvSpPr>
            <a:spLocks noChangeArrowheads="1"/>
          </p:cNvSpPr>
          <p:nvPr/>
        </p:nvSpPr>
        <p:spPr bwMode="auto">
          <a:xfrm>
            <a:off x="15711255" y="2738438"/>
            <a:ext cx="2057400" cy="428625"/>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2400" b="1">
                <a:solidFill>
                  <a:srgbClr val="FFFF00"/>
                </a:solidFill>
              </a:rPr>
              <a:t>$100,000</a:t>
            </a:r>
            <a:endParaRPr lang="en-US" altLang="en-US" sz="2400" b="1" dirty="0">
              <a:solidFill>
                <a:srgbClr val="FFFF00"/>
              </a:solidFill>
            </a:endParaRPr>
          </a:p>
        </p:txBody>
      </p:sp>
      <p:sp>
        <p:nvSpPr>
          <p:cNvPr id="77893" name="AutoShape 69"/>
          <p:cNvSpPr>
            <a:spLocks noChangeArrowheads="1"/>
          </p:cNvSpPr>
          <p:nvPr/>
        </p:nvSpPr>
        <p:spPr bwMode="auto">
          <a:xfrm>
            <a:off x="15711255" y="2281238"/>
            <a:ext cx="2057400" cy="428625"/>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2400" b="1">
                <a:solidFill>
                  <a:srgbClr val="FFFF00"/>
                </a:solidFill>
              </a:rPr>
              <a:t>$250,000</a:t>
            </a:r>
            <a:endParaRPr lang="en-US" altLang="en-US" sz="2400" b="1" dirty="0">
              <a:solidFill>
                <a:srgbClr val="FFFF00"/>
              </a:solidFill>
            </a:endParaRPr>
          </a:p>
        </p:txBody>
      </p:sp>
      <p:sp>
        <p:nvSpPr>
          <p:cNvPr id="77894" name="AutoShape 70"/>
          <p:cNvSpPr>
            <a:spLocks noChangeArrowheads="1"/>
          </p:cNvSpPr>
          <p:nvPr/>
        </p:nvSpPr>
        <p:spPr bwMode="auto">
          <a:xfrm>
            <a:off x="15711255" y="1824038"/>
            <a:ext cx="2057400" cy="428625"/>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2400" b="1">
                <a:solidFill>
                  <a:srgbClr val="FFFF00"/>
                </a:solidFill>
              </a:rPr>
              <a:t>$500,000</a:t>
            </a:r>
            <a:endParaRPr lang="en-US" altLang="en-US" sz="2400" b="1" dirty="0">
              <a:solidFill>
                <a:srgbClr val="FFFF00"/>
              </a:solidFill>
            </a:endParaRPr>
          </a:p>
        </p:txBody>
      </p:sp>
      <p:sp>
        <p:nvSpPr>
          <p:cNvPr id="77895" name="AutoShape 71"/>
          <p:cNvSpPr>
            <a:spLocks noChangeArrowheads="1"/>
          </p:cNvSpPr>
          <p:nvPr/>
        </p:nvSpPr>
        <p:spPr bwMode="auto">
          <a:xfrm>
            <a:off x="15711255" y="1366838"/>
            <a:ext cx="2057400" cy="428625"/>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2400" b="1">
                <a:solidFill>
                  <a:srgbClr val="FFFFFF"/>
                </a:solidFill>
              </a:rPr>
              <a:t>$1,000,000</a:t>
            </a:r>
            <a:endParaRPr lang="en-US" altLang="en-US" sz="2400" b="1" dirty="0">
              <a:solidFill>
                <a:srgbClr val="FFFFFF"/>
              </a:solidFill>
            </a:endParaRPr>
          </a:p>
        </p:txBody>
      </p:sp>
      <p:sp>
        <p:nvSpPr>
          <p:cNvPr id="77907" name="Rectangle 83"/>
          <p:cNvSpPr>
            <a:spLocks noChangeArrowheads="1"/>
          </p:cNvSpPr>
          <p:nvPr/>
        </p:nvSpPr>
        <p:spPr bwMode="auto">
          <a:xfrm>
            <a:off x="0" y="8887988"/>
            <a:ext cx="18288000" cy="1397793"/>
          </a:xfrm>
          <a:prstGeom prst="rect">
            <a:avLst/>
          </a:prstGeom>
          <a:solidFill>
            <a:schemeClr val="tx1"/>
          </a:solidFill>
          <a:ln w="9525">
            <a:solidFill>
              <a:schemeClr val="tx1"/>
            </a:solidFill>
            <a:miter lim="800000"/>
          </a:ln>
          <a:effectLst/>
        </p:spPr>
        <p:txBody>
          <a:bodyPr wrap="none" anchor="ctr"/>
          <a:lstStyle/>
          <a:p>
            <a:endParaRPr lang="en-US" sz="2700">
              <a:solidFill>
                <a:srgbClr val="000000"/>
              </a:solidFill>
            </a:endParaRPr>
          </a:p>
        </p:txBody>
      </p:sp>
      <p:sp>
        <p:nvSpPr>
          <p:cNvPr id="77916" name="ViewCorrect" hidden="1">
            <a:hlinkClick r:id="" action="ppaction://macro?name=ViewCorrectAnswer"/>
          </p:cNvPr>
          <p:cNvSpPr>
            <a:spLocks noChangeArrowheads="1"/>
          </p:cNvSpPr>
          <p:nvPr/>
        </p:nvSpPr>
        <p:spPr bwMode="auto">
          <a:xfrm>
            <a:off x="5940918" y="9694493"/>
            <a:ext cx="3771900" cy="411480"/>
          </a:xfrm>
          <a:prstGeom prst="hexagon">
            <a:avLst/>
          </a:prstGeom>
          <a:gradFill flip="none" rotWithShape="1">
            <a:gsLst>
              <a:gs pos="65000">
                <a:schemeClr val="tx1">
                  <a:alpha val="1000"/>
                </a:schemeClr>
              </a:gs>
              <a:gs pos="95000">
                <a:schemeClr val="accent6">
                  <a:lumMod val="50000"/>
                </a:schemeClr>
              </a:gs>
            </a:gsLst>
            <a:path path="shape">
              <a:fillToRect l="50000" t="50000" r="50000" b="50000"/>
            </a:path>
            <a:tileRect/>
          </a:gradFill>
          <a:ln w="25400">
            <a:gradFill flip="none" rotWithShape="1">
              <a:gsLst>
                <a:gs pos="0">
                  <a:srgbClr val="3366FF"/>
                </a:gs>
                <a:gs pos="49000">
                  <a:schemeClr val="accent1">
                    <a:lumMod val="97000"/>
                    <a:lumOff val="3000"/>
                  </a:schemeClr>
                </a:gs>
                <a:gs pos="100000">
                  <a:srgbClr val="3366FF"/>
                </a:gs>
              </a:gsLst>
              <a:lin ang="0" scaled="0"/>
              <a:tileRect/>
            </a:gra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r>
              <a:rPr lang="en-US" altLang="en-US" sz="2700" b="1" dirty="0">
                <a:solidFill>
                  <a:srgbClr val="FFFFFF"/>
                </a:solidFill>
              </a:rPr>
              <a:t>CORRECT ANSWER</a:t>
            </a:r>
            <a:endParaRPr lang="en-US" altLang="en-US" sz="2700" b="1" dirty="0">
              <a:solidFill>
                <a:srgbClr val="FFFFFF"/>
              </a:solidFill>
            </a:endParaRPr>
          </a:p>
        </p:txBody>
      </p:sp>
      <p:sp>
        <p:nvSpPr>
          <p:cNvPr id="77918" name="GameEnd" hidden="1">
            <a:hlinkClick r:id="" action="ppaction://macro?name=ViewEnd"/>
          </p:cNvPr>
          <p:cNvSpPr>
            <a:spLocks noChangeArrowheads="1"/>
          </p:cNvSpPr>
          <p:nvPr/>
        </p:nvSpPr>
        <p:spPr bwMode="auto">
          <a:xfrm>
            <a:off x="5940918" y="9694493"/>
            <a:ext cx="3771900" cy="411480"/>
          </a:xfrm>
          <a:prstGeom prst="hexagon">
            <a:avLst/>
          </a:prstGeom>
          <a:gradFill flip="none" rotWithShape="1">
            <a:gsLst>
              <a:gs pos="65000">
                <a:schemeClr val="tx1">
                  <a:alpha val="1000"/>
                </a:schemeClr>
              </a:gs>
              <a:gs pos="95000">
                <a:schemeClr val="accent6">
                  <a:lumMod val="50000"/>
                </a:schemeClr>
              </a:gs>
            </a:gsLst>
            <a:path path="shape">
              <a:fillToRect l="50000" t="50000" r="50000" b="50000"/>
            </a:path>
            <a:tileRect/>
          </a:gradFill>
          <a:ln w="25400">
            <a:gradFill flip="none" rotWithShape="1">
              <a:gsLst>
                <a:gs pos="0">
                  <a:srgbClr val="3366FF"/>
                </a:gs>
                <a:gs pos="49000">
                  <a:schemeClr val="accent1">
                    <a:lumMod val="97000"/>
                    <a:lumOff val="3000"/>
                  </a:schemeClr>
                </a:gs>
                <a:gs pos="100000">
                  <a:srgbClr val="3366FF"/>
                </a:gs>
              </a:gsLst>
              <a:lin ang="0" scaled="0"/>
              <a:tileRect/>
            </a:gra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r>
              <a:rPr lang="en-US" altLang="en-US" sz="2700" b="1" dirty="0">
                <a:solidFill>
                  <a:srgbClr val="FFFFFF"/>
                </a:solidFill>
              </a:rPr>
              <a:t>END</a:t>
            </a:r>
            <a:endParaRPr lang="en-US" altLang="en-US" sz="2700" b="1" dirty="0">
              <a:solidFill>
                <a:srgbClr val="FFFFFF"/>
              </a:solidFill>
            </a:endParaRPr>
          </a:p>
        </p:txBody>
      </p:sp>
      <p:sp>
        <p:nvSpPr>
          <p:cNvPr id="183" name="TimerText" hidden="1"/>
          <p:cNvSpPr txBox="1"/>
          <p:nvPr/>
        </p:nvSpPr>
        <p:spPr>
          <a:xfrm>
            <a:off x="6723555" y="3574658"/>
            <a:ext cx="2121093" cy="1938992"/>
          </a:xfrm>
          <a:prstGeom prst="rect">
            <a:avLst/>
          </a:prstGeom>
          <a:noFill/>
        </p:spPr>
        <p:txBody>
          <a:bodyPr wrap="none" rtlCol="0">
            <a:spAutoFit/>
          </a:bodyPr>
          <a:lstStyle>
            <a:defPPr>
              <a:defRPr lang="en-US"/>
            </a:defPPr>
            <a:lvl1pPr marL="0" algn="ctr" defTabSz="914400" eaLnBrk="1" latinLnBrk="0" hangingPunct="1">
              <a:defRPr sz="16600" b="1">
                <a:ln>
                  <a:solidFill>
                    <a:schemeClr val="tx1"/>
                  </a:solidFill>
                </a:ln>
                <a:gradFill>
                  <a:gsLst>
                    <a:gs pos="31000">
                      <a:schemeClr val="accent1">
                        <a:lumMod val="5000"/>
                        <a:lumOff val="95000"/>
                      </a:schemeClr>
                    </a:gs>
                    <a:gs pos="73000">
                      <a:srgbClr val="FFC000"/>
                    </a:gs>
                    <a:gs pos="100000">
                      <a:srgbClr val="FFFF00"/>
                    </a:gs>
                  </a:gsLst>
                  <a:lin ang="5400000" scaled="1"/>
                </a:gradFill>
                <a:effectLst>
                  <a:outerShdw blurRad="50800" dist="38100" dir="2700000" algn="tl" rotWithShape="0">
                    <a:prstClr val="black">
                      <a:alpha val="40000"/>
                    </a:prstClr>
                  </a:outerShdw>
                </a:effectLst>
                <a:latin typeface="+mn-lt"/>
              </a:defRPr>
            </a:lvl1pPr>
            <a:lvl2pPr defTabSz="914400" eaLnBrk="1" latinLnBrk="0" hangingPunct="1">
              <a:defRPr sz="1800">
                <a:latin typeface="+mn-lt"/>
              </a:defRPr>
            </a:lvl2pPr>
            <a:lvl3pPr defTabSz="914400" eaLnBrk="1" latinLnBrk="0" hangingPunct="1">
              <a:defRPr sz="1800">
                <a:latin typeface="+mn-lt"/>
              </a:defRPr>
            </a:lvl3pPr>
            <a:lvl4pPr defTabSz="914400" eaLnBrk="1" latinLnBrk="0" hangingPunct="1">
              <a:defRPr sz="1800">
                <a:latin typeface="+mn-lt"/>
              </a:defRPr>
            </a:lvl4pPr>
            <a:lvl5pPr defTabSz="914400" eaLnBrk="1" latinLnBrk="0" hangingPunct="1">
              <a:defRPr sz="1800">
                <a:latin typeface="+mn-lt"/>
              </a:defRPr>
            </a:lvl5pPr>
            <a:lvl6pPr>
              <a:defRPr sz="1800">
                <a:latin typeface="+mn-lt"/>
              </a:defRPr>
            </a:lvl6pPr>
            <a:lvl7pPr>
              <a:defRPr sz="1800">
                <a:latin typeface="+mn-lt"/>
              </a:defRPr>
            </a:lvl7pPr>
            <a:lvl8pPr>
              <a:defRPr sz="1800">
                <a:latin typeface="+mn-lt"/>
              </a:defRPr>
            </a:lvl8pPr>
            <a:lvl9pPr>
              <a:defRPr sz="1800">
                <a:latin typeface="+mn-lt"/>
              </a:defRPr>
            </a:lvl9pPr>
          </a:lstStyle>
          <a:p>
            <a:r>
              <a:rPr lang="en-US" sz="12000" spc="-450">
                <a:ln w="12700">
                  <a:solidFill>
                    <a:srgbClr val="000000"/>
                  </a:solidFill>
                </a:ln>
                <a:gradFill>
                  <a:gsLst>
                    <a:gs pos="29000">
                      <a:srgbClr val="BBE0E3">
                        <a:lumMod val="5000"/>
                        <a:lumOff val="95000"/>
                      </a:srgbClr>
                    </a:gs>
                    <a:gs pos="82000">
                      <a:srgbClr val="FFC000"/>
                    </a:gs>
                    <a:gs pos="67000">
                      <a:srgbClr val="FFFF00"/>
                    </a:gs>
                  </a:gsLst>
                  <a:lin ang="5400000" scaled="1"/>
                </a:gradFill>
                <a:latin typeface="Arial Black" panose="020B0A04020102020204" pitchFamily="34" charset="0"/>
              </a:rPr>
              <a:t>00</a:t>
            </a:r>
            <a:endParaRPr lang="en-US" sz="12000" spc="-450" dirty="0">
              <a:ln w="12700">
                <a:solidFill>
                  <a:srgbClr val="000000"/>
                </a:solidFill>
              </a:ln>
              <a:gradFill>
                <a:gsLst>
                  <a:gs pos="29000">
                    <a:srgbClr val="BBE0E3">
                      <a:lumMod val="5000"/>
                      <a:lumOff val="95000"/>
                    </a:srgbClr>
                  </a:gs>
                  <a:gs pos="82000">
                    <a:srgbClr val="FFC000"/>
                  </a:gs>
                  <a:gs pos="67000">
                    <a:srgbClr val="FFFF00"/>
                  </a:gs>
                </a:gsLst>
                <a:lin ang="5400000" scaled="1"/>
              </a:gradFill>
              <a:latin typeface="Arial Black" panose="020B0A04020102020204" pitchFamily="34" charset="0"/>
            </a:endParaRPr>
          </a:p>
        </p:txBody>
      </p:sp>
      <p:sp>
        <p:nvSpPr>
          <p:cNvPr id="130" name="Rectangle 36"/>
          <p:cNvSpPr>
            <a:spLocks noChangeArrowheads="1"/>
          </p:cNvSpPr>
          <p:nvPr/>
        </p:nvSpPr>
        <p:spPr bwMode="auto">
          <a:xfrm>
            <a:off x="-15592" y="16433"/>
            <a:ext cx="4357496" cy="10287000"/>
          </a:xfrm>
          <a:prstGeom prst="rect">
            <a:avLst/>
          </a:prstGeom>
          <a:gradFill rotWithShape="1">
            <a:gsLst>
              <a:gs pos="0">
                <a:schemeClr val="tx1"/>
              </a:gs>
              <a:gs pos="35000">
                <a:schemeClr val="tx1">
                  <a:alpha val="0"/>
                </a:schemeClr>
              </a:gs>
            </a:gsLst>
            <a:lin ang="0" scaled="1"/>
          </a:gradFill>
          <a:ln>
            <a:noFill/>
          </a:ln>
          <a:effectLst/>
        </p:spPr>
        <p:txBody>
          <a:bodyPr wrap="none" anchor="ctr"/>
          <a:lstStyle/>
          <a:p>
            <a:endParaRPr lang="en-US" sz="2700">
              <a:solidFill>
                <a:srgbClr val="000000"/>
              </a:solidFill>
            </a:endParaRPr>
          </a:p>
        </p:txBody>
      </p:sp>
      <p:sp>
        <p:nvSpPr>
          <p:cNvPr id="105" name="Continue" hidden="1">
            <a:hlinkClick r:id="" action="ppaction://macro?name=NextQuestion"/>
          </p:cNvPr>
          <p:cNvSpPr>
            <a:spLocks noChangeArrowheads="1"/>
          </p:cNvSpPr>
          <p:nvPr/>
        </p:nvSpPr>
        <p:spPr bwMode="auto">
          <a:xfrm>
            <a:off x="5940918" y="9694493"/>
            <a:ext cx="3771900" cy="411480"/>
          </a:xfrm>
          <a:prstGeom prst="hexagon">
            <a:avLst/>
          </a:prstGeom>
          <a:gradFill flip="none" rotWithShape="1">
            <a:gsLst>
              <a:gs pos="65000">
                <a:schemeClr val="tx1">
                  <a:alpha val="1000"/>
                </a:schemeClr>
              </a:gs>
              <a:gs pos="95000">
                <a:schemeClr val="accent6">
                  <a:lumMod val="50000"/>
                </a:schemeClr>
              </a:gs>
            </a:gsLst>
            <a:path path="shape">
              <a:fillToRect l="50000" t="50000" r="50000" b="50000"/>
            </a:path>
            <a:tileRect/>
          </a:gradFill>
          <a:ln w="25400">
            <a:gradFill flip="none" rotWithShape="1">
              <a:gsLst>
                <a:gs pos="0">
                  <a:srgbClr val="3366FF"/>
                </a:gs>
                <a:gs pos="49000">
                  <a:schemeClr val="accent1">
                    <a:lumMod val="97000"/>
                    <a:lumOff val="3000"/>
                  </a:schemeClr>
                </a:gs>
                <a:gs pos="100000">
                  <a:srgbClr val="3366FF"/>
                </a:gs>
              </a:gsLst>
              <a:lin ang="0" scaled="0"/>
              <a:tileRect/>
            </a:gra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r>
              <a:rPr lang="en-US" altLang="en-US" sz="2700" b="1" dirty="0">
                <a:solidFill>
                  <a:srgbClr val="FFFFFF"/>
                </a:solidFill>
              </a:rPr>
              <a:t>CONTINUE</a:t>
            </a:r>
            <a:endParaRPr lang="en-US" altLang="en-US" sz="2700" b="1" dirty="0">
              <a:solidFill>
                <a:srgbClr val="FFFFFF"/>
              </a:solidFill>
            </a:endParaRPr>
          </a:p>
        </p:txBody>
      </p:sp>
      <p:graphicFrame>
        <p:nvGraphicFramePr>
          <p:cNvPr id="16" name="AskAudienceChart" hidden="1"/>
          <p:cNvGraphicFramePr/>
          <p:nvPr/>
        </p:nvGraphicFramePr>
        <p:xfrm>
          <a:off x="3519488" y="2634902"/>
          <a:ext cx="9144000" cy="3733041"/>
        </p:xfrm>
        <a:graphic>
          <a:graphicData uri="http://schemas.openxmlformats.org/drawingml/2006/chart">
            <c:chart xmlns:c="http://schemas.openxmlformats.org/drawingml/2006/chart" xmlns:r="http://schemas.openxmlformats.org/officeDocument/2006/relationships" r:id="rId1"/>
          </a:graphicData>
        </a:graphic>
      </p:graphicFrame>
      <p:sp>
        <p:nvSpPr>
          <p:cNvPr id="77902" name="QuestionText">
            <a:hlinkClick r:id="" action="ppaction://macro?name=ShowAnswers"/>
          </p:cNvPr>
          <p:cNvSpPr>
            <a:spLocks noChangeArrowheads="1"/>
          </p:cNvSpPr>
          <p:nvPr/>
        </p:nvSpPr>
        <p:spPr bwMode="auto">
          <a:xfrm>
            <a:off x="1083692" y="309563"/>
            <a:ext cx="13475414" cy="2124075"/>
          </a:xfrm>
          <a:prstGeom prst="hexagon">
            <a:avLst>
              <a:gd name="adj" fmla="val 34128"/>
              <a:gd name="vf" fmla="val 115470"/>
            </a:avLst>
          </a:prstGeom>
          <a:gradFill flip="none" rotWithShape="1">
            <a:gsLst>
              <a:gs pos="35000">
                <a:srgbClr val="0D0D0D"/>
              </a:gs>
              <a:gs pos="100000">
                <a:srgbClr val="161645"/>
              </a:gs>
            </a:gsLst>
            <a:lin ang="5400000" scaled="1"/>
            <a:tileRect/>
          </a:gradFill>
          <a:ln w="76200">
            <a:gradFill>
              <a:gsLst>
                <a:gs pos="50000">
                  <a:schemeClr val="accent5">
                    <a:lumMod val="50000"/>
                  </a:schemeClr>
                </a:gs>
                <a:gs pos="100000">
                  <a:schemeClr val="accent2"/>
                </a:gs>
                <a:gs pos="0">
                  <a:schemeClr val="accent2"/>
                </a:gs>
              </a:gsLst>
              <a:lin ang="10800000" scaled="0"/>
            </a:gradFill>
          </a:ln>
          <a:effectLst/>
        </p:spPr>
        <p:txBody>
          <a:bodyPr wrap="none" anchor="ctr"/>
          <a:lstStyle/>
          <a:p>
            <a:r>
              <a:rPr lang="fr-FR" sz="4800" b="1">
                <a:solidFill>
                  <a:schemeClr val="bg1"/>
                </a:solidFill>
                <a:latin typeface="Times New Roman" panose="02020603050405020304" pitchFamily="18" charset="0"/>
                <a:cs typeface="Times New Roman" panose="02020603050405020304" pitchFamily="18" charset="0"/>
              </a:rPr>
              <a:t>Câu 5:</a:t>
            </a:r>
            <a:r>
              <a:rPr lang="fr-FR" sz="4800">
                <a:solidFill>
                  <a:schemeClr val="bg1"/>
                </a:solidFill>
                <a:latin typeface="Times New Roman" panose="02020603050405020304" pitchFamily="18" charset="0"/>
                <a:cs typeface="Times New Roman" panose="02020603050405020304" pitchFamily="18" charset="0"/>
              </a:rPr>
              <a:t> Mục đích của cuộc họp là gì?</a:t>
            </a:r>
            <a:endParaRPr lang="en-GB" sz="4800">
              <a:solidFill>
                <a:schemeClr val="bg1"/>
              </a:solidFill>
              <a:latin typeface="Times New Roman" panose="02020603050405020304" pitchFamily="18" charset="0"/>
              <a:cs typeface="Times New Roman" panose="02020603050405020304" pitchFamily="18" charset="0"/>
            </a:endParaRPr>
          </a:p>
        </p:txBody>
      </p:sp>
      <p:sp>
        <p:nvSpPr>
          <p:cNvPr id="77904" name="AutoShape 80"/>
          <p:cNvSpPr>
            <a:spLocks noChangeArrowheads="1"/>
          </p:cNvSpPr>
          <p:nvPr/>
        </p:nvSpPr>
        <p:spPr bwMode="auto">
          <a:xfrm>
            <a:off x="1251773" y="1257300"/>
            <a:ext cx="250181" cy="228600"/>
          </a:xfrm>
          <a:prstGeom prst="diamond">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700">
              <a:solidFill>
                <a:srgbClr val="000000"/>
              </a:solidFill>
            </a:endParaRPr>
          </a:p>
        </p:txBody>
      </p:sp>
      <p:sp>
        <p:nvSpPr>
          <p:cNvPr id="77905" name="AutoShape 81"/>
          <p:cNvSpPr>
            <a:spLocks noChangeArrowheads="1"/>
          </p:cNvSpPr>
          <p:nvPr/>
        </p:nvSpPr>
        <p:spPr bwMode="auto">
          <a:xfrm>
            <a:off x="14136103" y="1257300"/>
            <a:ext cx="250181" cy="228600"/>
          </a:xfrm>
          <a:prstGeom prst="diamond">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700">
              <a:solidFill>
                <a:srgbClr val="000000"/>
              </a:solidFill>
            </a:endParaRPr>
          </a:p>
        </p:txBody>
      </p:sp>
      <p:sp>
        <p:nvSpPr>
          <p:cNvPr id="77862" name="AnswerD"/>
          <p:cNvSpPr>
            <a:spLocks noChangeArrowheads="1"/>
          </p:cNvSpPr>
          <p:nvPr/>
        </p:nvSpPr>
        <p:spPr bwMode="auto">
          <a:xfrm>
            <a:off x="7906845" y="7678231"/>
            <a:ext cx="7023058" cy="1781374"/>
          </a:xfrm>
          <a:prstGeom prst="hexagon">
            <a:avLst>
              <a:gd name="adj" fmla="val 34150"/>
              <a:gd name="vf" fmla="val 115470"/>
            </a:avLst>
          </a:prstGeom>
          <a:gradFill flip="none" rotWithShape="1">
            <a:gsLst>
              <a:gs pos="35000">
                <a:srgbClr val="0D0D0D"/>
              </a:gs>
              <a:gs pos="100000">
                <a:srgbClr val="161645"/>
              </a:gs>
            </a:gsLst>
            <a:lin ang="5400000" scaled="1"/>
            <a:tileRect/>
          </a:gradFill>
          <a:ln w="38100">
            <a:gradFill>
              <a:gsLst>
                <a:gs pos="0">
                  <a:schemeClr val="accent5">
                    <a:lumMod val="50000"/>
                  </a:schemeClr>
                </a:gs>
                <a:gs pos="100000">
                  <a:schemeClr val="accent2"/>
                </a:gs>
              </a:gsLst>
              <a:lin ang="0" scaled="0"/>
            </a:gradFill>
          </a:ln>
          <a:effectLst/>
        </p:spPr>
        <p:txBody>
          <a:bodyPr wrap="none" anchor="ctr"/>
          <a:lstStyle/>
          <a:p>
            <a:pPr algn="ctr"/>
            <a:endParaRPr lang="en-US" sz="2700">
              <a:solidFill>
                <a:schemeClr val="bg1"/>
              </a:solidFill>
              <a:latin typeface="Times New Roman" panose="02020603050405020304" pitchFamily="18" charset="0"/>
              <a:cs typeface="Times New Roman" panose="02020603050405020304" pitchFamily="18" charset="0"/>
            </a:endParaRPr>
          </a:p>
        </p:txBody>
      </p:sp>
      <p:sp>
        <p:nvSpPr>
          <p:cNvPr id="77861" name="AnswerC"/>
          <p:cNvSpPr>
            <a:spLocks noChangeArrowheads="1"/>
          </p:cNvSpPr>
          <p:nvPr/>
        </p:nvSpPr>
        <p:spPr bwMode="auto">
          <a:xfrm>
            <a:off x="7861703" y="5831429"/>
            <a:ext cx="7227724" cy="1767146"/>
          </a:xfrm>
          <a:prstGeom prst="hexagon">
            <a:avLst>
              <a:gd name="adj" fmla="val 34150"/>
              <a:gd name="vf" fmla="val 115470"/>
            </a:avLst>
          </a:prstGeom>
          <a:gradFill flip="none" rotWithShape="1">
            <a:gsLst>
              <a:gs pos="35000">
                <a:srgbClr val="0D0D0D"/>
              </a:gs>
              <a:gs pos="100000">
                <a:srgbClr val="161645"/>
              </a:gs>
            </a:gsLst>
            <a:lin ang="5400000" scaled="1"/>
            <a:tileRect/>
          </a:gradFill>
          <a:ln w="38100">
            <a:gradFill>
              <a:gsLst>
                <a:gs pos="0">
                  <a:schemeClr val="accent5">
                    <a:lumMod val="50000"/>
                  </a:schemeClr>
                </a:gs>
                <a:gs pos="100000">
                  <a:schemeClr val="accent2"/>
                </a:gs>
              </a:gsLst>
              <a:lin ang="10800000" scaled="0"/>
            </a:gradFill>
          </a:ln>
          <a:effectLst/>
        </p:spPr>
        <p:txBody>
          <a:bodyPr wrap="none" anchor="ctr"/>
          <a:lstStyle/>
          <a:p>
            <a:pPr algn="ctr"/>
            <a:endParaRPr lang="en-US" sz="2700">
              <a:solidFill>
                <a:srgbClr val="FFFFFF"/>
              </a:solidFill>
            </a:endParaRPr>
          </a:p>
        </p:txBody>
      </p:sp>
      <p:sp>
        <p:nvSpPr>
          <p:cNvPr id="77864" name="AnswerB"/>
          <p:cNvSpPr>
            <a:spLocks noChangeArrowheads="1"/>
          </p:cNvSpPr>
          <p:nvPr/>
        </p:nvSpPr>
        <p:spPr bwMode="auto">
          <a:xfrm>
            <a:off x="794553" y="7686188"/>
            <a:ext cx="6963428" cy="1816807"/>
          </a:xfrm>
          <a:prstGeom prst="hexagon">
            <a:avLst>
              <a:gd name="adj" fmla="val 34150"/>
              <a:gd name="vf" fmla="val 115470"/>
            </a:avLst>
          </a:prstGeom>
          <a:gradFill flip="none" rotWithShape="1">
            <a:gsLst>
              <a:gs pos="35000">
                <a:srgbClr val="0D0D0D"/>
              </a:gs>
              <a:gs pos="100000">
                <a:srgbClr val="161645"/>
              </a:gs>
            </a:gsLst>
            <a:lin ang="5400000" scaled="1"/>
            <a:tileRect/>
          </a:gradFill>
          <a:ln w="38100">
            <a:gradFill>
              <a:gsLst>
                <a:gs pos="0">
                  <a:schemeClr val="accent5">
                    <a:lumMod val="50000"/>
                  </a:schemeClr>
                </a:gs>
                <a:gs pos="100000">
                  <a:schemeClr val="accent2"/>
                </a:gs>
              </a:gsLst>
              <a:lin ang="0" scaled="0"/>
            </a:gradFill>
          </a:ln>
          <a:effectLst/>
        </p:spPr>
        <p:txBody>
          <a:bodyPr wrap="none" anchor="ctr"/>
          <a:lstStyle/>
          <a:p>
            <a:pPr algn="ctr"/>
            <a:endParaRPr lang="en-US" sz="2700">
              <a:solidFill>
                <a:schemeClr val="bg1"/>
              </a:solidFill>
              <a:latin typeface="Times New Roman" panose="02020603050405020304" pitchFamily="18" charset="0"/>
              <a:cs typeface="Times New Roman" panose="02020603050405020304" pitchFamily="18" charset="0"/>
            </a:endParaRPr>
          </a:p>
        </p:txBody>
      </p:sp>
      <p:sp>
        <p:nvSpPr>
          <p:cNvPr id="77863" name="AnswerA"/>
          <p:cNvSpPr>
            <a:spLocks noChangeArrowheads="1"/>
          </p:cNvSpPr>
          <p:nvPr/>
        </p:nvSpPr>
        <p:spPr bwMode="auto">
          <a:xfrm>
            <a:off x="812999" y="5801512"/>
            <a:ext cx="6926813" cy="1797063"/>
          </a:xfrm>
          <a:prstGeom prst="hexagon">
            <a:avLst>
              <a:gd name="adj" fmla="val 34150"/>
              <a:gd name="vf" fmla="val 115470"/>
            </a:avLst>
          </a:prstGeom>
          <a:gradFill flip="none" rotWithShape="1">
            <a:gsLst>
              <a:gs pos="35000">
                <a:srgbClr val="0D0D0D"/>
              </a:gs>
              <a:gs pos="100000">
                <a:srgbClr val="161645"/>
              </a:gs>
            </a:gsLst>
            <a:lin ang="5400000" scaled="1"/>
            <a:tileRect/>
          </a:gradFill>
          <a:ln w="38100">
            <a:gradFill>
              <a:gsLst>
                <a:gs pos="0">
                  <a:schemeClr val="accent5">
                    <a:lumMod val="50000"/>
                  </a:schemeClr>
                </a:gs>
                <a:gs pos="100000">
                  <a:schemeClr val="accent2"/>
                </a:gs>
              </a:gsLst>
              <a:lin ang="10800000" scaled="0"/>
            </a:gradFill>
          </a:ln>
          <a:effectLst/>
        </p:spPr>
        <p:txBody>
          <a:bodyPr wrap="none" anchor="ctr"/>
          <a:lstStyle/>
          <a:p>
            <a:pPr algn="ctr"/>
            <a:endParaRPr lang="en-US" sz="2700">
              <a:solidFill>
                <a:schemeClr val="bg1"/>
              </a:solidFill>
              <a:latin typeface="Times New Roman" panose="02020603050405020304" pitchFamily="18" charset="0"/>
              <a:cs typeface="Times New Roman" panose="02020603050405020304" pitchFamily="18" charset="0"/>
            </a:endParaRPr>
          </a:p>
        </p:txBody>
      </p:sp>
      <p:sp>
        <p:nvSpPr>
          <p:cNvPr id="77877" name="AutoShape 53"/>
          <p:cNvSpPr>
            <a:spLocks noChangeArrowheads="1"/>
          </p:cNvSpPr>
          <p:nvPr/>
        </p:nvSpPr>
        <p:spPr bwMode="auto">
          <a:xfrm>
            <a:off x="8057860" y="6648450"/>
            <a:ext cx="176213" cy="176213"/>
          </a:xfrm>
          <a:prstGeom prst="diamond">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411480" anchor="ctr"/>
          <a:lstStyle/>
          <a:p>
            <a:r>
              <a:rPr lang="en-US" sz="4200" b="1" dirty="0">
                <a:solidFill>
                  <a:srgbClr val="FFFFFF"/>
                </a:solidFill>
              </a:rPr>
              <a:t>B</a:t>
            </a:r>
            <a:endParaRPr lang="en-US" sz="4200" b="1" dirty="0">
              <a:solidFill>
                <a:srgbClr val="FFFFFF"/>
              </a:solidFill>
            </a:endParaRPr>
          </a:p>
        </p:txBody>
      </p:sp>
      <p:sp>
        <p:nvSpPr>
          <p:cNvPr id="77878" name="AutoShape 54"/>
          <p:cNvSpPr>
            <a:spLocks noChangeArrowheads="1"/>
          </p:cNvSpPr>
          <p:nvPr/>
        </p:nvSpPr>
        <p:spPr bwMode="auto">
          <a:xfrm>
            <a:off x="8110698" y="8540265"/>
            <a:ext cx="176213" cy="176213"/>
          </a:xfrm>
          <a:prstGeom prst="diamond">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411480" anchor="ctr"/>
          <a:lstStyle/>
          <a:p>
            <a:r>
              <a:rPr lang="en-US" sz="4200" b="1" dirty="0">
                <a:solidFill>
                  <a:srgbClr val="FFFFFF"/>
                </a:solidFill>
              </a:rPr>
              <a:t>D</a:t>
            </a:r>
            <a:endParaRPr lang="en-US" sz="4200" b="1" dirty="0">
              <a:solidFill>
                <a:srgbClr val="FFFFFF"/>
              </a:solidFill>
            </a:endParaRPr>
          </a:p>
        </p:txBody>
      </p:sp>
      <p:sp>
        <p:nvSpPr>
          <p:cNvPr id="77879" name="AutoShape 55"/>
          <p:cNvSpPr>
            <a:spLocks noChangeArrowheads="1"/>
          </p:cNvSpPr>
          <p:nvPr/>
        </p:nvSpPr>
        <p:spPr bwMode="auto">
          <a:xfrm>
            <a:off x="968664" y="6575654"/>
            <a:ext cx="176213" cy="176213"/>
          </a:xfrm>
          <a:prstGeom prst="diamond">
            <a:avLst/>
          </a:prstGeom>
          <a:solidFill>
            <a:schemeClr val="bg1"/>
          </a:solidFill>
          <a:ln>
            <a:noFill/>
          </a:ln>
          <a:effectLst/>
        </p:spPr>
        <p:txBody>
          <a:bodyPr wrap="none" lIns="411480" anchor="ctr"/>
          <a:lstStyle/>
          <a:p>
            <a:r>
              <a:rPr lang="en-US" sz="4200" b="1" dirty="0">
                <a:solidFill>
                  <a:srgbClr val="FFFFFF"/>
                </a:solidFill>
              </a:rPr>
              <a:t>A</a:t>
            </a:r>
            <a:endParaRPr lang="en-US" b="1" dirty="0">
              <a:solidFill>
                <a:srgbClr val="FFFFFF"/>
              </a:solidFill>
            </a:endParaRPr>
          </a:p>
        </p:txBody>
      </p:sp>
      <p:sp>
        <p:nvSpPr>
          <p:cNvPr id="77880" name="AutoShape 56"/>
          <p:cNvSpPr>
            <a:spLocks noChangeArrowheads="1"/>
          </p:cNvSpPr>
          <p:nvPr/>
        </p:nvSpPr>
        <p:spPr bwMode="auto">
          <a:xfrm>
            <a:off x="927293" y="8480811"/>
            <a:ext cx="176213" cy="176213"/>
          </a:xfrm>
          <a:prstGeom prst="diamond">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411480" anchor="ctr"/>
          <a:lstStyle/>
          <a:p>
            <a:r>
              <a:rPr lang="en-US" sz="4200" b="1" dirty="0">
                <a:solidFill>
                  <a:srgbClr val="FFFFFF"/>
                </a:solidFill>
              </a:rPr>
              <a:t>C</a:t>
            </a:r>
            <a:endParaRPr lang="en-US" sz="4200" b="1" dirty="0">
              <a:solidFill>
                <a:srgbClr val="FFFFFF"/>
              </a:solidFill>
            </a:endParaRPr>
          </a:p>
        </p:txBody>
      </p:sp>
      <p:sp>
        <p:nvSpPr>
          <p:cNvPr id="5" name="StartTimerButton" hidden="1">
            <a:hlinkClick r:id="" action="ppaction://macro?name=StartPhoneTimer">
              <a:snd r:embed="rId6" name="66 Phone-A-Friend-pt2.wav"/>
            </a:hlinkClick>
          </p:cNvPr>
          <p:cNvSpPr/>
          <p:nvPr/>
        </p:nvSpPr>
        <p:spPr>
          <a:xfrm>
            <a:off x="7127738" y="3835278"/>
            <a:ext cx="1371600" cy="1371600"/>
          </a:xfrm>
          <a:prstGeom prst="ellipse">
            <a:avLst/>
          </a:prstGeom>
          <a:solidFill>
            <a:schemeClr val="accent6"/>
          </a:solidFill>
          <a:ln w="38100">
            <a:solidFill>
              <a:srgbClr val="FFFF00"/>
            </a:solidFill>
          </a:ln>
          <a:effectLst>
            <a:outerShdw blurRad="76200" dist="63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lnSpc>
                <a:spcPts val="2100"/>
              </a:lnSpc>
            </a:pPr>
            <a:r>
              <a:rPr lang="en-US" sz="2400" b="1" dirty="0">
                <a:solidFill>
                  <a:srgbClr val="BBE0E3">
                    <a:lumMod val="60000"/>
                    <a:lumOff val="40000"/>
                  </a:srgbClr>
                </a:solidFill>
                <a:effectLst>
                  <a:outerShdw blurRad="38100" dist="38100" dir="2700000" algn="tl">
                    <a:srgbClr val="000000">
                      <a:alpha val="43137"/>
                    </a:srgbClr>
                  </a:outerShdw>
                </a:effectLst>
                <a:latin typeface="Arial Black" panose="020B0A04020102020204" pitchFamily="34" charset="0"/>
              </a:rPr>
              <a:t>START</a:t>
            </a:r>
            <a:endParaRPr lang="en-US" sz="2400" b="1" dirty="0">
              <a:solidFill>
                <a:srgbClr val="BBE0E3">
                  <a:lumMod val="60000"/>
                  <a:lumOff val="40000"/>
                </a:srgbClr>
              </a:solidFill>
              <a:effectLst>
                <a:outerShdw blurRad="38100" dist="38100" dir="2700000" algn="tl">
                  <a:srgbClr val="000000">
                    <a:alpha val="43137"/>
                  </a:srgbClr>
                </a:outerShdw>
              </a:effectLst>
              <a:latin typeface="Arial Black" panose="020B0A04020102020204" pitchFamily="34" charset="0"/>
            </a:endParaRPr>
          </a:p>
          <a:p>
            <a:pPr algn="ctr">
              <a:lnSpc>
                <a:spcPts val="2100"/>
              </a:lnSpc>
            </a:pPr>
            <a:r>
              <a:rPr lang="en-US" sz="2400" b="1" dirty="0">
                <a:solidFill>
                  <a:srgbClr val="BBE0E3">
                    <a:lumMod val="60000"/>
                    <a:lumOff val="40000"/>
                  </a:srgbClr>
                </a:solidFill>
                <a:effectLst>
                  <a:outerShdw blurRad="38100" dist="38100" dir="2700000" algn="tl">
                    <a:srgbClr val="000000">
                      <a:alpha val="43137"/>
                    </a:srgbClr>
                  </a:outerShdw>
                </a:effectLst>
                <a:latin typeface="Arial Black" panose="020B0A04020102020204" pitchFamily="34" charset="0"/>
              </a:rPr>
              <a:t>TIMER</a:t>
            </a:r>
            <a:endParaRPr lang="en-US" sz="2400" b="1" dirty="0">
              <a:solidFill>
                <a:srgbClr val="BBE0E3">
                  <a:lumMod val="60000"/>
                  <a:lumOff val="40000"/>
                </a:srgbClr>
              </a:solidFill>
              <a:effectLst>
                <a:outerShdw blurRad="38100" dist="38100" dir="2700000" algn="tl">
                  <a:srgbClr val="000000">
                    <a:alpha val="43137"/>
                  </a:srgbClr>
                </a:outerShdw>
              </a:effectLst>
              <a:latin typeface="Arial Black" panose="020B0A04020102020204" pitchFamily="34" charset="0"/>
            </a:endParaRPr>
          </a:p>
        </p:txBody>
      </p:sp>
      <p:sp>
        <p:nvSpPr>
          <p:cNvPr id="123" name="CloseAskPoll" hidden="1">
            <a:hlinkClick r:id="" action="ppaction://macro?name=EndLifeline"/>
          </p:cNvPr>
          <p:cNvSpPr/>
          <p:nvPr/>
        </p:nvSpPr>
        <p:spPr>
          <a:xfrm>
            <a:off x="11621123" y="2531170"/>
            <a:ext cx="1234440" cy="365639"/>
          </a:xfrm>
          <a:prstGeom prst="rect">
            <a:avLst/>
          </a:prstGeom>
          <a:ln w="19050">
            <a:solidFill>
              <a:schemeClr val="accent6">
                <a:lumMod val="60000"/>
                <a:lumOff val="40000"/>
              </a:schemeClr>
            </a:solidFill>
          </a:ln>
        </p:spPr>
        <p:style>
          <a:lnRef idx="2">
            <a:schemeClr val="dk1">
              <a:shade val="50000"/>
            </a:schemeClr>
          </a:lnRef>
          <a:fillRef idx="1">
            <a:schemeClr val="dk1"/>
          </a:fillRef>
          <a:effectRef idx="0">
            <a:schemeClr val="dk1"/>
          </a:effectRef>
          <a:fontRef idx="minor">
            <a:schemeClr val="lt1"/>
          </a:fontRef>
        </p:style>
        <p:txBody>
          <a:bodyPr lIns="0" rIns="0" rtlCol="0" anchor="ctr"/>
          <a:lstStyle/>
          <a:p>
            <a:pPr algn="ctr"/>
            <a:r>
              <a:rPr lang="en-US" sz="2400" b="1" dirty="0">
                <a:solidFill>
                  <a:srgbClr val="FFFFFF"/>
                </a:solidFill>
                <a:latin typeface="Arial Black" panose="020B0A04020102020204" pitchFamily="34" charset="0"/>
              </a:rPr>
              <a:t>CLOSE</a:t>
            </a:r>
            <a:endParaRPr lang="en-US" sz="2400" b="1" dirty="0">
              <a:solidFill>
                <a:srgbClr val="FFFFFF"/>
              </a:solidFill>
              <a:latin typeface="Arial Black" panose="020B0A04020102020204" pitchFamily="34" charset="0"/>
            </a:endParaRPr>
          </a:p>
        </p:txBody>
      </p:sp>
      <p:sp>
        <p:nvSpPr>
          <p:cNvPr id="124" name="StopPhoneTimer" hidden="1">
            <a:hlinkClick r:id="" action="ppaction://macro?name=EndLifeline"/>
          </p:cNvPr>
          <p:cNvSpPr/>
          <p:nvPr/>
        </p:nvSpPr>
        <p:spPr>
          <a:xfrm>
            <a:off x="7272258" y="5143501"/>
            <a:ext cx="1097280" cy="365639"/>
          </a:xfrm>
          <a:prstGeom prst="hexagon">
            <a:avLst/>
          </a:prstGeom>
          <a:ln w="19050">
            <a:solidFill>
              <a:schemeClr val="accent6">
                <a:lumMod val="60000"/>
                <a:lumOff val="40000"/>
              </a:schemeClr>
            </a:solidFill>
          </a:ln>
        </p:spPr>
        <p:style>
          <a:lnRef idx="2">
            <a:schemeClr val="dk1">
              <a:shade val="50000"/>
            </a:schemeClr>
          </a:lnRef>
          <a:fillRef idx="1">
            <a:schemeClr val="dk1"/>
          </a:fillRef>
          <a:effectRef idx="0">
            <a:schemeClr val="dk1"/>
          </a:effectRef>
          <a:fontRef idx="minor">
            <a:schemeClr val="lt1"/>
          </a:fontRef>
        </p:style>
        <p:txBody>
          <a:bodyPr lIns="0" rIns="0" rtlCol="0" anchor="ctr"/>
          <a:lstStyle/>
          <a:p>
            <a:pPr algn="ctr"/>
            <a:r>
              <a:rPr lang="en-US" sz="2400" b="1" dirty="0">
                <a:solidFill>
                  <a:srgbClr val="FFFFFF"/>
                </a:solidFill>
                <a:latin typeface="Arial Black" panose="020B0A04020102020204" pitchFamily="34" charset="0"/>
              </a:rPr>
              <a:t>END</a:t>
            </a:r>
            <a:endParaRPr lang="en-US" sz="2400" b="1" dirty="0">
              <a:solidFill>
                <a:srgbClr val="FFFFFF"/>
              </a:solidFill>
              <a:latin typeface="Arial Black" panose="020B0A04020102020204" pitchFamily="34" charset="0"/>
            </a:endParaRPr>
          </a:p>
        </p:txBody>
      </p:sp>
      <p:grpSp>
        <p:nvGrpSpPr>
          <p:cNvPr id="128" name="FiftyFifty" hidden="1"/>
          <p:cNvGrpSpPr/>
          <p:nvPr/>
        </p:nvGrpSpPr>
        <p:grpSpPr>
          <a:xfrm>
            <a:off x="5855300" y="8938331"/>
            <a:ext cx="1248003" cy="623510"/>
            <a:chOff x="-1855955" y="3274526"/>
            <a:chExt cx="1575210" cy="786985"/>
          </a:xfrm>
        </p:grpSpPr>
        <p:sp>
          <p:nvSpPr>
            <p:cNvPr id="129" name="Lifeline" hidden="1">
              <a:hlinkClick r:id="" action="ppaction://macro?name=FiftyFifty"/>
            </p:cNvPr>
            <p:cNvSpPr/>
            <p:nvPr/>
          </p:nvSpPr>
          <p:spPr>
            <a:xfrm>
              <a:off x="-1855955" y="3274526"/>
              <a:ext cx="1575210" cy="786985"/>
            </a:xfrm>
            <a:prstGeom prst="ellipse">
              <a:avLst/>
            </a:prstGeom>
            <a:solidFill>
              <a:schemeClr val="tx1"/>
            </a:solidFill>
            <a:ln w="28575">
              <a:gradFill flip="none" rotWithShape="1">
                <a:gsLst>
                  <a:gs pos="0">
                    <a:srgbClr val="3366FF"/>
                  </a:gs>
                  <a:gs pos="49000">
                    <a:schemeClr val="accent1">
                      <a:lumMod val="97000"/>
                      <a:lumOff val="3000"/>
                    </a:schemeClr>
                  </a:gs>
                  <a:gs pos="100000">
                    <a:srgbClr val="3366FF"/>
                  </a:gs>
                </a:gsLst>
                <a:lin ang="0" scaled="0"/>
                <a:tileRect/>
              </a:gra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endParaRPr lang="en-US" sz="6000" b="1" spc="-450" dirty="0">
                <a:solidFill>
                  <a:prstClr val="white"/>
                </a:solidFill>
              </a:endParaRPr>
            </a:p>
          </p:txBody>
        </p:sp>
        <p:pic>
          <p:nvPicPr>
            <p:cNvPr id="132" name="Picture 131" hidden="1">
              <a:hlinkClick r:id="" action="ppaction://macro?name=FiftyFifty"/>
            </p:cNvPr>
            <p:cNvPicPr>
              <a:picLocks noChangeAspect="1"/>
            </p:cNvPicPr>
            <p:nvPr/>
          </p:nvPicPr>
          <p:blipFill rotWithShape="1">
            <a:blip r:embed="rId7" cstate="print">
              <a:extLst>
                <a:ext uri="{28A0092B-C50C-407E-A947-70E740481C1C}">
                  <a14:useLocalDpi xmlns:a14="http://schemas.microsoft.com/office/drawing/2010/main" val="0"/>
                </a:ext>
              </a:extLst>
            </a:blip>
            <a:srcRect l="18104" t="24368" r="16082" b="32681"/>
            <a:stretch>
              <a:fillRect/>
            </a:stretch>
          </p:blipFill>
          <p:spPr>
            <a:xfrm>
              <a:off x="-1670217" y="3446042"/>
              <a:ext cx="1203735" cy="460860"/>
            </a:xfrm>
            <a:prstGeom prst="rect">
              <a:avLst/>
            </a:prstGeom>
          </p:spPr>
        </p:pic>
      </p:grpSp>
      <p:grpSp>
        <p:nvGrpSpPr>
          <p:cNvPr id="133" name="AskAudience" hidden="1"/>
          <p:cNvGrpSpPr/>
          <p:nvPr/>
        </p:nvGrpSpPr>
        <p:grpSpPr>
          <a:xfrm>
            <a:off x="7208246" y="8938331"/>
            <a:ext cx="1248003" cy="623510"/>
            <a:chOff x="-1855955" y="260905"/>
            <a:chExt cx="1575210" cy="786985"/>
          </a:xfrm>
        </p:grpSpPr>
        <p:sp>
          <p:nvSpPr>
            <p:cNvPr id="134" name="Lifeline" hidden="1">
              <a:hlinkClick r:id="" action="ppaction://macro?name=AskAudience"/>
            </p:cNvPr>
            <p:cNvSpPr/>
            <p:nvPr/>
          </p:nvSpPr>
          <p:spPr>
            <a:xfrm>
              <a:off x="-1855955" y="260905"/>
              <a:ext cx="1575210" cy="786985"/>
            </a:xfrm>
            <a:prstGeom prst="ellipse">
              <a:avLst/>
            </a:prstGeom>
            <a:solidFill>
              <a:schemeClr val="tx1"/>
            </a:solidFill>
            <a:ln w="28575">
              <a:gradFill flip="none" rotWithShape="1">
                <a:gsLst>
                  <a:gs pos="0">
                    <a:srgbClr val="3366FF"/>
                  </a:gs>
                  <a:gs pos="49000">
                    <a:schemeClr val="accent1">
                      <a:lumMod val="97000"/>
                      <a:lumOff val="3000"/>
                    </a:schemeClr>
                  </a:gs>
                  <a:gs pos="100000">
                    <a:srgbClr val="3366FF"/>
                  </a:gs>
                </a:gsLst>
                <a:lin ang="0" scaled="0"/>
                <a:tileRect/>
              </a:gra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endParaRPr lang="en-US" sz="6000" b="1" spc="-450" dirty="0">
                <a:solidFill>
                  <a:prstClr val="white"/>
                </a:solidFill>
              </a:endParaRPr>
            </a:p>
          </p:txBody>
        </p:sp>
        <p:pic>
          <p:nvPicPr>
            <p:cNvPr id="135" name="Picture 134" hidden="1">
              <a:hlinkClick r:id="" action="ppaction://macro?name=AskAudience"/>
            </p:cNvPr>
            <p:cNvPicPr>
              <a:picLocks noChangeAspect="1"/>
            </p:cNvPicPr>
            <p:nvPr/>
          </p:nvPicPr>
          <p:blipFill rotWithShape="1">
            <a:blip r:embed="rId8" cstate="print">
              <a:extLst>
                <a:ext uri="{28A0092B-C50C-407E-A947-70E740481C1C}">
                  <a14:useLocalDpi xmlns:a14="http://schemas.microsoft.com/office/drawing/2010/main" val="0"/>
                </a:ext>
              </a:extLst>
            </a:blip>
            <a:srcRect l="17092" t="15136" r="19425" b="32640"/>
            <a:stretch>
              <a:fillRect/>
            </a:stretch>
          </p:blipFill>
          <p:spPr>
            <a:xfrm>
              <a:off x="-1567615" y="347158"/>
              <a:ext cx="998530" cy="614479"/>
            </a:xfrm>
            <a:prstGeom prst="rect">
              <a:avLst/>
            </a:prstGeom>
          </p:spPr>
        </p:pic>
      </p:grpSp>
      <p:grpSp>
        <p:nvGrpSpPr>
          <p:cNvPr id="147" name="PlusOne" hidden="1"/>
          <p:cNvGrpSpPr/>
          <p:nvPr/>
        </p:nvGrpSpPr>
        <p:grpSpPr>
          <a:xfrm>
            <a:off x="8556653" y="8938331"/>
            <a:ext cx="1248003" cy="623510"/>
            <a:chOff x="-1855955" y="4257568"/>
            <a:chExt cx="1575210" cy="786985"/>
          </a:xfrm>
        </p:grpSpPr>
        <p:sp>
          <p:nvSpPr>
            <p:cNvPr id="148" name="Lifeline" hidden="1">
              <a:hlinkClick r:id="" action="ppaction://macro?name=PlusOne"/>
            </p:cNvPr>
            <p:cNvSpPr/>
            <p:nvPr/>
          </p:nvSpPr>
          <p:spPr>
            <a:xfrm>
              <a:off x="-1855955" y="4257568"/>
              <a:ext cx="1575210" cy="786985"/>
            </a:xfrm>
            <a:prstGeom prst="ellipse">
              <a:avLst/>
            </a:prstGeom>
            <a:solidFill>
              <a:schemeClr val="tx1"/>
            </a:solidFill>
            <a:ln w="28575">
              <a:gradFill flip="none" rotWithShape="1">
                <a:gsLst>
                  <a:gs pos="0">
                    <a:srgbClr val="3366FF"/>
                  </a:gs>
                  <a:gs pos="49000">
                    <a:schemeClr val="accent1">
                      <a:lumMod val="97000"/>
                      <a:lumOff val="3000"/>
                    </a:schemeClr>
                  </a:gs>
                  <a:gs pos="100000">
                    <a:srgbClr val="3366FF"/>
                  </a:gs>
                </a:gsLst>
                <a:lin ang="0" scaled="0"/>
                <a:tileRect/>
              </a:gra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endParaRPr lang="en-US" sz="6000" b="1" spc="-450" dirty="0">
                <a:solidFill>
                  <a:prstClr val="white"/>
                </a:solidFill>
              </a:endParaRPr>
            </a:p>
          </p:txBody>
        </p:sp>
        <p:pic>
          <p:nvPicPr>
            <p:cNvPr id="149" name="Picture 148" hidden="1">
              <a:hlinkClick r:id="" action="ppaction://macro?name=PlusOne"/>
            </p:cNvPr>
            <p:cNvPicPr>
              <a:picLocks noChangeAspect="1"/>
            </p:cNvPicPr>
            <p:nvPr/>
          </p:nvPicPr>
          <p:blipFill rotWithShape="1">
            <a:blip r:embed="rId9" cstate="print">
              <a:extLst>
                <a:ext uri="{28A0092B-C50C-407E-A947-70E740481C1C}">
                  <a14:useLocalDpi xmlns:a14="http://schemas.microsoft.com/office/drawing/2010/main" val="0"/>
                </a:ext>
              </a:extLst>
            </a:blip>
            <a:srcRect l="24933" t="28170" r="25335" b="40810"/>
            <a:stretch>
              <a:fillRect/>
            </a:stretch>
          </p:blipFill>
          <p:spPr>
            <a:xfrm>
              <a:off x="-1471602" y="4401428"/>
              <a:ext cx="806505" cy="499265"/>
            </a:xfrm>
            <a:prstGeom prst="rect">
              <a:avLst/>
            </a:prstGeom>
          </p:spPr>
        </p:pic>
      </p:grpSp>
      <p:grpSp>
        <p:nvGrpSpPr>
          <p:cNvPr id="150" name="LL1X" hidden="1"/>
          <p:cNvGrpSpPr/>
          <p:nvPr/>
        </p:nvGrpSpPr>
        <p:grpSpPr>
          <a:xfrm>
            <a:off x="5793501" y="8708901"/>
            <a:ext cx="1371600" cy="1082367"/>
            <a:chOff x="3862334" y="5805934"/>
            <a:chExt cx="914400" cy="721578"/>
          </a:xfrm>
        </p:grpSpPr>
        <p:sp>
          <p:nvSpPr>
            <p:cNvPr id="151" name="shape" hidden="1"/>
            <p:cNvSpPr/>
            <p:nvPr/>
          </p:nvSpPr>
          <p:spPr>
            <a:xfrm>
              <a:off x="3862334" y="5936597"/>
              <a:ext cx="914400" cy="457200"/>
            </a:xfrm>
            <a:prstGeom prst="ellipse">
              <a:avLst/>
            </a:prstGeom>
            <a:solidFill>
              <a:schemeClr val="tx1">
                <a:alpha val="1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endParaRPr lang="en-US" sz="2700" b="1" dirty="0">
                <a:solidFill>
                  <a:srgbClr val="FFFFFF"/>
                </a:solidFill>
              </a:endParaRPr>
            </a:p>
          </p:txBody>
        </p:sp>
        <p:sp>
          <p:nvSpPr>
            <p:cNvPr id="152" name="Fifty" hidden="1"/>
            <p:cNvSpPr/>
            <p:nvPr/>
          </p:nvSpPr>
          <p:spPr>
            <a:xfrm rot="18900000">
              <a:off x="3967135" y="5805934"/>
              <a:ext cx="721578" cy="721578"/>
            </a:xfrm>
            <a:prstGeom prst="plus">
              <a:avLst>
                <a:gd name="adj" fmla="val 40402"/>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srgbClr val="FFFFFF"/>
                </a:solidFill>
              </a:endParaRPr>
            </a:p>
          </p:txBody>
        </p:sp>
      </p:grpSp>
      <p:grpSp>
        <p:nvGrpSpPr>
          <p:cNvPr id="153" name="LL2X" hidden="1"/>
          <p:cNvGrpSpPr/>
          <p:nvPr/>
        </p:nvGrpSpPr>
        <p:grpSpPr>
          <a:xfrm>
            <a:off x="7146447" y="8708901"/>
            <a:ext cx="1371600" cy="1082367"/>
            <a:chOff x="4764298" y="5805934"/>
            <a:chExt cx="914400" cy="721578"/>
          </a:xfrm>
        </p:grpSpPr>
        <p:sp>
          <p:nvSpPr>
            <p:cNvPr id="154" name="shape" hidden="1"/>
            <p:cNvSpPr/>
            <p:nvPr/>
          </p:nvSpPr>
          <p:spPr>
            <a:xfrm>
              <a:off x="4764298" y="5936597"/>
              <a:ext cx="914400" cy="457200"/>
            </a:xfrm>
            <a:prstGeom prst="ellipse">
              <a:avLst/>
            </a:prstGeom>
            <a:solidFill>
              <a:schemeClr val="tx1">
                <a:alpha val="1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endParaRPr lang="en-US" sz="2700" b="1" dirty="0">
                <a:solidFill>
                  <a:srgbClr val="FFFFFF"/>
                </a:solidFill>
              </a:endParaRPr>
            </a:p>
          </p:txBody>
        </p:sp>
        <p:sp>
          <p:nvSpPr>
            <p:cNvPr id="155" name="Audience" hidden="1"/>
            <p:cNvSpPr/>
            <p:nvPr/>
          </p:nvSpPr>
          <p:spPr>
            <a:xfrm rot="18900000">
              <a:off x="4871242" y="5805934"/>
              <a:ext cx="721578" cy="721578"/>
            </a:xfrm>
            <a:prstGeom prst="plus">
              <a:avLst>
                <a:gd name="adj" fmla="val 40402"/>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srgbClr val="FFFFFF"/>
                </a:solidFill>
              </a:endParaRPr>
            </a:p>
          </p:txBody>
        </p:sp>
      </p:grpSp>
      <p:grpSp>
        <p:nvGrpSpPr>
          <p:cNvPr id="156" name="LL3X" hidden="1"/>
          <p:cNvGrpSpPr/>
          <p:nvPr/>
        </p:nvGrpSpPr>
        <p:grpSpPr>
          <a:xfrm>
            <a:off x="8494854" y="8708901"/>
            <a:ext cx="1371600" cy="1082367"/>
            <a:chOff x="5663236" y="5805934"/>
            <a:chExt cx="914400" cy="721578"/>
          </a:xfrm>
        </p:grpSpPr>
        <p:sp>
          <p:nvSpPr>
            <p:cNvPr id="157" name="shape" hidden="1"/>
            <p:cNvSpPr/>
            <p:nvPr/>
          </p:nvSpPr>
          <p:spPr>
            <a:xfrm>
              <a:off x="5663236" y="5915407"/>
              <a:ext cx="914400" cy="457200"/>
            </a:xfrm>
            <a:prstGeom prst="ellipse">
              <a:avLst/>
            </a:prstGeom>
            <a:solidFill>
              <a:schemeClr val="tx1">
                <a:alpha val="1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endParaRPr lang="en-US" sz="4800" dirty="0">
                <a:solidFill>
                  <a:srgbClr val="FFFFFF"/>
                </a:solidFill>
              </a:endParaRPr>
            </a:p>
          </p:txBody>
        </p:sp>
        <p:sp>
          <p:nvSpPr>
            <p:cNvPr id="158" name="Phone" hidden="1"/>
            <p:cNvSpPr/>
            <p:nvPr/>
          </p:nvSpPr>
          <p:spPr>
            <a:xfrm rot="18900000">
              <a:off x="5762648" y="5805934"/>
              <a:ext cx="721578" cy="721578"/>
            </a:xfrm>
            <a:prstGeom prst="plus">
              <a:avLst>
                <a:gd name="adj" fmla="val 40402"/>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srgbClr val="FFFFFF"/>
                </a:solidFill>
              </a:endParaRPr>
            </a:p>
          </p:txBody>
        </p:sp>
      </p:grpSp>
      <p:sp>
        <p:nvSpPr>
          <p:cNvPr id="160" name="PlusOneText" hidden="1"/>
          <p:cNvSpPr txBox="1"/>
          <p:nvPr/>
        </p:nvSpPr>
        <p:spPr>
          <a:xfrm>
            <a:off x="7025684" y="7193815"/>
            <a:ext cx="1574129" cy="891278"/>
          </a:xfrm>
          <a:prstGeom prst="ellipse">
            <a:avLst/>
          </a:prstGeom>
          <a:solidFill>
            <a:schemeClr val="tx1"/>
          </a:solidFill>
          <a:ln w="44450">
            <a:solidFill>
              <a:srgbClr val="3366FF"/>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defPPr>
              <a:defRPr lang="en-US"/>
            </a:defPPr>
            <a:lvl1pPr algn="ctr">
              <a:defRPr sz="4000" b="1" spc="-300">
                <a:solidFill>
                  <a:prstClr val="white"/>
                </a:solidFill>
                <a:latin typeface="+mn-lt"/>
              </a:defRPr>
            </a:lvl1pPr>
            <a:lvl2pPr>
              <a:defRPr>
                <a:solidFill>
                  <a:schemeClr val="lt1"/>
                </a:solidFill>
                <a:latin typeface="+mn-lt"/>
              </a:defRPr>
            </a:lvl2pPr>
            <a:lvl3pPr>
              <a:defRPr>
                <a:solidFill>
                  <a:schemeClr val="lt1"/>
                </a:solidFill>
                <a:latin typeface="+mn-lt"/>
              </a:defRPr>
            </a:lvl3pPr>
            <a:lvl4pPr>
              <a:defRPr>
                <a:solidFill>
                  <a:schemeClr val="lt1"/>
                </a:solidFill>
                <a:latin typeface="+mn-lt"/>
              </a:defRPr>
            </a:lvl4pPr>
            <a:lvl5pPr>
              <a:defRPr>
                <a:solidFill>
                  <a:schemeClr val="lt1"/>
                </a:solidFill>
                <a:latin typeface="+mn-lt"/>
              </a:defRPr>
            </a:lvl5pPr>
            <a:lvl6pPr>
              <a:defRPr>
                <a:solidFill>
                  <a:schemeClr val="lt1"/>
                </a:solidFill>
                <a:latin typeface="+mn-lt"/>
              </a:defRPr>
            </a:lvl6pPr>
            <a:lvl7pPr>
              <a:defRPr>
                <a:solidFill>
                  <a:schemeClr val="lt1"/>
                </a:solidFill>
                <a:latin typeface="+mn-lt"/>
              </a:defRPr>
            </a:lvl7pPr>
            <a:lvl8pPr>
              <a:defRPr>
                <a:solidFill>
                  <a:schemeClr val="lt1"/>
                </a:solidFill>
                <a:latin typeface="+mn-lt"/>
              </a:defRPr>
            </a:lvl8pPr>
            <a:lvl9pPr>
              <a:defRPr>
                <a:solidFill>
                  <a:schemeClr val="lt1"/>
                </a:solidFill>
                <a:latin typeface="+mn-lt"/>
              </a:defRPr>
            </a:lvl9pPr>
          </a:lstStyle>
          <a:p>
            <a:r>
              <a:rPr lang="en-US" sz="4200" dirty="0">
                <a:sym typeface="Wingdings 2" panose="05020102010507070707" pitchFamily="18" charset="2"/>
              </a:rPr>
              <a:t></a:t>
            </a:r>
            <a:r>
              <a:rPr lang="en-US" sz="6000" dirty="0"/>
              <a:t>1</a:t>
            </a:r>
            <a:endParaRPr lang="en-US" sz="6000" dirty="0"/>
          </a:p>
        </p:txBody>
      </p:sp>
      <p:sp>
        <p:nvSpPr>
          <p:cNvPr id="161" name="DoubleDipText" hidden="1"/>
          <p:cNvSpPr txBox="1"/>
          <p:nvPr/>
        </p:nvSpPr>
        <p:spPr>
          <a:xfrm>
            <a:off x="7025684" y="7193815"/>
            <a:ext cx="1574129" cy="891278"/>
          </a:xfrm>
          <a:prstGeom prst="ellipse">
            <a:avLst/>
          </a:prstGeom>
          <a:solidFill>
            <a:schemeClr val="tx1"/>
          </a:solidFill>
          <a:ln w="44450">
            <a:solidFill>
              <a:srgbClr val="3366FF"/>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defPPr>
              <a:defRPr lang="en-US"/>
            </a:defPPr>
            <a:lvl1pPr algn="ctr">
              <a:defRPr sz="4000" b="1" spc="-300">
                <a:solidFill>
                  <a:prstClr val="white"/>
                </a:solidFill>
                <a:latin typeface="+mn-lt"/>
              </a:defRPr>
            </a:lvl1pPr>
            <a:lvl2pPr>
              <a:defRPr>
                <a:solidFill>
                  <a:schemeClr val="lt1"/>
                </a:solidFill>
                <a:latin typeface="+mn-lt"/>
              </a:defRPr>
            </a:lvl2pPr>
            <a:lvl3pPr>
              <a:defRPr>
                <a:solidFill>
                  <a:schemeClr val="lt1"/>
                </a:solidFill>
                <a:latin typeface="+mn-lt"/>
              </a:defRPr>
            </a:lvl3pPr>
            <a:lvl4pPr>
              <a:defRPr>
                <a:solidFill>
                  <a:schemeClr val="lt1"/>
                </a:solidFill>
                <a:latin typeface="+mn-lt"/>
              </a:defRPr>
            </a:lvl4pPr>
            <a:lvl5pPr>
              <a:defRPr>
                <a:solidFill>
                  <a:schemeClr val="lt1"/>
                </a:solidFill>
                <a:latin typeface="+mn-lt"/>
              </a:defRPr>
            </a:lvl5pPr>
            <a:lvl6pPr>
              <a:defRPr>
                <a:solidFill>
                  <a:schemeClr val="lt1"/>
                </a:solidFill>
                <a:latin typeface="+mn-lt"/>
              </a:defRPr>
            </a:lvl6pPr>
            <a:lvl7pPr>
              <a:defRPr>
                <a:solidFill>
                  <a:schemeClr val="lt1"/>
                </a:solidFill>
                <a:latin typeface="+mn-lt"/>
              </a:defRPr>
            </a:lvl7pPr>
            <a:lvl8pPr>
              <a:defRPr>
                <a:solidFill>
                  <a:schemeClr val="lt1"/>
                </a:solidFill>
                <a:latin typeface="+mn-lt"/>
              </a:defRPr>
            </a:lvl8pPr>
            <a:lvl9pPr>
              <a:defRPr>
                <a:solidFill>
                  <a:schemeClr val="lt1"/>
                </a:solidFill>
                <a:latin typeface="+mn-lt"/>
              </a:defRPr>
            </a:lvl9pPr>
          </a:lstStyle>
          <a:p>
            <a:r>
              <a:rPr lang="en-US" sz="4200" dirty="0">
                <a:sym typeface="Wingdings 2" panose="05020102010507070707" pitchFamily="18" charset="2"/>
              </a:rPr>
              <a:t></a:t>
            </a:r>
            <a:r>
              <a:rPr lang="en-US" sz="6000" dirty="0"/>
              <a:t>2</a:t>
            </a:r>
            <a:endParaRPr lang="en-US" sz="6000" dirty="0"/>
          </a:p>
        </p:txBody>
      </p:sp>
      <p:grpSp>
        <p:nvGrpSpPr>
          <p:cNvPr id="138" name="ContinueWon" hidden="1"/>
          <p:cNvGrpSpPr/>
          <p:nvPr/>
        </p:nvGrpSpPr>
        <p:grpSpPr>
          <a:xfrm>
            <a:off x="4895375" y="5382647"/>
            <a:ext cx="5861636" cy="923948"/>
            <a:chOff x="920627" y="206375"/>
            <a:chExt cx="8983609" cy="1416050"/>
          </a:xfrm>
        </p:grpSpPr>
        <p:sp>
          <p:nvSpPr>
            <p:cNvPr id="139" name="WonValue" hidden="1">
              <a:hlinkClick r:id="" action="ppaction://macro?name=NextQuestion"/>
            </p:cNvPr>
            <p:cNvSpPr>
              <a:spLocks noChangeArrowheads="1"/>
            </p:cNvSpPr>
            <p:nvPr/>
          </p:nvSpPr>
          <p:spPr bwMode="auto">
            <a:xfrm>
              <a:off x="920627" y="206375"/>
              <a:ext cx="8983609" cy="1416050"/>
            </a:xfrm>
            <a:prstGeom prst="hexagon">
              <a:avLst>
                <a:gd name="adj" fmla="val 34128"/>
                <a:gd name="vf" fmla="val 115470"/>
              </a:avLst>
            </a:prstGeom>
            <a:gradFill flip="none" rotWithShape="1">
              <a:gsLst>
                <a:gs pos="35000">
                  <a:srgbClr val="0D0D0D"/>
                </a:gs>
                <a:gs pos="100000">
                  <a:srgbClr val="161645"/>
                </a:gs>
              </a:gsLst>
              <a:lin ang="5400000" scaled="1"/>
              <a:tileRect/>
            </a:gradFill>
            <a:ln w="50800" cap="sq">
              <a:gradFill>
                <a:gsLst>
                  <a:gs pos="50000">
                    <a:schemeClr val="accent5">
                      <a:lumMod val="50000"/>
                    </a:schemeClr>
                  </a:gs>
                  <a:gs pos="100000">
                    <a:schemeClr val="accent2"/>
                  </a:gs>
                  <a:gs pos="0">
                    <a:schemeClr val="accent2"/>
                  </a:gs>
                </a:gsLst>
                <a:lin ang="10800000" scaled="0"/>
              </a:gradFill>
              <a:miter lim="800000"/>
            </a:ln>
            <a:effectLst/>
          </p:spPr>
          <p:txBody>
            <a:bodyPr wrap="none" tIns="0" anchor="ctr"/>
            <a:lstStyle/>
            <a:p>
              <a:pPr algn="ctr"/>
              <a:r>
                <a:rPr lang="en-US" sz="6600" b="1">
                  <a:solidFill>
                    <a:srgbClr val="FFFFFF"/>
                  </a:solidFill>
                </a:rPr>
                <a:t>$200</a:t>
              </a:r>
              <a:endParaRPr lang="en-US" sz="6600" b="1" dirty="0">
                <a:solidFill>
                  <a:srgbClr val="FFFFFF"/>
                </a:solidFill>
              </a:endParaRPr>
            </a:p>
          </p:txBody>
        </p:sp>
        <p:sp>
          <p:nvSpPr>
            <p:cNvPr id="140" name="AutoShape 80" hidden="1"/>
            <p:cNvSpPr>
              <a:spLocks noChangeAspect="1" noChangeArrowheads="1"/>
            </p:cNvSpPr>
            <p:nvPr/>
          </p:nvSpPr>
          <p:spPr bwMode="auto">
            <a:xfrm>
              <a:off x="1096655" y="811067"/>
              <a:ext cx="243460" cy="235912"/>
            </a:xfrm>
            <a:prstGeom prst="diamond">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650">
                <a:solidFill>
                  <a:srgbClr val="000000"/>
                </a:solidFill>
              </a:endParaRPr>
            </a:p>
          </p:txBody>
        </p:sp>
        <p:sp>
          <p:nvSpPr>
            <p:cNvPr id="141" name="AutoShape 81" hidden="1"/>
            <p:cNvSpPr>
              <a:spLocks noChangeAspect="1" noChangeArrowheads="1"/>
            </p:cNvSpPr>
            <p:nvPr/>
          </p:nvSpPr>
          <p:spPr bwMode="auto">
            <a:xfrm>
              <a:off x="9462786" y="811067"/>
              <a:ext cx="243460" cy="235912"/>
            </a:xfrm>
            <a:prstGeom prst="diamond">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650">
                <a:solidFill>
                  <a:srgbClr val="000000"/>
                </a:solidFill>
              </a:endParaRPr>
            </a:p>
          </p:txBody>
        </p:sp>
      </p:grpSp>
      <p:grpSp>
        <p:nvGrpSpPr>
          <p:cNvPr id="118" name="FinalAnswer" hidden="1"/>
          <p:cNvGrpSpPr/>
          <p:nvPr/>
        </p:nvGrpSpPr>
        <p:grpSpPr>
          <a:xfrm>
            <a:off x="3673473" y="4799656"/>
            <a:ext cx="8350902" cy="1590785"/>
            <a:chOff x="2448982" y="3199770"/>
            <a:chExt cx="5567268" cy="1060523"/>
          </a:xfrm>
        </p:grpSpPr>
        <p:sp>
          <p:nvSpPr>
            <p:cNvPr id="119" name="Hexagon 118" hidden="1"/>
            <p:cNvSpPr/>
            <p:nvPr/>
          </p:nvSpPr>
          <p:spPr>
            <a:xfrm>
              <a:off x="2448982" y="3199770"/>
              <a:ext cx="5567268" cy="1060523"/>
            </a:xfrm>
            <a:prstGeom prst="hexagon">
              <a:avLst/>
            </a:prstGeom>
            <a:gradFill flip="none" rotWithShape="1">
              <a:gsLst>
                <a:gs pos="35000">
                  <a:srgbClr val="002060"/>
                </a:gs>
                <a:gs pos="100000">
                  <a:schemeClr val="accent2"/>
                </a:gs>
              </a:gsLst>
              <a:lin ang="5400000" scaled="1"/>
              <a:tileRect/>
            </a:gradFill>
            <a:ln w="50800">
              <a:solidFill>
                <a:schemeClr val="tx1"/>
              </a:solidFill>
            </a:ln>
            <a:effectLst/>
          </p:spPr>
          <p:txBody>
            <a:bodyPr wrap="none" anchor="ctr"/>
            <a:lstStyle/>
            <a:p>
              <a:pPr algn="ctr"/>
              <a:endParaRPr lang="en-US" sz="2700" dirty="0">
                <a:solidFill>
                  <a:srgbClr val="FFFFFF"/>
                </a:solidFill>
              </a:endParaRPr>
            </a:p>
          </p:txBody>
        </p:sp>
        <p:sp>
          <p:nvSpPr>
            <p:cNvPr id="120" name="Freeform 119" hidden="1"/>
            <p:cNvSpPr/>
            <p:nvPr/>
          </p:nvSpPr>
          <p:spPr>
            <a:xfrm>
              <a:off x="2513697" y="3199770"/>
              <a:ext cx="5437838" cy="400832"/>
            </a:xfrm>
            <a:custGeom>
              <a:avLst/>
              <a:gdLst>
                <a:gd name="connsiteX0" fmla="*/ 200416 w 5437838"/>
                <a:gd name="connsiteY0" fmla="*/ 0 h 400832"/>
                <a:gd name="connsiteX1" fmla="*/ 5237422 w 5437838"/>
                <a:gd name="connsiteY1" fmla="*/ 0 h 400832"/>
                <a:gd name="connsiteX2" fmla="*/ 5437838 w 5437838"/>
                <a:gd name="connsiteY2" fmla="*/ 400832 h 400832"/>
                <a:gd name="connsiteX3" fmla="*/ 0 w 5437838"/>
                <a:gd name="connsiteY3" fmla="*/ 400832 h 400832"/>
              </a:gdLst>
              <a:ahLst/>
              <a:cxnLst>
                <a:cxn ang="0">
                  <a:pos x="connsiteX0" y="connsiteY0"/>
                </a:cxn>
                <a:cxn ang="0">
                  <a:pos x="connsiteX1" y="connsiteY1"/>
                </a:cxn>
                <a:cxn ang="0">
                  <a:pos x="connsiteX2" y="connsiteY2"/>
                </a:cxn>
                <a:cxn ang="0">
                  <a:pos x="connsiteX3" y="connsiteY3"/>
                </a:cxn>
              </a:cxnLst>
              <a:rect l="l" t="t" r="r" b="b"/>
              <a:pathLst>
                <a:path w="5437838" h="400832">
                  <a:moveTo>
                    <a:pt x="200416" y="0"/>
                  </a:moveTo>
                  <a:lnTo>
                    <a:pt x="5237422" y="0"/>
                  </a:lnTo>
                  <a:lnTo>
                    <a:pt x="5437838" y="400832"/>
                  </a:lnTo>
                  <a:lnTo>
                    <a:pt x="0" y="400832"/>
                  </a:lnTo>
                  <a:close/>
                </a:path>
              </a:pathLst>
            </a:custGeom>
            <a:solidFill>
              <a:schemeClr val="tx1"/>
            </a:solidFill>
            <a:ln w="76200">
              <a:noFill/>
            </a:ln>
            <a:effectLst/>
          </p:spPr>
          <p:txBody>
            <a:bodyPr wrap="none" anchor="ctr"/>
            <a:lstStyle/>
            <a:p>
              <a:pPr algn="ctr"/>
              <a:r>
                <a:rPr lang="en-US" sz="3600" b="1" dirty="0">
                  <a:solidFill>
                    <a:srgbClr val="FFFFFF"/>
                  </a:solidFill>
                  <a:effectLst>
                    <a:outerShdw blurRad="38100" dist="38100" dir="2700000" algn="tl">
                      <a:srgbClr val="000000">
                        <a:alpha val="43137"/>
                      </a:srgbClr>
                    </a:outerShdw>
                  </a:effectLst>
                  <a:latin typeface="Arial" panose="020B0604020202020204"/>
                </a:rPr>
                <a:t>IS THAT YOUR FINAL ANSWER?</a:t>
              </a:r>
              <a:endParaRPr lang="en-US" sz="3600" b="1" dirty="0">
                <a:solidFill>
                  <a:srgbClr val="FFFFFF"/>
                </a:solidFill>
                <a:effectLst>
                  <a:outerShdw blurRad="38100" dist="38100" dir="2700000" algn="tl">
                    <a:srgbClr val="000000">
                      <a:alpha val="43137"/>
                    </a:srgbClr>
                  </a:outerShdw>
                </a:effectLst>
                <a:latin typeface="Arial" panose="020B0604020202020204"/>
              </a:endParaRPr>
            </a:p>
          </p:txBody>
        </p:sp>
        <p:sp>
          <p:nvSpPr>
            <p:cNvPr id="121" name="FinalNo" hidden="1">
              <a:hlinkClick r:id="" action="ppaction://macro?name=FinalAnswer"/>
            </p:cNvPr>
            <p:cNvSpPr>
              <a:spLocks noChangeArrowheads="1"/>
            </p:cNvSpPr>
            <p:nvPr/>
          </p:nvSpPr>
          <p:spPr bwMode="auto">
            <a:xfrm>
              <a:off x="5384605" y="3701495"/>
              <a:ext cx="2286000" cy="457200"/>
            </a:xfrm>
            <a:prstGeom prst="hexagon">
              <a:avLst/>
            </a:prstGeom>
            <a:noFill/>
            <a:ln w="19050">
              <a:solidFill>
                <a:srgbClr val="3366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r>
                <a:rPr lang="en-US" altLang="en-US" sz="4200" b="1" dirty="0">
                  <a:solidFill>
                    <a:srgbClr val="FFFFFF"/>
                  </a:solidFill>
                </a:rPr>
                <a:t>NO</a:t>
              </a:r>
              <a:endParaRPr lang="en-US" altLang="en-US" sz="4200" b="1" dirty="0">
                <a:solidFill>
                  <a:srgbClr val="FFFFFF"/>
                </a:solidFill>
              </a:endParaRPr>
            </a:p>
          </p:txBody>
        </p:sp>
        <p:sp>
          <p:nvSpPr>
            <p:cNvPr id="122" name="FinalYes" hidden="1">
              <a:hlinkClick r:id="" action="ppaction://macro?name=FinalAnswer"/>
            </p:cNvPr>
            <p:cNvSpPr>
              <a:spLocks noChangeArrowheads="1"/>
            </p:cNvSpPr>
            <p:nvPr/>
          </p:nvSpPr>
          <p:spPr bwMode="auto">
            <a:xfrm>
              <a:off x="2793170" y="3701495"/>
              <a:ext cx="2286000" cy="457200"/>
            </a:xfrm>
            <a:prstGeom prst="hexagon">
              <a:avLst/>
            </a:prstGeom>
            <a:noFill/>
            <a:ln w="19050">
              <a:solidFill>
                <a:srgbClr val="3366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r>
                <a:rPr lang="en-US" altLang="en-US" sz="4200" b="1" dirty="0">
                  <a:solidFill>
                    <a:srgbClr val="FFFFFF"/>
                  </a:solidFill>
                </a:rPr>
                <a:t>YES</a:t>
              </a:r>
              <a:endParaRPr lang="en-US" altLang="en-US" sz="4200" b="1" dirty="0">
                <a:solidFill>
                  <a:srgbClr val="FFFFFF"/>
                </a:solidFill>
              </a:endParaRPr>
            </a:p>
          </p:txBody>
        </p:sp>
      </p:grpSp>
      <p:sp>
        <p:nvSpPr>
          <p:cNvPr id="131" name="Start">
            <a:hlinkClick r:id="" action="ppaction://macro?name=StartFastestFinger"/>
          </p:cNvPr>
          <p:cNvSpPr>
            <a:spLocks noChangeArrowheads="1"/>
          </p:cNvSpPr>
          <p:nvPr/>
        </p:nvSpPr>
        <p:spPr bwMode="auto">
          <a:xfrm>
            <a:off x="6086111" y="9868704"/>
            <a:ext cx="3771900" cy="411480"/>
          </a:xfrm>
          <a:prstGeom prst="hexagon">
            <a:avLst/>
          </a:prstGeom>
          <a:gradFill flip="none" rotWithShape="1">
            <a:gsLst>
              <a:gs pos="65000">
                <a:schemeClr val="tx1">
                  <a:alpha val="1000"/>
                </a:schemeClr>
              </a:gs>
              <a:gs pos="95000">
                <a:schemeClr val="accent6">
                  <a:lumMod val="50000"/>
                </a:schemeClr>
              </a:gs>
            </a:gsLst>
            <a:path path="shape">
              <a:fillToRect l="50000" t="50000" r="50000" b="50000"/>
            </a:path>
            <a:tileRect/>
          </a:gradFill>
          <a:ln w="25400">
            <a:gradFill flip="none" rotWithShape="1">
              <a:gsLst>
                <a:gs pos="0">
                  <a:srgbClr val="3366FF"/>
                </a:gs>
                <a:gs pos="49000">
                  <a:schemeClr val="accent1">
                    <a:lumMod val="97000"/>
                    <a:lumOff val="3000"/>
                  </a:schemeClr>
                </a:gs>
                <a:gs pos="100000">
                  <a:srgbClr val="3366FF"/>
                </a:gs>
              </a:gsLst>
              <a:lin ang="0" scaled="0"/>
              <a:tileRect/>
            </a:gra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r>
              <a:rPr lang="en-US" altLang="en-US" sz="2700" b="1">
                <a:solidFill>
                  <a:srgbClr val="FFFFFF"/>
                </a:solidFill>
              </a:rPr>
              <a:t>Bắt đầu </a:t>
            </a:r>
            <a:endParaRPr lang="en-US" altLang="en-US" sz="2700" b="1" dirty="0">
              <a:solidFill>
                <a:srgbClr val="FFFFFF"/>
              </a:solidFill>
            </a:endParaRPr>
          </a:p>
        </p:txBody>
      </p:sp>
      <p:pic>
        <p:nvPicPr>
          <p:cNvPr id="159" name="Countdown Timer 60 seconds ( v 263 ) circle clock with sound effects 4k">
            <a:hlinkClick r:id="" action="ppaction://media"/>
          </p:cNvPr>
          <p:cNvPicPr>
            <a:picLocks noChangeAspect="1"/>
          </p:cNvPicPr>
          <p:nvPr>
            <a:videoFile r:link="rId10"/>
            <p:extLst>
              <p:ext uri="{DAA4B4D4-6D71-4841-9C94-3DE7FCFB9230}">
                <p14:media xmlns:p14="http://schemas.microsoft.com/office/powerpoint/2010/main" r:embed="rId11"/>
              </p:ext>
            </p:extLst>
          </p:nvPr>
        </p:nvPicPr>
        <p:blipFill rotWithShape="1">
          <a:blip r:embed="rId12"/>
          <a:srcRect l="21738" r="21801"/>
          <a:stretch>
            <a:fillRect/>
          </a:stretch>
        </p:blipFill>
        <p:spPr>
          <a:xfrm>
            <a:off x="15759464" y="8324982"/>
            <a:ext cx="2078181" cy="1940043"/>
          </a:xfrm>
          <a:prstGeom prst="flowChartConnector">
            <a:avLst/>
          </a:prstGeom>
        </p:spPr>
      </p:pic>
      <p:pic>
        <p:nvPicPr>
          <p:cNvPr id="162" name="Kbc (1)">
            <a:hlinkClick r:id="" action="ppaction://media"/>
          </p:cNvPr>
          <p:cNvPicPr>
            <a:picLocks noChangeAspect="1"/>
          </p:cNvPicPr>
          <p:nvPr>
            <a:audioFile r:link="rId13"/>
            <p:extLst>
              <p:ext uri="{DAA4B4D4-6D71-4841-9C94-3DE7FCFB9230}">
                <p14:media xmlns:p14="http://schemas.microsoft.com/office/powerpoint/2010/main" r:embed="rId14"/>
              </p:ext>
            </p:extLst>
          </p:nvPr>
        </p:nvPicPr>
        <p:blipFill>
          <a:blip r:embed="rId15"/>
          <a:stretch>
            <a:fillRect/>
          </a:stretch>
        </p:blipFill>
        <p:spPr>
          <a:xfrm>
            <a:off x="17593841" y="10751802"/>
            <a:ext cx="558615" cy="558615"/>
          </a:xfrm>
          <a:prstGeom prst="rect">
            <a:avLst/>
          </a:prstGeom>
          <a:effectLst>
            <a:outerShdw blurRad="50800" dist="50800" dir="5400000" algn="ctr" rotWithShape="0">
              <a:schemeClr val="tx1"/>
            </a:outerShdw>
          </a:effectLst>
        </p:spPr>
      </p:pic>
      <p:sp>
        <p:nvSpPr>
          <p:cNvPr id="2" name="Rectangle 1"/>
          <p:cNvSpPr/>
          <p:nvPr/>
        </p:nvSpPr>
        <p:spPr>
          <a:xfrm>
            <a:off x="1911813" y="6119467"/>
            <a:ext cx="5116767" cy="1077218"/>
          </a:xfrm>
          <a:prstGeom prst="rect">
            <a:avLst/>
          </a:prstGeom>
        </p:spPr>
        <p:txBody>
          <a:bodyPr wrap="square">
            <a:spAutoFit/>
          </a:bodyPr>
          <a:lstStyle/>
          <a:p>
            <a:r>
              <a:rPr lang="fr-FR" sz="3200">
                <a:solidFill>
                  <a:schemeClr val="bg1"/>
                </a:solidFill>
                <a:latin typeface="Times New Roman" panose="02020603050405020304" pitchFamily="18" charset="0"/>
                <a:ea typeface="Times New Roman" panose="02020603050405020304" pitchFamily="18" charset="0"/>
              </a:rPr>
              <a:t>Thảo luận về các chính sách đối ngoại của xã.</a:t>
            </a:r>
            <a:endParaRPr lang="en-GB" sz="3200">
              <a:solidFill>
                <a:schemeClr val="bg1"/>
              </a:solidFill>
            </a:endParaRPr>
          </a:p>
        </p:txBody>
      </p:sp>
      <p:sp>
        <p:nvSpPr>
          <p:cNvPr id="3" name="Rectangle 2"/>
          <p:cNvSpPr/>
          <p:nvPr/>
        </p:nvSpPr>
        <p:spPr>
          <a:xfrm>
            <a:off x="8533198" y="5924507"/>
            <a:ext cx="5853085" cy="1569660"/>
          </a:xfrm>
          <a:prstGeom prst="rect">
            <a:avLst/>
          </a:prstGeom>
        </p:spPr>
        <p:txBody>
          <a:bodyPr wrap="square">
            <a:spAutoFit/>
          </a:bodyPr>
          <a:lstStyle/>
          <a:p>
            <a:r>
              <a:rPr lang="fr-FR" sz="32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Gặp mặt, lấy ý kiến giữa lãnh đạo của xã và nhân dân trong xã nhằm tiến tới một xã phát triển bậc nhất.</a:t>
            </a:r>
            <a:endParaRPr lang="en-GB" sz="3200">
              <a:solidFill>
                <a:schemeClr val="bg1"/>
              </a:solidFill>
              <a:latin typeface="Times New Roman" panose="02020603050405020304" pitchFamily="18" charset="0"/>
              <a:cs typeface="Times New Roman" panose="02020603050405020304" pitchFamily="18" charset="0"/>
            </a:endParaRPr>
          </a:p>
        </p:txBody>
      </p:sp>
      <p:sp>
        <p:nvSpPr>
          <p:cNvPr id="4" name="Rectangle 3"/>
          <p:cNvSpPr/>
          <p:nvPr/>
        </p:nvSpPr>
        <p:spPr>
          <a:xfrm>
            <a:off x="1784050" y="7738248"/>
            <a:ext cx="5839152" cy="1569660"/>
          </a:xfrm>
          <a:prstGeom prst="rect">
            <a:avLst/>
          </a:prstGeom>
        </p:spPr>
        <p:txBody>
          <a:bodyPr wrap="square">
            <a:spAutoFit/>
          </a:bodyPr>
          <a:lstStyle/>
          <a:p>
            <a:r>
              <a:rPr lang="fr-FR" sz="32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Đổi tên, mục tiêu hoạt động của xã và các ban, bộ phận khác nhằm tiến tới một xã phát triển bậc nhất.</a:t>
            </a:r>
            <a:endParaRPr lang="en-GB" sz="3200">
              <a:solidFill>
                <a:schemeClr val="bg1"/>
              </a:solidFill>
              <a:latin typeface="Times New Roman" panose="02020603050405020304" pitchFamily="18" charset="0"/>
              <a:cs typeface="Times New Roman" panose="02020603050405020304" pitchFamily="18" charset="0"/>
            </a:endParaRPr>
          </a:p>
        </p:txBody>
      </p:sp>
      <p:sp>
        <p:nvSpPr>
          <p:cNvPr id="6" name="Rectangle 5"/>
          <p:cNvSpPr/>
          <p:nvPr/>
        </p:nvSpPr>
        <p:spPr>
          <a:xfrm>
            <a:off x="8935293" y="7962942"/>
            <a:ext cx="4937129" cy="1077218"/>
          </a:xfrm>
          <a:prstGeom prst="rect">
            <a:avLst/>
          </a:prstGeom>
        </p:spPr>
        <p:txBody>
          <a:bodyPr wrap="square">
            <a:spAutoFit/>
          </a:bodyPr>
          <a:lstStyle/>
          <a:p>
            <a:r>
              <a:rPr lang="fr-FR" sz="3200">
                <a:solidFill>
                  <a:schemeClr val="bg1"/>
                </a:solidFill>
                <a:latin typeface="Times New Roman" panose="02020603050405020304" pitchFamily="18" charset="0"/>
                <a:ea typeface="Times New Roman" panose="02020603050405020304" pitchFamily="18" charset="0"/>
              </a:rPr>
              <a:t>Ông chủ tịch tuyên bố về kế hoạch đổi mới của xã Cà Hạ.</a:t>
            </a:r>
            <a:endParaRPr lang="en-GB" sz="3200">
              <a:solidFill>
                <a:schemeClr val="bg1"/>
              </a:solidFill>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62"/>
                                        </p:tgtEl>
                                      </p:cBhvr>
                                    </p:cmd>
                                  </p:childTnLst>
                                </p:cTn>
                              </p:par>
                              <p:par>
                                <p:cTn id="7" presetID="19" presetClass="emph" presetSubtype="0" repeatCount="indefinite" fill="hold" grpId="0" nodeType="withEffect">
                                  <p:stCondLst>
                                    <p:cond delay="0"/>
                                  </p:stCondLst>
                                  <p:childTnLst>
                                    <p:animClr clrSpc="rgb" dir="cw">
                                      <p:cBhvr override="childStyle">
                                        <p:cTn id="8" dur="500" fill="hold"/>
                                        <p:tgtEl>
                                          <p:spTgt spid="77885"/>
                                        </p:tgtEl>
                                        <p:attrNameLst>
                                          <p:attrName>style.color</p:attrName>
                                        </p:attrNameLst>
                                      </p:cBhvr>
                                      <p:to>
                                        <a:srgbClr val="FFC000"/>
                                      </p:to>
                                    </p:animClr>
                                    <p:animClr clrSpc="rgb" dir="cw">
                                      <p:cBhvr>
                                        <p:cTn id="9" dur="500" fill="hold"/>
                                        <p:tgtEl>
                                          <p:spTgt spid="77885"/>
                                        </p:tgtEl>
                                        <p:attrNameLst>
                                          <p:attrName>fillcolor</p:attrName>
                                        </p:attrNameLst>
                                      </p:cBhvr>
                                      <p:to>
                                        <a:srgbClr val="FFC000"/>
                                      </p:to>
                                    </p:animClr>
                                    <p:set>
                                      <p:cBhvr>
                                        <p:cTn id="10" dur="500" fill="hold"/>
                                        <p:tgtEl>
                                          <p:spTgt spid="77885"/>
                                        </p:tgtEl>
                                        <p:attrNameLst>
                                          <p:attrName>fill.type</p:attrName>
                                        </p:attrNameLst>
                                      </p:cBhvr>
                                      <p:to>
                                        <p:strVal val="solid"/>
                                      </p:to>
                                    </p:set>
                                    <p:set>
                                      <p:cBhvr>
                                        <p:cTn id="11" dur="500" fill="hold"/>
                                        <p:tgtEl>
                                          <p:spTgt spid="77885"/>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131"/>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159"/>
                                        </p:tgtEl>
                                      </p:cBhvr>
                                    </p:cmd>
                                  </p:childTnLst>
                                </p:cTn>
                              </p:par>
                            </p:childTnLst>
                          </p:cTn>
                        </p:par>
                      </p:childTnLst>
                    </p:cTn>
                  </p:par>
                </p:childTnLst>
              </p:cTn>
              <p:nextCondLst>
                <p:cond evt="onClick" delay="0">
                  <p:tgtEl>
                    <p:spTgt spid="131"/>
                  </p:tgtEl>
                </p:cond>
              </p:nextCondLst>
            </p:seq>
            <p:video>
              <p:cMediaNode vol="80000">
                <p:cTn id="17" fill="hold" display="0">
                  <p:stCondLst>
                    <p:cond delay="indefinite"/>
                  </p:stCondLst>
                </p:cTn>
                <p:tgtEl>
                  <p:spTgt spid="159"/>
                </p:tgtEl>
              </p:cMediaNode>
            </p:video>
            <p:audio>
              <p:cMediaNode vol="57500" numSld="999" showWhenStopped="0">
                <p:cTn id="18" fill="hold" display="0">
                  <p:stCondLst>
                    <p:cond delay="indefinite"/>
                  </p:stCondLst>
                  <p:endCondLst>
                    <p:cond evt="onStopAudio" delay="0">
                      <p:tgtEl>
                        <p:sldTgt/>
                      </p:tgtEl>
                    </p:cond>
                  </p:endCondLst>
                </p:cTn>
                <p:tgtEl>
                  <p:spTgt spid="162"/>
                </p:tgtEl>
              </p:cMediaNode>
            </p:audio>
            <p:seq concurrent="1" nextAc="seek">
              <p:cTn id="19" restart="whenNotActive" fill="hold" evtFilter="cancelBubble" nodeType="interactiveSeq">
                <p:stCondLst>
                  <p:cond evt="onClick" delay="0">
                    <p:tgtEl>
                      <p:spTgt spid="77864"/>
                    </p:tgtEl>
                  </p:cond>
                </p:stCondLst>
                <p:endSync evt="end" delay="0">
                  <p:rtn val="all"/>
                </p:endSync>
                <p:childTnLst>
                  <p:par>
                    <p:cTn id="20" fill="hold">
                      <p:stCondLst>
                        <p:cond delay="0"/>
                      </p:stCondLst>
                      <p:childTnLst>
                        <p:par>
                          <p:cTn id="21" fill="hold">
                            <p:stCondLst>
                              <p:cond delay="0"/>
                            </p:stCondLst>
                            <p:childTnLst>
                              <p:par>
                                <p:cTn id="22" presetID="19" presetClass="emph" presetSubtype="0" repeatCount="indefinite" fill="hold" grpId="0" nodeType="clickEffect">
                                  <p:stCondLst>
                                    <p:cond delay="0"/>
                                  </p:stCondLst>
                                  <p:childTnLst>
                                    <p:animClr clrSpc="rgb" dir="cw">
                                      <p:cBhvr override="childStyle">
                                        <p:cTn id="23" dur="500" fill="hold"/>
                                        <p:tgtEl>
                                          <p:spTgt spid="77864"/>
                                        </p:tgtEl>
                                        <p:attrNameLst>
                                          <p:attrName>style.color</p:attrName>
                                        </p:attrNameLst>
                                      </p:cBhvr>
                                      <p:to>
                                        <a:srgbClr val="00B050"/>
                                      </p:to>
                                    </p:animClr>
                                    <p:animClr clrSpc="rgb" dir="cw">
                                      <p:cBhvr>
                                        <p:cTn id="24" dur="500" fill="hold"/>
                                        <p:tgtEl>
                                          <p:spTgt spid="77864"/>
                                        </p:tgtEl>
                                        <p:attrNameLst>
                                          <p:attrName>fillcolor</p:attrName>
                                        </p:attrNameLst>
                                      </p:cBhvr>
                                      <p:to>
                                        <a:srgbClr val="00B050"/>
                                      </p:to>
                                    </p:animClr>
                                    <p:set>
                                      <p:cBhvr>
                                        <p:cTn id="25" dur="500" fill="hold"/>
                                        <p:tgtEl>
                                          <p:spTgt spid="77864"/>
                                        </p:tgtEl>
                                        <p:attrNameLst>
                                          <p:attrName>fill.type</p:attrName>
                                        </p:attrNameLst>
                                      </p:cBhvr>
                                      <p:to>
                                        <p:strVal val="solid"/>
                                      </p:to>
                                    </p:set>
                                    <p:set>
                                      <p:cBhvr>
                                        <p:cTn id="26" dur="500" fill="hold"/>
                                        <p:tgtEl>
                                          <p:spTgt spid="77864"/>
                                        </p:tgtEl>
                                        <p:attrNameLst>
                                          <p:attrName>fill.on</p:attrName>
                                        </p:attrNameLst>
                                      </p:cBhvr>
                                      <p:to>
                                        <p:strVal val="true"/>
                                      </p:to>
                                    </p:set>
                                  </p:childTnLst>
                                  <p:subTnLst>
                                    <p:audio>
                                      <p:cMediaNode>
                                        <p:cTn display="0" masterRel="sameClick">
                                          <p:stCondLst>
                                            <p:cond evt="begin" delay="0">
                                              <p:tn val="22"/>
                                            </p:cond>
                                          </p:stCondLst>
                                          <p:endCondLst>
                                            <p:cond evt="onStopAudio" delay="0">
                                              <p:tgtEl>
                                                <p:sldTgt/>
                                              </p:tgtEl>
                                            </p:cond>
                                          </p:endCondLst>
                                        </p:cTn>
                                        <p:tgtEl>
                                          <p:sndTgt r:embed="rId4" name="09 Who's Was Correct_.wav"/>
                                        </p:tgtEl>
                                      </p:cMediaNode>
                                    </p:audio>
                                  </p:subTnLst>
                                </p:cTn>
                              </p:par>
                            </p:childTnLst>
                          </p:cTn>
                        </p:par>
                      </p:childTnLst>
                    </p:cTn>
                  </p:par>
                </p:childTnLst>
              </p:cTn>
              <p:nextCondLst>
                <p:cond evt="onClick" delay="0">
                  <p:tgtEl>
                    <p:spTgt spid="77864"/>
                  </p:tgtEl>
                </p:cond>
              </p:nextCondLst>
            </p:seq>
            <p:seq concurrent="1" nextAc="seek">
              <p:cTn id="27" restart="whenNotActive" fill="hold" evtFilter="cancelBubble" nodeType="interactiveSeq">
                <p:stCondLst>
                  <p:cond evt="onClick" delay="0">
                    <p:tgtEl>
                      <p:spTgt spid="77863"/>
                    </p:tgtEl>
                  </p:cond>
                </p:stCondLst>
                <p:endSync evt="end" delay="0">
                  <p:rtn val="all"/>
                </p:endSync>
                <p:childTnLst>
                  <p:par>
                    <p:cTn id="28" fill="hold">
                      <p:stCondLst>
                        <p:cond delay="0"/>
                      </p:stCondLst>
                      <p:childTnLst>
                        <p:par>
                          <p:cTn id="29" fill="hold">
                            <p:stCondLst>
                              <p:cond delay="0"/>
                            </p:stCondLst>
                            <p:childTnLst>
                              <p:par>
                                <p:cTn id="30" presetID="19" presetClass="emph" presetSubtype="0" fill="hold" grpId="0" nodeType="clickEffect">
                                  <p:stCondLst>
                                    <p:cond delay="0"/>
                                  </p:stCondLst>
                                  <p:childTnLst>
                                    <p:animClr clrSpc="rgb" dir="cw">
                                      <p:cBhvr override="childStyle">
                                        <p:cTn id="31" dur="500" fill="hold"/>
                                        <p:tgtEl>
                                          <p:spTgt spid="77863"/>
                                        </p:tgtEl>
                                        <p:attrNameLst>
                                          <p:attrName>style.color</p:attrName>
                                        </p:attrNameLst>
                                      </p:cBhvr>
                                      <p:to>
                                        <a:srgbClr val="C00000"/>
                                      </p:to>
                                    </p:animClr>
                                    <p:animClr clrSpc="rgb" dir="cw">
                                      <p:cBhvr>
                                        <p:cTn id="32" dur="500" fill="hold"/>
                                        <p:tgtEl>
                                          <p:spTgt spid="77863"/>
                                        </p:tgtEl>
                                        <p:attrNameLst>
                                          <p:attrName>fillcolor</p:attrName>
                                        </p:attrNameLst>
                                      </p:cBhvr>
                                      <p:to>
                                        <a:srgbClr val="C00000"/>
                                      </p:to>
                                    </p:animClr>
                                    <p:set>
                                      <p:cBhvr>
                                        <p:cTn id="33" dur="500" fill="hold"/>
                                        <p:tgtEl>
                                          <p:spTgt spid="77863"/>
                                        </p:tgtEl>
                                        <p:attrNameLst>
                                          <p:attrName>fill.type</p:attrName>
                                        </p:attrNameLst>
                                      </p:cBhvr>
                                      <p:to>
                                        <p:strVal val="solid"/>
                                      </p:to>
                                    </p:set>
                                    <p:set>
                                      <p:cBhvr>
                                        <p:cTn id="34" dur="500" fill="hold"/>
                                        <p:tgtEl>
                                          <p:spTgt spid="77863"/>
                                        </p:tgtEl>
                                        <p:attrNameLst>
                                          <p:attrName>fill.on</p:attrName>
                                        </p:attrNameLst>
                                      </p:cBhvr>
                                      <p:to>
                                        <p:strVal val="true"/>
                                      </p:to>
                                    </p:set>
                                  </p:childTnLst>
                                  <p:subTnLst>
                                    <p:audio>
                                      <p:cMediaNode>
                                        <p:cTn display="0" masterRel="sameClick">
                                          <p:stCondLst>
                                            <p:cond evt="begin" delay="0">
                                              <p:tn val="30"/>
                                            </p:cond>
                                          </p:stCondLst>
                                          <p:endCondLst>
                                            <p:cond evt="onStopAudio" delay="0">
                                              <p:tgtEl>
                                                <p:sldTgt/>
                                              </p:tgtEl>
                                            </p:cond>
                                          </p:endCondLst>
                                        </p:cTn>
                                        <p:tgtEl>
                                          <p:sndTgt r:embed="rId16" name="61 $1,000,000 Lose.wav"/>
                                        </p:tgtEl>
                                      </p:cMediaNode>
                                    </p:audio>
                                  </p:subTnLst>
                                </p:cTn>
                              </p:par>
                            </p:childTnLst>
                          </p:cTn>
                        </p:par>
                      </p:childTnLst>
                    </p:cTn>
                  </p:par>
                </p:childTnLst>
              </p:cTn>
              <p:nextCondLst>
                <p:cond evt="onClick" delay="0">
                  <p:tgtEl>
                    <p:spTgt spid="77863"/>
                  </p:tgtEl>
                </p:cond>
              </p:nextCondLst>
            </p:seq>
            <p:seq concurrent="1" nextAc="seek">
              <p:cTn id="35" restart="whenNotActive" fill="hold" evtFilter="cancelBubble" nodeType="interactiveSeq">
                <p:stCondLst>
                  <p:cond evt="onClick" delay="0">
                    <p:tgtEl>
                      <p:spTgt spid="77861"/>
                    </p:tgtEl>
                  </p:cond>
                </p:stCondLst>
                <p:endSync evt="end" delay="0">
                  <p:rtn val="all"/>
                </p:endSync>
                <p:childTnLst>
                  <p:par>
                    <p:cTn id="36" fill="hold">
                      <p:stCondLst>
                        <p:cond delay="0"/>
                      </p:stCondLst>
                      <p:childTnLst>
                        <p:par>
                          <p:cTn id="37" fill="hold">
                            <p:stCondLst>
                              <p:cond delay="0"/>
                            </p:stCondLst>
                            <p:childTnLst>
                              <p:par>
                                <p:cTn id="38" presetID="19" presetClass="emph" presetSubtype="0" fill="hold" grpId="0" nodeType="clickEffect">
                                  <p:stCondLst>
                                    <p:cond delay="0"/>
                                  </p:stCondLst>
                                  <p:childTnLst>
                                    <p:animClr clrSpc="rgb" dir="cw">
                                      <p:cBhvr override="childStyle">
                                        <p:cTn id="39" dur="500" fill="hold"/>
                                        <p:tgtEl>
                                          <p:spTgt spid="77861"/>
                                        </p:tgtEl>
                                        <p:attrNameLst>
                                          <p:attrName>style.color</p:attrName>
                                        </p:attrNameLst>
                                      </p:cBhvr>
                                      <p:to>
                                        <a:srgbClr val="C00000"/>
                                      </p:to>
                                    </p:animClr>
                                    <p:animClr clrSpc="rgb" dir="cw">
                                      <p:cBhvr>
                                        <p:cTn id="40" dur="500" fill="hold"/>
                                        <p:tgtEl>
                                          <p:spTgt spid="77861"/>
                                        </p:tgtEl>
                                        <p:attrNameLst>
                                          <p:attrName>fillcolor</p:attrName>
                                        </p:attrNameLst>
                                      </p:cBhvr>
                                      <p:to>
                                        <a:srgbClr val="C00000"/>
                                      </p:to>
                                    </p:animClr>
                                    <p:set>
                                      <p:cBhvr>
                                        <p:cTn id="41" dur="500" fill="hold"/>
                                        <p:tgtEl>
                                          <p:spTgt spid="77861"/>
                                        </p:tgtEl>
                                        <p:attrNameLst>
                                          <p:attrName>fill.type</p:attrName>
                                        </p:attrNameLst>
                                      </p:cBhvr>
                                      <p:to>
                                        <p:strVal val="solid"/>
                                      </p:to>
                                    </p:set>
                                    <p:set>
                                      <p:cBhvr>
                                        <p:cTn id="42" dur="500" fill="hold"/>
                                        <p:tgtEl>
                                          <p:spTgt spid="77861"/>
                                        </p:tgtEl>
                                        <p:attrNameLst>
                                          <p:attrName>fill.on</p:attrName>
                                        </p:attrNameLst>
                                      </p:cBhvr>
                                      <p:to>
                                        <p:strVal val="true"/>
                                      </p:to>
                                    </p:set>
                                  </p:childTnLst>
                                  <p:subTnLst>
                                    <p:audio>
                                      <p:cMediaNode>
                                        <p:cTn display="0" masterRel="sameClick">
                                          <p:stCondLst>
                                            <p:cond evt="begin" delay="0">
                                              <p:tn val="38"/>
                                            </p:cond>
                                          </p:stCondLst>
                                          <p:endCondLst>
                                            <p:cond evt="onStopAudio" delay="0">
                                              <p:tgtEl>
                                                <p:sldTgt/>
                                              </p:tgtEl>
                                            </p:cond>
                                          </p:endCondLst>
                                        </p:cTn>
                                        <p:tgtEl>
                                          <p:sndTgt r:embed="rId16" name="61 $1,000,000 Lose.wav"/>
                                        </p:tgtEl>
                                      </p:cMediaNode>
                                    </p:audio>
                                  </p:subTnLst>
                                </p:cTn>
                              </p:par>
                            </p:childTnLst>
                          </p:cTn>
                        </p:par>
                      </p:childTnLst>
                    </p:cTn>
                  </p:par>
                </p:childTnLst>
              </p:cTn>
              <p:nextCondLst>
                <p:cond evt="onClick" delay="0">
                  <p:tgtEl>
                    <p:spTgt spid="77861"/>
                  </p:tgtEl>
                </p:cond>
              </p:nextCondLst>
            </p:seq>
            <p:seq concurrent="1" nextAc="seek">
              <p:cTn id="43" restart="whenNotActive" fill="hold" evtFilter="cancelBubble" nodeType="interactiveSeq">
                <p:stCondLst>
                  <p:cond evt="onClick" delay="0">
                    <p:tgtEl>
                      <p:spTgt spid="77862"/>
                    </p:tgtEl>
                  </p:cond>
                </p:stCondLst>
                <p:endSync evt="end" delay="0">
                  <p:rtn val="all"/>
                </p:endSync>
                <p:childTnLst>
                  <p:par>
                    <p:cTn id="44" fill="hold">
                      <p:stCondLst>
                        <p:cond delay="0"/>
                      </p:stCondLst>
                      <p:childTnLst>
                        <p:par>
                          <p:cTn id="45" fill="hold">
                            <p:stCondLst>
                              <p:cond delay="0"/>
                            </p:stCondLst>
                            <p:childTnLst>
                              <p:par>
                                <p:cTn id="46" presetID="19" presetClass="emph" presetSubtype="0" fill="hold" grpId="0" nodeType="clickEffect">
                                  <p:stCondLst>
                                    <p:cond delay="0"/>
                                  </p:stCondLst>
                                  <p:childTnLst>
                                    <p:animClr clrSpc="rgb" dir="cw">
                                      <p:cBhvr override="childStyle">
                                        <p:cTn id="47" dur="500" fill="hold"/>
                                        <p:tgtEl>
                                          <p:spTgt spid="77862"/>
                                        </p:tgtEl>
                                        <p:attrNameLst>
                                          <p:attrName>style.color</p:attrName>
                                        </p:attrNameLst>
                                      </p:cBhvr>
                                      <p:to>
                                        <a:srgbClr val="C00000"/>
                                      </p:to>
                                    </p:animClr>
                                    <p:animClr clrSpc="rgb" dir="cw">
                                      <p:cBhvr>
                                        <p:cTn id="48" dur="500" fill="hold"/>
                                        <p:tgtEl>
                                          <p:spTgt spid="77862"/>
                                        </p:tgtEl>
                                        <p:attrNameLst>
                                          <p:attrName>fillcolor</p:attrName>
                                        </p:attrNameLst>
                                      </p:cBhvr>
                                      <p:to>
                                        <a:srgbClr val="C00000"/>
                                      </p:to>
                                    </p:animClr>
                                    <p:set>
                                      <p:cBhvr>
                                        <p:cTn id="49" dur="500" fill="hold"/>
                                        <p:tgtEl>
                                          <p:spTgt spid="77862"/>
                                        </p:tgtEl>
                                        <p:attrNameLst>
                                          <p:attrName>fill.type</p:attrName>
                                        </p:attrNameLst>
                                      </p:cBhvr>
                                      <p:to>
                                        <p:strVal val="solid"/>
                                      </p:to>
                                    </p:set>
                                    <p:set>
                                      <p:cBhvr>
                                        <p:cTn id="50" dur="500" fill="hold"/>
                                        <p:tgtEl>
                                          <p:spTgt spid="77862"/>
                                        </p:tgtEl>
                                        <p:attrNameLst>
                                          <p:attrName>fill.on</p:attrName>
                                        </p:attrNameLst>
                                      </p:cBhvr>
                                      <p:to>
                                        <p:strVal val="true"/>
                                      </p:to>
                                    </p:set>
                                  </p:childTnLst>
                                  <p:subTnLst>
                                    <p:audio>
                                      <p:cMediaNode>
                                        <p:cTn display="0" masterRel="sameClick">
                                          <p:stCondLst>
                                            <p:cond evt="begin" delay="0">
                                              <p:tn val="46"/>
                                            </p:cond>
                                          </p:stCondLst>
                                          <p:endCondLst>
                                            <p:cond evt="onStopAudio" delay="0">
                                              <p:tgtEl>
                                                <p:sldTgt/>
                                              </p:tgtEl>
                                            </p:cond>
                                          </p:endCondLst>
                                        </p:cTn>
                                        <p:tgtEl>
                                          <p:sndTgt r:embed="rId16" name="61 $1,000,000 Lose.wav"/>
                                        </p:tgtEl>
                                      </p:cMediaNode>
                                    </p:audio>
                                  </p:subTnLst>
                                </p:cTn>
                              </p:par>
                            </p:childTnLst>
                          </p:cTn>
                        </p:par>
                      </p:childTnLst>
                    </p:cTn>
                  </p:par>
                </p:childTnLst>
              </p:cTn>
              <p:nextCondLst>
                <p:cond evt="onClick" delay="0">
                  <p:tgtEl>
                    <p:spTgt spid="77862"/>
                  </p:tgtEl>
                </p:cond>
              </p:nextCondLst>
            </p:seq>
          </p:childTnLst>
        </p:cTn>
      </p:par>
    </p:tnLst>
    <p:bldLst>
      <p:bldP spid="77885" grpId="0" animBg="1"/>
      <p:bldP spid="77862" grpId="0" animBg="1"/>
      <p:bldP spid="77861" grpId="0" animBg="1"/>
      <p:bldP spid="77864" grpId="0" animBg="1"/>
      <p:bldP spid="77863"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QSelect"/>
          <p:cNvSpPr/>
          <p:nvPr/>
        </p:nvSpPr>
        <p:spPr>
          <a:xfrm>
            <a:off x="12467218" y="1045737"/>
            <a:ext cx="2780831" cy="71397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dirty="0">
                <a:solidFill>
                  <a:srgbClr val="FFFFFF"/>
                </a:solidFill>
              </a:rPr>
              <a:t>Q Select</a:t>
            </a:r>
            <a:endParaRPr lang="en-US" sz="2700" dirty="0">
              <a:solidFill>
                <a:srgbClr val="FFFFFF"/>
              </a:solidFill>
            </a:endParaRPr>
          </a:p>
        </p:txBody>
      </p:sp>
      <p:sp>
        <p:nvSpPr>
          <p:cNvPr id="115" name="QuestionBGM" hidden="1">
            <a:hlinkClick r:id="" action="ppaction://noaction">
              <a:snd r:embed="rId2" name="11 $100-$1000 Questions.wav"/>
            </a:hlinkClick>
          </p:cNvPr>
          <p:cNvSpPr/>
          <p:nvPr/>
        </p:nvSpPr>
        <p:spPr>
          <a:xfrm>
            <a:off x="12467219" y="161571"/>
            <a:ext cx="2780831" cy="71397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dirty="0">
                <a:solidFill>
                  <a:srgbClr val="FFFFFF"/>
                </a:solidFill>
              </a:rPr>
              <a:t>Question BGM</a:t>
            </a:r>
            <a:endParaRPr lang="en-US" sz="2700" dirty="0">
              <a:solidFill>
                <a:srgbClr val="FFFFFF"/>
              </a:solidFill>
            </a:endParaRPr>
          </a:p>
        </p:txBody>
      </p:sp>
      <p:sp>
        <p:nvSpPr>
          <p:cNvPr id="116" name="QWrong">
            <a:hlinkClick r:id="" action="ppaction://noaction">
              <a:snd r:embed="rId3" name="16 $2,000 Lose.wav"/>
            </a:hlinkClick>
          </p:cNvPr>
          <p:cNvSpPr/>
          <p:nvPr/>
        </p:nvSpPr>
        <p:spPr>
          <a:xfrm>
            <a:off x="12469976" y="2847242"/>
            <a:ext cx="2780831" cy="71397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dirty="0">
                <a:solidFill>
                  <a:srgbClr val="FFFFFF"/>
                </a:solidFill>
              </a:rPr>
              <a:t>Q Wrong</a:t>
            </a:r>
            <a:endParaRPr lang="en-US" sz="2700" dirty="0">
              <a:solidFill>
                <a:srgbClr val="FFFFFF"/>
              </a:solidFill>
            </a:endParaRPr>
          </a:p>
        </p:txBody>
      </p:sp>
      <p:sp>
        <p:nvSpPr>
          <p:cNvPr id="117" name="QCorrect">
            <a:hlinkClick r:id="" action="ppaction://noaction">
              <a:snd r:embed="rId4" name="09 Who's Was Correct_.wav"/>
            </a:hlinkClick>
          </p:cNvPr>
          <p:cNvSpPr/>
          <p:nvPr/>
        </p:nvSpPr>
        <p:spPr>
          <a:xfrm>
            <a:off x="12483826" y="1962380"/>
            <a:ext cx="2780831" cy="71397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dirty="0">
                <a:solidFill>
                  <a:srgbClr val="FFFFFF"/>
                </a:solidFill>
              </a:rPr>
              <a:t>Q Right</a:t>
            </a:r>
            <a:endParaRPr lang="en-US" sz="2700" dirty="0">
              <a:solidFill>
                <a:srgbClr val="FFFFFF"/>
              </a:solidFill>
            </a:endParaRPr>
          </a:p>
        </p:txBody>
      </p:sp>
      <p:sp>
        <p:nvSpPr>
          <p:cNvPr id="290" name="Freeform 289"/>
          <p:cNvSpPr/>
          <p:nvPr/>
        </p:nvSpPr>
        <p:spPr>
          <a:xfrm>
            <a:off x="15060148" y="2486174"/>
            <a:ext cx="3243446" cy="3223626"/>
          </a:xfrm>
          <a:custGeom>
            <a:avLst/>
            <a:gdLst>
              <a:gd name="connsiteX0" fmla="*/ 0 w 2162297"/>
              <a:gd name="connsiteY0" fmla="*/ 0 h 2149084"/>
              <a:gd name="connsiteX1" fmla="*/ 58675 w 2162297"/>
              <a:gd name="connsiteY1" fmla="*/ 4023 h 2149084"/>
              <a:gd name="connsiteX2" fmla="*/ 1970540 w 2162297"/>
              <a:gd name="connsiteY2" fmla="*/ 335917 h 2149084"/>
              <a:gd name="connsiteX3" fmla="*/ 2162297 w 2162297"/>
              <a:gd name="connsiteY3" fmla="*/ 399025 h 2149084"/>
              <a:gd name="connsiteX4" fmla="*/ 2162297 w 2162297"/>
              <a:gd name="connsiteY4" fmla="*/ 1750060 h 2149084"/>
              <a:gd name="connsiteX5" fmla="*/ 1970540 w 2162297"/>
              <a:gd name="connsiteY5" fmla="*/ 1813168 h 2149084"/>
              <a:gd name="connsiteX6" fmla="*/ 58675 w 2162297"/>
              <a:gd name="connsiteY6" fmla="*/ 2145061 h 2149084"/>
              <a:gd name="connsiteX7" fmla="*/ 0 w 2162297"/>
              <a:gd name="connsiteY7" fmla="*/ 2149084 h 2149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62297" h="2149084">
                <a:moveTo>
                  <a:pt x="0" y="0"/>
                </a:moveTo>
                <a:lnTo>
                  <a:pt x="58675" y="4023"/>
                </a:lnTo>
                <a:cubicBezTo>
                  <a:pt x="807273" y="66114"/>
                  <a:pt x="1466156" y="182504"/>
                  <a:pt x="1970540" y="335917"/>
                </a:cubicBezTo>
                <a:lnTo>
                  <a:pt x="2162297" y="399025"/>
                </a:lnTo>
                <a:lnTo>
                  <a:pt x="2162297" y="1750060"/>
                </a:lnTo>
                <a:lnTo>
                  <a:pt x="1970540" y="1813168"/>
                </a:lnTo>
                <a:cubicBezTo>
                  <a:pt x="1466156" y="1966581"/>
                  <a:pt x="807273" y="2082971"/>
                  <a:pt x="58675" y="2145061"/>
                </a:cubicBezTo>
                <a:lnTo>
                  <a:pt x="0" y="2149084"/>
                </a:ln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69" name="Freeform 268"/>
          <p:cNvSpPr/>
          <p:nvPr/>
        </p:nvSpPr>
        <p:spPr>
          <a:xfrm rot="18900000">
            <a:off x="13218752" y="218474"/>
            <a:ext cx="5350136" cy="2992158"/>
          </a:xfrm>
          <a:custGeom>
            <a:avLst/>
            <a:gdLst>
              <a:gd name="connsiteX0" fmla="*/ 2664641 w 3566757"/>
              <a:gd name="connsiteY0" fmla="*/ 172809 h 1994772"/>
              <a:gd name="connsiteX1" fmla="*/ 3566757 w 3566757"/>
              <a:gd name="connsiteY1" fmla="*/ 1074925 h 1994772"/>
              <a:gd name="connsiteX2" fmla="*/ 3562217 w 3566757"/>
              <a:gd name="connsiteY2" fmla="*/ 1083999 h 1994772"/>
              <a:gd name="connsiteX3" fmla="*/ 271585 w 3566757"/>
              <a:gd name="connsiteY3" fmla="*/ 1983719 h 1994772"/>
              <a:gd name="connsiteX4" fmla="*/ 0 w 3566757"/>
              <a:gd name="connsiteY4" fmla="*/ 1994772 h 1994772"/>
              <a:gd name="connsiteX5" fmla="*/ 1994772 w 3566757"/>
              <a:gd name="connsiteY5" fmla="*/ 0 h 1994772"/>
              <a:gd name="connsiteX6" fmla="*/ 2098215 w 3566757"/>
              <a:gd name="connsiteY6" fmla="*/ 20628 h 1994772"/>
              <a:gd name="connsiteX7" fmla="*/ 2569599 w 3566757"/>
              <a:gd name="connsiteY7" fmla="*/ 141910 h 1994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66757" h="1994772">
                <a:moveTo>
                  <a:pt x="2664641" y="172809"/>
                </a:moveTo>
                <a:lnTo>
                  <a:pt x="3566757" y="1074925"/>
                </a:lnTo>
                <a:lnTo>
                  <a:pt x="3562217" y="1083999"/>
                </a:lnTo>
                <a:cubicBezTo>
                  <a:pt x="3260241" y="1534816"/>
                  <a:pt x="1947584" y="1892264"/>
                  <a:pt x="271585" y="1983719"/>
                </a:cubicBezTo>
                <a:lnTo>
                  <a:pt x="0" y="1994772"/>
                </a:lnTo>
                <a:lnTo>
                  <a:pt x="1994772" y="0"/>
                </a:lnTo>
                <a:lnTo>
                  <a:pt x="2098215" y="20628"/>
                </a:lnTo>
                <a:cubicBezTo>
                  <a:pt x="2266890" y="57749"/>
                  <a:pt x="2424521" y="98310"/>
                  <a:pt x="2569599" y="141910"/>
                </a:cubicBez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59" name="Freeform 258"/>
          <p:cNvSpPr/>
          <p:nvPr/>
        </p:nvSpPr>
        <p:spPr>
          <a:xfrm rot="13500000">
            <a:off x="13205324" y="5017748"/>
            <a:ext cx="5441807" cy="2992158"/>
          </a:xfrm>
          <a:custGeom>
            <a:avLst/>
            <a:gdLst>
              <a:gd name="connsiteX0" fmla="*/ 3627871 w 3627871"/>
              <a:gd name="connsiteY0" fmla="*/ 1994772 h 1994772"/>
              <a:gd name="connsiteX1" fmla="*/ 3356285 w 3627871"/>
              <a:gd name="connsiteY1" fmla="*/ 1983719 h 1994772"/>
              <a:gd name="connsiteX2" fmla="*/ 0 w 3627871"/>
              <a:gd name="connsiteY2" fmla="*/ 885579 h 1994772"/>
              <a:gd name="connsiteX3" fmla="*/ 1529655 w 3627871"/>
              <a:gd name="connsiteY3" fmla="*/ 20628 h 1994772"/>
              <a:gd name="connsiteX4" fmla="*/ 1633099 w 3627871"/>
              <a:gd name="connsiteY4" fmla="*/ 0 h 19947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27871" h="1994772">
                <a:moveTo>
                  <a:pt x="3627871" y="1994772"/>
                </a:moveTo>
                <a:lnTo>
                  <a:pt x="3356285" y="1983719"/>
                </a:lnTo>
                <a:cubicBezTo>
                  <a:pt x="1440858" y="1879198"/>
                  <a:pt x="0" y="1427259"/>
                  <a:pt x="0" y="885579"/>
                </a:cubicBezTo>
                <a:cubicBezTo>
                  <a:pt x="0" y="537356"/>
                  <a:pt x="595457" y="226220"/>
                  <a:pt x="1529655" y="20628"/>
                </a:cubicBezTo>
                <a:lnTo>
                  <a:pt x="1633099" y="0"/>
                </a:ln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98" name="Freeform 297"/>
          <p:cNvSpPr/>
          <p:nvPr/>
        </p:nvSpPr>
        <p:spPr>
          <a:xfrm rot="1800000">
            <a:off x="13942012" y="4250137"/>
            <a:ext cx="4962566" cy="3142823"/>
          </a:xfrm>
          <a:custGeom>
            <a:avLst/>
            <a:gdLst>
              <a:gd name="connsiteX0" fmla="*/ 0 w 3308377"/>
              <a:gd name="connsiteY0" fmla="*/ 0 h 2095215"/>
              <a:gd name="connsiteX1" fmla="*/ 108099 w 3308377"/>
              <a:gd name="connsiteY1" fmla="*/ 4399 h 2095215"/>
              <a:gd name="connsiteX2" fmla="*/ 2717934 w 3308377"/>
              <a:gd name="connsiteY2" fmla="*/ 464693 h 2095215"/>
              <a:gd name="connsiteX3" fmla="*/ 2780269 w 3308377"/>
              <a:gd name="connsiteY3" fmla="*/ 490970 h 2095215"/>
              <a:gd name="connsiteX4" fmla="*/ 3308377 w 3308377"/>
              <a:gd name="connsiteY4" fmla="*/ 1405680 h 2095215"/>
              <a:gd name="connsiteX5" fmla="*/ 3304925 w 3308377"/>
              <a:gd name="connsiteY5" fmla="*/ 1409403 h 2095215"/>
              <a:gd name="connsiteX6" fmla="*/ 1264563 w 3308377"/>
              <a:gd name="connsiteY6" fmla="*/ 2088164 h 2095215"/>
              <a:gd name="connsiteX7" fmla="*/ 1209673 w 3308377"/>
              <a:gd name="connsiteY7" fmla="*/ 2095215 h 20952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08377" h="2095215">
                <a:moveTo>
                  <a:pt x="0" y="0"/>
                </a:moveTo>
                <a:lnTo>
                  <a:pt x="108099" y="4399"/>
                </a:lnTo>
                <a:cubicBezTo>
                  <a:pt x="1185527" y="63192"/>
                  <a:pt x="2112799" y="231910"/>
                  <a:pt x="2717934" y="464693"/>
                </a:cubicBezTo>
                <a:lnTo>
                  <a:pt x="2780269" y="490970"/>
                </a:lnTo>
                <a:lnTo>
                  <a:pt x="3308377" y="1405680"/>
                </a:lnTo>
                <a:lnTo>
                  <a:pt x="3304925" y="1409403"/>
                </a:lnTo>
                <a:cubicBezTo>
                  <a:pt x="2993330" y="1701972"/>
                  <a:pt x="2247297" y="1945803"/>
                  <a:pt x="1264563" y="2088164"/>
                </a:cubicBezTo>
                <a:lnTo>
                  <a:pt x="1209673" y="2095215"/>
                </a:ln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73" name="Freeform 272"/>
          <p:cNvSpPr/>
          <p:nvPr/>
        </p:nvSpPr>
        <p:spPr>
          <a:xfrm rot="18000000">
            <a:off x="12930342" y="656553"/>
            <a:ext cx="4673856" cy="2220123"/>
          </a:xfrm>
          <a:custGeom>
            <a:avLst/>
            <a:gdLst>
              <a:gd name="connsiteX0" fmla="*/ 2563579 w 3115904"/>
              <a:gd name="connsiteY0" fmla="*/ 0 h 1480082"/>
              <a:gd name="connsiteX1" fmla="*/ 3115904 w 3115904"/>
              <a:gd name="connsiteY1" fmla="*/ 956656 h 1480082"/>
              <a:gd name="connsiteX2" fmla="*/ 3004219 w 3115904"/>
              <a:gd name="connsiteY2" fmla="*/ 1003738 h 1480082"/>
              <a:gd name="connsiteX3" fmla="*/ 394384 w 3115904"/>
              <a:gd name="connsiteY3" fmla="*/ 1464032 h 1480082"/>
              <a:gd name="connsiteX4" fmla="*/ 0 w 3115904"/>
              <a:gd name="connsiteY4" fmla="*/ 1480082 h 1480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15904" h="1480082">
                <a:moveTo>
                  <a:pt x="2563579" y="0"/>
                </a:moveTo>
                <a:lnTo>
                  <a:pt x="3115904" y="956656"/>
                </a:lnTo>
                <a:lnTo>
                  <a:pt x="3004219" y="1003738"/>
                </a:lnTo>
                <a:cubicBezTo>
                  <a:pt x="2399083" y="1236520"/>
                  <a:pt x="1471812" y="1405239"/>
                  <a:pt x="394384" y="1464032"/>
                </a:cubicBezTo>
                <a:lnTo>
                  <a:pt x="0" y="1480082"/>
                </a:ln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86" name="Freeform 285"/>
          <p:cNvSpPr/>
          <p:nvPr/>
        </p:nvSpPr>
        <p:spPr>
          <a:xfrm rot="20700000">
            <a:off x="14576840" y="1643463"/>
            <a:ext cx="4024833" cy="3204807"/>
          </a:xfrm>
          <a:custGeom>
            <a:avLst/>
            <a:gdLst>
              <a:gd name="connsiteX0" fmla="*/ 2031475 w 2683222"/>
              <a:gd name="connsiteY0" fmla="*/ 252215 h 2136538"/>
              <a:gd name="connsiteX1" fmla="*/ 2654086 w 2683222"/>
              <a:gd name="connsiteY1" fmla="*/ 463587 h 2136538"/>
              <a:gd name="connsiteX2" fmla="*/ 2683222 w 2683222"/>
              <a:gd name="connsiteY2" fmla="*/ 477099 h 2136538"/>
              <a:gd name="connsiteX3" fmla="*/ 2344034 w 2683222"/>
              <a:gd name="connsiteY3" fmla="*/ 1742968 h 2136538"/>
              <a:gd name="connsiteX4" fmla="*/ 2221040 w 2683222"/>
              <a:gd name="connsiteY4" fmla="*/ 1783445 h 2136538"/>
              <a:gd name="connsiteX5" fmla="*/ 309176 w 2683222"/>
              <a:gd name="connsiteY5" fmla="*/ 2115339 h 2136538"/>
              <a:gd name="connsiteX6" fmla="*/ 0 w 2683222"/>
              <a:gd name="connsiteY6" fmla="*/ 2136538 h 2136538"/>
              <a:gd name="connsiteX7" fmla="*/ 572484 w 2683222"/>
              <a:gd name="connsiteY7" fmla="*/ 0 h 2136538"/>
              <a:gd name="connsiteX8" fmla="*/ 695368 w 2683222"/>
              <a:gd name="connsiteY8" fmla="*/ 11994 h 2136538"/>
              <a:gd name="connsiteX9" fmla="*/ 2031475 w 2683222"/>
              <a:gd name="connsiteY9" fmla="*/ 252215 h 2136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83222" h="2136538">
                <a:moveTo>
                  <a:pt x="2031475" y="252215"/>
                </a:moveTo>
                <a:cubicBezTo>
                  <a:pt x="2269185" y="315605"/>
                  <a:pt x="2478556" y="386551"/>
                  <a:pt x="2654086" y="463587"/>
                </a:cubicBezTo>
                <a:lnTo>
                  <a:pt x="2683222" y="477099"/>
                </a:lnTo>
                <a:lnTo>
                  <a:pt x="2344034" y="1742968"/>
                </a:lnTo>
                <a:lnTo>
                  <a:pt x="2221040" y="1783445"/>
                </a:lnTo>
                <a:cubicBezTo>
                  <a:pt x="1716658" y="1936859"/>
                  <a:pt x="1057774" y="2053249"/>
                  <a:pt x="309176" y="2115339"/>
                </a:cubicBezTo>
                <a:lnTo>
                  <a:pt x="0" y="2136538"/>
                </a:lnTo>
                <a:lnTo>
                  <a:pt x="572484" y="0"/>
                </a:lnTo>
                <a:lnTo>
                  <a:pt x="695368" y="11994"/>
                </a:lnTo>
                <a:cubicBezTo>
                  <a:pt x="1198259" y="68716"/>
                  <a:pt x="1651139" y="150792"/>
                  <a:pt x="2031475" y="252215"/>
                </a:cubicBez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65" name="Freeform 264"/>
          <p:cNvSpPr/>
          <p:nvPr/>
        </p:nvSpPr>
        <p:spPr>
          <a:xfrm rot="15300000">
            <a:off x="12255791" y="6459171"/>
            <a:ext cx="5608710" cy="1502850"/>
          </a:xfrm>
          <a:custGeom>
            <a:avLst/>
            <a:gdLst>
              <a:gd name="connsiteX0" fmla="*/ 3739140 w 3739140"/>
              <a:gd name="connsiteY0" fmla="*/ 1001900 h 1001900"/>
              <a:gd name="connsiteX1" fmla="*/ 3335132 w 3739140"/>
              <a:gd name="connsiteY1" fmla="*/ 985458 h 1001900"/>
              <a:gd name="connsiteX2" fmla="*/ 549 w 3739140"/>
              <a:gd name="connsiteY2" fmla="*/ 1925 h 1001900"/>
              <a:gd name="connsiteX3" fmla="*/ 0 w 3739140"/>
              <a:gd name="connsiteY3" fmla="*/ 0 h 1001900"/>
            </a:gdLst>
            <a:ahLst/>
            <a:cxnLst>
              <a:cxn ang="0">
                <a:pos x="connsiteX0" y="connsiteY0"/>
              </a:cxn>
              <a:cxn ang="0">
                <a:pos x="connsiteX1" y="connsiteY1"/>
              </a:cxn>
              <a:cxn ang="0">
                <a:pos x="connsiteX2" y="connsiteY2"/>
              </a:cxn>
              <a:cxn ang="0">
                <a:pos x="connsiteX3" y="connsiteY3"/>
              </a:cxn>
            </a:cxnLst>
            <a:rect l="l" t="t" r="r" b="b"/>
            <a:pathLst>
              <a:path w="3739140" h="1001900">
                <a:moveTo>
                  <a:pt x="3739140" y="1001900"/>
                </a:moveTo>
                <a:lnTo>
                  <a:pt x="3335132" y="985458"/>
                </a:lnTo>
                <a:cubicBezTo>
                  <a:pt x="1556520" y="888403"/>
                  <a:pt x="187105" y="491788"/>
                  <a:pt x="549" y="1925"/>
                </a:cubicBezTo>
                <a:lnTo>
                  <a:pt x="0" y="0"/>
                </a:ln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94" name="Freeform 293"/>
          <p:cNvSpPr/>
          <p:nvPr/>
        </p:nvSpPr>
        <p:spPr>
          <a:xfrm rot="900000">
            <a:off x="14576844" y="3347694"/>
            <a:ext cx="4024770" cy="3204807"/>
          </a:xfrm>
          <a:custGeom>
            <a:avLst/>
            <a:gdLst>
              <a:gd name="connsiteX0" fmla="*/ 0 w 2683180"/>
              <a:gd name="connsiteY0" fmla="*/ 0 h 2136538"/>
              <a:gd name="connsiteX1" fmla="*/ 309175 w 2683180"/>
              <a:gd name="connsiteY1" fmla="*/ 21199 h 2136538"/>
              <a:gd name="connsiteX2" fmla="*/ 2221040 w 2683180"/>
              <a:gd name="connsiteY2" fmla="*/ 353093 h 2136538"/>
              <a:gd name="connsiteX3" fmla="*/ 2344031 w 2683180"/>
              <a:gd name="connsiteY3" fmla="*/ 393570 h 2136538"/>
              <a:gd name="connsiteX4" fmla="*/ 2683180 w 2683180"/>
              <a:gd name="connsiteY4" fmla="*/ 1659291 h 2136538"/>
              <a:gd name="connsiteX5" fmla="*/ 2544749 w 2683180"/>
              <a:gd name="connsiteY5" fmla="*/ 1718432 h 2136538"/>
              <a:gd name="connsiteX6" fmla="*/ 695367 w 2683180"/>
              <a:gd name="connsiteY6" fmla="*/ 2124544 h 2136538"/>
              <a:gd name="connsiteX7" fmla="*/ 572483 w 2683180"/>
              <a:gd name="connsiteY7" fmla="*/ 2136538 h 2136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83180" h="2136538">
                <a:moveTo>
                  <a:pt x="0" y="0"/>
                </a:moveTo>
                <a:lnTo>
                  <a:pt x="309175" y="21199"/>
                </a:lnTo>
                <a:cubicBezTo>
                  <a:pt x="1057773" y="83290"/>
                  <a:pt x="1716657" y="199680"/>
                  <a:pt x="2221040" y="353093"/>
                </a:cubicBezTo>
                <a:lnTo>
                  <a:pt x="2344031" y="393570"/>
                </a:lnTo>
                <a:lnTo>
                  <a:pt x="2683180" y="1659291"/>
                </a:lnTo>
                <a:lnTo>
                  <a:pt x="2544749" y="1718432"/>
                </a:lnTo>
                <a:cubicBezTo>
                  <a:pt x="2091518" y="1897330"/>
                  <a:pt x="1449703" y="2039462"/>
                  <a:pt x="695367" y="2124544"/>
                </a:cubicBezTo>
                <a:lnTo>
                  <a:pt x="572483" y="2136538"/>
                </a:ln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78" name="Freeform 277"/>
          <p:cNvSpPr/>
          <p:nvPr/>
        </p:nvSpPr>
        <p:spPr>
          <a:xfrm rot="17100000">
            <a:off x="13087091" y="1317319"/>
            <a:ext cx="3980481" cy="1030985"/>
          </a:xfrm>
          <a:custGeom>
            <a:avLst/>
            <a:gdLst>
              <a:gd name="connsiteX0" fmla="*/ 2565124 w 2653654"/>
              <a:gd name="connsiteY0" fmla="*/ 0 h 687323"/>
              <a:gd name="connsiteX1" fmla="*/ 2653654 w 2653654"/>
              <a:gd name="connsiteY1" fmla="*/ 330399 h 687323"/>
              <a:gd name="connsiteX2" fmla="*/ 2438681 w 2653654"/>
              <a:gd name="connsiteY2" fmla="*/ 388760 h 687323"/>
              <a:gd name="connsiteX3" fmla="*/ 404008 w 2653654"/>
              <a:gd name="connsiteY3" fmla="*/ 670881 h 687323"/>
              <a:gd name="connsiteX4" fmla="*/ 0 w 2653654"/>
              <a:gd name="connsiteY4" fmla="*/ 687323 h 6873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3654" h="687323">
                <a:moveTo>
                  <a:pt x="2565124" y="0"/>
                </a:moveTo>
                <a:lnTo>
                  <a:pt x="2653654" y="330399"/>
                </a:lnTo>
                <a:lnTo>
                  <a:pt x="2438681" y="388760"/>
                </a:lnTo>
                <a:cubicBezTo>
                  <a:pt x="1881971" y="528621"/>
                  <a:pt x="1182151" y="628420"/>
                  <a:pt x="404008" y="670881"/>
                </a:cubicBezTo>
                <a:lnTo>
                  <a:pt x="0" y="687323"/>
                </a:ln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82" name="Freeform 281"/>
          <p:cNvSpPr/>
          <p:nvPr/>
        </p:nvSpPr>
        <p:spPr>
          <a:xfrm rot="19800000">
            <a:off x="13942043" y="803124"/>
            <a:ext cx="4962128" cy="3142824"/>
          </a:xfrm>
          <a:custGeom>
            <a:avLst/>
            <a:gdLst>
              <a:gd name="connsiteX0" fmla="*/ 3134059 w 3308085"/>
              <a:gd name="connsiteY0" fmla="*/ 556366 h 2095216"/>
              <a:gd name="connsiteX1" fmla="*/ 3275407 w 3308085"/>
              <a:gd name="connsiteY1" fmla="*/ 659351 h 2095216"/>
              <a:gd name="connsiteX2" fmla="*/ 3308085 w 3308085"/>
              <a:gd name="connsiteY2" fmla="*/ 690037 h 2095216"/>
              <a:gd name="connsiteX3" fmla="*/ 2780266 w 3308085"/>
              <a:gd name="connsiteY3" fmla="*/ 1604247 h 2095216"/>
              <a:gd name="connsiteX4" fmla="*/ 2717935 w 3308085"/>
              <a:gd name="connsiteY4" fmla="*/ 1630523 h 2095216"/>
              <a:gd name="connsiteX5" fmla="*/ 108101 w 3308085"/>
              <a:gd name="connsiteY5" fmla="*/ 2090817 h 2095216"/>
              <a:gd name="connsiteX6" fmla="*/ 0 w 3308085"/>
              <a:gd name="connsiteY6" fmla="*/ 2095216 h 2095216"/>
              <a:gd name="connsiteX7" fmla="*/ 1209673 w 3308085"/>
              <a:gd name="connsiteY7" fmla="*/ 0 h 2095216"/>
              <a:gd name="connsiteX8" fmla="*/ 1264564 w 3308085"/>
              <a:gd name="connsiteY8" fmla="*/ 7051 h 2095216"/>
              <a:gd name="connsiteX9" fmla="*/ 3134059 w 3308085"/>
              <a:gd name="connsiteY9" fmla="*/ 556366 h 2095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08085" h="2095216">
                <a:moveTo>
                  <a:pt x="3134059" y="556366"/>
                </a:moveTo>
                <a:cubicBezTo>
                  <a:pt x="3187236" y="589892"/>
                  <a:pt x="3234469" y="624252"/>
                  <a:pt x="3275407" y="659351"/>
                </a:cubicBezTo>
                <a:lnTo>
                  <a:pt x="3308085" y="690037"/>
                </a:lnTo>
                <a:lnTo>
                  <a:pt x="2780266" y="1604247"/>
                </a:lnTo>
                <a:lnTo>
                  <a:pt x="2717935" y="1630523"/>
                </a:lnTo>
                <a:cubicBezTo>
                  <a:pt x="2112800" y="1863306"/>
                  <a:pt x="1185529" y="2032024"/>
                  <a:pt x="108101" y="2090817"/>
                </a:cubicBezTo>
                <a:lnTo>
                  <a:pt x="0" y="2095216"/>
                </a:lnTo>
                <a:lnTo>
                  <a:pt x="1209673" y="0"/>
                </a:lnTo>
                <a:lnTo>
                  <a:pt x="1264564" y="7051"/>
                </a:lnTo>
                <a:cubicBezTo>
                  <a:pt x="2098399" y="127842"/>
                  <a:pt x="2761827" y="321684"/>
                  <a:pt x="3134059" y="556366"/>
                </a:cubicBez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63" name="Freeform 262"/>
          <p:cNvSpPr/>
          <p:nvPr/>
        </p:nvSpPr>
        <p:spPr>
          <a:xfrm rot="14400000">
            <a:off x="12520318" y="5632287"/>
            <a:ext cx="5626004" cy="2617308"/>
          </a:xfrm>
          <a:custGeom>
            <a:avLst/>
            <a:gdLst>
              <a:gd name="connsiteX0" fmla="*/ 3750669 w 3750669"/>
              <a:gd name="connsiteY0" fmla="*/ 1744872 h 1744872"/>
              <a:gd name="connsiteX1" fmla="*/ 3356285 w 3750669"/>
              <a:gd name="connsiteY1" fmla="*/ 1728822 h 1744872"/>
              <a:gd name="connsiteX2" fmla="*/ 0 w 3750669"/>
              <a:gd name="connsiteY2" fmla="*/ 630681 h 1744872"/>
              <a:gd name="connsiteX3" fmla="*/ 717878 w 3750669"/>
              <a:gd name="connsiteY3" fmla="*/ 3969 h 1744872"/>
              <a:gd name="connsiteX4" fmla="*/ 728462 w 3750669"/>
              <a:gd name="connsiteY4" fmla="*/ 0 h 17448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50669" h="1744872">
                <a:moveTo>
                  <a:pt x="3750669" y="1744872"/>
                </a:moveTo>
                <a:lnTo>
                  <a:pt x="3356285" y="1728822"/>
                </a:lnTo>
                <a:cubicBezTo>
                  <a:pt x="1440857" y="1624301"/>
                  <a:pt x="0" y="1172361"/>
                  <a:pt x="0" y="630681"/>
                </a:cubicBezTo>
                <a:cubicBezTo>
                  <a:pt x="0" y="398532"/>
                  <a:pt x="264647" y="182867"/>
                  <a:pt x="717878" y="3969"/>
                </a:cubicBezTo>
                <a:lnTo>
                  <a:pt x="728462" y="0"/>
                </a:ln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96" name="Freeform 295"/>
          <p:cNvSpPr/>
          <p:nvPr/>
        </p:nvSpPr>
        <p:spPr>
          <a:xfrm rot="1351054">
            <a:off x="14280429" y="3800262"/>
            <a:ext cx="4480806" cy="3179982"/>
          </a:xfrm>
          <a:custGeom>
            <a:avLst/>
            <a:gdLst>
              <a:gd name="connsiteX0" fmla="*/ 0 w 2987204"/>
              <a:gd name="connsiteY0" fmla="*/ 0 h 2119988"/>
              <a:gd name="connsiteX1" fmla="*/ 3344 w 2987204"/>
              <a:gd name="connsiteY1" fmla="*/ 136 h 2119988"/>
              <a:gd name="connsiteX2" fmla="*/ 2399772 w 2987204"/>
              <a:gd name="connsiteY2" fmla="*/ 385271 h 2119988"/>
              <a:gd name="connsiteX3" fmla="*/ 2517691 w 2987204"/>
              <a:gd name="connsiteY3" fmla="*/ 426800 h 2119988"/>
              <a:gd name="connsiteX4" fmla="*/ 2987204 w 2987204"/>
              <a:gd name="connsiteY4" fmla="*/ 1559324 h 2119988"/>
              <a:gd name="connsiteX5" fmla="*/ 2888106 w 2987204"/>
              <a:gd name="connsiteY5" fmla="*/ 1614605 h 2119988"/>
              <a:gd name="connsiteX6" fmla="*/ 1159808 w 2987204"/>
              <a:gd name="connsiteY6" fmla="*/ 2083901 h 2119988"/>
              <a:gd name="connsiteX7" fmla="*/ 878889 w 2987204"/>
              <a:gd name="connsiteY7" fmla="*/ 2119988 h 2119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87204" h="2119988">
                <a:moveTo>
                  <a:pt x="0" y="0"/>
                </a:moveTo>
                <a:lnTo>
                  <a:pt x="3344" y="136"/>
                </a:lnTo>
                <a:cubicBezTo>
                  <a:pt x="961058" y="52396"/>
                  <a:pt x="1800130" y="191511"/>
                  <a:pt x="2399772" y="385271"/>
                </a:cubicBezTo>
                <a:lnTo>
                  <a:pt x="2517691" y="426800"/>
                </a:lnTo>
                <a:lnTo>
                  <a:pt x="2987204" y="1559324"/>
                </a:lnTo>
                <a:lnTo>
                  <a:pt x="2888106" y="1614605"/>
                </a:lnTo>
                <a:cubicBezTo>
                  <a:pt x="2500765" y="1813283"/>
                  <a:pt x="1896859" y="1977130"/>
                  <a:pt x="1159808" y="2083901"/>
                </a:cubicBezTo>
                <a:lnTo>
                  <a:pt x="878889" y="2119988"/>
                </a:lnTo>
                <a:close/>
              </a:path>
            </a:pathLst>
          </a:custGeom>
          <a:noFill/>
          <a:ln w="158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76" name="Freeform 275"/>
          <p:cNvSpPr/>
          <p:nvPr/>
        </p:nvSpPr>
        <p:spPr>
          <a:xfrm rot="17551054">
            <a:off x="12986786" y="1019728"/>
            <a:ext cx="4301766" cy="1615553"/>
          </a:xfrm>
          <a:custGeom>
            <a:avLst/>
            <a:gdLst>
              <a:gd name="connsiteX0" fmla="*/ 2597941 w 2867844"/>
              <a:gd name="connsiteY0" fmla="*/ 0 h 1077035"/>
              <a:gd name="connsiteX1" fmla="*/ 2867844 w 2867844"/>
              <a:gd name="connsiteY1" fmla="*/ 651039 h 1077035"/>
              <a:gd name="connsiteX2" fmla="*/ 2798254 w 2867844"/>
              <a:gd name="connsiteY2" fmla="*/ 675547 h 1077035"/>
              <a:gd name="connsiteX3" fmla="*/ 401826 w 2867844"/>
              <a:gd name="connsiteY3" fmla="*/ 1060682 h 1077035"/>
              <a:gd name="connsiteX4" fmla="*/ 0 w 2867844"/>
              <a:gd name="connsiteY4" fmla="*/ 1077035 h 10770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7844" h="1077035">
                <a:moveTo>
                  <a:pt x="2597941" y="0"/>
                </a:moveTo>
                <a:lnTo>
                  <a:pt x="2867844" y="651039"/>
                </a:lnTo>
                <a:lnTo>
                  <a:pt x="2798254" y="675547"/>
                </a:lnTo>
                <a:cubicBezTo>
                  <a:pt x="2198611" y="869307"/>
                  <a:pt x="1359540" y="1008422"/>
                  <a:pt x="401826" y="1060682"/>
                </a:cubicBezTo>
                <a:lnTo>
                  <a:pt x="0" y="1077035"/>
                </a:lnTo>
                <a:close/>
              </a:path>
            </a:pathLst>
          </a:custGeom>
          <a:noFill/>
          <a:ln w="158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84" name="Freeform 283"/>
          <p:cNvSpPr/>
          <p:nvPr/>
        </p:nvSpPr>
        <p:spPr>
          <a:xfrm rot="20251054">
            <a:off x="14281924" y="1222959"/>
            <a:ext cx="4478237" cy="3180147"/>
          </a:xfrm>
          <a:custGeom>
            <a:avLst/>
            <a:gdLst>
              <a:gd name="connsiteX0" fmla="*/ 2641284 w 2985491"/>
              <a:gd name="connsiteY0" fmla="*/ 395128 h 2120098"/>
              <a:gd name="connsiteX1" fmla="*/ 2944660 w 2985491"/>
              <a:gd name="connsiteY1" fmla="*/ 535879 h 2120098"/>
              <a:gd name="connsiteX2" fmla="*/ 2985491 w 2985491"/>
              <a:gd name="connsiteY2" fmla="*/ 560773 h 2120098"/>
              <a:gd name="connsiteX3" fmla="*/ 2516707 w 2985491"/>
              <a:gd name="connsiteY3" fmla="*/ 1693500 h 2120098"/>
              <a:gd name="connsiteX4" fmla="*/ 2399306 w 2985491"/>
              <a:gd name="connsiteY4" fmla="*/ 1734846 h 2120098"/>
              <a:gd name="connsiteX5" fmla="*/ 2877 w 2985491"/>
              <a:gd name="connsiteY5" fmla="*/ 2119981 h 2120098"/>
              <a:gd name="connsiteX6" fmla="*/ 0 w 2985491"/>
              <a:gd name="connsiteY6" fmla="*/ 2120098 h 2120098"/>
              <a:gd name="connsiteX7" fmla="*/ 877412 w 2985491"/>
              <a:gd name="connsiteY7" fmla="*/ 0 h 2120098"/>
              <a:gd name="connsiteX8" fmla="*/ 1159341 w 2985491"/>
              <a:gd name="connsiteY8" fmla="*/ 36216 h 2120098"/>
              <a:gd name="connsiteX9" fmla="*/ 2641284 w 2985491"/>
              <a:gd name="connsiteY9" fmla="*/ 395128 h 2120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985491" h="2120098">
                <a:moveTo>
                  <a:pt x="2641284" y="395128"/>
                </a:moveTo>
                <a:cubicBezTo>
                  <a:pt x="2754592" y="439853"/>
                  <a:pt x="2856114" y="486876"/>
                  <a:pt x="2944660" y="535879"/>
                </a:cubicBezTo>
                <a:lnTo>
                  <a:pt x="2985491" y="560773"/>
                </a:lnTo>
                <a:lnTo>
                  <a:pt x="2516707" y="1693500"/>
                </a:lnTo>
                <a:lnTo>
                  <a:pt x="2399306" y="1734846"/>
                </a:lnTo>
                <a:cubicBezTo>
                  <a:pt x="1799663" y="1928606"/>
                  <a:pt x="960592" y="2067721"/>
                  <a:pt x="2877" y="2119981"/>
                </a:cubicBezTo>
                <a:lnTo>
                  <a:pt x="0" y="2120098"/>
                </a:lnTo>
                <a:lnTo>
                  <a:pt x="877412" y="0"/>
                </a:lnTo>
                <a:lnTo>
                  <a:pt x="1159341" y="36216"/>
                </a:lnTo>
                <a:cubicBezTo>
                  <a:pt x="1754938" y="122496"/>
                  <a:pt x="2263592" y="246046"/>
                  <a:pt x="2641284" y="395128"/>
                </a:cubicBezTo>
                <a:close/>
              </a:path>
            </a:pathLst>
          </a:custGeom>
          <a:noFill/>
          <a:ln w="158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67" name="Freeform 266"/>
          <p:cNvSpPr/>
          <p:nvPr/>
        </p:nvSpPr>
        <p:spPr>
          <a:xfrm rot="14851054">
            <a:off x="12302730" y="6003319"/>
            <a:ext cx="5637210" cy="2200541"/>
          </a:xfrm>
          <a:custGeom>
            <a:avLst/>
            <a:gdLst>
              <a:gd name="connsiteX0" fmla="*/ 3758140 w 3758140"/>
              <a:gd name="connsiteY0" fmla="*/ 1467027 h 1467027"/>
              <a:gd name="connsiteX1" fmla="*/ 3356285 w 3758140"/>
              <a:gd name="connsiteY1" fmla="*/ 1450673 h 1467027"/>
              <a:gd name="connsiteX2" fmla="*/ 0 w 3758140"/>
              <a:gd name="connsiteY2" fmla="*/ 352532 h 1467027"/>
              <a:gd name="connsiteX3" fmla="*/ 188977 w 3758140"/>
              <a:gd name="connsiteY3" fmla="*/ 19207 h 1467027"/>
              <a:gd name="connsiteX4" fmla="*/ 213349 w 3758140"/>
              <a:gd name="connsiteY4" fmla="*/ 0 h 14670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58140" h="1467027">
                <a:moveTo>
                  <a:pt x="3758140" y="1467027"/>
                </a:moveTo>
                <a:lnTo>
                  <a:pt x="3356285" y="1450673"/>
                </a:lnTo>
                <a:cubicBezTo>
                  <a:pt x="1440857" y="1346151"/>
                  <a:pt x="0" y="894212"/>
                  <a:pt x="0" y="352532"/>
                </a:cubicBezTo>
                <a:cubicBezTo>
                  <a:pt x="0" y="236458"/>
                  <a:pt x="66162" y="124504"/>
                  <a:pt x="188977" y="19207"/>
                </a:cubicBezTo>
                <a:lnTo>
                  <a:pt x="213349" y="0"/>
                </a:lnTo>
                <a:close/>
              </a:path>
            </a:pathLst>
          </a:custGeom>
          <a:noFill/>
          <a:ln w="158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61" name="Freeform 260"/>
          <p:cNvSpPr/>
          <p:nvPr/>
        </p:nvSpPr>
        <p:spPr>
          <a:xfrm rot="3151054">
            <a:off x="12850579" y="5342120"/>
            <a:ext cx="5520824" cy="2845268"/>
          </a:xfrm>
          <a:custGeom>
            <a:avLst/>
            <a:gdLst>
              <a:gd name="connsiteX0" fmla="*/ 0 w 3680549"/>
              <a:gd name="connsiteY0" fmla="*/ 0 h 1896845"/>
              <a:gd name="connsiteX1" fmla="*/ 324264 w 3680549"/>
              <a:gd name="connsiteY1" fmla="*/ 13197 h 1896845"/>
              <a:gd name="connsiteX2" fmla="*/ 3680549 w 3680549"/>
              <a:gd name="connsiteY2" fmla="*/ 1111337 h 1896845"/>
              <a:gd name="connsiteX3" fmla="*/ 2720692 w 3680549"/>
              <a:gd name="connsiteY3" fmla="*/ 1824342 h 1896845"/>
              <a:gd name="connsiteX4" fmla="*/ 2473586 w 3680549"/>
              <a:gd name="connsiteY4" fmla="*/ 1896845 h 18968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80549" h="1896845">
                <a:moveTo>
                  <a:pt x="0" y="0"/>
                </a:moveTo>
                <a:lnTo>
                  <a:pt x="324264" y="13197"/>
                </a:lnTo>
                <a:cubicBezTo>
                  <a:pt x="2239693" y="117717"/>
                  <a:pt x="3680549" y="569656"/>
                  <a:pt x="3680549" y="1111337"/>
                </a:cubicBezTo>
                <a:cubicBezTo>
                  <a:pt x="3680549" y="1382177"/>
                  <a:pt x="3320335" y="1630582"/>
                  <a:pt x="2720692" y="1824342"/>
                </a:cubicBezTo>
                <a:lnTo>
                  <a:pt x="2473586" y="1896845"/>
                </a:lnTo>
                <a:close/>
              </a:path>
            </a:pathLst>
          </a:custGeom>
          <a:noFill/>
          <a:ln w="158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80" name="Freeform 279"/>
          <p:cNvSpPr/>
          <p:nvPr/>
        </p:nvSpPr>
        <p:spPr>
          <a:xfrm rot="19351054">
            <a:off x="13575160" y="433181"/>
            <a:ext cx="5308385" cy="3079622"/>
          </a:xfrm>
          <a:custGeom>
            <a:avLst/>
            <a:gdLst>
              <a:gd name="connsiteX0" fmla="*/ 3349946 w 3538923"/>
              <a:gd name="connsiteY0" fmla="*/ 614183 h 2053081"/>
              <a:gd name="connsiteX1" fmla="*/ 3538923 w 3538923"/>
              <a:gd name="connsiteY1" fmla="*/ 947508 h 2053081"/>
              <a:gd name="connsiteX2" fmla="*/ 3529617 w 3538923"/>
              <a:gd name="connsiteY2" fmla="*/ 1003656 h 2053081"/>
              <a:gd name="connsiteX3" fmla="*/ 3270607 w 3538923"/>
              <a:gd name="connsiteY3" fmla="*/ 1341418 h 2053081"/>
              <a:gd name="connsiteX4" fmla="*/ 3146285 w 3538923"/>
              <a:gd name="connsiteY4" fmla="*/ 1421178 h 2053081"/>
              <a:gd name="connsiteX5" fmla="*/ 182638 w 3538923"/>
              <a:gd name="connsiteY5" fmla="*/ 2045648 h 2053081"/>
              <a:gd name="connsiteX6" fmla="*/ 0 w 3538923"/>
              <a:gd name="connsiteY6" fmla="*/ 2053081 h 2053081"/>
              <a:gd name="connsiteX7" fmla="*/ 1574385 w 3538923"/>
              <a:gd name="connsiteY7" fmla="*/ 0 h 2053081"/>
              <a:gd name="connsiteX8" fmla="*/ 1685674 w 3538923"/>
              <a:gd name="connsiteY8" fmla="*/ 18029 h 2053081"/>
              <a:gd name="connsiteX9" fmla="*/ 3349946 w 3538923"/>
              <a:gd name="connsiteY9" fmla="*/ 614183 h 20530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38923" h="2053081">
                <a:moveTo>
                  <a:pt x="3349946" y="614183"/>
                </a:moveTo>
                <a:cubicBezTo>
                  <a:pt x="3472762" y="719481"/>
                  <a:pt x="3538923" y="831434"/>
                  <a:pt x="3538923" y="947508"/>
                </a:cubicBezTo>
                <a:lnTo>
                  <a:pt x="3529617" y="1003656"/>
                </a:lnTo>
                <a:lnTo>
                  <a:pt x="3270607" y="1341418"/>
                </a:lnTo>
                <a:lnTo>
                  <a:pt x="3146285" y="1421178"/>
                </a:lnTo>
                <a:cubicBezTo>
                  <a:pt x="2592043" y="1737723"/>
                  <a:pt x="1499495" y="1973790"/>
                  <a:pt x="182638" y="2045648"/>
                </a:cubicBezTo>
                <a:lnTo>
                  <a:pt x="0" y="2053081"/>
                </a:lnTo>
                <a:lnTo>
                  <a:pt x="1574385" y="0"/>
                </a:lnTo>
                <a:lnTo>
                  <a:pt x="1685674" y="18029"/>
                </a:lnTo>
                <a:cubicBezTo>
                  <a:pt x="2468357" y="159035"/>
                  <a:pt x="3063375" y="368489"/>
                  <a:pt x="3349946" y="614183"/>
                </a:cubicBezTo>
                <a:close/>
              </a:path>
            </a:pathLst>
          </a:custGeom>
          <a:noFill/>
          <a:ln w="158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92" name="Freeform 291"/>
          <p:cNvSpPr/>
          <p:nvPr/>
        </p:nvSpPr>
        <p:spPr>
          <a:xfrm rot="451054">
            <a:off x="14834280" y="2921885"/>
            <a:ext cx="3610785" cy="3215609"/>
          </a:xfrm>
          <a:custGeom>
            <a:avLst/>
            <a:gdLst>
              <a:gd name="connsiteX0" fmla="*/ 0 w 2407190"/>
              <a:gd name="connsiteY0" fmla="*/ 0 h 2143739"/>
              <a:gd name="connsiteX1" fmla="*/ 182418 w 2407190"/>
              <a:gd name="connsiteY1" fmla="*/ 12508 h 2143739"/>
              <a:gd name="connsiteX2" fmla="*/ 2094283 w 2407190"/>
              <a:gd name="connsiteY2" fmla="*/ 344402 h 2143739"/>
              <a:gd name="connsiteX3" fmla="*/ 2232495 w 2407190"/>
              <a:gd name="connsiteY3" fmla="*/ 389888 h 2143739"/>
              <a:gd name="connsiteX4" fmla="*/ 2407190 w 2407190"/>
              <a:gd name="connsiteY4" fmla="*/ 1713690 h 2143739"/>
              <a:gd name="connsiteX5" fmla="*/ 2239339 w 2407190"/>
              <a:gd name="connsiteY5" fmla="*/ 1775064 h 2143739"/>
              <a:gd name="connsiteX6" fmla="*/ 568610 w 2407190"/>
              <a:gd name="connsiteY6" fmla="*/ 2115853 h 2143739"/>
              <a:gd name="connsiteX7" fmla="*/ 282897 w 2407190"/>
              <a:gd name="connsiteY7" fmla="*/ 2143739 h 2143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07190" h="2143739">
                <a:moveTo>
                  <a:pt x="0" y="0"/>
                </a:moveTo>
                <a:lnTo>
                  <a:pt x="182418" y="12508"/>
                </a:lnTo>
                <a:cubicBezTo>
                  <a:pt x="931015" y="74599"/>
                  <a:pt x="1589900" y="190988"/>
                  <a:pt x="2094283" y="344402"/>
                </a:cubicBezTo>
                <a:lnTo>
                  <a:pt x="2232495" y="389888"/>
                </a:lnTo>
                <a:lnTo>
                  <a:pt x="2407190" y="1713690"/>
                </a:lnTo>
                <a:lnTo>
                  <a:pt x="2239339" y="1775064"/>
                </a:lnTo>
                <a:cubicBezTo>
                  <a:pt x="1802549" y="1923281"/>
                  <a:pt x="1228654" y="2041406"/>
                  <a:pt x="568610" y="2115853"/>
                </a:cubicBezTo>
                <a:lnTo>
                  <a:pt x="282897" y="2143739"/>
                </a:lnTo>
                <a:close/>
              </a:path>
            </a:pathLst>
          </a:custGeom>
          <a:noFill/>
          <a:ln w="158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57" name="Freeform 256"/>
          <p:cNvSpPr/>
          <p:nvPr/>
        </p:nvSpPr>
        <p:spPr>
          <a:xfrm rot="2251054">
            <a:off x="13573462" y="4690025"/>
            <a:ext cx="5308952" cy="3079292"/>
          </a:xfrm>
          <a:custGeom>
            <a:avLst/>
            <a:gdLst>
              <a:gd name="connsiteX0" fmla="*/ 0 w 3539301"/>
              <a:gd name="connsiteY0" fmla="*/ 0 h 2052861"/>
              <a:gd name="connsiteX1" fmla="*/ 183016 w 3539301"/>
              <a:gd name="connsiteY1" fmla="*/ 7448 h 2052861"/>
              <a:gd name="connsiteX2" fmla="*/ 3539301 w 3539301"/>
              <a:gd name="connsiteY2" fmla="*/ 1105588 h 2052861"/>
              <a:gd name="connsiteX3" fmla="*/ 1686053 w 3539301"/>
              <a:gd name="connsiteY3" fmla="*/ 2035067 h 2052861"/>
              <a:gd name="connsiteX4" fmla="*/ 1576216 w 3539301"/>
              <a:gd name="connsiteY4" fmla="*/ 2052861 h 2052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39301" h="2052861">
                <a:moveTo>
                  <a:pt x="0" y="0"/>
                </a:moveTo>
                <a:lnTo>
                  <a:pt x="183016" y="7448"/>
                </a:lnTo>
                <a:cubicBezTo>
                  <a:pt x="2098443" y="111969"/>
                  <a:pt x="3539301" y="563908"/>
                  <a:pt x="3539301" y="1105588"/>
                </a:cubicBezTo>
                <a:cubicBezTo>
                  <a:pt x="3539302" y="1492502"/>
                  <a:pt x="2804170" y="1833631"/>
                  <a:pt x="1686053" y="2035067"/>
                </a:cubicBezTo>
                <a:lnTo>
                  <a:pt x="1576216" y="2052861"/>
                </a:lnTo>
                <a:close/>
              </a:path>
            </a:pathLst>
          </a:custGeom>
          <a:noFill/>
          <a:ln w="158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71" name="Freeform 270"/>
          <p:cNvSpPr/>
          <p:nvPr/>
        </p:nvSpPr>
        <p:spPr>
          <a:xfrm rot="18451054">
            <a:off x="12972381" y="258158"/>
            <a:ext cx="5010993" cy="2794194"/>
          </a:xfrm>
          <a:custGeom>
            <a:avLst/>
            <a:gdLst>
              <a:gd name="connsiteX0" fmla="*/ 2426102 w 3340662"/>
              <a:gd name="connsiteY0" fmla="*/ 0 h 1862796"/>
              <a:gd name="connsiteX1" fmla="*/ 3340662 w 3340662"/>
              <a:gd name="connsiteY1" fmla="*/ 1191121 h 1862796"/>
              <a:gd name="connsiteX2" fmla="*/ 3287636 w 3340662"/>
              <a:gd name="connsiteY2" fmla="*/ 1225141 h 1862796"/>
              <a:gd name="connsiteX3" fmla="*/ 323988 w 3340662"/>
              <a:gd name="connsiteY3" fmla="*/ 1849610 h 1862796"/>
              <a:gd name="connsiteX4" fmla="*/ 0 w 3340662"/>
              <a:gd name="connsiteY4" fmla="*/ 1862796 h 18627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40662" h="1862796">
                <a:moveTo>
                  <a:pt x="2426102" y="0"/>
                </a:moveTo>
                <a:lnTo>
                  <a:pt x="3340662" y="1191121"/>
                </a:lnTo>
                <a:lnTo>
                  <a:pt x="3287636" y="1225141"/>
                </a:lnTo>
                <a:cubicBezTo>
                  <a:pt x="2733393" y="1541684"/>
                  <a:pt x="1640845" y="1777752"/>
                  <a:pt x="323988" y="1849610"/>
                </a:cubicBezTo>
                <a:lnTo>
                  <a:pt x="0" y="1862796"/>
                </a:lnTo>
                <a:close/>
              </a:path>
            </a:pathLst>
          </a:custGeom>
          <a:noFill/>
          <a:ln w="158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88" name="Freeform 287"/>
          <p:cNvSpPr/>
          <p:nvPr/>
        </p:nvSpPr>
        <p:spPr>
          <a:xfrm rot="21151054">
            <a:off x="14835409" y="2065643"/>
            <a:ext cx="3608879" cy="3215658"/>
          </a:xfrm>
          <a:custGeom>
            <a:avLst/>
            <a:gdLst>
              <a:gd name="connsiteX0" fmla="*/ 935466 w 2405919"/>
              <a:gd name="connsiteY0" fmla="*/ 75160 h 2143772"/>
              <a:gd name="connsiteX1" fmla="*/ 2374369 w 2405919"/>
              <a:gd name="connsiteY1" fmla="*/ 417409 h 2143772"/>
              <a:gd name="connsiteX2" fmla="*/ 2405919 w 2405919"/>
              <a:gd name="connsiteY2" fmla="*/ 430276 h 2143772"/>
              <a:gd name="connsiteX3" fmla="*/ 2232077 w 2405919"/>
              <a:gd name="connsiteY3" fmla="*/ 1753870 h 2143772"/>
              <a:gd name="connsiteX4" fmla="*/ 2093702 w 2405919"/>
              <a:gd name="connsiteY4" fmla="*/ 1799410 h 2143772"/>
              <a:gd name="connsiteX5" fmla="*/ 181837 w 2405919"/>
              <a:gd name="connsiteY5" fmla="*/ 2131304 h 2143772"/>
              <a:gd name="connsiteX6" fmla="*/ 0 w 2405919"/>
              <a:gd name="connsiteY6" fmla="*/ 2143772 h 2143772"/>
              <a:gd name="connsiteX7" fmla="*/ 281564 w 2405919"/>
              <a:gd name="connsiteY7" fmla="*/ 0 h 2143772"/>
              <a:gd name="connsiteX8" fmla="*/ 568028 w 2405919"/>
              <a:gd name="connsiteY8" fmla="*/ 27959 h 2143772"/>
              <a:gd name="connsiteX9" fmla="*/ 935466 w 2405919"/>
              <a:gd name="connsiteY9" fmla="*/ 75160 h 2143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05919" h="2143772">
                <a:moveTo>
                  <a:pt x="935466" y="75160"/>
                </a:moveTo>
                <a:cubicBezTo>
                  <a:pt x="1508728" y="158204"/>
                  <a:pt x="2001445" y="275776"/>
                  <a:pt x="2374369" y="417409"/>
                </a:cubicBezTo>
                <a:lnTo>
                  <a:pt x="2405919" y="430276"/>
                </a:lnTo>
                <a:lnTo>
                  <a:pt x="2232077" y="1753870"/>
                </a:lnTo>
                <a:lnTo>
                  <a:pt x="2093702" y="1799410"/>
                </a:lnTo>
                <a:cubicBezTo>
                  <a:pt x="1589318" y="1952824"/>
                  <a:pt x="930435" y="2069214"/>
                  <a:pt x="181837" y="2131304"/>
                </a:cubicBezTo>
                <a:lnTo>
                  <a:pt x="0" y="2143772"/>
                </a:lnTo>
                <a:lnTo>
                  <a:pt x="281564" y="0"/>
                </a:lnTo>
                <a:lnTo>
                  <a:pt x="568028" y="27959"/>
                </a:lnTo>
                <a:cubicBezTo>
                  <a:pt x="693750" y="42139"/>
                  <a:pt x="816347" y="57904"/>
                  <a:pt x="935466" y="75160"/>
                </a:cubicBezTo>
                <a:close/>
              </a:path>
            </a:pathLst>
          </a:custGeom>
          <a:noFill/>
          <a:ln w="158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23" name="Oval 7"/>
          <p:cNvSpPr>
            <a:spLocks noChangeArrowheads="1"/>
          </p:cNvSpPr>
          <p:nvPr/>
        </p:nvSpPr>
        <p:spPr bwMode="auto">
          <a:xfrm>
            <a:off x="6839700" y="3415275"/>
            <a:ext cx="11430000" cy="685800"/>
          </a:xfrm>
          <a:prstGeom prst="ellipse">
            <a:avLst/>
          </a:prstGeom>
          <a:gradFill rotWithShape="1">
            <a:gsLst>
              <a:gs pos="0">
                <a:schemeClr val="bg1"/>
              </a:gs>
              <a:gs pos="100000">
                <a:schemeClr val="tx1">
                  <a:alpha val="0"/>
                </a:schemeClr>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700">
              <a:solidFill>
                <a:srgbClr val="000000"/>
              </a:solidFill>
            </a:endParaRPr>
          </a:p>
        </p:txBody>
      </p:sp>
      <p:sp>
        <p:nvSpPr>
          <p:cNvPr id="77826" name="Oval 2"/>
          <p:cNvSpPr>
            <a:spLocks noChangeArrowheads="1"/>
          </p:cNvSpPr>
          <p:nvPr/>
        </p:nvSpPr>
        <p:spPr bwMode="auto">
          <a:xfrm>
            <a:off x="10344410" y="-700088"/>
            <a:ext cx="9144000" cy="9144000"/>
          </a:xfrm>
          <a:prstGeom prst="ellipse">
            <a:avLst/>
          </a:prstGeom>
          <a:gradFill rotWithShape="1">
            <a:gsLst>
              <a:gs pos="0">
                <a:srgbClr val="3366FF"/>
              </a:gs>
              <a:gs pos="100000">
                <a:srgbClr val="3366FF">
                  <a:alpha val="2000"/>
                </a:srgbClr>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700">
              <a:solidFill>
                <a:srgbClr val="000000"/>
              </a:solidFill>
            </a:endParaRPr>
          </a:p>
        </p:txBody>
      </p:sp>
      <p:sp>
        <p:nvSpPr>
          <p:cNvPr id="77827" name="Oval 3"/>
          <p:cNvSpPr>
            <a:spLocks noChangeArrowheads="1"/>
          </p:cNvSpPr>
          <p:nvPr/>
        </p:nvSpPr>
        <p:spPr bwMode="auto">
          <a:xfrm rot="-1800000">
            <a:off x="8972810" y="3071813"/>
            <a:ext cx="11430000" cy="1371600"/>
          </a:xfrm>
          <a:prstGeom prst="ellipse">
            <a:avLst/>
          </a:prstGeom>
          <a:gradFill rotWithShape="1">
            <a:gsLst>
              <a:gs pos="0">
                <a:schemeClr val="bg1"/>
              </a:gs>
              <a:gs pos="100000">
                <a:schemeClr val="tx1">
                  <a:alpha val="0"/>
                </a:schemeClr>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700">
              <a:solidFill>
                <a:srgbClr val="000000"/>
              </a:solidFill>
            </a:endParaRPr>
          </a:p>
        </p:txBody>
      </p:sp>
      <p:sp>
        <p:nvSpPr>
          <p:cNvPr id="77828" name="Oval 4"/>
          <p:cNvSpPr>
            <a:spLocks noChangeArrowheads="1"/>
          </p:cNvSpPr>
          <p:nvPr/>
        </p:nvSpPr>
        <p:spPr bwMode="auto">
          <a:xfrm rot="5400000">
            <a:off x="8972810" y="3414713"/>
            <a:ext cx="11430000" cy="685800"/>
          </a:xfrm>
          <a:prstGeom prst="ellipse">
            <a:avLst/>
          </a:prstGeom>
          <a:gradFill rotWithShape="1">
            <a:gsLst>
              <a:gs pos="0">
                <a:schemeClr val="bg1"/>
              </a:gs>
              <a:gs pos="100000">
                <a:schemeClr val="tx1">
                  <a:alpha val="0"/>
                </a:schemeClr>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700">
              <a:solidFill>
                <a:srgbClr val="000000"/>
              </a:solidFill>
            </a:endParaRPr>
          </a:p>
        </p:txBody>
      </p:sp>
      <p:sp>
        <p:nvSpPr>
          <p:cNvPr id="77829" name="Oval 5"/>
          <p:cNvSpPr>
            <a:spLocks noChangeArrowheads="1"/>
          </p:cNvSpPr>
          <p:nvPr/>
        </p:nvSpPr>
        <p:spPr bwMode="auto">
          <a:xfrm rot="2700000">
            <a:off x="8972810" y="3071813"/>
            <a:ext cx="11430000" cy="1371600"/>
          </a:xfrm>
          <a:prstGeom prst="ellipse">
            <a:avLst/>
          </a:prstGeom>
          <a:gradFill rotWithShape="1">
            <a:gsLst>
              <a:gs pos="0">
                <a:schemeClr val="bg1"/>
              </a:gs>
              <a:gs pos="100000">
                <a:schemeClr val="tx1">
                  <a:alpha val="0"/>
                </a:schemeClr>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700">
              <a:solidFill>
                <a:srgbClr val="000000"/>
              </a:solidFill>
            </a:endParaRPr>
          </a:p>
        </p:txBody>
      </p:sp>
      <p:sp>
        <p:nvSpPr>
          <p:cNvPr id="77830" name="Oval 6"/>
          <p:cNvSpPr>
            <a:spLocks noChangeArrowheads="1"/>
          </p:cNvSpPr>
          <p:nvPr/>
        </p:nvSpPr>
        <p:spPr bwMode="auto">
          <a:xfrm rot="1800000">
            <a:off x="9087110" y="3414713"/>
            <a:ext cx="11430000" cy="685800"/>
          </a:xfrm>
          <a:prstGeom prst="ellipse">
            <a:avLst/>
          </a:prstGeom>
          <a:gradFill rotWithShape="1">
            <a:gsLst>
              <a:gs pos="0">
                <a:schemeClr val="bg1"/>
              </a:gs>
              <a:gs pos="100000">
                <a:schemeClr val="tx1">
                  <a:alpha val="0"/>
                </a:schemeClr>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700">
              <a:solidFill>
                <a:srgbClr val="000000"/>
              </a:solidFill>
            </a:endParaRPr>
          </a:p>
        </p:txBody>
      </p:sp>
      <p:sp>
        <p:nvSpPr>
          <p:cNvPr id="77831" name="Oval 7"/>
          <p:cNvSpPr>
            <a:spLocks noChangeArrowheads="1"/>
          </p:cNvSpPr>
          <p:nvPr/>
        </p:nvSpPr>
        <p:spPr bwMode="auto">
          <a:xfrm>
            <a:off x="8659425" y="3357668"/>
            <a:ext cx="11430000" cy="685800"/>
          </a:xfrm>
          <a:prstGeom prst="ellipse">
            <a:avLst/>
          </a:prstGeom>
          <a:gradFill rotWithShape="1">
            <a:gsLst>
              <a:gs pos="65000">
                <a:srgbClr val="7E7E7E">
                  <a:alpha val="0"/>
                </a:srgbClr>
              </a:gs>
              <a:gs pos="0">
                <a:schemeClr val="bg1"/>
              </a:gs>
              <a:gs pos="100000">
                <a:schemeClr val="tx1">
                  <a:alpha val="0"/>
                </a:schemeClr>
              </a:gs>
            </a:gsLst>
            <a:path path="shape">
              <a:fillToRect l="50000" t="50000" r="50000" b="50000"/>
            </a:path>
          </a:gradFill>
          <a:ln>
            <a:noFill/>
          </a:ln>
          <a:effectLst/>
        </p:spPr>
        <p:txBody>
          <a:bodyPr wrap="none" anchor="ctr"/>
          <a:lstStyle/>
          <a:p>
            <a:endParaRPr lang="en-US" sz="2700">
              <a:solidFill>
                <a:srgbClr val="000000"/>
              </a:solidFill>
            </a:endParaRPr>
          </a:p>
        </p:txBody>
      </p:sp>
      <p:pic>
        <p:nvPicPr>
          <p:cNvPr id="2050" name="Picture 2" descr="https://onwardigo.files.wordpress.com/2016/05/millionaire02a.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0563" y="552662"/>
            <a:ext cx="15535664" cy="8738813"/>
          </a:xfrm>
          <a:prstGeom prst="rect">
            <a:avLst/>
          </a:prstGeom>
          <a:noFill/>
          <a:extLst>
            <a:ext uri="{909E8E84-426E-40DD-AFC4-6F175D3DCCD1}">
              <a14:hiddenFill xmlns:a14="http://schemas.microsoft.com/office/drawing/2010/main">
                <a:solidFill>
                  <a:srgbClr val="FFFFFF"/>
                </a:solidFill>
              </a14:hiddenFill>
            </a:ext>
          </a:extLst>
        </p:spPr>
      </p:pic>
      <p:sp>
        <p:nvSpPr>
          <p:cNvPr id="299" name="Rectangle 83"/>
          <p:cNvSpPr>
            <a:spLocks noChangeArrowheads="1"/>
          </p:cNvSpPr>
          <p:nvPr/>
        </p:nvSpPr>
        <p:spPr bwMode="auto">
          <a:xfrm>
            <a:off x="52744" y="0"/>
            <a:ext cx="15381914" cy="2576508"/>
          </a:xfrm>
          <a:prstGeom prst="rect">
            <a:avLst/>
          </a:prstGeom>
          <a:gradFill>
            <a:gsLst>
              <a:gs pos="0">
                <a:schemeClr val="tx1"/>
              </a:gs>
              <a:gs pos="100000">
                <a:schemeClr val="tx1">
                  <a:alpha val="0"/>
                </a:schemeClr>
              </a:gs>
            </a:gsLst>
            <a:lin ang="5400000" scaled="0"/>
          </a:gradFill>
          <a:ln w="9525">
            <a:noFill/>
            <a:miter lim="800000"/>
          </a:ln>
          <a:effectLst/>
        </p:spPr>
        <p:txBody>
          <a:bodyPr wrap="none" anchor="ctr"/>
          <a:lstStyle/>
          <a:p>
            <a:endParaRPr lang="en-US" sz="2700">
              <a:solidFill>
                <a:srgbClr val="000000"/>
              </a:solidFill>
            </a:endParaRPr>
          </a:p>
        </p:txBody>
      </p:sp>
      <p:sp>
        <p:nvSpPr>
          <p:cNvPr id="77858" name="Rectangle 34"/>
          <p:cNvSpPr>
            <a:spLocks noChangeArrowheads="1"/>
          </p:cNvSpPr>
          <p:nvPr/>
        </p:nvSpPr>
        <p:spPr bwMode="auto">
          <a:xfrm>
            <a:off x="0" y="6330987"/>
            <a:ext cx="18288000" cy="2614608"/>
          </a:xfrm>
          <a:prstGeom prst="rect">
            <a:avLst/>
          </a:prstGeom>
          <a:gradFill rotWithShape="1">
            <a:gsLst>
              <a:gs pos="0">
                <a:schemeClr val="tx1">
                  <a:alpha val="0"/>
                </a:schemeClr>
              </a:gs>
              <a:gs pos="100000">
                <a:schemeClr val="tx1"/>
              </a:gs>
            </a:gsLst>
            <a:lin ang="5400000" scaled="1"/>
          </a:gradFill>
          <a:ln>
            <a:noFill/>
          </a:ln>
          <a:effectLst/>
        </p:spPr>
        <p:txBody>
          <a:bodyPr wrap="none" anchor="ctr"/>
          <a:lstStyle/>
          <a:p>
            <a:endParaRPr lang="en-US" sz="2700">
              <a:solidFill>
                <a:srgbClr val="000000"/>
              </a:solidFill>
            </a:endParaRPr>
          </a:p>
        </p:txBody>
      </p:sp>
      <p:sp>
        <p:nvSpPr>
          <p:cNvPr id="77860" name="Rectangle 36"/>
          <p:cNvSpPr>
            <a:spLocks noChangeArrowheads="1"/>
          </p:cNvSpPr>
          <p:nvPr/>
        </p:nvSpPr>
        <p:spPr bwMode="auto">
          <a:xfrm>
            <a:off x="14053682" y="-476033"/>
            <a:ext cx="4357496" cy="10287000"/>
          </a:xfrm>
          <a:prstGeom prst="rect">
            <a:avLst/>
          </a:prstGeom>
          <a:gradFill rotWithShape="1">
            <a:gsLst>
              <a:gs pos="4000">
                <a:schemeClr val="tx1">
                  <a:alpha val="1000"/>
                </a:schemeClr>
              </a:gs>
              <a:gs pos="33000">
                <a:schemeClr val="tx1"/>
              </a:gs>
              <a:gs pos="100000">
                <a:schemeClr val="tx1">
                  <a:alpha val="0"/>
                </a:schemeClr>
              </a:gs>
            </a:gsLst>
            <a:lin ang="0" scaled="1"/>
          </a:gradFill>
          <a:ln>
            <a:noFill/>
          </a:ln>
          <a:effectLst/>
        </p:spPr>
        <p:txBody>
          <a:bodyPr wrap="none" anchor="ctr"/>
          <a:lstStyle/>
          <a:p>
            <a:endParaRPr lang="en-US" sz="2700">
              <a:solidFill>
                <a:srgbClr val="000000"/>
              </a:solidFill>
            </a:endParaRPr>
          </a:p>
        </p:txBody>
      </p:sp>
      <p:sp>
        <p:nvSpPr>
          <p:cNvPr id="77881" name="AutoShape 57"/>
          <p:cNvSpPr>
            <a:spLocks noChangeArrowheads="1"/>
          </p:cNvSpPr>
          <p:nvPr/>
        </p:nvSpPr>
        <p:spPr bwMode="auto">
          <a:xfrm>
            <a:off x="15711255" y="7767222"/>
            <a:ext cx="2057400" cy="428625"/>
          </a:xfrm>
          <a:prstGeom prst="hexagon">
            <a:avLst>
              <a:gd name="adj" fmla="val 34844"/>
              <a:gd name="vf" fmla="val 115470"/>
            </a:avLst>
          </a:prstGeom>
          <a:solidFill>
            <a:srgbClr val="111128">
              <a:alpha val="78000"/>
            </a:srgbClr>
          </a:solidFill>
          <a:ln w="57150">
            <a:solidFill>
              <a:srgbClr val="FFC000"/>
            </a:solidFill>
            <a:miter lim="800000"/>
          </a:ln>
          <a:effectLst/>
        </p:spPr>
        <p:txBody>
          <a:bodyPr wrap="none" anchor="ctr"/>
          <a:lstStyle/>
          <a:p>
            <a:pPr algn="ctr"/>
            <a:r>
              <a:rPr lang="en-US" altLang="en-US" sz="2400" b="1">
                <a:solidFill>
                  <a:srgbClr val="FFFF00"/>
                </a:solidFill>
              </a:rPr>
              <a:t>$100</a:t>
            </a:r>
            <a:endParaRPr lang="en-US" altLang="en-US" sz="2400" b="1" dirty="0">
              <a:solidFill>
                <a:srgbClr val="FFFF00"/>
              </a:solidFill>
            </a:endParaRPr>
          </a:p>
        </p:txBody>
      </p:sp>
      <p:sp>
        <p:nvSpPr>
          <p:cNvPr id="77882" name="AutoShape 58"/>
          <p:cNvSpPr>
            <a:spLocks noChangeArrowheads="1"/>
          </p:cNvSpPr>
          <p:nvPr/>
        </p:nvSpPr>
        <p:spPr bwMode="auto">
          <a:xfrm>
            <a:off x="15711255" y="7310438"/>
            <a:ext cx="2057400" cy="428625"/>
          </a:xfrm>
          <a:prstGeom prst="hexagon">
            <a:avLst>
              <a:gd name="adj" fmla="val 34844"/>
              <a:gd name="vf" fmla="val 115470"/>
            </a:avLst>
          </a:prstGeom>
          <a:solidFill>
            <a:srgbClr val="111128">
              <a:alpha val="78000"/>
            </a:srgbClr>
          </a:solidFill>
          <a:ln w="57150">
            <a:solidFill>
              <a:srgbClr val="FFC000"/>
            </a:solidFill>
          </a:ln>
          <a:effectLst/>
        </p:spPr>
        <p:txBody>
          <a:bodyPr wrap="none" anchor="ctr"/>
          <a:lstStyle/>
          <a:p>
            <a:pPr algn="ctr"/>
            <a:r>
              <a:rPr lang="en-US" altLang="en-US" sz="2400" b="1">
                <a:solidFill>
                  <a:srgbClr val="FFFF00"/>
                </a:solidFill>
              </a:rPr>
              <a:t>$200</a:t>
            </a:r>
            <a:endParaRPr lang="en-US" altLang="en-US" sz="2400" b="1" dirty="0">
              <a:solidFill>
                <a:srgbClr val="FFFF00"/>
              </a:solidFill>
            </a:endParaRPr>
          </a:p>
        </p:txBody>
      </p:sp>
      <p:sp>
        <p:nvSpPr>
          <p:cNvPr id="77883" name="AutoShape 59"/>
          <p:cNvSpPr>
            <a:spLocks noChangeArrowheads="1"/>
          </p:cNvSpPr>
          <p:nvPr/>
        </p:nvSpPr>
        <p:spPr bwMode="auto">
          <a:xfrm>
            <a:off x="15711255" y="6853238"/>
            <a:ext cx="2057400" cy="428625"/>
          </a:xfrm>
          <a:prstGeom prst="hexagon">
            <a:avLst>
              <a:gd name="adj" fmla="val 34844"/>
              <a:gd name="vf" fmla="val 115470"/>
            </a:avLst>
          </a:prstGeom>
          <a:solidFill>
            <a:srgbClr val="111128">
              <a:alpha val="78000"/>
            </a:srgbClr>
          </a:solidFill>
          <a:ln w="57150">
            <a:solidFill>
              <a:srgbClr val="FFC000"/>
            </a:solidFill>
          </a:ln>
          <a:effectLst/>
        </p:spPr>
        <p:txBody>
          <a:bodyPr wrap="none" anchor="ctr"/>
          <a:lstStyle/>
          <a:p>
            <a:pPr algn="ctr"/>
            <a:r>
              <a:rPr lang="en-US" altLang="en-US" sz="2400" b="1">
                <a:solidFill>
                  <a:srgbClr val="FFFF00"/>
                </a:solidFill>
              </a:rPr>
              <a:t>$300</a:t>
            </a:r>
            <a:endParaRPr lang="en-US" altLang="en-US" sz="2400" b="1" dirty="0">
              <a:solidFill>
                <a:srgbClr val="FFFF00"/>
              </a:solidFill>
            </a:endParaRPr>
          </a:p>
        </p:txBody>
      </p:sp>
      <p:sp>
        <p:nvSpPr>
          <p:cNvPr id="77884" name="AutoShape 60"/>
          <p:cNvSpPr>
            <a:spLocks noChangeArrowheads="1"/>
          </p:cNvSpPr>
          <p:nvPr/>
        </p:nvSpPr>
        <p:spPr bwMode="auto">
          <a:xfrm>
            <a:off x="15711255" y="6396038"/>
            <a:ext cx="2057400" cy="428625"/>
          </a:xfrm>
          <a:prstGeom prst="hexagon">
            <a:avLst>
              <a:gd name="adj" fmla="val 34844"/>
              <a:gd name="vf" fmla="val 115470"/>
            </a:avLst>
          </a:prstGeom>
          <a:solidFill>
            <a:srgbClr val="111128">
              <a:alpha val="78000"/>
            </a:srgbClr>
          </a:solidFill>
          <a:ln w="57150">
            <a:solidFill>
              <a:srgbClr val="FFC000"/>
            </a:solidFill>
          </a:ln>
          <a:effectLst/>
        </p:spPr>
        <p:txBody>
          <a:bodyPr wrap="none" anchor="ctr"/>
          <a:lstStyle/>
          <a:p>
            <a:pPr algn="ctr"/>
            <a:r>
              <a:rPr lang="en-US" altLang="en-US" sz="2400" b="1">
                <a:solidFill>
                  <a:srgbClr val="FFFF00"/>
                </a:solidFill>
              </a:rPr>
              <a:t>$500</a:t>
            </a:r>
            <a:endParaRPr lang="en-US" altLang="en-US" sz="2400" b="1" dirty="0">
              <a:solidFill>
                <a:srgbClr val="FFFF00"/>
              </a:solidFill>
            </a:endParaRPr>
          </a:p>
        </p:txBody>
      </p:sp>
      <p:sp>
        <p:nvSpPr>
          <p:cNvPr id="77885" name="AutoShape 61"/>
          <p:cNvSpPr>
            <a:spLocks noChangeArrowheads="1"/>
          </p:cNvSpPr>
          <p:nvPr/>
        </p:nvSpPr>
        <p:spPr bwMode="auto">
          <a:xfrm>
            <a:off x="15711255" y="5938838"/>
            <a:ext cx="2057400" cy="428625"/>
          </a:xfrm>
          <a:prstGeom prst="hexagon">
            <a:avLst>
              <a:gd name="adj" fmla="val 34844"/>
              <a:gd name="vf" fmla="val 115470"/>
            </a:avLst>
          </a:prstGeom>
          <a:solidFill>
            <a:srgbClr val="111128">
              <a:alpha val="78000"/>
            </a:srgbClr>
          </a:solidFill>
          <a:ln w="57150">
            <a:solidFill>
              <a:srgbClr val="FFC000"/>
            </a:solidFill>
          </a:ln>
          <a:effectLst/>
        </p:spPr>
        <p:txBody>
          <a:bodyPr wrap="none" anchor="ctr"/>
          <a:lstStyle/>
          <a:p>
            <a:pPr algn="ctr"/>
            <a:r>
              <a:rPr lang="en-US" altLang="en-US" sz="2400" b="1">
                <a:solidFill>
                  <a:srgbClr val="FFFFFF"/>
                </a:solidFill>
              </a:rPr>
              <a:t>$1,000</a:t>
            </a:r>
            <a:endParaRPr lang="en-US" altLang="en-US" sz="2400" b="1" dirty="0">
              <a:solidFill>
                <a:srgbClr val="FFFFFF"/>
              </a:solidFill>
            </a:endParaRPr>
          </a:p>
        </p:txBody>
      </p:sp>
      <p:sp>
        <p:nvSpPr>
          <p:cNvPr id="77886" name="AutoShape 62"/>
          <p:cNvSpPr>
            <a:spLocks noChangeArrowheads="1"/>
          </p:cNvSpPr>
          <p:nvPr/>
        </p:nvSpPr>
        <p:spPr bwMode="auto">
          <a:xfrm>
            <a:off x="15711255" y="5481638"/>
            <a:ext cx="2057400" cy="428625"/>
          </a:xfrm>
          <a:prstGeom prst="hexagon">
            <a:avLst>
              <a:gd name="adj" fmla="val 34844"/>
              <a:gd name="vf" fmla="val 115470"/>
            </a:avLst>
          </a:prstGeom>
          <a:solidFill>
            <a:srgbClr val="111128">
              <a:alpha val="78000"/>
            </a:srgbClr>
          </a:solidFill>
          <a:ln w="57150">
            <a:solidFill>
              <a:srgbClr val="FFC000"/>
            </a:solidFill>
          </a:ln>
          <a:effectLst/>
        </p:spPr>
        <p:txBody>
          <a:bodyPr wrap="none" anchor="ctr"/>
          <a:lstStyle/>
          <a:p>
            <a:pPr algn="ctr"/>
            <a:r>
              <a:rPr lang="en-US" altLang="en-US" sz="2400" b="1">
                <a:solidFill>
                  <a:srgbClr val="FFFF00"/>
                </a:solidFill>
              </a:rPr>
              <a:t>$2,000</a:t>
            </a:r>
            <a:endParaRPr lang="en-US" altLang="en-US" sz="2400" b="1" dirty="0">
              <a:solidFill>
                <a:srgbClr val="FFFF00"/>
              </a:solidFill>
            </a:endParaRPr>
          </a:p>
        </p:txBody>
      </p:sp>
      <p:sp>
        <p:nvSpPr>
          <p:cNvPr id="77887" name="AutoShape 63"/>
          <p:cNvSpPr>
            <a:spLocks noChangeArrowheads="1"/>
          </p:cNvSpPr>
          <p:nvPr/>
        </p:nvSpPr>
        <p:spPr bwMode="auto">
          <a:xfrm>
            <a:off x="15711255" y="5024438"/>
            <a:ext cx="2057400" cy="428625"/>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2400" b="1">
                <a:solidFill>
                  <a:srgbClr val="FFFF00"/>
                </a:solidFill>
              </a:rPr>
              <a:t>$4,000</a:t>
            </a:r>
            <a:endParaRPr lang="en-US" altLang="en-US" sz="2400" b="1" dirty="0">
              <a:solidFill>
                <a:srgbClr val="FFFF00"/>
              </a:solidFill>
            </a:endParaRPr>
          </a:p>
        </p:txBody>
      </p:sp>
      <p:sp>
        <p:nvSpPr>
          <p:cNvPr id="77888" name="AutoShape 64"/>
          <p:cNvSpPr>
            <a:spLocks noChangeArrowheads="1"/>
          </p:cNvSpPr>
          <p:nvPr/>
        </p:nvSpPr>
        <p:spPr bwMode="auto">
          <a:xfrm>
            <a:off x="15711255" y="4567238"/>
            <a:ext cx="2057400" cy="428625"/>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2400" b="1">
                <a:solidFill>
                  <a:srgbClr val="FFFF00"/>
                </a:solidFill>
              </a:rPr>
              <a:t>$8,000</a:t>
            </a:r>
            <a:endParaRPr lang="en-US" altLang="en-US" sz="2400" b="1" dirty="0">
              <a:solidFill>
                <a:srgbClr val="FFFF00"/>
              </a:solidFill>
            </a:endParaRPr>
          </a:p>
        </p:txBody>
      </p:sp>
      <p:sp>
        <p:nvSpPr>
          <p:cNvPr id="77889" name="AutoShape 65"/>
          <p:cNvSpPr>
            <a:spLocks noChangeArrowheads="1"/>
          </p:cNvSpPr>
          <p:nvPr/>
        </p:nvSpPr>
        <p:spPr bwMode="auto">
          <a:xfrm>
            <a:off x="15711255" y="4110038"/>
            <a:ext cx="2057400" cy="428625"/>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2400" b="1">
                <a:solidFill>
                  <a:srgbClr val="FFFF00"/>
                </a:solidFill>
              </a:rPr>
              <a:t>$16,000</a:t>
            </a:r>
            <a:endParaRPr lang="en-US" altLang="en-US" sz="2400" b="1" dirty="0">
              <a:solidFill>
                <a:srgbClr val="FFFF00"/>
              </a:solidFill>
            </a:endParaRPr>
          </a:p>
        </p:txBody>
      </p:sp>
      <p:sp>
        <p:nvSpPr>
          <p:cNvPr id="77890" name="AutoShape 66"/>
          <p:cNvSpPr>
            <a:spLocks noChangeArrowheads="1"/>
          </p:cNvSpPr>
          <p:nvPr/>
        </p:nvSpPr>
        <p:spPr bwMode="auto">
          <a:xfrm>
            <a:off x="15711255" y="3652838"/>
            <a:ext cx="2057400" cy="428625"/>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2400" b="1">
                <a:solidFill>
                  <a:srgbClr val="FFFFFF"/>
                </a:solidFill>
              </a:rPr>
              <a:t>$25,000</a:t>
            </a:r>
            <a:endParaRPr lang="en-US" altLang="en-US" sz="2400" b="1" dirty="0">
              <a:solidFill>
                <a:srgbClr val="FFFFFF"/>
              </a:solidFill>
            </a:endParaRPr>
          </a:p>
        </p:txBody>
      </p:sp>
      <p:sp>
        <p:nvSpPr>
          <p:cNvPr id="77891" name="AutoShape 67"/>
          <p:cNvSpPr>
            <a:spLocks noChangeArrowheads="1"/>
          </p:cNvSpPr>
          <p:nvPr/>
        </p:nvSpPr>
        <p:spPr bwMode="auto">
          <a:xfrm>
            <a:off x="15711255" y="3195638"/>
            <a:ext cx="2057400" cy="428625"/>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2400" b="1">
                <a:solidFill>
                  <a:srgbClr val="FFFF00"/>
                </a:solidFill>
              </a:rPr>
              <a:t>$50,000</a:t>
            </a:r>
            <a:endParaRPr lang="en-US" altLang="en-US" sz="2400" b="1" dirty="0">
              <a:solidFill>
                <a:srgbClr val="FFFF00"/>
              </a:solidFill>
            </a:endParaRPr>
          </a:p>
        </p:txBody>
      </p:sp>
      <p:sp>
        <p:nvSpPr>
          <p:cNvPr id="77892" name="AutoShape 68"/>
          <p:cNvSpPr>
            <a:spLocks noChangeArrowheads="1"/>
          </p:cNvSpPr>
          <p:nvPr/>
        </p:nvSpPr>
        <p:spPr bwMode="auto">
          <a:xfrm>
            <a:off x="15711255" y="2738438"/>
            <a:ext cx="2057400" cy="428625"/>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2400" b="1">
                <a:solidFill>
                  <a:srgbClr val="FFFF00"/>
                </a:solidFill>
              </a:rPr>
              <a:t>$100,000</a:t>
            </a:r>
            <a:endParaRPr lang="en-US" altLang="en-US" sz="2400" b="1" dirty="0">
              <a:solidFill>
                <a:srgbClr val="FFFF00"/>
              </a:solidFill>
            </a:endParaRPr>
          </a:p>
        </p:txBody>
      </p:sp>
      <p:sp>
        <p:nvSpPr>
          <p:cNvPr id="77893" name="AutoShape 69"/>
          <p:cNvSpPr>
            <a:spLocks noChangeArrowheads="1"/>
          </p:cNvSpPr>
          <p:nvPr/>
        </p:nvSpPr>
        <p:spPr bwMode="auto">
          <a:xfrm>
            <a:off x="15711255" y="2281238"/>
            <a:ext cx="2057400" cy="428625"/>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2400" b="1">
                <a:solidFill>
                  <a:srgbClr val="FFFF00"/>
                </a:solidFill>
              </a:rPr>
              <a:t>$250,000</a:t>
            </a:r>
            <a:endParaRPr lang="en-US" altLang="en-US" sz="2400" b="1" dirty="0">
              <a:solidFill>
                <a:srgbClr val="FFFF00"/>
              </a:solidFill>
            </a:endParaRPr>
          </a:p>
        </p:txBody>
      </p:sp>
      <p:sp>
        <p:nvSpPr>
          <p:cNvPr id="77894" name="AutoShape 70"/>
          <p:cNvSpPr>
            <a:spLocks noChangeArrowheads="1"/>
          </p:cNvSpPr>
          <p:nvPr/>
        </p:nvSpPr>
        <p:spPr bwMode="auto">
          <a:xfrm>
            <a:off x="15711255" y="1824038"/>
            <a:ext cx="2057400" cy="428625"/>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2400" b="1">
                <a:solidFill>
                  <a:srgbClr val="FFFF00"/>
                </a:solidFill>
              </a:rPr>
              <a:t>$500,000</a:t>
            </a:r>
            <a:endParaRPr lang="en-US" altLang="en-US" sz="2400" b="1" dirty="0">
              <a:solidFill>
                <a:srgbClr val="FFFF00"/>
              </a:solidFill>
            </a:endParaRPr>
          </a:p>
        </p:txBody>
      </p:sp>
      <p:sp>
        <p:nvSpPr>
          <p:cNvPr id="77895" name="AutoShape 71"/>
          <p:cNvSpPr>
            <a:spLocks noChangeArrowheads="1"/>
          </p:cNvSpPr>
          <p:nvPr/>
        </p:nvSpPr>
        <p:spPr bwMode="auto">
          <a:xfrm>
            <a:off x="15711255" y="1366838"/>
            <a:ext cx="2057400" cy="428625"/>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2400" b="1">
                <a:solidFill>
                  <a:srgbClr val="FFFFFF"/>
                </a:solidFill>
              </a:rPr>
              <a:t>$1,000,000</a:t>
            </a:r>
            <a:endParaRPr lang="en-US" altLang="en-US" sz="2400" b="1" dirty="0">
              <a:solidFill>
                <a:srgbClr val="FFFFFF"/>
              </a:solidFill>
            </a:endParaRPr>
          </a:p>
        </p:txBody>
      </p:sp>
      <p:sp>
        <p:nvSpPr>
          <p:cNvPr id="77907" name="Rectangle 83"/>
          <p:cNvSpPr>
            <a:spLocks noChangeArrowheads="1"/>
          </p:cNvSpPr>
          <p:nvPr/>
        </p:nvSpPr>
        <p:spPr bwMode="auto">
          <a:xfrm>
            <a:off x="0" y="8887988"/>
            <a:ext cx="18288000" cy="1397793"/>
          </a:xfrm>
          <a:prstGeom prst="rect">
            <a:avLst/>
          </a:prstGeom>
          <a:solidFill>
            <a:schemeClr val="tx1"/>
          </a:solidFill>
          <a:ln w="9525">
            <a:solidFill>
              <a:schemeClr val="tx1"/>
            </a:solidFill>
            <a:miter lim="800000"/>
          </a:ln>
          <a:effectLst/>
        </p:spPr>
        <p:txBody>
          <a:bodyPr wrap="none" anchor="ctr"/>
          <a:lstStyle/>
          <a:p>
            <a:endParaRPr lang="en-US" sz="2700">
              <a:solidFill>
                <a:srgbClr val="000000"/>
              </a:solidFill>
            </a:endParaRPr>
          </a:p>
        </p:txBody>
      </p:sp>
      <p:sp>
        <p:nvSpPr>
          <p:cNvPr id="77916" name="ViewCorrect" hidden="1">
            <a:hlinkClick r:id="" action="ppaction://macro?name=ViewCorrectAnswer"/>
          </p:cNvPr>
          <p:cNvSpPr>
            <a:spLocks noChangeArrowheads="1"/>
          </p:cNvSpPr>
          <p:nvPr/>
        </p:nvSpPr>
        <p:spPr bwMode="auto">
          <a:xfrm>
            <a:off x="5940918" y="9694493"/>
            <a:ext cx="3771900" cy="411480"/>
          </a:xfrm>
          <a:prstGeom prst="hexagon">
            <a:avLst/>
          </a:prstGeom>
          <a:gradFill flip="none" rotWithShape="1">
            <a:gsLst>
              <a:gs pos="65000">
                <a:schemeClr val="tx1">
                  <a:alpha val="1000"/>
                </a:schemeClr>
              </a:gs>
              <a:gs pos="95000">
                <a:schemeClr val="accent6">
                  <a:lumMod val="50000"/>
                </a:schemeClr>
              </a:gs>
            </a:gsLst>
            <a:path path="shape">
              <a:fillToRect l="50000" t="50000" r="50000" b="50000"/>
            </a:path>
            <a:tileRect/>
          </a:gradFill>
          <a:ln w="25400">
            <a:gradFill flip="none" rotWithShape="1">
              <a:gsLst>
                <a:gs pos="0">
                  <a:srgbClr val="3366FF"/>
                </a:gs>
                <a:gs pos="49000">
                  <a:schemeClr val="accent1">
                    <a:lumMod val="97000"/>
                    <a:lumOff val="3000"/>
                  </a:schemeClr>
                </a:gs>
                <a:gs pos="100000">
                  <a:srgbClr val="3366FF"/>
                </a:gs>
              </a:gsLst>
              <a:lin ang="0" scaled="0"/>
              <a:tileRect/>
            </a:gra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r>
              <a:rPr lang="en-US" altLang="en-US" sz="2700" b="1" dirty="0">
                <a:solidFill>
                  <a:srgbClr val="FFFFFF"/>
                </a:solidFill>
              </a:rPr>
              <a:t>CORRECT ANSWER</a:t>
            </a:r>
            <a:endParaRPr lang="en-US" altLang="en-US" sz="2700" b="1" dirty="0">
              <a:solidFill>
                <a:srgbClr val="FFFFFF"/>
              </a:solidFill>
            </a:endParaRPr>
          </a:p>
        </p:txBody>
      </p:sp>
      <p:sp>
        <p:nvSpPr>
          <p:cNvPr id="77918" name="GameEnd" hidden="1">
            <a:hlinkClick r:id="" action="ppaction://macro?name=ViewEnd"/>
          </p:cNvPr>
          <p:cNvSpPr>
            <a:spLocks noChangeArrowheads="1"/>
          </p:cNvSpPr>
          <p:nvPr/>
        </p:nvSpPr>
        <p:spPr bwMode="auto">
          <a:xfrm>
            <a:off x="5940918" y="9694493"/>
            <a:ext cx="3771900" cy="411480"/>
          </a:xfrm>
          <a:prstGeom prst="hexagon">
            <a:avLst/>
          </a:prstGeom>
          <a:gradFill flip="none" rotWithShape="1">
            <a:gsLst>
              <a:gs pos="65000">
                <a:schemeClr val="tx1">
                  <a:alpha val="1000"/>
                </a:schemeClr>
              </a:gs>
              <a:gs pos="95000">
                <a:schemeClr val="accent6">
                  <a:lumMod val="50000"/>
                </a:schemeClr>
              </a:gs>
            </a:gsLst>
            <a:path path="shape">
              <a:fillToRect l="50000" t="50000" r="50000" b="50000"/>
            </a:path>
            <a:tileRect/>
          </a:gradFill>
          <a:ln w="25400">
            <a:gradFill flip="none" rotWithShape="1">
              <a:gsLst>
                <a:gs pos="0">
                  <a:srgbClr val="3366FF"/>
                </a:gs>
                <a:gs pos="49000">
                  <a:schemeClr val="accent1">
                    <a:lumMod val="97000"/>
                    <a:lumOff val="3000"/>
                  </a:schemeClr>
                </a:gs>
                <a:gs pos="100000">
                  <a:srgbClr val="3366FF"/>
                </a:gs>
              </a:gsLst>
              <a:lin ang="0" scaled="0"/>
              <a:tileRect/>
            </a:gra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r>
              <a:rPr lang="en-US" altLang="en-US" sz="2700" b="1" dirty="0">
                <a:solidFill>
                  <a:srgbClr val="FFFFFF"/>
                </a:solidFill>
              </a:rPr>
              <a:t>END</a:t>
            </a:r>
            <a:endParaRPr lang="en-US" altLang="en-US" sz="2700" b="1" dirty="0">
              <a:solidFill>
                <a:srgbClr val="FFFFFF"/>
              </a:solidFill>
            </a:endParaRPr>
          </a:p>
        </p:txBody>
      </p:sp>
      <p:sp>
        <p:nvSpPr>
          <p:cNvPr id="183" name="TimerText" hidden="1"/>
          <p:cNvSpPr txBox="1"/>
          <p:nvPr/>
        </p:nvSpPr>
        <p:spPr>
          <a:xfrm>
            <a:off x="6723555" y="3574658"/>
            <a:ext cx="2121093" cy="1938992"/>
          </a:xfrm>
          <a:prstGeom prst="rect">
            <a:avLst/>
          </a:prstGeom>
          <a:noFill/>
        </p:spPr>
        <p:txBody>
          <a:bodyPr wrap="none" rtlCol="0">
            <a:spAutoFit/>
          </a:bodyPr>
          <a:lstStyle>
            <a:defPPr>
              <a:defRPr lang="en-US"/>
            </a:defPPr>
            <a:lvl1pPr marL="0" algn="ctr" defTabSz="914400" eaLnBrk="1" latinLnBrk="0" hangingPunct="1">
              <a:defRPr sz="16600" b="1">
                <a:ln>
                  <a:solidFill>
                    <a:schemeClr val="tx1"/>
                  </a:solidFill>
                </a:ln>
                <a:gradFill>
                  <a:gsLst>
                    <a:gs pos="31000">
                      <a:schemeClr val="accent1">
                        <a:lumMod val="5000"/>
                        <a:lumOff val="95000"/>
                      </a:schemeClr>
                    </a:gs>
                    <a:gs pos="73000">
                      <a:srgbClr val="FFC000"/>
                    </a:gs>
                    <a:gs pos="100000">
                      <a:srgbClr val="FFFF00"/>
                    </a:gs>
                  </a:gsLst>
                  <a:lin ang="5400000" scaled="1"/>
                </a:gradFill>
                <a:effectLst>
                  <a:outerShdw blurRad="50800" dist="38100" dir="2700000" algn="tl" rotWithShape="0">
                    <a:prstClr val="black">
                      <a:alpha val="40000"/>
                    </a:prstClr>
                  </a:outerShdw>
                </a:effectLst>
                <a:latin typeface="+mn-lt"/>
              </a:defRPr>
            </a:lvl1pPr>
            <a:lvl2pPr defTabSz="914400" eaLnBrk="1" latinLnBrk="0" hangingPunct="1">
              <a:defRPr sz="1800">
                <a:latin typeface="+mn-lt"/>
              </a:defRPr>
            </a:lvl2pPr>
            <a:lvl3pPr defTabSz="914400" eaLnBrk="1" latinLnBrk="0" hangingPunct="1">
              <a:defRPr sz="1800">
                <a:latin typeface="+mn-lt"/>
              </a:defRPr>
            </a:lvl3pPr>
            <a:lvl4pPr defTabSz="914400" eaLnBrk="1" latinLnBrk="0" hangingPunct="1">
              <a:defRPr sz="1800">
                <a:latin typeface="+mn-lt"/>
              </a:defRPr>
            </a:lvl4pPr>
            <a:lvl5pPr defTabSz="914400" eaLnBrk="1" latinLnBrk="0" hangingPunct="1">
              <a:defRPr sz="1800">
                <a:latin typeface="+mn-lt"/>
              </a:defRPr>
            </a:lvl5pPr>
            <a:lvl6pPr>
              <a:defRPr sz="1800">
                <a:latin typeface="+mn-lt"/>
              </a:defRPr>
            </a:lvl6pPr>
            <a:lvl7pPr>
              <a:defRPr sz="1800">
                <a:latin typeface="+mn-lt"/>
              </a:defRPr>
            </a:lvl7pPr>
            <a:lvl8pPr>
              <a:defRPr sz="1800">
                <a:latin typeface="+mn-lt"/>
              </a:defRPr>
            </a:lvl8pPr>
            <a:lvl9pPr>
              <a:defRPr sz="1800">
                <a:latin typeface="+mn-lt"/>
              </a:defRPr>
            </a:lvl9pPr>
          </a:lstStyle>
          <a:p>
            <a:r>
              <a:rPr lang="en-US" sz="12000" spc="-450">
                <a:ln w="12700">
                  <a:solidFill>
                    <a:srgbClr val="000000"/>
                  </a:solidFill>
                </a:ln>
                <a:gradFill>
                  <a:gsLst>
                    <a:gs pos="29000">
                      <a:srgbClr val="BBE0E3">
                        <a:lumMod val="5000"/>
                        <a:lumOff val="95000"/>
                      </a:srgbClr>
                    </a:gs>
                    <a:gs pos="82000">
                      <a:srgbClr val="FFC000"/>
                    </a:gs>
                    <a:gs pos="67000">
                      <a:srgbClr val="FFFF00"/>
                    </a:gs>
                  </a:gsLst>
                  <a:lin ang="5400000" scaled="1"/>
                </a:gradFill>
                <a:latin typeface="Arial Black" panose="020B0A04020102020204" pitchFamily="34" charset="0"/>
              </a:rPr>
              <a:t>00</a:t>
            </a:r>
            <a:endParaRPr lang="en-US" sz="12000" spc="-450" dirty="0">
              <a:ln w="12700">
                <a:solidFill>
                  <a:srgbClr val="000000"/>
                </a:solidFill>
              </a:ln>
              <a:gradFill>
                <a:gsLst>
                  <a:gs pos="29000">
                    <a:srgbClr val="BBE0E3">
                      <a:lumMod val="5000"/>
                      <a:lumOff val="95000"/>
                    </a:srgbClr>
                  </a:gs>
                  <a:gs pos="82000">
                    <a:srgbClr val="FFC000"/>
                  </a:gs>
                  <a:gs pos="67000">
                    <a:srgbClr val="FFFF00"/>
                  </a:gs>
                </a:gsLst>
                <a:lin ang="5400000" scaled="1"/>
              </a:gradFill>
              <a:latin typeface="Arial Black" panose="020B0A04020102020204" pitchFamily="34" charset="0"/>
            </a:endParaRPr>
          </a:p>
        </p:txBody>
      </p:sp>
      <p:sp>
        <p:nvSpPr>
          <p:cNvPr id="130" name="Rectangle 36"/>
          <p:cNvSpPr>
            <a:spLocks noChangeArrowheads="1"/>
          </p:cNvSpPr>
          <p:nvPr/>
        </p:nvSpPr>
        <p:spPr bwMode="auto">
          <a:xfrm>
            <a:off x="-15488" y="-766672"/>
            <a:ext cx="4357496" cy="10287000"/>
          </a:xfrm>
          <a:prstGeom prst="rect">
            <a:avLst/>
          </a:prstGeom>
          <a:gradFill rotWithShape="1">
            <a:gsLst>
              <a:gs pos="0">
                <a:schemeClr val="tx1"/>
              </a:gs>
              <a:gs pos="35000">
                <a:schemeClr val="tx1">
                  <a:alpha val="0"/>
                </a:schemeClr>
              </a:gs>
            </a:gsLst>
            <a:lin ang="0" scaled="1"/>
          </a:gradFill>
          <a:ln>
            <a:noFill/>
          </a:ln>
          <a:effectLst/>
        </p:spPr>
        <p:txBody>
          <a:bodyPr wrap="none" anchor="ctr"/>
          <a:lstStyle/>
          <a:p>
            <a:endParaRPr lang="en-US" sz="2700">
              <a:solidFill>
                <a:srgbClr val="000000"/>
              </a:solidFill>
            </a:endParaRPr>
          </a:p>
        </p:txBody>
      </p:sp>
      <p:sp>
        <p:nvSpPr>
          <p:cNvPr id="105" name="Continue" hidden="1">
            <a:hlinkClick r:id="" action="ppaction://macro?name=NextQuestion"/>
          </p:cNvPr>
          <p:cNvSpPr>
            <a:spLocks noChangeArrowheads="1"/>
          </p:cNvSpPr>
          <p:nvPr/>
        </p:nvSpPr>
        <p:spPr bwMode="auto">
          <a:xfrm>
            <a:off x="5940918" y="9694493"/>
            <a:ext cx="3771900" cy="411480"/>
          </a:xfrm>
          <a:prstGeom prst="hexagon">
            <a:avLst/>
          </a:prstGeom>
          <a:gradFill flip="none" rotWithShape="1">
            <a:gsLst>
              <a:gs pos="65000">
                <a:schemeClr val="tx1">
                  <a:alpha val="1000"/>
                </a:schemeClr>
              </a:gs>
              <a:gs pos="95000">
                <a:schemeClr val="accent6">
                  <a:lumMod val="50000"/>
                </a:schemeClr>
              </a:gs>
            </a:gsLst>
            <a:path path="shape">
              <a:fillToRect l="50000" t="50000" r="50000" b="50000"/>
            </a:path>
            <a:tileRect/>
          </a:gradFill>
          <a:ln w="25400">
            <a:gradFill flip="none" rotWithShape="1">
              <a:gsLst>
                <a:gs pos="0">
                  <a:srgbClr val="3366FF"/>
                </a:gs>
                <a:gs pos="49000">
                  <a:schemeClr val="accent1">
                    <a:lumMod val="97000"/>
                    <a:lumOff val="3000"/>
                  </a:schemeClr>
                </a:gs>
                <a:gs pos="100000">
                  <a:srgbClr val="3366FF"/>
                </a:gs>
              </a:gsLst>
              <a:lin ang="0" scaled="0"/>
              <a:tileRect/>
            </a:gra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r>
              <a:rPr lang="en-US" altLang="en-US" sz="2700" b="1" dirty="0">
                <a:solidFill>
                  <a:srgbClr val="FFFFFF"/>
                </a:solidFill>
              </a:rPr>
              <a:t>CONTINUE</a:t>
            </a:r>
            <a:endParaRPr lang="en-US" altLang="en-US" sz="2700" b="1" dirty="0">
              <a:solidFill>
                <a:srgbClr val="FFFFFF"/>
              </a:solidFill>
            </a:endParaRPr>
          </a:p>
        </p:txBody>
      </p:sp>
      <p:graphicFrame>
        <p:nvGraphicFramePr>
          <p:cNvPr id="16" name="AskAudienceChart" hidden="1"/>
          <p:cNvGraphicFramePr/>
          <p:nvPr/>
        </p:nvGraphicFramePr>
        <p:xfrm>
          <a:off x="3519488" y="2634902"/>
          <a:ext cx="9144000" cy="3733041"/>
        </p:xfrm>
        <a:graphic>
          <a:graphicData uri="http://schemas.openxmlformats.org/drawingml/2006/chart">
            <c:chart xmlns:c="http://schemas.openxmlformats.org/drawingml/2006/chart" xmlns:r="http://schemas.openxmlformats.org/officeDocument/2006/relationships" r:id="rId1"/>
          </a:graphicData>
        </a:graphic>
      </p:graphicFrame>
      <p:sp>
        <p:nvSpPr>
          <p:cNvPr id="77902" name="QuestionText">
            <a:hlinkClick r:id="" action="ppaction://macro?name=ShowAnswers"/>
          </p:cNvPr>
          <p:cNvSpPr>
            <a:spLocks noChangeArrowheads="1"/>
          </p:cNvSpPr>
          <p:nvPr/>
        </p:nvSpPr>
        <p:spPr bwMode="auto">
          <a:xfrm>
            <a:off x="1083692" y="309563"/>
            <a:ext cx="13475414" cy="2124075"/>
          </a:xfrm>
          <a:prstGeom prst="hexagon">
            <a:avLst>
              <a:gd name="adj" fmla="val 34128"/>
              <a:gd name="vf" fmla="val 115470"/>
            </a:avLst>
          </a:prstGeom>
          <a:gradFill flip="none" rotWithShape="1">
            <a:gsLst>
              <a:gs pos="35000">
                <a:srgbClr val="0D0D0D"/>
              </a:gs>
              <a:gs pos="100000">
                <a:srgbClr val="161645"/>
              </a:gs>
            </a:gsLst>
            <a:lin ang="5400000" scaled="1"/>
            <a:tileRect/>
          </a:gradFill>
          <a:ln w="76200">
            <a:gradFill>
              <a:gsLst>
                <a:gs pos="50000">
                  <a:schemeClr val="accent5">
                    <a:lumMod val="50000"/>
                  </a:schemeClr>
                </a:gs>
                <a:gs pos="100000">
                  <a:schemeClr val="accent2"/>
                </a:gs>
                <a:gs pos="0">
                  <a:schemeClr val="accent2"/>
                </a:gs>
              </a:gsLst>
              <a:lin ang="10800000" scaled="0"/>
            </a:gradFill>
          </a:ln>
          <a:effectLst/>
        </p:spPr>
        <p:txBody>
          <a:bodyPr wrap="none" anchor="ctr"/>
          <a:lstStyle/>
          <a:p>
            <a:r>
              <a:rPr lang="fr-FR" sz="4000" b="1">
                <a:solidFill>
                  <a:schemeClr val="bg1"/>
                </a:solidFill>
                <a:latin typeface="Times New Roman" panose="02020603050405020304" pitchFamily="18" charset="0"/>
                <a:cs typeface="Times New Roman" panose="02020603050405020304" pitchFamily="18" charset="0"/>
              </a:rPr>
              <a:t>Câu 6:</a:t>
            </a:r>
            <a:r>
              <a:rPr lang="fr-FR" sz="4000">
                <a:solidFill>
                  <a:schemeClr val="bg1"/>
                </a:solidFill>
                <a:latin typeface="Times New Roman" panose="02020603050405020304" pitchFamily="18" charset="0"/>
                <a:cs typeface="Times New Roman" panose="02020603050405020304" pitchFamily="18" charset="0"/>
              </a:rPr>
              <a:t> Điểm khác giữa cách trình bày kịch với cách </a:t>
            </a:r>
            <a:endParaRPr lang="vi-VN" sz="4000">
              <a:solidFill>
                <a:schemeClr val="bg1"/>
              </a:solidFill>
              <a:latin typeface="Times New Roman" panose="02020603050405020304" pitchFamily="18" charset="0"/>
              <a:cs typeface="Times New Roman" panose="02020603050405020304" pitchFamily="18" charset="0"/>
            </a:endParaRPr>
          </a:p>
          <a:p>
            <a:r>
              <a:rPr lang="fr-FR" sz="4000">
                <a:solidFill>
                  <a:schemeClr val="bg1"/>
                </a:solidFill>
                <a:latin typeface="Times New Roman" panose="02020603050405020304" pitchFamily="18" charset="0"/>
                <a:cs typeface="Times New Roman" panose="02020603050405020304" pitchFamily="18" charset="0"/>
              </a:rPr>
              <a:t>trình bày một truyện ngắn là gì?</a:t>
            </a:r>
            <a:endParaRPr lang="en-GB" sz="4000">
              <a:solidFill>
                <a:schemeClr val="bg1"/>
              </a:solidFill>
              <a:latin typeface="Times New Roman" panose="02020603050405020304" pitchFamily="18" charset="0"/>
              <a:cs typeface="Times New Roman" panose="02020603050405020304" pitchFamily="18" charset="0"/>
            </a:endParaRPr>
          </a:p>
        </p:txBody>
      </p:sp>
      <p:sp>
        <p:nvSpPr>
          <p:cNvPr id="77904" name="AutoShape 80"/>
          <p:cNvSpPr>
            <a:spLocks noChangeArrowheads="1"/>
          </p:cNvSpPr>
          <p:nvPr/>
        </p:nvSpPr>
        <p:spPr bwMode="auto">
          <a:xfrm>
            <a:off x="1251773" y="1257300"/>
            <a:ext cx="250181" cy="228600"/>
          </a:xfrm>
          <a:prstGeom prst="diamond">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700">
              <a:solidFill>
                <a:srgbClr val="000000"/>
              </a:solidFill>
            </a:endParaRPr>
          </a:p>
        </p:txBody>
      </p:sp>
      <p:sp>
        <p:nvSpPr>
          <p:cNvPr id="77905" name="AutoShape 81"/>
          <p:cNvSpPr>
            <a:spLocks noChangeArrowheads="1"/>
          </p:cNvSpPr>
          <p:nvPr/>
        </p:nvSpPr>
        <p:spPr bwMode="auto">
          <a:xfrm>
            <a:off x="14136103" y="1257300"/>
            <a:ext cx="250181" cy="228600"/>
          </a:xfrm>
          <a:prstGeom prst="diamond">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700">
              <a:solidFill>
                <a:srgbClr val="000000"/>
              </a:solidFill>
            </a:endParaRPr>
          </a:p>
        </p:txBody>
      </p:sp>
      <p:sp>
        <p:nvSpPr>
          <p:cNvPr id="77862" name="AnswerD"/>
          <p:cNvSpPr>
            <a:spLocks noChangeArrowheads="1"/>
          </p:cNvSpPr>
          <p:nvPr/>
        </p:nvSpPr>
        <p:spPr bwMode="auto">
          <a:xfrm>
            <a:off x="7906845" y="7270344"/>
            <a:ext cx="6652260" cy="1890465"/>
          </a:xfrm>
          <a:prstGeom prst="hexagon">
            <a:avLst>
              <a:gd name="adj" fmla="val 34150"/>
              <a:gd name="vf" fmla="val 115470"/>
            </a:avLst>
          </a:prstGeom>
          <a:gradFill flip="none" rotWithShape="1">
            <a:gsLst>
              <a:gs pos="35000">
                <a:srgbClr val="0D0D0D"/>
              </a:gs>
              <a:gs pos="100000">
                <a:srgbClr val="161645"/>
              </a:gs>
            </a:gsLst>
            <a:lin ang="5400000" scaled="1"/>
            <a:tileRect/>
          </a:gradFill>
          <a:ln w="38100">
            <a:gradFill>
              <a:gsLst>
                <a:gs pos="0">
                  <a:schemeClr val="accent5">
                    <a:lumMod val="50000"/>
                  </a:schemeClr>
                </a:gs>
                <a:gs pos="100000">
                  <a:schemeClr val="accent2"/>
                </a:gs>
              </a:gsLst>
              <a:lin ang="0" scaled="0"/>
            </a:gradFill>
          </a:ln>
          <a:effectLst/>
        </p:spPr>
        <p:txBody>
          <a:bodyPr wrap="none" anchor="ctr"/>
          <a:lstStyle/>
          <a:p>
            <a:pPr algn="ctr"/>
            <a:endParaRPr lang="en-US" sz="2700">
              <a:solidFill>
                <a:srgbClr val="FFFFFF"/>
              </a:solidFill>
            </a:endParaRPr>
          </a:p>
        </p:txBody>
      </p:sp>
      <p:sp>
        <p:nvSpPr>
          <p:cNvPr id="77861" name="AnswerC"/>
          <p:cNvSpPr>
            <a:spLocks noChangeArrowheads="1"/>
          </p:cNvSpPr>
          <p:nvPr/>
        </p:nvSpPr>
        <p:spPr bwMode="auto">
          <a:xfrm>
            <a:off x="7832753" y="5385712"/>
            <a:ext cx="7046136" cy="1802659"/>
          </a:xfrm>
          <a:prstGeom prst="hexagon">
            <a:avLst>
              <a:gd name="adj" fmla="val 34150"/>
              <a:gd name="vf" fmla="val 115470"/>
            </a:avLst>
          </a:prstGeom>
          <a:gradFill flip="none" rotWithShape="1">
            <a:gsLst>
              <a:gs pos="35000">
                <a:srgbClr val="0D0D0D"/>
              </a:gs>
              <a:gs pos="100000">
                <a:srgbClr val="161645"/>
              </a:gs>
            </a:gsLst>
            <a:lin ang="5400000" scaled="1"/>
            <a:tileRect/>
          </a:gradFill>
          <a:ln w="38100">
            <a:gradFill>
              <a:gsLst>
                <a:gs pos="0">
                  <a:schemeClr val="accent5">
                    <a:lumMod val="50000"/>
                  </a:schemeClr>
                </a:gs>
                <a:gs pos="100000">
                  <a:schemeClr val="accent2"/>
                </a:gs>
              </a:gsLst>
              <a:lin ang="10800000" scaled="0"/>
            </a:gradFill>
          </a:ln>
          <a:effectLst/>
        </p:spPr>
        <p:txBody>
          <a:bodyPr wrap="none" anchor="ctr"/>
          <a:lstStyle/>
          <a:p>
            <a:pPr algn="ctr"/>
            <a:endParaRPr lang="en-US" sz="3200">
              <a:solidFill>
                <a:schemeClr val="bg1"/>
              </a:solidFill>
              <a:latin typeface="Times New Roman" panose="02020603050405020304" pitchFamily="18" charset="0"/>
              <a:cs typeface="Times New Roman" panose="02020603050405020304" pitchFamily="18" charset="0"/>
            </a:endParaRPr>
          </a:p>
        </p:txBody>
      </p:sp>
      <p:sp>
        <p:nvSpPr>
          <p:cNvPr id="77864" name="AnswerB"/>
          <p:cNvSpPr>
            <a:spLocks noChangeArrowheads="1"/>
          </p:cNvSpPr>
          <p:nvPr/>
        </p:nvSpPr>
        <p:spPr bwMode="auto">
          <a:xfrm>
            <a:off x="1086579" y="7247263"/>
            <a:ext cx="6842219" cy="1897168"/>
          </a:xfrm>
          <a:prstGeom prst="hexagon">
            <a:avLst>
              <a:gd name="adj" fmla="val 34150"/>
              <a:gd name="vf" fmla="val 115470"/>
            </a:avLst>
          </a:prstGeom>
          <a:gradFill flip="none" rotWithShape="1">
            <a:gsLst>
              <a:gs pos="35000">
                <a:srgbClr val="0D0D0D"/>
              </a:gs>
              <a:gs pos="100000">
                <a:srgbClr val="161645"/>
              </a:gs>
            </a:gsLst>
            <a:lin ang="5400000" scaled="1"/>
            <a:tileRect/>
          </a:gradFill>
          <a:ln w="38100">
            <a:gradFill>
              <a:gsLst>
                <a:gs pos="0">
                  <a:schemeClr val="accent5">
                    <a:lumMod val="50000"/>
                  </a:schemeClr>
                </a:gs>
                <a:gs pos="100000">
                  <a:schemeClr val="accent2"/>
                </a:gs>
              </a:gsLst>
              <a:lin ang="0" scaled="0"/>
            </a:gradFill>
          </a:ln>
          <a:effectLst/>
        </p:spPr>
        <p:txBody>
          <a:bodyPr wrap="none" anchor="ctr"/>
          <a:lstStyle/>
          <a:p>
            <a:pPr algn="ctr"/>
            <a:endParaRPr lang="en-US" sz="2700">
              <a:solidFill>
                <a:srgbClr val="FFFFFF"/>
              </a:solidFill>
            </a:endParaRPr>
          </a:p>
        </p:txBody>
      </p:sp>
      <p:sp>
        <p:nvSpPr>
          <p:cNvPr id="77863" name="AnswerA"/>
          <p:cNvSpPr>
            <a:spLocks noChangeArrowheads="1"/>
          </p:cNvSpPr>
          <p:nvPr/>
        </p:nvSpPr>
        <p:spPr bwMode="auto">
          <a:xfrm>
            <a:off x="1126520" y="5431950"/>
            <a:ext cx="6656120" cy="1688312"/>
          </a:xfrm>
          <a:prstGeom prst="hexagon">
            <a:avLst>
              <a:gd name="adj" fmla="val 34150"/>
              <a:gd name="vf" fmla="val 115470"/>
            </a:avLst>
          </a:prstGeom>
          <a:gradFill flip="none" rotWithShape="1">
            <a:gsLst>
              <a:gs pos="35000">
                <a:srgbClr val="0D0D0D"/>
              </a:gs>
              <a:gs pos="100000">
                <a:srgbClr val="161645"/>
              </a:gs>
            </a:gsLst>
            <a:lin ang="5400000" scaled="1"/>
            <a:tileRect/>
          </a:gradFill>
          <a:ln w="38100">
            <a:gradFill>
              <a:gsLst>
                <a:gs pos="0">
                  <a:schemeClr val="accent5">
                    <a:lumMod val="50000"/>
                  </a:schemeClr>
                </a:gs>
                <a:gs pos="100000">
                  <a:schemeClr val="accent2"/>
                </a:gs>
              </a:gsLst>
              <a:lin ang="10800000" scaled="0"/>
            </a:gradFill>
          </a:ln>
          <a:effectLst/>
        </p:spPr>
        <p:txBody>
          <a:bodyPr wrap="none" anchor="ctr"/>
          <a:lstStyle/>
          <a:p>
            <a:pPr algn="ctr"/>
            <a:endParaRPr lang="en-US" sz="2700">
              <a:solidFill>
                <a:srgbClr val="FFFFFF"/>
              </a:solidFill>
            </a:endParaRPr>
          </a:p>
        </p:txBody>
      </p:sp>
      <p:sp>
        <p:nvSpPr>
          <p:cNvPr id="77877" name="AutoShape 53"/>
          <p:cNvSpPr>
            <a:spLocks noChangeArrowheads="1"/>
          </p:cNvSpPr>
          <p:nvPr/>
        </p:nvSpPr>
        <p:spPr bwMode="auto">
          <a:xfrm>
            <a:off x="7950871" y="6219825"/>
            <a:ext cx="176213" cy="176213"/>
          </a:xfrm>
          <a:prstGeom prst="diamond">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411480" anchor="ctr"/>
          <a:lstStyle/>
          <a:p>
            <a:r>
              <a:rPr lang="en-US" sz="4200" b="1" dirty="0">
                <a:solidFill>
                  <a:srgbClr val="FFFFFF"/>
                </a:solidFill>
              </a:rPr>
              <a:t>B</a:t>
            </a:r>
            <a:endParaRPr lang="en-US" sz="4200" b="1" dirty="0">
              <a:solidFill>
                <a:srgbClr val="FFFFFF"/>
              </a:solidFill>
            </a:endParaRPr>
          </a:p>
        </p:txBody>
      </p:sp>
      <p:sp>
        <p:nvSpPr>
          <p:cNvPr id="77878" name="AutoShape 54"/>
          <p:cNvSpPr>
            <a:spLocks noChangeArrowheads="1"/>
          </p:cNvSpPr>
          <p:nvPr/>
        </p:nvSpPr>
        <p:spPr bwMode="auto">
          <a:xfrm>
            <a:off x="8092943" y="8148236"/>
            <a:ext cx="176213" cy="176213"/>
          </a:xfrm>
          <a:prstGeom prst="diamond">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411480" anchor="ctr"/>
          <a:lstStyle/>
          <a:p>
            <a:r>
              <a:rPr lang="en-US" sz="4200" b="1" dirty="0">
                <a:solidFill>
                  <a:srgbClr val="FFFFFF"/>
                </a:solidFill>
              </a:rPr>
              <a:t>D</a:t>
            </a:r>
            <a:endParaRPr lang="en-US" sz="4200" b="1" dirty="0">
              <a:solidFill>
                <a:srgbClr val="FFFFFF"/>
              </a:solidFill>
            </a:endParaRPr>
          </a:p>
        </p:txBody>
      </p:sp>
      <p:sp>
        <p:nvSpPr>
          <p:cNvPr id="77879" name="AutoShape 55"/>
          <p:cNvSpPr>
            <a:spLocks noChangeArrowheads="1"/>
          </p:cNvSpPr>
          <p:nvPr/>
        </p:nvSpPr>
        <p:spPr bwMode="auto">
          <a:xfrm>
            <a:off x="1280049" y="6241907"/>
            <a:ext cx="176213" cy="176213"/>
          </a:xfrm>
          <a:prstGeom prst="diamond">
            <a:avLst/>
          </a:prstGeom>
          <a:solidFill>
            <a:schemeClr val="bg1"/>
          </a:solidFill>
          <a:ln>
            <a:noFill/>
          </a:ln>
          <a:effectLst/>
        </p:spPr>
        <p:txBody>
          <a:bodyPr wrap="none" lIns="411480" anchor="ctr"/>
          <a:lstStyle/>
          <a:p>
            <a:r>
              <a:rPr lang="en-US" sz="4200" b="1" dirty="0">
                <a:solidFill>
                  <a:srgbClr val="FFFFFF"/>
                </a:solidFill>
              </a:rPr>
              <a:t>A</a:t>
            </a:r>
            <a:endParaRPr lang="en-US" b="1" dirty="0">
              <a:solidFill>
                <a:srgbClr val="FFFFFF"/>
              </a:solidFill>
            </a:endParaRPr>
          </a:p>
        </p:txBody>
      </p:sp>
      <p:sp>
        <p:nvSpPr>
          <p:cNvPr id="77880" name="AutoShape 56"/>
          <p:cNvSpPr>
            <a:spLocks noChangeArrowheads="1"/>
          </p:cNvSpPr>
          <p:nvPr/>
        </p:nvSpPr>
        <p:spPr bwMode="auto">
          <a:xfrm>
            <a:off x="1251773" y="8148236"/>
            <a:ext cx="176213" cy="176213"/>
          </a:xfrm>
          <a:prstGeom prst="diamond">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411480" anchor="ctr"/>
          <a:lstStyle/>
          <a:p>
            <a:r>
              <a:rPr lang="en-US" sz="4200" b="1" dirty="0">
                <a:solidFill>
                  <a:srgbClr val="FFFFFF"/>
                </a:solidFill>
              </a:rPr>
              <a:t>C</a:t>
            </a:r>
            <a:endParaRPr lang="en-US" sz="4200" b="1" dirty="0">
              <a:solidFill>
                <a:srgbClr val="FFFFFF"/>
              </a:solidFill>
            </a:endParaRPr>
          </a:p>
        </p:txBody>
      </p:sp>
      <p:sp>
        <p:nvSpPr>
          <p:cNvPr id="5" name="StartTimerButton" hidden="1">
            <a:hlinkClick r:id="" action="ppaction://macro?name=StartPhoneTimer">
              <a:snd r:embed="rId6" name="66 Phone-A-Friend-pt2.wav"/>
            </a:hlinkClick>
          </p:cNvPr>
          <p:cNvSpPr/>
          <p:nvPr/>
        </p:nvSpPr>
        <p:spPr>
          <a:xfrm>
            <a:off x="7127738" y="3835278"/>
            <a:ext cx="1371600" cy="1371600"/>
          </a:xfrm>
          <a:prstGeom prst="ellipse">
            <a:avLst/>
          </a:prstGeom>
          <a:solidFill>
            <a:schemeClr val="accent6"/>
          </a:solidFill>
          <a:ln w="38100">
            <a:solidFill>
              <a:srgbClr val="FFFF00"/>
            </a:solidFill>
          </a:ln>
          <a:effectLst>
            <a:outerShdw blurRad="76200" dist="63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lnSpc>
                <a:spcPts val="2100"/>
              </a:lnSpc>
            </a:pPr>
            <a:r>
              <a:rPr lang="en-US" sz="2400" b="1" dirty="0">
                <a:solidFill>
                  <a:srgbClr val="BBE0E3">
                    <a:lumMod val="60000"/>
                    <a:lumOff val="40000"/>
                  </a:srgbClr>
                </a:solidFill>
                <a:effectLst>
                  <a:outerShdw blurRad="38100" dist="38100" dir="2700000" algn="tl">
                    <a:srgbClr val="000000">
                      <a:alpha val="43137"/>
                    </a:srgbClr>
                  </a:outerShdw>
                </a:effectLst>
                <a:latin typeface="Arial Black" panose="020B0A04020102020204" pitchFamily="34" charset="0"/>
              </a:rPr>
              <a:t>START</a:t>
            </a:r>
            <a:endParaRPr lang="en-US" sz="2400" b="1" dirty="0">
              <a:solidFill>
                <a:srgbClr val="BBE0E3">
                  <a:lumMod val="60000"/>
                  <a:lumOff val="40000"/>
                </a:srgbClr>
              </a:solidFill>
              <a:effectLst>
                <a:outerShdw blurRad="38100" dist="38100" dir="2700000" algn="tl">
                  <a:srgbClr val="000000">
                    <a:alpha val="43137"/>
                  </a:srgbClr>
                </a:outerShdw>
              </a:effectLst>
              <a:latin typeface="Arial Black" panose="020B0A04020102020204" pitchFamily="34" charset="0"/>
            </a:endParaRPr>
          </a:p>
          <a:p>
            <a:pPr algn="ctr">
              <a:lnSpc>
                <a:spcPts val="2100"/>
              </a:lnSpc>
            </a:pPr>
            <a:r>
              <a:rPr lang="en-US" sz="2400" b="1" dirty="0">
                <a:solidFill>
                  <a:srgbClr val="BBE0E3">
                    <a:lumMod val="60000"/>
                    <a:lumOff val="40000"/>
                  </a:srgbClr>
                </a:solidFill>
                <a:effectLst>
                  <a:outerShdw blurRad="38100" dist="38100" dir="2700000" algn="tl">
                    <a:srgbClr val="000000">
                      <a:alpha val="43137"/>
                    </a:srgbClr>
                  </a:outerShdw>
                </a:effectLst>
                <a:latin typeface="Arial Black" panose="020B0A04020102020204" pitchFamily="34" charset="0"/>
              </a:rPr>
              <a:t>TIMER</a:t>
            </a:r>
            <a:endParaRPr lang="en-US" sz="2400" b="1" dirty="0">
              <a:solidFill>
                <a:srgbClr val="BBE0E3">
                  <a:lumMod val="60000"/>
                  <a:lumOff val="40000"/>
                </a:srgbClr>
              </a:solidFill>
              <a:effectLst>
                <a:outerShdw blurRad="38100" dist="38100" dir="2700000" algn="tl">
                  <a:srgbClr val="000000">
                    <a:alpha val="43137"/>
                  </a:srgbClr>
                </a:outerShdw>
              </a:effectLst>
              <a:latin typeface="Arial Black" panose="020B0A04020102020204" pitchFamily="34" charset="0"/>
            </a:endParaRPr>
          </a:p>
        </p:txBody>
      </p:sp>
      <p:sp>
        <p:nvSpPr>
          <p:cNvPr id="123" name="CloseAskPoll" hidden="1">
            <a:hlinkClick r:id="" action="ppaction://macro?name=EndLifeline"/>
          </p:cNvPr>
          <p:cNvSpPr/>
          <p:nvPr/>
        </p:nvSpPr>
        <p:spPr>
          <a:xfrm>
            <a:off x="11621123" y="2531170"/>
            <a:ext cx="1234440" cy="365639"/>
          </a:xfrm>
          <a:prstGeom prst="rect">
            <a:avLst/>
          </a:prstGeom>
          <a:ln w="19050">
            <a:solidFill>
              <a:schemeClr val="accent6">
                <a:lumMod val="60000"/>
                <a:lumOff val="40000"/>
              </a:schemeClr>
            </a:solidFill>
          </a:ln>
        </p:spPr>
        <p:style>
          <a:lnRef idx="2">
            <a:schemeClr val="dk1">
              <a:shade val="50000"/>
            </a:schemeClr>
          </a:lnRef>
          <a:fillRef idx="1">
            <a:schemeClr val="dk1"/>
          </a:fillRef>
          <a:effectRef idx="0">
            <a:schemeClr val="dk1"/>
          </a:effectRef>
          <a:fontRef idx="minor">
            <a:schemeClr val="lt1"/>
          </a:fontRef>
        </p:style>
        <p:txBody>
          <a:bodyPr lIns="0" rIns="0" rtlCol="0" anchor="ctr"/>
          <a:lstStyle/>
          <a:p>
            <a:pPr algn="ctr"/>
            <a:r>
              <a:rPr lang="en-US" sz="2400" b="1" dirty="0">
                <a:solidFill>
                  <a:srgbClr val="FFFFFF"/>
                </a:solidFill>
                <a:latin typeface="Arial Black" panose="020B0A04020102020204" pitchFamily="34" charset="0"/>
              </a:rPr>
              <a:t>CLOSE</a:t>
            </a:r>
            <a:endParaRPr lang="en-US" sz="2400" b="1" dirty="0">
              <a:solidFill>
                <a:srgbClr val="FFFFFF"/>
              </a:solidFill>
              <a:latin typeface="Arial Black" panose="020B0A04020102020204" pitchFamily="34" charset="0"/>
            </a:endParaRPr>
          </a:p>
        </p:txBody>
      </p:sp>
      <p:sp>
        <p:nvSpPr>
          <p:cNvPr id="124" name="StopPhoneTimer" hidden="1">
            <a:hlinkClick r:id="" action="ppaction://macro?name=EndLifeline"/>
          </p:cNvPr>
          <p:cNvSpPr/>
          <p:nvPr/>
        </p:nvSpPr>
        <p:spPr>
          <a:xfrm>
            <a:off x="7272258" y="5143501"/>
            <a:ext cx="1097280" cy="365639"/>
          </a:xfrm>
          <a:prstGeom prst="hexagon">
            <a:avLst/>
          </a:prstGeom>
          <a:ln w="19050">
            <a:solidFill>
              <a:schemeClr val="accent6">
                <a:lumMod val="60000"/>
                <a:lumOff val="40000"/>
              </a:schemeClr>
            </a:solidFill>
          </a:ln>
        </p:spPr>
        <p:style>
          <a:lnRef idx="2">
            <a:schemeClr val="dk1">
              <a:shade val="50000"/>
            </a:schemeClr>
          </a:lnRef>
          <a:fillRef idx="1">
            <a:schemeClr val="dk1"/>
          </a:fillRef>
          <a:effectRef idx="0">
            <a:schemeClr val="dk1"/>
          </a:effectRef>
          <a:fontRef idx="minor">
            <a:schemeClr val="lt1"/>
          </a:fontRef>
        </p:style>
        <p:txBody>
          <a:bodyPr lIns="0" rIns="0" rtlCol="0" anchor="ctr"/>
          <a:lstStyle/>
          <a:p>
            <a:pPr algn="ctr"/>
            <a:r>
              <a:rPr lang="en-US" sz="2400" b="1" dirty="0">
                <a:solidFill>
                  <a:srgbClr val="FFFFFF"/>
                </a:solidFill>
                <a:latin typeface="Arial Black" panose="020B0A04020102020204" pitchFamily="34" charset="0"/>
              </a:rPr>
              <a:t>END</a:t>
            </a:r>
            <a:endParaRPr lang="en-US" sz="2400" b="1" dirty="0">
              <a:solidFill>
                <a:srgbClr val="FFFFFF"/>
              </a:solidFill>
              <a:latin typeface="Arial Black" panose="020B0A04020102020204" pitchFamily="34" charset="0"/>
            </a:endParaRPr>
          </a:p>
        </p:txBody>
      </p:sp>
      <p:grpSp>
        <p:nvGrpSpPr>
          <p:cNvPr id="128" name="FiftyFifty" hidden="1"/>
          <p:cNvGrpSpPr/>
          <p:nvPr/>
        </p:nvGrpSpPr>
        <p:grpSpPr>
          <a:xfrm>
            <a:off x="5855300" y="8938331"/>
            <a:ext cx="1248003" cy="623510"/>
            <a:chOff x="-1855955" y="3274526"/>
            <a:chExt cx="1575210" cy="786985"/>
          </a:xfrm>
        </p:grpSpPr>
        <p:sp>
          <p:nvSpPr>
            <p:cNvPr id="129" name="Lifeline" hidden="1">
              <a:hlinkClick r:id="" action="ppaction://macro?name=FiftyFifty"/>
            </p:cNvPr>
            <p:cNvSpPr/>
            <p:nvPr/>
          </p:nvSpPr>
          <p:spPr>
            <a:xfrm>
              <a:off x="-1855955" y="3274526"/>
              <a:ext cx="1575210" cy="786985"/>
            </a:xfrm>
            <a:prstGeom prst="ellipse">
              <a:avLst/>
            </a:prstGeom>
            <a:solidFill>
              <a:schemeClr val="tx1"/>
            </a:solidFill>
            <a:ln w="28575">
              <a:gradFill flip="none" rotWithShape="1">
                <a:gsLst>
                  <a:gs pos="0">
                    <a:srgbClr val="3366FF"/>
                  </a:gs>
                  <a:gs pos="49000">
                    <a:schemeClr val="accent1">
                      <a:lumMod val="97000"/>
                      <a:lumOff val="3000"/>
                    </a:schemeClr>
                  </a:gs>
                  <a:gs pos="100000">
                    <a:srgbClr val="3366FF"/>
                  </a:gs>
                </a:gsLst>
                <a:lin ang="0" scaled="0"/>
                <a:tileRect/>
              </a:gra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endParaRPr lang="en-US" sz="6000" b="1" spc="-450" dirty="0">
                <a:solidFill>
                  <a:prstClr val="white"/>
                </a:solidFill>
              </a:endParaRPr>
            </a:p>
          </p:txBody>
        </p:sp>
        <p:pic>
          <p:nvPicPr>
            <p:cNvPr id="132" name="Picture 131" hidden="1">
              <a:hlinkClick r:id="" action="ppaction://macro?name=FiftyFifty"/>
            </p:cNvPr>
            <p:cNvPicPr>
              <a:picLocks noChangeAspect="1"/>
            </p:cNvPicPr>
            <p:nvPr/>
          </p:nvPicPr>
          <p:blipFill rotWithShape="1">
            <a:blip r:embed="rId7" cstate="print">
              <a:extLst>
                <a:ext uri="{28A0092B-C50C-407E-A947-70E740481C1C}">
                  <a14:useLocalDpi xmlns:a14="http://schemas.microsoft.com/office/drawing/2010/main" val="0"/>
                </a:ext>
              </a:extLst>
            </a:blip>
            <a:srcRect l="18104" t="24368" r="16082" b="32681"/>
            <a:stretch>
              <a:fillRect/>
            </a:stretch>
          </p:blipFill>
          <p:spPr>
            <a:xfrm>
              <a:off x="-1670217" y="3446042"/>
              <a:ext cx="1203735" cy="460860"/>
            </a:xfrm>
            <a:prstGeom prst="rect">
              <a:avLst/>
            </a:prstGeom>
          </p:spPr>
        </p:pic>
      </p:grpSp>
      <p:grpSp>
        <p:nvGrpSpPr>
          <p:cNvPr id="133" name="AskAudience" hidden="1"/>
          <p:cNvGrpSpPr/>
          <p:nvPr/>
        </p:nvGrpSpPr>
        <p:grpSpPr>
          <a:xfrm>
            <a:off x="7208246" y="8938331"/>
            <a:ext cx="1248003" cy="623510"/>
            <a:chOff x="-1855955" y="260905"/>
            <a:chExt cx="1575210" cy="786985"/>
          </a:xfrm>
        </p:grpSpPr>
        <p:sp>
          <p:nvSpPr>
            <p:cNvPr id="134" name="Lifeline" hidden="1">
              <a:hlinkClick r:id="" action="ppaction://macro?name=AskAudience"/>
            </p:cNvPr>
            <p:cNvSpPr/>
            <p:nvPr/>
          </p:nvSpPr>
          <p:spPr>
            <a:xfrm>
              <a:off x="-1855955" y="260905"/>
              <a:ext cx="1575210" cy="786985"/>
            </a:xfrm>
            <a:prstGeom prst="ellipse">
              <a:avLst/>
            </a:prstGeom>
            <a:solidFill>
              <a:schemeClr val="tx1"/>
            </a:solidFill>
            <a:ln w="28575">
              <a:gradFill flip="none" rotWithShape="1">
                <a:gsLst>
                  <a:gs pos="0">
                    <a:srgbClr val="3366FF"/>
                  </a:gs>
                  <a:gs pos="49000">
                    <a:schemeClr val="accent1">
                      <a:lumMod val="97000"/>
                      <a:lumOff val="3000"/>
                    </a:schemeClr>
                  </a:gs>
                  <a:gs pos="100000">
                    <a:srgbClr val="3366FF"/>
                  </a:gs>
                </a:gsLst>
                <a:lin ang="0" scaled="0"/>
                <a:tileRect/>
              </a:gra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endParaRPr lang="en-US" sz="6000" b="1" spc="-450" dirty="0">
                <a:solidFill>
                  <a:prstClr val="white"/>
                </a:solidFill>
              </a:endParaRPr>
            </a:p>
          </p:txBody>
        </p:sp>
        <p:pic>
          <p:nvPicPr>
            <p:cNvPr id="135" name="Picture 134" hidden="1">
              <a:hlinkClick r:id="" action="ppaction://macro?name=AskAudience"/>
            </p:cNvPr>
            <p:cNvPicPr>
              <a:picLocks noChangeAspect="1"/>
            </p:cNvPicPr>
            <p:nvPr/>
          </p:nvPicPr>
          <p:blipFill rotWithShape="1">
            <a:blip r:embed="rId8" cstate="print">
              <a:extLst>
                <a:ext uri="{28A0092B-C50C-407E-A947-70E740481C1C}">
                  <a14:useLocalDpi xmlns:a14="http://schemas.microsoft.com/office/drawing/2010/main" val="0"/>
                </a:ext>
              </a:extLst>
            </a:blip>
            <a:srcRect l="17092" t="15136" r="19425" b="32640"/>
            <a:stretch>
              <a:fillRect/>
            </a:stretch>
          </p:blipFill>
          <p:spPr>
            <a:xfrm>
              <a:off x="-1567615" y="347158"/>
              <a:ext cx="998530" cy="614479"/>
            </a:xfrm>
            <a:prstGeom prst="rect">
              <a:avLst/>
            </a:prstGeom>
          </p:spPr>
        </p:pic>
      </p:grpSp>
      <p:grpSp>
        <p:nvGrpSpPr>
          <p:cNvPr id="147" name="PlusOne" hidden="1"/>
          <p:cNvGrpSpPr/>
          <p:nvPr/>
        </p:nvGrpSpPr>
        <p:grpSpPr>
          <a:xfrm>
            <a:off x="8556653" y="8938331"/>
            <a:ext cx="1248003" cy="623510"/>
            <a:chOff x="-1855955" y="4257568"/>
            <a:chExt cx="1575210" cy="786985"/>
          </a:xfrm>
        </p:grpSpPr>
        <p:sp>
          <p:nvSpPr>
            <p:cNvPr id="148" name="Lifeline" hidden="1">
              <a:hlinkClick r:id="" action="ppaction://macro?name=PlusOne"/>
            </p:cNvPr>
            <p:cNvSpPr/>
            <p:nvPr/>
          </p:nvSpPr>
          <p:spPr>
            <a:xfrm>
              <a:off x="-1855955" y="4257568"/>
              <a:ext cx="1575210" cy="786985"/>
            </a:xfrm>
            <a:prstGeom prst="ellipse">
              <a:avLst/>
            </a:prstGeom>
            <a:solidFill>
              <a:schemeClr val="tx1"/>
            </a:solidFill>
            <a:ln w="28575">
              <a:gradFill flip="none" rotWithShape="1">
                <a:gsLst>
                  <a:gs pos="0">
                    <a:srgbClr val="3366FF"/>
                  </a:gs>
                  <a:gs pos="49000">
                    <a:schemeClr val="accent1">
                      <a:lumMod val="97000"/>
                      <a:lumOff val="3000"/>
                    </a:schemeClr>
                  </a:gs>
                  <a:gs pos="100000">
                    <a:srgbClr val="3366FF"/>
                  </a:gs>
                </a:gsLst>
                <a:lin ang="0" scaled="0"/>
                <a:tileRect/>
              </a:gra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endParaRPr lang="en-US" sz="6000" b="1" spc="-450" dirty="0">
                <a:solidFill>
                  <a:prstClr val="white"/>
                </a:solidFill>
              </a:endParaRPr>
            </a:p>
          </p:txBody>
        </p:sp>
        <p:pic>
          <p:nvPicPr>
            <p:cNvPr id="149" name="Picture 148" hidden="1">
              <a:hlinkClick r:id="" action="ppaction://macro?name=PlusOne"/>
            </p:cNvPr>
            <p:cNvPicPr>
              <a:picLocks noChangeAspect="1"/>
            </p:cNvPicPr>
            <p:nvPr/>
          </p:nvPicPr>
          <p:blipFill rotWithShape="1">
            <a:blip r:embed="rId9" cstate="print">
              <a:extLst>
                <a:ext uri="{28A0092B-C50C-407E-A947-70E740481C1C}">
                  <a14:useLocalDpi xmlns:a14="http://schemas.microsoft.com/office/drawing/2010/main" val="0"/>
                </a:ext>
              </a:extLst>
            </a:blip>
            <a:srcRect l="24933" t="28170" r="25335" b="40810"/>
            <a:stretch>
              <a:fillRect/>
            </a:stretch>
          </p:blipFill>
          <p:spPr>
            <a:xfrm>
              <a:off x="-1471602" y="4401428"/>
              <a:ext cx="806505" cy="499265"/>
            </a:xfrm>
            <a:prstGeom prst="rect">
              <a:avLst/>
            </a:prstGeom>
          </p:spPr>
        </p:pic>
      </p:grpSp>
      <p:grpSp>
        <p:nvGrpSpPr>
          <p:cNvPr id="150" name="LL1X" hidden="1"/>
          <p:cNvGrpSpPr/>
          <p:nvPr/>
        </p:nvGrpSpPr>
        <p:grpSpPr>
          <a:xfrm>
            <a:off x="5793501" y="8708901"/>
            <a:ext cx="1371600" cy="1082367"/>
            <a:chOff x="3862334" y="5805934"/>
            <a:chExt cx="914400" cy="721578"/>
          </a:xfrm>
        </p:grpSpPr>
        <p:sp>
          <p:nvSpPr>
            <p:cNvPr id="151" name="shape" hidden="1"/>
            <p:cNvSpPr/>
            <p:nvPr/>
          </p:nvSpPr>
          <p:spPr>
            <a:xfrm>
              <a:off x="3862334" y="5936597"/>
              <a:ext cx="914400" cy="457200"/>
            </a:xfrm>
            <a:prstGeom prst="ellipse">
              <a:avLst/>
            </a:prstGeom>
            <a:solidFill>
              <a:schemeClr val="tx1">
                <a:alpha val="1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endParaRPr lang="en-US" sz="2700" b="1" dirty="0">
                <a:solidFill>
                  <a:srgbClr val="FFFFFF"/>
                </a:solidFill>
              </a:endParaRPr>
            </a:p>
          </p:txBody>
        </p:sp>
        <p:sp>
          <p:nvSpPr>
            <p:cNvPr id="152" name="Fifty" hidden="1"/>
            <p:cNvSpPr/>
            <p:nvPr/>
          </p:nvSpPr>
          <p:spPr>
            <a:xfrm rot="18900000">
              <a:off x="3967135" y="5805934"/>
              <a:ext cx="721578" cy="721578"/>
            </a:xfrm>
            <a:prstGeom prst="plus">
              <a:avLst>
                <a:gd name="adj" fmla="val 40402"/>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srgbClr val="FFFFFF"/>
                </a:solidFill>
              </a:endParaRPr>
            </a:p>
          </p:txBody>
        </p:sp>
      </p:grpSp>
      <p:grpSp>
        <p:nvGrpSpPr>
          <p:cNvPr id="153" name="LL2X" hidden="1"/>
          <p:cNvGrpSpPr/>
          <p:nvPr/>
        </p:nvGrpSpPr>
        <p:grpSpPr>
          <a:xfrm>
            <a:off x="7146447" y="8708901"/>
            <a:ext cx="1371600" cy="1082367"/>
            <a:chOff x="4764298" y="5805934"/>
            <a:chExt cx="914400" cy="721578"/>
          </a:xfrm>
        </p:grpSpPr>
        <p:sp>
          <p:nvSpPr>
            <p:cNvPr id="154" name="shape" hidden="1"/>
            <p:cNvSpPr/>
            <p:nvPr/>
          </p:nvSpPr>
          <p:spPr>
            <a:xfrm>
              <a:off x="4764298" y="5936597"/>
              <a:ext cx="914400" cy="457200"/>
            </a:xfrm>
            <a:prstGeom prst="ellipse">
              <a:avLst/>
            </a:prstGeom>
            <a:solidFill>
              <a:schemeClr val="tx1">
                <a:alpha val="1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endParaRPr lang="en-US" sz="2700" b="1" dirty="0">
                <a:solidFill>
                  <a:srgbClr val="FFFFFF"/>
                </a:solidFill>
              </a:endParaRPr>
            </a:p>
          </p:txBody>
        </p:sp>
        <p:sp>
          <p:nvSpPr>
            <p:cNvPr id="155" name="Audience" hidden="1"/>
            <p:cNvSpPr/>
            <p:nvPr/>
          </p:nvSpPr>
          <p:spPr>
            <a:xfrm rot="18900000">
              <a:off x="4871242" y="5805934"/>
              <a:ext cx="721578" cy="721578"/>
            </a:xfrm>
            <a:prstGeom prst="plus">
              <a:avLst>
                <a:gd name="adj" fmla="val 40402"/>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srgbClr val="FFFFFF"/>
                </a:solidFill>
              </a:endParaRPr>
            </a:p>
          </p:txBody>
        </p:sp>
      </p:grpSp>
      <p:grpSp>
        <p:nvGrpSpPr>
          <p:cNvPr id="156" name="LL3X" hidden="1"/>
          <p:cNvGrpSpPr/>
          <p:nvPr/>
        </p:nvGrpSpPr>
        <p:grpSpPr>
          <a:xfrm>
            <a:off x="8494854" y="8708901"/>
            <a:ext cx="1371600" cy="1082367"/>
            <a:chOff x="5663236" y="5805934"/>
            <a:chExt cx="914400" cy="721578"/>
          </a:xfrm>
        </p:grpSpPr>
        <p:sp>
          <p:nvSpPr>
            <p:cNvPr id="157" name="shape" hidden="1"/>
            <p:cNvSpPr/>
            <p:nvPr/>
          </p:nvSpPr>
          <p:spPr>
            <a:xfrm>
              <a:off x="5663236" y="5915407"/>
              <a:ext cx="914400" cy="457200"/>
            </a:xfrm>
            <a:prstGeom prst="ellipse">
              <a:avLst/>
            </a:prstGeom>
            <a:solidFill>
              <a:schemeClr val="tx1">
                <a:alpha val="1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endParaRPr lang="en-US" sz="4800" dirty="0">
                <a:solidFill>
                  <a:srgbClr val="FFFFFF"/>
                </a:solidFill>
              </a:endParaRPr>
            </a:p>
          </p:txBody>
        </p:sp>
        <p:sp>
          <p:nvSpPr>
            <p:cNvPr id="158" name="Phone" hidden="1"/>
            <p:cNvSpPr/>
            <p:nvPr/>
          </p:nvSpPr>
          <p:spPr>
            <a:xfrm rot="18900000">
              <a:off x="5762648" y="5805934"/>
              <a:ext cx="721578" cy="721578"/>
            </a:xfrm>
            <a:prstGeom prst="plus">
              <a:avLst>
                <a:gd name="adj" fmla="val 40402"/>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srgbClr val="FFFFFF"/>
                </a:solidFill>
              </a:endParaRPr>
            </a:p>
          </p:txBody>
        </p:sp>
      </p:grpSp>
      <p:sp>
        <p:nvSpPr>
          <p:cNvPr id="160" name="PlusOneText" hidden="1"/>
          <p:cNvSpPr txBox="1"/>
          <p:nvPr/>
        </p:nvSpPr>
        <p:spPr>
          <a:xfrm>
            <a:off x="7025684" y="7193815"/>
            <a:ext cx="1574129" cy="891278"/>
          </a:xfrm>
          <a:prstGeom prst="ellipse">
            <a:avLst/>
          </a:prstGeom>
          <a:solidFill>
            <a:schemeClr val="tx1"/>
          </a:solidFill>
          <a:ln w="44450">
            <a:solidFill>
              <a:srgbClr val="3366FF"/>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defPPr>
              <a:defRPr lang="en-US"/>
            </a:defPPr>
            <a:lvl1pPr algn="ctr">
              <a:defRPr sz="4000" b="1" spc="-300">
                <a:solidFill>
                  <a:prstClr val="white"/>
                </a:solidFill>
                <a:latin typeface="+mn-lt"/>
              </a:defRPr>
            </a:lvl1pPr>
            <a:lvl2pPr>
              <a:defRPr>
                <a:solidFill>
                  <a:schemeClr val="lt1"/>
                </a:solidFill>
                <a:latin typeface="+mn-lt"/>
              </a:defRPr>
            </a:lvl2pPr>
            <a:lvl3pPr>
              <a:defRPr>
                <a:solidFill>
                  <a:schemeClr val="lt1"/>
                </a:solidFill>
                <a:latin typeface="+mn-lt"/>
              </a:defRPr>
            </a:lvl3pPr>
            <a:lvl4pPr>
              <a:defRPr>
                <a:solidFill>
                  <a:schemeClr val="lt1"/>
                </a:solidFill>
                <a:latin typeface="+mn-lt"/>
              </a:defRPr>
            </a:lvl4pPr>
            <a:lvl5pPr>
              <a:defRPr>
                <a:solidFill>
                  <a:schemeClr val="lt1"/>
                </a:solidFill>
                <a:latin typeface="+mn-lt"/>
              </a:defRPr>
            </a:lvl5pPr>
            <a:lvl6pPr>
              <a:defRPr>
                <a:solidFill>
                  <a:schemeClr val="lt1"/>
                </a:solidFill>
                <a:latin typeface="+mn-lt"/>
              </a:defRPr>
            </a:lvl6pPr>
            <a:lvl7pPr>
              <a:defRPr>
                <a:solidFill>
                  <a:schemeClr val="lt1"/>
                </a:solidFill>
                <a:latin typeface="+mn-lt"/>
              </a:defRPr>
            </a:lvl7pPr>
            <a:lvl8pPr>
              <a:defRPr>
                <a:solidFill>
                  <a:schemeClr val="lt1"/>
                </a:solidFill>
                <a:latin typeface="+mn-lt"/>
              </a:defRPr>
            </a:lvl8pPr>
            <a:lvl9pPr>
              <a:defRPr>
                <a:solidFill>
                  <a:schemeClr val="lt1"/>
                </a:solidFill>
                <a:latin typeface="+mn-lt"/>
              </a:defRPr>
            </a:lvl9pPr>
          </a:lstStyle>
          <a:p>
            <a:r>
              <a:rPr lang="en-US" sz="4200" dirty="0">
                <a:sym typeface="Wingdings 2" panose="05020102010507070707" pitchFamily="18" charset="2"/>
              </a:rPr>
              <a:t></a:t>
            </a:r>
            <a:r>
              <a:rPr lang="en-US" sz="6000" dirty="0"/>
              <a:t>1</a:t>
            </a:r>
            <a:endParaRPr lang="en-US" sz="6000" dirty="0"/>
          </a:p>
        </p:txBody>
      </p:sp>
      <p:sp>
        <p:nvSpPr>
          <p:cNvPr id="161" name="DoubleDipText" hidden="1"/>
          <p:cNvSpPr txBox="1"/>
          <p:nvPr/>
        </p:nvSpPr>
        <p:spPr>
          <a:xfrm>
            <a:off x="7025684" y="7193815"/>
            <a:ext cx="1574129" cy="891278"/>
          </a:xfrm>
          <a:prstGeom prst="ellipse">
            <a:avLst/>
          </a:prstGeom>
          <a:solidFill>
            <a:schemeClr val="tx1"/>
          </a:solidFill>
          <a:ln w="44450">
            <a:solidFill>
              <a:srgbClr val="3366FF"/>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defPPr>
              <a:defRPr lang="en-US"/>
            </a:defPPr>
            <a:lvl1pPr algn="ctr">
              <a:defRPr sz="4000" b="1" spc="-300">
                <a:solidFill>
                  <a:prstClr val="white"/>
                </a:solidFill>
                <a:latin typeface="+mn-lt"/>
              </a:defRPr>
            </a:lvl1pPr>
            <a:lvl2pPr>
              <a:defRPr>
                <a:solidFill>
                  <a:schemeClr val="lt1"/>
                </a:solidFill>
                <a:latin typeface="+mn-lt"/>
              </a:defRPr>
            </a:lvl2pPr>
            <a:lvl3pPr>
              <a:defRPr>
                <a:solidFill>
                  <a:schemeClr val="lt1"/>
                </a:solidFill>
                <a:latin typeface="+mn-lt"/>
              </a:defRPr>
            </a:lvl3pPr>
            <a:lvl4pPr>
              <a:defRPr>
                <a:solidFill>
                  <a:schemeClr val="lt1"/>
                </a:solidFill>
                <a:latin typeface="+mn-lt"/>
              </a:defRPr>
            </a:lvl4pPr>
            <a:lvl5pPr>
              <a:defRPr>
                <a:solidFill>
                  <a:schemeClr val="lt1"/>
                </a:solidFill>
                <a:latin typeface="+mn-lt"/>
              </a:defRPr>
            </a:lvl5pPr>
            <a:lvl6pPr>
              <a:defRPr>
                <a:solidFill>
                  <a:schemeClr val="lt1"/>
                </a:solidFill>
                <a:latin typeface="+mn-lt"/>
              </a:defRPr>
            </a:lvl6pPr>
            <a:lvl7pPr>
              <a:defRPr>
                <a:solidFill>
                  <a:schemeClr val="lt1"/>
                </a:solidFill>
                <a:latin typeface="+mn-lt"/>
              </a:defRPr>
            </a:lvl7pPr>
            <a:lvl8pPr>
              <a:defRPr>
                <a:solidFill>
                  <a:schemeClr val="lt1"/>
                </a:solidFill>
                <a:latin typeface="+mn-lt"/>
              </a:defRPr>
            </a:lvl8pPr>
            <a:lvl9pPr>
              <a:defRPr>
                <a:solidFill>
                  <a:schemeClr val="lt1"/>
                </a:solidFill>
                <a:latin typeface="+mn-lt"/>
              </a:defRPr>
            </a:lvl9pPr>
          </a:lstStyle>
          <a:p>
            <a:r>
              <a:rPr lang="en-US" sz="4200" dirty="0">
                <a:sym typeface="Wingdings 2" panose="05020102010507070707" pitchFamily="18" charset="2"/>
              </a:rPr>
              <a:t></a:t>
            </a:r>
            <a:r>
              <a:rPr lang="en-US" sz="6000" dirty="0"/>
              <a:t>2</a:t>
            </a:r>
            <a:endParaRPr lang="en-US" sz="6000" dirty="0"/>
          </a:p>
        </p:txBody>
      </p:sp>
      <p:grpSp>
        <p:nvGrpSpPr>
          <p:cNvPr id="138" name="ContinueWon" hidden="1"/>
          <p:cNvGrpSpPr/>
          <p:nvPr/>
        </p:nvGrpSpPr>
        <p:grpSpPr>
          <a:xfrm>
            <a:off x="4895375" y="5382647"/>
            <a:ext cx="5861636" cy="923948"/>
            <a:chOff x="920627" y="206375"/>
            <a:chExt cx="8983609" cy="1416050"/>
          </a:xfrm>
        </p:grpSpPr>
        <p:sp>
          <p:nvSpPr>
            <p:cNvPr id="139" name="WonValue" hidden="1">
              <a:hlinkClick r:id="" action="ppaction://macro?name=NextQuestion"/>
            </p:cNvPr>
            <p:cNvSpPr>
              <a:spLocks noChangeArrowheads="1"/>
            </p:cNvSpPr>
            <p:nvPr/>
          </p:nvSpPr>
          <p:spPr bwMode="auto">
            <a:xfrm>
              <a:off x="920627" y="206375"/>
              <a:ext cx="8983609" cy="1416050"/>
            </a:xfrm>
            <a:prstGeom prst="hexagon">
              <a:avLst>
                <a:gd name="adj" fmla="val 34128"/>
                <a:gd name="vf" fmla="val 115470"/>
              </a:avLst>
            </a:prstGeom>
            <a:gradFill flip="none" rotWithShape="1">
              <a:gsLst>
                <a:gs pos="35000">
                  <a:srgbClr val="0D0D0D"/>
                </a:gs>
                <a:gs pos="100000">
                  <a:srgbClr val="161645"/>
                </a:gs>
              </a:gsLst>
              <a:lin ang="5400000" scaled="1"/>
              <a:tileRect/>
            </a:gradFill>
            <a:ln w="50800" cap="sq">
              <a:gradFill>
                <a:gsLst>
                  <a:gs pos="50000">
                    <a:schemeClr val="accent5">
                      <a:lumMod val="50000"/>
                    </a:schemeClr>
                  </a:gs>
                  <a:gs pos="100000">
                    <a:schemeClr val="accent2"/>
                  </a:gs>
                  <a:gs pos="0">
                    <a:schemeClr val="accent2"/>
                  </a:gs>
                </a:gsLst>
                <a:lin ang="10800000" scaled="0"/>
              </a:gradFill>
              <a:miter lim="800000"/>
            </a:ln>
            <a:effectLst/>
          </p:spPr>
          <p:txBody>
            <a:bodyPr wrap="none" tIns="0" anchor="ctr"/>
            <a:lstStyle/>
            <a:p>
              <a:pPr algn="ctr"/>
              <a:r>
                <a:rPr lang="en-US" sz="6600" b="1">
                  <a:solidFill>
                    <a:srgbClr val="FFFFFF"/>
                  </a:solidFill>
                </a:rPr>
                <a:t>$200</a:t>
              </a:r>
              <a:endParaRPr lang="en-US" sz="6600" b="1" dirty="0">
                <a:solidFill>
                  <a:srgbClr val="FFFFFF"/>
                </a:solidFill>
              </a:endParaRPr>
            </a:p>
          </p:txBody>
        </p:sp>
        <p:sp>
          <p:nvSpPr>
            <p:cNvPr id="140" name="AutoShape 80" hidden="1"/>
            <p:cNvSpPr>
              <a:spLocks noChangeAspect="1" noChangeArrowheads="1"/>
            </p:cNvSpPr>
            <p:nvPr/>
          </p:nvSpPr>
          <p:spPr bwMode="auto">
            <a:xfrm>
              <a:off x="1096655" y="811067"/>
              <a:ext cx="243460" cy="235912"/>
            </a:xfrm>
            <a:prstGeom prst="diamond">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650">
                <a:solidFill>
                  <a:srgbClr val="000000"/>
                </a:solidFill>
              </a:endParaRPr>
            </a:p>
          </p:txBody>
        </p:sp>
        <p:sp>
          <p:nvSpPr>
            <p:cNvPr id="141" name="AutoShape 81" hidden="1"/>
            <p:cNvSpPr>
              <a:spLocks noChangeAspect="1" noChangeArrowheads="1"/>
            </p:cNvSpPr>
            <p:nvPr/>
          </p:nvSpPr>
          <p:spPr bwMode="auto">
            <a:xfrm>
              <a:off x="9462786" y="811067"/>
              <a:ext cx="243460" cy="235912"/>
            </a:xfrm>
            <a:prstGeom prst="diamond">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650">
                <a:solidFill>
                  <a:srgbClr val="000000"/>
                </a:solidFill>
              </a:endParaRPr>
            </a:p>
          </p:txBody>
        </p:sp>
      </p:grpSp>
      <p:grpSp>
        <p:nvGrpSpPr>
          <p:cNvPr id="118" name="FinalAnswer" hidden="1"/>
          <p:cNvGrpSpPr/>
          <p:nvPr/>
        </p:nvGrpSpPr>
        <p:grpSpPr>
          <a:xfrm>
            <a:off x="3673473" y="4799656"/>
            <a:ext cx="8350902" cy="1590785"/>
            <a:chOff x="2448982" y="3199770"/>
            <a:chExt cx="5567268" cy="1060523"/>
          </a:xfrm>
        </p:grpSpPr>
        <p:sp>
          <p:nvSpPr>
            <p:cNvPr id="119" name="Hexagon 118" hidden="1"/>
            <p:cNvSpPr/>
            <p:nvPr/>
          </p:nvSpPr>
          <p:spPr>
            <a:xfrm>
              <a:off x="2448982" y="3199770"/>
              <a:ext cx="5567268" cy="1060523"/>
            </a:xfrm>
            <a:prstGeom prst="hexagon">
              <a:avLst/>
            </a:prstGeom>
            <a:gradFill flip="none" rotWithShape="1">
              <a:gsLst>
                <a:gs pos="35000">
                  <a:srgbClr val="002060"/>
                </a:gs>
                <a:gs pos="100000">
                  <a:schemeClr val="accent2"/>
                </a:gs>
              </a:gsLst>
              <a:lin ang="5400000" scaled="1"/>
              <a:tileRect/>
            </a:gradFill>
            <a:ln w="50800">
              <a:solidFill>
                <a:schemeClr val="tx1"/>
              </a:solidFill>
            </a:ln>
            <a:effectLst/>
          </p:spPr>
          <p:txBody>
            <a:bodyPr wrap="none" anchor="ctr"/>
            <a:lstStyle/>
            <a:p>
              <a:pPr algn="ctr"/>
              <a:endParaRPr lang="en-US" sz="2700" dirty="0">
                <a:solidFill>
                  <a:srgbClr val="FFFFFF"/>
                </a:solidFill>
              </a:endParaRPr>
            </a:p>
          </p:txBody>
        </p:sp>
        <p:sp>
          <p:nvSpPr>
            <p:cNvPr id="120" name="Freeform 119" hidden="1"/>
            <p:cNvSpPr/>
            <p:nvPr/>
          </p:nvSpPr>
          <p:spPr>
            <a:xfrm>
              <a:off x="2513697" y="3199770"/>
              <a:ext cx="5437838" cy="400832"/>
            </a:xfrm>
            <a:custGeom>
              <a:avLst/>
              <a:gdLst>
                <a:gd name="connsiteX0" fmla="*/ 200416 w 5437838"/>
                <a:gd name="connsiteY0" fmla="*/ 0 h 400832"/>
                <a:gd name="connsiteX1" fmla="*/ 5237422 w 5437838"/>
                <a:gd name="connsiteY1" fmla="*/ 0 h 400832"/>
                <a:gd name="connsiteX2" fmla="*/ 5437838 w 5437838"/>
                <a:gd name="connsiteY2" fmla="*/ 400832 h 400832"/>
                <a:gd name="connsiteX3" fmla="*/ 0 w 5437838"/>
                <a:gd name="connsiteY3" fmla="*/ 400832 h 400832"/>
              </a:gdLst>
              <a:ahLst/>
              <a:cxnLst>
                <a:cxn ang="0">
                  <a:pos x="connsiteX0" y="connsiteY0"/>
                </a:cxn>
                <a:cxn ang="0">
                  <a:pos x="connsiteX1" y="connsiteY1"/>
                </a:cxn>
                <a:cxn ang="0">
                  <a:pos x="connsiteX2" y="connsiteY2"/>
                </a:cxn>
                <a:cxn ang="0">
                  <a:pos x="connsiteX3" y="connsiteY3"/>
                </a:cxn>
              </a:cxnLst>
              <a:rect l="l" t="t" r="r" b="b"/>
              <a:pathLst>
                <a:path w="5437838" h="400832">
                  <a:moveTo>
                    <a:pt x="200416" y="0"/>
                  </a:moveTo>
                  <a:lnTo>
                    <a:pt x="5237422" y="0"/>
                  </a:lnTo>
                  <a:lnTo>
                    <a:pt x="5437838" y="400832"/>
                  </a:lnTo>
                  <a:lnTo>
                    <a:pt x="0" y="400832"/>
                  </a:lnTo>
                  <a:close/>
                </a:path>
              </a:pathLst>
            </a:custGeom>
            <a:solidFill>
              <a:schemeClr val="tx1"/>
            </a:solidFill>
            <a:ln w="76200">
              <a:noFill/>
            </a:ln>
            <a:effectLst/>
          </p:spPr>
          <p:txBody>
            <a:bodyPr wrap="none" anchor="ctr"/>
            <a:lstStyle/>
            <a:p>
              <a:pPr algn="ctr"/>
              <a:r>
                <a:rPr lang="en-US" sz="3600" b="1" dirty="0">
                  <a:solidFill>
                    <a:srgbClr val="FFFFFF"/>
                  </a:solidFill>
                  <a:effectLst>
                    <a:outerShdw blurRad="38100" dist="38100" dir="2700000" algn="tl">
                      <a:srgbClr val="000000">
                        <a:alpha val="43137"/>
                      </a:srgbClr>
                    </a:outerShdw>
                  </a:effectLst>
                  <a:latin typeface="Arial" panose="020B0604020202020204"/>
                </a:rPr>
                <a:t>IS THAT YOUR FINAL ANSWER?</a:t>
              </a:r>
              <a:endParaRPr lang="en-US" sz="3600" b="1" dirty="0">
                <a:solidFill>
                  <a:srgbClr val="FFFFFF"/>
                </a:solidFill>
                <a:effectLst>
                  <a:outerShdw blurRad="38100" dist="38100" dir="2700000" algn="tl">
                    <a:srgbClr val="000000">
                      <a:alpha val="43137"/>
                    </a:srgbClr>
                  </a:outerShdw>
                </a:effectLst>
                <a:latin typeface="Arial" panose="020B0604020202020204"/>
              </a:endParaRPr>
            </a:p>
          </p:txBody>
        </p:sp>
        <p:sp>
          <p:nvSpPr>
            <p:cNvPr id="121" name="FinalNo" hidden="1">
              <a:hlinkClick r:id="" action="ppaction://macro?name=FinalAnswer"/>
            </p:cNvPr>
            <p:cNvSpPr>
              <a:spLocks noChangeArrowheads="1"/>
            </p:cNvSpPr>
            <p:nvPr/>
          </p:nvSpPr>
          <p:spPr bwMode="auto">
            <a:xfrm>
              <a:off x="5384605" y="3701495"/>
              <a:ext cx="2286000" cy="457200"/>
            </a:xfrm>
            <a:prstGeom prst="hexagon">
              <a:avLst/>
            </a:prstGeom>
            <a:noFill/>
            <a:ln w="19050">
              <a:solidFill>
                <a:srgbClr val="3366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r>
                <a:rPr lang="en-US" altLang="en-US" sz="4200" b="1" dirty="0">
                  <a:solidFill>
                    <a:srgbClr val="FFFFFF"/>
                  </a:solidFill>
                </a:rPr>
                <a:t>NO</a:t>
              </a:r>
              <a:endParaRPr lang="en-US" altLang="en-US" sz="4200" b="1" dirty="0">
                <a:solidFill>
                  <a:srgbClr val="FFFFFF"/>
                </a:solidFill>
              </a:endParaRPr>
            </a:p>
          </p:txBody>
        </p:sp>
        <p:sp>
          <p:nvSpPr>
            <p:cNvPr id="122" name="FinalYes" hidden="1">
              <a:hlinkClick r:id="" action="ppaction://macro?name=FinalAnswer"/>
            </p:cNvPr>
            <p:cNvSpPr>
              <a:spLocks noChangeArrowheads="1"/>
            </p:cNvSpPr>
            <p:nvPr/>
          </p:nvSpPr>
          <p:spPr bwMode="auto">
            <a:xfrm>
              <a:off x="2793170" y="3701495"/>
              <a:ext cx="2286000" cy="457200"/>
            </a:xfrm>
            <a:prstGeom prst="hexagon">
              <a:avLst/>
            </a:prstGeom>
            <a:noFill/>
            <a:ln w="19050">
              <a:solidFill>
                <a:srgbClr val="3366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r>
                <a:rPr lang="en-US" altLang="en-US" sz="4200" b="1" dirty="0">
                  <a:solidFill>
                    <a:srgbClr val="FFFFFF"/>
                  </a:solidFill>
                </a:rPr>
                <a:t>YES</a:t>
              </a:r>
              <a:endParaRPr lang="en-US" altLang="en-US" sz="4200" b="1" dirty="0">
                <a:solidFill>
                  <a:srgbClr val="FFFFFF"/>
                </a:solidFill>
              </a:endParaRPr>
            </a:p>
          </p:txBody>
        </p:sp>
      </p:grpSp>
      <p:sp>
        <p:nvSpPr>
          <p:cNvPr id="131" name="Start">
            <a:hlinkClick r:id="" action="ppaction://macro?name=StartFastestFinger"/>
          </p:cNvPr>
          <p:cNvSpPr>
            <a:spLocks noChangeArrowheads="1"/>
          </p:cNvSpPr>
          <p:nvPr/>
        </p:nvSpPr>
        <p:spPr bwMode="auto">
          <a:xfrm>
            <a:off x="6086111" y="9868704"/>
            <a:ext cx="3771900" cy="411480"/>
          </a:xfrm>
          <a:prstGeom prst="hexagon">
            <a:avLst/>
          </a:prstGeom>
          <a:gradFill flip="none" rotWithShape="1">
            <a:gsLst>
              <a:gs pos="65000">
                <a:schemeClr val="tx1">
                  <a:alpha val="1000"/>
                </a:schemeClr>
              </a:gs>
              <a:gs pos="95000">
                <a:schemeClr val="accent6">
                  <a:lumMod val="50000"/>
                </a:schemeClr>
              </a:gs>
            </a:gsLst>
            <a:path path="shape">
              <a:fillToRect l="50000" t="50000" r="50000" b="50000"/>
            </a:path>
            <a:tileRect/>
          </a:gradFill>
          <a:ln w="25400">
            <a:gradFill flip="none" rotWithShape="1">
              <a:gsLst>
                <a:gs pos="0">
                  <a:srgbClr val="3366FF"/>
                </a:gs>
                <a:gs pos="49000">
                  <a:schemeClr val="accent1">
                    <a:lumMod val="97000"/>
                    <a:lumOff val="3000"/>
                  </a:schemeClr>
                </a:gs>
                <a:gs pos="100000">
                  <a:srgbClr val="3366FF"/>
                </a:gs>
              </a:gsLst>
              <a:lin ang="0" scaled="0"/>
              <a:tileRect/>
            </a:gra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r>
              <a:rPr lang="en-US" altLang="en-US" sz="2700" b="1">
                <a:solidFill>
                  <a:srgbClr val="FFFFFF"/>
                </a:solidFill>
              </a:rPr>
              <a:t>Bắt đầu </a:t>
            </a:r>
            <a:endParaRPr lang="en-US" altLang="en-US" sz="2700" b="1" dirty="0">
              <a:solidFill>
                <a:srgbClr val="FFFFFF"/>
              </a:solidFill>
            </a:endParaRPr>
          </a:p>
        </p:txBody>
      </p:sp>
      <p:pic>
        <p:nvPicPr>
          <p:cNvPr id="159" name="Countdown Timer 60 seconds ( v 263 ) circle clock with sound effects 4k">
            <a:hlinkClick r:id="" action="ppaction://media"/>
          </p:cNvPr>
          <p:cNvPicPr>
            <a:picLocks noChangeAspect="1"/>
          </p:cNvPicPr>
          <p:nvPr>
            <a:videoFile r:link="rId10"/>
            <p:extLst>
              <p:ext uri="{DAA4B4D4-6D71-4841-9C94-3DE7FCFB9230}">
                <p14:media xmlns:p14="http://schemas.microsoft.com/office/powerpoint/2010/main" r:embed="rId11"/>
              </p:ext>
            </p:extLst>
          </p:nvPr>
        </p:nvPicPr>
        <p:blipFill rotWithShape="1">
          <a:blip r:embed="rId12"/>
          <a:srcRect l="21738" r="21801"/>
          <a:stretch>
            <a:fillRect/>
          </a:stretch>
        </p:blipFill>
        <p:spPr>
          <a:xfrm>
            <a:off x="15759464" y="8324982"/>
            <a:ext cx="2078181" cy="1940043"/>
          </a:xfrm>
          <a:prstGeom prst="flowChartConnector">
            <a:avLst/>
          </a:prstGeom>
        </p:spPr>
      </p:pic>
      <p:pic>
        <p:nvPicPr>
          <p:cNvPr id="162" name="Kbc (1)">
            <a:hlinkClick r:id="" action="ppaction://media"/>
          </p:cNvPr>
          <p:cNvPicPr>
            <a:picLocks noChangeAspect="1"/>
          </p:cNvPicPr>
          <p:nvPr>
            <a:audioFile r:link="rId13"/>
            <p:extLst>
              <p:ext uri="{DAA4B4D4-6D71-4841-9C94-3DE7FCFB9230}">
                <p14:media xmlns:p14="http://schemas.microsoft.com/office/powerpoint/2010/main" r:embed="rId14"/>
              </p:ext>
            </p:extLst>
          </p:nvPr>
        </p:nvPicPr>
        <p:blipFill>
          <a:blip r:embed="rId15"/>
          <a:stretch>
            <a:fillRect/>
          </a:stretch>
        </p:blipFill>
        <p:spPr>
          <a:xfrm>
            <a:off x="17593841" y="10751802"/>
            <a:ext cx="558615" cy="558615"/>
          </a:xfrm>
          <a:prstGeom prst="rect">
            <a:avLst/>
          </a:prstGeom>
          <a:effectLst>
            <a:outerShdw blurRad="50800" dist="50800" dir="5400000" algn="ctr" rotWithShape="0">
              <a:schemeClr val="tx1"/>
            </a:outerShdw>
          </a:effectLst>
        </p:spPr>
      </p:pic>
      <p:sp>
        <p:nvSpPr>
          <p:cNvPr id="107" name="50/50">
            <a:hlinkClick r:id="" action="ppaction://macro?name=DoubleDip"/>
          </p:cNvPr>
          <p:cNvSpPr/>
          <p:nvPr/>
        </p:nvSpPr>
        <p:spPr>
          <a:xfrm>
            <a:off x="6047685" y="8794634"/>
            <a:ext cx="1527480" cy="851585"/>
          </a:xfrm>
          <a:prstGeom prst="ellipse">
            <a:avLst/>
          </a:prstGeom>
          <a:solidFill>
            <a:schemeClr val="tx1"/>
          </a:solidFill>
          <a:ln w="28575">
            <a:gradFill flip="none" rotWithShape="1">
              <a:gsLst>
                <a:gs pos="0">
                  <a:srgbClr val="3366FF"/>
                </a:gs>
                <a:gs pos="49000">
                  <a:schemeClr val="accent1">
                    <a:lumMod val="97000"/>
                    <a:lumOff val="3000"/>
                  </a:schemeClr>
                </a:gs>
                <a:gs pos="100000">
                  <a:srgbClr val="3366FF"/>
                </a:gs>
              </a:gsLst>
              <a:lin ang="0" scaled="0"/>
              <a:tileRect/>
            </a:gra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r>
              <a:rPr lang="en-US" sz="3000" b="1" spc="-450">
                <a:solidFill>
                  <a:prstClr val="white"/>
                </a:solidFill>
              </a:rPr>
              <a:t>50/50</a:t>
            </a:r>
            <a:endParaRPr lang="en-US" sz="3000" b="1" spc="-450" dirty="0">
              <a:solidFill>
                <a:prstClr val="white"/>
              </a:solidFill>
            </a:endParaRPr>
          </a:p>
        </p:txBody>
      </p:sp>
      <p:grpSp>
        <p:nvGrpSpPr>
          <p:cNvPr id="4" name="ykienkhangia"/>
          <p:cNvGrpSpPr/>
          <p:nvPr/>
        </p:nvGrpSpPr>
        <p:grpSpPr>
          <a:xfrm>
            <a:off x="8408109" y="8878213"/>
            <a:ext cx="1387839" cy="817829"/>
            <a:chOff x="5605406" y="5918808"/>
            <a:chExt cx="925226" cy="545219"/>
          </a:xfrm>
        </p:grpSpPr>
        <p:sp>
          <p:nvSpPr>
            <p:cNvPr id="112" name="Lifeline">
              <a:hlinkClick r:id="" action="ppaction://macro?name=PhoneFriend"/>
            </p:cNvPr>
            <p:cNvSpPr/>
            <p:nvPr/>
          </p:nvSpPr>
          <p:spPr>
            <a:xfrm>
              <a:off x="5605406" y="5918808"/>
              <a:ext cx="925226" cy="481491"/>
            </a:xfrm>
            <a:prstGeom prst="ellipse">
              <a:avLst/>
            </a:prstGeom>
            <a:solidFill>
              <a:schemeClr val="tx1"/>
            </a:solidFill>
            <a:ln w="28575">
              <a:gradFill flip="none" rotWithShape="1">
                <a:gsLst>
                  <a:gs pos="0">
                    <a:srgbClr val="3366FF"/>
                  </a:gs>
                  <a:gs pos="49000">
                    <a:schemeClr val="accent1">
                      <a:lumMod val="97000"/>
                      <a:lumOff val="3000"/>
                    </a:schemeClr>
                  </a:gs>
                  <a:gs pos="100000">
                    <a:srgbClr val="3366FF"/>
                  </a:gs>
                </a:gsLst>
                <a:lin ang="0" scaled="0"/>
                <a:tileRect/>
              </a:gra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endParaRPr lang="en-US" sz="6000" b="1" spc="-450" dirty="0">
                <a:solidFill>
                  <a:prstClr val="white"/>
                </a:solidFill>
              </a:endParaRPr>
            </a:p>
          </p:txBody>
        </p:sp>
        <p:pic>
          <p:nvPicPr>
            <p:cNvPr id="3" name="Graphic 2" descr="Group"/>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5833296" y="5923838"/>
              <a:ext cx="540189" cy="540189"/>
            </a:xfrm>
            <a:prstGeom prst="rect">
              <a:avLst/>
            </a:prstGeom>
          </p:spPr>
        </p:pic>
      </p:grpSp>
      <p:sp>
        <p:nvSpPr>
          <p:cNvPr id="2" name="Rectangle 1"/>
          <p:cNvSpPr/>
          <p:nvPr/>
        </p:nvSpPr>
        <p:spPr>
          <a:xfrm>
            <a:off x="2009473" y="5423455"/>
            <a:ext cx="5131850" cy="1569660"/>
          </a:xfrm>
          <a:prstGeom prst="rect">
            <a:avLst/>
          </a:prstGeom>
        </p:spPr>
        <p:txBody>
          <a:bodyPr wrap="square">
            <a:spAutoFit/>
          </a:bodyPr>
          <a:lstStyle/>
          <a:p>
            <a:pPr algn="just"/>
            <a:r>
              <a:rPr lang="fr-FR" sz="32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Sử dụng nhiều thủ pháp chứng minh, lời lẽ mang tính pháp luật.</a:t>
            </a:r>
            <a:endParaRPr lang="en-GB" sz="3200">
              <a:solidFill>
                <a:schemeClr val="bg1"/>
              </a:solidFill>
              <a:latin typeface="Times New Roman" panose="02020603050405020304" pitchFamily="18" charset="0"/>
              <a:cs typeface="Times New Roman" panose="02020603050405020304" pitchFamily="18" charset="0"/>
            </a:endParaRPr>
          </a:p>
        </p:txBody>
      </p:sp>
      <p:sp>
        <p:nvSpPr>
          <p:cNvPr id="6" name="Rectangle 5"/>
          <p:cNvSpPr/>
          <p:nvPr/>
        </p:nvSpPr>
        <p:spPr>
          <a:xfrm>
            <a:off x="8609526" y="5720398"/>
            <a:ext cx="5581464" cy="1077218"/>
          </a:xfrm>
          <a:prstGeom prst="rect">
            <a:avLst/>
          </a:prstGeom>
        </p:spPr>
        <p:txBody>
          <a:bodyPr wrap="square">
            <a:spAutoFit/>
          </a:bodyPr>
          <a:lstStyle/>
          <a:p>
            <a:pPr algn="just"/>
            <a:r>
              <a:rPr lang="fr-FR" sz="32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Không phân chia đoạn, không có 3 phần: mở bài, thân bài, kết bài.</a:t>
            </a:r>
            <a:endParaRPr lang="en-GB" sz="3200">
              <a:solidFill>
                <a:schemeClr val="bg1"/>
              </a:solidFill>
              <a:latin typeface="Times New Roman" panose="02020603050405020304" pitchFamily="18" charset="0"/>
              <a:cs typeface="Times New Roman" panose="02020603050405020304" pitchFamily="18" charset="0"/>
            </a:endParaRPr>
          </a:p>
        </p:txBody>
      </p:sp>
      <p:sp>
        <p:nvSpPr>
          <p:cNvPr id="7" name="Rectangle 6"/>
          <p:cNvSpPr/>
          <p:nvPr/>
        </p:nvSpPr>
        <p:spPr>
          <a:xfrm>
            <a:off x="1958606" y="7160748"/>
            <a:ext cx="5216816" cy="2012859"/>
          </a:xfrm>
          <a:prstGeom prst="rect">
            <a:avLst/>
          </a:prstGeom>
        </p:spPr>
        <p:txBody>
          <a:bodyPr wrap="square">
            <a:spAutoFit/>
          </a:bodyPr>
          <a:lstStyle/>
          <a:p>
            <a:pPr algn="just">
              <a:lnSpc>
                <a:spcPct val="130000"/>
              </a:lnSpc>
              <a:spcAft>
                <a:spcPts val="0"/>
              </a:spcAft>
            </a:pPr>
            <a:r>
              <a:rPr lang="fr-FR" sz="32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Tập trung vào lời thoại là chủ yếu, lời thoại được tách ra gắn với tên nhân vật ở đầu dòng.</a:t>
            </a:r>
            <a:endParaRPr lang="en-GB" sz="3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8" name="Rectangle 7"/>
          <p:cNvSpPr/>
          <p:nvPr/>
        </p:nvSpPr>
        <p:spPr>
          <a:xfrm>
            <a:off x="8891390" y="7615792"/>
            <a:ext cx="5172901" cy="1077218"/>
          </a:xfrm>
          <a:prstGeom prst="rect">
            <a:avLst/>
          </a:prstGeom>
        </p:spPr>
        <p:txBody>
          <a:bodyPr wrap="square">
            <a:spAutoFit/>
          </a:bodyPr>
          <a:lstStyle/>
          <a:p>
            <a:pPr algn="just"/>
            <a:r>
              <a:rPr lang="fr-FR" sz="32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Tác giả kết hợp miêu tả, biểu cảm trong kịch bản.</a:t>
            </a:r>
            <a:endParaRPr lang="en-GB" sz="3200">
              <a:solidFill>
                <a:schemeClr val="bg1"/>
              </a:solidFill>
              <a:latin typeface="Times New Roman" panose="02020603050405020304" pitchFamily="18" charset="0"/>
              <a:cs typeface="Times New Roman" panose="02020603050405020304" pitchFamily="18"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62"/>
                                        </p:tgtEl>
                                      </p:cBhvr>
                                    </p:cmd>
                                  </p:childTnLst>
                                </p:cTn>
                              </p:par>
                              <p:par>
                                <p:cTn id="7" presetID="19" presetClass="emph" presetSubtype="0" repeatCount="indefinite" fill="hold" grpId="0" nodeType="withEffect">
                                  <p:stCondLst>
                                    <p:cond delay="0"/>
                                  </p:stCondLst>
                                  <p:childTnLst>
                                    <p:animClr clrSpc="rgb" dir="cw">
                                      <p:cBhvr override="childStyle">
                                        <p:cTn id="8" dur="500" fill="hold"/>
                                        <p:tgtEl>
                                          <p:spTgt spid="77886"/>
                                        </p:tgtEl>
                                        <p:attrNameLst>
                                          <p:attrName>style.color</p:attrName>
                                        </p:attrNameLst>
                                      </p:cBhvr>
                                      <p:to>
                                        <a:srgbClr val="FFC000"/>
                                      </p:to>
                                    </p:animClr>
                                    <p:animClr clrSpc="rgb" dir="cw">
                                      <p:cBhvr>
                                        <p:cTn id="9" dur="500" fill="hold"/>
                                        <p:tgtEl>
                                          <p:spTgt spid="77886"/>
                                        </p:tgtEl>
                                        <p:attrNameLst>
                                          <p:attrName>fillcolor</p:attrName>
                                        </p:attrNameLst>
                                      </p:cBhvr>
                                      <p:to>
                                        <a:srgbClr val="FFC000"/>
                                      </p:to>
                                    </p:animClr>
                                    <p:set>
                                      <p:cBhvr>
                                        <p:cTn id="10" dur="500" fill="hold"/>
                                        <p:tgtEl>
                                          <p:spTgt spid="77886"/>
                                        </p:tgtEl>
                                        <p:attrNameLst>
                                          <p:attrName>fill.type</p:attrName>
                                        </p:attrNameLst>
                                      </p:cBhvr>
                                      <p:to>
                                        <p:strVal val="solid"/>
                                      </p:to>
                                    </p:set>
                                    <p:set>
                                      <p:cBhvr>
                                        <p:cTn id="11" dur="500" fill="hold"/>
                                        <p:tgtEl>
                                          <p:spTgt spid="7788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131"/>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159"/>
                                        </p:tgtEl>
                                      </p:cBhvr>
                                    </p:cmd>
                                  </p:childTnLst>
                                </p:cTn>
                              </p:par>
                            </p:childTnLst>
                          </p:cTn>
                        </p:par>
                      </p:childTnLst>
                    </p:cTn>
                  </p:par>
                </p:childTnLst>
              </p:cTn>
              <p:nextCondLst>
                <p:cond evt="onClick" delay="0">
                  <p:tgtEl>
                    <p:spTgt spid="131"/>
                  </p:tgtEl>
                </p:cond>
              </p:nextCondLst>
            </p:seq>
            <p:video>
              <p:cMediaNode vol="80000">
                <p:cTn id="17" fill="hold" display="0">
                  <p:stCondLst>
                    <p:cond delay="indefinite"/>
                  </p:stCondLst>
                </p:cTn>
                <p:tgtEl>
                  <p:spTgt spid="159"/>
                </p:tgtEl>
              </p:cMediaNode>
            </p:video>
            <p:audio>
              <p:cMediaNode vol="57500" numSld="999" showWhenStopped="0">
                <p:cTn id="18" fill="hold" display="0">
                  <p:stCondLst>
                    <p:cond delay="indefinite"/>
                  </p:stCondLst>
                  <p:endCondLst>
                    <p:cond evt="onStopAudio" delay="0">
                      <p:tgtEl>
                        <p:sldTgt/>
                      </p:tgtEl>
                    </p:cond>
                  </p:endCondLst>
                </p:cTn>
                <p:tgtEl>
                  <p:spTgt spid="162"/>
                </p:tgtEl>
              </p:cMediaNode>
            </p:audio>
            <p:seq concurrent="1" nextAc="seek">
              <p:cTn id="19" restart="whenNotActive" fill="hold" evtFilter="cancelBubble" nodeType="interactiveSeq">
                <p:stCondLst>
                  <p:cond evt="onClick" delay="0">
                    <p:tgtEl>
                      <p:spTgt spid="77864"/>
                    </p:tgtEl>
                  </p:cond>
                </p:stCondLst>
                <p:endSync evt="end" delay="0">
                  <p:rtn val="all"/>
                </p:endSync>
                <p:childTnLst>
                  <p:par>
                    <p:cTn id="20" fill="hold">
                      <p:stCondLst>
                        <p:cond delay="0"/>
                      </p:stCondLst>
                      <p:childTnLst>
                        <p:par>
                          <p:cTn id="21" fill="hold">
                            <p:stCondLst>
                              <p:cond delay="0"/>
                            </p:stCondLst>
                            <p:childTnLst>
                              <p:par>
                                <p:cTn id="22" presetID="19" presetClass="emph" presetSubtype="0" repeatCount="indefinite" fill="hold" grpId="0" nodeType="clickEffect">
                                  <p:stCondLst>
                                    <p:cond delay="0"/>
                                  </p:stCondLst>
                                  <p:childTnLst>
                                    <p:animClr clrSpc="rgb" dir="cw">
                                      <p:cBhvr override="childStyle">
                                        <p:cTn id="23" dur="500" fill="hold"/>
                                        <p:tgtEl>
                                          <p:spTgt spid="77864"/>
                                        </p:tgtEl>
                                        <p:attrNameLst>
                                          <p:attrName>style.color</p:attrName>
                                        </p:attrNameLst>
                                      </p:cBhvr>
                                      <p:to>
                                        <a:srgbClr val="00B050"/>
                                      </p:to>
                                    </p:animClr>
                                    <p:animClr clrSpc="rgb" dir="cw">
                                      <p:cBhvr>
                                        <p:cTn id="24" dur="500" fill="hold"/>
                                        <p:tgtEl>
                                          <p:spTgt spid="77864"/>
                                        </p:tgtEl>
                                        <p:attrNameLst>
                                          <p:attrName>fillcolor</p:attrName>
                                        </p:attrNameLst>
                                      </p:cBhvr>
                                      <p:to>
                                        <a:srgbClr val="00B050"/>
                                      </p:to>
                                    </p:animClr>
                                    <p:set>
                                      <p:cBhvr>
                                        <p:cTn id="25" dur="500" fill="hold"/>
                                        <p:tgtEl>
                                          <p:spTgt spid="77864"/>
                                        </p:tgtEl>
                                        <p:attrNameLst>
                                          <p:attrName>fill.type</p:attrName>
                                        </p:attrNameLst>
                                      </p:cBhvr>
                                      <p:to>
                                        <p:strVal val="solid"/>
                                      </p:to>
                                    </p:set>
                                    <p:set>
                                      <p:cBhvr>
                                        <p:cTn id="26" dur="500" fill="hold"/>
                                        <p:tgtEl>
                                          <p:spTgt spid="77864"/>
                                        </p:tgtEl>
                                        <p:attrNameLst>
                                          <p:attrName>fill.on</p:attrName>
                                        </p:attrNameLst>
                                      </p:cBhvr>
                                      <p:to>
                                        <p:strVal val="true"/>
                                      </p:to>
                                    </p:set>
                                  </p:childTnLst>
                                  <p:subTnLst>
                                    <p:audio>
                                      <p:cMediaNode>
                                        <p:cTn display="0" masterRel="sameClick">
                                          <p:stCondLst>
                                            <p:cond evt="begin" delay="0">
                                              <p:tn val="22"/>
                                            </p:cond>
                                          </p:stCondLst>
                                          <p:endCondLst>
                                            <p:cond evt="onStopAudio" delay="0">
                                              <p:tgtEl>
                                                <p:sldTgt/>
                                              </p:tgtEl>
                                            </p:cond>
                                          </p:endCondLst>
                                        </p:cTn>
                                        <p:tgtEl>
                                          <p:sndTgt r:embed="rId4" name="09 Who's Was Correct_.wav"/>
                                        </p:tgtEl>
                                      </p:cMediaNode>
                                    </p:audio>
                                  </p:subTnLst>
                                </p:cTn>
                              </p:par>
                            </p:childTnLst>
                          </p:cTn>
                        </p:par>
                      </p:childTnLst>
                    </p:cTn>
                  </p:par>
                </p:childTnLst>
              </p:cTn>
              <p:nextCondLst>
                <p:cond evt="onClick" delay="0">
                  <p:tgtEl>
                    <p:spTgt spid="77864"/>
                  </p:tgtEl>
                </p:cond>
              </p:nextCondLst>
            </p:seq>
            <p:seq concurrent="1" nextAc="seek">
              <p:cTn id="27" restart="whenNotActive" fill="hold" evtFilter="cancelBubble" nodeType="interactiveSeq">
                <p:stCondLst>
                  <p:cond evt="onClick" delay="0">
                    <p:tgtEl>
                      <p:spTgt spid="77863"/>
                    </p:tgtEl>
                  </p:cond>
                </p:stCondLst>
                <p:endSync evt="end" delay="0">
                  <p:rtn val="all"/>
                </p:endSync>
                <p:childTnLst>
                  <p:par>
                    <p:cTn id="28" fill="hold">
                      <p:stCondLst>
                        <p:cond delay="0"/>
                      </p:stCondLst>
                      <p:childTnLst>
                        <p:par>
                          <p:cTn id="29" fill="hold">
                            <p:stCondLst>
                              <p:cond delay="0"/>
                            </p:stCondLst>
                            <p:childTnLst>
                              <p:par>
                                <p:cTn id="30" presetID="19" presetClass="emph" presetSubtype="0" fill="hold" grpId="0" nodeType="clickEffect">
                                  <p:stCondLst>
                                    <p:cond delay="0"/>
                                  </p:stCondLst>
                                  <p:childTnLst>
                                    <p:animClr clrSpc="rgb" dir="cw">
                                      <p:cBhvr override="childStyle">
                                        <p:cTn id="31" dur="500" fill="hold"/>
                                        <p:tgtEl>
                                          <p:spTgt spid="77863"/>
                                        </p:tgtEl>
                                        <p:attrNameLst>
                                          <p:attrName>style.color</p:attrName>
                                        </p:attrNameLst>
                                      </p:cBhvr>
                                      <p:to>
                                        <a:srgbClr val="C00000"/>
                                      </p:to>
                                    </p:animClr>
                                    <p:animClr clrSpc="rgb" dir="cw">
                                      <p:cBhvr>
                                        <p:cTn id="32" dur="500" fill="hold"/>
                                        <p:tgtEl>
                                          <p:spTgt spid="77863"/>
                                        </p:tgtEl>
                                        <p:attrNameLst>
                                          <p:attrName>fillcolor</p:attrName>
                                        </p:attrNameLst>
                                      </p:cBhvr>
                                      <p:to>
                                        <a:srgbClr val="C00000"/>
                                      </p:to>
                                    </p:animClr>
                                    <p:set>
                                      <p:cBhvr>
                                        <p:cTn id="33" dur="500" fill="hold"/>
                                        <p:tgtEl>
                                          <p:spTgt spid="77863"/>
                                        </p:tgtEl>
                                        <p:attrNameLst>
                                          <p:attrName>fill.type</p:attrName>
                                        </p:attrNameLst>
                                      </p:cBhvr>
                                      <p:to>
                                        <p:strVal val="solid"/>
                                      </p:to>
                                    </p:set>
                                    <p:set>
                                      <p:cBhvr>
                                        <p:cTn id="34" dur="500" fill="hold"/>
                                        <p:tgtEl>
                                          <p:spTgt spid="77863"/>
                                        </p:tgtEl>
                                        <p:attrNameLst>
                                          <p:attrName>fill.on</p:attrName>
                                        </p:attrNameLst>
                                      </p:cBhvr>
                                      <p:to>
                                        <p:strVal val="true"/>
                                      </p:to>
                                    </p:set>
                                  </p:childTnLst>
                                  <p:subTnLst>
                                    <p:audio>
                                      <p:cMediaNode>
                                        <p:cTn display="0" masterRel="sameClick">
                                          <p:stCondLst>
                                            <p:cond evt="begin" delay="0">
                                              <p:tn val="30"/>
                                            </p:cond>
                                          </p:stCondLst>
                                          <p:endCondLst>
                                            <p:cond evt="onStopAudio" delay="0">
                                              <p:tgtEl>
                                                <p:sldTgt/>
                                              </p:tgtEl>
                                            </p:cond>
                                          </p:endCondLst>
                                        </p:cTn>
                                        <p:tgtEl>
                                          <p:sndTgt r:embed="rId18" name="61 $1,000,000 Lose.wav"/>
                                        </p:tgtEl>
                                      </p:cMediaNode>
                                    </p:audio>
                                  </p:subTnLst>
                                </p:cTn>
                              </p:par>
                            </p:childTnLst>
                          </p:cTn>
                        </p:par>
                      </p:childTnLst>
                    </p:cTn>
                  </p:par>
                </p:childTnLst>
              </p:cTn>
              <p:nextCondLst>
                <p:cond evt="onClick" delay="0">
                  <p:tgtEl>
                    <p:spTgt spid="77863"/>
                  </p:tgtEl>
                </p:cond>
              </p:nextCondLst>
            </p:seq>
            <p:seq concurrent="1" nextAc="seek">
              <p:cTn id="35" restart="whenNotActive" fill="hold" evtFilter="cancelBubble" nodeType="interactiveSeq">
                <p:stCondLst>
                  <p:cond evt="onClick" delay="0">
                    <p:tgtEl>
                      <p:spTgt spid="77861"/>
                    </p:tgtEl>
                  </p:cond>
                </p:stCondLst>
                <p:endSync evt="end" delay="0">
                  <p:rtn val="all"/>
                </p:endSync>
                <p:childTnLst>
                  <p:par>
                    <p:cTn id="36" fill="hold">
                      <p:stCondLst>
                        <p:cond delay="0"/>
                      </p:stCondLst>
                      <p:childTnLst>
                        <p:par>
                          <p:cTn id="37" fill="hold">
                            <p:stCondLst>
                              <p:cond delay="0"/>
                            </p:stCondLst>
                            <p:childTnLst>
                              <p:par>
                                <p:cTn id="38" presetID="19" presetClass="emph" presetSubtype="0" fill="hold" grpId="0" nodeType="clickEffect">
                                  <p:stCondLst>
                                    <p:cond delay="0"/>
                                  </p:stCondLst>
                                  <p:childTnLst>
                                    <p:animClr clrSpc="rgb" dir="cw">
                                      <p:cBhvr override="childStyle">
                                        <p:cTn id="39" dur="500" fill="hold"/>
                                        <p:tgtEl>
                                          <p:spTgt spid="77861"/>
                                        </p:tgtEl>
                                        <p:attrNameLst>
                                          <p:attrName>style.color</p:attrName>
                                        </p:attrNameLst>
                                      </p:cBhvr>
                                      <p:to>
                                        <a:srgbClr val="C00000"/>
                                      </p:to>
                                    </p:animClr>
                                    <p:animClr clrSpc="rgb" dir="cw">
                                      <p:cBhvr>
                                        <p:cTn id="40" dur="500" fill="hold"/>
                                        <p:tgtEl>
                                          <p:spTgt spid="77861"/>
                                        </p:tgtEl>
                                        <p:attrNameLst>
                                          <p:attrName>fillcolor</p:attrName>
                                        </p:attrNameLst>
                                      </p:cBhvr>
                                      <p:to>
                                        <a:srgbClr val="C00000"/>
                                      </p:to>
                                    </p:animClr>
                                    <p:set>
                                      <p:cBhvr>
                                        <p:cTn id="41" dur="500" fill="hold"/>
                                        <p:tgtEl>
                                          <p:spTgt spid="77861"/>
                                        </p:tgtEl>
                                        <p:attrNameLst>
                                          <p:attrName>fill.type</p:attrName>
                                        </p:attrNameLst>
                                      </p:cBhvr>
                                      <p:to>
                                        <p:strVal val="solid"/>
                                      </p:to>
                                    </p:set>
                                    <p:set>
                                      <p:cBhvr>
                                        <p:cTn id="42" dur="500" fill="hold"/>
                                        <p:tgtEl>
                                          <p:spTgt spid="77861"/>
                                        </p:tgtEl>
                                        <p:attrNameLst>
                                          <p:attrName>fill.on</p:attrName>
                                        </p:attrNameLst>
                                      </p:cBhvr>
                                      <p:to>
                                        <p:strVal val="true"/>
                                      </p:to>
                                    </p:set>
                                  </p:childTnLst>
                                  <p:subTnLst>
                                    <p:audio>
                                      <p:cMediaNode>
                                        <p:cTn display="0" masterRel="sameClick">
                                          <p:stCondLst>
                                            <p:cond evt="begin" delay="0">
                                              <p:tn val="38"/>
                                            </p:cond>
                                          </p:stCondLst>
                                          <p:endCondLst>
                                            <p:cond evt="onStopAudio" delay="0">
                                              <p:tgtEl>
                                                <p:sldTgt/>
                                              </p:tgtEl>
                                            </p:cond>
                                          </p:endCondLst>
                                        </p:cTn>
                                        <p:tgtEl>
                                          <p:sndTgt r:embed="rId18" name="61 $1,000,000 Lose.wav"/>
                                        </p:tgtEl>
                                      </p:cMediaNode>
                                    </p:audio>
                                  </p:subTnLst>
                                </p:cTn>
                              </p:par>
                            </p:childTnLst>
                          </p:cTn>
                        </p:par>
                      </p:childTnLst>
                    </p:cTn>
                  </p:par>
                </p:childTnLst>
              </p:cTn>
              <p:nextCondLst>
                <p:cond evt="onClick" delay="0">
                  <p:tgtEl>
                    <p:spTgt spid="77861"/>
                  </p:tgtEl>
                </p:cond>
              </p:nextCondLst>
            </p:seq>
            <p:seq concurrent="1" nextAc="seek">
              <p:cTn id="43" restart="whenNotActive" fill="hold" evtFilter="cancelBubble" nodeType="interactiveSeq">
                <p:stCondLst>
                  <p:cond evt="onClick" delay="0">
                    <p:tgtEl>
                      <p:spTgt spid="77862"/>
                    </p:tgtEl>
                  </p:cond>
                </p:stCondLst>
                <p:endSync evt="end" delay="0">
                  <p:rtn val="all"/>
                </p:endSync>
                <p:childTnLst>
                  <p:par>
                    <p:cTn id="44" fill="hold">
                      <p:stCondLst>
                        <p:cond delay="0"/>
                      </p:stCondLst>
                      <p:childTnLst>
                        <p:par>
                          <p:cTn id="45" fill="hold">
                            <p:stCondLst>
                              <p:cond delay="0"/>
                            </p:stCondLst>
                            <p:childTnLst>
                              <p:par>
                                <p:cTn id="46" presetID="19" presetClass="emph" presetSubtype="0" fill="hold" grpId="0" nodeType="clickEffect">
                                  <p:stCondLst>
                                    <p:cond delay="0"/>
                                  </p:stCondLst>
                                  <p:childTnLst>
                                    <p:animClr clrSpc="rgb" dir="cw">
                                      <p:cBhvr override="childStyle">
                                        <p:cTn id="47" dur="500" fill="hold"/>
                                        <p:tgtEl>
                                          <p:spTgt spid="77862"/>
                                        </p:tgtEl>
                                        <p:attrNameLst>
                                          <p:attrName>style.color</p:attrName>
                                        </p:attrNameLst>
                                      </p:cBhvr>
                                      <p:to>
                                        <a:srgbClr val="C00000"/>
                                      </p:to>
                                    </p:animClr>
                                    <p:animClr clrSpc="rgb" dir="cw">
                                      <p:cBhvr>
                                        <p:cTn id="48" dur="500" fill="hold"/>
                                        <p:tgtEl>
                                          <p:spTgt spid="77862"/>
                                        </p:tgtEl>
                                        <p:attrNameLst>
                                          <p:attrName>fillcolor</p:attrName>
                                        </p:attrNameLst>
                                      </p:cBhvr>
                                      <p:to>
                                        <a:srgbClr val="C00000"/>
                                      </p:to>
                                    </p:animClr>
                                    <p:set>
                                      <p:cBhvr>
                                        <p:cTn id="49" dur="500" fill="hold"/>
                                        <p:tgtEl>
                                          <p:spTgt spid="77862"/>
                                        </p:tgtEl>
                                        <p:attrNameLst>
                                          <p:attrName>fill.type</p:attrName>
                                        </p:attrNameLst>
                                      </p:cBhvr>
                                      <p:to>
                                        <p:strVal val="solid"/>
                                      </p:to>
                                    </p:set>
                                    <p:set>
                                      <p:cBhvr>
                                        <p:cTn id="50" dur="500" fill="hold"/>
                                        <p:tgtEl>
                                          <p:spTgt spid="77862"/>
                                        </p:tgtEl>
                                        <p:attrNameLst>
                                          <p:attrName>fill.on</p:attrName>
                                        </p:attrNameLst>
                                      </p:cBhvr>
                                      <p:to>
                                        <p:strVal val="true"/>
                                      </p:to>
                                    </p:set>
                                  </p:childTnLst>
                                  <p:subTnLst>
                                    <p:audio>
                                      <p:cMediaNode>
                                        <p:cTn display="0" masterRel="sameClick">
                                          <p:stCondLst>
                                            <p:cond evt="begin" delay="0">
                                              <p:tn val="46"/>
                                            </p:cond>
                                          </p:stCondLst>
                                          <p:endCondLst>
                                            <p:cond evt="onStopAudio" delay="0">
                                              <p:tgtEl>
                                                <p:sldTgt/>
                                              </p:tgtEl>
                                            </p:cond>
                                          </p:endCondLst>
                                        </p:cTn>
                                        <p:tgtEl>
                                          <p:sndTgt r:embed="rId18" name="61 $1,000,000 Lose.wav"/>
                                        </p:tgtEl>
                                      </p:cMediaNode>
                                    </p:audio>
                                  </p:subTnLst>
                                </p:cTn>
                              </p:par>
                            </p:childTnLst>
                          </p:cTn>
                        </p:par>
                      </p:childTnLst>
                    </p:cTn>
                  </p:par>
                </p:childTnLst>
              </p:cTn>
              <p:nextCondLst>
                <p:cond evt="onClick" delay="0">
                  <p:tgtEl>
                    <p:spTgt spid="77862"/>
                  </p:tgtEl>
                </p:cond>
              </p:nextCondLst>
            </p:seq>
            <p:seq concurrent="1" nextAc="seek">
              <p:cTn id="51" restart="whenNotActive" fill="hold" evtFilter="cancelBubble" nodeType="interactiveSeq">
                <p:stCondLst>
                  <p:cond evt="onClick" delay="0">
                    <p:tgtEl>
                      <p:spTgt spid="107"/>
                    </p:tgtEl>
                  </p:cond>
                </p:stCondLst>
                <p:endSync evt="end" delay="0">
                  <p:rtn val="all"/>
                </p:endSync>
                <p:childTnLst>
                  <p:par>
                    <p:cTn id="52" fill="hold">
                      <p:stCondLst>
                        <p:cond delay="0"/>
                      </p:stCondLst>
                      <p:childTnLst>
                        <p:par>
                          <p:cTn id="53" fill="hold">
                            <p:stCondLst>
                              <p:cond delay="0"/>
                            </p:stCondLst>
                            <p:childTnLst>
                              <p:par>
                                <p:cTn id="54" presetID="16" presetClass="exit" presetSubtype="21" fill="hold" grpId="1" nodeType="clickEffect">
                                  <p:stCondLst>
                                    <p:cond delay="0"/>
                                  </p:stCondLst>
                                  <p:childTnLst>
                                    <p:animEffect transition="out" filter="barn(inVertical)">
                                      <p:cBhvr>
                                        <p:cTn id="55" dur="500"/>
                                        <p:tgtEl>
                                          <p:spTgt spid="77863"/>
                                        </p:tgtEl>
                                      </p:cBhvr>
                                    </p:animEffect>
                                    <p:set>
                                      <p:cBhvr>
                                        <p:cTn id="56" dur="1" fill="hold">
                                          <p:stCondLst>
                                            <p:cond delay="499"/>
                                          </p:stCondLst>
                                        </p:cTn>
                                        <p:tgtEl>
                                          <p:spTgt spid="77863"/>
                                        </p:tgtEl>
                                        <p:attrNameLst>
                                          <p:attrName>style.visibility</p:attrName>
                                        </p:attrNameLst>
                                      </p:cBhvr>
                                      <p:to>
                                        <p:strVal val="hidden"/>
                                      </p:to>
                                    </p:set>
                                  </p:childTnLst>
                                  <p:subTnLst>
                                    <p:audio>
                                      <p:cMediaNode>
                                        <p:cTn display="0" masterRel="sameClick">
                                          <p:stCondLst>
                                            <p:cond evt="begin" delay="0">
                                              <p:tn val="54"/>
                                            </p:cond>
                                          </p:stCondLst>
                                          <p:endCondLst>
                                            <p:cond evt="onStopAudio" delay="0">
                                              <p:tgtEl>
                                                <p:sldTgt/>
                                              </p:tgtEl>
                                            </p:cond>
                                          </p:endCondLst>
                                        </p:cTn>
                                        <p:tgtEl>
                                          <p:sndTgt r:embed="rId19" name="bomb.wav"/>
                                        </p:tgtEl>
                                      </p:cMediaNode>
                                    </p:audio>
                                  </p:subTnLst>
                                </p:cTn>
                              </p:par>
                              <p:par>
                                <p:cTn id="57" presetID="16" presetClass="exit" presetSubtype="21" fill="hold" grpId="1" nodeType="withEffect">
                                  <p:stCondLst>
                                    <p:cond delay="0"/>
                                  </p:stCondLst>
                                  <p:childTnLst>
                                    <p:animEffect transition="out" filter="barn(inVertical)">
                                      <p:cBhvr>
                                        <p:cTn id="58" dur="500"/>
                                        <p:tgtEl>
                                          <p:spTgt spid="77862"/>
                                        </p:tgtEl>
                                      </p:cBhvr>
                                    </p:animEffect>
                                    <p:set>
                                      <p:cBhvr>
                                        <p:cTn id="59" dur="1" fill="hold">
                                          <p:stCondLst>
                                            <p:cond delay="499"/>
                                          </p:stCondLst>
                                        </p:cTn>
                                        <p:tgtEl>
                                          <p:spTgt spid="77862"/>
                                        </p:tgtEl>
                                        <p:attrNameLst>
                                          <p:attrName>style.visibility</p:attrName>
                                        </p:attrNameLst>
                                      </p:cBhvr>
                                      <p:to>
                                        <p:strVal val="hidden"/>
                                      </p:to>
                                    </p:set>
                                  </p:childTnLst>
                                  <p:subTnLst>
                                    <p:audio>
                                      <p:cMediaNode>
                                        <p:cTn display="0" masterRel="sameClick">
                                          <p:stCondLst>
                                            <p:cond evt="begin" delay="0">
                                              <p:tn val="57"/>
                                            </p:cond>
                                          </p:stCondLst>
                                          <p:endCondLst>
                                            <p:cond evt="onStopAudio" delay="0">
                                              <p:tgtEl>
                                                <p:sldTgt/>
                                              </p:tgtEl>
                                            </p:cond>
                                          </p:endCondLst>
                                        </p:cTn>
                                        <p:tgtEl>
                                          <p:sndTgt r:embed="rId19" name="bomb.wav"/>
                                        </p:tgtEl>
                                      </p:cMediaNode>
                                    </p:audio>
                                  </p:subTnLst>
                                </p:cTn>
                              </p:par>
                              <p:par>
                                <p:cTn id="60" presetID="16" presetClass="exit" presetSubtype="21" fill="hold" grpId="0" nodeType="withEffect">
                                  <p:stCondLst>
                                    <p:cond delay="0"/>
                                  </p:stCondLst>
                                  <p:childTnLst>
                                    <p:animEffect transition="out" filter="barn(inVertical)">
                                      <p:cBhvr>
                                        <p:cTn id="61" dur="500"/>
                                        <p:tgtEl>
                                          <p:spTgt spid="77878"/>
                                        </p:tgtEl>
                                      </p:cBhvr>
                                    </p:animEffect>
                                    <p:set>
                                      <p:cBhvr>
                                        <p:cTn id="62" dur="1" fill="hold">
                                          <p:stCondLst>
                                            <p:cond delay="499"/>
                                          </p:stCondLst>
                                        </p:cTn>
                                        <p:tgtEl>
                                          <p:spTgt spid="77878"/>
                                        </p:tgtEl>
                                        <p:attrNameLst>
                                          <p:attrName>style.visibility</p:attrName>
                                        </p:attrNameLst>
                                      </p:cBhvr>
                                      <p:to>
                                        <p:strVal val="hidden"/>
                                      </p:to>
                                    </p:set>
                                  </p:childTnLst>
                                  <p:subTnLst>
                                    <p:audio>
                                      <p:cMediaNode>
                                        <p:cTn display="0" masterRel="sameClick">
                                          <p:stCondLst>
                                            <p:cond evt="begin" delay="0">
                                              <p:tn val="60"/>
                                            </p:cond>
                                          </p:stCondLst>
                                          <p:endCondLst>
                                            <p:cond evt="onStopAudio" delay="0">
                                              <p:tgtEl>
                                                <p:sldTgt/>
                                              </p:tgtEl>
                                            </p:cond>
                                          </p:endCondLst>
                                        </p:cTn>
                                        <p:tgtEl>
                                          <p:sndTgt r:embed="rId19" name="bomb.wav"/>
                                        </p:tgtEl>
                                      </p:cMediaNode>
                                    </p:audio>
                                  </p:subTnLst>
                                </p:cTn>
                              </p:par>
                              <p:par>
                                <p:cTn id="63" presetID="16" presetClass="exit" presetSubtype="21" fill="hold" grpId="0" nodeType="withEffect">
                                  <p:stCondLst>
                                    <p:cond delay="0"/>
                                  </p:stCondLst>
                                  <p:childTnLst>
                                    <p:animEffect transition="out" filter="barn(inVertical)">
                                      <p:cBhvr>
                                        <p:cTn id="64" dur="500"/>
                                        <p:tgtEl>
                                          <p:spTgt spid="77879"/>
                                        </p:tgtEl>
                                      </p:cBhvr>
                                    </p:animEffect>
                                    <p:set>
                                      <p:cBhvr>
                                        <p:cTn id="65" dur="1" fill="hold">
                                          <p:stCondLst>
                                            <p:cond delay="499"/>
                                          </p:stCondLst>
                                        </p:cTn>
                                        <p:tgtEl>
                                          <p:spTgt spid="77879"/>
                                        </p:tgtEl>
                                        <p:attrNameLst>
                                          <p:attrName>style.visibility</p:attrName>
                                        </p:attrNameLst>
                                      </p:cBhvr>
                                      <p:to>
                                        <p:strVal val="hidden"/>
                                      </p:to>
                                    </p:set>
                                  </p:childTnLst>
                                  <p:subTnLst>
                                    <p:audio>
                                      <p:cMediaNode>
                                        <p:cTn display="0" masterRel="sameClick">
                                          <p:stCondLst>
                                            <p:cond evt="begin" delay="0">
                                              <p:tn val="63"/>
                                            </p:cond>
                                          </p:stCondLst>
                                          <p:endCondLst>
                                            <p:cond evt="onStopAudio" delay="0">
                                              <p:tgtEl>
                                                <p:sldTgt/>
                                              </p:tgtEl>
                                            </p:cond>
                                          </p:endCondLst>
                                        </p:cTn>
                                        <p:tgtEl>
                                          <p:sndTgt r:embed="rId19" name="bomb.wav"/>
                                        </p:tgtEl>
                                      </p:cMediaNode>
                                    </p:audio>
                                  </p:subTnLst>
                                </p:cTn>
                              </p:par>
                            </p:childTnLst>
                          </p:cTn>
                        </p:par>
                      </p:childTnLst>
                    </p:cTn>
                  </p:par>
                </p:childTnLst>
              </p:cTn>
              <p:nextCondLst>
                <p:cond evt="onClick" delay="0">
                  <p:tgtEl>
                    <p:spTgt spid="107"/>
                  </p:tgtEl>
                </p:cond>
              </p:nextCondLst>
            </p:seq>
          </p:childTnLst>
        </p:cTn>
      </p:par>
    </p:tnLst>
    <p:bldLst>
      <p:bldP spid="77886" grpId="0" animBg="1"/>
      <p:bldP spid="77862" grpId="0" animBg="1"/>
      <p:bldP spid="77862" grpId="1" animBg="1"/>
      <p:bldP spid="77861" grpId="0" animBg="1"/>
      <p:bldP spid="77864" grpId="0" animBg="1"/>
      <p:bldP spid="77863" grpId="0" animBg="1"/>
      <p:bldP spid="77863" grpId="1" animBg="1"/>
      <p:bldP spid="77878" grpId="0" animBg="1"/>
      <p:bldP spid="77879"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QSelect"/>
          <p:cNvSpPr/>
          <p:nvPr/>
        </p:nvSpPr>
        <p:spPr>
          <a:xfrm>
            <a:off x="12467218" y="1045737"/>
            <a:ext cx="2780831" cy="71397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dirty="0">
                <a:solidFill>
                  <a:srgbClr val="FFFFFF"/>
                </a:solidFill>
              </a:rPr>
              <a:t>Q Select</a:t>
            </a:r>
            <a:endParaRPr lang="en-US" sz="2700" dirty="0">
              <a:solidFill>
                <a:srgbClr val="FFFFFF"/>
              </a:solidFill>
            </a:endParaRPr>
          </a:p>
        </p:txBody>
      </p:sp>
      <p:sp>
        <p:nvSpPr>
          <p:cNvPr id="115" name="QuestionBGM" hidden="1">
            <a:hlinkClick r:id="" action="ppaction://noaction">
              <a:snd r:embed="rId2" name="11 $100-$1000 Questions.wav"/>
            </a:hlinkClick>
          </p:cNvPr>
          <p:cNvSpPr/>
          <p:nvPr/>
        </p:nvSpPr>
        <p:spPr>
          <a:xfrm>
            <a:off x="12467219" y="161571"/>
            <a:ext cx="2780831" cy="71397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dirty="0">
                <a:solidFill>
                  <a:srgbClr val="FFFFFF"/>
                </a:solidFill>
              </a:rPr>
              <a:t>Question BGM</a:t>
            </a:r>
            <a:endParaRPr lang="en-US" sz="2700" dirty="0">
              <a:solidFill>
                <a:srgbClr val="FFFFFF"/>
              </a:solidFill>
            </a:endParaRPr>
          </a:p>
        </p:txBody>
      </p:sp>
      <p:sp>
        <p:nvSpPr>
          <p:cNvPr id="116" name="QWrong">
            <a:hlinkClick r:id="" action="ppaction://noaction">
              <a:snd r:embed="rId3" name="16 $2,000 Lose.wav"/>
            </a:hlinkClick>
          </p:cNvPr>
          <p:cNvSpPr/>
          <p:nvPr/>
        </p:nvSpPr>
        <p:spPr>
          <a:xfrm>
            <a:off x="12469976" y="2847242"/>
            <a:ext cx="2780831" cy="71397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dirty="0">
                <a:solidFill>
                  <a:srgbClr val="FFFFFF"/>
                </a:solidFill>
              </a:rPr>
              <a:t>Q Wrong</a:t>
            </a:r>
            <a:endParaRPr lang="en-US" sz="2700" dirty="0">
              <a:solidFill>
                <a:srgbClr val="FFFFFF"/>
              </a:solidFill>
            </a:endParaRPr>
          </a:p>
        </p:txBody>
      </p:sp>
      <p:sp>
        <p:nvSpPr>
          <p:cNvPr id="117" name="QCorrect">
            <a:hlinkClick r:id="" action="ppaction://noaction">
              <a:snd r:embed="rId4" name="09 Who's Was Correct_.wav"/>
            </a:hlinkClick>
          </p:cNvPr>
          <p:cNvSpPr/>
          <p:nvPr/>
        </p:nvSpPr>
        <p:spPr>
          <a:xfrm>
            <a:off x="12483826" y="1962380"/>
            <a:ext cx="2780831" cy="71397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dirty="0">
                <a:solidFill>
                  <a:srgbClr val="FFFFFF"/>
                </a:solidFill>
              </a:rPr>
              <a:t>Q Right</a:t>
            </a:r>
            <a:endParaRPr lang="en-US" sz="2700" dirty="0">
              <a:solidFill>
                <a:srgbClr val="FFFFFF"/>
              </a:solidFill>
            </a:endParaRPr>
          </a:p>
        </p:txBody>
      </p:sp>
      <p:sp>
        <p:nvSpPr>
          <p:cNvPr id="290" name="Freeform 289"/>
          <p:cNvSpPr/>
          <p:nvPr/>
        </p:nvSpPr>
        <p:spPr>
          <a:xfrm>
            <a:off x="15060148" y="2486174"/>
            <a:ext cx="3243446" cy="3223626"/>
          </a:xfrm>
          <a:custGeom>
            <a:avLst/>
            <a:gdLst>
              <a:gd name="connsiteX0" fmla="*/ 0 w 2162297"/>
              <a:gd name="connsiteY0" fmla="*/ 0 h 2149084"/>
              <a:gd name="connsiteX1" fmla="*/ 58675 w 2162297"/>
              <a:gd name="connsiteY1" fmla="*/ 4023 h 2149084"/>
              <a:gd name="connsiteX2" fmla="*/ 1970540 w 2162297"/>
              <a:gd name="connsiteY2" fmla="*/ 335917 h 2149084"/>
              <a:gd name="connsiteX3" fmla="*/ 2162297 w 2162297"/>
              <a:gd name="connsiteY3" fmla="*/ 399025 h 2149084"/>
              <a:gd name="connsiteX4" fmla="*/ 2162297 w 2162297"/>
              <a:gd name="connsiteY4" fmla="*/ 1750060 h 2149084"/>
              <a:gd name="connsiteX5" fmla="*/ 1970540 w 2162297"/>
              <a:gd name="connsiteY5" fmla="*/ 1813168 h 2149084"/>
              <a:gd name="connsiteX6" fmla="*/ 58675 w 2162297"/>
              <a:gd name="connsiteY6" fmla="*/ 2145061 h 2149084"/>
              <a:gd name="connsiteX7" fmla="*/ 0 w 2162297"/>
              <a:gd name="connsiteY7" fmla="*/ 2149084 h 2149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62297" h="2149084">
                <a:moveTo>
                  <a:pt x="0" y="0"/>
                </a:moveTo>
                <a:lnTo>
                  <a:pt x="58675" y="4023"/>
                </a:lnTo>
                <a:cubicBezTo>
                  <a:pt x="807273" y="66114"/>
                  <a:pt x="1466156" y="182504"/>
                  <a:pt x="1970540" y="335917"/>
                </a:cubicBezTo>
                <a:lnTo>
                  <a:pt x="2162297" y="399025"/>
                </a:lnTo>
                <a:lnTo>
                  <a:pt x="2162297" y="1750060"/>
                </a:lnTo>
                <a:lnTo>
                  <a:pt x="1970540" y="1813168"/>
                </a:lnTo>
                <a:cubicBezTo>
                  <a:pt x="1466156" y="1966581"/>
                  <a:pt x="807273" y="2082971"/>
                  <a:pt x="58675" y="2145061"/>
                </a:cubicBezTo>
                <a:lnTo>
                  <a:pt x="0" y="2149084"/>
                </a:ln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69" name="Freeform 268"/>
          <p:cNvSpPr/>
          <p:nvPr/>
        </p:nvSpPr>
        <p:spPr>
          <a:xfrm rot="18900000">
            <a:off x="13218752" y="218474"/>
            <a:ext cx="5350136" cy="2992158"/>
          </a:xfrm>
          <a:custGeom>
            <a:avLst/>
            <a:gdLst>
              <a:gd name="connsiteX0" fmla="*/ 2664641 w 3566757"/>
              <a:gd name="connsiteY0" fmla="*/ 172809 h 1994772"/>
              <a:gd name="connsiteX1" fmla="*/ 3566757 w 3566757"/>
              <a:gd name="connsiteY1" fmla="*/ 1074925 h 1994772"/>
              <a:gd name="connsiteX2" fmla="*/ 3562217 w 3566757"/>
              <a:gd name="connsiteY2" fmla="*/ 1083999 h 1994772"/>
              <a:gd name="connsiteX3" fmla="*/ 271585 w 3566757"/>
              <a:gd name="connsiteY3" fmla="*/ 1983719 h 1994772"/>
              <a:gd name="connsiteX4" fmla="*/ 0 w 3566757"/>
              <a:gd name="connsiteY4" fmla="*/ 1994772 h 1994772"/>
              <a:gd name="connsiteX5" fmla="*/ 1994772 w 3566757"/>
              <a:gd name="connsiteY5" fmla="*/ 0 h 1994772"/>
              <a:gd name="connsiteX6" fmla="*/ 2098215 w 3566757"/>
              <a:gd name="connsiteY6" fmla="*/ 20628 h 1994772"/>
              <a:gd name="connsiteX7" fmla="*/ 2569599 w 3566757"/>
              <a:gd name="connsiteY7" fmla="*/ 141910 h 1994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66757" h="1994772">
                <a:moveTo>
                  <a:pt x="2664641" y="172809"/>
                </a:moveTo>
                <a:lnTo>
                  <a:pt x="3566757" y="1074925"/>
                </a:lnTo>
                <a:lnTo>
                  <a:pt x="3562217" y="1083999"/>
                </a:lnTo>
                <a:cubicBezTo>
                  <a:pt x="3260241" y="1534816"/>
                  <a:pt x="1947584" y="1892264"/>
                  <a:pt x="271585" y="1983719"/>
                </a:cubicBezTo>
                <a:lnTo>
                  <a:pt x="0" y="1994772"/>
                </a:lnTo>
                <a:lnTo>
                  <a:pt x="1994772" y="0"/>
                </a:lnTo>
                <a:lnTo>
                  <a:pt x="2098215" y="20628"/>
                </a:lnTo>
                <a:cubicBezTo>
                  <a:pt x="2266890" y="57749"/>
                  <a:pt x="2424521" y="98310"/>
                  <a:pt x="2569599" y="141910"/>
                </a:cubicBez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59" name="Freeform 258"/>
          <p:cNvSpPr/>
          <p:nvPr/>
        </p:nvSpPr>
        <p:spPr>
          <a:xfrm rot="13500000">
            <a:off x="13205324" y="5017748"/>
            <a:ext cx="5441807" cy="2992158"/>
          </a:xfrm>
          <a:custGeom>
            <a:avLst/>
            <a:gdLst>
              <a:gd name="connsiteX0" fmla="*/ 3627871 w 3627871"/>
              <a:gd name="connsiteY0" fmla="*/ 1994772 h 1994772"/>
              <a:gd name="connsiteX1" fmla="*/ 3356285 w 3627871"/>
              <a:gd name="connsiteY1" fmla="*/ 1983719 h 1994772"/>
              <a:gd name="connsiteX2" fmla="*/ 0 w 3627871"/>
              <a:gd name="connsiteY2" fmla="*/ 885579 h 1994772"/>
              <a:gd name="connsiteX3" fmla="*/ 1529655 w 3627871"/>
              <a:gd name="connsiteY3" fmla="*/ 20628 h 1994772"/>
              <a:gd name="connsiteX4" fmla="*/ 1633099 w 3627871"/>
              <a:gd name="connsiteY4" fmla="*/ 0 h 19947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27871" h="1994772">
                <a:moveTo>
                  <a:pt x="3627871" y="1994772"/>
                </a:moveTo>
                <a:lnTo>
                  <a:pt x="3356285" y="1983719"/>
                </a:lnTo>
                <a:cubicBezTo>
                  <a:pt x="1440858" y="1879198"/>
                  <a:pt x="0" y="1427259"/>
                  <a:pt x="0" y="885579"/>
                </a:cubicBezTo>
                <a:cubicBezTo>
                  <a:pt x="0" y="537356"/>
                  <a:pt x="595457" y="226220"/>
                  <a:pt x="1529655" y="20628"/>
                </a:cubicBezTo>
                <a:lnTo>
                  <a:pt x="1633099" y="0"/>
                </a:ln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98" name="Freeform 297"/>
          <p:cNvSpPr/>
          <p:nvPr/>
        </p:nvSpPr>
        <p:spPr>
          <a:xfrm rot="1800000">
            <a:off x="13942012" y="4250137"/>
            <a:ext cx="4962566" cy="3142823"/>
          </a:xfrm>
          <a:custGeom>
            <a:avLst/>
            <a:gdLst>
              <a:gd name="connsiteX0" fmla="*/ 0 w 3308377"/>
              <a:gd name="connsiteY0" fmla="*/ 0 h 2095215"/>
              <a:gd name="connsiteX1" fmla="*/ 108099 w 3308377"/>
              <a:gd name="connsiteY1" fmla="*/ 4399 h 2095215"/>
              <a:gd name="connsiteX2" fmla="*/ 2717934 w 3308377"/>
              <a:gd name="connsiteY2" fmla="*/ 464693 h 2095215"/>
              <a:gd name="connsiteX3" fmla="*/ 2780269 w 3308377"/>
              <a:gd name="connsiteY3" fmla="*/ 490970 h 2095215"/>
              <a:gd name="connsiteX4" fmla="*/ 3308377 w 3308377"/>
              <a:gd name="connsiteY4" fmla="*/ 1405680 h 2095215"/>
              <a:gd name="connsiteX5" fmla="*/ 3304925 w 3308377"/>
              <a:gd name="connsiteY5" fmla="*/ 1409403 h 2095215"/>
              <a:gd name="connsiteX6" fmla="*/ 1264563 w 3308377"/>
              <a:gd name="connsiteY6" fmla="*/ 2088164 h 2095215"/>
              <a:gd name="connsiteX7" fmla="*/ 1209673 w 3308377"/>
              <a:gd name="connsiteY7" fmla="*/ 2095215 h 20952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08377" h="2095215">
                <a:moveTo>
                  <a:pt x="0" y="0"/>
                </a:moveTo>
                <a:lnTo>
                  <a:pt x="108099" y="4399"/>
                </a:lnTo>
                <a:cubicBezTo>
                  <a:pt x="1185527" y="63192"/>
                  <a:pt x="2112799" y="231910"/>
                  <a:pt x="2717934" y="464693"/>
                </a:cubicBezTo>
                <a:lnTo>
                  <a:pt x="2780269" y="490970"/>
                </a:lnTo>
                <a:lnTo>
                  <a:pt x="3308377" y="1405680"/>
                </a:lnTo>
                <a:lnTo>
                  <a:pt x="3304925" y="1409403"/>
                </a:lnTo>
                <a:cubicBezTo>
                  <a:pt x="2993330" y="1701972"/>
                  <a:pt x="2247297" y="1945803"/>
                  <a:pt x="1264563" y="2088164"/>
                </a:cubicBezTo>
                <a:lnTo>
                  <a:pt x="1209673" y="2095215"/>
                </a:ln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73" name="Freeform 272"/>
          <p:cNvSpPr/>
          <p:nvPr/>
        </p:nvSpPr>
        <p:spPr>
          <a:xfrm rot="18000000">
            <a:off x="12930342" y="656553"/>
            <a:ext cx="4673856" cy="2220123"/>
          </a:xfrm>
          <a:custGeom>
            <a:avLst/>
            <a:gdLst>
              <a:gd name="connsiteX0" fmla="*/ 2563579 w 3115904"/>
              <a:gd name="connsiteY0" fmla="*/ 0 h 1480082"/>
              <a:gd name="connsiteX1" fmla="*/ 3115904 w 3115904"/>
              <a:gd name="connsiteY1" fmla="*/ 956656 h 1480082"/>
              <a:gd name="connsiteX2" fmla="*/ 3004219 w 3115904"/>
              <a:gd name="connsiteY2" fmla="*/ 1003738 h 1480082"/>
              <a:gd name="connsiteX3" fmla="*/ 394384 w 3115904"/>
              <a:gd name="connsiteY3" fmla="*/ 1464032 h 1480082"/>
              <a:gd name="connsiteX4" fmla="*/ 0 w 3115904"/>
              <a:gd name="connsiteY4" fmla="*/ 1480082 h 1480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15904" h="1480082">
                <a:moveTo>
                  <a:pt x="2563579" y="0"/>
                </a:moveTo>
                <a:lnTo>
                  <a:pt x="3115904" y="956656"/>
                </a:lnTo>
                <a:lnTo>
                  <a:pt x="3004219" y="1003738"/>
                </a:lnTo>
                <a:cubicBezTo>
                  <a:pt x="2399083" y="1236520"/>
                  <a:pt x="1471812" y="1405239"/>
                  <a:pt x="394384" y="1464032"/>
                </a:cubicBezTo>
                <a:lnTo>
                  <a:pt x="0" y="1480082"/>
                </a:ln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86" name="Freeform 285"/>
          <p:cNvSpPr/>
          <p:nvPr/>
        </p:nvSpPr>
        <p:spPr>
          <a:xfrm rot="20700000">
            <a:off x="14576840" y="1643463"/>
            <a:ext cx="4024833" cy="3204807"/>
          </a:xfrm>
          <a:custGeom>
            <a:avLst/>
            <a:gdLst>
              <a:gd name="connsiteX0" fmla="*/ 2031475 w 2683222"/>
              <a:gd name="connsiteY0" fmla="*/ 252215 h 2136538"/>
              <a:gd name="connsiteX1" fmla="*/ 2654086 w 2683222"/>
              <a:gd name="connsiteY1" fmla="*/ 463587 h 2136538"/>
              <a:gd name="connsiteX2" fmla="*/ 2683222 w 2683222"/>
              <a:gd name="connsiteY2" fmla="*/ 477099 h 2136538"/>
              <a:gd name="connsiteX3" fmla="*/ 2344034 w 2683222"/>
              <a:gd name="connsiteY3" fmla="*/ 1742968 h 2136538"/>
              <a:gd name="connsiteX4" fmla="*/ 2221040 w 2683222"/>
              <a:gd name="connsiteY4" fmla="*/ 1783445 h 2136538"/>
              <a:gd name="connsiteX5" fmla="*/ 309176 w 2683222"/>
              <a:gd name="connsiteY5" fmla="*/ 2115339 h 2136538"/>
              <a:gd name="connsiteX6" fmla="*/ 0 w 2683222"/>
              <a:gd name="connsiteY6" fmla="*/ 2136538 h 2136538"/>
              <a:gd name="connsiteX7" fmla="*/ 572484 w 2683222"/>
              <a:gd name="connsiteY7" fmla="*/ 0 h 2136538"/>
              <a:gd name="connsiteX8" fmla="*/ 695368 w 2683222"/>
              <a:gd name="connsiteY8" fmla="*/ 11994 h 2136538"/>
              <a:gd name="connsiteX9" fmla="*/ 2031475 w 2683222"/>
              <a:gd name="connsiteY9" fmla="*/ 252215 h 2136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83222" h="2136538">
                <a:moveTo>
                  <a:pt x="2031475" y="252215"/>
                </a:moveTo>
                <a:cubicBezTo>
                  <a:pt x="2269185" y="315605"/>
                  <a:pt x="2478556" y="386551"/>
                  <a:pt x="2654086" y="463587"/>
                </a:cubicBezTo>
                <a:lnTo>
                  <a:pt x="2683222" y="477099"/>
                </a:lnTo>
                <a:lnTo>
                  <a:pt x="2344034" y="1742968"/>
                </a:lnTo>
                <a:lnTo>
                  <a:pt x="2221040" y="1783445"/>
                </a:lnTo>
                <a:cubicBezTo>
                  <a:pt x="1716658" y="1936859"/>
                  <a:pt x="1057774" y="2053249"/>
                  <a:pt x="309176" y="2115339"/>
                </a:cubicBezTo>
                <a:lnTo>
                  <a:pt x="0" y="2136538"/>
                </a:lnTo>
                <a:lnTo>
                  <a:pt x="572484" y="0"/>
                </a:lnTo>
                <a:lnTo>
                  <a:pt x="695368" y="11994"/>
                </a:lnTo>
                <a:cubicBezTo>
                  <a:pt x="1198259" y="68716"/>
                  <a:pt x="1651139" y="150792"/>
                  <a:pt x="2031475" y="252215"/>
                </a:cubicBez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65" name="Freeform 264"/>
          <p:cNvSpPr/>
          <p:nvPr/>
        </p:nvSpPr>
        <p:spPr>
          <a:xfrm rot="15300000">
            <a:off x="12255791" y="6459171"/>
            <a:ext cx="5608710" cy="1502850"/>
          </a:xfrm>
          <a:custGeom>
            <a:avLst/>
            <a:gdLst>
              <a:gd name="connsiteX0" fmla="*/ 3739140 w 3739140"/>
              <a:gd name="connsiteY0" fmla="*/ 1001900 h 1001900"/>
              <a:gd name="connsiteX1" fmla="*/ 3335132 w 3739140"/>
              <a:gd name="connsiteY1" fmla="*/ 985458 h 1001900"/>
              <a:gd name="connsiteX2" fmla="*/ 549 w 3739140"/>
              <a:gd name="connsiteY2" fmla="*/ 1925 h 1001900"/>
              <a:gd name="connsiteX3" fmla="*/ 0 w 3739140"/>
              <a:gd name="connsiteY3" fmla="*/ 0 h 1001900"/>
            </a:gdLst>
            <a:ahLst/>
            <a:cxnLst>
              <a:cxn ang="0">
                <a:pos x="connsiteX0" y="connsiteY0"/>
              </a:cxn>
              <a:cxn ang="0">
                <a:pos x="connsiteX1" y="connsiteY1"/>
              </a:cxn>
              <a:cxn ang="0">
                <a:pos x="connsiteX2" y="connsiteY2"/>
              </a:cxn>
              <a:cxn ang="0">
                <a:pos x="connsiteX3" y="connsiteY3"/>
              </a:cxn>
            </a:cxnLst>
            <a:rect l="l" t="t" r="r" b="b"/>
            <a:pathLst>
              <a:path w="3739140" h="1001900">
                <a:moveTo>
                  <a:pt x="3739140" y="1001900"/>
                </a:moveTo>
                <a:lnTo>
                  <a:pt x="3335132" y="985458"/>
                </a:lnTo>
                <a:cubicBezTo>
                  <a:pt x="1556520" y="888403"/>
                  <a:pt x="187105" y="491788"/>
                  <a:pt x="549" y="1925"/>
                </a:cubicBezTo>
                <a:lnTo>
                  <a:pt x="0" y="0"/>
                </a:ln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94" name="Freeform 293"/>
          <p:cNvSpPr/>
          <p:nvPr/>
        </p:nvSpPr>
        <p:spPr>
          <a:xfrm rot="900000">
            <a:off x="14576844" y="3347694"/>
            <a:ext cx="4024770" cy="3204807"/>
          </a:xfrm>
          <a:custGeom>
            <a:avLst/>
            <a:gdLst>
              <a:gd name="connsiteX0" fmla="*/ 0 w 2683180"/>
              <a:gd name="connsiteY0" fmla="*/ 0 h 2136538"/>
              <a:gd name="connsiteX1" fmla="*/ 309175 w 2683180"/>
              <a:gd name="connsiteY1" fmla="*/ 21199 h 2136538"/>
              <a:gd name="connsiteX2" fmla="*/ 2221040 w 2683180"/>
              <a:gd name="connsiteY2" fmla="*/ 353093 h 2136538"/>
              <a:gd name="connsiteX3" fmla="*/ 2344031 w 2683180"/>
              <a:gd name="connsiteY3" fmla="*/ 393570 h 2136538"/>
              <a:gd name="connsiteX4" fmla="*/ 2683180 w 2683180"/>
              <a:gd name="connsiteY4" fmla="*/ 1659291 h 2136538"/>
              <a:gd name="connsiteX5" fmla="*/ 2544749 w 2683180"/>
              <a:gd name="connsiteY5" fmla="*/ 1718432 h 2136538"/>
              <a:gd name="connsiteX6" fmla="*/ 695367 w 2683180"/>
              <a:gd name="connsiteY6" fmla="*/ 2124544 h 2136538"/>
              <a:gd name="connsiteX7" fmla="*/ 572483 w 2683180"/>
              <a:gd name="connsiteY7" fmla="*/ 2136538 h 2136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83180" h="2136538">
                <a:moveTo>
                  <a:pt x="0" y="0"/>
                </a:moveTo>
                <a:lnTo>
                  <a:pt x="309175" y="21199"/>
                </a:lnTo>
                <a:cubicBezTo>
                  <a:pt x="1057773" y="83290"/>
                  <a:pt x="1716657" y="199680"/>
                  <a:pt x="2221040" y="353093"/>
                </a:cubicBezTo>
                <a:lnTo>
                  <a:pt x="2344031" y="393570"/>
                </a:lnTo>
                <a:lnTo>
                  <a:pt x="2683180" y="1659291"/>
                </a:lnTo>
                <a:lnTo>
                  <a:pt x="2544749" y="1718432"/>
                </a:lnTo>
                <a:cubicBezTo>
                  <a:pt x="2091518" y="1897330"/>
                  <a:pt x="1449703" y="2039462"/>
                  <a:pt x="695367" y="2124544"/>
                </a:cubicBezTo>
                <a:lnTo>
                  <a:pt x="572483" y="2136538"/>
                </a:ln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78" name="Freeform 277"/>
          <p:cNvSpPr/>
          <p:nvPr/>
        </p:nvSpPr>
        <p:spPr>
          <a:xfrm rot="17100000">
            <a:off x="13087091" y="1317319"/>
            <a:ext cx="3980481" cy="1030985"/>
          </a:xfrm>
          <a:custGeom>
            <a:avLst/>
            <a:gdLst>
              <a:gd name="connsiteX0" fmla="*/ 2565124 w 2653654"/>
              <a:gd name="connsiteY0" fmla="*/ 0 h 687323"/>
              <a:gd name="connsiteX1" fmla="*/ 2653654 w 2653654"/>
              <a:gd name="connsiteY1" fmla="*/ 330399 h 687323"/>
              <a:gd name="connsiteX2" fmla="*/ 2438681 w 2653654"/>
              <a:gd name="connsiteY2" fmla="*/ 388760 h 687323"/>
              <a:gd name="connsiteX3" fmla="*/ 404008 w 2653654"/>
              <a:gd name="connsiteY3" fmla="*/ 670881 h 687323"/>
              <a:gd name="connsiteX4" fmla="*/ 0 w 2653654"/>
              <a:gd name="connsiteY4" fmla="*/ 687323 h 6873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3654" h="687323">
                <a:moveTo>
                  <a:pt x="2565124" y="0"/>
                </a:moveTo>
                <a:lnTo>
                  <a:pt x="2653654" y="330399"/>
                </a:lnTo>
                <a:lnTo>
                  <a:pt x="2438681" y="388760"/>
                </a:lnTo>
                <a:cubicBezTo>
                  <a:pt x="1881971" y="528621"/>
                  <a:pt x="1182151" y="628420"/>
                  <a:pt x="404008" y="670881"/>
                </a:cubicBezTo>
                <a:lnTo>
                  <a:pt x="0" y="687323"/>
                </a:ln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82" name="Freeform 281"/>
          <p:cNvSpPr/>
          <p:nvPr/>
        </p:nvSpPr>
        <p:spPr>
          <a:xfrm rot="19800000">
            <a:off x="13942043" y="803124"/>
            <a:ext cx="4962128" cy="3142824"/>
          </a:xfrm>
          <a:custGeom>
            <a:avLst/>
            <a:gdLst>
              <a:gd name="connsiteX0" fmla="*/ 3134059 w 3308085"/>
              <a:gd name="connsiteY0" fmla="*/ 556366 h 2095216"/>
              <a:gd name="connsiteX1" fmla="*/ 3275407 w 3308085"/>
              <a:gd name="connsiteY1" fmla="*/ 659351 h 2095216"/>
              <a:gd name="connsiteX2" fmla="*/ 3308085 w 3308085"/>
              <a:gd name="connsiteY2" fmla="*/ 690037 h 2095216"/>
              <a:gd name="connsiteX3" fmla="*/ 2780266 w 3308085"/>
              <a:gd name="connsiteY3" fmla="*/ 1604247 h 2095216"/>
              <a:gd name="connsiteX4" fmla="*/ 2717935 w 3308085"/>
              <a:gd name="connsiteY4" fmla="*/ 1630523 h 2095216"/>
              <a:gd name="connsiteX5" fmla="*/ 108101 w 3308085"/>
              <a:gd name="connsiteY5" fmla="*/ 2090817 h 2095216"/>
              <a:gd name="connsiteX6" fmla="*/ 0 w 3308085"/>
              <a:gd name="connsiteY6" fmla="*/ 2095216 h 2095216"/>
              <a:gd name="connsiteX7" fmla="*/ 1209673 w 3308085"/>
              <a:gd name="connsiteY7" fmla="*/ 0 h 2095216"/>
              <a:gd name="connsiteX8" fmla="*/ 1264564 w 3308085"/>
              <a:gd name="connsiteY8" fmla="*/ 7051 h 2095216"/>
              <a:gd name="connsiteX9" fmla="*/ 3134059 w 3308085"/>
              <a:gd name="connsiteY9" fmla="*/ 556366 h 2095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08085" h="2095216">
                <a:moveTo>
                  <a:pt x="3134059" y="556366"/>
                </a:moveTo>
                <a:cubicBezTo>
                  <a:pt x="3187236" y="589892"/>
                  <a:pt x="3234469" y="624252"/>
                  <a:pt x="3275407" y="659351"/>
                </a:cubicBezTo>
                <a:lnTo>
                  <a:pt x="3308085" y="690037"/>
                </a:lnTo>
                <a:lnTo>
                  <a:pt x="2780266" y="1604247"/>
                </a:lnTo>
                <a:lnTo>
                  <a:pt x="2717935" y="1630523"/>
                </a:lnTo>
                <a:cubicBezTo>
                  <a:pt x="2112800" y="1863306"/>
                  <a:pt x="1185529" y="2032024"/>
                  <a:pt x="108101" y="2090817"/>
                </a:cubicBezTo>
                <a:lnTo>
                  <a:pt x="0" y="2095216"/>
                </a:lnTo>
                <a:lnTo>
                  <a:pt x="1209673" y="0"/>
                </a:lnTo>
                <a:lnTo>
                  <a:pt x="1264564" y="7051"/>
                </a:lnTo>
                <a:cubicBezTo>
                  <a:pt x="2098399" y="127842"/>
                  <a:pt x="2761827" y="321684"/>
                  <a:pt x="3134059" y="556366"/>
                </a:cubicBez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63" name="Freeform 262"/>
          <p:cNvSpPr/>
          <p:nvPr/>
        </p:nvSpPr>
        <p:spPr>
          <a:xfrm rot="14400000">
            <a:off x="12520318" y="5632287"/>
            <a:ext cx="5626004" cy="2617308"/>
          </a:xfrm>
          <a:custGeom>
            <a:avLst/>
            <a:gdLst>
              <a:gd name="connsiteX0" fmla="*/ 3750669 w 3750669"/>
              <a:gd name="connsiteY0" fmla="*/ 1744872 h 1744872"/>
              <a:gd name="connsiteX1" fmla="*/ 3356285 w 3750669"/>
              <a:gd name="connsiteY1" fmla="*/ 1728822 h 1744872"/>
              <a:gd name="connsiteX2" fmla="*/ 0 w 3750669"/>
              <a:gd name="connsiteY2" fmla="*/ 630681 h 1744872"/>
              <a:gd name="connsiteX3" fmla="*/ 717878 w 3750669"/>
              <a:gd name="connsiteY3" fmla="*/ 3969 h 1744872"/>
              <a:gd name="connsiteX4" fmla="*/ 728462 w 3750669"/>
              <a:gd name="connsiteY4" fmla="*/ 0 h 17448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50669" h="1744872">
                <a:moveTo>
                  <a:pt x="3750669" y="1744872"/>
                </a:moveTo>
                <a:lnTo>
                  <a:pt x="3356285" y="1728822"/>
                </a:lnTo>
                <a:cubicBezTo>
                  <a:pt x="1440857" y="1624301"/>
                  <a:pt x="0" y="1172361"/>
                  <a:pt x="0" y="630681"/>
                </a:cubicBezTo>
                <a:cubicBezTo>
                  <a:pt x="0" y="398532"/>
                  <a:pt x="264647" y="182867"/>
                  <a:pt x="717878" y="3969"/>
                </a:cubicBezTo>
                <a:lnTo>
                  <a:pt x="728462" y="0"/>
                </a:ln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96" name="Freeform 295"/>
          <p:cNvSpPr/>
          <p:nvPr/>
        </p:nvSpPr>
        <p:spPr>
          <a:xfrm rot="1351054">
            <a:off x="14280429" y="3800262"/>
            <a:ext cx="4480806" cy="3179982"/>
          </a:xfrm>
          <a:custGeom>
            <a:avLst/>
            <a:gdLst>
              <a:gd name="connsiteX0" fmla="*/ 0 w 2987204"/>
              <a:gd name="connsiteY0" fmla="*/ 0 h 2119988"/>
              <a:gd name="connsiteX1" fmla="*/ 3344 w 2987204"/>
              <a:gd name="connsiteY1" fmla="*/ 136 h 2119988"/>
              <a:gd name="connsiteX2" fmla="*/ 2399772 w 2987204"/>
              <a:gd name="connsiteY2" fmla="*/ 385271 h 2119988"/>
              <a:gd name="connsiteX3" fmla="*/ 2517691 w 2987204"/>
              <a:gd name="connsiteY3" fmla="*/ 426800 h 2119988"/>
              <a:gd name="connsiteX4" fmla="*/ 2987204 w 2987204"/>
              <a:gd name="connsiteY4" fmla="*/ 1559324 h 2119988"/>
              <a:gd name="connsiteX5" fmla="*/ 2888106 w 2987204"/>
              <a:gd name="connsiteY5" fmla="*/ 1614605 h 2119988"/>
              <a:gd name="connsiteX6" fmla="*/ 1159808 w 2987204"/>
              <a:gd name="connsiteY6" fmla="*/ 2083901 h 2119988"/>
              <a:gd name="connsiteX7" fmla="*/ 878889 w 2987204"/>
              <a:gd name="connsiteY7" fmla="*/ 2119988 h 2119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87204" h="2119988">
                <a:moveTo>
                  <a:pt x="0" y="0"/>
                </a:moveTo>
                <a:lnTo>
                  <a:pt x="3344" y="136"/>
                </a:lnTo>
                <a:cubicBezTo>
                  <a:pt x="961058" y="52396"/>
                  <a:pt x="1800130" y="191511"/>
                  <a:pt x="2399772" y="385271"/>
                </a:cubicBezTo>
                <a:lnTo>
                  <a:pt x="2517691" y="426800"/>
                </a:lnTo>
                <a:lnTo>
                  <a:pt x="2987204" y="1559324"/>
                </a:lnTo>
                <a:lnTo>
                  <a:pt x="2888106" y="1614605"/>
                </a:lnTo>
                <a:cubicBezTo>
                  <a:pt x="2500765" y="1813283"/>
                  <a:pt x="1896859" y="1977130"/>
                  <a:pt x="1159808" y="2083901"/>
                </a:cubicBezTo>
                <a:lnTo>
                  <a:pt x="878889" y="2119988"/>
                </a:lnTo>
                <a:close/>
              </a:path>
            </a:pathLst>
          </a:custGeom>
          <a:noFill/>
          <a:ln w="158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76" name="Freeform 275"/>
          <p:cNvSpPr/>
          <p:nvPr/>
        </p:nvSpPr>
        <p:spPr>
          <a:xfrm rot="17551054">
            <a:off x="12986786" y="1019728"/>
            <a:ext cx="4301766" cy="1615553"/>
          </a:xfrm>
          <a:custGeom>
            <a:avLst/>
            <a:gdLst>
              <a:gd name="connsiteX0" fmla="*/ 2597941 w 2867844"/>
              <a:gd name="connsiteY0" fmla="*/ 0 h 1077035"/>
              <a:gd name="connsiteX1" fmla="*/ 2867844 w 2867844"/>
              <a:gd name="connsiteY1" fmla="*/ 651039 h 1077035"/>
              <a:gd name="connsiteX2" fmla="*/ 2798254 w 2867844"/>
              <a:gd name="connsiteY2" fmla="*/ 675547 h 1077035"/>
              <a:gd name="connsiteX3" fmla="*/ 401826 w 2867844"/>
              <a:gd name="connsiteY3" fmla="*/ 1060682 h 1077035"/>
              <a:gd name="connsiteX4" fmla="*/ 0 w 2867844"/>
              <a:gd name="connsiteY4" fmla="*/ 1077035 h 10770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7844" h="1077035">
                <a:moveTo>
                  <a:pt x="2597941" y="0"/>
                </a:moveTo>
                <a:lnTo>
                  <a:pt x="2867844" y="651039"/>
                </a:lnTo>
                <a:lnTo>
                  <a:pt x="2798254" y="675547"/>
                </a:lnTo>
                <a:cubicBezTo>
                  <a:pt x="2198611" y="869307"/>
                  <a:pt x="1359540" y="1008422"/>
                  <a:pt x="401826" y="1060682"/>
                </a:cubicBezTo>
                <a:lnTo>
                  <a:pt x="0" y="1077035"/>
                </a:lnTo>
                <a:close/>
              </a:path>
            </a:pathLst>
          </a:custGeom>
          <a:noFill/>
          <a:ln w="158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84" name="Freeform 283"/>
          <p:cNvSpPr/>
          <p:nvPr/>
        </p:nvSpPr>
        <p:spPr>
          <a:xfrm rot="20251054">
            <a:off x="14281924" y="1222959"/>
            <a:ext cx="4478237" cy="3180147"/>
          </a:xfrm>
          <a:custGeom>
            <a:avLst/>
            <a:gdLst>
              <a:gd name="connsiteX0" fmla="*/ 2641284 w 2985491"/>
              <a:gd name="connsiteY0" fmla="*/ 395128 h 2120098"/>
              <a:gd name="connsiteX1" fmla="*/ 2944660 w 2985491"/>
              <a:gd name="connsiteY1" fmla="*/ 535879 h 2120098"/>
              <a:gd name="connsiteX2" fmla="*/ 2985491 w 2985491"/>
              <a:gd name="connsiteY2" fmla="*/ 560773 h 2120098"/>
              <a:gd name="connsiteX3" fmla="*/ 2516707 w 2985491"/>
              <a:gd name="connsiteY3" fmla="*/ 1693500 h 2120098"/>
              <a:gd name="connsiteX4" fmla="*/ 2399306 w 2985491"/>
              <a:gd name="connsiteY4" fmla="*/ 1734846 h 2120098"/>
              <a:gd name="connsiteX5" fmla="*/ 2877 w 2985491"/>
              <a:gd name="connsiteY5" fmla="*/ 2119981 h 2120098"/>
              <a:gd name="connsiteX6" fmla="*/ 0 w 2985491"/>
              <a:gd name="connsiteY6" fmla="*/ 2120098 h 2120098"/>
              <a:gd name="connsiteX7" fmla="*/ 877412 w 2985491"/>
              <a:gd name="connsiteY7" fmla="*/ 0 h 2120098"/>
              <a:gd name="connsiteX8" fmla="*/ 1159341 w 2985491"/>
              <a:gd name="connsiteY8" fmla="*/ 36216 h 2120098"/>
              <a:gd name="connsiteX9" fmla="*/ 2641284 w 2985491"/>
              <a:gd name="connsiteY9" fmla="*/ 395128 h 2120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985491" h="2120098">
                <a:moveTo>
                  <a:pt x="2641284" y="395128"/>
                </a:moveTo>
                <a:cubicBezTo>
                  <a:pt x="2754592" y="439853"/>
                  <a:pt x="2856114" y="486876"/>
                  <a:pt x="2944660" y="535879"/>
                </a:cubicBezTo>
                <a:lnTo>
                  <a:pt x="2985491" y="560773"/>
                </a:lnTo>
                <a:lnTo>
                  <a:pt x="2516707" y="1693500"/>
                </a:lnTo>
                <a:lnTo>
                  <a:pt x="2399306" y="1734846"/>
                </a:lnTo>
                <a:cubicBezTo>
                  <a:pt x="1799663" y="1928606"/>
                  <a:pt x="960592" y="2067721"/>
                  <a:pt x="2877" y="2119981"/>
                </a:cubicBezTo>
                <a:lnTo>
                  <a:pt x="0" y="2120098"/>
                </a:lnTo>
                <a:lnTo>
                  <a:pt x="877412" y="0"/>
                </a:lnTo>
                <a:lnTo>
                  <a:pt x="1159341" y="36216"/>
                </a:lnTo>
                <a:cubicBezTo>
                  <a:pt x="1754938" y="122496"/>
                  <a:pt x="2263592" y="246046"/>
                  <a:pt x="2641284" y="395128"/>
                </a:cubicBezTo>
                <a:close/>
              </a:path>
            </a:pathLst>
          </a:custGeom>
          <a:noFill/>
          <a:ln w="158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67" name="Freeform 266"/>
          <p:cNvSpPr/>
          <p:nvPr/>
        </p:nvSpPr>
        <p:spPr>
          <a:xfrm rot="14851054">
            <a:off x="12302730" y="6003319"/>
            <a:ext cx="5637210" cy="2200541"/>
          </a:xfrm>
          <a:custGeom>
            <a:avLst/>
            <a:gdLst>
              <a:gd name="connsiteX0" fmla="*/ 3758140 w 3758140"/>
              <a:gd name="connsiteY0" fmla="*/ 1467027 h 1467027"/>
              <a:gd name="connsiteX1" fmla="*/ 3356285 w 3758140"/>
              <a:gd name="connsiteY1" fmla="*/ 1450673 h 1467027"/>
              <a:gd name="connsiteX2" fmla="*/ 0 w 3758140"/>
              <a:gd name="connsiteY2" fmla="*/ 352532 h 1467027"/>
              <a:gd name="connsiteX3" fmla="*/ 188977 w 3758140"/>
              <a:gd name="connsiteY3" fmla="*/ 19207 h 1467027"/>
              <a:gd name="connsiteX4" fmla="*/ 213349 w 3758140"/>
              <a:gd name="connsiteY4" fmla="*/ 0 h 14670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58140" h="1467027">
                <a:moveTo>
                  <a:pt x="3758140" y="1467027"/>
                </a:moveTo>
                <a:lnTo>
                  <a:pt x="3356285" y="1450673"/>
                </a:lnTo>
                <a:cubicBezTo>
                  <a:pt x="1440857" y="1346151"/>
                  <a:pt x="0" y="894212"/>
                  <a:pt x="0" y="352532"/>
                </a:cubicBezTo>
                <a:cubicBezTo>
                  <a:pt x="0" y="236458"/>
                  <a:pt x="66162" y="124504"/>
                  <a:pt x="188977" y="19207"/>
                </a:cubicBezTo>
                <a:lnTo>
                  <a:pt x="213349" y="0"/>
                </a:lnTo>
                <a:close/>
              </a:path>
            </a:pathLst>
          </a:custGeom>
          <a:noFill/>
          <a:ln w="158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61" name="Freeform 260"/>
          <p:cNvSpPr/>
          <p:nvPr/>
        </p:nvSpPr>
        <p:spPr>
          <a:xfrm rot="3151054">
            <a:off x="12850579" y="5342120"/>
            <a:ext cx="5520824" cy="2845268"/>
          </a:xfrm>
          <a:custGeom>
            <a:avLst/>
            <a:gdLst>
              <a:gd name="connsiteX0" fmla="*/ 0 w 3680549"/>
              <a:gd name="connsiteY0" fmla="*/ 0 h 1896845"/>
              <a:gd name="connsiteX1" fmla="*/ 324264 w 3680549"/>
              <a:gd name="connsiteY1" fmla="*/ 13197 h 1896845"/>
              <a:gd name="connsiteX2" fmla="*/ 3680549 w 3680549"/>
              <a:gd name="connsiteY2" fmla="*/ 1111337 h 1896845"/>
              <a:gd name="connsiteX3" fmla="*/ 2720692 w 3680549"/>
              <a:gd name="connsiteY3" fmla="*/ 1824342 h 1896845"/>
              <a:gd name="connsiteX4" fmla="*/ 2473586 w 3680549"/>
              <a:gd name="connsiteY4" fmla="*/ 1896845 h 18968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80549" h="1896845">
                <a:moveTo>
                  <a:pt x="0" y="0"/>
                </a:moveTo>
                <a:lnTo>
                  <a:pt x="324264" y="13197"/>
                </a:lnTo>
                <a:cubicBezTo>
                  <a:pt x="2239693" y="117717"/>
                  <a:pt x="3680549" y="569656"/>
                  <a:pt x="3680549" y="1111337"/>
                </a:cubicBezTo>
                <a:cubicBezTo>
                  <a:pt x="3680549" y="1382177"/>
                  <a:pt x="3320335" y="1630582"/>
                  <a:pt x="2720692" y="1824342"/>
                </a:cubicBezTo>
                <a:lnTo>
                  <a:pt x="2473586" y="1896845"/>
                </a:lnTo>
                <a:close/>
              </a:path>
            </a:pathLst>
          </a:custGeom>
          <a:noFill/>
          <a:ln w="158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80" name="Freeform 279"/>
          <p:cNvSpPr/>
          <p:nvPr/>
        </p:nvSpPr>
        <p:spPr>
          <a:xfrm rot="19351054">
            <a:off x="13575160" y="433181"/>
            <a:ext cx="5308385" cy="3079622"/>
          </a:xfrm>
          <a:custGeom>
            <a:avLst/>
            <a:gdLst>
              <a:gd name="connsiteX0" fmla="*/ 3349946 w 3538923"/>
              <a:gd name="connsiteY0" fmla="*/ 614183 h 2053081"/>
              <a:gd name="connsiteX1" fmla="*/ 3538923 w 3538923"/>
              <a:gd name="connsiteY1" fmla="*/ 947508 h 2053081"/>
              <a:gd name="connsiteX2" fmla="*/ 3529617 w 3538923"/>
              <a:gd name="connsiteY2" fmla="*/ 1003656 h 2053081"/>
              <a:gd name="connsiteX3" fmla="*/ 3270607 w 3538923"/>
              <a:gd name="connsiteY3" fmla="*/ 1341418 h 2053081"/>
              <a:gd name="connsiteX4" fmla="*/ 3146285 w 3538923"/>
              <a:gd name="connsiteY4" fmla="*/ 1421178 h 2053081"/>
              <a:gd name="connsiteX5" fmla="*/ 182638 w 3538923"/>
              <a:gd name="connsiteY5" fmla="*/ 2045648 h 2053081"/>
              <a:gd name="connsiteX6" fmla="*/ 0 w 3538923"/>
              <a:gd name="connsiteY6" fmla="*/ 2053081 h 2053081"/>
              <a:gd name="connsiteX7" fmla="*/ 1574385 w 3538923"/>
              <a:gd name="connsiteY7" fmla="*/ 0 h 2053081"/>
              <a:gd name="connsiteX8" fmla="*/ 1685674 w 3538923"/>
              <a:gd name="connsiteY8" fmla="*/ 18029 h 2053081"/>
              <a:gd name="connsiteX9" fmla="*/ 3349946 w 3538923"/>
              <a:gd name="connsiteY9" fmla="*/ 614183 h 20530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38923" h="2053081">
                <a:moveTo>
                  <a:pt x="3349946" y="614183"/>
                </a:moveTo>
                <a:cubicBezTo>
                  <a:pt x="3472762" y="719481"/>
                  <a:pt x="3538923" y="831434"/>
                  <a:pt x="3538923" y="947508"/>
                </a:cubicBezTo>
                <a:lnTo>
                  <a:pt x="3529617" y="1003656"/>
                </a:lnTo>
                <a:lnTo>
                  <a:pt x="3270607" y="1341418"/>
                </a:lnTo>
                <a:lnTo>
                  <a:pt x="3146285" y="1421178"/>
                </a:lnTo>
                <a:cubicBezTo>
                  <a:pt x="2592043" y="1737723"/>
                  <a:pt x="1499495" y="1973790"/>
                  <a:pt x="182638" y="2045648"/>
                </a:cubicBezTo>
                <a:lnTo>
                  <a:pt x="0" y="2053081"/>
                </a:lnTo>
                <a:lnTo>
                  <a:pt x="1574385" y="0"/>
                </a:lnTo>
                <a:lnTo>
                  <a:pt x="1685674" y="18029"/>
                </a:lnTo>
                <a:cubicBezTo>
                  <a:pt x="2468357" y="159035"/>
                  <a:pt x="3063375" y="368489"/>
                  <a:pt x="3349946" y="614183"/>
                </a:cubicBezTo>
                <a:close/>
              </a:path>
            </a:pathLst>
          </a:custGeom>
          <a:noFill/>
          <a:ln w="158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92" name="Freeform 291"/>
          <p:cNvSpPr/>
          <p:nvPr/>
        </p:nvSpPr>
        <p:spPr>
          <a:xfrm rot="451054">
            <a:off x="14834280" y="2921885"/>
            <a:ext cx="3610785" cy="3215609"/>
          </a:xfrm>
          <a:custGeom>
            <a:avLst/>
            <a:gdLst>
              <a:gd name="connsiteX0" fmla="*/ 0 w 2407190"/>
              <a:gd name="connsiteY0" fmla="*/ 0 h 2143739"/>
              <a:gd name="connsiteX1" fmla="*/ 182418 w 2407190"/>
              <a:gd name="connsiteY1" fmla="*/ 12508 h 2143739"/>
              <a:gd name="connsiteX2" fmla="*/ 2094283 w 2407190"/>
              <a:gd name="connsiteY2" fmla="*/ 344402 h 2143739"/>
              <a:gd name="connsiteX3" fmla="*/ 2232495 w 2407190"/>
              <a:gd name="connsiteY3" fmla="*/ 389888 h 2143739"/>
              <a:gd name="connsiteX4" fmla="*/ 2407190 w 2407190"/>
              <a:gd name="connsiteY4" fmla="*/ 1713690 h 2143739"/>
              <a:gd name="connsiteX5" fmla="*/ 2239339 w 2407190"/>
              <a:gd name="connsiteY5" fmla="*/ 1775064 h 2143739"/>
              <a:gd name="connsiteX6" fmla="*/ 568610 w 2407190"/>
              <a:gd name="connsiteY6" fmla="*/ 2115853 h 2143739"/>
              <a:gd name="connsiteX7" fmla="*/ 282897 w 2407190"/>
              <a:gd name="connsiteY7" fmla="*/ 2143739 h 2143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07190" h="2143739">
                <a:moveTo>
                  <a:pt x="0" y="0"/>
                </a:moveTo>
                <a:lnTo>
                  <a:pt x="182418" y="12508"/>
                </a:lnTo>
                <a:cubicBezTo>
                  <a:pt x="931015" y="74599"/>
                  <a:pt x="1589900" y="190988"/>
                  <a:pt x="2094283" y="344402"/>
                </a:cubicBezTo>
                <a:lnTo>
                  <a:pt x="2232495" y="389888"/>
                </a:lnTo>
                <a:lnTo>
                  <a:pt x="2407190" y="1713690"/>
                </a:lnTo>
                <a:lnTo>
                  <a:pt x="2239339" y="1775064"/>
                </a:lnTo>
                <a:cubicBezTo>
                  <a:pt x="1802549" y="1923281"/>
                  <a:pt x="1228654" y="2041406"/>
                  <a:pt x="568610" y="2115853"/>
                </a:cubicBezTo>
                <a:lnTo>
                  <a:pt x="282897" y="2143739"/>
                </a:lnTo>
                <a:close/>
              </a:path>
            </a:pathLst>
          </a:custGeom>
          <a:noFill/>
          <a:ln w="158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57" name="Freeform 256"/>
          <p:cNvSpPr/>
          <p:nvPr/>
        </p:nvSpPr>
        <p:spPr>
          <a:xfrm rot="2251054">
            <a:off x="13573462" y="4690025"/>
            <a:ext cx="5308952" cy="3079292"/>
          </a:xfrm>
          <a:custGeom>
            <a:avLst/>
            <a:gdLst>
              <a:gd name="connsiteX0" fmla="*/ 0 w 3539301"/>
              <a:gd name="connsiteY0" fmla="*/ 0 h 2052861"/>
              <a:gd name="connsiteX1" fmla="*/ 183016 w 3539301"/>
              <a:gd name="connsiteY1" fmla="*/ 7448 h 2052861"/>
              <a:gd name="connsiteX2" fmla="*/ 3539301 w 3539301"/>
              <a:gd name="connsiteY2" fmla="*/ 1105588 h 2052861"/>
              <a:gd name="connsiteX3" fmla="*/ 1686053 w 3539301"/>
              <a:gd name="connsiteY3" fmla="*/ 2035067 h 2052861"/>
              <a:gd name="connsiteX4" fmla="*/ 1576216 w 3539301"/>
              <a:gd name="connsiteY4" fmla="*/ 2052861 h 2052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39301" h="2052861">
                <a:moveTo>
                  <a:pt x="0" y="0"/>
                </a:moveTo>
                <a:lnTo>
                  <a:pt x="183016" y="7448"/>
                </a:lnTo>
                <a:cubicBezTo>
                  <a:pt x="2098443" y="111969"/>
                  <a:pt x="3539301" y="563908"/>
                  <a:pt x="3539301" y="1105588"/>
                </a:cubicBezTo>
                <a:cubicBezTo>
                  <a:pt x="3539302" y="1492502"/>
                  <a:pt x="2804170" y="1833631"/>
                  <a:pt x="1686053" y="2035067"/>
                </a:cubicBezTo>
                <a:lnTo>
                  <a:pt x="1576216" y="2052861"/>
                </a:lnTo>
                <a:close/>
              </a:path>
            </a:pathLst>
          </a:custGeom>
          <a:noFill/>
          <a:ln w="158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71" name="Freeform 270"/>
          <p:cNvSpPr/>
          <p:nvPr/>
        </p:nvSpPr>
        <p:spPr>
          <a:xfrm rot="18451054">
            <a:off x="12972381" y="258158"/>
            <a:ext cx="5010993" cy="2794194"/>
          </a:xfrm>
          <a:custGeom>
            <a:avLst/>
            <a:gdLst>
              <a:gd name="connsiteX0" fmla="*/ 2426102 w 3340662"/>
              <a:gd name="connsiteY0" fmla="*/ 0 h 1862796"/>
              <a:gd name="connsiteX1" fmla="*/ 3340662 w 3340662"/>
              <a:gd name="connsiteY1" fmla="*/ 1191121 h 1862796"/>
              <a:gd name="connsiteX2" fmla="*/ 3287636 w 3340662"/>
              <a:gd name="connsiteY2" fmla="*/ 1225141 h 1862796"/>
              <a:gd name="connsiteX3" fmla="*/ 323988 w 3340662"/>
              <a:gd name="connsiteY3" fmla="*/ 1849610 h 1862796"/>
              <a:gd name="connsiteX4" fmla="*/ 0 w 3340662"/>
              <a:gd name="connsiteY4" fmla="*/ 1862796 h 18627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40662" h="1862796">
                <a:moveTo>
                  <a:pt x="2426102" y="0"/>
                </a:moveTo>
                <a:lnTo>
                  <a:pt x="3340662" y="1191121"/>
                </a:lnTo>
                <a:lnTo>
                  <a:pt x="3287636" y="1225141"/>
                </a:lnTo>
                <a:cubicBezTo>
                  <a:pt x="2733393" y="1541684"/>
                  <a:pt x="1640845" y="1777752"/>
                  <a:pt x="323988" y="1849610"/>
                </a:cubicBezTo>
                <a:lnTo>
                  <a:pt x="0" y="1862796"/>
                </a:lnTo>
                <a:close/>
              </a:path>
            </a:pathLst>
          </a:custGeom>
          <a:noFill/>
          <a:ln w="158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88" name="Freeform 287"/>
          <p:cNvSpPr/>
          <p:nvPr/>
        </p:nvSpPr>
        <p:spPr>
          <a:xfrm rot="21151054">
            <a:off x="14835409" y="2065643"/>
            <a:ext cx="3608879" cy="3215658"/>
          </a:xfrm>
          <a:custGeom>
            <a:avLst/>
            <a:gdLst>
              <a:gd name="connsiteX0" fmla="*/ 935466 w 2405919"/>
              <a:gd name="connsiteY0" fmla="*/ 75160 h 2143772"/>
              <a:gd name="connsiteX1" fmla="*/ 2374369 w 2405919"/>
              <a:gd name="connsiteY1" fmla="*/ 417409 h 2143772"/>
              <a:gd name="connsiteX2" fmla="*/ 2405919 w 2405919"/>
              <a:gd name="connsiteY2" fmla="*/ 430276 h 2143772"/>
              <a:gd name="connsiteX3" fmla="*/ 2232077 w 2405919"/>
              <a:gd name="connsiteY3" fmla="*/ 1753870 h 2143772"/>
              <a:gd name="connsiteX4" fmla="*/ 2093702 w 2405919"/>
              <a:gd name="connsiteY4" fmla="*/ 1799410 h 2143772"/>
              <a:gd name="connsiteX5" fmla="*/ 181837 w 2405919"/>
              <a:gd name="connsiteY5" fmla="*/ 2131304 h 2143772"/>
              <a:gd name="connsiteX6" fmla="*/ 0 w 2405919"/>
              <a:gd name="connsiteY6" fmla="*/ 2143772 h 2143772"/>
              <a:gd name="connsiteX7" fmla="*/ 281564 w 2405919"/>
              <a:gd name="connsiteY7" fmla="*/ 0 h 2143772"/>
              <a:gd name="connsiteX8" fmla="*/ 568028 w 2405919"/>
              <a:gd name="connsiteY8" fmla="*/ 27959 h 2143772"/>
              <a:gd name="connsiteX9" fmla="*/ 935466 w 2405919"/>
              <a:gd name="connsiteY9" fmla="*/ 75160 h 2143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05919" h="2143772">
                <a:moveTo>
                  <a:pt x="935466" y="75160"/>
                </a:moveTo>
                <a:cubicBezTo>
                  <a:pt x="1508728" y="158204"/>
                  <a:pt x="2001445" y="275776"/>
                  <a:pt x="2374369" y="417409"/>
                </a:cubicBezTo>
                <a:lnTo>
                  <a:pt x="2405919" y="430276"/>
                </a:lnTo>
                <a:lnTo>
                  <a:pt x="2232077" y="1753870"/>
                </a:lnTo>
                <a:lnTo>
                  <a:pt x="2093702" y="1799410"/>
                </a:lnTo>
                <a:cubicBezTo>
                  <a:pt x="1589318" y="1952824"/>
                  <a:pt x="930435" y="2069214"/>
                  <a:pt x="181837" y="2131304"/>
                </a:cubicBezTo>
                <a:lnTo>
                  <a:pt x="0" y="2143772"/>
                </a:lnTo>
                <a:lnTo>
                  <a:pt x="281564" y="0"/>
                </a:lnTo>
                <a:lnTo>
                  <a:pt x="568028" y="27959"/>
                </a:lnTo>
                <a:cubicBezTo>
                  <a:pt x="693750" y="42139"/>
                  <a:pt x="816347" y="57904"/>
                  <a:pt x="935466" y="75160"/>
                </a:cubicBezTo>
                <a:close/>
              </a:path>
            </a:pathLst>
          </a:custGeom>
          <a:noFill/>
          <a:ln w="158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23" name="Oval 7"/>
          <p:cNvSpPr>
            <a:spLocks noChangeArrowheads="1"/>
          </p:cNvSpPr>
          <p:nvPr/>
        </p:nvSpPr>
        <p:spPr bwMode="auto">
          <a:xfrm>
            <a:off x="6839700" y="3415275"/>
            <a:ext cx="11430000" cy="685800"/>
          </a:xfrm>
          <a:prstGeom prst="ellipse">
            <a:avLst/>
          </a:prstGeom>
          <a:gradFill rotWithShape="1">
            <a:gsLst>
              <a:gs pos="0">
                <a:schemeClr val="bg1"/>
              </a:gs>
              <a:gs pos="100000">
                <a:schemeClr val="tx1">
                  <a:alpha val="0"/>
                </a:schemeClr>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700">
              <a:solidFill>
                <a:srgbClr val="000000"/>
              </a:solidFill>
            </a:endParaRPr>
          </a:p>
        </p:txBody>
      </p:sp>
      <p:sp>
        <p:nvSpPr>
          <p:cNvPr id="77826" name="Oval 2"/>
          <p:cNvSpPr>
            <a:spLocks noChangeArrowheads="1"/>
          </p:cNvSpPr>
          <p:nvPr/>
        </p:nvSpPr>
        <p:spPr bwMode="auto">
          <a:xfrm>
            <a:off x="10344410" y="-700088"/>
            <a:ext cx="9144000" cy="9144000"/>
          </a:xfrm>
          <a:prstGeom prst="ellipse">
            <a:avLst/>
          </a:prstGeom>
          <a:gradFill rotWithShape="1">
            <a:gsLst>
              <a:gs pos="0">
                <a:srgbClr val="3366FF"/>
              </a:gs>
              <a:gs pos="100000">
                <a:srgbClr val="3366FF">
                  <a:alpha val="2000"/>
                </a:srgbClr>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700">
              <a:solidFill>
                <a:srgbClr val="000000"/>
              </a:solidFill>
            </a:endParaRPr>
          </a:p>
        </p:txBody>
      </p:sp>
      <p:sp>
        <p:nvSpPr>
          <p:cNvPr id="77827" name="Oval 3"/>
          <p:cNvSpPr>
            <a:spLocks noChangeArrowheads="1"/>
          </p:cNvSpPr>
          <p:nvPr/>
        </p:nvSpPr>
        <p:spPr bwMode="auto">
          <a:xfrm rot="-1800000">
            <a:off x="8972810" y="3071813"/>
            <a:ext cx="11430000" cy="1371600"/>
          </a:xfrm>
          <a:prstGeom prst="ellipse">
            <a:avLst/>
          </a:prstGeom>
          <a:gradFill rotWithShape="1">
            <a:gsLst>
              <a:gs pos="0">
                <a:schemeClr val="bg1"/>
              </a:gs>
              <a:gs pos="100000">
                <a:schemeClr val="tx1">
                  <a:alpha val="0"/>
                </a:schemeClr>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700">
              <a:solidFill>
                <a:srgbClr val="000000"/>
              </a:solidFill>
            </a:endParaRPr>
          </a:p>
        </p:txBody>
      </p:sp>
      <p:sp>
        <p:nvSpPr>
          <p:cNvPr id="77828" name="Oval 4"/>
          <p:cNvSpPr>
            <a:spLocks noChangeArrowheads="1"/>
          </p:cNvSpPr>
          <p:nvPr/>
        </p:nvSpPr>
        <p:spPr bwMode="auto">
          <a:xfrm rot="5400000">
            <a:off x="8972810" y="3414713"/>
            <a:ext cx="11430000" cy="685800"/>
          </a:xfrm>
          <a:prstGeom prst="ellipse">
            <a:avLst/>
          </a:prstGeom>
          <a:gradFill rotWithShape="1">
            <a:gsLst>
              <a:gs pos="0">
                <a:schemeClr val="bg1"/>
              </a:gs>
              <a:gs pos="100000">
                <a:schemeClr val="tx1">
                  <a:alpha val="0"/>
                </a:schemeClr>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700">
              <a:solidFill>
                <a:srgbClr val="000000"/>
              </a:solidFill>
            </a:endParaRPr>
          </a:p>
        </p:txBody>
      </p:sp>
      <p:sp>
        <p:nvSpPr>
          <p:cNvPr id="77829" name="Oval 5"/>
          <p:cNvSpPr>
            <a:spLocks noChangeArrowheads="1"/>
          </p:cNvSpPr>
          <p:nvPr/>
        </p:nvSpPr>
        <p:spPr bwMode="auto">
          <a:xfrm rot="2700000">
            <a:off x="8972810" y="3071813"/>
            <a:ext cx="11430000" cy="1371600"/>
          </a:xfrm>
          <a:prstGeom prst="ellipse">
            <a:avLst/>
          </a:prstGeom>
          <a:gradFill rotWithShape="1">
            <a:gsLst>
              <a:gs pos="0">
                <a:schemeClr val="bg1"/>
              </a:gs>
              <a:gs pos="100000">
                <a:schemeClr val="tx1">
                  <a:alpha val="0"/>
                </a:schemeClr>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700">
              <a:solidFill>
                <a:srgbClr val="000000"/>
              </a:solidFill>
            </a:endParaRPr>
          </a:p>
        </p:txBody>
      </p:sp>
      <p:sp>
        <p:nvSpPr>
          <p:cNvPr id="77830" name="Oval 6"/>
          <p:cNvSpPr>
            <a:spLocks noChangeArrowheads="1"/>
          </p:cNvSpPr>
          <p:nvPr/>
        </p:nvSpPr>
        <p:spPr bwMode="auto">
          <a:xfrm rot="1800000">
            <a:off x="9087110" y="3414713"/>
            <a:ext cx="11430000" cy="685800"/>
          </a:xfrm>
          <a:prstGeom prst="ellipse">
            <a:avLst/>
          </a:prstGeom>
          <a:gradFill rotWithShape="1">
            <a:gsLst>
              <a:gs pos="0">
                <a:schemeClr val="bg1"/>
              </a:gs>
              <a:gs pos="100000">
                <a:schemeClr val="tx1">
                  <a:alpha val="0"/>
                </a:schemeClr>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700">
              <a:solidFill>
                <a:srgbClr val="000000"/>
              </a:solidFill>
            </a:endParaRPr>
          </a:p>
        </p:txBody>
      </p:sp>
      <p:sp>
        <p:nvSpPr>
          <p:cNvPr id="77831" name="Oval 7"/>
          <p:cNvSpPr>
            <a:spLocks noChangeArrowheads="1"/>
          </p:cNvSpPr>
          <p:nvPr/>
        </p:nvSpPr>
        <p:spPr bwMode="auto">
          <a:xfrm>
            <a:off x="8659425" y="3357668"/>
            <a:ext cx="11430000" cy="685800"/>
          </a:xfrm>
          <a:prstGeom prst="ellipse">
            <a:avLst/>
          </a:prstGeom>
          <a:gradFill rotWithShape="1">
            <a:gsLst>
              <a:gs pos="65000">
                <a:srgbClr val="7E7E7E">
                  <a:alpha val="0"/>
                </a:srgbClr>
              </a:gs>
              <a:gs pos="0">
                <a:schemeClr val="bg1"/>
              </a:gs>
              <a:gs pos="100000">
                <a:schemeClr val="tx1">
                  <a:alpha val="0"/>
                </a:schemeClr>
              </a:gs>
            </a:gsLst>
            <a:path path="shape">
              <a:fillToRect l="50000" t="50000" r="50000" b="50000"/>
            </a:path>
          </a:gradFill>
          <a:ln>
            <a:noFill/>
          </a:ln>
          <a:effectLst/>
        </p:spPr>
        <p:txBody>
          <a:bodyPr wrap="none" anchor="ctr"/>
          <a:lstStyle/>
          <a:p>
            <a:endParaRPr lang="en-US" sz="2700">
              <a:solidFill>
                <a:srgbClr val="000000"/>
              </a:solidFill>
            </a:endParaRPr>
          </a:p>
        </p:txBody>
      </p:sp>
      <p:pic>
        <p:nvPicPr>
          <p:cNvPr id="2050" name="Picture 2" descr="https://onwardigo.files.wordpress.com/2016/05/millionaire02a.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0563" y="552662"/>
            <a:ext cx="15535664" cy="8738813"/>
          </a:xfrm>
          <a:prstGeom prst="rect">
            <a:avLst/>
          </a:prstGeom>
          <a:noFill/>
          <a:extLst>
            <a:ext uri="{909E8E84-426E-40DD-AFC4-6F175D3DCCD1}">
              <a14:hiddenFill xmlns:a14="http://schemas.microsoft.com/office/drawing/2010/main">
                <a:solidFill>
                  <a:srgbClr val="FFFFFF"/>
                </a:solidFill>
              </a14:hiddenFill>
            </a:ext>
          </a:extLst>
        </p:spPr>
      </p:pic>
      <p:sp>
        <p:nvSpPr>
          <p:cNvPr id="299" name="Rectangle 83"/>
          <p:cNvSpPr>
            <a:spLocks noChangeArrowheads="1"/>
          </p:cNvSpPr>
          <p:nvPr/>
        </p:nvSpPr>
        <p:spPr bwMode="auto">
          <a:xfrm>
            <a:off x="52744" y="0"/>
            <a:ext cx="15381914" cy="2576508"/>
          </a:xfrm>
          <a:prstGeom prst="rect">
            <a:avLst/>
          </a:prstGeom>
          <a:gradFill>
            <a:gsLst>
              <a:gs pos="0">
                <a:schemeClr val="tx1"/>
              </a:gs>
              <a:gs pos="100000">
                <a:schemeClr val="tx1">
                  <a:alpha val="0"/>
                </a:schemeClr>
              </a:gs>
            </a:gsLst>
            <a:lin ang="5400000" scaled="0"/>
          </a:gradFill>
          <a:ln w="9525">
            <a:noFill/>
            <a:miter lim="800000"/>
          </a:ln>
          <a:effectLst/>
        </p:spPr>
        <p:txBody>
          <a:bodyPr wrap="none" anchor="ctr"/>
          <a:lstStyle/>
          <a:p>
            <a:endParaRPr lang="en-US" sz="2700">
              <a:solidFill>
                <a:srgbClr val="000000"/>
              </a:solidFill>
            </a:endParaRPr>
          </a:p>
        </p:txBody>
      </p:sp>
      <p:sp>
        <p:nvSpPr>
          <p:cNvPr id="77858" name="Rectangle 34"/>
          <p:cNvSpPr>
            <a:spLocks noChangeArrowheads="1"/>
          </p:cNvSpPr>
          <p:nvPr/>
        </p:nvSpPr>
        <p:spPr bwMode="auto">
          <a:xfrm>
            <a:off x="0" y="6330987"/>
            <a:ext cx="18288000" cy="2614608"/>
          </a:xfrm>
          <a:prstGeom prst="rect">
            <a:avLst/>
          </a:prstGeom>
          <a:gradFill rotWithShape="1">
            <a:gsLst>
              <a:gs pos="0">
                <a:schemeClr val="tx1">
                  <a:alpha val="0"/>
                </a:schemeClr>
              </a:gs>
              <a:gs pos="100000">
                <a:schemeClr val="tx1"/>
              </a:gs>
            </a:gsLst>
            <a:lin ang="5400000" scaled="1"/>
          </a:gradFill>
          <a:ln>
            <a:noFill/>
          </a:ln>
          <a:effectLst/>
        </p:spPr>
        <p:txBody>
          <a:bodyPr wrap="none" anchor="ctr"/>
          <a:lstStyle/>
          <a:p>
            <a:endParaRPr lang="en-US" sz="2700">
              <a:solidFill>
                <a:srgbClr val="000000"/>
              </a:solidFill>
            </a:endParaRPr>
          </a:p>
        </p:txBody>
      </p:sp>
      <p:sp>
        <p:nvSpPr>
          <p:cNvPr id="77860" name="Rectangle 36"/>
          <p:cNvSpPr>
            <a:spLocks noChangeArrowheads="1"/>
          </p:cNvSpPr>
          <p:nvPr/>
        </p:nvSpPr>
        <p:spPr bwMode="auto">
          <a:xfrm>
            <a:off x="14053682" y="-476033"/>
            <a:ext cx="4357496" cy="10287000"/>
          </a:xfrm>
          <a:prstGeom prst="rect">
            <a:avLst/>
          </a:prstGeom>
          <a:gradFill rotWithShape="1">
            <a:gsLst>
              <a:gs pos="4000">
                <a:schemeClr val="tx1">
                  <a:alpha val="1000"/>
                </a:schemeClr>
              </a:gs>
              <a:gs pos="33000">
                <a:schemeClr val="tx1"/>
              </a:gs>
              <a:gs pos="100000">
                <a:schemeClr val="tx1">
                  <a:alpha val="0"/>
                </a:schemeClr>
              </a:gs>
            </a:gsLst>
            <a:lin ang="0" scaled="1"/>
          </a:gradFill>
          <a:ln>
            <a:noFill/>
          </a:ln>
          <a:effectLst/>
        </p:spPr>
        <p:txBody>
          <a:bodyPr wrap="none" anchor="ctr"/>
          <a:lstStyle/>
          <a:p>
            <a:endParaRPr lang="en-US" sz="2700">
              <a:solidFill>
                <a:srgbClr val="000000"/>
              </a:solidFill>
            </a:endParaRPr>
          </a:p>
        </p:txBody>
      </p:sp>
      <p:sp>
        <p:nvSpPr>
          <p:cNvPr id="77881" name="AutoShape 57"/>
          <p:cNvSpPr>
            <a:spLocks noChangeArrowheads="1"/>
          </p:cNvSpPr>
          <p:nvPr/>
        </p:nvSpPr>
        <p:spPr bwMode="auto">
          <a:xfrm>
            <a:off x="15711255" y="7767222"/>
            <a:ext cx="2057400" cy="428625"/>
          </a:xfrm>
          <a:prstGeom prst="hexagon">
            <a:avLst>
              <a:gd name="adj" fmla="val 34844"/>
              <a:gd name="vf" fmla="val 115470"/>
            </a:avLst>
          </a:prstGeom>
          <a:solidFill>
            <a:srgbClr val="111128">
              <a:alpha val="78000"/>
            </a:srgbClr>
          </a:solidFill>
          <a:ln w="57150">
            <a:solidFill>
              <a:srgbClr val="FFC000"/>
            </a:solidFill>
            <a:miter lim="800000"/>
          </a:ln>
          <a:effectLst/>
        </p:spPr>
        <p:txBody>
          <a:bodyPr wrap="none" anchor="ctr"/>
          <a:lstStyle/>
          <a:p>
            <a:pPr algn="ctr"/>
            <a:r>
              <a:rPr lang="en-US" altLang="en-US" sz="2400" b="1">
                <a:solidFill>
                  <a:srgbClr val="FFFF00"/>
                </a:solidFill>
              </a:rPr>
              <a:t>$100</a:t>
            </a:r>
            <a:endParaRPr lang="en-US" altLang="en-US" sz="2400" b="1" dirty="0">
              <a:solidFill>
                <a:srgbClr val="FFFF00"/>
              </a:solidFill>
            </a:endParaRPr>
          </a:p>
        </p:txBody>
      </p:sp>
      <p:sp>
        <p:nvSpPr>
          <p:cNvPr id="77882" name="AutoShape 58"/>
          <p:cNvSpPr>
            <a:spLocks noChangeArrowheads="1"/>
          </p:cNvSpPr>
          <p:nvPr/>
        </p:nvSpPr>
        <p:spPr bwMode="auto">
          <a:xfrm>
            <a:off x="15711255" y="7310438"/>
            <a:ext cx="2057400" cy="428625"/>
          </a:xfrm>
          <a:prstGeom prst="hexagon">
            <a:avLst>
              <a:gd name="adj" fmla="val 34844"/>
              <a:gd name="vf" fmla="val 115470"/>
            </a:avLst>
          </a:prstGeom>
          <a:solidFill>
            <a:srgbClr val="111128">
              <a:alpha val="78000"/>
            </a:srgbClr>
          </a:solidFill>
          <a:ln w="57150">
            <a:solidFill>
              <a:srgbClr val="FFC000"/>
            </a:solidFill>
          </a:ln>
          <a:effectLst/>
        </p:spPr>
        <p:txBody>
          <a:bodyPr wrap="none" anchor="ctr"/>
          <a:lstStyle/>
          <a:p>
            <a:pPr algn="ctr"/>
            <a:r>
              <a:rPr lang="en-US" altLang="en-US" sz="2400" b="1">
                <a:solidFill>
                  <a:srgbClr val="FFFF00"/>
                </a:solidFill>
              </a:rPr>
              <a:t>$200</a:t>
            </a:r>
            <a:endParaRPr lang="en-US" altLang="en-US" sz="2400" b="1" dirty="0">
              <a:solidFill>
                <a:srgbClr val="FFFF00"/>
              </a:solidFill>
            </a:endParaRPr>
          </a:p>
        </p:txBody>
      </p:sp>
      <p:sp>
        <p:nvSpPr>
          <p:cNvPr id="77883" name="AutoShape 59"/>
          <p:cNvSpPr>
            <a:spLocks noChangeArrowheads="1"/>
          </p:cNvSpPr>
          <p:nvPr/>
        </p:nvSpPr>
        <p:spPr bwMode="auto">
          <a:xfrm>
            <a:off x="15711255" y="6853238"/>
            <a:ext cx="2057400" cy="428625"/>
          </a:xfrm>
          <a:prstGeom prst="hexagon">
            <a:avLst>
              <a:gd name="adj" fmla="val 34844"/>
              <a:gd name="vf" fmla="val 115470"/>
            </a:avLst>
          </a:prstGeom>
          <a:solidFill>
            <a:srgbClr val="111128">
              <a:alpha val="78000"/>
            </a:srgbClr>
          </a:solidFill>
          <a:ln w="57150">
            <a:solidFill>
              <a:srgbClr val="FFC000"/>
            </a:solidFill>
          </a:ln>
          <a:effectLst/>
        </p:spPr>
        <p:txBody>
          <a:bodyPr wrap="none" anchor="ctr"/>
          <a:lstStyle/>
          <a:p>
            <a:pPr algn="ctr"/>
            <a:r>
              <a:rPr lang="en-US" altLang="en-US" sz="2400" b="1">
                <a:solidFill>
                  <a:srgbClr val="FFFF00"/>
                </a:solidFill>
              </a:rPr>
              <a:t>$300</a:t>
            </a:r>
            <a:endParaRPr lang="en-US" altLang="en-US" sz="2400" b="1" dirty="0">
              <a:solidFill>
                <a:srgbClr val="FFFF00"/>
              </a:solidFill>
            </a:endParaRPr>
          </a:p>
        </p:txBody>
      </p:sp>
      <p:sp>
        <p:nvSpPr>
          <p:cNvPr id="77884" name="AutoShape 60"/>
          <p:cNvSpPr>
            <a:spLocks noChangeArrowheads="1"/>
          </p:cNvSpPr>
          <p:nvPr/>
        </p:nvSpPr>
        <p:spPr bwMode="auto">
          <a:xfrm>
            <a:off x="15711255" y="6396038"/>
            <a:ext cx="2057400" cy="428625"/>
          </a:xfrm>
          <a:prstGeom prst="hexagon">
            <a:avLst>
              <a:gd name="adj" fmla="val 34844"/>
              <a:gd name="vf" fmla="val 115470"/>
            </a:avLst>
          </a:prstGeom>
          <a:solidFill>
            <a:srgbClr val="111128">
              <a:alpha val="78000"/>
            </a:srgbClr>
          </a:solidFill>
          <a:ln w="57150">
            <a:solidFill>
              <a:srgbClr val="FFC000"/>
            </a:solidFill>
          </a:ln>
          <a:effectLst/>
        </p:spPr>
        <p:txBody>
          <a:bodyPr wrap="none" anchor="ctr"/>
          <a:lstStyle/>
          <a:p>
            <a:pPr algn="ctr"/>
            <a:r>
              <a:rPr lang="en-US" altLang="en-US" sz="2400" b="1">
                <a:solidFill>
                  <a:srgbClr val="FFFF00"/>
                </a:solidFill>
              </a:rPr>
              <a:t>$500</a:t>
            </a:r>
            <a:endParaRPr lang="en-US" altLang="en-US" sz="2400" b="1" dirty="0">
              <a:solidFill>
                <a:srgbClr val="FFFF00"/>
              </a:solidFill>
            </a:endParaRPr>
          </a:p>
        </p:txBody>
      </p:sp>
      <p:sp>
        <p:nvSpPr>
          <p:cNvPr id="77885" name="AutoShape 61"/>
          <p:cNvSpPr>
            <a:spLocks noChangeArrowheads="1"/>
          </p:cNvSpPr>
          <p:nvPr/>
        </p:nvSpPr>
        <p:spPr bwMode="auto">
          <a:xfrm>
            <a:off x="15711255" y="5938838"/>
            <a:ext cx="2057400" cy="428625"/>
          </a:xfrm>
          <a:prstGeom prst="hexagon">
            <a:avLst>
              <a:gd name="adj" fmla="val 34844"/>
              <a:gd name="vf" fmla="val 115470"/>
            </a:avLst>
          </a:prstGeom>
          <a:solidFill>
            <a:srgbClr val="111128">
              <a:alpha val="78000"/>
            </a:srgbClr>
          </a:solidFill>
          <a:ln w="57150">
            <a:solidFill>
              <a:srgbClr val="FFC000"/>
            </a:solidFill>
          </a:ln>
          <a:effectLst/>
        </p:spPr>
        <p:txBody>
          <a:bodyPr wrap="none" anchor="ctr"/>
          <a:lstStyle/>
          <a:p>
            <a:pPr algn="ctr"/>
            <a:r>
              <a:rPr lang="en-US" altLang="en-US" sz="2400" b="1">
                <a:solidFill>
                  <a:srgbClr val="FFFFFF"/>
                </a:solidFill>
              </a:rPr>
              <a:t>$1,000</a:t>
            </a:r>
            <a:endParaRPr lang="en-US" altLang="en-US" sz="2400" b="1" dirty="0">
              <a:solidFill>
                <a:srgbClr val="FFFFFF"/>
              </a:solidFill>
            </a:endParaRPr>
          </a:p>
        </p:txBody>
      </p:sp>
      <p:sp>
        <p:nvSpPr>
          <p:cNvPr id="77886" name="AutoShape 62"/>
          <p:cNvSpPr>
            <a:spLocks noChangeArrowheads="1"/>
          </p:cNvSpPr>
          <p:nvPr/>
        </p:nvSpPr>
        <p:spPr bwMode="auto">
          <a:xfrm>
            <a:off x="15711255" y="5481638"/>
            <a:ext cx="2057400" cy="428625"/>
          </a:xfrm>
          <a:prstGeom prst="hexagon">
            <a:avLst>
              <a:gd name="adj" fmla="val 34844"/>
              <a:gd name="vf" fmla="val 115470"/>
            </a:avLst>
          </a:prstGeom>
          <a:solidFill>
            <a:srgbClr val="111128">
              <a:alpha val="78000"/>
            </a:srgbClr>
          </a:solidFill>
          <a:ln w="57150">
            <a:solidFill>
              <a:srgbClr val="FFC000"/>
            </a:solidFill>
          </a:ln>
          <a:effectLst/>
        </p:spPr>
        <p:txBody>
          <a:bodyPr wrap="none" anchor="ctr"/>
          <a:lstStyle/>
          <a:p>
            <a:pPr algn="ctr"/>
            <a:r>
              <a:rPr lang="en-US" altLang="en-US" sz="2400" b="1">
                <a:solidFill>
                  <a:srgbClr val="FFFF00"/>
                </a:solidFill>
              </a:rPr>
              <a:t>$2,000</a:t>
            </a:r>
            <a:endParaRPr lang="en-US" altLang="en-US" sz="2400" b="1" dirty="0">
              <a:solidFill>
                <a:srgbClr val="FFFF00"/>
              </a:solidFill>
            </a:endParaRPr>
          </a:p>
        </p:txBody>
      </p:sp>
      <p:sp>
        <p:nvSpPr>
          <p:cNvPr id="77887" name="AutoShape 63"/>
          <p:cNvSpPr>
            <a:spLocks noChangeArrowheads="1"/>
          </p:cNvSpPr>
          <p:nvPr/>
        </p:nvSpPr>
        <p:spPr bwMode="auto">
          <a:xfrm>
            <a:off x="15711255" y="5024438"/>
            <a:ext cx="2057400" cy="428625"/>
          </a:xfrm>
          <a:prstGeom prst="hexagon">
            <a:avLst>
              <a:gd name="adj" fmla="val 34844"/>
              <a:gd name="vf" fmla="val 115470"/>
            </a:avLst>
          </a:prstGeom>
          <a:solidFill>
            <a:srgbClr val="111128">
              <a:alpha val="78000"/>
            </a:srgbClr>
          </a:solidFill>
          <a:ln w="57150">
            <a:solidFill>
              <a:srgbClr val="FFC000"/>
            </a:solidFill>
          </a:ln>
          <a:effectLst/>
        </p:spPr>
        <p:txBody>
          <a:bodyPr wrap="none" anchor="ctr"/>
          <a:lstStyle/>
          <a:p>
            <a:pPr algn="ctr"/>
            <a:r>
              <a:rPr lang="en-US" altLang="en-US" sz="2400" b="1">
                <a:solidFill>
                  <a:srgbClr val="FFFF00"/>
                </a:solidFill>
              </a:rPr>
              <a:t>$4,000</a:t>
            </a:r>
            <a:endParaRPr lang="en-US" altLang="en-US" sz="2400" b="1" dirty="0">
              <a:solidFill>
                <a:srgbClr val="FFFF00"/>
              </a:solidFill>
            </a:endParaRPr>
          </a:p>
        </p:txBody>
      </p:sp>
      <p:sp>
        <p:nvSpPr>
          <p:cNvPr id="77888" name="AutoShape 64"/>
          <p:cNvSpPr>
            <a:spLocks noChangeArrowheads="1"/>
          </p:cNvSpPr>
          <p:nvPr/>
        </p:nvSpPr>
        <p:spPr bwMode="auto">
          <a:xfrm>
            <a:off x="15711255" y="4567238"/>
            <a:ext cx="2057400" cy="428625"/>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2400" b="1">
                <a:solidFill>
                  <a:srgbClr val="FFFF00"/>
                </a:solidFill>
              </a:rPr>
              <a:t>$8,000</a:t>
            </a:r>
            <a:endParaRPr lang="en-US" altLang="en-US" sz="2400" b="1" dirty="0">
              <a:solidFill>
                <a:srgbClr val="FFFF00"/>
              </a:solidFill>
            </a:endParaRPr>
          </a:p>
        </p:txBody>
      </p:sp>
      <p:sp>
        <p:nvSpPr>
          <p:cNvPr id="77889" name="AutoShape 65"/>
          <p:cNvSpPr>
            <a:spLocks noChangeArrowheads="1"/>
          </p:cNvSpPr>
          <p:nvPr/>
        </p:nvSpPr>
        <p:spPr bwMode="auto">
          <a:xfrm>
            <a:off x="15711255" y="4110038"/>
            <a:ext cx="2057400" cy="428625"/>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2400" b="1">
                <a:solidFill>
                  <a:srgbClr val="FFFF00"/>
                </a:solidFill>
              </a:rPr>
              <a:t>$16,000</a:t>
            </a:r>
            <a:endParaRPr lang="en-US" altLang="en-US" sz="2400" b="1" dirty="0">
              <a:solidFill>
                <a:srgbClr val="FFFF00"/>
              </a:solidFill>
            </a:endParaRPr>
          </a:p>
        </p:txBody>
      </p:sp>
      <p:sp>
        <p:nvSpPr>
          <p:cNvPr id="77890" name="AutoShape 66"/>
          <p:cNvSpPr>
            <a:spLocks noChangeArrowheads="1"/>
          </p:cNvSpPr>
          <p:nvPr/>
        </p:nvSpPr>
        <p:spPr bwMode="auto">
          <a:xfrm>
            <a:off x="15711255" y="3652838"/>
            <a:ext cx="2057400" cy="428625"/>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2400" b="1">
                <a:solidFill>
                  <a:srgbClr val="FFFFFF"/>
                </a:solidFill>
              </a:rPr>
              <a:t>$25,000</a:t>
            </a:r>
            <a:endParaRPr lang="en-US" altLang="en-US" sz="2400" b="1" dirty="0">
              <a:solidFill>
                <a:srgbClr val="FFFFFF"/>
              </a:solidFill>
            </a:endParaRPr>
          </a:p>
        </p:txBody>
      </p:sp>
      <p:sp>
        <p:nvSpPr>
          <p:cNvPr id="77891" name="AutoShape 67"/>
          <p:cNvSpPr>
            <a:spLocks noChangeArrowheads="1"/>
          </p:cNvSpPr>
          <p:nvPr/>
        </p:nvSpPr>
        <p:spPr bwMode="auto">
          <a:xfrm>
            <a:off x="15711255" y="3195638"/>
            <a:ext cx="2057400" cy="428625"/>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2400" b="1">
                <a:solidFill>
                  <a:srgbClr val="FFFF00"/>
                </a:solidFill>
              </a:rPr>
              <a:t>$50,000</a:t>
            </a:r>
            <a:endParaRPr lang="en-US" altLang="en-US" sz="2400" b="1" dirty="0">
              <a:solidFill>
                <a:srgbClr val="FFFF00"/>
              </a:solidFill>
            </a:endParaRPr>
          </a:p>
        </p:txBody>
      </p:sp>
      <p:sp>
        <p:nvSpPr>
          <p:cNvPr id="77892" name="AutoShape 68"/>
          <p:cNvSpPr>
            <a:spLocks noChangeArrowheads="1"/>
          </p:cNvSpPr>
          <p:nvPr/>
        </p:nvSpPr>
        <p:spPr bwMode="auto">
          <a:xfrm>
            <a:off x="15711255" y="2738438"/>
            <a:ext cx="2057400" cy="428625"/>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2400" b="1">
                <a:solidFill>
                  <a:srgbClr val="FFFF00"/>
                </a:solidFill>
              </a:rPr>
              <a:t>$100,000</a:t>
            </a:r>
            <a:endParaRPr lang="en-US" altLang="en-US" sz="2400" b="1" dirty="0">
              <a:solidFill>
                <a:srgbClr val="FFFF00"/>
              </a:solidFill>
            </a:endParaRPr>
          </a:p>
        </p:txBody>
      </p:sp>
      <p:sp>
        <p:nvSpPr>
          <p:cNvPr id="77893" name="AutoShape 69"/>
          <p:cNvSpPr>
            <a:spLocks noChangeArrowheads="1"/>
          </p:cNvSpPr>
          <p:nvPr/>
        </p:nvSpPr>
        <p:spPr bwMode="auto">
          <a:xfrm>
            <a:off x="15711255" y="2281238"/>
            <a:ext cx="2057400" cy="428625"/>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2400" b="1">
                <a:solidFill>
                  <a:srgbClr val="FFFF00"/>
                </a:solidFill>
              </a:rPr>
              <a:t>$250,000</a:t>
            </a:r>
            <a:endParaRPr lang="en-US" altLang="en-US" sz="2400" b="1" dirty="0">
              <a:solidFill>
                <a:srgbClr val="FFFF00"/>
              </a:solidFill>
            </a:endParaRPr>
          </a:p>
        </p:txBody>
      </p:sp>
      <p:sp>
        <p:nvSpPr>
          <p:cNvPr id="77894" name="AutoShape 70"/>
          <p:cNvSpPr>
            <a:spLocks noChangeArrowheads="1"/>
          </p:cNvSpPr>
          <p:nvPr/>
        </p:nvSpPr>
        <p:spPr bwMode="auto">
          <a:xfrm>
            <a:off x="15711255" y="1824038"/>
            <a:ext cx="2057400" cy="428625"/>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2400" b="1">
                <a:solidFill>
                  <a:srgbClr val="FFFF00"/>
                </a:solidFill>
              </a:rPr>
              <a:t>$500,000</a:t>
            </a:r>
            <a:endParaRPr lang="en-US" altLang="en-US" sz="2400" b="1" dirty="0">
              <a:solidFill>
                <a:srgbClr val="FFFF00"/>
              </a:solidFill>
            </a:endParaRPr>
          </a:p>
        </p:txBody>
      </p:sp>
      <p:sp>
        <p:nvSpPr>
          <p:cNvPr id="77895" name="AutoShape 71"/>
          <p:cNvSpPr>
            <a:spLocks noChangeArrowheads="1"/>
          </p:cNvSpPr>
          <p:nvPr/>
        </p:nvSpPr>
        <p:spPr bwMode="auto">
          <a:xfrm>
            <a:off x="15711255" y="1366838"/>
            <a:ext cx="2057400" cy="428625"/>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2400" b="1">
                <a:solidFill>
                  <a:srgbClr val="FFFFFF"/>
                </a:solidFill>
              </a:rPr>
              <a:t>$1,000,000</a:t>
            </a:r>
            <a:endParaRPr lang="en-US" altLang="en-US" sz="2400" b="1" dirty="0">
              <a:solidFill>
                <a:srgbClr val="FFFFFF"/>
              </a:solidFill>
            </a:endParaRPr>
          </a:p>
        </p:txBody>
      </p:sp>
      <p:sp>
        <p:nvSpPr>
          <p:cNvPr id="77907" name="Rectangle 83"/>
          <p:cNvSpPr>
            <a:spLocks noChangeArrowheads="1"/>
          </p:cNvSpPr>
          <p:nvPr/>
        </p:nvSpPr>
        <p:spPr bwMode="auto">
          <a:xfrm>
            <a:off x="0" y="8887988"/>
            <a:ext cx="18288000" cy="1397793"/>
          </a:xfrm>
          <a:prstGeom prst="rect">
            <a:avLst/>
          </a:prstGeom>
          <a:solidFill>
            <a:schemeClr val="tx1"/>
          </a:solidFill>
          <a:ln w="9525">
            <a:solidFill>
              <a:schemeClr val="tx1"/>
            </a:solidFill>
            <a:miter lim="800000"/>
          </a:ln>
          <a:effectLst/>
        </p:spPr>
        <p:txBody>
          <a:bodyPr wrap="none" anchor="ctr"/>
          <a:lstStyle/>
          <a:p>
            <a:endParaRPr lang="en-US" sz="2700">
              <a:solidFill>
                <a:srgbClr val="000000"/>
              </a:solidFill>
            </a:endParaRPr>
          </a:p>
        </p:txBody>
      </p:sp>
      <p:sp>
        <p:nvSpPr>
          <p:cNvPr id="77916" name="ViewCorrect" hidden="1">
            <a:hlinkClick r:id="" action="ppaction://macro?name=ViewCorrectAnswer"/>
          </p:cNvPr>
          <p:cNvSpPr>
            <a:spLocks noChangeArrowheads="1"/>
          </p:cNvSpPr>
          <p:nvPr/>
        </p:nvSpPr>
        <p:spPr bwMode="auto">
          <a:xfrm>
            <a:off x="5940918" y="9694493"/>
            <a:ext cx="3771900" cy="411480"/>
          </a:xfrm>
          <a:prstGeom prst="hexagon">
            <a:avLst/>
          </a:prstGeom>
          <a:gradFill flip="none" rotWithShape="1">
            <a:gsLst>
              <a:gs pos="65000">
                <a:schemeClr val="tx1">
                  <a:alpha val="1000"/>
                </a:schemeClr>
              </a:gs>
              <a:gs pos="95000">
                <a:schemeClr val="accent6">
                  <a:lumMod val="50000"/>
                </a:schemeClr>
              </a:gs>
            </a:gsLst>
            <a:path path="shape">
              <a:fillToRect l="50000" t="50000" r="50000" b="50000"/>
            </a:path>
            <a:tileRect/>
          </a:gradFill>
          <a:ln w="25400">
            <a:gradFill flip="none" rotWithShape="1">
              <a:gsLst>
                <a:gs pos="0">
                  <a:srgbClr val="3366FF"/>
                </a:gs>
                <a:gs pos="49000">
                  <a:schemeClr val="accent1">
                    <a:lumMod val="97000"/>
                    <a:lumOff val="3000"/>
                  </a:schemeClr>
                </a:gs>
                <a:gs pos="100000">
                  <a:srgbClr val="3366FF"/>
                </a:gs>
              </a:gsLst>
              <a:lin ang="0" scaled="0"/>
              <a:tileRect/>
            </a:gra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r>
              <a:rPr lang="en-US" altLang="en-US" sz="2700" b="1" dirty="0">
                <a:solidFill>
                  <a:srgbClr val="FFFFFF"/>
                </a:solidFill>
              </a:rPr>
              <a:t>CORRECT ANSWER</a:t>
            </a:r>
            <a:endParaRPr lang="en-US" altLang="en-US" sz="2700" b="1" dirty="0">
              <a:solidFill>
                <a:srgbClr val="FFFFFF"/>
              </a:solidFill>
            </a:endParaRPr>
          </a:p>
        </p:txBody>
      </p:sp>
      <p:sp>
        <p:nvSpPr>
          <p:cNvPr id="77918" name="GameEnd" hidden="1">
            <a:hlinkClick r:id="" action="ppaction://macro?name=ViewEnd"/>
          </p:cNvPr>
          <p:cNvSpPr>
            <a:spLocks noChangeArrowheads="1"/>
          </p:cNvSpPr>
          <p:nvPr/>
        </p:nvSpPr>
        <p:spPr bwMode="auto">
          <a:xfrm>
            <a:off x="5940918" y="9694493"/>
            <a:ext cx="3771900" cy="411480"/>
          </a:xfrm>
          <a:prstGeom prst="hexagon">
            <a:avLst/>
          </a:prstGeom>
          <a:gradFill flip="none" rotWithShape="1">
            <a:gsLst>
              <a:gs pos="65000">
                <a:schemeClr val="tx1">
                  <a:alpha val="1000"/>
                </a:schemeClr>
              </a:gs>
              <a:gs pos="95000">
                <a:schemeClr val="accent6">
                  <a:lumMod val="50000"/>
                </a:schemeClr>
              </a:gs>
            </a:gsLst>
            <a:path path="shape">
              <a:fillToRect l="50000" t="50000" r="50000" b="50000"/>
            </a:path>
            <a:tileRect/>
          </a:gradFill>
          <a:ln w="25400">
            <a:gradFill flip="none" rotWithShape="1">
              <a:gsLst>
                <a:gs pos="0">
                  <a:srgbClr val="3366FF"/>
                </a:gs>
                <a:gs pos="49000">
                  <a:schemeClr val="accent1">
                    <a:lumMod val="97000"/>
                    <a:lumOff val="3000"/>
                  </a:schemeClr>
                </a:gs>
                <a:gs pos="100000">
                  <a:srgbClr val="3366FF"/>
                </a:gs>
              </a:gsLst>
              <a:lin ang="0" scaled="0"/>
              <a:tileRect/>
            </a:gra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r>
              <a:rPr lang="en-US" altLang="en-US" sz="2700" b="1" dirty="0">
                <a:solidFill>
                  <a:srgbClr val="FFFFFF"/>
                </a:solidFill>
              </a:rPr>
              <a:t>END</a:t>
            </a:r>
            <a:endParaRPr lang="en-US" altLang="en-US" sz="2700" b="1" dirty="0">
              <a:solidFill>
                <a:srgbClr val="FFFFFF"/>
              </a:solidFill>
            </a:endParaRPr>
          </a:p>
        </p:txBody>
      </p:sp>
      <p:sp>
        <p:nvSpPr>
          <p:cNvPr id="183" name="TimerText" hidden="1"/>
          <p:cNvSpPr txBox="1"/>
          <p:nvPr/>
        </p:nvSpPr>
        <p:spPr>
          <a:xfrm>
            <a:off x="6723555" y="3574658"/>
            <a:ext cx="2121093" cy="1938992"/>
          </a:xfrm>
          <a:prstGeom prst="rect">
            <a:avLst/>
          </a:prstGeom>
          <a:noFill/>
        </p:spPr>
        <p:txBody>
          <a:bodyPr wrap="none" rtlCol="0">
            <a:spAutoFit/>
          </a:bodyPr>
          <a:lstStyle>
            <a:defPPr>
              <a:defRPr lang="en-US"/>
            </a:defPPr>
            <a:lvl1pPr marL="0" algn="ctr" defTabSz="914400" eaLnBrk="1" latinLnBrk="0" hangingPunct="1">
              <a:defRPr sz="16600" b="1">
                <a:ln>
                  <a:solidFill>
                    <a:schemeClr val="tx1"/>
                  </a:solidFill>
                </a:ln>
                <a:gradFill>
                  <a:gsLst>
                    <a:gs pos="31000">
                      <a:schemeClr val="accent1">
                        <a:lumMod val="5000"/>
                        <a:lumOff val="95000"/>
                      </a:schemeClr>
                    </a:gs>
                    <a:gs pos="73000">
                      <a:srgbClr val="FFC000"/>
                    </a:gs>
                    <a:gs pos="100000">
                      <a:srgbClr val="FFFF00"/>
                    </a:gs>
                  </a:gsLst>
                  <a:lin ang="5400000" scaled="1"/>
                </a:gradFill>
                <a:effectLst>
                  <a:outerShdw blurRad="50800" dist="38100" dir="2700000" algn="tl" rotWithShape="0">
                    <a:prstClr val="black">
                      <a:alpha val="40000"/>
                    </a:prstClr>
                  </a:outerShdw>
                </a:effectLst>
                <a:latin typeface="+mn-lt"/>
              </a:defRPr>
            </a:lvl1pPr>
            <a:lvl2pPr defTabSz="914400" eaLnBrk="1" latinLnBrk="0" hangingPunct="1">
              <a:defRPr sz="1800">
                <a:latin typeface="+mn-lt"/>
              </a:defRPr>
            </a:lvl2pPr>
            <a:lvl3pPr defTabSz="914400" eaLnBrk="1" latinLnBrk="0" hangingPunct="1">
              <a:defRPr sz="1800">
                <a:latin typeface="+mn-lt"/>
              </a:defRPr>
            </a:lvl3pPr>
            <a:lvl4pPr defTabSz="914400" eaLnBrk="1" latinLnBrk="0" hangingPunct="1">
              <a:defRPr sz="1800">
                <a:latin typeface="+mn-lt"/>
              </a:defRPr>
            </a:lvl4pPr>
            <a:lvl5pPr defTabSz="914400" eaLnBrk="1" latinLnBrk="0" hangingPunct="1">
              <a:defRPr sz="1800">
                <a:latin typeface="+mn-lt"/>
              </a:defRPr>
            </a:lvl5pPr>
            <a:lvl6pPr>
              <a:defRPr sz="1800">
                <a:latin typeface="+mn-lt"/>
              </a:defRPr>
            </a:lvl6pPr>
            <a:lvl7pPr>
              <a:defRPr sz="1800">
                <a:latin typeface="+mn-lt"/>
              </a:defRPr>
            </a:lvl7pPr>
            <a:lvl8pPr>
              <a:defRPr sz="1800">
                <a:latin typeface="+mn-lt"/>
              </a:defRPr>
            </a:lvl8pPr>
            <a:lvl9pPr>
              <a:defRPr sz="1800">
                <a:latin typeface="+mn-lt"/>
              </a:defRPr>
            </a:lvl9pPr>
          </a:lstStyle>
          <a:p>
            <a:r>
              <a:rPr lang="en-US" sz="12000" spc="-450">
                <a:ln w="12700">
                  <a:solidFill>
                    <a:srgbClr val="000000"/>
                  </a:solidFill>
                </a:ln>
                <a:gradFill>
                  <a:gsLst>
                    <a:gs pos="29000">
                      <a:srgbClr val="BBE0E3">
                        <a:lumMod val="5000"/>
                        <a:lumOff val="95000"/>
                      </a:srgbClr>
                    </a:gs>
                    <a:gs pos="82000">
                      <a:srgbClr val="FFC000"/>
                    </a:gs>
                    <a:gs pos="67000">
                      <a:srgbClr val="FFFF00"/>
                    </a:gs>
                  </a:gsLst>
                  <a:lin ang="5400000" scaled="1"/>
                </a:gradFill>
                <a:latin typeface="Arial Black" panose="020B0A04020102020204" pitchFamily="34" charset="0"/>
              </a:rPr>
              <a:t>00</a:t>
            </a:r>
            <a:endParaRPr lang="en-US" sz="12000" spc="-450" dirty="0">
              <a:ln w="12700">
                <a:solidFill>
                  <a:srgbClr val="000000"/>
                </a:solidFill>
              </a:ln>
              <a:gradFill>
                <a:gsLst>
                  <a:gs pos="29000">
                    <a:srgbClr val="BBE0E3">
                      <a:lumMod val="5000"/>
                      <a:lumOff val="95000"/>
                    </a:srgbClr>
                  </a:gs>
                  <a:gs pos="82000">
                    <a:srgbClr val="FFC000"/>
                  </a:gs>
                  <a:gs pos="67000">
                    <a:srgbClr val="FFFF00"/>
                  </a:gs>
                </a:gsLst>
                <a:lin ang="5400000" scaled="1"/>
              </a:gradFill>
              <a:latin typeface="Arial Black" panose="020B0A04020102020204" pitchFamily="34" charset="0"/>
            </a:endParaRPr>
          </a:p>
        </p:txBody>
      </p:sp>
      <p:sp>
        <p:nvSpPr>
          <p:cNvPr id="130" name="Rectangle 36"/>
          <p:cNvSpPr>
            <a:spLocks noChangeArrowheads="1"/>
          </p:cNvSpPr>
          <p:nvPr/>
        </p:nvSpPr>
        <p:spPr bwMode="auto">
          <a:xfrm>
            <a:off x="-15592" y="16433"/>
            <a:ext cx="4357496" cy="10287000"/>
          </a:xfrm>
          <a:prstGeom prst="rect">
            <a:avLst/>
          </a:prstGeom>
          <a:gradFill rotWithShape="1">
            <a:gsLst>
              <a:gs pos="0">
                <a:schemeClr val="tx1"/>
              </a:gs>
              <a:gs pos="35000">
                <a:schemeClr val="tx1">
                  <a:alpha val="0"/>
                </a:schemeClr>
              </a:gs>
            </a:gsLst>
            <a:lin ang="0" scaled="1"/>
          </a:gradFill>
          <a:ln>
            <a:noFill/>
          </a:ln>
          <a:effectLst/>
        </p:spPr>
        <p:txBody>
          <a:bodyPr wrap="none" anchor="ctr"/>
          <a:lstStyle/>
          <a:p>
            <a:endParaRPr lang="en-US" sz="2700">
              <a:solidFill>
                <a:srgbClr val="000000"/>
              </a:solidFill>
            </a:endParaRPr>
          </a:p>
        </p:txBody>
      </p:sp>
      <p:sp>
        <p:nvSpPr>
          <p:cNvPr id="105" name="Continue" hidden="1">
            <a:hlinkClick r:id="" action="ppaction://macro?name=NextQuestion"/>
          </p:cNvPr>
          <p:cNvSpPr>
            <a:spLocks noChangeArrowheads="1"/>
          </p:cNvSpPr>
          <p:nvPr/>
        </p:nvSpPr>
        <p:spPr bwMode="auto">
          <a:xfrm>
            <a:off x="5940918" y="9694493"/>
            <a:ext cx="3771900" cy="411480"/>
          </a:xfrm>
          <a:prstGeom prst="hexagon">
            <a:avLst/>
          </a:prstGeom>
          <a:gradFill flip="none" rotWithShape="1">
            <a:gsLst>
              <a:gs pos="65000">
                <a:schemeClr val="tx1">
                  <a:alpha val="1000"/>
                </a:schemeClr>
              </a:gs>
              <a:gs pos="95000">
                <a:schemeClr val="accent6">
                  <a:lumMod val="50000"/>
                </a:schemeClr>
              </a:gs>
            </a:gsLst>
            <a:path path="shape">
              <a:fillToRect l="50000" t="50000" r="50000" b="50000"/>
            </a:path>
            <a:tileRect/>
          </a:gradFill>
          <a:ln w="25400">
            <a:gradFill flip="none" rotWithShape="1">
              <a:gsLst>
                <a:gs pos="0">
                  <a:srgbClr val="3366FF"/>
                </a:gs>
                <a:gs pos="49000">
                  <a:schemeClr val="accent1">
                    <a:lumMod val="97000"/>
                    <a:lumOff val="3000"/>
                  </a:schemeClr>
                </a:gs>
                <a:gs pos="100000">
                  <a:srgbClr val="3366FF"/>
                </a:gs>
              </a:gsLst>
              <a:lin ang="0" scaled="0"/>
              <a:tileRect/>
            </a:gra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r>
              <a:rPr lang="en-US" altLang="en-US" sz="2700" b="1" dirty="0">
                <a:solidFill>
                  <a:srgbClr val="FFFFFF"/>
                </a:solidFill>
              </a:rPr>
              <a:t>CONTINUE</a:t>
            </a:r>
            <a:endParaRPr lang="en-US" altLang="en-US" sz="2700" b="1" dirty="0">
              <a:solidFill>
                <a:srgbClr val="FFFFFF"/>
              </a:solidFill>
            </a:endParaRPr>
          </a:p>
        </p:txBody>
      </p:sp>
      <p:graphicFrame>
        <p:nvGraphicFramePr>
          <p:cNvPr id="16" name="AskAudienceChart" hidden="1"/>
          <p:cNvGraphicFramePr/>
          <p:nvPr/>
        </p:nvGraphicFramePr>
        <p:xfrm>
          <a:off x="3519488" y="2634902"/>
          <a:ext cx="9144000" cy="3733041"/>
        </p:xfrm>
        <a:graphic>
          <a:graphicData uri="http://schemas.openxmlformats.org/drawingml/2006/chart">
            <c:chart xmlns:c="http://schemas.openxmlformats.org/drawingml/2006/chart" xmlns:r="http://schemas.openxmlformats.org/officeDocument/2006/relationships" r:id="rId1"/>
          </a:graphicData>
        </a:graphic>
      </p:graphicFrame>
      <p:sp>
        <p:nvSpPr>
          <p:cNvPr id="77902" name="QuestionText">
            <a:hlinkClick r:id="" action="ppaction://macro?name=ShowAnswers"/>
          </p:cNvPr>
          <p:cNvSpPr>
            <a:spLocks noChangeArrowheads="1"/>
          </p:cNvSpPr>
          <p:nvPr/>
        </p:nvSpPr>
        <p:spPr bwMode="auto">
          <a:xfrm>
            <a:off x="1083692" y="309563"/>
            <a:ext cx="13475414" cy="2124075"/>
          </a:xfrm>
          <a:prstGeom prst="hexagon">
            <a:avLst>
              <a:gd name="adj" fmla="val 34128"/>
              <a:gd name="vf" fmla="val 115470"/>
            </a:avLst>
          </a:prstGeom>
          <a:gradFill flip="none" rotWithShape="1">
            <a:gsLst>
              <a:gs pos="35000">
                <a:srgbClr val="0D0D0D"/>
              </a:gs>
              <a:gs pos="100000">
                <a:srgbClr val="161645"/>
              </a:gs>
            </a:gsLst>
            <a:lin ang="5400000" scaled="1"/>
            <a:tileRect/>
          </a:gradFill>
          <a:ln w="76200">
            <a:gradFill>
              <a:gsLst>
                <a:gs pos="50000">
                  <a:schemeClr val="accent5">
                    <a:lumMod val="50000"/>
                  </a:schemeClr>
                </a:gs>
                <a:gs pos="100000">
                  <a:schemeClr val="accent2"/>
                </a:gs>
                <a:gs pos="0">
                  <a:schemeClr val="accent2"/>
                </a:gs>
              </a:gsLst>
              <a:lin ang="10800000" scaled="0"/>
            </a:gradFill>
          </a:ln>
          <a:effectLst/>
        </p:spPr>
        <p:txBody>
          <a:bodyPr wrap="none" anchor="ctr"/>
          <a:lstStyle/>
          <a:p>
            <a:r>
              <a:rPr lang="fr-FR" sz="3200" b="1">
                <a:solidFill>
                  <a:schemeClr val="bg1"/>
                </a:solidFill>
                <a:latin typeface="Times New Roman" panose="02020603050405020304" pitchFamily="18" charset="0"/>
                <a:cs typeface="Times New Roman" panose="02020603050405020304" pitchFamily="18" charset="0"/>
              </a:rPr>
              <a:t>Câu 7:</a:t>
            </a:r>
            <a:r>
              <a:rPr lang="fr-FR" sz="3200">
                <a:solidFill>
                  <a:schemeClr val="bg1"/>
                </a:solidFill>
                <a:latin typeface="Times New Roman" panose="02020603050405020304" pitchFamily="18" charset="0"/>
                <a:cs typeface="Times New Roman" panose="02020603050405020304" pitchFamily="18" charset="0"/>
              </a:rPr>
              <a:t> Đoạn chữ in nghiêng ở phần mở đầu có nhiệm vụ gì?</a:t>
            </a:r>
            <a:endParaRPr lang="en-GB" sz="3200">
              <a:solidFill>
                <a:schemeClr val="bg1"/>
              </a:solidFill>
              <a:latin typeface="Times New Roman" panose="02020603050405020304" pitchFamily="18" charset="0"/>
              <a:cs typeface="Times New Roman" panose="02020603050405020304" pitchFamily="18" charset="0"/>
            </a:endParaRPr>
          </a:p>
        </p:txBody>
      </p:sp>
      <p:sp>
        <p:nvSpPr>
          <p:cNvPr id="77904" name="AutoShape 80"/>
          <p:cNvSpPr>
            <a:spLocks noChangeArrowheads="1"/>
          </p:cNvSpPr>
          <p:nvPr/>
        </p:nvSpPr>
        <p:spPr bwMode="auto">
          <a:xfrm>
            <a:off x="1251773" y="1257300"/>
            <a:ext cx="250181" cy="228600"/>
          </a:xfrm>
          <a:prstGeom prst="diamond">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700">
              <a:solidFill>
                <a:srgbClr val="000000"/>
              </a:solidFill>
            </a:endParaRPr>
          </a:p>
        </p:txBody>
      </p:sp>
      <p:sp>
        <p:nvSpPr>
          <p:cNvPr id="77905" name="AutoShape 81"/>
          <p:cNvSpPr>
            <a:spLocks noChangeArrowheads="1"/>
          </p:cNvSpPr>
          <p:nvPr/>
        </p:nvSpPr>
        <p:spPr bwMode="auto">
          <a:xfrm>
            <a:off x="14136103" y="1257300"/>
            <a:ext cx="250181" cy="228600"/>
          </a:xfrm>
          <a:prstGeom prst="diamond">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700">
              <a:solidFill>
                <a:srgbClr val="000000"/>
              </a:solidFill>
            </a:endParaRPr>
          </a:p>
        </p:txBody>
      </p:sp>
      <p:sp>
        <p:nvSpPr>
          <p:cNvPr id="77862" name="AnswerD"/>
          <p:cNvSpPr>
            <a:spLocks noChangeArrowheads="1"/>
          </p:cNvSpPr>
          <p:nvPr/>
        </p:nvSpPr>
        <p:spPr bwMode="auto">
          <a:xfrm>
            <a:off x="390563" y="7768375"/>
            <a:ext cx="7469006" cy="1083470"/>
          </a:xfrm>
          <a:prstGeom prst="hexagon">
            <a:avLst>
              <a:gd name="adj" fmla="val 34150"/>
              <a:gd name="vf" fmla="val 115470"/>
            </a:avLst>
          </a:prstGeom>
          <a:gradFill flip="none" rotWithShape="1">
            <a:gsLst>
              <a:gs pos="35000">
                <a:srgbClr val="0D0D0D"/>
              </a:gs>
              <a:gs pos="100000">
                <a:srgbClr val="161645"/>
              </a:gs>
            </a:gsLst>
            <a:lin ang="5400000" scaled="1"/>
            <a:tileRect/>
          </a:gradFill>
          <a:ln w="38100">
            <a:gradFill>
              <a:gsLst>
                <a:gs pos="0">
                  <a:schemeClr val="accent5">
                    <a:lumMod val="50000"/>
                  </a:schemeClr>
                </a:gs>
                <a:gs pos="100000">
                  <a:schemeClr val="accent2"/>
                </a:gs>
              </a:gsLst>
              <a:lin ang="0" scaled="0"/>
            </a:gradFill>
          </a:ln>
          <a:effectLst/>
        </p:spPr>
        <p:txBody>
          <a:bodyPr wrap="none" anchor="ctr"/>
          <a:lstStyle/>
          <a:p>
            <a:pPr algn="ctr"/>
            <a:r>
              <a:rPr lang="vi-VN" sz="3200">
                <a:solidFill>
                  <a:schemeClr val="bg1"/>
                </a:solidFill>
                <a:latin typeface="Times New Roman" panose="02020603050405020304" pitchFamily="18" charset="0"/>
                <a:cs typeface="Times New Roman" panose="02020603050405020304" pitchFamily="18" charset="0"/>
              </a:rPr>
              <a:t>     </a:t>
            </a:r>
            <a:r>
              <a:rPr lang="fr-FR" sz="3200">
                <a:solidFill>
                  <a:schemeClr val="bg1"/>
                </a:solidFill>
                <a:latin typeface="Times New Roman" panose="02020603050405020304" pitchFamily="18" charset="0"/>
                <a:cs typeface="Times New Roman" panose="02020603050405020304" pitchFamily="18" charset="0"/>
              </a:rPr>
              <a:t>Nêu những yêu cầu đối với một vở kịch.</a:t>
            </a:r>
            <a:endParaRPr lang="en-US" sz="2800">
              <a:solidFill>
                <a:schemeClr val="bg1"/>
              </a:solidFill>
              <a:latin typeface="Times New Roman" panose="02020603050405020304" pitchFamily="18" charset="0"/>
              <a:cs typeface="Times New Roman" panose="02020603050405020304" pitchFamily="18" charset="0"/>
            </a:endParaRPr>
          </a:p>
        </p:txBody>
      </p:sp>
      <p:sp>
        <p:nvSpPr>
          <p:cNvPr id="77861" name="AnswerC"/>
          <p:cNvSpPr>
            <a:spLocks noChangeArrowheads="1"/>
          </p:cNvSpPr>
          <p:nvPr/>
        </p:nvSpPr>
        <p:spPr bwMode="auto">
          <a:xfrm>
            <a:off x="7893166" y="7559488"/>
            <a:ext cx="6665940" cy="1083470"/>
          </a:xfrm>
          <a:prstGeom prst="hexagon">
            <a:avLst>
              <a:gd name="adj" fmla="val 34150"/>
              <a:gd name="vf" fmla="val 115470"/>
            </a:avLst>
          </a:prstGeom>
          <a:gradFill flip="none" rotWithShape="1">
            <a:gsLst>
              <a:gs pos="35000">
                <a:srgbClr val="0D0D0D"/>
              </a:gs>
              <a:gs pos="100000">
                <a:srgbClr val="161645"/>
              </a:gs>
            </a:gsLst>
            <a:lin ang="5400000" scaled="1"/>
            <a:tileRect/>
          </a:gradFill>
          <a:ln w="38100">
            <a:gradFill>
              <a:gsLst>
                <a:gs pos="0">
                  <a:schemeClr val="accent5">
                    <a:lumMod val="50000"/>
                  </a:schemeClr>
                </a:gs>
                <a:gs pos="100000">
                  <a:schemeClr val="accent2"/>
                </a:gs>
              </a:gsLst>
              <a:lin ang="10800000" scaled="0"/>
            </a:gradFill>
          </a:ln>
          <a:effectLst/>
        </p:spPr>
        <p:txBody>
          <a:bodyPr wrap="none" anchor="ctr"/>
          <a:lstStyle/>
          <a:p>
            <a:r>
              <a:rPr lang="fr-FR" sz="3200">
                <a:solidFill>
                  <a:schemeClr val="bg1"/>
                </a:solidFill>
                <a:latin typeface="Times New Roman" panose="02020603050405020304" pitchFamily="18" charset="0"/>
                <a:cs typeface="Times New Roman" panose="02020603050405020304" pitchFamily="18" charset="0"/>
              </a:rPr>
              <a:t>Nêu thông điệp của vở kịch.</a:t>
            </a:r>
            <a:endParaRPr lang="en-GB" sz="3200">
              <a:solidFill>
                <a:schemeClr val="bg1"/>
              </a:solidFill>
              <a:latin typeface="Times New Roman" panose="02020603050405020304" pitchFamily="18" charset="0"/>
              <a:cs typeface="Times New Roman" panose="02020603050405020304" pitchFamily="18" charset="0"/>
            </a:endParaRPr>
          </a:p>
        </p:txBody>
      </p:sp>
      <p:sp>
        <p:nvSpPr>
          <p:cNvPr id="77864" name="AnswerB"/>
          <p:cNvSpPr>
            <a:spLocks noChangeArrowheads="1"/>
          </p:cNvSpPr>
          <p:nvPr/>
        </p:nvSpPr>
        <p:spPr bwMode="auto">
          <a:xfrm>
            <a:off x="7843435" y="6454634"/>
            <a:ext cx="6656121" cy="1083470"/>
          </a:xfrm>
          <a:prstGeom prst="hexagon">
            <a:avLst>
              <a:gd name="adj" fmla="val 34150"/>
              <a:gd name="vf" fmla="val 115470"/>
            </a:avLst>
          </a:prstGeom>
          <a:gradFill flip="none" rotWithShape="1">
            <a:gsLst>
              <a:gs pos="35000">
                <a:srgbClr val="0D0D0D"/>
              </a:gs>
              <a:gs pos="100000">
                <a:srgbClr val="161645"/>
              </a:gs>
            </a:gsLst>
            <a:lin ang="5400000" scaled="1"/>
            <a:tileRect/>
          </a:gradFill>
          <a:ln w="38100">
            <a:gradFill>
              <a:gsLst>
                <a:gs pos="0">
                  <a:schemeClr val="accent5">
                    <a:lumMod val="50000"/>
                  </a:schemeClr>
                </a:gs>
                <a:gs pos="100000">
                  <a:schemeClr val="accent2"/>
                </a:gs>
              </a:gsLst>
              <a:lin ang="0" scaled="0"/>
            </a:gradFill>
          </a:ln>
          <a:effectLst/>
        </p:spPr>
        <p:txBody>
          <a:bodyPr wrap="none" anchor="ctr"/>
          <a:lstStyle/>
          <a:p>
            <a:pPr algn="ctr"/>
            <a:r>
              <a:rPr lang="fr-FR" sz="3200">
                <a:solidFill>
                  <a:schemeClr val="bg1"/>
                </a:solidFill>
                <a:latin typeface="Times New Roman" panose="02020603050405020304" pitchFamily="18" charset="0"/>
                <a:cs typeface="Times New Roman" panose="02020603050405020304" pitchFamily="18" charset="0"/>
              </a:rPr>
              <a:t>Nêu bối cảnh, nhân vật.</a:t>
            </a:r>
            <a:endParaRPr lang="en-US" sz="2800">
              <a:solidFill>
                <a:schemeClr val="bg1"/>
              </a:solidFill>
              <a:latin typeface="Times New Roman" panose="02020603050405020304" pitchFamily="18" charset="0"/>
              <a:cs typeface="Times New Roman" panose="02020603050405020304" pitchFamily="18" charset="0"/>
            </a:endParaRPr>
          </a:p>
        </p:txBody>
      </p:sp>
      <p:sp>
        <p:nvSpPr>
          <p:cNvPr id="77863" name="AnswerA"/>
          <p:cNvSpPr>
            <a:spLocks noChangeArrowheads="1"/>
          </p:cNvSpPr>
          <p:nvPr/>
        </p:nvSpPr>
        <p:spPr bwMode="auto">
          <a:xfrm>
            <a:off x="457200" y="6515105"/>
            <a:ext cx="7282612" cy="1083470"/>
          </a:xfrm>
          <a:prstGeom prst="hexagon">
            <a:avLst>
              <a:gd name="adj" fmla="val 34150"/>
              <a:gd name="vf" fmla="val 115470"/>
            </a:avLst>
          </a:prstGeom>
          <a:gradFill flip="none" rotWithShape="1">
            <a:gsLst>
              <a:gs pos="35000">
                <a:srgbClr val="0D0D0D"/>
              </a:gs>
              <a:gs pos="100000">
                <a:srgbClr val="161645"/>
              </a:gs>
            </a:gsLst>
            <a:lin ang="5400000" scaled="1"/>
            <a:tileRect/>
          </a:gradFill>
          <a:ln w="38100">
            <a:gradFill>
              <a:gsLst>
                <a:gs pos="0">
                  <a:schemeClr val="accent5">
                    <a:lumMod val="50000"/>
                  </a:schemeClr>
                </a:gs>
                <a:gs pos="100000">
                  <a:schemeClr val="accent2"/>
                </a:gs>
              </a:gsLst>
              <a:lin ang="10800000" scaled="0"/>
            </a:gradFill>
          </a:ln>
          <a:effectLst/>
        </p:spPr>
        <p:txBody>
          <a:bodyPr wrap="none" anchor="ctr"/>
          <a:lstStyle/>
          <a:p>
            <a:r>
              <a:rPr lang="fr-FR" sz="3200">
                <a:solidFill>
                  <a:schemeClr val="bg1"/>
                </a:solidFill>
                <a:latin typeface="Times New Roman" panose="02020603050405020304" pitchFamily="18" charset="0"/>
                <a:cs typeface="Times New Roman" panose="02020603050405020304" pitchFamily="18" charset="0"/>
              </a:rPr>
              <a:t>Tóm tắt nội dung của cảnh.</a:t>
            </a:r>
            <a:endParaRPr lang="en-GB" sz="3200">
              <a:solidFill>
                <a:schemeClr val="bg1"/>
              </a:solidFill>
              <a:latin typeface="Times New Roman" panose="02020603050405020304" pitchFamily="18" charset="0"/>
              <a:cs typeface="Times New Roman" panose="02020603050405020304" pitchFamily="18" charset="0"/>
            </a:endParaRPr>
          </a:p>
        </p:txBody>
      </p:sp>
      <p:sp>
        <p:nvSpPr>
          <p:cNvPr id="77877" name="AutoShape 53"/>
          <p:cNvSpPr>
            <a:spLocks noChangeArrowheads="1"/>
          </p:cNvSpPr>
          <p:nvPr/>
        </p:nvSpPr>
        <p:spPr bwMode="auto">
          <a:xfrm>
            <a:off x="8067863" y="6985111"/>
            <a:ext cx="176213" cy="176213"/>
          </a:xfrm>
          <a:prstGeom prst="diamond">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411480" anchor="ctr"/>
          <a:lstStyle/>
          <a:p>
            <a:r>
              <a:rPr lang="en-US" sz="4200" b="1" dirty="0">
                <a:solidFill>
                  <a:srgbClr val="FFFFFF"/>
                </a:solidFill>
              </a:rPr>
              <a:t>B</a:t>
            </a:r>
            <a:endParaRPr lang="en-US" sz="4200" b="1" dirty="0">
              <a:solidFill>
                <a:srgbClr val="FFFFFF"/>
              </a:solidFill>
            </a:endParaRPr>
          </a:p>
        </p:txBody>
      </p:sp>
      <p:sp>
        <p:nvSpPr>
          <p:cNvPr id="77878" name="AutoShape 54"/>
          <p:cNvSpPr>
            <a:spLocks noChangeArrowheads="1"/>
          </p:cNvSpPr>
          <p:nvPr/>
        </p:nvSpPr>
        <p:spPr bwMode="auto">
          <a:xfrm>
            <a:off x="7861101" y="8013116"/>
            <a:ext cx="176213" cy="176213"/>
          </a:xfrm>
          <a:prstGeom prst="diamond">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411480" anchor="ctr"/>
          <a:lstStyle/>
          <a:p>
            <a:r>
              <a:rPr lang="en-US" sz="4200" b="1">
                <a:solidFill>
                  <a:srgbClr val="FFFFFF"/>
                </a:solidFill>
              </a:rPr>
              <a:t>D</a:t>
            </a:r>
            <a:r>
              <a:rPr lang="vi-VN" sz="4200" b="1">
                <a:solidFill>
                  <a:srgbClr val="FFFFFF"/>
                </a:solidFill>
              </a:rPr>
              <a:t>   </a:t>
            </a:r>
            <a:endParaRPr lang="en-US" sz="4200" b="1" dirty="0">
              <a:solidFill>
                <a:srgbClr val="FFFFFF"/>
              </a:solidFill>
            </a:endParaRPr>
          </a:p>
        </p:txBody>
      </p:sp>
      <p:sp>
        <p:nvSpPr>
          <p:cNvPr id="77879" name="AutoShape 55"/>
          <p:cNvSpPr>
            <a:spLocks noChangeArrowheads="1"/>
          </p:cNvSpPr>
          <p:nvPr/>
        </p:nvSpPr>
        <p:spPr bwMode="auto">
          <a:xfrm>
            <a:off x="609600" y="6964472"/>
            <a:ext cx="176213" cy="176213"/>
          </a:xfrm>
          <a:prstGeom prst="diamond">
            <a:avLst/>
          </a:prstGeom>
          <a:solidFill>
            <a:schemeClr val="bg1"/>
          </a:solidFill>
          <a:ln>
            <a:noFill/>
          </a:ln>
          <a:effectLst/>
        </p:spPr>
        <p:txBody>
          <a:bodyPr wrap="none" lIns="411480" anchor="ctr"/>
          <a:lstStyle/>
          <a:p>
            <a:r>
              <a:rPr lang="en-US" sz="4200" b="1">
                <a:solidFill>
                  <a:srgbClr val="FFFFFF"/>
                </a:solidFill>
              </a:rPr>
              <a:t>A</a:t>
            </a:r>
            <a:endParaRPr lang="en-US" b="1" dirty="0">
              <a:solidFill>
                <a:srgbClr val="FFFFFF"/>
              </a:solidFill>
            </a:endParaRPr>
          </a:p>
        </p:txBody>
      </p:sp>
      <p:sp>
        <p:nvSpPr>
          <p:cNvPr id="77880" name="AutoShape 56"/>
          <p:cNvSpPr>
            <a:spLocks noChangeArrowheads="1"/>
          </p:cNvSpPr>
          <p:nvPr/>
        </p:nvSpPr>
        <p:spPr bwMode="auto">
          <a:xfrm>
            <a:off x="433387" y="8221402"/>
            <a:ext cx="176213" cy="176213"/>
          </a:xfrm>
          <a:prstGeom prst="diamond">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411480" anchor="ctr"/>
          <a:lstStyle/>
          <a:p>
            <a:r>
              <a:rPr lang="en-US" sz="4200" b="1" dirty="0">
                <a:solidFill>
                  <a:srgbClr val="FFFFFF"/>
                </a:solidFill>
              </a:rPr>
              <a:t>C</a:t>
            </a:r>
            <a:endParaRPr lang="en-US" sz="4200" b="1" dirty="0">
              <a:solidFill>
                <a:srgbClr val="FFFFFF"/>
              </a:solidFill>
            </a:endParaRPr>
          </a:p>
        </p:txBody>
      </p:sp>
      <p:sp>
        <p:nvSpPr>
          <p:cNvPr id="5" name="StartTimerButton" hidden="1">
            <a:hlinkClick r:id="" action="ppaction://macro?name=StartPhoneTimer">
              <a:snd r:embed="rId6" name="66 Phone-A-Friend-pt2.wav"/>
            </a:hlinkClick>
          </p:cNvPr>
          <p:cNvSpPr/>
          <p:nvPr/>
        </p:nvSpPr>
        <p:spPr>
          <a:xfrm>
            <a:off x="7127738" y="3835278"/>
            <a:ext cx="1371600" cy="1371600"/>
          </a:xfrm>
          <a:prstGeom prst="ellipse">
            <a:avLst/>
          </a:prstGeom>
          <a:solidFill>
            <a:schemeClr val="accent6"/>
          </a:solidFill>
          <a:ln w="38100">
            <a:solidFill>
              <a:srgbClr val="FFFF00"/>
            </a:solidFill>
          </a:ln>
          <a:effectLst>
            <a:outerShdw blurRad="76200" dist="63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lnSpc>
                <a:spcPts val="2100"/>
              </a:lnSpc>
            </a:pPr>
            <a:r>
              <a:rPr lang="en-US" sz="2400" b="1" dirty="0">
                <a:solidFill>
                  <a:srgbClr val="BBE0E3">
                    <a:lumMod val="60000"/>
                    <a:lumOff val="40000"/>
                  </a:srgbClr>
                </a:solidFill>
                <a:effectLst>
                  <a:outerShdw blurRad="38100" dist="38100" dir="2700000" algn="tl">
                    <a:srgbClr val="000000">
                      <a:alpha val="43137"/>
                    </a:srgbClr>
                  </a:outerShdw>
                </a:effectLst>
                <a:latin typeface="Arial Black" panose="020B0A04020102020204" pitchFamily="34" charset="0"/>
              </a:rPr>
              <a:t>START</a:t>
            </a:r>
            <a:endParaRPr lang="en-US" sz="2400" b="1" dirty="0">
              <a:solidFill>
                <a:srgbClr val="BBE0E3">
                  <a:lumMod val="60000"/>
                  <a:lumOff val="40000"/>
                </a:srgbClr>
              </a:solidFill>
              <a:effectLst>
                <a:outerShdw blurRad="38100" dist="38100" dir="2700000" algn="tl">
                  <a:srgbClr val="000000">
                    <a:alpha val="43137"/>
                  </a:srgbClr>
                </a:outerShdw>
              </a:effectLst>
              <a:latin typeface="Arial Black" panose="020B0A04020102020204" pitchFamily="34" charset="0"/>
            </a:endParaRPr>
          </a:p>
          <a:p>
            <a:pPr algn="ctr">
              <a:lnSpc>
                <a:spcPts val="2100"/>
              </a:lnSpc>
            </a:pPr>
            <a:r>
              <a:rPr lang="en-US" sz="2400" b="1" dirty="0">
                <a:solidFill>
                  <a:srgbClr val="BBE0E3">
                    <a:lumMod val="60000"/>
                    <a:lumOff val="40000"/>
                  </a:srgbClr>
                </a:solidFill>
                <a:effectLst>
                  <a:outerShdw blurRad="38100" dist="38100" dir="2700000" algn="tl">
                    <a:srgbClr val="000000">
                      <a:alpha val="43137"/>
                    </a:srgbClr>
                  </a:outerShdw>
                </a:effectLst>
                <a:latin typeface="Arial Black" panose="020B0A04020102020204" pitchFamily="34" charset="0"/>
              </a:rPr>
              <a:t>TIMER</a:t>
            </a:r>
            <a:endParaRPr lang="en-US" sz="2400" b="1" dirty="0">
              <a:solidFill>
                <a:srgbClr val="BBE0E3">
                  <a:lumMod val="60000"/>
                  <a:lumOff val="40000"/>
                </a:srgbClr>
              </a:solidFill>
              <a:effectLst>
                <a:outerShdw blurRad="38100" dist="38100" dir="2700000" algn="tl">
                  <a:srgbClr val="000000">
                    <a:alpha val="43137"/>
                  </a:srgbClr>
                </a:outerShdw>
              </a:effectLst>
              <a:latin typeface="Arial Black" panose="020B0A04020102020204" pitchFamily="34" charset="0"/>
            </a:endParaRPr>
          </a:p>
        </p:txBody>
      </p:sp>
      <p:sp>
        <p:nvSpPr>
          <p:cNvPr id="123" name="CloseAskPoll" hidden="1">
            <a:hlinkClick r:id="" action="ppaction://macro?name=EndLifeline"/>
          </p:cNvPr>
          <p:cNvSpPr/>
          <p:nvPr/>
        </p:nvSpPr>
        <p:spPr>
          <a:xfrm>
            <a:off x="11621123" y="2531170"/>
            <a:ext cx="1234440" cy="365639"/>
          </a:xfrm>
          <a:prstGeom prst="rect">
            <a:avLst/>
          </a:prstGeom>
          <a:ln w="19050">
            <a:solidFill>
              <a:schemeClr val="accent6">
                <a:lumMod val="60000"/>
                <a:lumOff val="40000"/>
              </a:schemeClr>
            </a:solidFill>
          </a:ln>
        </p:spPr>
        <p:style>
          <a:lnRef idx="2">
            <a:schemeClr val="dk1">
              <a:shade val="50000"/>
            </a:schemeClr>
          </a:lnRef>
          <a:fillRef idx="1">
            <a:schemeClr val="dk1"/>
          </a:fillRef>
          <a:effectRef idx="0">
            <a:schemeClr val="dk1"/>
          </a:effectRef>
          <a:fontRef idx="minor">
            <a:schemeClr val="lt1"/>
          </a:fontRef>
        </p:style>
        <p:txBody>
          <a:bodyPr lIns="0" rIns="0" rtlCol="0" anchor="ctr"/>
          <a:lstStyle/>
          <a:p>
            <a:pPr algn="ctr"/>
            <a:r>
              <a:rPr lang="en-US" sz="2400" b="1" dirty="0">
                <a:solidFill>
                  <a:srgbClr val="FFFFFF"/>
                </a:solidFill>
                <a:latin typeface="Arial Black" panose="020B0A04020102020204" pitchFamily="34" charset="0"/>
              </a:rPr>
              <a:t>CLOSE</a:t>
            </a:r>
            <a:endParaRPr lang="en-US" sz="2400" b="1" dirty="0">
              <a:solidFill>
                <a:srgbClr val="FFFFFF"/>
              </a:solidFill>
              <a:latin typeface="Arial Black" panose="020B0A04020102020204" pitchFamily="34" charset="0"/>
            </a:endParaRPr>
          </a:p>
        </p:txBody>
      </p:sp>
      <p:sp>
        <p:nvSpPr>
          <p:cNvPr id="124" name="StopPhoneTimer" hidden="1">
            <a:hlinkClick r:id="" action="ppaction://macro?name=EndLifeline"/>
          </p:cNvPr>
          <p:cNvSpPr/>
          <p:nvPr/>
        </p:nvSpPr>
        <p:spPr>
          <a:xfrm>
            <a:off x="7272258" y="5143501"/>
            <a:ext cx="1097280" cy="365639"/>
          </a:xfrm>
          <a:prstGeom prst="hexagon">
            <a:avLst/>
          </a:prstGeom>
          <a:ln w="19050">
            <a:solidFill>
              <a:schemeClr val="accent6">
                <a:lumMod val="60000"/>
                <a:lumOff val="40000"/>
              </a:schemeClr>
            </a:solidFill>
          </a:ln>
        </p:spPr>
        <p:style>
          <a:lnRef idx="2">
            <a:schemeClr val="dk1">
              <a:shade val="50000"/>
            </a:schemeClr>
          </a:lnRef>
          <a:fillRef idx="1">
            <a:schemeClr val="dk1"/>
          </a:fillRef>
          <a:effectRef idx="0">
            <a:schemeClr val="dk1"/>
          </a:effectRef>
          <a:fontRef idx="minor">
            <a:schemeClr val="lt1"/>
          </a:fontRef>
        </p:style>
        <p:txBody>
          <a:bodyPr lIns="0" rIns="0" rtlCol="0" anchor="ctr"/>
          <a:lstStyle/>
          <a:p>
            <a:pPr algn="ctr"/>
            <a:r>
              <a:rPr lang="en-US" sz="2400" b="1" dirty="0">
                <a:solidFill>
                  <a:srgbClr val="FFFFFF"/>
                </a:solidFill>
                <a:latin typeface="Arial Black" panose="020B0A04020102020204" pitchFamily="34" charset="0"/>
              </a:rPr>
              <a:t>END</a:t>
            </a:r>
            <a:endParaRPr lang="en-US" sz="2400" b="1" dirty="0">
              <a:solidFill>
                <a:srgbClr val="FFFFFF"/>
              </a:solidFill>
              <a:latin typeface="Arial Black" panose="020B0A04020102020204" pitchFamily="34" charset="0"/>
            </a:endParaRPr>
          </a:p>
        </p:txBody>
      </p:sp>
      <p:grpSp>
        <p:nvGrpSpPr>
          <p:cNvPr id="128" name="FiftyFifty" hidden="1"/>
          <p:cNvGrpSpPr/>
          <p:nvPr/>
        </p:nvGrpSpPr>
        <p:grpSpPr>
          <a:xfrm>
            <a:off x="5855300" y="8938331"/>
            <a:ext cx="1248003" cy="623510"/>
            <a:chOff x="-1855955" y="3274526"/>
            <a:chExt cx="1575210" cy="786985"/>
          </a:xfrm>
        </p:grpSpPr>
        <p:sp>
          <p:nvSpPr>
            <p:cNvPr id="129" name="Lifeline" hidden="1">
              <a:hlinkClick r:id="" action="ppaction://macro?name=FiftyFifty"/>
            </p:cNvPr>
            <p:cNvSpPr/>
            <p:nvPr/>
          </p:nvSpPr>
          <p:spPr>
            <a:xfrm>
              <a:off x="-1855955" y="3274526"/>
              <a:ext cx="1575210" cy="786985"/>
            </a:xfrm>
            <a:prstGeom prst="ellipse">
              <a:avLst/>
            </a:prstGeom>
            <a:solidFill>
              <a:schemeClr val="tx1"/>
            </a:solidFill>
            <a:ln w="28575">
              <a:gradFill flip="none" rotWithShape="1">
                <a:gsLst>
                  <a:gs pos="0">
                    <a:srgbClr val="3366FF"/>
                  </a:gs>
                  <a:gs pos="49000">
                    <a:schemeClr val="accent1">
                      <a:lumMod val="97000"/>
                      <a:lumOff val="3000"/>
                    </a:schemeClr>
                  </a:gs>
                  <a:gs pos="100000">
                    <a:srgbClr val="3366FF"/>
                  </a:gs>
                </a:gsLst>
                <a:lin ang="0" scaled="0"/>
                <a:tileRect/>
              </a:gra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endParaRPr lang="en-US" sz="6000" b="1" spc="-450" dirty="0">
                <a:solidFill>
                  <a:prstClr val="white"/>
                </a:solidFill>
              </a:endParaRPr>
            </a:p>
          </p:txBody>
        </p:sp>
        <p:pic>
          <p:nvPicPr>
            <p:cNvPr id="132" name="Picture 131" hidden="1">
              <a:hlinkClick r:id="" action="ppaction://macro?name=FiftyFifty"/>
            </p:cNvPr>
            <p:cNvPicPr>
              <a:picLocks noChangeAspect="1"/>
            </p:cNvPicPr>
            <p:nvPr/>
          </p:nvPicPr>
          <p:blipFill rotWithShape="1">
            <a:blip r:embed="rId7" cstate="print">
              <a:extLst>
                <a:ext uri="{28A0092B-C50C-407E-A947-70E740481C1C}">
                  <a14:useLocalDpi xmlns:a14="http://schemas.microsoft.com/office/drawing/2010/main" val="0"/>
                </a:ext>
              </a:extLst>
            </a:blip>
            <a:srcRect l="18104" t="24368" r="16082" b="32681"/>
            <a:stretch>
              <a:fillRect/>
            </a:stretch>
          </p:blipFill>
          <p:spPr>
            <a:xfrm>
              <a:off x="-1670217" y="3446042"/>
              <a:ext cx="1203735" cy="460860"/>
            </a:xfrm>
            <a:prstGeom prst="rect">
              <a:avLst/>
            </a:prstGeom>
          </p:spPr>
        </p:pic>
      </p:grpSp>
      <p:grpSp>
        <p:nvGrpSpPr>
          <p:cNvPr id="133" name="AskAudience" hidden="1"/>
          <p:cNvGrpSpPr/>
          <p:nvPr/>
        </p:nvGrpSpPr>
        <p:grpSpPr>
          <a:xfrm>
            <a:off x="7208246" y="8938331"/>
            <a:ext cx="1248003" cy="623510"/>
            <a:chOff x="-1855955" y="260905"/>
            <a:chExt cx="1575210" cy="786985"/>
          </a:xfrm>
        </p:grpSpPr>
        <p:sp>
          <p:nvSpPr>
            <p:cNvPr id="134" name="Lifeline" hidden="1">
              <a:hlinkClick r:id="" action="ppaction://macro?name=AskAudience"/>
            </p:cNvPr>
            <p:cNvSpPr/>
            <p:nvPr/>
          </p:nvSpPr>
          <p:spPr>
            <a:xfrm>
              <a:off x="-1855955" y="260905"/>
              <a:ext cx="1575210" cy="786985"/>
            </a:xfrm>
            <a:prstGeom prst="ellipse">
              <a:avLst/>
            </a:prstGeom>
            <a:solidFill>
              <a:schemeClr val="tx1"/>
            </a:solidFill>
            <a:ln w="28575">
              <a:gradFill flip="none" rotWithShape="1">
                <a:gsLst>
                  <a:gs pos="0">
                    <a:srgbClr val="3366FF"/>
                  </a:gs>
                  <a:gs pos="49000">
                    <a:schemeClr val="accent1">
                      <a:lumMod val="97000"/>
                      <a:lumOff val="3000"/>
                    </a:schemeClr>
                  </a:gs>
                  <a:gs pos="100000">
                    <a:srgbClr val="3366FF"/>
                  </a:gs>
                </a:gsLst>
                <a:lin ang="0" scaled="0"/>
                <a:tileRect/>
              </a:gra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endParaRPr lang="en-US" sz="6000" b="1" spc="-450" dirty="0">
                <a:solidFill>
                  <a:prstClr val="white"/>
                </a:solidFill>
              </a:endParaRPr>
            </a:p>
          </p:txBody>
        </p:sp>
        <p:pic>
          <p:nvPicPr>
            <p:cNvPr id="135" name="Picture 134" hidden="1">
              <a:hlinkClick r:id="" action="ppaction://macro?name=AskAudience"/>
            </p:cNvPr>
            <p:cNvPicPr>
              <a:picLocks noChangeAspect="1"/>
            </p:cNvPicPr>
            <p:nvPr/>
          </p:nvPicPr>
          <p:blipFill rotWithShape="1">
            <a:blip r:embed="rId8" cstate="print">
              <a:extLst>
                <a:ext uri="{28A0092B-C50C-407E-A947-70E740481C1C}">
                  <a14:useLocalDpi xmlns:a14="http://schemas.microsoft.com/office/drawing/2010/main" val="0"/>
                </a:ext>
              </a:extLst>
            </a:blip>
            <a:srcRect l="17092" t="15136" r="19425" b="32640"/>
            <a:stretch>
              <a:fillRect/>
            </a:stretch>
          </p:blipFill>
          <p:spPr>
            <a:xfrm>
              <a:off x="-1567615" y="347158"/>
              <a:ext cx="998530" cy="614479"/>
            </a:xfrm>
            <a:prstGeom prst="rect">
              <a:avLst/>
            </a:prstGeom>
          </p:spPr>
        </p:pic>
      </p:grpSp>
      <p:grpSp>
        <p:nvGrpSpPr>
          <p:cNvPr id="147" name="PlusOne" hidden="1"/>
          <p:cNvGrpSpPr/>
          <p:nvPr/>
        </p:nvGrpSpPr>
        <p:grpSpPr>
          <a:xfrm>
            <a:off x="8556653" y="8938331"/>
            <a:ext cx="1248003" cy="623510"/>
            <a:chOff x="-1855955" y="4257568"/>
            <a:chExt cx="1575210" cy="786985"/>
          </a:xfrm>
        </p:grpSpPr>
        <p:sp>
          <p:nvSpPr>
            <p:cNvPr id="148" name="Lifeline" hidden="1">
              <a:hlinkClick r:id="" action="ppaction://macro?name=PlusOne"/>
            </p:cNvPr>
            <p:cNvSpPr/>
            <p:nvPr/>
          </p:nvSpPr>
          <p:spPr>
            <a:xfrm>
              <a:off x="-1855955" y="4257568"/>
              <a:ext cx="1575210" cy="786985"/>
            </a:xfrm>
            <a:prstGeom prst="ellipse">
              <a:avLst/>
            </a:prstGeom>
            <a:solidFill>
              <a:schemeClr val="tx1"/>
            </a:solidFill>
            <a:ln w="28575">
              <a:gradFill flip="none" rotWithShape="1">
                <a:gsLst>
                  <a:gs pos="0">
                    <a:srgbClr val="3366FF"/>
                  </a:gs>
                  <a:gs pos="49000">
                    <a:schemeClr val="accent1">
                      <a:lumMod val="97000"/>
                      <a:lumOff val="3000"/>
                    </a:schemeClr>
                  </a:gs>
                  <a:gs pos="100000">
                    <a:srgbClr val="3366FF"/>
                  </a:gs>
                </a:gsLst>
                <a:lin ang="0" scaled="0"/>
                <a:tileRect/>
              </a:gra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endParaRPr lang="en-US" sz="6000" b="1" spc="-450" dirty="0">
                <a:solidFill>
                  <a:prstClr val="white"/>
                </a:solidFill>
              </a:endParaRPr>
            </a:p>
          </p:txBody>
        </p:sp>
        <p:pic>
          <p:nvPicPr>
            <p:cNvPr id="149" name="Picture 148" hidden="1">
              <a:hlinkClick r:id="" action="ppaction://macro?name=PlusOne"/>
            </p:cNvPr>
            <p:cNvPicPr>
              <a:picLocks noChangeAspect="1"/>
            </p:cNvPicPr>
            <p:nvPr/>
          </p:nvPicPr>
          <p:blipFill rotWithShape="1">
            <a:blip r:embed="rId9" cstate="print">
              <a:extLst>
                <a:ext uri="{28A0092B-C50C-407E-A947-70E740481C1C}">
                  <a14:useLocalDpi xmlns:a14="http://schemas.microsoft.com/office/drawing/2010/main" val="0"/>
                </a:ext>
              </a:extLst>
            </a:blip>
            <a:srcRect l="24933" t="28170" r="25335" b="40810"/>
            <a:stretch>
              <a:fillRect/>
            </a:stretch>
          </p:blipFill>
          <p:spPr>
            <a:xfrm>
              <a:off x="-1471602" y="4401428"/>
              <a:ext cx="806505" cy="499265"/>
            </a:xfrm>
            <a:prstGeom prst="rect">
              <a:avLst/>
            </a:prstGeom>
          </p:spPr>
        </p:pic>
      </p:grpSp>
      <p:grpSp>
        <p:nvGrpSpPr>
          <p:cNvPr id="150" name="LL1X" hidden="1"/>
          <p:cNvGrpSpPr/>
          <p:nvPr/>
        </p:nvGrpSpPr>
        <p:grpSpPr>
          <a:xfrm>
            <a:off x="5793501" y="8708901"/>
            <a:ext cx="1371600" cy="1082367"/>
            <a:chOff x="3862334" y="5805934"/>
            <a:chExt cx="914400" cy="721578"/>
          </a:xfrm>
        </p:grpSpPr>
        <p:sp>
          <p:nvSpPr>
            <p:cNvPr id="151" name="shape" hidden="1"/>
            <p:cNvSpPr/>
            <p:nvPr/>
          </p:nvSpPr>
          <p:spPr>
            <a:xfrm>
              <a:off x="3862334" y="5936597"/>
              <a:ext cx="914400" cy="457200"/>
            </a:xfrm>
            <a:prstGeom prst="ellipse">
              <a:avLst/>
            </a:prstGeom>
            <a:solidFill>
              <a:schemeClr val="tx1">
                <a:alpha val="1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endParaRPr lang="en-US" sz="2700" b="1" dirty="0">
                <a:solidFill>
                  <a:srgbClr val="FFFFFF"/>
                </a:solidFill>
              </a:endParaRPr>
            </a:p>
          </p:txBody>
        </p:sp>
        <p:sp>
          <p:nvSpPr>
            <p:cNvPr id="152" name="Fifty" hidden="1"/>
            <p:cNvSpPr/>
            <p:nvPr/>
          </p:nvSpPr>
          <p:spPr>
            <a:xfrm rot="18900000">
              <a:off x="3967135" y="5805934"/>
              <a:ext cx="721578" cy="721578"/>
            </a:xfrm>
            <a:prstGeom prst="plus">
              <a:avLst>
                <a:gd name="adj" fmla="val 40402"/>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srgbClr val="FFFFFF"/>
                </a:solidFill>
              </a:endParaRPr>
            </a:p>
          </p:txBody>
        </p:sp>
      </p:grpSp>
      <p:grpSp>
        <p:nvGrpSpPr>
          <p:cNvPr id="153" name="LL2X" hidden="1"/>
          <p:cNvGrpSpPr/>
          <p:nvPr/>
        </p:nvGrpSpPr>
        <p:grpSpPr>
          <a:xfrm>
            <a:off x="7146447" y="8708901"/>
            <a:ext cx="1371600" cy="1082367"/>
            <a:chOff x="4764298" y="5805934"/>
            <a:chExt cx="914400" cy="721578"/>
          </a:xfrm>
        </p:grpSpPr>
        <p:sp>
          <p:nvSpPr>
            <p:cNvPr id="154" name="shape" hidden="1"/>
            <p:cNvSpPr/>
            <p:nvPr/>
          </p:nvSpPr>
          <p:spPr>
            <a:xfrm>
              <a:off x="4764298" y="5936597"/>
              <a:ext cx="914400" cy="457200"/>
            </a:xfrm>
            <a:prstGeom prst="ellipse">
              <a:avLst/>
            </a:prstGeom>
            <a:solidFill>
              <a:schemeClr val="tx1">
                <a:alpha val="1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endParaRPr lang="en-US" sz="2700" b="1" dirty="0">
                <a:solidFill>
                  <a:srgbClr val="FFFFFF"/>
                </a:solidFill>
              </a:endParaRPr>
            </a:p>
          </p:txBody>
        </p:sp>
        <p:sp>
          <p:nvSpPr>
            <p:cNvPr id="155" name="Audience" hidden="1"/>
            <p:cNvSpPr/>
            <p:nvPr/>
          </p:nvSpPr>
          <p:spPr>
            <a:xfrm rot="18900000">
              <a:off x="4871242" y="5805934"/>
              <a:ext cx="721578" cy="721578"/>
            </a:xfrm>
            <a:prstGeom prst="plus">
              <a:avLst>
                <a:gd name="adj" fmla="val 40402"/>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srgbClr val="FFFFFF"/>
                </a:solidFill>
              </a:endParaRPr>
            </a:p>
          </p:txBody>
        </p:sp>
      </p:grpSp>
      <p:grpSp>
        <p:nvGrpSpPr>
          <p:cNvPr id="156" name="LL3X" hidden="1"/>
          <p:cNvGrpSpPr/>
          <p:nvPr/>
        </p:nvGrpSpPr>
        <p:grpSpPr>
          <a:xfrm>
            <a:off x="8494854" y="8708901"/>
            <a:ext cx="1371600" cy="1082367"/>
            <a:chOff x="5663236" y="5805934"/>
            <a:chExt cx="914400" cy="721578"/>
          </a:xfrm>
        </p:grpSpPr>
        <p:sp>
          <p:nvSpPr>
            <p:cNvPr id="157" name="shape" hidden="1"/>
            <p:cNvSpPr/>
            <p:nvPr/>
          </p:nvSpPr>
          <p:spPr>
            <a:xfrm>
              <a:off x="5663236" y="5915407"/>
              <a:ext cx="914400" cy="457200"/>
            </a:xfrm>
            <a:prstGeom prst="ellipse">
              <a:avLst/>
            </a:prstGeom>
            <a:solidFill>
              <a:schemeClr val="tx1">
                <a:alpha val="1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endParaRPr lang="en-US" sz="4800" dirty="0">
                <a:solidFill>
                  <a:srgbClr val="FFFFFF"/>
                </a:solidFill>
              </a:endParaRPr>
            </a:p>
          </p:txBody>
        </p:sp>
        <p:sp>
          <p:nvSpPr>
            <p:cNvPr id="158" name="Phone" hidden="1"/>
            <p:cNvSpPr/>
            <p:nvPr/>
          </p:nvSpPr>
          <p:spPr>
            <a:xfrm rot="18900000">
              <a:off x="5762648" y="5805934"/>
              <a:ext cx="721578" cy="721578"/>
            </a:xfrm>
            <a:prstGeom prst="plus">
              <a:avLst>
                <a:gd name="adj" fmla="val 40402"/>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srgbClr val="FFFFFF"/>
                </a:solidFill>
              </a:endParaRPr>
            </a:p>
          </p:txBody>
        </p:sp>
      </p:grpSp>
      <p:sp>
        <p:nvSpPr>
          <p:cNvPr id="160" name="PlusOneText" hidden="1"/>
          <p:cNvSpPr txBox="1"/>
          <p:nvPr/>
        </p:nvSpPr>
        <p:spPr>
          <a:xfrm>
            <a:off x="7025684" y="7193815"/>
            <a:ext cx="1574129" cy="891278"/>
          </a:xfrm>
          <a:prstGeom prst="ellipse">
            <a:avLst/>
          </a:prstGeom>
          <a:solidFill>
            <a:schemeClr val="tx1"/>
          </a:solidFill>
          <a:ln w="44450">
            <a:solidFill>
              <a:srgbClr val="3366FF"/>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defPPr>
              <a:defRPr lang="en-US"/>
            </a:defPPr>
            <a:lvl1pPr algn="ctr">
              <a:defRPr sz="4000" b="1" spc="-300">
                <a:solidFill>
                  <a:prstClr val="white"/>
                </a:solidFill>
                <a:latin typeface="+mn-lt"/>
              </a:defRPr>
            </a:lvl1pPr>
            <a:lvl2pPr>
              <a:defRPr>
                <a:solidFill>
                  <a:schemeClr val="lt1"/>
                </a:solidFill>
                <a:latin typeface="+mn-lt"/>
              </a:defRPr>
            </a:lvl2pPr>
            <a:lvl3pPr>
              <a:defRPr>
                <a:solidFill>
                  <a:schemeClr val="lt1"/>
                </a:solidFill>
                <a:latin typeface="+mn-lt"/>
              </a:defRPr>
            </a:lvl3pPr>
            <a:lvl4pPr>
              <a:defRPr>
                <a:solidFill>
                  <a:schemeClr val="lt1"/>
                </a:solidFill>
                <a:latin typeface="+mn-lt"/>
              </a:defRPr>
            </a:lvl4pPr>
            <a:lvl5pPr>
              <a:defRPr>
                <a:solidFill>
                  <a:schemeClr val="lt1"/>
                </a:solidFill>
                <a:latin typeface="+mn-lt"/>
              </a:defRPr>
            </a:lvl5pPr>
            <a:lvl6pPr>
              <a:defRPr>
                <a:solidFill>
                  <a:schemeClr val="lt1"/>
                </a:solidFill>
                <a:latin typeface="+mn-lt"/>
              </a:defRPr>
            </a:lvl6pPr>
            <a:lvl7pPr>
              <a:defRPr>
                <a:solidFill>
                  <a:schemeClr val="lt1"/>
                </a:solidFill>
                <a:latin typeface="+mn-lt"/>
              </a:defRPr>
            </a:lvl7pPr>
            <a:lvl8pPr>
              <a:defRPr>
                <a:solidFill>
                  <a:schemeClr val="lt1"/>
                </a:solidFill>
                <a:latin typeface="+mn-lt"/>
              </a:defRPr>
            </a:lvl8pPr>
            <a:lvl9pPr>
              <a:defRPr>
                <a:solidFill>
                  <a:schemeClr val="lt1"/>
                </a:solidFill>
                <a:latin typeface="+mn-lt"/>
              </a:defRPr>
            </a:lvl9pPr>
          </a:lstStyle>
          <a:p>
            <a:r>
              <a:rPr lang="en-US" sz="4200" dirty="0">
                <a:sym typeface="Wingdings 2" panose="05020102010507070707" pitchFamily="18" charset="2"/>
              </a:rPr>
              <a:t></a:t>
            </a:r>
            <a:r>
              <a:rPr lang="en-US" sz="6000" dirty="0"/>
              <a:t>1</a:t>
            </a:r>
            <a:endParaRPr lang="en-US" sz="6000" dirty="0"/>
          </a:p>
        </p:txBody>
      </p:sp>
      <p:sp>
        <p:nvSpPr>
          <p:cNvPr id="161" name="DoubleDipText" hidden="1"/>
          <p:cNvSpPr txBox="1"/>
          <p:nvPr/>
        </p:nvSpPr>
        <p:spPr>
          <a:xfrm>
            <a:off x="7025684" y="7193815"/>
            <a:ext cx="1574129" cy="891278"/>
          </a:xfrm>
          <a:prstGeom prst="ellipse">
            <a:avLst/>
          </a:prstGeom>
          <a:solidFill>
            <a:schemeClr val="tx1"/>
          </a:solidFill>
          <a:ln w="44450">
            <a:solidFill>
              <a:srgbClr val="3366FF"/>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defPPr>
              <a:defRPr lang="en-US"/>
            </a:defPPr>
            <a:lvl1pPr algn="ctr">
              <a:defRPr sz="4000" b="1" spc="-300">
                <a:solidFill>
                  <a:prstClr val="white"/>
                </a:solidFill>
                <a:latin typeface="+mn-lt"/>
              </a:defRPr>
            </a:lvl1pPr>
            <a:lvl2pPr>
              <a:defRPr>
                <a:solidFill>
                  <a:schemeClr val="lt1"/>
                </a:solidFill>
                <a:latin typeface="+mn-lt"/>
              </a:defRPr>
            </a:lvl2pPr>
            <a:lvl3pPr>
              <a:defRPr>
                <a:solidFill>
                  <a:schemeClr val="lt1"/>
                </a:solidFill>
                <a:latin typeface="+mn-lt"/>
              </a:defRPr>
            </a:lvl3pPr>
            <a:lvl4pPr>
              <a:defRPr>
                <a:solidFill>
                  <a:schemeClr val="lt1"/>
                </a:solidFill>
                <a:latin typeface="+mn-lt"/>
              </a:defRPr>
            </a:lvl4pPr>
            <a:lvl5pPr>
              <a:defRPr>
                <a:solidFill>
                  <a:schemeClr val="lt1"/>
                </a:solidFill>
                <a:latin typeface="+mn-lt"/>
              </a:defRPr>
            </a:lvl5pPr>
            <a:lvl6pPr>
              <a:defRPr>
                <a:solidFill>
                  <a:schemeClr val="lt1"/>
                </a:solidFill>
                <a:latin typeface="+mn-lt"/>
              </a:defRPr>
            </a:lvl6pPr>
            <a:lvl7pPr>
              <a:defRPr>
                <a:solidFill>
                  <a:schemeClr val="lt1"/>
                </a:solidFill>
                <a:latin typeface="+mn-lt"/>
              </a:defRPr>
            </a:lvl7pPr>
            <a:lvl8pPr>
              <a:defRPr>
                <a:solidFill>
                  <a:schemeClr val="lt1"/>
                </a:solidFill>
                <a:latin typeface="+mn-lt"/>
              </a:defRPr>
            </a:lvl8pPr>
            <a:lvl9pPr>
              <a:defRPr>
                <a:solidFill>
                  <a:schemeClr val="lt1"/>
                </a:solidFill>
                <a:latin typeface="+mn-lt"/>
              </a:defRPr>
            </a:lvl9pPr>
          </a:lstStyle>
          <a:p>
            <a:r>
              <a:rPr lang="en-US" sz="4200" dirty="0">
                <a:sym typeface="Wingdings 2" panose="05020102010507070707" pitchFamily="18" charset="2"/>
              </a:rPr>
              <a:t></a:t>
            </a:r>
            <a:r>
              <a:rPr lang="en-US" sz="6000" dirty="0"/>
              <a:t>2</a:t>
            </a:r>
            <a:endParaRPr lang="en-US" sz="6000" dirty="0"/>
          </a:p>
        </p:txBody>
      </p:sp>
      <p:grpSp>
        <p:nvGrpSpPr>
          <p:cNvPr id="138" name="ContinueWon" hidden="1"/>
          <p:cNvGrpSpPr/>
          <p:nvPr/>
        </p:nvGrpSpPr>
        <p:grpSpPr>
          <a:xfrm>
            <a:off x="4895375" y="5382647"/>
            <a:ext cx="5861636" cy="923948"/>
            <a:chOff x="920627" y="206375"/>
            <a:chExt cx="8983609" cy="1416050"/>
          </a:xfrm>
        </p:grpSpPr>
        <p:sp>
          <p:nvSpPr>
            <p:cNvPr id="139" name="WonValue" hidden="1">
              <a:hlinkClick r:id="" action="ppaction://macro?name=NextQuestion"/>
            </p:cNvPr>
            <p:cNvSpPr>
              <a:spLocks noChangeArrowheads="1"/>
            </p:cNvSpPr>
            <p:nvPr/>
          </p:nvSpPr>
          <p:spPr bwMode="auto">
            <a:xfrm>
              <a:off x="920627" y="206375"/>
              <a:ext cx="8983609" cy="1416050"/>
            </a:xfrm>
            <a:prstGeom prst="hexagon">
              <a:avLst>
                <a:gd name="adj" fmla="val 34128"/>
                <a:gd name="vf" fmla="val 115470"/>
              </a:avLst>
            </a:prstGeom>
            <a:gradFill flip="none" rotWithShape="1">
              <a:gsLst>
                <a:gs pos="35000">
                  <a:srgbClr val="0D0D0D"/>
                </a:gs>
                <a:gs pos="100000">
                  <a:srgbClr val="161645"/>
                </a:gs>
              </a:gsLst>
              <a:lin ang="5400000" scaled="1"/>
              <a:tileRect/>
            </a:gradFill>
            <a:ln w="50800" cap="sq">
              <a:gradFill>
                <a:gsLst>
                  <a:gs pos="50000">
                    <a:schemeClr val="accent5">
                      <a:lumMod val="50000"/>
                    </a:schemeClr>
                  </a:gs>
                  <a:gs pos="100000">
                    <a:schemeClr val="accent2"/>
                  </a:gs>
                  <a:gs pos="0">
                    <a:schemeClr val="accent2"/>
                  </a:gs>
                </a:gsLst>
                <a:lin ang="10800000" scaled="0"/>
              </a:gradFill>
              <a:miter lim="800000"/>
            </a:ln>
            <a:effectLst/>
          </p:spPr>
          <p:txBody>
            <a:bodyPr wrap="none" tIns="0" anchor="ctr"/>
            <a:lstStyle/>
            <a:p>
              <a:pPr algn="ctr"/>
              <a:r>
                <a:rPr lang="en-US" sz="6600" b="1">
                  <a:solidFill>
                    <a:srgbClr val="FFFFFF"/>
                  </a:solidFill>
                </a:rPr>
                <a:t>$200</a:t>
              </a:r>
              <a:endParaRPr lang="en-US" sz="6600" b="1" dirty="0">
                <a:solidFill>
                  <a:srgbClr val="FFFFFF"/>
                </a:solidFill>
              </a:endParaRPr>
            </a:p>
          </p:txBody>
        </p:sp>
        <p:sp>
          <p:nvSpPr>
            <p:cNvPr id="140" name="AutoShape 80" hidden="1"/>
            <p:cNvSpPr>
              <a:spLocks noChangeAspect="1" noChangeArrowheads="1"/>
            </p:cNvSpPr>
            <p:nvPr/>
          </p:nvSpPr>
          <p:spPr bwMode="auto">
            <a:xfrm>
              <a:off x="1096655" y="811067"/>
              <a:ext cx="243460" cy="235912"/>
            </a:xfrm>
            <a:prstGeom prst="diamond">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650">
                <a:solidFill>
                  <a:srgbClr val="000000"/>
                </a:solidFill>
              </a:endParaRPr>
            </a:p>
          </p:txBody>
        </p:sp>
        <p:sp>
          <p:nvSpPr>
            <p:cNvPr id="141" name="AutoShape 81" hidden="1"/>
            <p:cNvSpPr>
              <a:spLocks noChangeAspect="1" noChangeArrowheads="1"/>
            </p:cNvSpPr>
            <p:nvPr/>
          </p:nvSpPr>
          <p:spPr bwMode="auto">
            <a:xfrm>
              <a:off x="9462786" y="811067"/>
              <a:ext cx="243460" cy="235912"/>
            </a:xfrm>
            <a:prstGeom prst="diamond">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650">
                <a:solidFill>
                  <a:srgbClr val="000000"/>
                </a:solidFill>
              </a:endParaRPr>
            </a:p>
          </p:txBody>
        </p:sp>
      </p:grpSp>
      <p:grpSp>
        <p:nvGrpSpPr>
          <p:cNvPr id="118" name="FinalAnswer" hidden="1"/>
          <p:cNvGrpSpPr/>
          <p:nvPr/>
        </p:nvGrpSpPr>
        <p:grpSpPr>
          <a:xfrm>
            <a:off x="3673473" y="4799656"/>
            <a:ext cx="8350902" cy="1590785"/>
            <a:chOff x="2448982" y="3199770"/>
            <a:chExt cx="5567268" cy="1060523"/>
          </a:xfrm>
        </p:grpSpPr>
        <p:sp>
          <p:nvSpPr>
            <p:cNvPr id="119" name="Hexagon 118" hidden="1"/>
            <p:cNvSpPr/>
            <p:nvPr/>
          </p:nvSpPr>
          <p:spPr>
            <a:xfrm>
              <a:off x="2448982" y="3199770"/>
              <a:ext cx="5567268" cy="1060523"/>
            </a:xfrm>
            <a:prstGeom prst="hexagon">
              <a:avLst/>
            </a:prstGeom>
            <a:gradFill flip="none" rotWithShape="1">
              <a:gsLst>
                <a:gs pos="35000">
                  <a:srgbClr val="002060"/>
                </a:gs>
                <a:gs pos="100000">
                  <a:schemeClr val="accent2"/>
                </a:gs>
              </a:gsLst>
              <a:lin ang="5400000" scaled="1"/>
              <a:tileRect/>
            </a:gradFill>
            <a:ln w="50800">
              <a:solidFill>
                <a:schemeClr val="tx1"/>
              </a:solidFill>
            </a:ln>
            <a:effectLst/>
          </p:spPr>
          <p:txBody>
            <a:bodyPr wrap="none" anchor="ctr"/>
            <a:lstStyle/>
            <a:p>
              <a:pPr algn="ctr"/>
              <a:endParaRPr lang="en-US" sz="2700" dirty="0">
                <a:solidFill>
                  <a:srgbClr val="FFFFFF"/>
                </a:solidFill>
              </a:endParaRPr>
            </a:p>
          </p:txBody>
        </p:sp>
        <p:sp>
          <p:nvSpPr>
            <p:cNvPr id="120" name="Freeform 119" hidden="1"/>
            <p:cNvSpPr/>
            <p:nvPr/>
          </p:nvSpPr>
          <p:spPr>
            <a:xfrm>
              <a:off x="2513697" y="3199770"/>
              <a:ext cx="5437838" cy="400832"/>
            </a:xfrm>
            <a:custGeom>
              <a:avLst/>
              <a:gdLst>
                <a:gd name="connsiteX0" fmla="*/ 200416 w 5437838"/>
                <a:gd name="connsiteY0" fmla="*/ 0 h 400832"/>
                <a:gd name="connsiteX1" fmla="*/ 5237422 w 5437838"/>
                <a:gd name="connsiteY1" fmla="*/ 0 h 400832"/>
                <a:gd name="connsiteX2" fmla="*/ 5437838 w 5437838"/>
                <a:gd name="connsiteY2" fmla="*/ 400832 h 400832"/>
                <a:gd name="connsiteX3" fmla="*/ 0 w 5437838"/>
                <a:gd name="connsiteY3" fmla="*/ 400832 h 400832"/>
              </a:gdLst>
              <a:ahLst/>
              <a:cxnLst>
                <a:cxn ang="0">
                  <a:pos x="connsiteX0" y="connsiteY0"/>
                </a:cxn>
                <a:cxn ang="0">
                  <a:pos x="connsiteX1" y="connsiteY1"/>
                </a:cxn>
                <a:cxn ang="0">
                  <a:pos x="connsiteX2" y="connsiteY2"/>
                </a:cxn>
                <a:cxn ang="0">
                  <a:pos x="connsiteX3" y="connsiteY3"/>
                </a:cxn>
              </a:cxnLst>
              <a:rect l="l" t="t" r="r" b="b"/>
              <a:pathLst>
                <a:path w="5437838" h="400832">
                  <a:moveTo>
                    <a:pt x="200416" y="0"/>
                  </a:moveTo>
                  <a:lnTo>
                    <a:pt x="5237422" y="0"/>
                  </a:lnTo>
                  <a:lnTo>
                    <a:pt x="5437838" y="400832"/>
                  </a:lnTo>
                  <a:lnTo>
                    <a:pt x="0" y="400832"/>
                  </a:lnTo>
                  <a:close/>
                </a:path>
              </a:pathLst>
            </a:custGeom>
            <a:solidFill>
              <a:schemeClr val="tx1"/>
            </a:solidFill>
            <a:ln w="76200">
              <a:noFill/>
            </a:ln>
            <a:effectLst/>
          </p:spPr>
          <p:txBody>
            <a:bodyPr wrap="none" anchor="ctr"/>
            <a:lstStyle/>
            <a:p>
              <a:pPr algn="ctr"/>
              <a:r>
                <a:rPr lang="en-US" sz="3600" b="1" dirty="0">
                  <a:solidFill>
                    <a:srgbClr val="FFFFFF"/>
                  </a:solidFill>
                  <a:effectLst>
                    <a:outerShdw blurRad="38100" dist="38100" dir="2700000" algn="tl">
                      <a:srgbClr val="000000">
                        <a:alpha val="43137"/>
                      </a:srgbClr>
                    </a:outerShdw>
                  </a:effectLst>
                  <a:latin typeface="Arial" panose="020B0604020202020204"/>
                </a:rPr>
                <a:t>IS THAT YOUR FINAL ANSWER?</a:t>
              </a:r>
              <a:endParaRPr lang="en-US" sz="3600" b="1" dirty="0">
                <a:solidFill>
                  <a:srgbClr val="FFFFFF"/>
                </a:solidFill>
                <a:effectLst>
                  <a:outerShdw blurRad="38100" dist="38100" dir="2700000" algn="tl">
                    <a:srgbClr val="000000">
                      <a:alpha val="43137"/>
                    </a:srgbClr>
                  </a:outerShdw>
                </a:effectLst>
                <a:latin typeface="Arial" panose="020B0604020202020204"/>
              </a:endParaRPr>
            </a:p>
          </p:txBody>
        </p:sp>
        <p:sp>
          <p:nvSpPr>
            <p:cNvPr id="121" name="FinalNo" hidden="1">
              <a:hlinkClick r:id="" action="ppaction://macro?name=FinalAnswer"/>
            </p:cNvPr>
            <p:cNvSpPr>
              <a:spLocks noChangeArrowheads="1"/>
            </p:cNvSpPr>
            <p:nvPr/>
          </p:nvSpPr>
          <p:spPr bwMode="auto">
            <a:xfrm>
              <a:off x="5384605" y="3701495"/>
              <a:ext cx="2286000" cy="457200"/>
            </a:xfrm>
            <a:prstGeom prst="hexagon">
              <a:avLst/>
            </a:prstGeom>
            <a:noFill/>
            <a:ln w="19050">
              <a:solidFill>
                <a:srgbClr val="3366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r>
                <a:rPr lang="en-US" altLang="en-US" sz="4200" b="1" dirty="0">
                  <a:solidFill>
                    <a:srgbClr val="FFFFFF"/>
                  </a:solidFill>
                </a:rPr>
                <a:t>NO</a:t>
              </a:r>
              <a:endParaRPr lang="en-US" altLang="en-US" sz="4200" b="1" dirty="0">
                <a:solidFill>
                  <a:srgbClr val="FFFFFF"/>
                </a:solidFill>
              </a:endParaRPr>
            </a:p>
          </p:txBody>
        </p:sp>
        <p:sp>
          <p:nvSpPr>
            <p:cNvPr id="122" name="FinalYes" hidden="1">
              <a:hlinkClick r:id="" action="ppaction://macro?name=FinalAnswer"/>
            </p:cNvPr>
            <p:cNvSpPr>
              <a:spLocks noChangeArrowheads="1"/>
            </p:cNvSpPr>
            <p:nvPr/>
          </p:nvSpPr>
          <p:spPr bwMode="auto">
            <a:xfrm>
              <a:off x="2793170" y="3701495"/>
              <a:ext cx="2286000" cy="457200"/>
            </a:xfrm>
            <a:prstGeom prst="hexagon">
              <a:avLst/>
            </a:prstGeom>
            <a:noFill/>
            <a:ln w="19050">
              <a:solidFill>
                <a:srgbClr val="3366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r>
                <a:rPr lang="en-US" altLang="en-US" sz="4200" b="1" dirty="0">
                  <a:solidFill>
                    <a:srgbClr val="FFFFFF"/>
                  </a:solidFill>
                </a:rPr>
                <a:t>YES</a:t>
              </a:r>
              <a:endParaRPr lang="en-US" altLang="en-US" sz="4200" b="1" dirty="0">
                <a:solidFill>
                  <a:srgbClr val="FFFFFF"/>
                </a:solidFill>
              </a:endParaRPr>
            </a:p>
          </p:txBody>
        </p:sp>
      </p:grpSp>
      <p:sp>
        <p:nvSpPr>
          <p:cNvPr id="131" name="Start">
            <a:hlinkClick r:id="" action="ppaction://macro?name=StartFastestFinger"/>
          </p:cNvPr>
          <p:cNvSpPr>
            <a:spLocks noChangeArrowheads="1"/>
          </p:cNvSpPr>
          <p:nvPr/>
        </p:nvSpPr>
        <p:spPr bwMode="auto">
          <a:xfrm>
            <a:off x="6086111" y="9868704"/>
            <a:ext cx="3771900" cy="411480"/>
          </a:xfrm>
          <a:prstGeom prst="hexagon">
            <a:avLst/>
          </a:prstGeom>
          <a:gradFill flip="none" rotWithShape="1">
            <a:gsLst>
              <a:gs pos="65000">
                <a:schemeClr val="tx1">
                  <a:alpha val="1000"/>
                </a:schemeClr>
              </a:gs>
              <a:gs pos="95000">
                <a:schemeClr val="accent6">
                  <a:lumMod val="50000"/>
                </a:schemeClr>
              </a:gs>
            </a:gsLst>
            <a:path path="shape">
              <a:fillToRect l="50000" t="50000" r="50000" b="50000"/>
            </a:path>
            <a:tileRect/>
          </a:gradFill>
          <a:ln w="25400">
            <a:gradFill flip="none" rotWithShape="1">
              <a:gsLst>
                <a:gs pos="0">
                  <a:srgbClr val="3366FF"/>
                </a:gs>
                <a:gs pos="49000">
                  <a:schemeClr val="accent1">
                    <a:lumMod val="97000"/>
                    <a:lumOff val="3000"/>
                  </a:schemeClr>
                </a:gs>
                <a:gs pos="100000">
                  <a:srgbClr val="3366FF"/>
                </a:gs>
              </a:gsLst>
              <a:lin ang="0" scaled="0"/>
              <a:tileRect/>
            </a:gra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r>
              <a:rPr lang="en-US" altLang="en-US" sz="2700" b="1">
                <a:solidFill>
                  <a:srgbClr val="FFFFFF"/>
                </a:solidFill>
              </a:rPr>
              <a:t>Bắt đầu </a:t>
            </a:r>
            <a:endParaRPr lang="en-US" altLang="en-US" sz="2700" b="1" dirty="0">
              <a:solidFill>
                <a:srgbClr val="FFFFFF"/>
              </a:solidFill>
            </a:endParaRPr>
          </a:p>
        </p:txBody>
      </p:sp>
      <p:pic>
        <p:nvPicPr>
          <p:cNvPr id="159" name="Countdown Timer 60 seconds ( v 263 ) circle clock with sound effects 4k">
            <a:hlinkClick r:id="" action="ppaction://media"/>
          </p:cNvPr>
          <p:cNvPicPr>
            <a:picLocks noChangeAspect="1"/>
          </p:cNvPicPr>
          <p:nvPr>
            <a:videoFile r:link="rId10"/>
            <p:extLst>
              <p:ext uri="{DAA4B4D4-6D71-4841-9C94-3DE7FCFB9230}">
                <p14:media xmlns:p14="http://schemas.microsoft.com/office/powerpoint/2010/main" r:embed="rId11"/>
              </p:ext>
            </p:extLst>
          </p:nvPr>
        </p:nvPicPr>
        <p:blipFill rotWithShape="1">
          <a:blip r:embed="rId12"/>
          <a:srcRect l="21738" r="21801"/>
          <a:stretch>
            <a:fillRect/>
          </a:stretch>
        </p:blipFill>
        <p:spPr>
          <a:xfrm>
            <a:off x="15759464" y="8324982"/>
            <a:ext cx="2078181" cy="1940043"/>
          </a:xfrm>
          <a:prstGeom prst="flowChartConnector">
            <a:avLst/>
          </a:prstGeom>
        </p:spPr>
      </p:pic>
      <p:pic>
        <p:nvPicPr>
          <p:cNvPr id="162" name="Kbc (1)">
            <a:hlinkClick r:id="" action="ppaction://media"/>
          </p:cNvPr>
          <p:cNvPicPr>
            <a:picLocks noChangeAspect="1"/>
          </p:cNvPicPr>
          <p:nvPr>
            <a:audioFile r:link="rId13"/>
            <p:extLst>
              <p:ext uri="{DAA4B4D4-6D71-4841-9C94-3DE7FCFB9230}">
                <p14:media xmlns:p14="http://schemas.microsoft.com/office/powerpoint/2010/main" r:embed="rId14"/>
              </p:ext>
            </p:extLst>
          </p:nvPr>
        </p:nvPicPr>
        <p:blipFill>
          <a:blip r:embed="rId15"/>
          <a:stretch>
            <a:fillRect/>
          </a:stretch>
        </p:blipFill>
        <p:spPr>
          <a:xfrm>
            <a:off x="17593841" y="10751802"/>
            <a:ext cx="558615" cy="558615"/>
          </a:xfrm>
          <a:prstGeom prst="rect">
            <a:avLst/>
          </a:prstGeom>
          <a:effectLst>
            <a:outerShdw blurRad="50800" dist="50800" dir="5400000" algn="ctr" rotWithShape="0">
              <a:schemeClr val="tx1"/>
            </a:outerShdw>
          </a:effectLst>
        </p:spPr>
      </p:pic>
      <p:sp>
        <p:nvSpPr>
          <p:cNvPr id="107" name="50/50">
            <a:hlinkClick r:id="" action="ppaction://macro?name=DoubleDip"/>
          </p:cNvPr>
          <p:cNvSpPr/>
          <p:nvPr/>
        </p:nvSpPr>
        <p:spPr>
          <a:xfrm>
            <a:off x="6047685" y="8794634"/>
            <a:ext cx="1527480" cy="851585"/>
          </a:xfrm>
          <a:prstGeom prst="ellipse">
            <a:avLst/>
          </a:prstGeom>
          <a:solidFill>
            <a:schemeClr val="tx1"/>
          </a:solidFill>
          <a:ln w="28575">
            <a:gradFill flip="none" rotWithShape="1">
              <a:gsLst>
                <a:gs pos="0">
                  <a:srgbClr val="3366FF"/>
                </a:gs>
                <a:gs pos="49000">
                  <a:schemeClr val="accent1">
                    <a:lumMod val="97000"/>
                    <a:lumOff val="3000"/>
                  </a:schemeClr>
                </a:gs>
                <a:gs pos="100000">
                  <a:srgbClr val="3366FF"/>
                </a:gs>
              </a:gsLst>
              <a:lin ang="0" scaled="0"/>
              <a:tileRect/>
            </a:gra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r>
              <a:rPr lang="en-US" sz="3000" b="1" spc="-450">
                <a:solidFill>
                  <a:prstClr val="white"/>
                </a:solidFill>
              </a:rPr>
              <a:t>50/50</a:t>
            </a:r>
            <a:endParaRPr lang="en-US" sz="3000" b="1" spc="-450" dirty="0">
              <a:solidFill>
                <a:prstClr val="white"/>
              </a:solidFill>
            </a:endParaRPr>
          </a:p>
        </p:txBody>
      </p:sp>
      <p:grpSp>
        <p:nvGrpSpPr>
          <p:cNvPr id="4" name="ykienkhangia"/>
          <p:cNvGrpSpPr/>
          <p:nvPr/>
        </p:nvGrpSpPr>
        <p:grpSpPr>
          <a:xfrm>
            <a:off x="8408109" y="8878213"/>
            <a:ext cx="1387839" cy="817829"/>
            <a:chOff x="5605406" y="5918808"/>
            <a:chExt cx="925226" cy="545219"/>
          </a:xfrm>
        </p:grpSpPr>
        <p:sp>
          <p:nvSpPr>
            <p:cNvPr id="112" name="Lifeline">
              <a:hlinkClick r:id="" action="ppaction://macro?name=PhoneFriend"/>
            </p:cNvPr>
            <p:cNvSpPr/>
            <p:nvPr/>
          </p:nvSpPr>
          <p:spPr>
            <a:xfrm>
              <a:off x="5605406" y="5918808"/>
              <a:ext cx="925226" cy="481491"/>
            </a:xfrm>
            <a:prstGeom prst="ellipse">
              <a:avLst/>
            </a:prstGeom>
            <a:solidFill>
              <a:schemeClr val="tx1"/>
            </a:solidFill>
            <a:ln w="28575">
              <a:gradFill flip="none" rotWithShape="1">
                <a:gsLst>
                  <a:gs pos="0">
                    <a:srgbClr val="3366FF"/>
                  </a:gs>
                  <a:gs pos="49000">
                    <a:schemeClr val="accent1">
                      <a:lumMod val="97000"/>
                      <a:lumOff val="3000"/>
                    </a:schemeClr>
                  </a:gs>
                  <a:gs pos="100000">
                    <a:srgbClr val="3366FF"/>
                  </a:gs>
                </a:gsLst>
                <a:lin ang="0" scaled="0"/>
                <a:tileRect/>
              </a:gra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endParaRPr lang="en-US" sz="6000" b="1" spc="-450" dirty="0">
                <a:solidFill>
                  <a:prstClr val="white"/>
                </a:solidFill>
              </a:endParaRPr>
            </a:p>
          </p:txBody>
        </p:sp>
        <p:pic>
          <p:nvPicPr>
            <p:cNvPr id="3" name="Graphic 2" descr="Group"/>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5833296" y="5923838"/>
              <a:ext cx="540189" cy="540189"/>
            </a:xfrm>
            <a:prstGeom prst="rect">
              <a:avLst/>
            </a:prstGeom>
          </p:spPr>
        </p:pic>
      </p:gr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62"/>
                                        </p:tgtEl>
                                      </p:cBhvr>
                                    </p:cmd>
                                  </p:childTnLst>
                                </p:cTn>
                              </p:par>
                              <p:par>
                                <p:cTn id="7" presetID="19" presetClass="emph" presetSubtype="0" repeatCount="indefinite" fill="hold" grpId="0" nodeType="withEffect">
                                  <p:stCondLst>
                                    <p:cond delay="0"/>
                                  </p:stCondLst>
                                  <p:childTnLst>
                                    <p:animClr clrSpc="rgb" dir="cw">
                                      <p:cBhvr override="childStyle">
                                        <p:cTn id="8" dur="500" fill="hold"/>
                                        <p:tgtEl>
                                          <p:spTgt spid="77887"/>
                                        </p:tgtEl>
                                        <p:attrNameLst>
                                          <p:attrName>style.color</p:attrName>
                                        </p:attrNameLst>
                                      </p:cBhvr>
                                      <p:to>
                                        <a:srgbClr val="FFC000"/>
                                      </p:to>
                                    </p:animClr>
                                    <p:animClr clrSpc="rgb" dir="cw">
                                      <p:cBhvr>
                                        <p:cTn id="9" dur="500" fill="hold"/>
                                        <p:tgtEl>
                                          <p:spTgt spid="77887"/>
                                        </p:tgtEl>
                                        <p:attrNameLst>
                                          <p:attrName>fillcolor</p:attrName>
                                        </p:attrNameLst>
                                      </p:cBhvr>
                                      <p:to>
                                        <a:srgbClr val="FFC000"/>
                                      </p:to>
                                    </p:animClr>
                                    <p:set>
                                      <p:cBhvr>
                                        <p:cTn id="10" dur="500" fill="hold"/>
                                        <p:tgtEl>
                                          <p:spTgt spid="77887"/>
                                        </p:tgtEl>
                                        <p:attrNameLst>
                                          <p:attrName>fill.type</p:attrName>
                                        </p:attrNameLst>
                                      </p:cBhvr>
                                      <p:to>
                                        <p:strVal val="solid"/>
                                      </p:to>
                                    </p:set>
                                    <p:set>
                                      <p:cBhvr>
                                        <p:cTn id="11" dur="500" fill="hold"/>
                                        <p:tgtEl>
                                          <p:spTgt spid="77887"/>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131"/>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159"/>
                                        </p:tgtEl>
                                      </p:cBhvr>
                                    </p:cmd>
                                  </p:childTnLst>
                                </p:cTn>
                              </p:par>
                            </p:childTnLst>
                          </p:cTn>
                        </p:par>
                      </p:childTnLst>
                    </p:cTn>
                  </p:par>
                </p:childTnLst>
              </p:cTn>
              <p:nextCondLst>
                <p:cond evt="onClick" delay="0">
                  <p:tgtEl>
                    <p:spTgt spid="131"/>
                  </p:tgtEl>
                </p:cond>
              </p:nextCondLst>
            </p:seq>
            <p:video>
              <p:cMediaNode vol="80000">
                <p:cTn id="17" fill="hold" display="0">
                  <p:stCondLst>
                    <p:cond delay="indefinite"/>
                  </p:stCondLst>
                </p:cTn>
                <p:tgtEl>
                  <p:spTgt spid="159"/>
                </p:tgtEl>
              </p:cMediaNode>
            </p:video>
            <p:audio>
              <p:cMediaNode vol="57500" numSld="999" showWhenStopped="0">
                <p:cTn id="18" fill="hold" display="0">
                  <p:stCondLst>
                    <p:cond delay="indefinite"/>
                  </p:stCondLst>
                  <p:endCondLst>
                    <p:cond evt="onStopAudio" delay="0">
                      <p:tgtEl>
                        <p:sldTgt/>
                      </p:tgtEl>
                    </p:cond>
                  </p:endCondLst>
                </p:cTn>
                <p:tgtEl>
                  <p:spTgt spid="162"/>
                </p:tgtEl>
              </p:cMediaNode>
            </p:audio>
            <p:seq concurrent="1" nextAc="seek">
              <p:cTn id="19" restart="whenNotActive" fill="hold" evtFilter="cancelBubble" nodeType="interactiveSeq">
                <p:stCondLst>
                  <p:cond evt="onClick" delay="0">
                    <p:tgtEl>
                      <p:spTgt spid="77864"/>
                    </p:tgtEl>
                  </p:cond>
                </p:stCondLst>
                <p:endSync evt="end" delay="0">
                  <p:rtn val="all"/>
                </p:endSync>
                <p:childTnLst>
                  <p:par>
                    <p:cTn id="20" fill="hold">
                      <p:stCondLst>
                        <p:cond delay="0"/>
                      </p:stCondLst>
                      <p:childTnLst>
                        <p:par>
                          <p:cTn id="21" fill="hold">
                            <p:stCondLst>
                              <p:cond delay="0"/>
                            </p:stCondLst>
                            <p:childTnLst>
                              <p:par>
                                <p:cTn id="22" presetID="19" presetClass="emph" presetSubtype="0" repeatCount="indefinite" fill="hold" grpId="0" nodeType="clickEffect">
                                  <p:stCondLst>
                                    <p:cond delay="0"/>
                                  </p:stCondLst>
                                  <p:childTnLst>
                                    <p:animClr clrSpc="rgb" dir="cw">
                                      <p:cBhvr override="childStyle">
                                        <p:cTn id="23" dur="500" fill="hold"/>
                                        <p:tgtEl>
                                          <p:spTgt spid="77864"/>
                                        </p:tgtEl>
                                        <p:attrNameLst>
                                          <p:attrName>style.color</p:attrName>
                                        </p:attrNameLst>
                                      </p:cBhvr>
                                      <p:to>
                                        <a:srgbClr val="00B050"/>
                                      </p:to>
                                    </p:animClr>
                                    <p:animClr clrSpc="rgb" dir="cw">
                                      <p:cBhvr>
                                        <p:cTn id="24" dur="500" fill="hold"/>
                                        <p:tgtEl>
                                          <p:spTgt spid="77864"/>
                                        </p:tgtEl>
                                        <p:attrNameLst>
                                          <p:attrName>fillcolor</p:attrName>
                                        </p:attrNameLst>
                                      </p:cBhvr>
                                      <p:to>
                                        <a:srgbClr val="00B050"/>
                                      </p:to>
                                    </p:animClr>
                                    <p:set>
                                      <p:cBhvr>
                                        <p:cTn id="25" dur="500" fill="hold"/>
                                        <p:tgtEl>
                                          <p:spTgt spid="77864"/>
                                        </p:tgtEl>
                                        <p:attrNameLst>
                                          <p:attrName>fill.type</p:attrName>
                                        </p:attrNameLst>
                                      </p:cBhvr>
                                      <p:to>
                                        <p:strVal val="solid"/>
                                      </p:to>
                                    </p:set>
                                    <p:set>
                                      <p:cBhvr>
                                        <p:cTn id="26" dur="500" fill="hold"/>
                                        <p:tgtEl>
                                          <p:spTgt spid="77864"/>
                                        </p:tgtEl>
                                        <p:attrNameLst>
                                          <p:attrName>fill.on</p:attrName>
                                        </p:attrNameLst>
                                      </p:cBhvr>
                                      <p:to>
                                        <p:strVal val="true"/>
                                      </p:to>
                                    </p:set>
                                  </p:childTnLst>
                                  <p:subTnLst>
                                    <p:audio>
                                      <p:cMediaNode>
                                        <p:cTn display="0" masterRel="sameClick">
                                          <p:stCondLst>
                                            <p:cond evt="begin" delay="0">
                                              <p:tn val="22"/>
                                            </p:cond>
                                          </p:stCondLst>
                                          <p:endCondLst>
                                            <p:cond evt="onStopAudio" delay="0">
                                              <p:tgtEl>
                                                <p:sldTgt/>
                                              </p:tgtEl>
                                            </p:cond>
                                          </p:endCondLst>
                                        </p:cTn>
                                        <p:tgtEl>
                                          <p:sndTgt r:embed="rId4" name="09 Who's Was Correct_.wav"/>
                                        </p:tgtEl>
                                      </p:cMediaNode>
                                    </p:audio>
                                  </p:subTnLst>
                                </p:cTn>
                              </p:par>
                            </p:childTnLst>
                          </p:cTn>
                        </p:par>
                      </p:childTnLst>
                    </p:cTn>
                  </p:par>
                </p:childTnLst>
              </p:cTn>
              <p:nextCondLst>
                <p:cond evt="onClick" delay="0">
                  <p:tgtEl>
                    <p:spTgt spid="77864"/>
                  </p:tgtEl>
                </p:cond>
              </p:nextCondLst>
            </p:seq>
            <p:seq concurrent="1" nextAc="seek">
              <p:cTn id="27" restart="whenNotActive" fill="hold" evtFilter="cancelBubble" nodeType="interactiveSeq">
                <p:stCondLst>
                  <p:cond evt="onClick" delay="0">
                    <p:tgtEl>
                      <p:spTgt spid="77863"/>
                    </p:tgtEl>
                  </p:cond>
                </p:stCondLst>
                <p:endSync evt="end" delay="0">
                  <p:rtn val="all"/>
                </p:endSync>
                <p:childTnLst>
                  <p:par>
                    <p:cTn id="28" fill="hold">
                      <p:stCondLst>
                        <p:cond delay="0"/>
                      </p:stCondLst>
                      <p:childTnLst>
                        <p:par>
                          <p:cTn id="29" fill="hold">
                            <p:stCondLst>
                              <p:cond delay="0"/>
                            </p:stCondLst>
                            <p:childTnLst>
                              <p:par>
                                <p:cTn id="30" presetID="19" presetClass="emph" presetSubtype="0" fill="hold" grpId="0" nodeType="clickEffect">
                                  <p:stCondLst>
                                    <p:cond delay="0"/>
                                  </p:stCondLst>
                                  <p:childTnLst>
                                    <p:animClr clrSpc="rgb" dir="cw">
                                      <p:cBhvr override="childStyle">
                                        <p:cTn id="31" dur="500" fill="hold"/>
                                        <p:tgtEl>
                                          <p:spTgt spid="77863"/>
                                        </p:tgtEl>
                                        <p:attrNameLst>
                                          <p:attrName>style.color</p:attrName>
                                        </p:attrNameLst>
                                      </p:cBhvr>
                                      <p:to>
                                        <a:srgbClr val="C00000"/>
                                      </p:to>
                                    </p:animClr>
                                    <p:animClr clrSpc="rgb" dir="cw">
                                      <p:cBhvr>
                                        <p:cTn id="32" dur="500" fill="hold"/>
                                        <p:tgtEl>
                                          <p:spTgt spid="77863"/>
                                        </p:tgtEl>
                                        <p:attrNameLst>
                                          <p:attrName>fillcolor</p:attrName>
                                        </p:attrNameLst>
                                      </p:cBhvr>
                                      <p:to>
                                        <a:srgbClr val="C00000"/>
                                      </p:to>
                                    </p:animClr>
                                    <p:set>
                                      <p:cBhvr>
                                        <p:cTn id="33" dur="500" fill="hold"/>
                                        <p:tgtEl>
                                          <p:spTgt spid="77863"/>
                                        </p:tgtEl>
                                        <p:attrNameLst>
                                          <p:attrName>fill.type</p:attrName>
                                        </p:attrNameLst>
                                      </p:cBhvr>
                                      <p:to>
                                        <p:strVal val="solid"/>
                                      </p:to>
                                    </p:set>
                                    <p:set>
                                      <p:cBhvr>
                                        <p:cTn id="34" dur="500" fill="hold"/>
                                        <p:tgtEl>
                                          <p:spTgt spid="77863"/>
                                        </p:tgtEl>
                                        <p:attrNameLst>
                                          <p:attrName>fill.on</p:attrName>
                                        </p:attrNameLst>
                                      </p:cBhvr>
                                      <p:to>
                                        <p:strVal val="true"/>
                                      </p:to>
                                    </p:set>
                                  </p:childTnLst>
                                  <p:subTnLst>
                                    <p:audio>
                                      <p:cMediaNode>
                                        <p:cTn display="0" masterRel="sameClick">
                                          <p:stCondLst>
                                            <p:cond evt="begin" delay="0">
                                              <p:tn val="30"/>
                                            </p:cond>
                                          </p:stCondLst>
                                          <p:endCondLst>
                                            <p:cond evt="onStopAudio" delay="0">
                                              <p:tgtEl>
                                                <p:sldTgt/>
                                              </p:tgtEl>
                                            </p:cond>
                                          </p:endCondLst>
                                        </p:cTn>
                                        <p:tgtEl>
                                          <p:sndTgt r:embed="rId18" name="61 $1,000,000 Lose.wav"/>
                                        </p:tgtEl>
                                      </p:cMediaNode>
                                    </p:audio>
                                  </p:subTnLst>
                                </p:cTn>
                              </p:par>
                            </p:childTnLst>
                          </p:cTn>
                        </p:par>
                      </p:childTnLst>
                    </p:cTn>
                  </p:par>
                </p:childTnLst>
              </p:cTn>
              <p:nextCondLst>
                <p:cond evt="onClick" delay="0">
                  <p:tgtEl>
                    <p:spTgt spid="77863"/>
                  </p:tgtEl>
                </p:cond>
              </p:nextCondLst>
            </p:seq>
            <p:seq concurrent="1" nextAc="seek">
              <p:cTn id="35" restart="whenNotActive" fill="hold" evtFilter="cancelBubble" nodeType="interactiveSeq">
                <p:stCondLst>
                  <p:cond evt="onClick" delay="0">
                    <p:tgtEl>
                      <p:spTgt spid="77861"/>
                    </p:tgtEl>
                  </p:cond>
                </p:stCondLst>
                <p:endSync evt="end" delay="0">
                  <p:rtn val="all"/>
                </p:endSync>
                <p:childTnLst>
                  <p:par>
                    <p:cTn id="36" fill="hold">
                      <p:stCondLst>
                        <p:cond delay="0"/>
                      </p:stCondLst>
                      <p:childTnLst>
                        <p:par>
                          <p:cTn id="37" fill="hold">
                            <p:stCondLst>
                              <p:cond delay="0"/>
                            </p:stCondLst>
                            <p:childTnLst>
                              <p:par>
                                <p:cTn id="38" presetID="19" presetClass="emph" presetSubtype="0" fill="hold" grpId="0" nodeType="clickEffect">
                                  <p:stCondLst>
                                    <p:cond delay="0"/>
                                  </p:stCondLst>
                                  <p:childTnLst>
                                    <p:animClr clrSpc="rgb" dir="cw">
                                      <p:cBhvr override="childStyle">
                                        <p:cTn id="39" dur="500" fill="hold"/>
                                        <p:tgtEl>
                                          <p:spTgt spid="77861"/>
                                        </p:tgtEl>
                                        <p:attrNameLst>
                                          <p:attrName>style.color</p:attrName>
                                        </p:attrNameLst>
                                      </p:cBhvr>
                                      <p:to>
                                        <a:srgbClr val="C00000"/>
                                      </p:to>
                                    </p:animClr>
                                    <p:animClr clrSpc="rgb" dir="cw">
                                      <p:cBhvr>
                                        <p:cTn id="40" dur="500" fill="hold"/>
                                        <p:tgtEl>
                                          <p:spTgt spid="77861"/>
                                        </p:tgtEl>
                                        <p:attrNameLst>
                                          <p:attrName>fillcolor</p:attrName>
                                        </p:attrNameLst>
                                      </p:cBhvr>
                                      <p:to>
                                        <a:srgbClr val="C00000"/>
                                      </p:to>
                                    </p:animClr>
                                    <p:set>
                                      <p:cBhvr>
                                        <p:cTn id="41" dur="500" fill="hold"/>
                                        <p:tgtEl>
                                          <p:spTgt spid="77861"/>
                                        </p:tgtEl>
                                        <p:attrNameLst>
                                          <p:attrName>fill.type</p:attrName>
                                        </p:attrNameLst>
                                      </p:cBhvr>
                                      <p:to>
                                        <p:strVal val="solid"/>
                                      </p:to>
                                    </p:set>
                                    <p:set>
                                      <p:cBhvr>
                                        <p:cTn id="42" dur="500" fill="hold"/>
                                        <p:tgtEl>
                                          <p:spTgt spid="77861"/>
                                        </p:tgtEl>
                                        <p:attrNameLst>
                                          <p:attrName>fill.on</p:attrName>
                                        </p:attrNameLst>
                                      </p:cBhvr>
                                      <p:to>
                                        <p:strVal val="true"/>
                                      </p:to>
                                    </p:set>
                                  </p:childTnLst>
                                  <p:subTnLst>
                                    <p:audio>
                                      <p:cMediaNode>
                                        <p:cTn display="0" masterRel="sameClick">
                                          <p:stCondLst>
                                            <p:cond evt="begin" delay="0">
                                              <p:tn val="38"/>
                                            </p:cond>
                                          </p:stCondLst>
                                          <p:endCondLst>
                                            <p:cond evt="onStopAudio" delay="0">
                                              <p:tgtEl>
                                                <p:sldTgt/>
                                              </p:tgtEl>
                                            </p:cond>
                                          </p:endCondLst>
                                        </p:cTn>
                                        <p:tgtEl>
                                          <p:sndTgt r:embed="rId18" name="61 $1,000,000 Lose.wav"/>
                                        </p:tgtEl>
                                      </p:cMediaNode>
                                    </p:audio>
                                  </p:subTnLst>
                                </p:cTn>
                              </p:par>
                            </p:childTnLst>
                          </p:cTn>
                        </p:par>
                      </p:childTnLst>
                    </p:cTn>
                  </p:par>
                </p:childTnLst>
              </p:cTn>
              <p:nextCondLst>
                <p:cond evt="onClick" delay="0">
                  <p:tgtEl>
                    <p:spTgt spid="77861"/>
                  </p:tgtEl>
                </p:cond>
              </p:nextCondLst>
            </p:seq>
            <p:seq concurrent="1" nextAc="seek">
              <p:cTn id="43" restart="whenNotActive" fill="hold" evtFilter="cancelBubble" nodeType="interactiveSeq">
                <p:stCondLst>
                  <p:cond evt="onClick" delay="0">
                    <p:tgtEl>
                      <p:spTgt spid="77862"/>
                    </p:tgtEl>
                  </p:cond>
                </p:stCondLst>
                <p:endSync evt="end" delay="0">
                  <p:rtn val="all"/>
                </p:endSync>
                <p:childTnLst>
                  <p:par>
                    <p:cTn id="44" fill="hold">
                      <p:stCondLst>
                        <p:cond delay="0"/>
                      </p:stCondLst>
                      <p:childTnLst>
                        <p:par>
                          <p:cTn id="45" fill="hold">
                            <p:stCondLst>
                              <p:cond delay="0"/>
                            </p:stCondLst>
                            <p:childTnLst>
                              <p:par>
                                <p:cTn id="46" presetID="19" presetClass="emph" presetSubtype="0" fill="hold" grpId="0" nodeType="clickEffect">
                                  <p:stCondLst>
                                    <p:cond delay="0"/>
                                  </p:stCondLst>
                                  <p:childTnLst>
                                    <p:animClr clrSpc="rgb" dir="cw">
                                      <p:cBhvr override="childStyle">
                                        <p:cTn id="47" dur="500" fill="hold"/>
                                        <p:tgtEl>
                                          <p:spTgt spid="77862"/>
                                        </p:tgtEl>
                                        <p:attrNameLst>
                                          <p:attrName>style.color</p:attrName>
                                        </p:attrNameLst>
                                      </p:cBhvr>
                                      <p:to>
                                        <a:srgbClr val="C00000"/>
                                      </p:to>
                                    </p:animClr>
                                    <p:animClr clrSpc="rgb" dir="cw">
                                      <p:cBhvr>
                                        <p:cTn id="48" dur="500" fill="hold"/>
                                        <p:tgtEl>
                                          <p:spTgt spid="77862"/>
                                        </p:tgtEl>
                                        <p:attrNameLst>
                                          <p:attrName>fillcolor</p:attrName>
                                        </p:attrNameLst>
                                      </p:cBhvr>
                                      <p:to>
                                        <a:srgbClr val="C00000"/>
                                      </p:to>
                                    </p:animClr>
                                    <p:set>
                                      <p:cBhvr>
                                        <p:cTn id="49" dur="500" fill="hold"/>
                                        <p:tgtEl>
                                          <p:spTgt spid="77862"/>
                                        </p:tgtEl>
                                        <p:attrNameLst>
                                          <p:attrName>fill.type</p:attrName>
                                        </p:attrNameLst>
                                      </p:cBhvr>
                                      <p:to>
                                        <p:strVal val="solid"/>
                                      </p:to>
                                    </p:set>
                                    <p:set>
                                      <p:cBhvr>
                                        <p:cTn id="50" dur="500" fill="hold"/>
                                        <p:tgtEl>
                                          <p:spTgt spid="77862"/>
                                        </p:tgtEl>
                                        <p:attrNameLst>
                                          <p:attrName>fill.on</p:attrName>
                                        </p:attrNameLst>
                                      </p:cBhvr>
                                      <p:to>
                                        <p:strVal val="true"/>
                                      </p:to>
                                    </p:set>
                                  </p:childTnLst>
                                  <p:subTnLst>
                                    <p:audio>
                                      <p:cMediaNode>
                                        <p:cTn display="0" masterRel="sameClick">
                                          <p:stCondLst>
                                            <p:cond evt="begin" delay="0">
                                              <p:tn val="46"/>
                                            </p:cond>
                                          </p:stCondLst>
                                          <p:endCondLst>
                                            <p:cond evt="onStopAudio" delay="0">
                                              <p:tgtEl>
                                                <p:sldTgt/>
                                              </p:tgtEl>
                                            </p:cond>
                                          </p:endCondLst>
                                        </p:cTn>
                                        <p:tgtEl>
                                          <p:sndTgt r:embed="rId18" name="61 $1,000,000 Lose.wav"/>
                                        </p:tgtEl>
                                      </p:cMediaNode>
                                    </p:audio>
                                  </p:subTnLst>
                                </p:cTn>
                              </p:par>
                            </p:childTnLst>
                          </p:cTn>
                        </p:par>
                      </p:childTnLst>
                    </p:cTn>
                  </p:par>
                </p:childTnLst>
              </p:cTn>
              <p:nextCondLst>
                <p:cond evt="onClick" delay="0">
                  <p:tgtEl>
                    <p:spTgt spid="77862"/>
                  </p:tgtEl>
                </p:cond>
              </p:nextCondLst>
            </p:seq>
            <p:seq concurrent="1" nextAc="seek">
              <p:cTn id="51" restart="whenNotActive" fill="hold" evtFilter="cancelBubble" nodeType="interactiveSeq">
                <p:stCondLst>
                  <p:cond evt="onClick" delay="0">
                    <p:tgtEl>
                      <p:spTgt spid="107"/>
                    </p:tgtEl>
                  </p:cond>
                </p:stCondLst>
                <p:endSync evt="end" delay="0">
                  <p:rtn val="all"/>
                </p:endSync>
                <p:childTnLst>
                  <p:par>
                    <p:cTn id="52" fill="hold">
                      <p:stCondLst>
                        <p:cond delay="0"/>
                      </p:stCondLst>
                      <p:childTnLst>
                        <p:par>
                          <p:cTn id="53" fill="hold">
                            <p:stCondLst>
                              <p:cond delay="0"/>
                            </p:stCondLst>
                            <p:childTnLst>
                              <p:par>
                                <p:cTn id="54" presetID="16" presetClass="exit" presetSubtype="21" fill="hold" grpId="1" nodeType="clickEffect">
                                  <p:stCondLst>
                                    <p:cond delay="0"/>
                                  </p:stCondLst>
                                  <p:childTnLst>
                                    <p:animEffect transition="out" filter="barn(inVertical)">
                                      <p:cBhvr>
                                        <p:cTn id="55" dur="500"/>
                                        <p:tgtEl>
                                          <p:spTgt spid="77863"/>
                                        </p:tgtEl>
                                      </p:cBhvr>
                                    </p:animEffect>
                                    <p:set>
                                      <p:cBhvr>
                                        <p:cTn id="56" dur="1" fill="hold">
                                          <p:stCondLst>
                                            <p:cond delay="499"/>
                                          </p:stCondLst>
                                        </p:cTn>
                                        <p:tgtEl>
                                          <p:spTgt spid="77863"/>
                                        </p:tgtEl>
                                        <p:attrNameLst>
                                          <p:attrName>style.visibility</p:attrName>
                                        </p:attrNameLst>
                                      </p:cBhvr>
                                      <p:to>
                                        <p:strVal val="hidden"/>
                                      </p:to>
                                    </p:set>
                                  </p:childTnLst>
                                  <p:subTnLst>
                                    <p:audio>
                                      <p:cMediaNode>
                                        <p:cTn display="0" masterRel="sameClick">
                                          <p:stCondLst>
                                            <p:cond evt="begin" delay="0">
                                              <p:tn val="54"/>
                                            </p:cond>
                                          </p:stCondLst>
                                          <p:endCondLst>
                                            <p:cond evt="onStopAudio" delay="0">
                                              <p:tgtEl>
                                                <p:sldTgt/>
                                              </p:tgtEl>
                                            </p:cond>
                                          </p:endCondLst>
                                        </p:cTn>
                                        <p:tgtEl>
                                          <p:sndTgt r:embed="rId19" name="bomb.wav"/>
                                        </p:tgtEl>
                                      </p:cMediaNode>
                                    </p:audio>
                                  </p:subTnLst>
                                </p:cTn>
                              </p:par>
                              <p:par>
                                <p:cTn id="57" presetID="16" presetClass="exit" presetSubtype="21" fill="hold" grpId="0" nodeType="withEffect">
                                  <p:stCondLst>
                                    <p:cond delay="0"/>
                                  </p:stCondLst>
                                  <p:childTnLst>
                                    <p:animEffect transition="out" filter="barn(inVertical)">
                                      <p:cBhvr>
                                        <p:cTn id="58" dur="500"/>
                                        <p:tgtEl>
                                          <p:spTgt spid="77877"/>
                                        </p:tgtEl>
                                      </p:cBhvr>
                                    </p:animEffect>
                                    <p:set>
                                      <p:cBhvr>
                                        <p:cTn id="59" dur="1" fill="hold">
                                          <p:stCondLst>
                                            <p:cond delay="499"/>
                                          </p:stCondLst>
                                        </p:cTn>
                                        <p:tgtEl>
                                          <p:spTgt spid="77877"/>
                                        </p:tgtEl>
                                        <p:attrNameLst>
                                          <p:attrName>style.visibility</p:attrName>
                                        </p:attrNameLst>
                                      </p:cBhvr>
                                      <p:to>
                                        <p:strVal val="hidden"/>
                                      </p:to>
                                    </p:set>
                                  </p:childTnLst>
                                </p:cTn>
                              </p:par>
                              <p:par>
                                <p:cTn id="60" presetID="16" presetClass="exit" presetSubtype="21" fill="hold" grpId="1" nodeType="withEffect">
                                  <p:stCondLst>
                                    <p:cond delay="0"/>
                                  </p:stCondLst>
                                  <p:childTnLst>
                                    <p:animEffect transition="out" filter="barn(inVertical)">
                                      <p:cBhvr>
                                        <p:cTn id="61" dur="500"/>
                                        <p:tgtEl>
                                          <p:spTgt spid="77862"/>
                                        </p:tgtEl>
                                      </p:cBhvr>
                                    </p:animEffect>
                                    <p:set>
                                      <p:cBhvr>
                                        <p:cTn id="62" dur="1" fill="hold">
                                          <p:stCondLst>
                                            <p:cond delay="499"/>
                                          </p:stCondLst>
                                        </p:cTn>
                                        <p:tgtEl>
                                          <p:spTgt spid="77862"/>
                                        </p:tgtEl>
                                        <p:attrNameLst>
                                          <p:attrName>style.visibility</p:attrName>
                                        </p:attrNameLst>
                                      </p:cBhvr>
                                      <p:to>
                                        <p:strVal val="hidden"/>
                                      </p:to>
                                    </p:set>
                                  </p:childTnLst>
                                  <p:subTnLst>
                                    <p:audio>
                                      <p:cMediaNode>
                                        <p:cTn display="0" masterRel="sameClick">
                                          <p:stCondLst>
                                            <p:cond evt="begin" delay="0">
                                              <p:tn val="60"/>
                                            </p:cond>
                                          </p:stCondLst>
                                          <p:endCondLst>
                                            <p:cond evt="onStopAudio" delay="0">
                                              <p:tgtEl>
                                                <p:sldTgt/>
                                              </p:tgtEl>
                                            </p:cond>
                                          </p:endCondLst>
                                        </p:cTn>
                                        <p:tgtEl>
                                          <p:sndTgt r:embed="rId19" name="bomb.wav"/>
                                        </p:tgtEl>
                                      </p:cMediaNode>
                                    </p:audio>
                                  </p:subTnLst>
                                </p:cTn>
                              </p:par>
                              <p:par>
                                <p:cTn id="63" presetID="16" presetClass="exit" presetSubtype="21" fill="hold" grpId="0" nodeType="withEffect">
                                  <p:stCondLst>
                                    <p:cond delay="0"/>
                                  </p:stCondLst>
                                  <p:childTnLst>
                                    <p:animEffect transition="out" filter="barn(inVertical)">
                                      <p:cBhvr>
                                        <p:cTn id="64" dur="500"/>
                                        <p:tgtEl>
                                          <p:spTgt spid="77879"/>
                                        </p:tgtEl>
                                      </p:cBhvr>
                                    </p:animEffect>
                                    <p:set>
                                      <p:cBhvr>
                                        <p:cTn id="65" dur="1" fill="hold">
                                          <p:stCondLst>
                                            <p:cond delay="499"/>
                                          </p:stCondLst>
                                        </p:cTn>
                                        <p:tgtEl>
                                          <p:spTgt spid="77879"/>
                                        </p:tgtEl>
                                        <p:attrNameLst>
                                          <p:attrName>style.visibility</p:attrName>
                                        </p:attrNameLst>
                                      </p:cBhvr>
                                      <p:to>
                                        <p:strVal val="hidden"/>
                                      </p:to>
                                    </p:set>
                                  </p:childTnLst>
                                  <p:subTnLst>
                                    <p:audio>
                                      <p:cMediaNode>
                                        <p:cTn display="0" masterRel="sameClick">
                                          <p:stCondLst>
                                            <p:cond evt="begin" delay="0">
                                              <p:tn val="63"/>
                                            </p:cond>
                                          </p:stCondLst>
                                          <p:endCondLst>
                                            <p:cond evt="onStopAudio" delay="0">
                                              <p:tgtEl>
                                                <p:sldTgt/>
                                              </p:tgtEl>
                                            </p:cond>
                                          </p:endCondLst>
                                        </p:cTn>
                                        <p:tgtEl>
                                          <p:sndTgt r:embed="rId19" name="bomb.wav"/>
                                        </p:tgtEl>
                                      </p:cMediaNode>
                                    </p:audio>
                                  </p:subTnLst>
                                </p:cTn>
                              </p:par>
                            </p:childTnLst>
                          </p:cTn>
                        </p:par>
                      </p:childTnLst>
                    </p:cTn>
                  </p:par>
                </p:childTnLst>
              </p:cTn>
              <p:nextCondLst>
                <p:cond evt="onClick" delay="0">
                  <p:tgtEl>
                    <p:spTgt spid="107"/>
                  </p:tgtEl>
                </p:cond>
              </p:nextCondLst>
            </p:seq>
          </p:childTnLst>
        </p:cTn>
      </p:par>
    </p:tnLst>
    <p:bldLst>
      <p:bldP spid="77887" grpId="0" animBg="1"/>
      <p:bldP spid="77862" grpId="0" animBg="1"/>
      <p:bldP spid="77862" grpId="1" animBg="1"/>
      <p:bldP spid="77861" grpId="0" animBg="1"/>
      <p:bldP spid="77864" grpId="0" animBg="1"/>
      <p:bldP spid="77863" grpId="0" animBg="1"/>
      <p:bldP spid="77863" grpId="1" animBg="1"/>
      <p:bldP spid="77877" grpId="0" animBg="1"/>
      <p:bldP spid="7787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AF9F0"/>
        </a:solidFill>
        <a:effectLst/>
      </p:bgPr>
    </p:bg>
    <p:spTree>
      <p:nvGrpSpPr>
        <p:cNvPr id="1" name=""/>
        <p:cNvGrpSpPr/>
        <p:nvPr/>
      </p:nvGrpSpPr>
      <p:grpSpPr>
        <a:xfrm>
          <a:off x="0" y="0"/>
          <a:ext cx="0" cy="0"/>
          <a:chOff x="0" y="0"/>
          <a:chExt cx="0" cy="0"/>
        </a:xfrm>
      </p:grpSpPr>
      <p:grpSp>
        <p:nvGrpSpPr>
          <p:cNvPr id="2" name="Group 2"/>
          <p:cNvGrpSpPr/>
          <p:nvPr/>
        </p:nvGrpSpPr>
        <p:grpSpPr>
          <a:xfrm>
            <a:off x="-1393410" y="0"/>
            <a:ext cx="20399600" cy="10287000"/>
            <a:chOff x="0" y="0"/>
            <a:chExt cx="27199466" cy="13716000"/>
          </a:xfrm>
        </p:grpSpPr>
        <p:sp>
          <p:nvSpPr>
            <p:cNvPr id="3" name="Freeform 3"/>
            <p:cNvSpPr/>
            <p:nvPr/>
          </p:nvSpPr>
          <p:spPr>
            <a:xfrm>
              <a:off x="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1">
                <a:alphaModFix amt="19999"/>
                <a:extLst>
                  <a:ext uri="{96DAC541-7B7A-43D3-8B79-37D633B846F1}">
                    <asvg:svgBlip xmlns:asvg="http://schemas.microsoft.com/office/drawing/2016/SVG/main" r:embed="rId2"/>
                  </a:ext>
                </a:extLst>
              </a:blip>
              <a:stretch>
                <a:fillRect/>
              </a:stretch>
            </a:blipFill>
          </p:spPr>
        </p:sp>
        <p:sp>
          <p:nvSpPr>
            <p:cNvPr id="4" name="Freeform 4"/>
            <p:cNvSpPr/>
            <p:nvPr/>
          </p:nvSpPr>
          <p:spPr>
            <a:xfrm>
              <a:off x="13483466"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1">
                <a:alphaModFix amt="19999"/>
                <a:extLst>
                  <a:ext uri="{96DAC541-7B7A-43D3-8B79-37D633B846F1}">
                    <asvg:svgBlip xmlns:asvg="http://schemas.microsoft.com/office/drawing/2016/SVG/main" r:embed="rId2"/>
                  </a:ext>
                </a:extLst>
              </a:blip>
              <a:stretch>
                <a:fillRect/>
              </a:stretch>
            </a:blipFill>
          </p:spPr>
        </p:sp>
      </p:grpSp>
      <p:grpSp>
        <p:nvGrpSpPr>
          <p:cNvPr id="5" name="Group 5"/>
          <p:cNvGrpSpPr/>
          <p:nvPr/>
        </p:nvGrpSpPr>
        <p:grpSpPr>
          <a:xfrm>
            <a:off x="9370499" y="1028700"/>
            <a:ext cx="7888801" cy="8229600"/>
            <a:chOff x="0" y="0"/>
            <a:chExt cx="2077709" cy="2167467"/>
          </a:xfrm>
        </p:grpSpPr>
        <p:sp>
          <p:nvSpPr>
            <p:cNvPr id="6" name="Freeform 6"/>
            <p:cNvSpPr/>
            <p:nvPr/>
          </p:nvSpPr>
          <p:spPr>
            <a:xfrm>
              <a:off x="0" y="0"/>
              <a:ext cx="2077709" cy="2167467"/>
            </a:xfrm>
            <a:custGeom>
              <a:avLst/>
              <a:gdLst/>
              <a:ahLst/>
              <a:cxnLst/>
              <a:rect l="l" t="t" r="r" b="b"/>
              <a:pathLst>
                <a:path w="2077709" h="2167467">
                  <a:moveTo>
                    <a:pt x="50050" y="0"/>
                  </a:moveTo>
                  <a:lnTo>
                    <a:pt x="2027658" y="0"/>
                  </a:lnTo>
                  <a:cubicBezTo>
                    <a:pt x="2055301" y="0"/>
                    <a:pt x="2077709" y="22408"/>
                    <a:pt x="2077709" y="50050"/>
                  </a:cubicBezTo>
                  <a:lnTo>
                    <a:pt x="2077709" y="2117416"/>
                  </a:lnTo>
                  <a:cubicBezTo>
                    <a:pt x="2077709" y="2145058"/>
                    <a:pt x="2055301" y="2167467"/>
                    <a:pt x="2027658" y="2167467"/>
                  </a:cubicBezTo>
                  <a:lnTo>
                    <a:pt x="50050" y="2167467"/>
                  </a:lnTo>
                  <a:cubicBezTo>
                    <a:pt x="36776" y="2167467"/>
                    <a:pt x="24046" y="2162194"/>
                    <a:pt x="14659" y="2152807"/>
                  </a:cubicBezTo>
                  <a:cubicBezTo>
                    <a:pt x="5273" y="2143421"/>
                    <a:pt x="0" y="2130690"/>
                    <a:pt x="0" y="2117416"/>
                  </a:cubicBezTo>
                  <a:lnTo>
                    <a:pt x="0" y="50050"/>
                  </a:lnTo>
                  <a:cubicBezTo>
                    <a:pt x="0" y="22408"/>
                    <a:pt x="22408" y="0"/>
                    <a:pt x="50050" y="0"/>
                  </a:cubicBezTo>
                  <a:close/>
                </a:path>
              </a:pathLst>
            </a:custGeom>
            <a:solidFill>
              <a:srgbClr val="AA917E"/>
            </a:solidFill>
          </p:spPr>
        </p:sp>
        <p:sp>
          <p:nvSpPr>
            <p:cNvPr id="7" name="TextBox 7"/>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grpSp>
        <p:nvGrpSpPr>
          <p:cNvPr id="8" name="Group 8"/>
          <p:cNvGrpSpPr/>
          <p:nvPr/>
        </p:nvGrpSpPr>
        <p:grpSpPr>
          <a:xfrm>
            <a:off x="1014113" y="1028700"/>
            <a:ext cx="7888801" cy="8338649"/>
            <a:chOff x="0" y="0"/>
            <a:chExt cx="2077709" cy="2196188"/>
          </a:xfrm>
        </p:grpSpPr>
        <p:sp>
          <p:nvSpPr>
            <p:cNvPr id="9" name="Freeform 9"/>
            <p:cNvSpPr/>
            <p:nvPr/>
          </p:nvSpPr>
          <p:spPr>
            <a:xfrm>
              <a:off x="0" y="0"/>
              <a:ext cx="2077709" cy="2196187"/>
            </a:xfrm>
            <a:custGeom>
              <a:avLst/>
              <a:gdLst/>
              <a:ahLst/>
              <a:cxnLst/>
              <a:rect l="l" t="t" r="r" b="b"/>
              <a:pathLst>
                <a:path w="2077709" h="2196187">
                  <a:moveTo>
                    <a:pt x="50050" y="0"/>
                  </a:moveTo>
                  <a:lnTo>
                    <a:pt x="2027658" y="0"/>
                  </a:lnTo>
                  <a:cubicBezTo>
                    <a:pt x="2055301" y="0"/>
                    <a:pt x="2077709" y="22408"/>
                    <a:pt x="2077709" y="50050"/>
                  </a:cubicBezTo>
                  <a:lnTo>
                    <a:pt x="2077709" y="2146137"/>
                  </a:lnTo>
                  <a:cubicBezTo>
                    <a:pt x="2077709" y="2173779"/>
                    <a:pt x="2055301" y="2196187"/>
                    <a:pt x="2027658" y="2196187"/>
                  </a:cubicBezTo>
                  <a:lnTo>
                    <a:pt x="50050" y="2196187"/>
                  </a:lnTo>
                  <a:cubicBezTo>
                    <a:pt x="36776" y="2196187"/>
                    <a:pt x="24046" y="2190914"/>
                    <a:pt x="14659" y="2181528"/>
                  </a:cubicBezTo>
                  <a:cubicBezTo>
                    <a:pt x="5273" y="2172142"/>
                    <a:pt x="0" y="2159411"/>
                    <a:pt x="0" y="2146137"/>
                  </a:cubicBezTo>
                  <a:lnTo>
                    <a:pt x="0" y="50050"/>
                  </a:lnTo>
                  <a:cubicBezTo>
                    <a:pt x="0" y="22408"/>
                    <a:pt x="22408" y="0"/>
                    <a:pt x="50050" y="0"/>
                  </a:cubicBezTo>
                  <a:close/>
                </a:path>
              </a:pathLst>
            </a:custGeom>
            <a:solidFill>
              <a:srgbClr val="AA917E"/>
            </a:solidFill>
          </p:spPr>
        </p:sp>
        <p:sp>
          <p:nvSpPr>
            <p:cNvPr id="10" name="TextBox 10"/>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sp>
        <p:nvSpPr>
          <p:cNvPr id="11" name="Freeform 11"/>
          <p:cNvSpPr/>
          <p:nvPr/>
        </p:nvSpPr>
        <p:spPr>
          <a:xfrm rot="-291588">
            <a:off x="2754636" y="1853530"/>
            <a:ext cx="5588530" cy="6017260"/>
          </a:xfrm>
          <a:custGeom>
            <a:avLst/>
            <a:gdLst/>
            <a:ahLst/>
            <a:cxnLst/>
            <a:rect l="l" t="t" r="r" b="b"/>
            <a:pathLst>
              <a:path w="5588530" h="6017260">
                <a:moveTo>
                  <a:pt x="0" y="0"/>
                </a:moveTo>
                <a:lnTo>
                  <a:pt x="5588530" y="0"/>
                </a:lnTo>
                <a:lnTo>
                  <a:pt x="5588530" y="6017260"/>
                </a:lnTo>
                <a:lnTo>
                  <a:pt x="0" y="6017260"/>
                </a:lnTo>
                <a:lnTo>
                  <a:pt x="0" y="0"/>
                </a:lnTo>
                <a:close/>
              </a:path>
            </a:pathLst>
          </a:custGeom>
          <a:blipFill>
            <a:blip r:embed="rId3"/>
            <a:stretch>
              <a:fillRect/>
            </a:stretch>
          </a:blipFill>
        </p:spPr>
      </p:sp>
      <p:grpSp>
        <p:nvGrpSpPr>
          <p:cNvPr id="12" name="Group 12"/>
          <p:cNvGrpSpPr/>
          <p:nvPr/>
        </p:nvGrpSpPr>
        <p:grpSpPr>
          <a:xfrm>
            <a:off x="10412161" y="1528510"/>
            <a:ext cx="6345467" cy="7229980"/>
            <a:chOff x="0" y="0"/>
            <a:chExt cx="1671234" cy="1904192"/>
          </a:xfrm>
        </p:grpSpPr>
        <p:sp>
          <p:nvSpPr>
            <p:cNvPr id="13" name="Freeform 13"/>
            <p:cNvSpPr/>
            <p:nvPr/>
          </p:nvSpPr>
          <p:spPr>
            <a:xfrm>
              <a:off x="0" y="0"/>
              <a:ext cx="1671234" cy="1904192"/>
            </a:xfrm>
            <a:custGeom>
              <a:avLst/>
              <a:gdLst/>
              <a:ahLst/>
              <a:cxnLst/>
              <a:rect l="l" t="t" r="r" b="b"/>
              <a:pathLst>
                <a:path w="1671234" h="1904192">
                  <a:moveTo>
                    <a:pt x="62224" y="0"/>
                  </a:moveTo>
                  <a:lnTo>
                    <a:pt x="1609011" y="0"/>
                  </a:lnTo>
                  <a:cubicBezTo>
                    <a:pt x="1643376" y="0"/>
                    <a:pt x="1671234" y="27858"/>
                    <a:pt x="1671234" y="62224"/>
                  </a:cubicBezTo>
                  <a:lnTo>
                    <a:pt x="1671234" y="1841969"/>
                  </a:lnTo>
                  <a:cubicBezTo>
                    <a:pt x="1671234" y="1876334"/>
                    <a:pt x="1643376" y="1904192"/>
                    <a:pt x="1609011" y="1904192"/>
                  </a:cubicBezTo>
                  <a:lnTo>
                    <a:pt x="62224" y="1904192"/>
                  </a:lnTo>
                  <a:cubicBezTo>
                    <a:pt x="27858" y="1904192"/>
                    <a:pt x="0" y="1876334"/>
                    <a:pt x="0" y="1841969"/>
                  </a:cubicBezTo>
                  <a:lnTo>
                    <a:pt x="0" y="62224"/>
                  </a:lnTo>
                  <a:cubicBezTo>
                    <a:pt x="0" y="27858"/>
                    <a:pt x="27858" y="0"/>
                    <a:pt x="62224" y="0"/>
                  </a:cubicBezTo>
                  <a:close/>
                </a:path>
              </a:pathLst>
            </a:custGeom>
            <a:solidFill>
              <a:srgbClr val="F7EFE2"/>
            </a:solidFill>
            <a:ln w="38100" cap="rnd">
              <a:solidFill>
                <a:srgbClr val="825445"/>
              </a:solidFill>
              <a:round/>
            </a:ln>
          </p:spPr>
        </p:sp>
        <p:sp>
          <p:nvSpPr>
            <p:cNvPr id="14" name="TextBox 14"/>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sp>
        <p:nvSpPr>
          <p:cNvPr id="15" name="Freeform 15"/>
          <p:cNvSpPr/>
          <p:nvPr/>
        </p:nvSpPr>
        <p:spPr>
          <a:xfrm>
            <a:off x="8604446" y="1627622"/>
            <a:ext cx="1079108" cy="7365787"/>
          </a:xfrm>
          <a:custGeom>
            <a:avLst/>
            <a:gdLst/>
            <a:ahLst/>
            <a:cxnLst/>
            <a:rect l="l" t="t" r="r" b="b"/>
            <a:pathLst>
              <a:path w="1079108" h="7365787">
                <a:moveTo>
                  <a:pt x="0" y="0"/>
                </a:moveTo>
                <a:lnTo>
                  <a:pt x="1079108" y="0"/>
                </a:lnTo>
                <a:lnTo>
                  <a:pt x="1079108" y="7365787"/>
                </a:lnTo>
                <a:lnTo>
                  <a:pt x="0" y="7365787"/>
                </a:lnTo>
                <a:lnTo>
                  <a:pt x="0" y="0"/>
                </a:lnTo>
                <a:close/>
              </a:path>
            </a:pathLst>
          </a:custGeom>
          <a:blipFill>
            <a:blip r:embed="rId4">
              <a:extLst>
                <a:ext uri="{96DAC541-7B7A-43D3-8B79-37D633B846F1}">
                  <asvg:svgBlip xmlns:asvg="http://schemas.microsoft.com/office/drawing/2016/SVG/main" r:embed="rId5"/>
                </a:ext>
              </a:extLst>
            </a:blip>
            <a:stretch>
              <a:fillRect b="-56269"/>
            </a:stretch>
          </a:blipFill>
        </p:spPr>
      </p:sp>
      <p:sp>
        <p:nvSpPr>
          <p:cNvPr id="16" name="Freeform 16"/>
          <p:cNvSpPr/>
          <p:nvPr/>
        </p:nvSpPr>
        <p:spPr>
          <a:xfrm>
            <a:off x="15755625" y="5563064"/>
            <a:ext cx="2532375" cy="6390851"/>
          </a:xfrm>
          <a:custGeom>
            <a:avLst/>
            <a:gdLst/>
            <a:ahLst/>
            <a:cxnLst/>
            <a:rect l="l" t="t" r="r" b="b"/>
            <a:pathLst>
              <a:path w="2532375" h="6390851">
                <a:moveTo>
                  <a:pt x="0" y="0"/>
                </a:moveTo>
                <a:lnTo>
                  <a:pt x="2532375" y="0"/>
                </a:lnTo>
                <a:lnTo>
                  <a:pt x="2532375" y="6390852"/>
                </a:lnTo>
                <a:lnTo>
                  <a:pt x="0" y="6390852"/>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7" name="Freeform 17"/>
          <p:cNvSpPr/>
          <p:nvPr/>
        </p:nvSpPr>
        <p:spPr>
          <a:xfrm>
            <a:off x="488925" y="456628"/>
            <a:ext cx="1889686" cy="1843440"/>
          </a:xfrm>
          <a:custGeom>
            <a:avLst/>
            <a:gdLst/>
            <a:ahLst/>
            <a:cxnLst/>
            <a:rect l="l" t="t" r="r" b="b"/>
            <a:pathLst>
              <a:path w="1889686" h="1843440">
                <a:moveTo>
                  <a:pt x="0" y="0"/>
                </a:moveTo>
                <a:lnTo>
                  <a:pt x="1889686" y="0"/>
                </a:lnTo>
                <a:lnTo>
                  <a:pt x="1889686" y="1843440"/>
                </a:lnTo>
                <a:lnTo>
                  <a:pt x="0" y="184344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18" name="TextBox 18"/>
          <p:cNvSpPr txBox="1"/>
          <p:nvPr/>
        </p:nvSpPr>
        <p:spPr>
          <a:xfrm>
            <a:off x="11113484" y="3296246"/>
            <a:ext cx="5173955" cy="4616648"/>
          </a:xfrm>
          <a:prstGeom prst="rect">
            <a:avLst/>
          </a:prstGeom>
        </p:spPr>
        <p:txBody>
          <a:bodyPr lIns="0" tIns="0" rIns="0" bIns="0" rtlCol="0" anchor="t">
            <a:spAutoFit/>
          </a:bodyPr>
          <a:lstStyle/>
          <a:p>
            <a:pPr algn="ctr">
              <a:lnSpc>
                <a:spcPts val="8960"/>
              </a:lnSpc>
            </a:pPr>
            <a:r>
              <a:rPr lang="nl-NL" sz="6600" b="1">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HÌNH THÀNH KIẾN THỨC MỚI</a:t>
            </a:r>
            <a:endParaRPr lang="en-US" sz="6400" b="1">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endParaRPr>
          </a:p>
        </p:txBody>
      </p:sp>
      <p:sp>
        <p:nvSpPr>
          <p:cNvPr id="19" name="TextBox 19"/>
          <p:cNvSpPr txBox="1"/>
          <p:nvPr/>
        </p:nvSpPr>
        <p:spPr>
          <a:xfrm rot="2445608">
            <a:off x="1872857" y="3835389"/>
            <a:ext cx="7645049" cy="2289088"/>
          </a:xfrm>
          <a:prstGeom prst="rect">
            <a:avLst/>
          </a:prstGeom>
        </p:spPr>
        <p:txBody>
          <a:bodyPr wrap="square" lIns="0" tIns="0" rIns="0" bIns="0" rtlCol="0" anchor="t">
            <a:spAutoFit/>
          </a:bodyPr>
          <a:lstStyle/>
          <a:p>
            <a:pPr algn="ctr">
              <a:lnSpc>
                <a:spcPts val="21255"/>
              </a:lnSpc>
            </a:pPr>
            <a:r>
              <a:rPr lang="en-US" sz="8000" b="1">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HOẠT ĐỘNG </a:t>
            </a:r>
            <a:r>
              <a:rPr lang="vi-VN" sz="8000" b="1">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2</a:t>
            </a:r>
            <a:endParaRPr lang="en-US" sz="10600" b="1">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1000"/>
                                        <p:tgtEl>
                                          <p:spTgt spid="18"/>
                                        </p:tgtEl>
                                      </p:cBhvr>
                                    </p:animEffect>
                                    <p:anim calcmode="lin" valueType="num">
                                      <p:cBhvr>
                                        <p:cTn id="13" dur="1000" fill="hold"/>
                                        <p:tgtEl>
                                          <p:spTgt spid="18"/>
                                        </p:tgtEl>
                                        <p:attrNameLst>
                                          <p:attrName>ppt_x</p:attrName>
                                        </p:attrNameLst>
                                      </p:cBhvr>
                                      <p:tavLst>
                                        <p:tav tm="0">
                                          <p:val>
                                            <p:strVal val="#ppt_x"/>
                                          </p:val>
                                        </p:tav>
                                        <p:tav tm="100000">
                                          <p:val>
                                            <p:strVal val="#ppt_x"/>
                                          </p:val>
                                        </p:tav>
                                      </p:tavLst>
                                    </p:anim>
                                    <p:anim calcmode="lin" valueType="num">
                                      <p:cBhvr>
                                        <p:cTn id="14"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QSelect"/>
          <p:cNvSpPr/>
          <p:nvPr/>
        </p:nvSpPr>
        <p:spPr>
          <a:xfrm>
            <a:off x="12467218" y="1045737"/>
            <a:ext cx="2780831" cy="71397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dirty="0">
                <a:solidFill>
                  <a:srgbClr val="FFFFFF"/>
                </a:solidFill>
              </a:rPr>
              <a:t>Q Select</a:t>
            </a:r>
            <a:endParaRPr lang="en-US" sz="2700" dirty="0">
              <a:solidFill>
                <a:srgbClr val="FFFFFF"/>
              </a:solidFill>
            </a:endParaRPr>
          </a:p>
        </p:txBody>
      </p:sp>
      <p:sp>
        <p:nvSpPr>
          <p:cNvPr id="115" name="QuestionBGM" hidden="1">
            <a:hlinkClick r:id="" action="ppaction://noaction">
              <a:snd r:embed="rId2" name="11 $100-$1000 Questions.wav"/>
            </a:hlinkClick>
          </p:cNvPr>
          <p:cNvSpPr/>
          <p:nvPr/>
        </p:nvSpPr>
        <p:spPr>
          <a:xfrm>
            <a:off x="12467219" y="161571"/>
            <a:ext cx="2780831" cy="71397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dirty="0">
                <a:solidFill>
                  <a:srgbClr val="FFFFFF"/>
                </a:solidFill>
              </a:rPr>
              <a:t>Question BGM</a:t>
            </a:r>
            <a:endParaRPr lang="en-US" sz="2700" dirty="0">
              <a:solidFill>
                <a:srgbClr val="FFFFFF"/>
              </a:solidFill>
            </a:endParaRPr>
          </a:p>
        </p:txBody>
      </p:sp>
      <p:sp>
        <p:nvSpPr>
          <p:cNvPr id="116" name="QWrong">
            <a:hlinkClick r:id="" action="ppaction://noaction">
              <a:snd r:embed="rId3" name="16 $2,000 Lose.wav"/>
            </a:hlinkClick>
          </p:cNvPr>
          <p:cNvSpPr/>
          <p:nvPr/>
        </p:nvSpPr>
        <p:spPr>
          <a:xfrm>
            <a:off x="12469976" y="2847242"/>
            <a:ext cx="2780831" cy="71397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dirty="0">
                <a:solidFill>
                  <a:srgbClr val="FFFFFF"/>
                </a:solidFill>
              </a:rPr>
              <a:t>Q Wrong</a:t>
            </a:r>
            <a:endParaRPr lang="en-US" sz="2700" dirty="0">
              <a:solidFill>
                <a:srgbClr val="FFFFFF"/>
              </a:solidFill>
            </a:endParaRPr>
          </a:p>
        </p:txBody>
      </p:sp>
      <p:sp>
        <p:nvSpPr>
          <p:cNvPr id="117" name="QCorrect">
            <a:hlinkClick r:id="" action="ppaction://noaction">
              <a:snd r:embed="rId4" name="09 Who's Was Correct_.wav"/>
            </a:hlinkClick>
          </p:cNvPr>
          <p:cNvSpPr/>
          <p:nvPr/>
        </p:nvSpPr>
        <p:spPr>
          <a:xfrm>
            <a:off x="12483826" y="1962380"/>
            <a:ext cx="2780831" cy="71397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dirty="0">
                <a:solidFill>
                  <a:srgbClr val="FFFFFF"/>
                </a:solidFill>
              </a:rPr>
              <a:t>Q Right</a:t>
            </a:r>
            <a:endParaRPr lang="en-US" sz="2700" dirty="0">
              <a:solidFill>
                <a:srgbClr val="FFFFFF"/>
              </a:solidFill>
            </a:endParaRPr>
          </a:p>
        </p:txBody>
      </p:sp>
      <p:sp>
        <p:nvSpPr>
          <p:cNvPr id="290" name="Freeform 289"/>
          <p:cNvSpPr/>
          <p:nvPr/>
        </p:nvSpPr>
        <p:spPr>
          <a:xfrm>
            <a:off x="15060148" y="2486174"/>
            <a:ext cx="3243446" cy="3223626"/>
          </a:xfrm>
          <a:custGeom>
            <a:avLst/>
            <a:gdLst>
              <a:gd name="connsiteX0" fmla="*/ 0 w 2162297"/>
              <a:gd name="connsiteY0" fmla="*/ 0 h 2149084"/>
              <a:gd name="connsiteX1" fmla="*/ 58675 w 2162297"/>
              <a:gd name="connsiteY1" fmla="*/ 4023 h 2149084"/>
              <a:gd name="connsiteX2" fmla="*/ 1970540 w 2162297"/>
              <a:gd name="connsiteY2" fmla="*/ 335917 h 2149084"/>
              <a:gd name="connsiteX3" fmla="*/ 2162297 w 2162297"/>
              <a:gd name="connsiteY3" fmla="*/ 399025 h 2149084"/>
              <a:gd name="connsiteX4" fmla="*/ 2162297 w 2162297"/>
              <a:gd name="connsiteY4" fmla="*/ 1750060 h 2149084"/>
              <a:gd name="connsiteX5" fmla="*/ 1970540 w 2162297"/>
              <a:gd name="connsiteY5" fmla="*/ 1813168 h 2149084"/>
              <a:gd name="connsiteX6" fmla="*/ 58675 w 2162297"/>
              <a:gd name="connsiteY6" fmla="*/ 2145061 h 2149084"/>
              <a:gd name="connsiteX7" fmla="*/ 0 w 2162297"/>
              <a:gd name="connsiteY7" fmla="*/ 2149084 h 2149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62297" h="2149084">
                <a:moveTo>
                  <a:pt x="0" y="0"/>
                </a:moveTo>
                <a:lnTo>
                  <a:pt x="58675" y="4023"/>
                </a:lnTo>
                <a:cubicBezTo>
                  <a:pt x="807273" y="66114"/>
                  <a:pt x="1466156" y="182504"/>
                  <a:pt x="1970540" y="335917"/>
                </a:cubicBezTo>
                <a:lnTo>
                  <a:pt x="2162297" y="399025"/>
                </a:lnTo>
                <a:lnTo>
                  <a:pt x="2162297" y="1750060"/>
                </a:lnTo>
                <a:lnTo>
                  <a:pt x="1970540" y="1813168"/>
                </a:lnTo>
                <a:cubicBezTo>
                  <a:pt x="1466156" y="1966581"/>
                  <a:pt x="807273" y="2082971"/>
                  <a:pt x="58675" y="2145061"/>
                </a:cubicBezTo>
                <a:lnTo>
                  <a:pt x="0" y="2149084"/>
                </a:ln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69" name="Freeform 268"/>
          <p:cNvSpPr/>
          <p:nvPr/>
        </p:nvSpPr>
        <p:spPr>
          <a:xfrm rot="18900000">
            <a:off x="13218752" y="218474"/>
            <a:ext cx="5350136" cy="2992158"/>
          </a:xfrm>
          <a:custGeom>
            <a:avLst/>
            <a:gdLst>
              <a:gd name="connsiteX0" fmla="*/ 2664641 w 3566757"/>
              <a:gd name="connsiteY0" fmla="*/ 172809 h 1994772"/>
              <a:gd name="connsiteX1" fmla="*/ 3566757 w 3566757"/>
              <a:gd name="connsiteY1" fmla="*/ 1074925 h 1994772"/>
              <a:gd name="connsiteX2" fmla="*/ 3562217 w 3566757"/>
              <a:gd name="connsiteY2" fmla="*/ 1083999 h 1994772"/>
              <a:gd name="connsiteX3" fmla="*/ 271585 w 3566757"/>
              <a:gd name="connsiteY3" fmla="*/ 1983719 h 1994772"/>
              <a:gd name="connsiteX4" fmla="*/ 0 w 3566757"/>
              <a:gd name="connsiteY4" fmla="*/ 1994772 h 1994772"/>
              <a:gd name="connsiteX5" fmla="*/ 1994772 w 3566757"/>
              <a:gd name="connsiteY5" fmla="*/ 0 h 1994772"/>
              <a:gd name="connsiteX6" fmla="*/ 2098215 w 3566757"/>
              <a:gd name="connsiteY6" fmla="*/ 20628 h 1994772"/>
              <a:gd name="connsiteX7" fmla="*/ 2569599 w 3566757"/>
              <a:gd name="connsiteY7" fmla="*/ 141910 h 1994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66757" h="1994772">
                <a:moveTo>
                  <a:pt x="2664641" y="172809"/>
                </a:moveTo>
                <a:lnTo>
                  <a:pt x="3566757" y="1074925"/>
                </a:lnTo>
                <a:lnTo>
                  <a:pt x="3562217" y="1083999"/>
                </a:lnTo>
                <a:cubicBezTo>
                  <a:pt x="3260241" y="1534816"/>
                  <a:pt x="1947584" y="1892264"/>
                  <a:pt x="271585" y="1983719"/>
                </a:cubicBezTo>
                <a:lnTo>
                  <a:pt x="0" y="1994772"/>
                </a:lnTo>
                <a:lnTo>
                  <a:pt x="1994772" y="0"/>
                </a:lnTo>
                <a:lnTo>
                  <a:pt x="2098215" y="20628"/>
                </a:lnTo>
                <a:cubicBezTo>
                  <a:pt x="2266890" y="57749"/>
                  <a:pt x="2424521" y="98310"/>
                  <a:pt x="2569599" y="141910"/>
                </a:cubicBez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59" name="Freeform 258"/>
          <p:cNvSpPr/>
          <p:nvPr/>
        </p:nvSpPr>
        <p:spPr>
          <a:xfrm rot="13500000">
            <a:off x="13205324" y="5017748"/>
            <a:ext cx="5441807" cy="2992158"/>
          </a:xfrm>
          <a:custGeom>
            <a:avLst/>
            <a:gdLst>
              <a:gd name="connsiteX0" fmla="*/ 3627871 w 3627871"/>
              <a:gd name="connsiteY0" fmla="*/ 1994772 h 1994772"/>
              <a:gd name="connsiteX1" fmla="*/ 3356285 w 3627871"/>
              <a:gd name="connsiteY1" fmla="*/ 1983719 h 1994772"/>
              <a:gd name="connsiteX2" fmla="*/ 0 w 3627871"/>
              <a:gd name="connsiteY2" fmla="*/ 885579 h 1994772"/>
              <a:gd name="connsiteX3" fmla="*/ 1529655 w 3627871"/>
              <a:gd name="connsiteY3" fmla="*/ 20628 h 1994772"/>
              <a:gd name="connsiteX4" fmla="*/ 1633099 w 3627871"/>
              <a:gd name="connsiteY4" fmla="*/ 0 h 19947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27871" h="1994772">
                <a:moveTo>
                  <a:pt x="3627871" y="1994772"/>
                </a:moveTo>
                <a:lnTo>
                  <a:pt x="3356285" y="1983719"/>
                </a:lnTo>
                <a:cubicBezTo>
                  <a:pt x="1440858" y="1879198"/>
                  <a:pt x="0" y="1427259"/>
                  <a:pt x="0" y="885579"/>
                </a:cubicBezTo>
                <a:cubicBezTo>
                  <a:pt x="0" y="537356"/>
                  <a:pt x="595457" y="226220"/>
                  <a:pt x="1529655" y="20628"/>
                </a:cubicBezTo>
                <a:lnTo>
                  <a:pt x="1633099" y="0"/>
                </a:ln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98" name="Freeform 297"/>
          <p:cNvSpPr/>
          <p:nvPr/>
        </p:nvSpPr>
        <p:spPr>
          <a:xfrm rot="1800000">
            <a:off x="13942012" y="4250137"/>
            <a:ext cx="4962566" cy="3142823"/>
          </a:xfrm>
          <a:custGeom>
            <a:avLst/>
            <a:gdLst>
              <a:gd name="connsiteX0" fmla="*/ 0 w 3308377"/>
              <a:gd name="connsiteY0" fmla="*/ 0 h 2095215"/>
              <a:gd name="connsiteX1" fmla="*/ 108099 w 3308377"/>
              <a:gd name="connsiteY1" fmla="*/ 4399 h 2095215"/>
              <a:gd name="connsiteX2" fmla="*/ 2717934 w 3308377"/>
              <a:gd name="connsiteY2" fmla="*/ 464693 h 2095215"/>
              <a:gd name="connsiteX3" fmla="*/ 2780269 w 3308377"/>
              <a:gd name="connsiteY3" fmla="*/ 490970 h 2095215"/>
              <a:gd name="connsiteX4" fmla="*/ 3308377 w 3308377"/>
              <a:gd name="connsiteY4" fmla="*/ 1405680 h 2095215"/>
              <a:gd name="connsiteX5" fmla="*/ 3304925 w 3308377"/>
              <a:gd name="connsiteY5" fmla="*/ 1409403 h 2095215"/>
              <a:gd name="connsiteX6" fmla="*/ 1264563 w 3308377"/>
              <a:gd name="connsiteY6" fmla="*/ 2088164 h 2095215"/>
              <a:gd name="connsiteX7" fmla="*/ 1209673 w 3308377"/>
              <a:gd name="connsiteY7" fmla="*/ 2095215 h 20952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08377" h="2095215">
                <a:moveTo>
                  <a:pt x="0" y="0"/>
                </a:moveTo>
                <a:lnTo>
                  <a:pt x="108099" y="4399"/>
                </a:lnTo>
                <a:cubicBezTo>
                  <a:pt x="1185527" y="63192"/>
                  <a:pt x="2112799" y="231910"/>
                  <a:pt x="2717934" y="464693"/>
                </a:cubicBezTo>
                <a:lnTo>
                  <a:pt x="2780269" y="490970"/>
                </a:lnTo>
                <a:lnTo>
                  <a:pt x="3308377" y="1405680"/>
                </a:lnTo>
                <a:lnTo>
                  <a:pt x="3304925" y="1409403"/>
                </a:lnTo>
                <a:cubicBezTo>
                  <a:pt x="2993330" y="1701972"/>
                  <a:pt x="2247297" y="1945803"/>
                  <a:pt x="1264563" y="2088164"/>
                </a:cubicBezTo>
                <a:lnTo>
                  <a:pt x="1209673" y="2095215"/>
                </a:ln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73" name="Freeform 272"/>
          <p:cNvSpPr/>
          <p:nvPr/>
        </p:nvSpPr>
        <p:spPr>
          <a:xfrm rot="18000000">
            <a:off x="12930342" y="656553"/>
            <a:ext cx="4673856" cy="2220123"/>
          </a:xfrm>
          <a:custGeom>
            <a:avLst/>
            <a:gdLst>
              <a:gd name="connsiteX0" fmla="*/ 2563579 w 3115904"/>
              <a:gd name="connsiteY0" fmla="*/ 0 h 1480082"/>
              <a:gd name="connsiteX1" fmla="*/ 3115904 w 3115904"/>
              <a:gd name="connsiteY1" fmla="*/ 956656 h 1480082"/>
              <a:gd name="connsiteX2" fmla="*/ 3004219 w 3115904"/>
              <a:gd name="connsiteY2" fmla="*/ 1003738 h 1480082"/>
              <a:gd name="connsiteX3" fmla="*/ 394384 w 3115904"/>
              <a:gd name="connsiteY3" fmla="*/ 1464032 h 1480082"/>
              <a:gd name="connsiteX4" fmla="*/ 0 w 3115904"/>
              <a:gd name="connsiteY4" fmla="*/ 1480082 h 1480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15904" h="1480082">
                <a:moveTo>
                  <a:pt x="2563579" y="0"/>
                </a:moveTo>
                <a:lnTo>
                  <a:pt x="3115904" y="956656"/>
                </a:lnTo>
                <a:lnTo>
                  <a:pt x="3004219" y="1003738"/>
                </a:lnTo>
                <a:cubicBezTo>
                  <a:pt x="2399083" y="1236520"/>
                  <a:pt x="1471812" y="1405239"/>
                  <a:pt x="394384" y="1464032"/>
                </a:cubicBezTo>
                <a:lnTo>
                  <a:pt x="0" y="1480082"/>
                </a:ln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86" name="Freeform 285"/>
          <p:cNvSpPr/>
          <p:nvPr/>
        </p:nvSpPr>
        <p:spPr>
          <a:xfrm rot="20700000">
            <a:off x="14576840" y="1643463"/>
            <a:ext cx="4024833" cy="3204807"/>
          </a:xfrm>
          <a:custGeom>
            <a:avLst/>
            <a:gdLst>
              <a:gd name="connsiteX0" fmla="*/ 2031475 w 2683222"/>
              <a:gd name="connsiteY0" fmla="*/ 252215 h 2136538"/>
              <a:gd name="connsiteX1" fmla="*/ 2654086 w 2683222"/>
              <a:gd name="connsiteY1" fmla="*/ 463587 h 2136538"/>
              <a:gd name="connsiteX2" fmla="*/ 2683222 w 2683222"/>
              <a:gd name="connsiteY2" fmla="*/ 477099 h 2136538"/>
              <a:gd name="connsiteX3" fmla="*/ 2344034 w 2683222"/>
              <a:gd name="connsiteY3" fmla="*/ 1742968 h 2136538"/>
              <a:gd name="connsiteX4" fmla="*/ 2221040 w 2683222"/>
              <a:gd name="connsiteY4" fmla="*/ 1783445 h 2136538"/>
              <a:gd name="connsiteX5" fmla="*/ 309176 w 2683222"/>
              <a:gd name="connsiteY5" fmla="*/ 2115339 h 2136538"/>
              <a:gd name="connsiteX6" fmla="*/ 0 w 2683222"/>
              <a:gd name="connsiteY6" fmla="*/ 2136538 h 2136538"/>
              <a:gd name="connsiteX7" fmla="*/ 572484 w 2683222"/>
              <a:gd name="connsiteY7" fmla="*/ 0 h 2136538"/>
              <a:gd name="connsiteX8" fmla="*/ 695368 w 2683222"/>
              <a:gd name="connsiteY8" fmla="*/ 11994 h 2136538"/>
              <a:gd name="connsiteX9" fmla="*/ 2031475 w 2683222"/>
              <a:gd name="connsiteY9" fmla="*/ 252215 h 2136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83222" h="2136538">
                <a:moveTo>
                  <a:pt x="2031475" y="252215"/>
                </a:moveTo>
                <a:cubicBezTo>
                  <a:pt x="2269185" y="315605"/>
                  <a:pt x="2478556" y="386551"/>
                  <a:pt x="2654086" y="463587"/>
                </a:cubicBezTo>
                <a:lnTo>
                  <a:pt x="2683222" y="477099"/>
                </a:lnTo>
                <a:lnTo>
                  <a:pt x="2344034" y="1742968"/>
                </a:lnTo>
                <a:lnTo>
                  <a:pt x="2221040" y="1783445"/>
                </a:lnTo>
                <a:cubicBezTo>
                  <a:pt x="1716658" y="1936859"/>
                  <a:pt x="1057774" y="2053249"/>
                  <a:pt x="309176" y="2115339"/>
                </a:cubicBezTo>
                <a:lnTo>
                  <a:pt x="0" y="2136538"/>
                </a:lnTo>
                <a:lnTo>
                  <a:pt x="572484" y="0"/>
                </a:lnTo>
                <a:lnTo>
                  <a:pt x="695368" y="11994"/>
                </a:lnTo>
                <a:cubicBezTo>
                  <a:pt x="1198259" y="68716"/>
                  <a:pt x="1651139" y="150792"/>
                  <a:pt x="2031475" y="252215"/>
                </a:cubicBez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65" name="Freeform 264"/>
          <p:cNvSpPr/>
          <p:nvPr/>
        </p:nvSpPr>
        <p:spPr>
          <a:xfrm rot="15300000">
            <a:off x="12255791" y="6459171"/>
            <a:ext cx="5608710" cy="1502850"/>
          </a:xfrm>
          <a:custGeom>
            <a:avLst/>
            <a:gdLst>
              <a:gd name="connsiteX0" fmla="*/ 3739140 w 3739140"/>
              <a:gd name="connsiteY0" fmla="*/ 1001900 h 1001900"/>
              <a:gd name="connsiteX1" fmla="*/ 3335132 w 3739140"/>
              <a:gd name="connsiteY1" fmla="*/ 985458 h 1001900"/>
              <a:gd name="connsiteX2" fmla="*/ 549 w 3739140"/>
              <a:gd name="connsiteY2" fmla="*/ 1925 h 1001900"/>
              <a:gd name="connsiteX3" fmla="*/ 0 w 3739140"/>
              <a:gd name="connsiteY3" fmla="*/ 0 h 1001900"/>
            </a:gdLst>
            <a:ahLst/>
            <a:cxnLst>
              <a:cxn ang="0">
                <a:pos x="connsiteX0" y="connsiteY0"/>
              </a:cxn>
              <a:cxn ang="0">
                <a:pos x="connsiteX1" y="connsiteY1"/>
              </a:cxn>
              <a:cxn ang="0">
                <a:pos x="connsiteX2" y="connsiteY2"/>
              </a:cxn>
              <a:cxn ang="0">
                <a:pos x="connsiteX3" y="connsiteY3"/>
              </a:cxn>
            </a:cxnLst>
            <a:rect l="l" t="t" r="r" b="b"/>
            <a:pathLst>
              <a:path w="3739140" h="1001900">
                <a:moveTo>
                  <a:pt x="3739140" y="1001900"/>
                </a:moveTo>
                <a:lnTo>
                  <a:pt x="3335132" y="985458"/>
                </a:lnTo>
                <a:cubicBezTo>
                  <a:pt x="1556520" y="888403"/>
                  <a:pt x="187105" y="491788"/>
                  <a:pt x="549" y="1925"/>
                </a:cubicBezTo>
                <a:lnTo>
                  <a:pt x="0" y="0"/>
                </a:ln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94" name="Freeform 293"/>
          <p:cNvSpPr/>
          <p:nvPr/>
        </p:nvSpPr>
        <p:spPr>
          <a:xfrm rot="900000">
            <a:off x="14576844" y="3347694"/>
            <a:ext cx="4024770" cy="3204807"/>
          </a:xfrm>
          <a:custGeom>
            <a:avLst/>
            <a:gdLst>
              <a:gd name="connsiteX0" fmla="*/ 0 w 2683180"/>
              <a:gd name="connsiteY0" fmla="*/ 0 h 2136538"/>
              <a:gd name="connsiteX1" fmla="*/ 309175 w 2683180"/>
              <a:gd name="connsiteY1" fmla="*/ 21199 h 2136538"/>
              <a:gd name="connsiteX2" fmla="*/ 2221040 w 2683180"/>
              <a:gd name="connsiteY2" fmla="*/ 353093 h 2136538"/>
              <a:gd name="connsiteX3" fmla="*/ 2344031 w 2683180"/>
              <a:gd name="connsiteY3" fmla="*/ 393570 h 2136538"/>
              <a:gd name="connsiteX4" fmla="*/ 2683180 w 2683180"/>
              <a:gd name="connsiteY4" fmla="*/ 1659291 h 2136538"/>
              <a:gd name="connsiteX5" fmla="*/ 2544749 w 2683180"/>
              <a:gd name="connsiteY5" fmla="*/ 1718432 h 2136538"/>
              <a:gd name="connsiteX6" fmla="*/ 695367 w 2683180"/>
              <a:gd name="connsiteY6" fmla="*/ 2124544 h 2136538"/>
              <a:gd name="connsiteX7" fmla="*/ 572483 w 2683180"/>
              <a:gd name="connsiteY7" fmla="*/ 2136538 h 2136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83180" h="2136538">
                <a:moveTo>
                  <a:pt x="0" y="0"/>
                </a:moveTo>
                <a:lnTo>
                  <a:pt x="309175" y="21199"/>
                </a:lnTo>
                <a:cubicBezTo>
                  <a:pt x="1057773" y="83290"/>
                  <a:pt x="1716657" y="199680"/>
                  <a:pt x="2221040" y="353093"/>
                </a:cubicBezTo>
                <a:lnTo>
                  <a:pt x="2344031" y="393570"/>
                </a:lnTo>
                <a:lnTo>
                  <a:pt x="2683180" y="1659291"/>
                </a:lnTo>
                <a:lnTo>
                  <a:pt x="2544749" y="1718432"/>
                </a:lnTo>
                <a:cubicBezTo>
                  <a:pt x="2091518" y="1897330"/>
                  <a:pt x="1449703" y="2039462"/>
                  <a:pt x="695367" y="2124544"/>
                </a:cubicBezTo>
                <a:lnTo>
                  <a:pt x="572483" y="2136538"/>
                </a:ln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78" name="Freeform 277"/>
          <p:cNvSpPr/>
          <p:nvPr/>
        </p:nvSpPr>
        <p:spPr>
          <a:xfrm rot="17100000">
            <a:off x="13087091" y="1317319"/>
            <a:ext cx="3980481" cy="1030985"/>
          </a:xfrm>
          <a:custGeom>
            <a:avLst/>
            <a:gdLst>
              <a:gd name="connsiteX0" fmla="*/ 2565124 w 2653654"/>
              <a:gd name="connsiteY0" fmla="*/ 0 h 687323"/>
              <a:gd name="connsiteX1" fmla="*/ 2653654 w 2653654"/>
              <a:gd name="connsiteY1" fmla="*/ 330399 h 687323"/>
              <a:gd name="connsiteX2" fmla="*/ 2438681 w 2653654"/>
              <a:gd name="connsiteY2" fmla="*/ 388760 h 687323"/>
              <a:gd name="connsiteX3" fmla="*/ 404008 w 2653654"/>
              <a:gd name="connsiteY3" fmla="*/ 670881 h 687323"/>
              <a:gd name="connsiteX4" fmla="*/ 0 w 2653654"/>
              <a:gd name="connsiteY4" fmla="*/ 687323 h 6873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3654" h="687323">
                <a:moveTo>
                  <a:pt x="2565124" y="0"/>
                </a:moveTo>
                <a:lnTo>
                  <a:pt x="2653654" y="330399"/>
                </a:lnTo>
                <a:lnTo>
                  <a:pt x="2438681" y="388760"/>
                </a:lnTo>
                <a:cubicBezTo>
                  <a:pt x="1881971" y="528621"/>
                  <a:pt x="1182151" y="628420"/>
                  <a:pt x="404008" y="670881"/>
                </a:cubicBezTo>
                <a:lnTo>
                  <a:pt x="0" y="687323"/>
                </a:ln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82" name="Freeform 281"/>
          <p:cNvSpPr/>
          <p:nvPr/>
        </p:nvSpPr>
        <p:spPr>
          <a:xfrm rot="19800000">
            <a:off x="13942043" y="803124"/>
            <a:ext cx="4962128" cy="3142824"/>
          </a:xfrm>
          <a:custGeom>
            <a:avLst/>
            <a:gdLst>
              <a:gd name="connsiteX0" fmla="*/ 3134059 w 3308085"/>
              <a:gd name="connsiteY0" fmla="*/ 556366 h 2095216"/>
              <a:gd name="connsiteX1" fmla="*/ 3275407 w 3308085"/>
              <a:gd name="connsiteY1" fmla="*/ 659351 h 2095216"/>
              <a:gd name="connsiteX2" fmla="*/ 3308085 w 3308085"/>
              <a:gd name="connsiteY2" fmla="*/ 690037 h 2095216"/>
              <a:gd name="connsiteX3" fmla="*/ 2780266 w 3308085"/>
              <a:gd name="connsiteY3" fmla="*/ 1604247 h 2095216"/>
              <a:gd name="connsiteX4" fmla="*/ 2717935 w 3308085"/>
              <a:gd name="connsiteY4" fmla="*/ 1630523 h 2095216"/>
              <a:gd name="connsiteX5" fmla="*/ 108101 w 3308085"/>
              <a:gd name="connsiteY5" fmla="*/ 2090817 h 2095216"/>
              <a:gd name="connsiteX6" fmla="*/ 0 w 3308085"/>
              <a:gd name="connsiteY6" fmla="*/ 2095216 h 2095216"/>
              <a:gd name="connsiteX7" fmla="*/ 1209673 w 3308085"/>
              <a:gd name="connsiteY7" fmla="*/ 0 h 2095216"/>
              <a:gd name="connsiteX8" fmla="*/ 1264564 w 3308085"/>
              <a:gd name="connsiteY8" fmla="*/ 7051 h 2095216"/>
              <a:gd name="connsiteX9" fmla="*/ 3134059 w 3308085"/>
              <a:gd name="connsiteY9" fmla="*/ 556366 h 2095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08085" h="2095216">
                <a:moveTo>
                  <a:pt x="3134059" y="556366"/>
                </a:moveTo>
                <a:cubicBezTo>
                  <a:pt x="3187236" y="589892"/>
                  <a:pt x="3234469" y="624252"/>
                  <a:pt x="3275407" y="659351"/>
                </a:cubicBezTo>
                <a:lnTo>
                  <a:pt x="3308085" y="690037"/>
                </a:lnTo>
                <a:lnTo>
                  <a:pt x="2780266" y="1604247"/>
                </a:lnTo>
                <a:lnTo>
                  <a:pt x="2717935" y="1630523"/>
                </a:lnTo>
                <a:cubicBezTo>
                  <a:pt x="2112800" y="1863306"/>
                  <a:pt x="1185529" y="2032024"/>
                  <a:pt x="108101" y="2090817"/>
                </a:cubicBezTo>
                <a:lnTo>
                  <a:pt x="0" y="2095216"/>
                </a:lnTo>
                <a:lnTo>
                  <a:pt x="1209673" y="0"/>
                </a:lnTo>
                <a:lnTo>
                  <a:pt x="1264564" y="7051"/>
                </a:lnTo>
                <a:cubicBezTo>
                  <a:pt x="2098399" y="127842"/>
                  <a:pt x="2761827" y="321684"/>
                  <a:pt x="3134059" y="556366"/>
                </a:cubicBez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63" name="Freeform 262"/>
          <p:cNvSpPr/>
          <p:nvPr/>
        </p:nvSpPr>
        <p:spPr>
          <a:xfrm rot="14400000">
            <a:off x="12520318" y="5632287"/>
            <a:ext cx="5626004" cy="2617308"/>
          </a:xfrm>
          <a:custGeom>
            <a:avLst/>
            <a:gdLst>
              <a:gd name="connsiteX0" fmla="*/ 3750669 w 3750669"/>
              <a:gd name="connsiteY0" fmla="*/ 1744872 h 1744872"/>
              <a:gd name="connsiteX1" fmla="*/ 3356285 w 3750669"/>
              <a:gd name="connsiteY1" fmla="*/ 1728822 h 1744872"/>
              <a:gd name="connsiteX2" fmla="*/ 0 w 3750669"/>
              <a:gd name="connsiteY2" fmla="*/ 630681 h 1744872"/>
              <a:gd name="connsiteX3" fmla="*/ 717878 w 3750669"/>
              <a:gd name="connsiteY3" fmla="*/ 3969 h 1744872"/>
              <a:gd name="connsiteX4" fmla="*/ 728462 w 3750669"/>
              <a:gd name="connsiteY4" fmla="*/ 0 h 17448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50669" h="1744872">
                <a:moveTo>
                  <a:pt x="3750669" y="1744872"/>
                </a:moveTo>
                <a:lnTo>
                  <a:pt x="3356285" y="1728822"/>
                </a:lnTo>
                <a:cubicBezTo>
                  <a:pt x="1440857" y="1624301"/>
                  <a:pt x="0" y="1172361"/>
                  <a:pt x="0" y="630681"/>
                </a:cubicBezTo>
                <a:cubicBezTo>
                  <a:pt x="0" y="398532"/>
                  <a:pt x="264647" y="182867"/>
                  <a:pt x="717878" y="3969"/>
                </a:cubicBezTo>
                <a:lnTo>
                  <a:pt x="728462" y="0"/>
                </a:ln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96" name="Freeform 295"/>
          <p:cNvSpPr/>
          <p:nvPr/>
        </p:nvSpPr>
        <p:spPr>
          <a:xfrm rot="1351054">
            <a:off x="14280429" y="3800262"/>
            <a:ext cx="4480806" cy="3179982"/>
          </a:xfrm>
          <a:custGeom>
            <a:avLst/>
            <a:gdLst>
              <a:gd name="connsiteX0" fmla="*/ 0 w 2987204"/>
              <a:gd name="connsiteY0" fmla="*/ 0 h 2119988"/>
              <a:gd name="connsiteX1" fmla="*/ 3344 w 2987204"/>
              <a:gd name="connsiteY1" fmla="*/ 136 h 2119988"/>
              <a:gd name="connsiteX2" fmla="*/ 2399772 w 2987204"/>
              <a:gd name="connsiteY2" fmla="*/ 385271 h 2119988"/>
              <a:gd name="connsiteX3" fmla="*/ 2517691 w 2987204"/>
              <a:gd name="connsiteY3" fmla="*/ 426800 h 2119988"/>
              <a:gd name="connsiteX4" fmla="*/ 2987204 w 2987204"/>
              <a:gd name="connsiteY4" fmla="*/ 1559324 h 2119988"/>
              <a:gd name="connsiteX5" fmla="*/ 2888106 w 2987204"/>
              <a:gd name="connsiteY5" fmla="*/ 1614605 h 2119988"/>
              <a:gd name="connsiteX6" fmla="*/ 1159808 w 2987204"/>
              <a:gd name="connsiteY6" fmla="*/ 2083901 h 2119988"/>
              <a:gd name="connsiteX7" fmla="*/ 878889 w 2987204"/>
              <a:gd name="connsiteY7" fmla="*/ 2119988 h 2119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87204" h="2119988">
                <a:moveTo>
                  <a:pt x="0" y="0"/>
                </a:moveTo>
                <a:lnTo>
                  <a:pt x="3344" y="136"/>
                </a:lnTo>
                <a:cubicBezTo>
                  <a:pt x="961058" y="52396"/>
                  <a:pt x="1800130" y="191511"/>
                  <a:pt x="2399772" y="385271"/>
                </a:cubicBezTo>
                <a:lnTo>
                  <a:pt x="2517691" y="426800"/>
                </a:lnTo>
                <a:lnTo>
                  <a:pt x="2987204" y="1559324"/>
                </a:lnTo>
                <a:lnTo>
                  <a:pt x="2888106" y="1614605"/>
                </a:lnTo>
                <a:cubicBezTo>
                  <a:pt x="2500765" y="1813283"/>
                  <a:pt x="1896859" y="1977130"/>
                  <a:pt x="1159808" y="2083901"/>
                </a:cubicBezTo>
                <a:lnTo>
                  <a:pt x="878889" y="2119988"/>
                </a:lnTo>
                <a:close/>
              </a:path>
            </a:pathLst>
          </a:custGeom>
          <a:noFill/>
          <a:ln w="158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76" name="Freeform 275"/>
          <p:cNvSpPr/>
          <p:nvPr/>
        </p:nvSpPr>
        <p:spPr>
          <a:xfrm rot="17551054">
            <a:off x="12986786" y="1019728"/>
            <a:ext cx="4301766" cy="1615553"/>
          </a:xfrm>
          <a:custGeom>
            <a:avLst/>
            <a:gdLst>
              <a:gd name="connsiteX0" fmla="*/ 2597941 w 2867844"/>
              <a:gd name="connsiteY0" fmla="*/ 0 h 1077035"/>
              <a:gd name="connsiteX1" fmla="*/ 2867844 w 2867844"/>
              <a:gd name="connsiteY1" fmla="*/ 651039 h 1077035"/>
              <a:gd name="connsiteX2" fmla="*/ 2798254 w 2867844"/>
              <a:gd name="connsiteY2" fmla="*/ 675547 h 1077035"/>
              <a:gd name="connsiteX3" fmla="*/ 401826 w 2867844"/>
              <a:gd name="connsiteY3" fmla="*/ 1060682 h 1077035"/>
              <a:gd name="connsiteX4" fmla="*/ 0 w 2867844"/>
              <a:gd name="connsiteY4" fmla="*/ 1077035 h 10770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7844" h="1077035">
                <a:moveTo>
                  <a:pt x="2597941" y="0"/>
                </a:moveTo>
                <a:lnTo>
                  <a:pt x="2867844" y="651039"/>
                </a:lnTo>
                <a:lnTo>
                  <a:pt x="2798254" y="675547"/>
                </a:lnTo>
                <a:cubicBezTo>
                  <a:pt x="2198611" y="869307"/>
                  <a:pt x="1359540" y="1008422"/>
                  <a:pt x="401826" y="1060682"/>
                </a:cubicBezTo>
                <a:lnTo>
                  <a:pt x="0" y="1077035"/>
                </a:lnTo>
                <a:close/>
              </a:path>
            </a:pathLst>
          </a:custGeom>
          <a:noFill/>
          <a:ln w="158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84" name="Freeform 283"/>
          <p:cNvSpPr/>
          <p:nvPr/>
        </p:nvSpPr>
        <p:spPr>
          <a:xfrm rot="20251054">
            <a:off x="14281924" y="1222959"/>
            <a:ext cx="4478237" cy="3180147"/>
          </a:xfrm>
          <a:custGeom>
            <a:avLst/>
            <a:gdLst>
              <a:gd name="connsiteX0" fmla="*/ 2641284 w 2985491"/>
              <a:gd name="connsiteY0" fmla="*/ 395128 h 2120098"/>
              <a:gd name="connsiteX1" fmla="*/ 2944660 w 2985491"/>
              <a:gd name="connsiteY1" fmla="*/ 535879 h 2120098"/>
              <a:gd name="connsiteX2" fmla="*/ 2985491 w 2985491"/>
              <a:gd name="connsiteY2" fmla="*/ 560773 h 2120098"/>
              <a:gd name="connsiteX3" fmla="*/ 2516707 w 2985491"/>
              <a:gd name="connsiteY3" fmla="*/ 1693500 h 2120098"/>
              <a:gd name="connsiteX4" fmla="*/ 2399306 w 2985491"/>
              <a:gd name="connsiteY4" fmla="*/ 1734846 h 2120098"/>
              <a:gd name="connsiteX5" fmla="*/ 2877 w 2985491"/>
              <a:gd name="connsiteY5" fmla="*/ 2119981 h 2120098"/>
              <a:gd name="connsiteX6" fmla="*/ 0 w 2985491"/>
              <a:gd name="connsiteY6" fmla="*/ 2120098 h 2120098"/>
              <a:gd name="connsiteX7" fmla="*/ 877412 w 2985491"/>
              <a:gd name="connsiteY7" fmla="*/ 0 h 2120098"/>
              <a:gd name="connsiteX8" fmla="*/ 1159341 w 2985491"/>
              <a:gd name="connsiteY8" fmla="*/ 36216 h 2120098"/>
              <a:gd name="connsiteX9" fmla="*/ 2641284 w 2985491"/>
              <a:gd name="connsiteY9" fmla="*/ 395128 h 2120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985491" h="2120098">
                <a:moveTo>
                  <a:pt x="2641284" y="395128"/>
                </a:moveTo>
                <a:cubicBezTo>
                  <a:pt x="2754592" y="439853"/>
                  <a:pt x="2856114" y="486876"/>
                  <a:pt x="2944660" y="535879"/>
                </a:cubicBezTo>
                <a:lnTo>
                  <a:pt x="2985491" y="560773"/>
                </a:lnTo>
                <a:lnTo>
                  <a:pt x="2516707" y="1693500"/>
                </a:lnTo>
                <a:lnTo>
                  <a:pt x="2399306" y="1734846"/>
                </a:lnTo>
                <a:cubicBezTo>
                  <a:pt x="1799663" y="1928606"/>
                  <a:pt x="960592" y="2067721"/>
                  <a:pt x="2877" y="2119981"/>
                </a:cubicBezTo>
                <a:lnTo>
                  <a:pt x="0" y="2120098"/>
                </a:lnTo>
                <a:lnTo>
                  <a:pt x="877412" y="0"/>
                </a:lnTo>
                <a:lnTo>
                  <a:pt x="1159341" y="36216"/>
                </a:lnTo>
                <a:cubicBezTo>
                  <a:pt x="1754938" y="122496"/>
                  <a:pt x="2263592" y="246046"/>
                  <a:pt x="2641284" y="395128"/>
                </a:cubicBezTo>
                <a:close/>
              </a:path>
            </a:pathLst>
          </a:custGeom>
          <a:noFill/>
          <a:ln w="158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67" name="Freeform 266"/>
          <p:cNvSpPr/>
          <p:nvPr/>
        </p:nvSpPr>
        <p:spPr>
          <a:xfrm rot="14851054">
            <a:off x="12302730" y="6003319"/>
            <a:ext cx="5637210" cy="2200541"/>
          </a:xfrm>
          <a:custGeom>
            <a:avLst/>
            <a:gdLst>
              <a:gd name="connsiteX0" fmla="*/ 3758140 w 3758140"/>
              <a:gd name="connsiteY0" fmla="*/ 1467027 h 1467027"/>
              <a:gd name="connsiteX1" fmla="*/ 3356285 w 3758140"/>
              <a:gd name="connsiteY1" fmla="*/ 1450673 h 1467027"/>
              <a:gd name="connsiteX2" fmla="*/ 0 w 3758140"/>
              <a:gd name="connsiteY2" fmla="*/ 352532 h 1467027"/>
              <a:gd name="connsiteX3" fmla="*/ 188977 w 3758140"/>
              <a:gd name="connsiteY3" fmla="*/ 19207 h 1467027"/>
              <a:gd name="connsiteX4" fmla="*/ 213349 w 3758140"/>
              <a:gd name="connsiteY4" fmla="*/ 0 h 14670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58140" h="1467027">
                <a:moveTo>
                  <a:pt x="3758140" y="1467027"/>
                </a:moveTo>
                <a:lnTo>
                  <a:pt x="3356285" y="1450673"/>
                </a:lnTo>
                <a:cubicBezTo>
                  <a:pt x="1440857" y="1346151"/>
                  <a:pt x="0" y="894212"/>
                  <a:pt x="0" y="352532"/>
                </a:cubicBezTo>
                <a:cubicBezTo>
                  <a:pt x="0" y="236458"/>
                  <a:pt x="66162" y="124504"/>
                  <a:pt x="188977" y="19207"/>
                </a:cubicBezTo>
                <a:lnTo>
                  <a:pt x="213349" y="0"/>
                </a:lnTo>
                <a:close/>
              </a:path>
            </a:pathLst>
          </a:custGeom>
          <a:noFill/>
          <a:ln w="158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61" name="Freeform 260"/>
          <p:cNvSpPr/>
          <p:nvPr/>
        </p:nvSpPr>
        <p:spPr>
          <a:xfrm rot="3151054">
            <a:off x="12850579" y="5342120"/>
            <a:ext cx="5520824" cy="2845268"/>
          </a:xfrm>
          <a:custGeom>
            <a:avLst/>
            <a:gdLst>
              <a:gd name="connsiteX0" fmla="*/ 0 w 3680549"/>
              <a:gd name="connsiteY0" fmla="*/ 0 h 1896845"/>
              <a:gd name="connsiteX1" fmla="*/ 324264 w 3680549"/>
              <a:gd name="connsiteY1" fmla="*/ 13197 h 1896845"/>
              <a:gd name="connsiteX2" fmla="*/ 3680549 w 3680549"/>
              <a:gd name="connsiteY2" fmla="*/ 1111337 h 1896845"/>
              <a:gd name="connsiteX3" fmla="*/ 2720692 w 3680549"/>
              <a:gd name="connsiteY3" fmla="*/ 1824342 h 1896845"/>
              <a:gd name="connsiteX4" fmla="*/ 2473586 w 3680549"/>
              <a:gd name="connsiteY4" fmla="*/ 1896845 h 18968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80549" h="1896845">
                <a:moveTo>
                  <a:pt x="0" y="0"/>
                </a:moveTo>
                <a:lnTo>
                  <a:pt x="324264" y="13197"/>
                </a:lnTo>
                <a:cubicBezTo>
                  <a:pt x="2239693" y="117717"/>
                  <a:pt x="3680549" y="569656"/>
                  <a:pt x="3680549" y="1111337"/>
                </a:cubicBezTo>
                <a:cubicBezTo>
                  <a:pt x="3680549" y="1382177"/>
                  <a:pt x="3320335" y="1630582"/>
                  <a:pt x="2720692" y="1824342"/>
                </a:cubicBezTo>
                <a:lnTo>
                  <a:pt x="2473586" y="1896845"/>
                </a:lnTo>
                <a:close/>
              </a:path>
            </a:pathLst>
          </a:custGeom>
          <a:noFill/>
          <a:ln w="158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80" name="Freeform 279"/>
          <p:cNvSpPr/>
          <p:nvPr/>
        </p:nvSpPr>
        <p:spPr>
          <a:xfrm rot="19351054">
            <a:off x="13575160" y="433181"/>
            <a:ext cx="5308385" cy="3079622"/>
          </a:xfrm>
          <a:custGeom>
            <a:avLst/>
            <a:gdLst>
              <a:gd name="connsiteX0" fmla="*/ 3349946 w 3538923"/>
              <a:gd name="connsiteY0" fmla="*/ 614183 h 2053081"/>
              <a:gd name="connsiteX1" fmla="*/ 3538923 w 3538923"/>
              <a:gd name="connsiteY1" fmla="*/ 947508 h 2053081"/>
              <a:gd name="connsiteX2" fmla="*/ 3529617 w 3538923"/>
              <a:gd name="connsiteY2" fmla="*/ 1003656 h 2053081"/>
              <a:gd name="connsiteX3" fmla="*/ 3270607 w 3538923"/>
              <a:gd name="connsiteY3" fmla="*/ 1341418 h 2053081"/>
              <a:gd name="connsiteX4" fmla="*/ 3146285 w 3538923"/>
              <a:gd name="connsiteY4" fmla="*/ 1421178 h 2053081"/>
              <a:gd name="connsiteX5" fmla="*/ 182638 w 3538923"/>
              <a:gd name="connsiteY5" fmla="*/ 2045648 h 2053081"/>
              <a:gd name="connsiteX6" fmla="*/ 0 w 3538923"/>
              <a:gd name="connsiteY6" fmla="*/ 2053081 h 2053081"/>
              <a:gd name="connsiteX7" fmla="*/ 1574385 w 3538923"/>
              <a:gd name="connsiteY7" fmla="*/ 0 h 2053081"/>
              <a:gd name="connsiteX8" fmla="*/ 1685674 w 3538923"/>
              <a:gd name="connsiteY8" fmla="*/ 18029 h 2053081"/>
              <a:gd name="connsiteX9" fmla="*/ 3349946 w 3538923"/>
              <a:gd name="connsiteY9" fmla="*/ 614183 h 20530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38923" h="2053081">
                <a:moveTo>
                  <a:pt x="3349946" y="614183"/>
                </a:moveTo>
                <a:cubicBezTo>
                  <a:pt x="3472762" y="719481"/>
                  <a:pt x="3538923" y="831434"/>
                  <a:pt x="3538923" y="947508"/>
                </a:cubicBezTo>
                <a:lnTo>
                  <a:pt x="3529617" y="1003656"/>
                </a:lnTo>
                <a:lnTo>
                  <a:pt x="3270607" y="1341418"/>
                </a:lnTo>
                <a:lnTo>
                  <a:pt x="3146285" y="1421178"/>
                </a:lnTo>
                <a:cubicBezTo>
                  <a:pt x="2592043" y="1737723"/>
                  <a:pt x="1499495" y="1973790"/>
                  <a:pt x="182638" y="2045648"/>
                </a:cubicBezTo>
                <a:lnTo>
                  <a:pt x="0" y="2053081"/>
                </a:lnTo>
                <a:lnTo>
                  <a:pt x="1574385" y="0"/>
                </a:lnTo>
                <a:lnTo>
                  <a:pt x="1685674" y="18029"/>
                </a:lnTo>
                <a:cubicBezTo>
                  <a:pt x="2468357" y="159035"/>
                  <a:pt x="3063375" y="368489"/>
                  <a:pt x="3349946" y="614183"/>
                </a:cubicBezTo>
                <a:close/>
              </a:path>
            </a:pathLst>
          </a:custGeom>
          <a:noFill/>
          <a:ln w="158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92" name="Freeform 291"/>
          <p:cNvSpPr/>
          <p:nvPr/>
        </p:nvSpPr>
        <p:spPr>
          <a:xfrm rot="451054">
            <a:off x="14834280" y="2921885"/>
            <a:ext cx="3610785" cy="3215609"/>
          </a:xfrm>
          <a:custGeom>
            <a:avLst/>
            <a:gdLst>
              <a:gd name="connsiteX0" fmla="*/ 0 w 2407190"/>
              <a:gd name="connsiteY0" fmla="*/ 0 h 2143739"/>
              <a:gd name="connsiteX1" fmla="*/ 182418 w 2407190"/>
              <a:gd name="connsiteY1" fmla="*/ 12508 h 2143739"/>
              <a:gd name="connsiteX2" fmla="*/ 2094283 w 2407190"/>
              <a:gd name="connsiteY2" fmla="*/ 344402 h 2143739"/>
              <a:gd name="connsiteX3" fmla="*/ 2232495 w 2407190"/>
              <a:gd name="connsiteY3" fmla="*/ 389888 h 2143739"/>
              <a:gd name="connsiteX4" fmla="*/ 2407190 w 2407190"/>
              <a:gd name="connsiteY4" fmla="*/ 1713690 h 2143739"/>
              <a:gd name="connsiteX5" fmla="*/ 2239339 w 2407190"/>
              <a:gd name="connsiteY5" fmla="*/ 1775064 h 2143739"/>
              <a:gd name="connsiteX6" fmla="*/ 568610 w 2407190"/>
              <a:gd name="connsiteY6" fmla="*/ 2115853 h 2143739"/>
              <a:gd name="connsiteX7" fmla="*/ 282897 w 2407190"/>
              <a:gd name="connsiteY7" fmla="*/ 2143739 h 2143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07190" h="2143739">
                <a:moveTo>
                  <a:pt x="0" y="0"/>
                </a:moveTo>
                <a:lnTo>
                  <a:pt x="182418" y="12508"/>
                </a:lnTo>
                <a:cubicBezTo>
                  <a:pt x="931015" y="74599"/>
                  <a:pt x="1589900" y="190988"/>
                  <a:pt x="2094283" y="344402"/>
                </a:cubicBezTo>
                <a:lnTo>
                  <a:pt x="2232495" y="389888"/>
                </a:lnTo>
                <a:lnTo>
                  <a:pt x="2407190" y="1713690"/>
                </a:lnTo>
                <a:lnTo>
                  <a:pt x="2239339" y="1775064"/>
                </a:lnTo>
                <a:cubicBezTo>
                  <a:pt x="1802549" y="1923281"/>
                  <a:pt x="1228654" y="2041406"/>
                  <a:pt x="568610" y="2115853"/>
                </a:cubicBezTo>
                <a:lnTo>
                  <a:pt x="282897" y="2143739"/>
                </a:lnTo>
                <a:close/>
              </a:path>
            </a:pathLst>
          </a:custGeom>
          <a:noFill/>
          <a:ln w="158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57" name="Freeform 256"/>
          <p:cNvSpPr/>
          <p:nvPr/>
        </p:nvSpPr>
        <p:spPr>
          <a:xfrm rot="2251054">
            <a:off x="13573462" y="4690025"/>
            <a:ext cx="5308952" cy="3079292"/>
          </a:xfrm>
          <a:custGeom>
            <a:avLst/>
            <a:gdLst>
              <a:gd name="connsiteX0" fmla="*/ 0 w 3539301"/>
              <a:gd name="connsiteY0" fmla="*/ 0 h 2052861"/>
              <a:gd name="connsiteX1" fmla="*/ 183016 w 3539301"/>
              <a:gd name="connsiteY1" fmla="*/ 7448 h 2052861"/>
              <a:gd name="connsiteX2" fmla="*/ 3539301 w 3539301"/>
              <a:gd name="connsiteY2" fmla="*/ 1105588 h 2052861"/>
              <a:gd name="connsiteX3" fmla="*/ 1686053 w 3539301"/>
              <a:gd name="connsiteY3" fmla="*/ 2035067 h 2052861"/>
              <a:gd name="connsiteX4" fmla="*/ 1576216 w 3539301"/>
              <a:gd name="connsiteY4" fmla="*/ 2052861 h 2052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39301" h="2052861">
                <a:moveTo>
                  <a:pt x="0" y="0"/>
                </a:moveTo>
                <a:lnTo>
                  <a:pt x="183016" y="7448"/>
                </a:lnTo>
                <a:cubicBezTo>
                  <a:pt x="2098443" y="111969"/>
                  <a:pt x="3539301" y="563908"/>
                  <a:pt x="3539301" y="1105588"/>
                </a:cubicBezTo>
                <a:cubicBezTo>
                  <a:pt x="3539302" y="1492502"/>
                  <a:pt x="2804170" y="1833631"/>
                  <a:pt x="1686053" y="2035067"/>
                </a:cubicBezTo>
                <a:lnTo>
                  <a:pt x="1576216" y="2052861"/>
                </a:lnTo>
                <a:close/>
              </a:path>
            </a:pathLst>
          </a:custGeom>
          <a:noFill/>
          <a:ln w="158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71" name="Freeform 270"/>
          <p:cNvSpPr/>
          <p:nvPr/>
        </p:nvSpPr>
        <p:spPr>
          <a:xfrm rot="18451054">
            <a:off x="12972381" y="258158"/>
            <a:ext cx="5010993" cy="2794194"/>
          </a:xfrm>
          <a:custGeom>
            <a:avLst/>
            <a:gdLst>
              <a:gd name="connsiteX0" fmla="*/ 2426102 w 3340662"/>
              <a:gd name="connsiteY0" fmla="*/ 0 h 1862796"/>
              <a:gd name="connsiteX1" fmla="*/ 3340662 w 3340662"/>
              <a:gd name="connsiteY1" fmla="*/ 1191121 h 1862796"/>
              <a:gd name="connsiteX2" fmla="*/ 3287636 w 3340662"/>
              <a:gd name="connsiteY2" fmla="*/ 1225141 h 1862796"/>
              <a:gd name="connsiteX3" fmla="*/ 323988 w 3340662"/>
              <a:gd name="connsiteY3" fmla="*/ 1849610 h 1862796"/>
              <a:gd name="connsiteX4" fmla="*/ 0 w 3340662"/>
              <a:gd name="connsiteY4" fmla="*/ 1862796 h 18627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40662" h="1862796">
                <a:moveTo>
                  <a:pt x="2426102" y="0"/>
                </a:moveTo>
                <a:lnTo>
                  <a:pt x="3340662" y="1191121"/>
                </a:lnTo>
                <a:lnTo>
                  <a:pt x="3287636" y="1225141"/>
                </a:lnTo>
                <a:cubicBezTo>
                  <a:pt x="2733393" y="1541684"/>
                  <a:pt x="1640845" y="1777752"/>
                  <a:pt x="323988" y="1849610"/>
                </a:cubicBezTo>
                <a:lnTo>
                  <a:pt x="0" y="1862796"/>
                </a:lnTo>
                <a:close/>
              </a:path>
            </a:pathLst>
          </a:custGeom>
          <a:noFill/>
          <a:ln w="158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88" name="Freeform 287"/>
          <p:cNvSpPr/>
          <p:nvPr/>
        </p:nvSpPr>
        <p:spPr>
          <a:xfrm rot="21151054">
            <a:off x="14835409" y="2065643"/>
            <a:ext cx="3608879" cy="3215658"/>
          </a:xfrm>
          <a:custGeom>
            <a:avLst/>
            <a:gdLst>
              <a:gd name="connsiteX0" fmla="*/ 935466 w 2405919"/>
              <a:gd name="connsiteY0" fmla="*/ 75160 h 2143772"/>
              <a:gd name="connsiteX1" fmla="*/ 2374369 w 2405919"/>
              <a:gd name="connsiteY1" fmla="*/ 417409 h 2143772"/>
              <a:gd name="connsiteX2" fmla="*/ 2405919 w 2405919"/>
              <a:gd name="connsiteY2" fmla="*/ 430276 h 2143772"/>
              <a:gd name="connsiteX3" fmla="*/ 2232077 w 2405919"/>
              <a:gd name="connsiteY3" fmla="*/ 1753870 h 2143772"/>
              <a:gd name="connsiteX4" fmla="*/ 2093702 w 2405919"/>
              <a:gd name="connsiteY4" fmla="*/ 1799410 h 2143772"/>
              <a:gd name="connsiteX5" fmla="*/ 181837 w 2405919"/>
              <a:gd name="connsiteY5" fmla="*/ 2131304 h 2143772"/>
              <a:gd name="connsiteX6" fmla="*/ 0 w 2405919"/>
              <a:gd name="connsiteY6" fmla="*/ 2143772 h 2143772"/>
              <a:gd name="connsiteX7" fmla="*/ 281564 w 2405919"/>
              <a:gd name="connsiteY7" fmla="*/ 0 h 2143772"/>
              <a:gd name="connsiteX8" fmla="*/ 568028 w 2405919"/>
              <a:gd name="connsiteY8" fmla="*/ 27959 h 2143772"/>
              <a:gd name="connsiteX9" fmla="*/ 935466 w 2405919"/>
              <a:gd name="connsiteY9" fmla="*/ 75160 h 2143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05919" h="2143772">
                <a:moveTo>
                  <a:pt x="935466" y="75160"/>
                </a:moveTo>
                <a:cubicBezTo>
                  <a:pt x="1508728" y="158204"/>
                  <a:pt x="2001445" y="275776"/>
                  <a:pt x="2374369" y="417409"/>
                </a:cubicBezTo>
                <a:lnTo>
                  <a:pt x="2405919" y="430276"/>
                </a:lnTo>
                <a:lnTo>
                  <a:pt x="2232077" y="1753870"/>
                </a:lnTo>
                <a:lnTo>
                  <a:pt x="2093702" y="1799410"/>
                </a:lnTo>
                <a:cubicBezTo>
                  <a:pt x="1589318" y="1952824"/>
                  <a:pt x="930435" y="2069214"/>
                  <a:pt x="181837" y="2131304"/>
                </a:cubicBezTo>
                <a:lnTo>
                  <a:pt x="0" y="2143772"/>
                </a:lnTo>
                <a:lnTo>
                  <a:pt x="281564" y="0"/>
                </a:lnTo>
                <a:lnTo>
                  <a:pt x="568028" y="27959"/>
                </a:lnTo>
                <a:cubicBezTo>
                  <a:pt x="693750" y="42139"/>
                  <a:pt x="816347" y="57904"/>
                  <a:pt x="935466" y="75160"/>
                </a:cubicBezTo>
                <a:close/>
              </a:path>
            </a:pathLst>
          </a:custGeom>
          <a:noFill/>
          <a:ln w="158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23" name="Oval 7"/>
          <p:cNvSpPr>
            <a:spLocks noChangeArrowheads="1"/>
          </p:cNvSpPr>
          <p:nvPr/>
        </p:nvSpPr>
        <p:spPr bwMode="auto">
          <a:xfrm>
            <a:off x="6839700" y="3415275"/>
            <a:ext cx="11430000" cy="685800"/>
          </a:xfrm>
          <a:prstGeom prst="ellipse">
            <a:avLst/>
          </a:prstGeom>
          <a:gradFill rotWithShape="1">
            <a:gsLst>
              <a:gs pos="0">
                <a:schemeClr val="bg1"/>
              </a:gs>
              <a:gs pos="100000">
                <a:schemeClr val="tx1">
                  <a:alpha val="0"/>
                </a:schemeClr>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700">
              <a:solidFill>
                <a:srgbClr val="000000"/>
              </a:solidFill>
            </a:endParaRPr>
          </a:p>
        </p:txBody>
      </p:sp>
      <p:sp>
        <p:nvSpPr>
          <p:cNvPr id="77826" name="Oval 2"/>
          <p:cNvSpPr>
            <a:spLocks noChangeArrowheads="1"/>
          </p:cNvSpPr>
          <p:nvPr/>
        </p:nvSpPr>
        <p:spPr bwMode="auto">
          <a:xfrm>
            <a:off x="10344410" y="-700088"/>
            <a:ext cx="9144000" cy="9144000"/>
          </a:xfrm>
          <a:prstGeom prst="ellipse">
            <a:avLst/>
          </a:prstGeom>
          <a:gradFill rotWithShape="1">
            <a:gsLst>
              <a:gs pos="0">
                <a:srgbClr val="3366FF"/>
              </a:gs>
              <a:gs pos="100000">
                <a:srgbClr val="3366FF">
                  <a:alpha val="2000"/>
                </a:srgbClr>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700">
              <a:solidFill>
                <a:srgbClr val="000000"/>
              </a:solidFill>
            </a:endParaRPr>
          </a:p>
        </p:txBody>
      </p:sp>
      <p:sp>
        <p:nvSpPr>
          <p:cNvPr id="77827" name="Oval 3"/>
          <p:cNvSpPr>
            <a:spLocks noChangeArrowheads="1"/>
          </p:cNvSpPr>
          <p:nvPr/>
        </p:nvSpPr>
        <p:spPr bwMode="auto">
          <a:xfrm rot="-1800000">
            <a:off x="8972810" y="3071813"/>
            <a:ext cx="11430000" cy="1371600"/>
          </a:xfrm>
          <a:prstGeom prst="ellipse">
            <a:avLst/>
          </a:prstGeom>
          <a:gradFill rotWithShape="1">
            <a:gsLst>
              <a:gs pos="0">
                <a:schemeClr val="bg1"/>
              </a:gs>
              <a:gs pos="100000">
                <a:schemeClr val="tx1">
                  <a:alpha val="0"/>
                </a:schemeClr>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700">
              <a:solidFill>
                <a:srgbClr val="000000"/>
              </a:solidFill>
            </a:endParaRPr>
          </a:p>
        </p:txBody>
      </p:sp>
      <p:sp>
        <p:nvSpPr>
          <p:cNvPr id="77828" name="Oval 4"/>
          <p:cNvSpPr>
            <a:spLocks noChangeArrowheads="1"/>
          </p:cNvSpPr>
          <p:nvPr/>
        </p:nvSpPr>
        <p:spPr bwMode="auto">
          <a:xfrm rot="5400000">
            <a:off x="8972810" y="3414713"/>
            <a:ext cx="11430000" cy="685800"/>
          </a:xfrm>
          <a:prstGeom prst="ellipse">
            <a:avLst/>
          </a:prstGeom>
          <a:gradFill rotWithShape="1">
            <a:gsLst>
              <a:gs pos="0">
                <a:schemeClr val="bg1"/>
              </a:gs>
              <a:gs pos="100000">
                <a:schemeClr val="tx1">
                  <a:alpha val="0"/>
                </a:schemeClr>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700">
              <a:solidFill>
                <a:srgbClr val="000000"/>
              </a:solidFill>
            </a:endParaRPr>
          </a:p>
        </p:txBody>
      </p:sp>
      <p:sp>
        <p:nvSpPr>
          <p:cNvPr id="77829" name="Oval 5"/>
          <p:cNvSpPr>
            <a:spLocks noChangeArrowheads="1"/>
          </p:cNvSpPr>
          <p:nvPr/>
        </p:nvSpPr>
        <p:spPr bwMode="auto">
          <a:xfrm rot="2700000">
            <a:off x="8972810" y="3071813"/>
            <a:ext cx="11430000" cy="1371600"/>
          </a:xfrm>
          <a:prstGeom prst="ellipse">
            <a:avLst/>
          </a:prstGeom>
          <a:gradFill rotWithShape="1">
            <a:gsLst>
              <a:gs pos="0">
                <a:schemeClr val="bg1"/>
              </a:gs>
              <a:gs pos="100000">
                <a:schemeClr val="tx1">
                  <a:alpha val="0"/>
                </a:schemeClr>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700">
              <a:solidFill>
                <a:srgbClr val="000000"/>
              </a:solidFill>
            </a:endParaRPr>
          </a:p>
        </p:txBody>
      </p:sp>
      <p:sp>
        <p:nvSpPr>
          <p:cNvPr id="77830" name="Oval 6"/>
          <p:cNvSpPr>
            <a:spLocks noChangeArrowheads="1"/>
          </p:cNvSpPr>
          <p:nvPr/>
        </p:nvSpPr>
        <p:spPr bwMode="auto">
          <a:xfrm rot="1800000">
            <a:off x="9087110" y="3414713"/>
            <a:ext cx="11430000" cy="685800"/>
          </a:xfrm>
          <a:prstGeom prst="ellipse">
            <a:avLst/>
          </a:prstGeom>
          <a:gradFill rotWithShape="1">
            <a:gsLst>
              <a:gs pos="0">
                <a:schemeClr val="bg1"/>
              </a:gs>
              <a:gs pos="100000">
                <a:schemeClr val="tx1">
                  <a:alpha val="0"/>
                </a:schemeClr>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700">
              <a:solidFill>
                <a:srgbClr val="000000"/>
              </a:solidFill>
            </a:endParaRPr>
          </a:p>
        </p:txBody>
      </p:sp>
      <p:sp>
        <p:nvSpPr>
          <p:cNvPr id="77831" name="Oval 7"/>
          <p:cNvSpPr>
            <a:spLocks noChangeArrowheads="1"/>
          </p:cNvSpPr>
          <p:nvPr/>
        </p:nvSpPr>
        <p:spPr bwMode="auto">
          <a:xfrm>
            <a:off x="8659425" y="3357668"/>
            <a:ext cx="11430000" cy="685800"/>
          </a:xfrm>
          <a:prstGeom prst="ellipse">
            <a:avLst/>
          </a:prstGeom>
          <a:gradFill rotWithShape="1">
            <a:gsLst>
              <a:gs pos="65000">
                <a:srgbClr val="7E7E7E">
                  <a:alpha val="0"/>
                </a:srgbClr>
              </a:gs>
              <a:gs pos="0">
                <a:schemeClr val="bg1"/>
              </a:gs>
              <a:gs pos="100000">
                <a:schemeClr val="tx1">
                  <a:alpha val="0"/>
                </a:schemeClr>
              </a:gs>
            </a:gsLst>
            <a:path path="shape">
              <a:fillToRect l="50000" t="50000" r="50000" b="50000"/>
            </a:path>
          </a:gradFill>
          <a:ln>
            <a:noFill/>
          </a:ln>
          <a:effectLst/>
        </p:spPr>
        <p:txBody>
          <a:bodyPr wrap="none" anchor="ctr"/>
          <a:lstStyle/>
          <a:p>
            <a:endParaRPr lang="en-US" sz="2700">
              <a:solidFill>
                <a:srgbClr val="000000"/>
              </a:solidFill>
            </a:endParaRPr>
          </a:p>
        </p:txBody>
      </p:sp>
      <p:pic>
        <p:nvPicPr>
          <p:cNvPr id="2050" name="Picture 2" descr="https://onwardigo.files.wordpress.com/2016/05/millionaire02a.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0563" y="552662"/>
            <a:ext cx="15535664" cy="8738813"/>
          </a:xfrm>
          <a:prstGeom prst="rect">
            <a:avLst/>
          </a:prstGeom>
          <a:noFill/>
          <a:extLst>
            <a:ext uri="{909E8E84-426E-40DD-AFC4-6F175D3DCCD1}">
              <a14:hiddenFill xmlns:a14="http://schemas.microsoft.com/office/drawing/2010/main">
                <a:solidFill>
                  <a:srgbClr val="FFFFFF"/>
                </a:solidFill>
              </a14:hiddenFill>
            </a:ext>
          </a:extLst>
        </p:spPr>
      </p:pic>
      <p:sp>
        <p:nvSpPr>
          <p:cNvPr id="299" name="Rectangle 83"/>
          <p:cNvSpPr>
            <a:spLocks noChangeArrowheads="1"/>
          </p:cNvSpPr>
          <p:nvPr/>
        </p:nvSpPr>
        <p:spPr bwMode="auto">
          <a:xfrm>
            <a:off x="52744" y="0"/>
            <a:ext cx="15381914" cy="2576508"/>
          </a:xfrm>
          <a:prstGeom prst="rect">
            <a:avLst/>
          </a:prstGeom>
          <a:gradFill>
            <a:gsLst>
              <a:gs pos="0">
                <a:schemeClr val="tx1"/>
              </a:gs>
              <a:gs pos="100000">
                <a:schemeClr val="tx1">
                  <a:alpha val="0"/>
                </a:schemeClr>
              </a:gs>
            </a:gsLst>
            <a:lin ang="5400000" scaled="0"/>
          </a:gradFill>
          <a:ln w="9525">
            <a:noFill/>
            <a:miter lim="800000"/>
          </a:ln>
          <a:effectLst/>
        </p:spPr>
        <p:txBody>
          <a:bodyPr wrap="none" anchor="ctr"/>
          <a:lstStyle/>
          <a:p>
            <a:endParaRPr lang="en-US" sz="2700">
              <a:solidFill>
                <a:srgbClr val="000000"/>
              </a:solidFill>
            </a:endParaRPr>
          </a:p>
        </p:txBody>
      </p:sp>
      <p:sp>
        <p:nvSpPr>
          <p:cNvPr id="77858" name="Rectangle 34"/>
          <p:cNvSpPr>
            <a:spLocks noChangeArrowheads="1"/>
          </p:cNvSpPr>
          <p:nvPr/>
        </p:nvSpPr>
        <p:spPr bwMode="auto">
          <a:xfrm>
            <a:off x="0" y="6330987"/>
            <a:ext cx="18288000" cy="2614608"/>
          </a:xfrm>
          <a:prstGeom prst="rect">
            <a:avLst/>
          </a:prstGeom>
          <a:gradFill rotWithShape="1">
            <a:gsLst>
              <a:gs pos="0">
                <a:schemeClr val="tx1">
                  <a:alpha val="0"/>
                </a:schemeClr>
              </a:gs>
              <a:gs pos="100000">
                <a:schemeClr val="tx1"/>
              </a:gs>
            </a:gsLst>
            <a:lin ang="5400000" scaled="1"/>
          </a:gradFill>
          <a:ln>
            <a:noFill/>
          </a:ln>
          <a:effectLst/>
        </p:spPr>
        <p:txBody>
          <a:bodyPr wrap="none" anchor="ctr"/>
          <a:lstStyle/>
          <a:p>
            <a:endParaRPr lang="en-US" sz="2700">
              <a:solidFill>
                <a:srgbClr val="000000"/>
              </a:solidFill>
            </a:endParaRPr>
          </a:p>
        </p:txBody>
      </p:sp>
      <p:sp>
        <p:nvSpPr>
          <p:cNvPr id="77860" name="Rectangle 36"/>
          <p:cNvSpPr>
            <a:spLocks noChangeArrowheads="1"/>
          </p:cNvSpPr>
          <p:nvPr/>
        </p:nvSpPr>
        <p:spPr bwMode="auto">
          <a:xfrm>
            <a:off x="14053682" y="-476033"/>
            <a:ext cx="4357496" cy="10287000"/>
          </a:xfrm>
          <a:prstGeom prst="rect">
            <a:avLst/>
          </a:prstGeom>
          <a:gradFill rotWithShape="1">
            <a:gsLst>
              <a:gs pos="4000">
                <a:schemeClr val="tx1">
                  <a:alpha val="1000"/>
                </a:schemeClr>
              </a:gs>
              <a:gs pos="33000">
                <a:schemeClr val="tx1"/>
              </a:gs>
              <a:gs pos="100000">
                <a:schemeClr val="tx1">
                  <a:alpha val="0"/>
                </a:schemeClr>
              </a:gs>
            </a:gsLst>
            <a:lin ang="0" scaled="1"/>
          </a:gradFill>
          <a:ln>
            <a:noFill/>
          </a:ln>
          <a:effectLst/>
        </p:spPr>
        <p:txBody>
          <a:bodyPr wrap="none" anchor="ctr"/>
          <a:lstStyle/>
          <a:p>
            <a:endParaRPr lang="en-US" sz="2700">
              <a:solidFill>
                <a:srgbClr val="000000"/>
              </a:solidFill>
            </a:endParaRPr>
          </a:p>
        </p:txBody>
      </p:sp>
      <p:sp>
        <p:nvSpPr>
          <p:cNvPr id="77881" name="AutoShape 57"/>
          <p:cNvSpPr>
            <a:spLocks noChangeArrowheads="1"/>
          </p:cNvSpPr>
          <p:nvPr/>
        </p:nvSpPr>
        <p:spPr bwMode="auto">
          <a:xfrm>
            <a:off x="15711255" y="7767222"/>
            <a:ext cx="2057400" cy="428625"/>
          </a:xfrm>
          <a:prstGeom prst="hexagon">
            <a:avLst>
              <a:gd name="adj" fmla="val 34844"/>
              <a:gd name="vf" fmla="val 115470"/>
            </a:avLst>
          </a:prstGeom>
          <a:solidFill>
            <a:srgbClr val="111128">
              <a:alpha val="78000"/>
            </a:srgbClr>
          </a:solidFill>
          <a:ln w="57150">
            <a:solidFill>
              <a:srgbClr val="FFC000"/>
            </a:solidFill>
            <a:miter lim="800000"/>
          </a:ln>
          <a:effectLst/>
        </p:spPr>
        <p:txBody>
          <a:bodyPr wrap="none" anchor="ctr"/>
          <a:lstStyle/>
          <a:p>
            <a:pPr algn="ctr"/>
            <a:r>
              <a:rPr lang="en-US" altLang="en-US" sz="2400" b="1">
                <a:solidFill>
                  <a:srgbClr val="FFFF00"/>
                </a:solidFill>
              </a:rPr>
              <a:t>$100</a:t>
            </a:r>
            <a:endParaRPr lang="en-US" altLang="en-US" sz="2400" b="1" dirty="0">
              <a:solidFill>
                <a:srgbClr val="FFFF00"/>
              </a:solidFill>
            </a:endParaRPr>
          </a:p>
        </p:txBody>
      </p:sp>
      <p:sp>
        <p:nvSpPr>
          <p:cNvPr id="77882" name="AutoShape 58"/>
          <p:cNvSpPr>
            <a:spLocks noChangeArrowheads="1"/>
          </p:cNvSpPr>
          <p:nvPr/>
        </p:nvSpPr>
        <p:spPr bwMode="auto">
          <a:xfrm>
            <a:off x="15711255" y="7310438"/>
            <a:ext cx="2057400" cy="428625"/>
          </a:xfrm>
          <a:prstGeom prst="hexagon">
            <a:avLst>
              <a:gd name="adj" fmla="val 34844"/>
              <a:gd name="vf" fmla="val 115470"/>
            </a:avLst>
          </a:prstGeom>
          <a:solidFill>
            <a:srgbClr val="111128">
              <a:alpha val="78000"/>
            </a:srgbClr>
          </a:solidFill>
          <a:ln w="57150">
            <a:solidFill>
              <a:srgbClr val="FFC000"/>
            </a:solidFill>
          </a:ln>
          <a:effectLst/>
        </p:spPr>
        <p:txBody>
          <a:bodyPr wrap="none" anchor="ctr"/>
          <a:lstStyle/>
          <a:p>
            <a:pPr algn="ctr"/>
            <a:r>
              <a:rPr lang="en-US" altLang="en-US" sz="2400" b="1">
                <a:solidFill>
                  <a:srgbClr val="FFFF00"/>
                </a:solidFill>
              </a:rPr>
              <a:t>$200</a:t>
            </a:r>
            <a:endParaRPr lang="en-US" altLang="en-US" sz="2400" b="1" dirty="0">
              <a:solidFill>
                <a:srgbClr val="FFFF00"/>
              </a:solidFill>
            </a:endParaRPr>
          </a:p>
        </p:txBody>
      </p:sp>
      <p:sp>
        <p:nvSpPr>
          <p:cNvPr id="77883" name="AutoShape 59"/>
          <p:cNvSpPr>
            <a:spLocks noChangeArrowheads="1"/>
          </p:cNvSpPr>
          <p:nvPr/>
        </p:nvSpPr>
        <p:spPr bwMode="auto">
          <a:xfrm>
            <a:off x="15711255" y="6853238"/>
            <a:ext cx="2057400" cy="428625"/>
          </a:xfrm>
          <a:prstGeom prst="hexagon">
            <a:avLst>
              <a:gd name="adj" fmla="val 34844"/>
              <a:gd name="vf" fmla="val 115470"/>
            </a:avLst>
          </a:prstGeom>
          <a:solidFill>
            <a:srgbClr val="111128">
              <a:alpha val="78000"/>
            </a:srgbClr>
          </a:solidFill>
          <a:ln w="57150">
            <a:solidFill>
              <a:srgbClr val="FFC000"/>
            </a:solidFill>
          </a:ln>
          <a:effectLst/>
        </p:spPr>
        <p:txBody>
          <a:bodyPr wrap="none" anchor="ctr"/>
          <a:lstStyle/>
          <a:p>
            <a:pPr algn="ctr"/>
            <a:r>
              <a:rPr lang="en-US" altLang="en-US" sz="2400" b="1">
                <a:solidFill>
                  <a:srgbClr val="FFFF00"/>
                </a:solidFill>
              </a:rPr>
              <a:t>$300</a:t>
            </a:r>
            <a:endParaRPr lang="en-US" altLang="en-US" sz="2400" b="1" dirty="0">
              <a:solidFill>
                <a:srgbClr val="FFFF00"/>
              </a:solidFill>
            </a:endParaRPr>
          </a:p>
        </p:txBody>
      </p:sp>
      <p:sp>
        <p:nvSpPr>
          <p:cNvPr id="77884" name="AutoShape 60"/>
          <p:cNvSpPr>
            <a:spLocks noChangeArrowheads="1"/>
          </p:cNvSpPr>
          <p:nvPr/>
        </p:nvSpPr>
        <p:spPr bwMode="auto">
          <a:xfrm>
            <a:off x="15711255" y="6396038"/>
            <a:ext cx="2057400" cy="428625"/>
          </a:xfrm>
          <a:prstGeom prst="hexagon">
            <a:avLst>
              <a:gd name="adj" fmla="val 34844"/>
              <a:gd name="vf" fmla="val 115470"/>
            </a:avLst>
          </a:prstGeom>
          <a:solidFill>
            <a:srgbClr val="111128">
              <a:alpha val="78000"/>
            </a:srgbClr>
          </a:solidFill>
          <a:ln w="57150">
            <a:solidFill>
              <a:srgbClr val="FFC000"/>
            </a:solidFill>
          </a:ln>
          <a:effectLst/>
        </p:spPr>
        <p:txBody>
          <a:bodyPr wrap="none" anchor="ctr"/>
          <a:lstStyle/>
          <a:p>
            <a:pPr algn="ctr"/>
            <a:r>
              <a:rPr lang="en-US" altLang="en-US" sz="2400" b="1">
                <a:solidFill>
                  <a:srgbClr val="FFFF00"/>
                </a:solidFill>
              </a:rPr>
              <a:t>$500</a:t>
            </a:r>
            <a:endParaRPr lang="en-US" altLang="en-US" sz="2400" b="1" dirty="0">
              <a:solidFill>
                <a:srgbClr val="FFFF00"/>
              </a:solidFill>
            </a:endParaRPr>
          </a:p>
        </p:txBody>
      </p:sp>
      <p:sp>
        <p:nvSpPr>
          <p:cNvPr id="77885" name="AutoShape 61"/>
          <p:cNvSpPr>
            <a:spLocks noChangeArrowheads="1"/>
          </p:cNvSpPr>
          <p:nvPr/>
        </p:nvSpPr>
        <p:spPr bwMode="auto">
          <a:xfrm>
            <a:off x="15711255" y="5938838"/>
            <a:ext cx="2057400" cy="428625"/>
          </a:xfrm>
          <a:prstGeom prst="hexagon">
            <a:avLst>
              <a:gd name="adj" fmla="val 34844"/>
              <a:gd name="vf" fmla="val 115470"/>
            </a:avLst>
          </a:prstGeom>
          <a:solidFill>
            <a:srgbClr val="111128">
              <a:alpha val="78000"/>
            </a:srgbClr>
          </a:solidFill>
          <a:ln w="57150">
            <a:solidFill>
              <a:srgbClr val="FFC000"/>
            </a:solidFill>
          </a:ln>
          <a:effectLst/>
        </p:spPr>
        <p:txBody>
          <a:bodyPr wrap="none" anchor="ctr"/>
          <a:lstStyle/>
          <a:p>
            <a:pPr algn="ctr"/>
            <a:r>
              <a:rPr lang="en-US" altLang="en-US" sz="2400" b="1">
                <a:solidFill>
                  <a:srgbClr val="FFFFFF"/>
                </a:solidFill>
              </a:rPr>
              <a:t>$1,000</a:t>
            </a:r>
            <a:endParaRPr lang="en-US" altLang="en-US" sz="2400" b="1" dirty="0">
              <a:solidFill>
                <a:srgbClr val="FFFFFF"/>
              </a:solidFill>
            </a:endParaRPr>
          </a:p>
        </p:txBody>
      </p:sp>
      <p:sp>
        <p:nvSpPr>
          <p:cNvPr id="77886" name="AutoShape 62"/>
          <p:cNvSpPr>
            <a:spLocks noChangeArrowheads="1"/>
          </p:cNvSpPr>
          <p:nvPr/>
        </p:nvSpPr>
        <p:spPr bwMode="auto">
          <a:xfrm>
            <a:off x="15711255" y="5481638"/>
            <a:ext cx="2057400" cy="428625"/>
          </a:xfrm>
          <a:prstGeom prst="hexagon">
            <a:avLst>
              <a:gd name="adj" fmla="val 34844"/>
              <a:gd name="vf" fmla="val 115470"/>
            </a:avLst>
          </a:prstGeom>
          <a:solidFill>
            <a:srgbClr val="111128">
              <a:alpha val="78000"/>
            </a:srgbClr>
          </a:solidFill>
          <a:ln w="57150">
            <a:solidFill>
              <a:srgbClr val="FFC000"/>
            </a:solidFill>
          </a:ln>
          <a:effectLst/>
        </p:spPr>
        <p:txBody>
          <a:bodyPr wrap="none" anchor="ctr"/>
          <a:lstStyle/>
          <a:p>
            <a:pPr algn="ctr"/>
            <a:r>
              <a:rPr lang="en-US" altLang="en-US" sz="2400" b="1">
                <a:solidFill>
                  <a:srgbClr val="FFFF00"/>
                </a:solidFill>
              </a:rPr>
              <a:t>$2,000</a:t>
            </a:r>
            <a:endParaRPr lang="en-US" altLang="en-US" sz="2400" b="1" dirty="0">
              <a:solidFill>
                <a:srgbClr val="FFFF00"/>
              </a:solidFill>
            </a:endParaRPr>
          </a:p>
        </p:txBody>
      </p:sp>
      <p:sp>
        <p:nvSpPr>
          <p:cNvPr id="77887" name="AutoShape 63"/>
          <p:cNvSpPr>
            <a:spLocks noChangeArrowheads="1"/>
          </p:cNvSpPr>
          <p:nvPr/>
        </p:nvSpPr>
        <p:spPr bwMode="auto">
          <a:xfrm>
            <a:off x="15711255" y="5024438"/>
            <a:ext cx="2057400" cy="428625"/>
          </a:xfrm>
          <a:prstGeom prst="hexagon">
            <a:avLst>
              <a:gd name="adj" fmla="val 34844"/>
              <a:gd name="vf" fmla="val 115470"/>
            </a:avLst>
          </a:prstGeom>
          <a:solidFill>
            <a:srgbClr val="111128">
              <a:alpha val="78000"/>
            </a:srgbClr>
          </a:solidFill>
          <a:ln w="57150">
            <a:solidFill>
              <a:srgbClr val="FFC000"/>
            </a:solidFill>
          </a:ln>
          <a:effectLst/>
        </p:spPr>
        <p:txBody>
          <a:bodyPr wrap="none" anchor="ctr"/>
          <a:lstStyle/>
          <a:p>
            <a:pPr algn="ctr"/>
            <a:r>
              <a:rPr lang="en-US" altLang="en-US" sz="2400" b="1">
                <a:solidFill>
                  <a:srgbClr val="FFFF00"/>
                </a:solidFill>
              </a:rPr>
              <a:t>$4,000</a:t>
            </a:r>
            <a:endParaRPr lang="en-US" altLang="en-US" sz="2400" b="1" dirty="0">
              <a:solidFill>
                <a:srgbClr val="FFFF00"/>
              </a:solidFill>
            </a:endParaRPr>
          </a:p>
        </p:txBody>
      </p:sp>
      <p:sp>
        <p:nvSpPr>
          <p:cNvPr id="77888" name="AutoShape 64"/>
          <p:cNvSpPr>
            <a:spLocks noChangeArrowheads="1"/>
          </p:cNvSpPr>
          <p:nvPr/>
        </p:nvSpPr>
        <p:spPr bwMode="auto">
          <a:xfrm>
            <a:off x="15711255" y="4567238"/>
            <a:ext cx="2057400" cy="428625"/>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2400" b="1">
                <a:solidFill>
                  <a:srgbClr val="FFFF00"/>
                </a:solidFill>
              </a:rPr>
              <a:t>$8,000</a:t>
            </a:r>
            <a:endParaRPr lang="en-US" altLang="en-US" sz="2400" b="1" dirty="0">
              <a:solidFill>
                <a:srgbClr val="FFFF00"/>
              </a:solidFill>
            </a:endParaRPr>
          </a:p>
        </p:txBody>
      </p:sp>
      <p:sp>
        <p:nvSpPr>
          <p:cNvPr id="77889" name="AutoShape 65"/>
          <p:cNvSpPr>
            <a:spLocks noChangeArrowheads="1"/>
          </p:cNvSpPr>
          <p:nvPr/>
        </p:nvSpPr>
        <p:spPr bwMode="auto">
          <a:xfrm>
            <a:off x="15711255" y="4110038"/>
            <a:ext cx="2057400" cy="428625"/>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2400" b="1">
                <a:solidFill>
                  <a:srgbClr val="FFFF00"/>
                </a:solidFill>
              </a:rPr>
              <a:t>$16,000</a:t>
            </a:r>
            <a:endParaRPr lang="en-US" altLang="en-US" sz="2400" b="1" dirty="0">
              <a:solidFill>
                <a:srgbClr val="FFFF00"/>
              </a:solidFill>
            </a:endParaRPr>
          </a:p>
        </p:txBody>
      </p:sp>
      <p:sp>
        <p:nvSpPr>
          <p:cNvPr id="77890" name="AutoShape 66"/>
          <p:cNvSpPr>
            <a:spLocks noChangeArrowheads="1"/>
          </p:cNvSpPr>
          <p:nvPr/>
        </p:nvSpPr>
        <p:spPr bwMode="auto">
          <a:xfrm>
            <a:off x="15711255" y="3652838"/>
            <a:ext cx="2057400" cy="428625"/>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2400" b="1">
                <a:solidFill>
                  <a:srgbClr val="FFFFFF"/>
                </a:solidFill>
              </a:rPr>
              <a:t>$25,000</a:t>
            </a:r>
            <a:endParaRPr lang="en-US" altLang="en-US" sz="2400" b="1" dirty="0">
              <a:solidFill>
                <a:srgbClr val="FFFFFF"/>
              </a:solidFill>
            </a:endParaRPr>
          </a:p>
        </p:txBody>
      </p:sp>
      <p:sp>
        <p:nvSpPr>
          <p:cNvPr id="77891" name="AutoShape 67"/>
          <p:cNvSpPr>
            <a:spLocks noChangeArrowheads="1"/>
          </p:cNvSpPr>
          <p:nvPr/>
        </p:nvSpPr>
        <p:spPr bwMode="auto">
          <a:xfrm>
            <a:off x="15711255" y="3195638"/>
            <a:ext cx="2057400" cy="428625"/>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2400" b="1">
                <a:solidFill>
                  <a:srgbClr val="FFFF00"/>
                </a:solidFill>
              </a:rPr>
              <a:t>$50,000</a:t>
            </a:r>
            <a:endParaRPr lang="en-US" altLang="en-US" sz="2400" b="1" dirty="0">
              <a:solidFill>
                <a:srgbClr val="FFFF00"/>
              </a:solidFill>
            </a:endParaRPr>
          </a:p>
        </p:txBody>
      </p:sp>
      <p:sp>
        <p:nvSpPr>
          <p:cNvPr id="77892" name="AutoShape 68"/>
          <p:cNvSpPr>
            <a:spLocks noChangeArrowheads="1"/>
          </p:cNvSpPr>
          <p:nvPr/>
        </p:nvSpPr>
        <p:spPr bwMode="auto">
          <a:xfrm>
            <a:off x="15711255" y="2738438"/>
            <a:ext cx="2057400" cy="428625"/>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2400" b="1">
                <a:solidFill>
                  <a:srgbClr val="FFFF00"/>
                </a:solidFill>
              </a:rPr>
              <a:t>$100,000</a:t>
            </a:r>
            <a:endParaRPr lang="en-US" altLang="en-US" sz="2400" b="1" dirty="0">
              <a:solidFill>
                <a:srgbClr val="FFFF00"/>
              </a:solidFill>
            </a:endParaRPr>
          </a:p>
        </p:txBody>
      </p:sp>
      <p:sp>
        <p:nvSpPr>
          <p:cNvPr id="77893" name="AutoShape 69"/>
          <p:cNvSpPr>
            <a:spLocks noChangeArrowheads="1"/>
          </p:cNvSpPr>
          <p:nvPr/>
        </p:nvSpPr>
        <p:spPr bwMode="auto">
          <a:xfrm>
            <a:off x="15711255" y="2281238"/>
            <a:ext cx="2057400" cy="428625"/>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2400" b="1">
                <a:solidFill>
                  <a:srgbClr val="FFFF00"/>
                </a:solidFill>
              </a:rPr>
              <a:t>$250,000</a:t>
            </a:r>
            <a:endParaRPr lang="en-US" altLang="en-US" sz="2400" b="1" dirty="0">
              <a:solidFill>
                <a:srgbClr val="FFFF00"/>
              </a:solidFill>
            </a:endParaRPr>
          </a:p>
        </p:txBody>
      </p:sp>
      <p:sp>
        <p:nvSpPr>
          <p:cNvPr id="77894" name="AutoShape 70"/>
          <p:cNvSpPr>
            <a:spLocks noChangeArrowheads="1"/>
          </p:cNvSpPr>
          <p:nvPr/>
        </p:nvSpPr>
        <p:spPr bwMode="auto">
          <a:xfrm>
            <a:off x="15711255" y="1824038"/>
            <a:ext cx="2057400" cy="428625"/>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2400" b="1">
                <a:solidFill>
                  <a:srgbClr val="FFFF00"/>
                </a:solidFill>
              </a:rPr>
              <a:t>$500,000</a:t>
            </a:r>
            <a:endParaRPr lang="en-US" altLang="en-US" sz="2400" b="1" dirty="0">
              <a:solidFill>
                <a:srgbClr val="FFFF00"/>
              </a:solidFill>
            </a:endParaRPr>
          </a:p>
        </p:txBody>
      </p:sp>
      <p:sp>
        <p:nvSpPr>
          <p:cNvPr id="77895" name="AutoShape 71"/>
          <p:cNvSpPr>
            <a:spLocks noChangeArrowheads="1"/>
          </p:cNvSpPr>
          <p:nvPr/>
        </p:nvSpPr>
        <p:spPr bwMode="auto">
          <a:xfrm>
            <a:off x="15711255" y="1366838"/>
            <a:ext cx="2057400" cy="428625"/>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2400" b="1">
                <a:solidFill>
                  <a:srgbClr val="FFFFFF"/>
                </a:solidFill>
              </a:rPr>
              <a:t>$1,000,000</a:t>
            </a:r>
            <a:endParaRPr lang="en-US" altLang="en-US" sz="2400" b="1" dirty="0">
              <a:solidFill>
                <a:srgbClr val="FFFFFF"/>
              </a:solidFill>
            </a:endParaRPr>
          </a:p>
        </p:txBody>
      </p:sp>
      <p:sp>
        <p:nvSpPr>
          <p:cNvPr id="77907" name="Rectangle 83"/>
          <p:cNvSpPr>
            <a:spLocks noChangeArrowheads="1"/>
          </p:cNvSpPr>
          <p:nvPr/>
        </p:nvSpPr>
        <p:spPr bwMode="auto">
          <a:xfrm>
            <a:off x="0" y="8887988"/>
            <a:ext cx="18288000" cy="1397793"/>
          </a:xfrm>
          <a:prstGeom prst="rect">
            <a:avLst/>
          </a:prstGeom>
          <a:solidFill>
            <a:schemeClr val="tx1"/>
          </a:solidFill>
          <a:ln w="9525">
            <a:solidFill>
              <a:schemeClr val="tx1"/>
            </a:solidFill>
            <a:miter lim="800000"/>
          </a:ln>
          <a:effectLst/>
        </p:spPr>
        <p:txBody>
          <a:bodyPr wrap="none" anchor="ctr"/>
          <a:lstStyle/>
          <a:p>
            <a:endParaRPr lang="en-US" sz="2700">
              <a:solidFill>
                <a:srgbClr val="000000"/>
              </a:solidFill>
            </a:endParaRPr>
          </a:p>
        </p:txBody>
      </p:sp>
      <p:sp>
        <p:nvSpPr>
          <p:cNvPr id="77916" name="ViewCorrect" hidden="1">
            <a:hlinkClick r:id="" action="ppaction://macro?name=ViewCorrectAnswer"/>
          </p:cNvPr>
          <p:cNvSpPr>
            <a:spLocks noChangeArrowheads="1"/>
          </p:cNvSpPr>
          <p:nvPr/>
        </p:nvSpPr>
        <p:spPr bwMode="auto">
          <a:xfrm>
            <a:off x="5940918" y="9694493"/>
            <a:ext cx="3771900" cy="411480"/>
          </a:xfrm>
          <a:prstGeom prst="hexagon">
            <a:avLst/>
          </a:prstGeom>
          <a:gradFill flip="none" rotWithShape="1">
            <a:gsLst>
              <a:gs pos="65000">
                <a:schemeClr val="tx1">
                  <a:alpha val="1000"/>
                </a:schemeClr>
              </a:gs>
              <a:gs pos="95000">
                <a:schemeClr val="accent6">
                  <a:lumMod val="50000"/>
                </a:schemeClr>
              </a:gs>
            </a:gsLst>
            <a:path path="shape">
              <a:fillToRect l="50000" t="50000" r="50000" b="50000"/>
            </a:path>
            <a:tileRect/>
          </a:gradFill>
          <a:ln w="25400">
            <a:gradFill flip="none" rotWithShape="1">
              <a:gsLst>
                <a:gs pos="0">
                  <a:srgbClr val="3366FF"/>
                </a:gs>
                <a:gs pos="49000">
                  <a:schemeClr val="accent1">
                    <a:lumMod val="97000"/>
                    <a:lumOff val="3000"/>
                  </a:schemeClr>
                </a:gs>
                <a:gs pos="100000">
                  <a:srgbClr val="3366FF"/>
                </a:gs>
              </a:gsLst>
              <a:lin ang="0" scaled="0"/>
              <a:tileRect/>
            </a:gra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r>
              <a:rPr lang="en-US" altLang="en-US" sz="2700" b="1" dirty="0">
                <a:solidFill>
                  <a:srgbClr val="FFFFFF"/>
                </a:solidFill>
              </a:rPr>
              <a:t>CORRECT ANSWER</a:t>
            </a:r>
            <a:endParaRPr lang="en-US" altLang="en-US" sz="2700" b="1" dirty="0">
              <a:solidFill>
                <a:srgbClr val="FFFFFF"/>
              </a:solidFill>
            </a:endParaRPr>
          </a:p>
        </p:txBody>
      </p:sp>
      <p:sp>
        <p:nvSpPr>
          <p:cNvPr id="77918" name="GameEnd" hidden="1">
            <a:hlinkClick r:id="" action="ppaction://macro?name=ViewEnd"/>
          </p:cNvPr>
          <p:cNvSpPr>
            <a:spLocks noChangeArrowheads="1"/>
          </p:cNvSpPr>
          <p:nvPr/>
        </p:nvSpPr>
        <p:spPr bwMode="auto">
          <a:xfrm>
            <a:off x="5940918" y="9694493"/>
            <a:ext cx="3771900" cy="411480"/>
          </a:xfrm>
          <a:prstGeom prst="hexagon">
            <a:avLst/>
          </a:prstGeom>
          <a:gradFill flip="none" rotWithShape="1">
            <a:gsLst>
              <a:gs pos="65000">
                <a:schemeClr val="tx1">
                  <a:alpha val="1000"/>
                </a:schemeClr>
              </a:gs>
              <a:gs pos="95000">
                <a:schemeClr val="accent6">
                  <a:lumMod val="50000"/>
                </a:schemeClr>
              </a:gs>
            </a:gsLst>
            <a:path path="shape">
              <a:fillToRect l="50000" t="50000" r="50000" b="50000"/>
            </a:path>
            <a:tileRect/>
          </a:gradFill>
          <a:ln w="25400">
            <a:gradFill flip="none" rotWithShape="1">
              <a:gsLst>
                <a:gs pos="0">
                  <a:srgbClr val="3366FF"/>
                </a:gs>
                <a:gs pos="49000">
                  <a:schemeClr val="accent1">
                    <a:lumMod val="97000"/>
                    <a:lumOff val="3000"/>
                  </a:schemeClr>
                </a:gs>
                <a:gs pos="100000">
                  <a:srgbClr val="3366FF"/>
                </a:gs>
              </a:gsLst>
              <a:lin ang="0" scaled="0"/>
              <a:tileRect/>
            </a:gra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r>
              <a:rPr lang="en-US" altLang="en-US" sz="2700" b="1" dirty="0">
                <a:solidFill>
                  <a:srgbClr val="FFFFFF"/>
                </a:solidFill>
              </a:rPr>
              <a:t>END</a:t>
            </a:r>
            <a:endParaRPr lang="en-US" altLang="en-US" sz="2700" b="1" dirty="0">
              <a:solidFill>
                <a:srgbClr val="FFFFFF"/>
              </a:solidFill>
            </a:endParaRPr>
          </a:p>
        </p:txBody>
      </p:sp>
      <p:sp>
        <p:nvSpPr>
          <p:cNvPr id="183" name="TimerText" hidden="1"/>
          <p:cNvSpPr txBox="1"/>
          <p:nvPr/>
        </p:nvSpPr>
        <p:spPr>
          <a:xfrm>
            <a:off x="6723555" y="3574658"/>
            <a:ext cx="2121093" cy="1938992"/>
          </a:xfrm>
          <a:prstGeom prst="rect">
            <a:avLst/>
          </a:prstGeom>
          <a:noFill/>
        </p:spPr>
        <p:txBody>
          <a:bodyPr wrap="none" rtlCol="0">
            <a:spAutoFit/>
          </a:bodyPr>
          <a:lstStyle>
            <a:defPPr>
              <a:defRPr lang="en-US"/>
            </a:defPPr>
            <a:lvl1pPr marL="0" algn="ctr" defTabSz="914400" eaLnBrk="1" latinLnBrk="0" hangingPunct="1">
              <a:defRPr sz="16600" b="1">
                <a:ln>
                  <a:solidFill>
                    <a:schemeClr val="tx1"/>
                  </a:solidFill>
                </a:ln>
                <a:gradFill>
                  <a:gsLst>
                    <a:gs pos="31000">
                      <a:schemeClr val="accent1">
                        <a:lumMod val="5000"/>
                        <a:lumOff val="95000"/>
                      </a:schemeClr>
                    </a:gs>
                    <a:gs pos="73000">
                      <a:srgbClr val="FFC000"/>
                    </a:gs>
                    <a:gs pos="100000">
                      <a:srgbClr val="FFFF00"/>
                    </a:gs>
                  </a:gsLst>
                  <a:lin ang="5400000" scaled="1"/>
                </a:gradFill>
                <a:effectLst>
                  <a:outerShdw blurRad="50800" dist="38100" dir="2700000" algn="tl" rotWithShape="0">
                    <a:prstClr val="black">
                      <a:alpha val="40000"/>
                    </a:prstClr>
                  </a:outerShdw>
                </a:effectLst>
                <a:latin typeface="+mn-lt"/>
              </a:defRPr>
            </a:lvl1pPr>
            <a:lvl2pPr defTabSz="914400" eaLnBrk="1" latinLnBrk="0" hangingPunct="1">
              <a:defRPr sz="1800">
                <a:latin typeface="+mn-lt"/>
              </a:defRPr>
            </a:lvl2pPr>
            <a:lvl3pPr defTabSz="914400" eaLnBrk="1" latinLnBrk="0" hangingPunct="1">
              <a:defRPr sz="1800">
                <a:latin typeface="+mn-lt"/>
              </a:defRPr>
            </a:lvl3pPr>
            <a:lvl4pPr defTabSz="914400" eaLnBrk="1" latinLnBrk="0" hangingPunct="1">
              <a:defRPr sz="1800">
                <a:latin typeface="+mn-lt"/>
              </a:defRPr>
            </a:lvl4pPr>
            <a:lvl5pPr defTabSz="914400" eaLnBrk="1" latinLnBrk="0" hangingPunct="1">
              <a:defRPr sz="1800">
                <a:latin typeface="+mn-lt"/>
              </a:defRPr>
            </a:lvl5pPr>
            <a:lvl6pPr>
              <a:defRPr sz="1800">
                <a:latin typeface="+mn-lt"/>
              </a:defRPr>
            </a:lvl6pPr>
            <a:lvl7pPr>
              <a:defRPr sz="1800">
                <a:latin typeface="+mn-lt"/>
              </a:defRPr>
            </a:lvl7pPr>
            <a:lvl8pPr>
              <a:defRPr sz="1800">
                <a:latin typeface="+mn-lt"/>
              </a:defRPr>
            </a:lvl8pPr>
            <a:lvl9pPr>
              <a:defRPr sz="1800">
                <a:latin typeface="+mn-lt"/>
              </a:defRPr>
            </a:lvl9pPr>
          </a:lstStyle>
          <a:p>
            <a:r>
              <a:rPr lang="en-US" sz="12000" spc="-450">
                <a:ln w="12700">
                  <a:solidFill>
                    <a:srgbClr val="000000"/>
                  </a:solidFill>
                </a:ln>
                <a:gradFill>
                  <a:gsLst>
                    <a:gs pos="29000">
                      <a:srgbClr val="BBE0E3">
                        <a:lumMod val="5000"/>
                        <a:lumOff val="95000"/>
                      </a:srgbClr>
                    </a:gs>
                    <a:gs pos="82000">
                      <a:srgbClr val="FFC000"/>
                    </a:gs>
                    <a:gs pos="67000">
                      <a:srgbClr val="FFFF00"/>
                    </a:gs>
                  </a:gsLst>
                  <a:lin ang="5400000" scaled="1"/>
                </a:gradFill>
                <a:latin typeface="Arial Black" panose="020B0A04020102020204" pitchFamily="34" charset="0"/>
              </a:rPr>
              <a:t>00</a:t>
            </a:r>
            <a:endParaRPr lang="en-US" sz="12000" spc="-450" dirty="0">
              <a:ln w="12700">
                <a:solidFill>
                  <a:srgbClr val="000000"/>
                </a:solidFill>
              </a:ln>
              <a:gradFill>
                <a:gsLst>
                  <a:gs pos="29000">
                    <a:srgbClr val="BBE0E3">
                      <a:lumMod val="5000"/>
                      <a:lumOff val="95000"/>
                    </a:srgbClr>
                  </a:gs>
                  <a:gs pos="82000">
                    <a:srgbClr val="FFC000"/>
                  </a:gs>
                  <a:gs pos="67000">
                    <a:srgbClr val="FFFF00"/>
                  </a:gs>
                </a:gsLst>
                <a:lin ang="5400000" scaled="1"/>
              </a:gradFill>
              <a:latin typeface="Arial Black" panose="020B0A04020102020204" pitchFamily="34" charset="0"/>
            </a:endParaRPr>
          </a:p>
        </p:txBody>
      </p:sp>
      <p:sp>
        <p:nvSpPr>
          <p:cNvPr id="130" name="Rectangle 36"/>
          <p:cNvSpPr>
            <a:spLocks noChangeArrowheads="1"/>
          </p:cNvSpPr>
          <p:nvPr/>
        </p:nvSpPr>
        <p:spPr bwMode="auto">
          <a:xfrm>
            <a:off x="-15592" y="16433"/>
            <a:ext cx="4357496" cy="10287000"/>
          </a:xfrm>
          <a:prstGeom prst="rect">
            <a:avLst/>
          </a:prstGeom>
          <a:gradFill rotWithShape="1">
            <a:gsLst>
              <a:gs pos="0">
                <a:schemeClr val="tx1"/>
              </a:gs>
              <a:gs pos="35000">
                <a:schemeClr val="tx1">
                  <a:alpha val="0"/>
                </a:schemeClr>
              </a:gs>
            </a:gsLst>
            <a:lin ang="0" scaled="1"/>
          </a:gradFill>
          <a:ln>
            <a:noFill/>
          </a:ln>
          <a:effectLst/>
        </p:spPr>
        <p:txBody>
          <a:bodyPr wrap="none" anchor="ctr"/>
          <a:lstStyle/>
          <a:p>
            <a:endParaRPr lang="en-US" sz="2700">
              <a:solidFill>
                <a:srgbClr val="000000"/>
              </a:solidFill>
            </a:endParaRPr>
          </a:p>
        </p:txBody>
      </p:sp>
      <p:sp>
        <p:nvSpPr>
          <p:cNvPr id="105" name="Continue" hidden="1">
            <a:hlinkClick r:id="" action="ppaction://macro?name=NextQuestion"/>
          </p:cNvPr>
          <p:cNvSpPr>
            <a:spLocks noChangeArrowheads="1"/>
          </p:cNvSpPr>
          <p:nvPr/>
        </p:nvSpPr>
        <p:spPr bwMode="auto">
          <a:xfrm>
            <a:off x="5940918" y="9694493"/>
            <a:ext cx="3771900" cy="411480"/>
          </a:xfrm>
          <a:prstGeom prst="hexagon">
            <a:avLst/>
          </a:prstGeom>
          <a:gradFill flip="none" rotWithShape="1">
            <a:gsLst>
              <a:gs pos="65000">
                <a:schemeClr val="tx1">
                  <a:alpha val="1000"/>
                </a:schemeClr>
              </a:gs>
              <a:gs pos="95000">
                <a:schemeClr val="accent6">
                  <a:lumMod val="50000"/>
                </a:schemeClr>
              </a:gs>
            </a:gsLst>
            <a:path path="shape">
              <a:fillToRect l="50000" t="50000" r="50000" b="50000"/>
            </a:path>
            <a:tileRect/>
          </a:gradFill>
          <a:ln w="25400">
            <a:gradFill flip="none" rotWithShape="1">
              <a:gsLst>
                <a:gs pos="0">
                  <a:srgbClr val="3366FF"/>
                </a:gs>
                <a:gs pos="49000">
                  <a:schemeClr val="accent1">
                    <a:lumMod val="97000"/>
                    <a:lumOff val="3000"/>
                  </a:schemeClr>
                </a:gs>
                <a:gs pos="100000">
                  <a:srgbClr val="3366FF"/>
                </a:gs>
              </a:gsLst>
              <a:lin ang="0" scaled="0"/>
              <a:tileRect/>
            </a:gra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r>
              <a:rPr lang="en-US" altLang="en-US" sz="2700" b="1" dirty="0">
                <a:solidFill>
                  <a:srgbClr val="FFFFFF"/>
                </a:solidFill>
              </a:rPr>
              <a:t>CONTINUE</a:t>
            </a:r>
            <a:endParaRPr lang="en-US" altLang="en-US" sz="2700" b="1" dirty="0">
              <a:solidFill>
                <a:srgbClr val="FFFFFF"/>
              </a:solidFill>
            </a:endParaRPr>
          </a:p>
        </p:txBody>
      </p:sp>
      <p:graphicFrame>
        <p:nvGraphicFramePr>
          <p:cNvPr id="16" name="AskAudienceChart" hidden="1"/>
          <p:cNvGraphicFramePr/>
          <p:nvPr/>
        </p:nvGraphicFramePr>
        <p:xfrm>
          <a:off x="3519488" y="2634902"/>
          <a:ext cx="9144000" cy="3733041"/>
        </p:xfrm>
        <a:graphic>
          <a:graphicData uri="http://schemas.openxmlformats.org/drawingml/2006/chart">
            <c:chart xmlns:c="http://schemas.openxmlformats.org/drawingml/2006/chart" xmlns:r="http://schemas.openxmlformats.org/officeDocument/2006/relationships" r:id="rId1"/>
          </a:graphicData>
        </a:graphic>
      </p:graphicFrame>
      <p:sp>
        <p:nvSpPr>
          <p:cNvPr id="77902" name="QuestionText">
            <a:hlinkClick r:id="" action="ppaction://macro?name=ShowAnswers"/>
          </p:cNvPr>
          <p:cNvSpPr>
            <a:spLocks noChangeArrowheads="1"/>
          </p:cNvSpPr>
          <p:nvPr/>
        </p:nvSpPr>
        <p:spPr bwMode="auto">
          <a:xfrm>
            <a:off x="1083692" y="309563"/>
            <a:ext cx="13475414" cy="2124075"/>
          </a:xfrm>
          <a:prstGeom prst="hexagon">
            <a:avLst>
              <a:gd name="adj" fmla="val 34128"/>
              <a:gd name="vf" fmla="val 115470"/>
            </a:avLst>
          </a:prstGeom>
          <a:gradFill flip="none" rotWithShape="1">
            <a:gsLst>
              <a:gs pos="35000">
                <a:srgbClr val="0D0D0D"/>
              </a:gs>
              <a:gs pos="100000">
                <a:srgbClr val="161645"/>
              </a:gs>
            </a:gsLst>
            <a:lin ang="5400000" scaled="1"/>
            <a:tileRect/>
          </a:gradFill>
          <a:ln w="76200">
            <a:gradFill>
              <a:gsLst>
                <a:gs pos="50000">
                  <a:schemeClr val="accent5">
                    <a:lumMod val="50000"/>
                  </a:schemeClr>
                </a:gs>
                <a:gs pos="100000">
                  <a:schemeClr val="accent2"/>
                </a:gs>
                <a:gs pos="0">
                  <a:schemeClr val="accent2"/>
                </a:gs>
              </a:gsLst>
              <a:lin ang="10800000" scaled="0"/>
            </a:gradFill>
          </a:ln>
          <a:effectLst/>
        </p:spPr>
        <p:txBody>
          <a:bodyPr wrap="none" anchor="ctr"/>
          <a:lstStyle/>
          <a:p>
            <a:r>
              <a:rPr lang="fr-FR" sz="4400" b="1">
                <a:solidFill>
                  <a:schemeClr val="bg1"/>
                </a:solidFill>
                <a:latin typeface="Times New Roman" panose="02020603050405020304" pitchFamily="18" charset="0"/>
                <a:cs typeface="Times New Roman" panose="02020603050405020304" pitchFamily="18" charset="0"/>
              </a:rPr>
              <a:t>Câu 8:</a:t>
            </a:r>
            <a:r>
              <a:rPr lang="fr-FR" sz="4400">
                <a:solidFill>
                  <a:schemeClr val="bg1"/>
                </a:solidFill>
                <a:latin typeface="Times New Roman" panose="02020603050405020304" pitchFamily="18" charset="0"/>
                <a:cs typeface="Times New Roman" panose="02020603050405020304" pitchFamily="18" charset="0"/>
              </a:rPr>
              <a:t> Hãy nhận xét về tên của các nhân vật.</a:t>
            </a:r>
            <a:endParaRPr lang="en-GB" sz="4400">
              <a:solidFill>
                <a:schemeClr val="bg1"/>
              </a:solidFill>
              <a:latin typeface="Times New Roman" panose="02020603050405020304" pitchFamily="18" charset="0"/>
              <a:cs typeface="Times New Roman" panose="02020603050405020304" pitchFamily="18" charset="0"/>
            </a:endParaRPr>
          </a:p>
        </p:txBody>
      </p:sp>
      <p:sp>
        <p:nvSpPr>
          <p:cNvPr id="77904" name="AutoShape 80"/>
          <p:cNvSpPr>
            <a:spLocks noChangeArrowheads="1"/>
          </p:cNvSpPr>
          <p:nvPr/>
        </p:nvSpPr>
        <p:spPr bwMode="auto">
          <a:xfrm>
            <a:off x="1251773" y="1257300"/>
            <a:ext cx="250181" cy="228600"/>
          </a:xfrm>
          <a:prstGeom prst="diamond">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700">
              <a:solidFill>
                <a:srgbClr val="000000"/>
              </a:solidFill>
            </a:endParaRPr>
          </a:p>
        </p:txBody>
      </p:sp>
      <p:sp>
        <p:nvSpPr>
          <p:cNvPr id="77905" name="AutoShape 81"/>
          <p:cNvSpPr>
            <a:spLocks noChangeArrowheads="1"/>
          </p:cNvSpPr>
          <p:nvPr/>
        </p:nvSpPr>
        <p:spPr bwMode="auto">
          <a:xfrm>
            <a:off x="14136103" y="1257300"/>
            <a:ext cx="250181" cy="228600"/>
          </a:xfrm>
          <a:prstGeom prst="diamond">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700">
              <a:solidFill>
                <a:srgbClr val="000000"/>
              </a:solidFill>
            </a:endParaRPr>
          </a:p>
        </p:txBody>
      </p:sp>
      <p:sp>
        <p:nvSpPr>
          <p:cNvPr id="77862" name="AnswerD"/>
          <p:cNvSpPr>
            <a:spLocks noChangeArrowheads="1"/>
          </p:cNvSpPr>
          <p:nvPr/>
        </p:nvSpPr>
        <p:spPr bwMode="auto">
          <a:xfrm>
            <a:off x="7945947" y="4919544"/>
            <a:ext cx="7143480" cy="2120386"/>
          </a:xfrm>
          <a:prstGeom prst="hexagon">
            <a:avLst>
              <a:gd name="adj" fmla="val 34150"/>
              <a:gd name="vf" fmla="val 115470"/>
            </a:avLst>
          </a:prstGeom>
          <a:gradFill flip="none" rotWithShape="1">
            <a:gsLst>
              <a:gs pos="35000">
                <a:srgbClr val="0D0D0D"/>
              </a:gs>
              <a:gs pos="100000">
                <a:srgbClr val="161645"/>
              </a:gs>
            </a:gsLst>
            <a:lin ang="5400000" scaled="1"/>
            <a:tileRect/>
          </a:gradFill>
          <a:ln w="38100">
            <a:gradFill>
              <a:gsLst>
                <a:gs pos="0">
                  <a:schemeClr val="accent5">
                    <a:lumMod val="50000"/>
                  </a:schemeClr>
                </a:gs>
                <a:gs pos="100000">
                  <a:schemeClr val="accent2"/>
                </a:gs>
              </a:gsLst>
              <a:lin ang="0" scaled="0"/>
            </a:gradFill>
          </a:ln>
          <a:effectLst/>
        </p:spPr>
        <p:txBody>
          <a:bodyPr wrap="none" anchor="ctr"/>
          <a:lstStyle/>
          <a:p>
            <a:pPr algn="ctr"/>
            <a:endParaRPr lang="en-US" sz="3200">
              <a:solidFill>
                <a:schemeClr val="bg1"/>
              </a:solidFill>
              <a:latin typeface="Times New Roman" panose="02020603050405020304" pitchFamily="18" charset="0"/>
              <a:cs typeface="Times New Roman" panose="02020603050405020304" pitchFamily="18" charset="0"/>
            </a:endParaRPr>
          </a:p>
        </p:txBody>
      </p:sp>
      <p:sp>
        <p:nvSpPr>
          <p:cNvPr id="77861" name="AnswerC"/>
          <p:cNvSpPr>
            <a:spLocks noChangeArrowheads="1"/>
          </p:cNvSpPr>
          <p:nvPr/>
        </p:nvSpPr>
        <p:spPr bwMode="auto">
          <a:xfrm>
            <a:off x="7893166" y="7156387"/>
            <a:ext cx="6656120" cy="1915675"/>
          </a:xfrm>
          <a:prstGeom prst="hexagon">
            <a:avLst>
              <a:gd name="adj" fmla="val 34150"/>
              <a:gd name="vf" fmla="val 115470"/>
            </a:avLst>
          </a:prstGeom>
          <a:gradFill flip="none" rotWithShape="1">
            <a:gsLst>
              <a:gs pos="35000">
                <a:srgbClr val="0D0D0D"/>
              </a:gs>
              <a:gs pos="100000">
                <a:srgbClr val="161645"/>
              </a:gs>
            </a:gsLst>
            <a:lin ang="5400000" scaled="1"/>
            <a:tileRect/>
          </a:gradFill>
          <a:ln w="38100">
            <a:gradFill>
              <a:gsLst>
                <a:gs pos="0">
                  <a:schemeClr val="accent5">
                    <a:lumMod val="50000"/>
                  </a:schemeClr>
                </a:gs>
                <a:gs pos="100000">
                  <a:schemeClr val="accent2"/>
                </a:gs>
              </a:gsLst>
              <a:lin ang="10800000" scaled="0"/>
            </a:gradFill>
          </a:ln>
          <a:effectLst/>
        </p:spPr>
        <p:txBody>
          <a:bodyPr wrap="none" anchor="ctr"/>
          <a:lstStyle/>
          <a:p>
            <a:pPr algn="ctr"/>
            <a:endParaRPr lang="en-US" sz="2700">
              <a:solidFill>
                <a:srgbClr val="FFFFFF"/>
              </a:solidFill>
            </a:endParaRPr>
          </a:p>
        </p:txBody>
      </p:sp>
      <p:sp>
        <p:nvSpPr>
          <p:cNvPr id="77864" name="AnswerB"/>
          <p:cNvSpPr>
            <a:spLocks noChangeArrowheads="1"/>
          </p:cNvSpPr>
          <p:nvPr/>
        </p:nvSpPr>
        <p:spPr bwMode="auto">
          <a:xfrm>
            <a:off x="519927" y="4822617"/>
            <a:ext cx="7256332" cy="2340439"/>
          </a:xfrm>
          <a:prstGeom prst="hexagon">
            <a:avLst>
              <a:gd name="adj" fmla="val 34150"/>
              <a:gd name="vf" fmla="val 115470"/>
            </a:avLst>
          </a:prstGeom>
          <a:gradFill flip="none" rotWithShape="1">
            <a:gsLst>
              <a:gs pos="35000">
                <a:srgbClr val="0D0D0D"/>
              </a:gs>
              <a:gs pos="100000">
                <a:srgbClr val="161645"/>
              </a:gs>
            </a:gsLst>
            <a:lin ang="5400000" scaled="1"/>
            <a:tileRect/>
          </a:gradFill>
          <a:ln w="38100">
            <a:gradFill>
              <a:gsLst>
                <a:gs pos="0">
                  <a:schemeClr val="accent5">
                    <a:lumMod val="50000"/>
                  </a:schemeClr>
                </a:gs>
                <a:gs pos="100000">
                  <a:schemeClr val="accent2"/>
                </a:gs>
              </a:gsLst>
              <a:lin ang="0" scaled="0"/>
            </a:gradFill>
          </a:ln>
          <a:effectLst/>
        </p:spPr>
        <p:txBody>
          <a:bodyPr wrap="none" anchor="ctr"/>
          <a:lstStyle/>
          <a:p>
            <a:pPr algn="ctr"/>
            <a:endParaRPr lang="en-US" sz="2700">
              <a:solidFill>
                <a:srgbClr val="FFFFFF"/>
              </a:solidFill>
            </a:endParaRPr>
          </a:p>
        </p:txBody>
      </p:sp>
      <p:sp>
        <p:nvSpPr>
          <p:cNvPr id="77863" name="AnswerA"/>
          <p:cNvSpPr>
            <a:spLocks noChangeArrowheads="1"/>
          </p:cNvSpPr>
          <p:nvPr/>
        </p:nvSpPr>
        <p:spPr bwMode="auto">
          <a:xfrm>
            <a:off x="600711" y="7209033"/>
            <a:ext cx="7182674" cy="1788223"/>
          </a:xfrm>
          <a:prstGeom prst="hexagon">
            <a:avLst>
              <a:gd name="adj" fmla="val 34150"/>
              <a:gd name="vf" fmla="val 115470"/>
            </a:avLst>
          </a:prstGeom>
          <a:gradFill flip="none" rotWithShape="1">
            <a:gsLst>
              <a:gs pos="35000">
                <a:srgbClr val="0D0D0D"/>
              </a:gs>
              <a:gs pos="100000">
                <a:srgbClr val="161645"/>
              </a:gs>
            </a:gsLst>
            <a:lin ang="5400000" scaled="1"/>
            <a:tileRect/>
          </a:gradFill>
          <a:ln w="38100">
            <a:gradFill>
              <a:gsLst>
                <a:gs pos="0">
                  <a:schemeClr val="accent5">
                    <a:lumMod val="50000"/>
                  </a:schemeClr>
                </a:gs>
                <a:gs pos="100000">
                  <a:schemeClr val="accent2"/>
                </a:gs>
              </a:gsLst>
              <a:lin ang="10800000" scaled="0"/>
            </a:gradFill>
          </a:ln>
          <a:effectLst/>
        </p:spPr>
        <p:txBody>
          <a:bodyPr wrap="none" anchor="ctr"/>
          <a:lstStyle/>
          <a:p>
            <a:pPr algn="ctr"/>
            <a:endParaRPr lang="en-US" sz="2700">
              <a:solidFill>
                <a:srgbClr val="FFFFFF"/>
              </a:solidFill>
            </a:endParaRPr>
          </a:p>
        </p:txBody>
      </p:sp>
      <p:sp>
        <p:nvSpPr>
          <p:cNvPr id="77877" name="AutoShape 53"/>
          <p:cNvSpPr>
            <a:spLocks noChangeArrowheads="1"/>
          </p:cNvSpPr>
          <p:nvPr/>
        </p:nvSpPr>
        <p:spPr bwMode="auto">
          <a:xfrm>
            <a:off x="8125478" y="5866159"/>
            <a:ext cx="176213" cy="176213"/>
          </a:xfrm>
          <a:prstGeom prst="diamond">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411480" anchor="ctr"/>
          <a:lstStyle/>
          <a:p>
            <a:r>
              <a:rPr lang="en-US" sz="4200" b="1" dirty="0">
                <a:solidFill>
                  <a:srgbClr val="FFFFFF"/>
                </a:solidFill>
              </a:rPr>
              <a:t>B</a:t>
            </a:r>
            <a:endParaRPr lang="en-US" sz="4200" b="1" dirty="0">
              <a:solidFill>
                <a:srgbClr val="FFFFFF"/>
              </a:solidFill>
            </a:endParaRPr>
          </a:p>
        </p:txBody>
      </p:sp>
      <p:sp>
        <p:nvSpPr>
          <p:cNvPr id="77878" name="AutoShape 54"/>
          <p:cNvSpPr>
            <a:spLocks noChangeArrowheads="1"/>
          </p:cNvSpPr>
          <p:nvPr/>
        </p:nvSpPr>
        <p:spPr bwMode="auto">
          <a:xfrm>
            <a:off x="8092943" y="8148236"/>
            <a:ext cx="176213" cy="176213"/>
          </a:xfrm>
          <a:prstGeom prst="diamond">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411480" anchor="ctr"/>
          <a:lstStyle/>
          <a:p>
            <a:r>
              <a:rPr lang="en-US" sz="4200" b="1" dirty="0">
                <a:solidFill>
                  <a:srgbClr val="FFFFFF"/>
                </a:solidFill>
              </a:rPr>
              <a:t>D</a:t>
            </a:r>
            <a:endParaRPr lang="en-US" sz="4200" b="1" dirty="0">
              <a:solidFill>
                <a:srgbClr val="FFFFFF"/>
              </a:solidFill>
            </a:endParaRPr>
          </a:p>
        </p:txBody>
      </p:sp>
      <p:sp>
        <p:nvSpPr>
          <p:cNvPr id="77879" name="AutoShape 55"/>
          <p:cNvSpPr>
            <a:spLocks noChangeArrowheads="1"/>
          </p:cNvSpPr>
          <p:nvPr/>
        </p:nvSpPr>
        <p:spPr bwMode="auto">
          <a:xfrm>
            <a:off x="600711" y="5997346"/>
            <a:ext cx="176213" cy="176213"/>
          </a:xfrm>
          <a:prstGeom prst="diamond">
            <a:avLst/>
          </a:prstGeom>
          <a:solidFill>
            <a:schemeClr val="bg1"/>
          </a:solidFill>
          <a:ln>
            <a:noFill/>
          </a:ln>
          <a:effectLst/>
        </p:spPr>
        <p:txBody>
          <a:bodyPr wrap="none" lIns="411480" anchor="ctr"/>
          <a:lstStyle/>
          <a:p>
            <a:r>
              <a:rPr lang="en-US" sz="4200" b="1" dirty="0">
                <a:solidFill>
                  <a:srgbClr val="FFFFFF"/>
                </a:solidFill>
              </a:rPr>
              <a:t>A</a:t>
            </a:r>
            <a:endParaRPr lang="en-US" b="1" dirty="0">
              <a:solidFill>
                <a:srgbClr val="FFFFFF"/>
              </a:solidFill>
            </a:endParaRPr>
          </a:p>
        </p:txBody>
      </p:sp>
      <p:sp>
        <p:nvSpPr>
          <p:cNvPr id="77880" name="AutoShape 56"/>
          <p:cNvSpPr>
            <a:spLocks noChangeArrowheads="1"/>
          </p:cNvSpPr>
          <p:nvPr/>
        </p:nvSpPr>
        <p:spPr bwMode="auto">
          <a:xfrm>
            <a:off x="826000" y="8041102"/>
            <a:ext cx="176213" cy="176213"/>
          </a:xfrm>
          <a:prstGeom prst="diamond">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411480" anchor="ctr"/>
          <a:lstStyle/>
          <a:p>
            <a:r>
              <a:rPr lang="en-US" sz="4200" b="1" dirty="0">
                <a:solidFill>
                  <a:srgbClr val="FFFFFF"/>
                </a:solidFill>
              </a:rPr>
              <a:t>C</a:t>
            </a:r>
            <a:endParaRPr lang="en-US" sz="4200" b="1" dirty="0">
              <a:solidFill>
                <a:srgbClr val="FFFFFF"/>
              </a:solidFill>
            </a:endParaRPr>
          </a:p>
        </p:txBody>
      </p:sp>
      <p:sp>
        <p:nvSpPr>
          <p:cNvPr id="5" name="StartTimerButton" hidden="1">
            <a:hlinkClick r:id="" action="ppaction://macro?name=StartPhoneTimer">
              <a:snd r:embed="rId6" name="66 Phone-A-Friend-pt2.wav"/>
            </a:hlinkClick>
          </p:cNvPr>
          <p:cNvSpPr/>
          <p:nvPr/>
        </p:nvSpPr>
        <p:spPr>
          <a:xfrm>
            <a:off x="7127738" y="3835278"/>
            <a:ext cx="1371600" cy="1371600"/>
          </a:xfrm>
          <a:prstGeom prst="ellipse">
            <a:avLst/>
          </a:prstGeom>
          <a:solidFill>
            <a:schemeClr val="accent6"/>
          </a:solidFill>
          <a:ln w="38100">
            <a:solidFill>
              <a:srgbClr val="FFFF00"/>
            </a:solidFill>
          </a:ln>
          <a:effectLst>
            <a:outerShdw blurRad="76200" dist="63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lnSpc>
                <a:spcPts val="2100"/>
              </a:lnSpc>
            </a:pPr>
            <a:r>
              <a:rPr lang="en-US" sz="2400" b="1" dirty="0">
                <a:solidFill>
                  <a:srgbClr val="BBE0E3">
                    <a:lumMod val="60000"/>
                    <a:lumOff val="40000"/>
                  </a:srgbClr>
                </a:solidFill>
                <a:effectLst>
                  <a:outerShdw blurRad="38100" dist="38100" dir="2700000" algn="tl">
                    <a:srgbClr val="000000">
                      <a:alpha val="43137"/>
                    </a:srgbClr>
                  </a:outerShdw>
                </a:effectLst>
                <a:latin typeface="Arial Black" panose="020B0A04020102020204" pitchFamily="34" charset="0"/>
              </a:rPr>
              <a:t>START</a:t>
            </a:r>
            <a:endParaRPr lang="en-US" sz="2400" b="1" dirty="0">
              <a:solidFill>
                <a:srgbClr val="BBE0E3">
                  <a:lumMod val="60000"/>
                  <a:lumOff val="40000"/>
                </a:srgbClr>
              </a:solidFill>
              <a:effectLst>
                <a:outerShdw blurRad="38100" dist="38100" dir="2700000" algn="tl">
                  <a:srgbClr val="000000">
                    <a:alpha val="43137"/>
                  </a:srgbClr>
                </a:outerShdw>
              </a:effectLst>
              <a:latin typeface="Arial Black" panose="020B0A04020102020204" pitchFamily="34" charset="0"/>
            </a:endParaRPr>
          </a:p>
          <a:p>
            <a:pPr algn="ctr">
              <a:lnSpc>
                <a:spcPts val="2100"/>
              </a:lnSpc>
            </a:pPr>
            <a:r>
              <a:rPr lang="en-US" sz="2400" b="1" dirty="0">
                <a:solidFill>
                  <a:srgbClr val="BBE0E3">
                    <a:lumMod val="60000"/>
                    <a:lumOff val="40000"/>
                  </a:srgbClr>
                </a:solidFill>
                <a:effectLst>
                  <a:outerShdw blurRad="38100" dist="38100" dir="2700000" algn="tl">
                    <a:srgbClr val="000000">
                      <a:alpha val="43137"/>
                    </a:srgbClr>
                  </a:outerShdw>
                </a:effectLst>
                <a:latin typeface="Arial Black" panose="020B0A04020102020204" pitchFamily="34" charset="0"/>
              </a:rPr>
              <a:t>TIMER</a:t>
            </a:r>
            <a:endParaRPr lang="en-US" sz="2400" b="1" dirty="0">
              <a:solidFill>
                <a:srgbClr val="BBE0E3">
                  <a:lumMod val="60000"/>
                  <a:lumOff val="40000"/>
                </a:srgbClr>
              </a:solidFill>
              <a:effectLst>
                <a:outerShdw blurRad="38100" dist="38100" dir="2700000" algn="tl">
                  <a:srgbClr val="000000">
                    <a:alpha val="43137"/>
                  </a:srgbClr>
                </a:outerShdw>
              </a:effectLst>
              <a:latin typeface="Arial Black" panose="020B0A04020102020204" pitchFamily="34" charset="0"/>
            </a:endParaRPr>
          </a:p>
        </p:txBody>
      </p:sp>
      <p:sp>
        <p:nvSpPr>
          <p:cNvPr id="123" name="CloseAskPoll" hidden="1">
            <a:hlinkClick r:id="" action="ppaction://macro?name=EndLifeline"/>
          </p:cNvPr>
          <p:cNvSpPr/>
          <p:nvPr/>
        </p:nvSpPr>
        <p:spPr>
          <a:xfrm>
            <a:off x="11621123" y="2531170"/>
            <a:ext cx="1234440" cy="365639"/>
          </a:xfrm>
          <a:prstGeom prst="rect">
            <a:avLst/>
          </a:prstGeom>
          <a:ln w="19050">
            <a:solidFill>
              <a:schemeClr val="accent6">
                <a:lumMod val="60000"/>
                <a:lumOff val="40000"/>
              </a:schemeClr>
            </a:solidFill>
          </a:ln>
        </p:spPr>
        <p:style>
          <a:lnRef idx="2">
            <a:schemeClr val="dk1">
              <a:shade val="50000"/>
            </a:schemeClr>
          </a:lnRef>
          <a:fillRef idx="1">
            <a:schemeClr val="dk1"/>
          </a:fillRef>
          <a:effectRef idx="0">
            <a:schemeClr val="dk1"/>
          </a:effectRef>
          <a:fontRef idx="minor">
            <a:schemeClr val="lt1"/>
          </a:fontRef>
        </p:style>
        <p:txBody>
          <a:bodyPr lIns="0" rIns="0" rtlCol="0" anchor="ctr"/>
          <a:lstStyle/>
          <a:p>
            <a:pPr algn="ctr"/>
            <a:r>
              <a:rPr lang="en-US" sz="2400" b="1" dirty="0">
                <a:solidFill>
                  <a:srgbClr val="FFFFFF"/>
                </a:solidFill>
                <a:latin typeface="Arial Black" panose="020B0A04020102020204" pitchFamily="34" charset="0"/>
              </a:rPr>
              <a:t>CLOSE</a:t>
            </a:r>
            <a:endParaRPr lang="en-US" sz="2400" b="1" dirty="0">
              <a:solidFill>
                <a:srgbClr val="FFFFFF"/>
              </a:solidFill>
              <a:latin typeface="Arial Black" panose="020B0A04020102020204" pitchFamily="34" charset="0"/>
            </a:endParaRPr>
          </a:p>
        </p:txBody>
      </p:sp>
      <p:sp>
        <p:nvSpPr>
          <p:cNvPr id="124" name="StopPhoneTimer" hidden="1">
            <a:hlinkClick r:id="" action="ppaction://macro?name=EndLifeline"/>
          </p:cNvPr>
          <p:cNvSpPr/>
          <p:nvPr/>
        </p:nvSpPr>
        <p:spPr>
          <a:xfrm>
            <a:off x="7272258" y="5143501"/>
            <a:ext cx="1097280" cy="365639"/>
          </a:xfrm>
          <a:prstGeom prst="hexagon">
            <a:avLst/>
          </a:prstGeom>
          <a:ln w="19050">
            <a:solidFill>
              <a:schemeClr val="accent6">
                <a:lumMod val="60000"/>
                <a:lumOff val="40000"/>
              </a:schemeClr>
            </a:solidFill>
          </a:ln>
        </p:spPr>
        <p:style>
          <a:lnRef idx="2">
            <a:schemeClr val="dk1">
              <a:shade val="50000"/>
            </a:schemeClr>
          </a:lnRef>
          <a:fillRef idx="1">
            <a:schemeClr val="dk1"/>
          </a:fillRef>
          <a:effectRef idx="0">
            <a:schemeClr val="dk1"/>
          </a:effectRef>
          <a:fontRef idx="minor">
            <a:schemeClr val="lt1"/>
          </a:fontRef>
        </p:style>
        <p:txBody>
          <a:bodyPr lIns="0" rIns="0" rtlCol="0" anchor="ctr"/>
          <a:lstStyle/>
          <a:p>
            <a:pPr algn="ctr"/>
            <a:r>
              <a:rPr lang="en-US" sz="2400" b="1" dirty="0">
                <a:solidFill>
                  <a:srgbClr val="FFFFFF"/>
                </a:solidFill>
                <a:latin typeface="Arial Black" panose="020B0A04020102020204" pitchFamily="34" charset="0"/>
              </a:rPr>
              <a:t>END</a:t>
            </a:r>
            <a:endParaRPr lang="en-US" sz="2400" b="1" dirty="0">
              <a:solidFill>
                <a:srgbClr val="FFFFFF"/>
              </a:solidFill>
              <a:latin typeface="Arial Black" panose="020B0A04020102020204" pitchFamily="34" charset="0"/>
            </a:endParaRPr>
          </a:p>
        </p:txBody>
      </p:sp>
      <p:grpSp>
        <p:nvGrpSpPr>
          <p:cNvPr id="128" name="FiftyFifty" hidden="1"/>
          <p:cNvGrpSpPr/>
          <p:nvPr/>
        </p:nvGrpSpPr>
        <p:grpSpPr>
          <a:xfrm>
            <a:off x="5855300" y="8938331"/>
            <a:ext cx="1248003" cy="623510"/>
            <a:chOff x="-1855955" y="3274526"/>
            <a:chExt cx="1575210" cy="786985"/>
          </a:xfrm>
        </p:grpSpPr>
        <p:sp>
          <p:nvSpPr>
            <p:cNvPr id="129" name="Lifeline" hidden="1">
              <a:hlinkClick r:id="" action="ppaction://macro?name=FiftyFifty"/>
            </p:cNvPr>
            <p:cNvSpPr/>
            <p:nvPr/>
          </p:nvSpPr>
          <p:spPr>
            <a:xfrm>
              <a:off x="-1855955" y="3274526"/>
              <a:ext cx="1575210" cy="786985"/>
            </a:xfrm>
            <a:prstGeom prst="ellipse">
              <a:avLst/>
            </a:prstGeom>
            <a:solidFill>
              <a:schemeClr val="tx1"/>
            </a:solidFill>
            <a:ln w="28575">
              <a:gradFill flip="none" rotWithShape="1">
                <a:gsLst>
                  <a:gs pos="0">
                    <a:srgbClr val="3366FF"/>
                  </a:gs>
                  <a:gs pos="49000">
                    <a:schemeClr val="accent1">
                      <a:lumMod val="97000"/>
                      <a:lumOff val="3000"/>
                    </a:schemeClr>
                  </a:gs>
                  <a:gs pos="100000">
                    <a:srgbClr val="3366FF"/>
                  </a:gs>
                </a:gsLst>
                <a:lin ang="0" scaled="0"/>
                <a:tileRect/>
              </a:gra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endParaRPr lang="en-US" sz="6000" b="1" spc="-450" dirty="0">
                <a:solidFill>
                  <a:prstClr val="white"/>
                </a:solidFill>
              </a:endParaRPr>
            </a:p>
          </p:txBody>
        </p:sp>
        <p:pic>
          <p:nvPicPr>
            <p:cNvPr id="132" name="Picture 131" hidden="1">
              <a:hlinkClick r:id="" action="ppaction://macro?name=FiftyFifty"/>
            </p:cNvPr>
            <p:cNvPicPr>
              <a:picLocks noChangeAspect="1"/>
            </p:cNvPicPr>
            <p:nvPr/>
          </p:nvPicPr>
          <p:blipFill rotWithShape="1">
            <a:blip r:embed="rId7" cstate="print">
              <a:extLst>
                <a:ext uri="{28A0092B-C50C-407E-A947-70E740481C1C}">
                  <a14:useLocalDpi xmlns:a14="http://schemas.microsoft.com/office/drawing/2010/main" val="0"/>
                </a:ext>
              </a:extLst>
            </a:blip>
            <a:srcRect l="18104" t="24368" r="16082" b="32681"/>
            <a:stretch>
              <a:fillRect/>
            </a:stretch>
          </p:blipFill>
          <p:spPr>
            <a:xfrm>
              <a:off x="-1670217" y="3446042"/>
              <a:ext cx="1203735" cy="460860"/>
            </a:xfrm>
            <a:prstGeom prst="rect">
              <a:avLst/>
            </a:prstGeom>
          </p:spPr>
        </p:pic>
      </p:grpSp>
      <p:grpSp>
        <p:nvGrpSpPr>
          <p:cNvPr id="133" name="AskAudience" hidden="1"/>
          <p:cNvGrpSpPr/>
          <p:nvPr/>
        </p:nvGrpSpPr>
        <p:grpSpPr>
          <a:xfrm>
            <a:off x="7208246" y="8938331"/>
            <a:ext cx="1248003" cy="623510"/>
            <a:chOff x="-1855955" y="260905"/>
            <a:chExt cx="1575210" cy="786985"/>
          </a:xfrm>
        </p:grpSpPr>
        <p:sp>
          <p:nvSpPr>
            <p:cNvPr id="134" name="Lifeline" hidden="1">
              <a:hlinkClick r:id="" action="ppaction://macro?name=AskAudience"/>
            </p:cNvPr>
            <p:cNvSpPr/>
            <p:nvPr/>
          </p:nvSpPr>
          <p:spPr>
            <a:xfrm>
              <a:off x="-1855955" y="260905"/>
              <a:ext cx="1575210" cy="786985"/>
            </a:xfrm>
            <a:prstGeom prst="ellipse">
              <a:avLst/>
            </a:prstGeom>
            <a:solidFill>
              <a:schemeClr val="tx1"/>
            </a:solidFill>
            <a:ln w="28575">
              <a:gradFill flip="none" rotWithShape="1">
                <a:gsLst>
                  <a:gs pos="0">
                    <a:srgbClr val="3366FF"/>
                  </a:gs>
                  <a:gs pos="49000">
                    <a:schemeClr val="accent1">
                      <a:lumMod val="97000"/>
                      <a:lumOff val="3000"/>
                    </a:schemeClr>
                  </a:gs>
                  <a:gs pos="100000">
                    <a:srgbClr val="3366FF"/>
                  </a:gs>
                </a:gsLst>
                <a:lin ang="0" scaled="0"/>
                <a:tileRect/>
              </a:gra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endParaRPr lang="en-US" sz="6000" b="1" spc="-450" dirty="0">
                <a:solidFill>
                  <a:prstClr val="white"/>
                </a:solidFill>
              </a:endParaRPr>
            </a:p>
          </p:txBody>
        </p:sp>
        <p:pic>
          <p:nvPicPr>
            <p:cNvPr id="135" name="Picture 134" hidden="1">
              <a:hlinkClick r:id="" action="ppaction://macro?name=AskAudience"/>
            </p:cNvPr>
            <p:cNvPicPr>
              <a:picLocks noChangeAspect="1"/>
            </p:cNvPicPr>
            <p:nvPr/>
          </p:nvPicPr>
          <p:blipFill rotWithShape="1">
            <a:blip r:embed="rId8" cstate="print">
              <a:extLst>
                <a:ext uri="{28A0092B-C50C-407E-A947-70E740481C1C}">
                  <a14:useLocalDpi xmlns:a14="http://schemas.microsoft.com/office/drawing/2010/main" val="0"/>
                </a:ext>
              </a:extLst>
            </a:blip>
            <a:srcRect l="17092" t="15136" r="19425" b="32640"/>
            <a:stretch>
              <a:fillRect/>
            </a:stretch>
          </p:blipFill>
          <p:spPr>
            <a:xfrm>
              <a:off x="-1567615" y="347158"/>
              <a:ext cx="998530" cy="614479"/>
            </a:xfrm>
            <a:prstGeom prst="rect">
              <a:avLst/>
            </a:prstGeom>
          </p:spPr>
        </p:pic>
      </p:grpSp>
      <p:grpSp>
        <p:nvGrpSpPr>
          <p:cNvPr id="147" name="PlusOne" hidden="1"/>
          <p:cNvGrpSpPr/>
          <p:nvPr/>
        </p:nvGrpSpPr>
        <p:grpSpPr>
          <a:xfrm>
            <a:off x="8556653" y="8938331"/>
            <a:ext cx="1248003" cy="623510"/>
            <a:chOff x="-1855955" y="4257568"/>
            <a:chExt cx="1575210" cy="786985"/>
          </a:xfrm>
        </p:grpSpPr>
        <p:sp>
          <p:nvSpPr>
            <p:cNvPr id="148" name="Lifeline" hidden="1">
              <a:hlinkClick r:id="" action="ppaction://macro?name=PlusOne"/>
            </p:cNvPr>
            <p:cNvSpPr/>
            <p:nvPr/>
          </p:nvSpPr>
          <p:spPr>
            <a:xfrm>
              <a:off x="-1855955" y="4257568"/>
              <a:ext cx="1575210" cy="786985"/>
            </a:xfrm>
            <a:prstGeom prst="ellipse">
              <a:avLst/>
            </a:prstGeom>
            <a:solidFill>
              <a:schemeClr val="tx1"/>
            </a:solidFill>
            <a:ln w="28575">
              <a:gradFill flip="none" rotWithShape="1">
                <a:gsLst>
                  <a:gs pos="0">
                    <a:srgbClr val="3366FF"/>
                  </a:gs>
                  <a:gs pos="49000">
                    <a:schemeClr val="accent1">
                      <a:lumMod val="97000"/>
                      <a:lumOff val="3000"/>
                    </a:schemeClr>
                  </a:gs>
                  <a:gs pos="100000">
                    <a:srgbClr val="3366FF"/>
                  </a:gs>
                </a:gsLst>
                <a:lin ang="0" scaled="0"/>
                <a:tileRect/>
              </a:gra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endParaRPr lang="en-US" sz="6000" b="1" spc="-450" dirty="0">
                <a:solidFill>
                  <a:prstClr val="white"/>
                </a:solidFill>
              </a:endParaRPr>
            </a:p>
          </p:txBody>
        </p:sp>
        <p:pic>
          <p:nvPicPr>
            <p:cNvPr id="149" name="Picture 148" hidden="1">
              <a:hlinkClick r:id="" action="ppaction://macro?name=PlusOne"/>
            </p:cNvPr>
            <p:cNvPicPr>
              <a:picLocks noChangeAspect="1"/>
            </p:cNvPicPr>
            <p:nvPr/>
          </p:nvPicPr>
          <p:blipFill rotWithShape="1">
            <a:blip r:embed="rId9" cstate="print">
              <a:extLst>
                <a:ext uri="{28A0092B-C50C-407E-A947-70E740481C1C}">
                  <a14:useLocalDpi xmlns:a14="http://schemas.microsoft.com/office/drawing/2010/main" val="0"/>
                </a:ext>
              </a:extLst>
            </a:blip>
            <a:srcRect l="24933" t="28170" r="25335" b="40810"/>
            <a:stretch>
              <a:fillRect/>
            </a:stretch>
          </p:blipFill>
          <p:spPr>
            <a:xfrm>
              <a:off x="-1471602" y="4401428"/>
              <a:ext cx="806505" cy="499265"/>
            </a:xfrm>
            <a:prstGeom prst="rect">
              <a:avLst/>
            </a:prstGeom>
          </p:spPr>
        </p:pic>
      </p:grpSp>
      <p:grpSp>
        <p:nvGrpSpPr>
          <p:cNvPr id="150" name="LL1X" hidden="1"/>
          <p:cNvGrpSpPr/>
          <p:nvPr/>
        </p:nvGrpSpPr>
        <p:grpSpPr>
          <a:xfrm>
            <a:off x="5793501" y="8708901"/>
            <a:ext cx="1371600" cy="1082367"/>
            <a:chOff x="3862334" y="5805934"/>
            <a:chExt cx="914400" cy="721578"/>
          </a:xfrm>
        </p:grpSpPr>
        <p:sp>
          <p:nvSpPr>
            <p:cNvPr id="151" name="shape" hidden="1"/>
            <p:cNvSpPr/>
            <p:nvPr/>
          </p:nvSpPr>
          <p:spPr>
            <a:xfrm>
              <a:off x="3862334" y="5936597"/>
              <a:ext cx="914400" cy="457200"/>
            </a:xfrm>
            <a:prstGeom prst="ellipse">
              <a:avLst/>
            </a:prstGeom>
            <a:solidFill>
              <a:schemeClr val="tx1">
                <a:alpha val="1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endParaRPr lang="en-US" sz="2700" b="1" dirty="0">
                <a:solidFill>
                  <a:srgbClr val="FFFFFF"/>
                </a:solidFill>
              </a:endParaRPr>
            </a:p>
          </p:txBody>
        </p:sp>
        <p:sp>
          <p:nvSpPr>
            <p:cNvPr id="152" name="Fifty" hidden="1"/>
            <p:cNvSpPr/>
            <p:nvPr/>
          </p:nvSpPr>
          <p:spPr>
            <a:xfrm rot="18900000">
              <a:off x="3967135" y="5805934"/>
              <a:ext cx="721578" cy="721578"/>
            </a:xfrm>
            <a:prstGeom prst="plus">
              <a:avLst>
                <a:gd name="adj" fmla="val 40402"/>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srgbClr val="FFFFFF"/>
                </a:solidFill>
              </a:endParaRPr>
            </a:p>
          </p:txBody>
        </p:sp>
      </p:grpSp>
      <p:grpSp>
        <p:nvGrpSpPr>
          <p:cNvPr id="153" name="LL2X" hidden="1"/>
          <p:cNvGrpSpPr/>
          <p:nvPr/>
        </p:nvGrpSpPr>
        <p:grpSpPr>
          <a:xfrm>
            <a:off x="7146447" y="8708901"/>
            <a:ext cx="1371600" cy="1082367"/>
            <a:chOff x="4764298" y="5805934"/>
            <a:chExt cx="914400" cy="721578"/>
          </a:xfrm>
        </p:grpSpPr>
        <p:sp>
          <p:nvSpPr>
            <p:cNvPr id="154" name="shape" hidden="1"/>
            <p:cNvSpPr/>
            <p:nvPr/>
          </p:nvSpPr>
          <p:spPr>
            <a:xfrm>
              <a:off x="4764298" y="5936597"/>
              <a:ext cx="914400" cy="457200"/>
            </a:xfrm>
            <a:prstGeom prst="ellipse">
              <a:avLst/>
            </a:prstGeom>
            <a:solidFill>
              <a:schemeClr val="tx1">
                <a:alpha val="1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endParaRPr lang="en-US" sz="2700" b="1" dirty="0">
                <a:solidFill>
                  <a:srgbClr val="FFFFFF"/>
                </a:solidFill>
              </a:endParaRPr>
            </a:p>
          </p:txBody>
        </p:sp>
        <p:sp>
          <p:nvSpPr>
            <p:cNvPr id="155" name="Audience" hidden="1"/>
            <p:cNvSpPr/>
            <p:nvPr/>
          </p:nvSpPr>
          <p:spPr>
            <a:xfrm rot="18900000">
              <a:off x="4871242" y="5805934"/>
              <a:ext cx="721578" cy="721578"/>
            </a:xfrm>
            <a:prstGeom prst="plus">
              <a:avLst>
                <a:gd name="adj" fmla="val 40402"/>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srgbClr val="FFFFFF"/>
                </a:solidFill>
              </a:endParaRPr>
            </a:p>
          </p:txBody>
        </p:sp>
      </p:grpSp>
      <p:grpSp>
        <p:nvGrpSpPr>
          <p:cNvPr id="156" name="LL3X" hidden="1"/>
          <p:cNvGrpSpPr/>
          <p:nvPr/>
        </p:nvGrpSpPr>
        <p:grpSpPr>
          <a:xfrm>
            <a:off x="8494854" y="8708901"/>
            <a:ext cx="1371600" cy="1082367"/>
            <a:chOff x="5663236" y="5805934"/>
            <a:chExt cx="914400" cy="721578"/>
          </a:xfrm>
        </p:grpSpPr>
        <p:sp>
          <p:nvSpPr>
            <p:cNvPr id="157" name="shape" hidden="1"/>
            <p:cNvSpPr/>
            <p:nvPr/>
          </p:nvSpPr>
          <p:spPr>
            <a:xfrm>
              <a:off x="5663236" y="5915407"/>
              <a:ext cx="914400" cy="457200"/>
            </a:xfrm>
            <a:prstGeom prst="ellipse">
              <a:avLst/>
            </a:prstGeom>
            <a:solidFill>
              <a:schemeClr val="tx1">
                <a:alpha val="1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endParaRPr lang="en-US" sz="4800" dirty="0">
                <a:solidFill>
                  <a:srgbClr val="FFFFFF"/>
                </a:solidFill>
              </a:endParaRPr>
            </a:p>
          </p:txBody>
        </p:sp>
        <p:sp>
          <p:nvSpPr>
            <p:cNvPr id="158" name="Phone" hidden="1"/>
            <p:cNvSpPr/>
            <p:nvPr/>
          </p:nvSpPr>
          <p:spPr>
            <a:xfrm rot="18900000">
              <a:off x="5762648" y="5805934"/>
              <a:ext cx="721578" cy="721578"/>
            </a:xfrm>
            <a:prstGeom prst="plus">
              <a:avLst>
                <a:gd name="adj" fmla="val 40402"/>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srgbClr val="FFFFFF"/>
                </a:solidFill>
              </a:endParaRPr>
            </a:p>
          </p:txBody>
        </p:sp>
      </p:grpSp>
      <p:sp>
        <p:nvSpPr>
          <p:cNvPr id="160" name="PlusOneText" hidden="1"/>
          <p:cNvSpPr txBox="1"/>
          <p:nvPr/>
        </p:nvSpPr>
        <p:spPr>
          <a:xfrm>
            <a:off x="7025684" y="7193815"/>
            <a:ext cx="1574129" cy="891278"/>
          </a:xfrm>
          <a:prstGeom prst="ellipse">
            <a:avLst/>
          </a:prstGeom>
          <a:solidFill>
            <a:schemeClr val="tx1"/>
          </a:solidFill>
          <a:ln w="44450">
            <a:solidFill>
              <a:srgbClr val="3366FF"/>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defPPr>
              <a:defRPr lang="en-US"/>
            </a:defPPr>
            <a:lvl1pPr algn="ctr">
              <a:defRPr sz="4000" b="1" spc="-300">
                <a:solidFill>
                  <a:prstClr val="white"/>
                </a:solidFill>
                <a:latin typeface="+mn-lt"/>
              </a:defRPr>
            </a:lvl1pPr>
            <a:lvl2pPr>
              <a:defRPr>
                <a:solidFill>
                  <a:schemeClr val="lt1"/>
                </a:solidFill>
                <a:latin typeface="+mn-lt"/>
              </a:defRPr>
            </a:lvl2pPr>
            <a:lvl3pPr>
              <a:defRPr>
                <a:solidFill>
                  <a:schemeClr val="lt1"/>
                </a:solidFill>
                <a:latin typeface="+mn-lt"/>
              </a:defRPr>
            </a:lvl3pPr>
            <a:lvl4pPr>
              <a:defRPr>
                <a:solidFill>
                  <a:schemeClr val="lt1"/>
                </a:solidFill>
                <a:latin typeface="+mn-lt"/>
              </a:defRPr>
            </a:lvl4pPr>
            <a:lvl5pPr>
              <a:defRPr>
                <a:solidFill>
                  <a:schemeClr val="lt1"/>
                </a:solidFill>
                <a:latin typeface="+mn-lt"/>
              </a:defRPr>
            </a:lvl5pPr>
            <a:lvl6pPr>
              <a:defRPr>
                <a:solidFill>
                  <a:schemeClr val="lt1"/>
                </a:solidFill>
                <a:latin typeface="+mn-lt"/>
              </a:defRPr>
            </a:lvl6pPr>
            <a:lvl7pPr>
              <a:defRPr>
                <a:solidFill>
                  <a:schemeClr val="lt1"/>
                </a:solidFill>
                <a:latin typeface="+mn-lt"/>
              </a:defRPr>
            </a:lvl7pPr>
            <a:lvl8pPr>
              <a:defRPr>
                <a:solidFill>
                  <a:schemeClr val="lt1"/>
                </a:solidFill>
                <a:latin typeface="+mn-lt"/>
              </a:defRPr>
            </a:lvl8pPr>
            <a:lvl9pPr>
              <a:defRPr>
                <a:solidFill>
                  <a:schemeClr val="lt1"/>
                </a:solidFill>
                <a:latin typeface="+mn-lt"/>
              </a:defRPr>
            </a:lvl9pPr>
          </a:lstStyle>
          <a:p>
            <a:r>
              <a:rPr lang="en-US" sz="4200" dirty="0">
                <a:sym typeface="Wingdings 2" panose="05020102010507070707" pitchFamily="18" charset="2"/>
              </a:rPr>
              <a:t></a:t>
            </a:r>
            <a:r>
              <a:rPr lang="en-US" sz="6000" dirty="0"/>
              <a:t>1</a:t>
            </a:r>
            <a:endParaRPr lang="en-US" sz="6000" dirty="0"/>
          </a:p>
        </p:txBody>
      </p:sp>
      <p:sp>
        <p:nvSpPr>
          <p:cNvPr id="161" name="DoubleDipText" hidden="1"/>
          <p:cNvSpPr txBox="1"/>
          <p:nvPr/>
        </p:nvSpPr>
        <p:spPr>
          <a:xfrm>
            <a:off x="7025684" y="7193815"/>
            <a:ext cx="1574129" cy="891278"/>
          </a:xfrm>
          <a:prstGeom prst="ellipse">
            <a:avLst/>
          </a:prstGeom>
          <a:solidFill>
            <a:schemeClr val="tx1"/>
          </a:solidFill>
          <a:ln w="44450">
            <a:solidFill>
              <a:srgbClr val="3366FF"/>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defPPr>
              <a:defRPr lang="en-US"/>
            </a:defPPr>
            <a:lvl1pPr algn="ctr">
              <a:defRPr sz="4000" b="1" spc="-300">
                <a:solidFill>
                  <a:prstClr val="white"/>
                </a:solidFill>
                <a:latin typeface="+mn-lt"/>
              </a:defRPr>
            </a:lvl1pPr>
            <a:lvl2pPr>
              <a:defRPr>
                <a:solidFill>
                  <a:schemeClr val="lt1"/>
                </a:solidFill>
                <a:latin typeface="+mn-lt"/>
              </a:defRPr>
            </a:lvl2pPr>
            <a:lvl3pPr>
              <a:defRPr>
                <a:solidFill>
                  <a:schemeClr val="lt1"/>
                </a:solidFill>
                <a:latin typeface="+mn-lt"/>
              </a:defRPr>
            </a:lvl3pPr>
            <a:lvl4pPr>
              <a:defRPr>
                <a:solidFill>
                  <a:schemeClr val="lt1"/>
                </a:solidFill>
                <a:latin typeface="+mn-lt"/>
              </a:defRPr>
            </a:lvl4pPr>
            <a:lvl5pPr>
              <a:defRPr>
                <a:solidFill>
                  <a:schemeClr val="lt1"/>
                </a:solidFill>
                <a:latin typeface="+mn-lt"/>
              </a:defRPr>
            </a:lvl5pPr>
            <a:lvl6pPr>
              <a:defRPr>
                <a:solidFill>
                  <a:schemeClr val="lt1"/>
                </a:solidFill>
                <a:latin typeface="+mn-lt"/>
              </a:defRPr>
            </a:lvl6pPr>
            <a:lvl7pPr>
              <a:defRPr>
                <a:solidFill>
                  <a:schemeClr val="lt1"/>
                </a:solidFill>
                <a:latin typeface="+mn-lt"/>
              </a:defRPr>
            </a:lvl7pPr>
            <a:lvl8pPr>
              <a:defRPr>
                <a:solidFill>
                  <a:schemeClr val="lt1"/>
                </a:solidFill>
                <a:latin typeface="+mn-lt"/>
              </a:defRPr>
            </a:lvl8pPr>
            <a:lvl9pPr>
              <a:defRPr>
                <a:solidFill>
                  <a:schemeClr val="lt1"/>
                </a:solidFill>
                <a:latin typeface="+mn-lt"/>
              </a:defRPr>
            </a:lvl9pPr>
          </a:lstStyle>
          <a:p>
            <a:r>
              <a:rPr lang="en-US" sz="4200" dirty="0">
                <a:sym typeface="Wingdings 2" panose="05020102010507070707" pitchFamily="18" charset="2"/>
              </a:rPr>
              <a:t></a:t>
            </a:r>
            <a:r>
              <a:rPr lang="en-US" sz="6000" dirty="0"/>
              <a:t>2</a:t>
            </a:r>
            <a:endParaRPr lang="en-US" sz="6000" dirty="0"/>
          </a:p>
        </p:txBody>
      </p:sp>
      <p:grpSp>
        <p:nvGrpSpPr>
          <p:cNvPr id="138" name="ContinueWon" hidden="1"/>
          <p:cNvGrpSpPr/>
          <p:nvPr/>
        </p:nvGrpSpPr>
        <p:grpSpPr>
          <a:xfrm>
            <a:off x="4895375" y="5382647"/>
            <a:ext cx="5861636" cy="923948"/>
            <a:chOff x="920627" y="206375"/>
            <a:chExt cx="8983609" cy="1416050"/>
          </a:xfrm>
        </p:grpSpPr>
        <p:sp>
          <p:nvSpPr>
            <p:cNvPr id="139" name="WonValue" hidden="1">
              <a:hlinkClick r:id="" action="ppaction://macro?name=NextQuestion"/>
            </p:cNvPr>
            <p:cNvSpPr>
              <a:spLocks noChangeArrowheads="1"/>
            </p:cNvSpPr>
            <p:nvPr/>
          </p:nvSpPr>
          <p:spPr bwMode="auto">
            <a:xfrm>
              <a:off x="920627" y="206375"/>
              <a:ext cx="8983609" cy="1416050"/>
            </a:xfrm>
            <a:prstGeom prst="hexagon">
              <a:avLst>
                <a:gd name="adj" fmla="val 34128"/>
                <a:gd name="vf" fmla="val 115470"/>
              </a:avLst>
            </a:prstGeom>
            <a:gradFill flip="none" rotWithShape="1">
              <a:gsLst>
                <a:gs pos="35000">
                  <a:srgbClr val="0D0D0D"/>
                </a:gs>
                <a:gs pos="100000">
                  <a:srgbClr val="161645"/>
                </a:gs>
              </a:gsLst>
              <a:lin ang="5400000" scaled="1"/>
              <a:tileRect/>
            </a:gradFill>
            <a:ln w="50800" cap="sq">
              <a:gradFill>
                <a:gsLst>
                  <a:gs pos="50000">
                    <a:schemeClr val="accent5">
                      <a:lumMod val="50000"/>
                    </a:schemeClr>
                  </a:gs>
                  <a:gs pos="100000">
                    <a:schemeClr val="accent2"/>
                  </a:gs>
                  <a:gs pos="0">
                    <a:schemeClr val="accent2"/>
                  </a:gs>
                </a:gsLst>
                <a:lin ang="10800000" scaled="0"/>
              </a:gradFill>
              <a:miter lim="800000"/>
            </a:ln>
            <a:effectLst/>
          </p:spPr>
          <p:txBody>
            <a:bodyPr wrap="none" tIns="0" anchor="ctr"/>
            <a:lstStyle/>
            <a:p>
              <a:pPr algn="ctr"/>
              <a:r>
                <a:rPr lang="en-US" sz="6600" b="1">
                  <a:solidFill>
                    <a:srgbClr val="FFFFFF"/>
                  </a:solidFill>
                </a:rPr>
                <a:t>$200</a:t>
              </a:r>
              <a:endParaRPr lang="en-US" sz="6600" b="1" dirty="0">
                <a:solidFill>
                  <a:srgbClr val="FFFFFF"/>
                </a:solidFill>
              </a:endParaRPr>
            </a:p>
          </p:txBody>
        </p:sp>
        <p:sp>
          <p:nvSpPr>
            <p:cNvPr id="140" name="AutoShape 80" hidden="1"/>
            <p:cNvSpPr>
              <a:spLocks noChangeAspect="1" noChangeArrowheads="1"/>
            </p:cNvSpPr>
            <p:nvPr/>
          </p:nvSpPr>
          <p:spPr bwMode="auto">
            <a:xfrm>
              <a:off x="1096655" y="811067"/>
              <a:ext cx="243460" cy="235912"/>
            </a:xfrm>
            <a:prstGeom prst="diamond">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650">
                <a:solidFill>
                  <a:srgbClr val="000000"/>
                </a:solidFill>
              </a:endParaRPr>
            </a:p>
          </p:txBody>
        </p:sp>
        <p:sp>
          <p:nvSpPr>
            <p:cNvPr id="141" name="AutoShape 81" hidden="1"/>
            <p:cNvSpPr>
              <a:spLocks noChangeAspect="1" noChangeArrowheads="1"/>
            </p:cNvSpPr>
            <p:nvPr/>
          </p:nvSpPr>
          <p:spPr bwMode="auto">
            <a:xfrm>
              <a:off x="9462786" y="811067"/>
              <a:ext cx="243460" cy="235912"/>
            </a:xfrm>
            <a:prstGeom prst="diamond">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650">
                <a:solidFill>
                  <a:srgbClr val="000000"/>
                </a:solidFill>
              </a:endParaRPr>
            </a:p>
          </p:txBody>
        </p:sp>
      </p:grpSp>
      <p:grpSp>
        <p:nvGrpSpPr>
          <p:cNvPr id="118" name="FinalAnswer" hidden="1"/>
          <p:cNvGrpSpPr/>
          <p:nvPr/>
        </p:nvGrpSpPr>
        <p:grpSpPr>
          <a:xfrm>
            <a:off x="3673473" y="4799656"/>
            <a:ext cx="8350902" cy="1590785"/>
            <a:chOff x="2448982" y="3199770"/>
            <a:chExt cx="5567268" cy="1060523"/>
          </a:xfrm>
        </p:grpSpPr>
        <p:sp>
          <p:nvSpPr>
            <p:cNvPr id="119" name="Hexagon 118" hidden="1"/>
            <p:cNvSpPr/>
            <p:nvPr/>
          </p:nvSpPr>
          <p:spPr>
            <a:xfrm>
              <a:off x="2448982" y="3199770"/>
              <a:ext cx="5567268" cy="1060523"/>
            </a:xfrm>
            <a:prstGeom prst="hexagon">
              <a:avLst/>
            </a:prstGeom>
            <a:gradFill flip="none" rotWithShape="1">
              <a:gsLst>
                <a:gs pos="35000">
                  <a:srgbClr val="002060"/>
                </a:gs>
                <a:gs pos="100000">
                  <a:schemeClr val="accent2"/>
                </a:gs>
              </a:gsLst>
              <a:lin ang="5400000" scaled="1"/>
              <a:tileRect/>
            </a:gradFill>
            <a:ln w="50800">
              <a:solidFill>
                <a:schemeClr val="tx1"/>
              </a:solidFill>
            </a:ln>
            <a:effectLst/>
          </p:spPr>
          <p:txBody>
            <a:bodyPr wrap="none" anchor="ctr"/>
            <a:lstStyle/>
            <a:p>
              <a:pPr algn="ctr"/>
              <a:endParaRPr lang="en-US" sz="2700" dirty="0">
                <a:solidFill>
                  <a:srgbClr val="FFFFFF"/>
                </a:solidFill>
              </a:endParaRPr>
            </a:p>
          </p:txBody>
        </p:sp>
        <p:sp>
          <p:nvSpPr>
            <p:cNvPr id="120" name="Freeform 119" hidden="1"/>
            <p:cNvSpPr/>
            <p:nvPr/>
          </p:nvSpPr>
          <p:spPr>
            <a:xfrm>
              <a:off x="2513697" y="3199770"/>
              <a:ext cx="5437838" cy="400832"/>
            </a:xfrm>
            <a:custGeom>
              <a:avLst/>
              <a:gdLst>
                <a:gd name="connsiteX0" fmla="*/ 200416 w 5437838"/>
                <a:gd name="connsiteY0" fmla="*/ 0 h 400832"/>
                <a:gd name="connsiteX1" fmla="*/ 5237422 w 5437838"/>
                <a:gd name="connsiteY1" fmla="*/ 0 h 400832"/>
                <a:gd name="connsiteX2" fmla="*/ 5437838 w 5437838"/>
                <a:gd name="connsiteY2" fmla="*/ 400832 h 400832"/>
                <a:gd name="connsiteX3" fmla="*/ 0 w 5437838"/>
                <a:gd name="connsiteY3" fmla="*/ 400832 h 400832"/>
              </a:gdLst>
              <a:ahLst/>
              <a:cxnLst>
                <a:cxn ang="0">
                  <a:pos x="connsiteX0" y="connsiteY0"/>
                </a:cxn>
                <a:cxn ang="0">
                  <a:pos x="connsiteX1" y="connsiteY1"/>
                </a:cxn>
                <a:cxn ang="0">
                  <a:pos x="connsiteX2" y="connsiteY2"/>
                </a:cxn>
                <a:cxn ang="0">
                  <a:pos x="connsiteX3" y="connsiteY3"/>
                </a:cxn>
              </a:cxnLst>
              <a:rect l="l" t="t" r="r" b="b"/>
              <a:pathLst>
                <a:path w="5437838" h="400832">
                  <a:moveTo>
                    <a:pt x="200416" y="0"/>
                  </a:moveTo>
                  <a:lnTo>
                    <a:pt x="5237422" y="0"/>
                  </a:lnTo>
                  <a:lnTo>
                    <a:pt x="5437838" y="400832"/>
                  </a:lnTo>
                  <a:lnTo>
                    <a:pt x="0" y="400832"/>
                  </a:lnTo>
                  <a:close/>
                </a:path>
              </a:pathLst>
            </a:custGeom>
            <a:solidFill>
              <a:schemeClr val="tx1"/>
            </a:solidFill>
            <a:ln w="76200">
              <a:noFill/>
            </a:ln>
            <a:effectLst/>
          </p:spPr>
          <p:txBody>
            <a:bodyPr wrap="none" anchor="ctr"/>
            <a:lstStyle/>
            <a:p>
              <a:pPr algn="ctr"/>
              <a:r>
                <a:rPr lang="en-US" sz="3600" b="1" dirty="0">
                  <a:solidFill>
                    <a:srgbClr val="FFFFFF"/>
                  </a:solidFill>
                  <a:effectLst>
                    <a:outerShdw blurRad="38100" dist="38100" dir="2700000" algn="tl">
                      <a:srgbClr val="000000">
                        <a:alpha val="43137"/>
                      </a:srgbClr>
                    </a:outerShdw>
                  </a:effectLst>
                  <a:latin typeface="Arial" panose="020B0604020202020204"/>
                </a:rPr>
                <a:t>IS THAT YOUR FINAL ANSWER?</a:t>
              </a:r>
              <a:endParaRPr lang="en-US" sz="3600" b="1" dirty="0">
                <a:solidFill>
                  <a:srgbClr val="FFFFFF"/>
                </a:solidFill>
                <a:effectLst>
                  <a:outerShdw blurRad="38100" dist="38100" dir="2700000" algn="tl">
                    <a:srgbClr val="000000">
                      <a:alpha val="43137"/>
                    </a:srgbClr>
                  </a:outerShdw>
                </a:effectLst>
                <a:latin typeface="Arial" panose="020B0604020202020204"/>
              </a:endParaRPr>
            </a:p>
          </p:txBody>
        </p:sp>
        <p:sp>
          <p:nvSpPr>
            <p:cNvPr id="121" name="FinalNo" hidden="1">
              <a:hlinkClick r:id="" action="ppaction://macro?name=FinalAnswer"/>
            </p:cNvPr>
            <p:cNvSpPr>
              <a:spLocks noChangeArrowheads="1"/>
            </p:cNvSpPr>
            <p:nvPr/>
          </p:nvSpPr>
          <p:spPr bwMode="auto">
            <a:xfrm>
              <a:off x="5384605" y="3701495"/>
              <a:ext cx="2286000" cy="457200"/>
            </a:xfrm>
            <a:prstGeom prst="hexagon">
              <a:avLst/>
            </a:prstGeom>
            <a:noFill/>
            <a:ln w="19050">
              <a:solidFill>
                <a:srgbClr val="3366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r>
                <a:rPr lang="en-US" altLang="en-US" sz="4200" b="1" dirty="0">
                  <a:solidFill>
                    <a:srgbClr val="FFFFFF"/>
                  </a:solidFill>
                </a:rPr>
                <a:t>NO</a:t>
              </a:r>
              <a:endParaRPr lang="en-US" altLang="en-US" sz="4200" b="1" dirty="0">
                <a:solidFill>
                  <a:srgbClr val="FFFFFF"/>
                </a:solidFill>
              </a:endParaRPr>
            </a:p>
          </p:txBody>
        </p:sp>
        <p:sp>
          <p:nvSpPr>
            <p:cNvPr id="122" name="FinalYes" hidden="1">
              <a:hlinkClick r:id="" action="ppaction://macro?name=FinalAnswer"/>
            </p:cNvPr>
            <p:cNvSpPr>
              <a:spLocks noChangeArrowheads="1"/>
            </p:cNvSpPr>
            <p:nvPr/>
          </p:nvSpPr>
          <p:spPr bwMode="auto">
            <a:xfrm>
              <a:off x="2793170" y="3701495"/>
              <a:ext cx="2286000" cy="457200"/>
            </a:xfrm>
            <a:prstGeom prst="hexagon">
              <a:avLst/>
            </a:prstGeom>
            <a:noFill/>
            <a:ln w="19050">
              <a:solidFill>
                <a:srgbClr val="3366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r>
                <a:rPr lang="en-US" altLang="en-US" sz="4200" b="1" dirty="0">
                  <a:solidFill>
                    <a:srgbClr val="FFFFFF"/>
                  </a:solidFill>
                </a:rPr>
                <a:t>YES</a:t>
              </a:r>
              <a:endParaRPr lang="en-US" altLang="en-US" sz="4200" b="1" dirty="0">
                <a:solidFill>
                  <a:srgbClr val="FFFFFF"/>
                </a:solidFill>
              </a:endParaRPr>
            </a:p>
          </p:txBody>
        </p:sp>
      </p:grpSp>
      <p:sp>
        <p:nvSpPr>
          <p:cNvPr id="131" name="Start">
            <a:hlinkClick r:id="" action="ppaction://macro?name=StartFastestFinger"/>
          </p:cNvPr>
          <p:cNvSpPr>
            <a:spLocks noChangeArrowheads="1"/>
          </p:cNvSpPr>
          <p:nvPr/>
        </p:nvSpPr>
        <p:spPr bwMode="auto">
          <a:xfrm>
            <a:off x="6086111" y="9868704"/>
            <a:ext cx="3771900" cy="411480"/>
          </a:xfrm>
          <a:prstGeom prst="hexagon">
            <a:avLst/>
          </a:prstGeom>
          <a:gradFill flip="none" rotWithShape="1">
            <a:gsLst>
              <a:gs pos="65000">
                <a:schemeClr val="tx1">
                  <a:alpha val="1000"/>
                </a:schemeClr>
              </a:gs>
              <a:gs pos="95000">
                <a:schemeClr val="accent6">
                  <a:lumMod val="50000"/>
                </a:schemeClr>
              </a:gs>
            </a:gsLst>
            <a:path path="shape">
              <a:fillToRect l="50000" t="50000" r="50000" b="50000"/>
            </a:path>
            <a:tileRect/>
          </a:gradFill>
          <a:ln w="25400">
            <a:gradFill flip="none" rotWithShape="1">
              <a:gsLst>
                <a:gs pos="0">
                  <a:srgbClr val="3366FF"/>
                </a:gs>
                <a:gs pos="49000">
                  <a:schemeClr val="accent1">
                    <a:lumMod val="97000"/>
                    <a:lumOff val="3000"/>
                  </a:schemeClr>
                </a:gs>
                <a:gs pos="100000">
                  <a:srgbClr val="3366FF"/>
                </a:gs>
              </a:gsLst>
              <a:lin ang="0" scaled="0"/>
              <a:tileRect/>
            </a:gra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r>
              <a:rPr lang="en-US" altLang="en-US" sz="2700" b="1">
                <a:solidFill>
                  <a:srgbClr val="FFFFFF"/>
                </a:solidFill>
              </a:rPr>
              <a:t>Bắt đầu </a:t>
            </a:r>
            <a:endParaRPr lang="en-US" altLang="en-US" sz="2700" b="1" dirty="0">
              <a:solidFill>
                <a:srgbClr val="FFFFFF"/>
              </a:solidFill>
            </a:endParaRPr>
          </a:p>
        </p:txBody>
      </p:sp>
      <p:pic>
        <p:nvPicPr>
          <p:cNvPr id="159" name="Countdown Timer 60 seconds ( v 263 ) circle clock with sound effects 4k">
            <a:hlinkClick r:id="" action="ppaction://media"/>
          </p:cNvPr>
          <p:cNvPicPr>
            <a:picLocks noChangeAspect="1"/>
          </p:cNvPicPr>
          <p:nvPr>
            <a:videoFile r:link="rId10"/>
            <p:extLst>
              <p:ext uri="{DAA4B4D4-6D71-4841-9C94-3DE7FCFB9230}">
                <p14:media xmlns:p14="http://schemas.microsoft.com/office/powerpoint/2010/main" r:embed="rId11"/>
              </p:ext>
            </p:extLst>
          </p:nvPr>
        </p:nvPicPr>
        <p:blipFill rotWithShape="1">
          <a:blip r:embed="rId12"/>
          <a:srcRect l="21738" r="21801"/>
          <a:stretch>
            <a:fillRect/>
          </a:stretch>
        </p:blipFill>
        <p:spPr>
          <a:xfrm>
            <a:off x="15759464" y="8324982"/>
            <a:ext cx="2078181" cy="1940043"/>
          </a:xfrm>
          <a:prstGeom prst="flowChartConnector">
            <a:avLst/>
          </a:prstGeom>
        </p:spPr>
      </p:pic>
      <p:pic>
        <p:nvPicPr>
          <p:cNvPr id="162" name="Kbc (1)">
            <a:hlinkClick r:id="" action="ppaction://media"/>
          </p:cNvPr>
          <p:cNvPicPr>
            <a:picLocks noChangeAspect="1"/>
          </p:cNvPicPr>
          <p:nvPr>
            <a:audioFile r:link="rId13"/>
            <p:extLst>
              <p:ext uri="{DAA4B4D4-6D71-4841-9C94-3DE7FCFB9230}">
                <p14:media xmlns:p14="http://schemas.microsoft.com/office/powerpoint/2010/main" r:embed="rId14"/>
              </p:ext>
            </p:extLst>
          </p:nvPr>
        </p:nvPicPr>
        <p:blipFill>
          <a:blip r:embed="rId15"/>
          <a:stretch>
            <a:fillRect/>
          </a:stretch>
        </p:blipFill>
        <p:spPr>
          <a:xfrm>
            <a:off x="17593841" y="10751802"/>
            <a:ext cx="558615" cy="558615"/>
          </a:xfrm>
          <a:prstGeom prst="rect">
            <a:avLst/>
          </a:prstGeom>
          <a:effectLst>
            <a:outerShdw blurRad="50800" dist="50800" dir="5400000" algn="ctr" rotWithShape="0">
              <a:schemeClr val="tx1"/>
            </a:outerShdw>
          </a:effectLst>
        </p:spPr>
      </p:pic>
      <p:sp>
        <p:nvSpPr>
          <p:cNvPr id="107" name="50/50">
            <a:hlinkClick r:id="" action="ppaction://macro?name=DoubleDip"/>
          </p:cNvPr>
          <p:cNvSpPr/>
          <p:nvPr/>
        </p:nvSpPr>
        <p:spPr>
          <a:xfrm>
            <a:off x="6047685" y="8794634"/>
            <a:ext cx="1527480" cy="851585"/>
          </a:xfrm>
          <a:prstGeom prst="ellipse">
            <a:avLst/>
          </a:prstGeom>
          <a:solidFill>
            <a:schemeClr val="tx1"/>
          </a:solidFill>
          <a:ln w="28575">
            <a:gradFill flip="none" rotWithShape="1">
              <a:gsLst>
                <a:gs pos="0">
                  <a:srgbClr val="3366FF"/>
                </a:gs>
                <a:gs pos="49000">
                  <a:schemeClr val="accent1">
                    <a:lumMod val="97000"/>
                    <a:lumOff val="3000"/>
                  </a:schemeClr>
                </a:gs>
                <a:gs pos="100000">
                  <a:srgbClr val="3366FF"/>
                </a:gs>
              </a:gsLst>
              <a:lin ang="0" scaled="0"/>
              <a:tileRect/>
            </a:gra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r>
              <a:rPr lang="en-US" sz="3000" b="1" spc="-450">
                <a:solidFill>
                  <a:prstClr val="white"/>
                </a:solidFill>
              </a:rPr>
              <a:t>50/50</a:t>
            </a:r>
            <a:endParaRPr lang="en-US" sz="3000" b="1" spc="-450" dirty="0">
              <a:solidFill>
                <a:prstClr val="white"/>
              </a:solidFill>
            </a:endParaRPr>
          </a:p>
        </p:txBody>
      </p:sp>
      <p:grpSp>
        <p:nvGrpSpPr>
          <p:cNvPr id="4" name="ykienkhangia"/>
          <p:cNvGrpSpPr/>
          <p:nvPr/>
        </p:nvGrpSpPr>
        <p:grpSpPr>
          <a:xfrm>
            <a:off x="8408109" y="8878213"/>
            <a:ext cx="1387839" cy="817829"/>
            <a:chOff x="5605406" y="5918808"/>
            <a:chExt cx="925226" cy="545219"/>
          </a:xfrm>
        </p:grpSpPr>
        <p:sp>
          <p:nvSpPr>
            <p:cNvPr id="112" name="Lifeline">
              <a:hlinkClick r:id="" action="ppaction://macro?name=PhoneFriend"/>
            </p:cNvPr>
            <p:cNvSpPr/>
            <p:nvPr/>
          </p:nvSpPr>
          <p:spPr>
            <a:xfrm>
              <a:off x="5605406" y="5918808"/>
              <a:ext cx="925226" cy="481491"/>
            </a:xfrm>
            <a:prstGeom prst="ellipse">
              <a:avLst/>
            </a:prstGeom>
            <a:solidFill>
              <a:schemeClr val="tx1"/>
            </a:solidFill>
            <a:ln w="28575">
              <a:gradFill flip="none" rotWithShape="1">
                <a:gsLst>
                  <a:gs pos="0">
                    <a:srgbClr val="3366FF"/>
                  </a:gs>
                  <a:gs pos="49000">
                    <a:schemeClr val="accent1">
                      <a:lumMod val="97000"/>
                      <a:lumOff val="3000"/>
                    </a:schemeClr>
                  </a:gs>
                  <a:gs pos="100000">
                    <a:srgbClr val="3366FF"/>
                  </a:gs>
                </a:gsLst>
                <a:lin ang="0" scaled="0"/>
                <a:tileRect/>
              </a:gra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endParaRPr lang="en-US" sz="6000" b="1" spc="-450" dirty="0">
                <a:solidFill>
                  <a:prstClr val="white"/>
                </a:solidFill>
              </a:endParaRPr>
            </a:p>
          </p:txBody>
        </p:sp>
        <p:pic>
          <p:nvPicPr>
            <p:cNvPr id="3" name="Graphic 2" descr="Group"/>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5833296" y="5923838"/>
              <a:ext cx="540189" cy="540189"/>
            </a:xfrm>
            <a:prstGeom prst="rect">
              <a:avLst/>
            </a:prstGeom>
          </p:spPr>
        </p:pic>
      </p:grpSp>
      <p:sp>
        <p:nvSpPr>
          <p:cNvPr id="2" name="Rectangle 1"/>
          <p:cNvSpPr/>
          <p:nvPr/>
        </p:nvSpPr>
        <p:spPr>
          <a:xfrm>
            <a:off x="1410112" y="4965792"/>
            <a:ext cx="5709075" cy="2062103"/>
          </a:xfrm>
          <a:prstGeom prst="rect">
            <a:avLst/>
          </a:prstGeom>
        </p:spPr>
        <p:txBody>
          <a:bodyPr wrap="square">
            <a:spAutoFit/>
          </a:bodyPr>
          <a:lstStyle/>
          <a:p>
            <a:r>
              <a:rPr lang="fr-FR" sz="32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Tên nhân vật chủ yếu là những từ ngữ thuần Việt, gắn với cuộc sống thôn quê, nếu xét theo cách đặt tên ngày nay thì là không hay.</a:t>
            </a:r>
            <a:endParaRPr lang="en-GB" sz="3200">
              <a:solidFill>
                <a:schemeClr val="bg1"/>
              </a:solidFill>
              <a:latin typeface="Times New Roman" panose="02020603050405020304" pitchFamily="18" charset="0"/>
              <a:cs typeface="Times New Roman" panose="02020603050405020304" pitchFamily="18" charset="0"/>
            </a:endParaRPr>
          </a:p>
        </p:txBody>
      </p:sp>
      <p:sp>
        <p:nvSpPr>
          <p:cNvPr id="6" name="Rectangle 5"/>
          <p:cNvSpPr/>
          <p:nvPr/>
        </p:nvSpPr>
        <p:spPr>
          <a:xfrm>
            <a:off x="8769573" y="5253466"/>
            <a:ext cx="5862079" cy="1569660"/>
          </a:xfrm>
          <a:prstGeom prst="rect">
            <a:avLst/>
          </a:prstGeom>
        </p:spPr>
        <p:txBody>
          <a:bodyPr wrap="square">
            <a:spAutoFit/>
          </a:bodyPr>
          <a:lstStyle/>
          <a:p>
            <a:r>
              <a:rPr lang="fr-FR" sz="32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Tên nhân vật có tính mới mẻ, sang trọng, lịch thiệp, khác với cách đặt tên ở thời điểm trong văn bản.</a:t>
            </a:r>
            <a:endParaRPr lang="en-GB" sz="3200">
              <a:solidFill>
                <a:schemeClr val="bg1"/>
              </a:solidFill>
              <a:latin typeface="Times New Roman" panose="02020603050405020304" pitchFamily="18" charset="0"/>
              <a:cs typeface="Times New Roman" panose="02020603050405020304" pitchFamily="18" charset="0"/>
            </a:endParaRPr>
          </a:p>
        </p:txBody>
      </p:sp>
      <p:sp>
        <p:nvSpPr>
          <p:cNvPr id="7" name="Rectangle 6"/>
          <p:cNvSpPr/>
          <p:nvPr/>
        </p:nvSpPr>
        <p:spPr>
          <a:xfrm>
            <a:off x="1644171" y="7302751"/>
            <a:ext cx="4996956" cy="1372683"/>
          </a:xfrm>
          <a:prstGeom prst="rect">
            <a:avLst/>
          </a:prstGeom>
        </p:spPr>
        <p:txBody>
          <a:bodyPr wrap="square">
            <a:spAutoFit/>
          </a:bodyPr>
          <a:lstStyle/>
          <a:p>
            <a:pPr>
              <a:lnSpc>
                <a:spcPct val="130000"/>
              </a:lnSpc>
              <a:spcAft>
                <a:spcPts val="0"/>
              </a:spcAft>
            </a:pPr>
            <a:r>
              <a:rPr lang="fr-FR" sz="32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Tên nhân vật chủ yếu là kết hợp những từ Hán Việt.</a:t>
            </a:r>
            <a:endParaRPr lang="en-GB" sz="3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8" name="Rectangle 7"/>
          <p:cNvSpPr/>
          <p:nvPr/>
        </p:nvSpPr>
        <p:spPr>
          <a:xfrm>
            <a:off x="8826846" y="7755413"/>
            <a:ext cx="5140014" cy="1077218"/>
          </a:xfrm>
          <a:prstGeom prst="rect">
            <a:avLst/>
          </a:prstGeom>
        </p:spPr>
        <p:txBody>
          <a:bodyPr wrap="square">
            <a:spAutoFit/>
          </a:bodyPr>
          <a:lstStyle/>
          <a:p>
            <a:r>
              <a:rPr lang="fr-FR" sz="32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Tên các nhân vật không có điểm chung.</a:t>
            </a:r>
            <a:endParaRPr lang="en-GB" sz="3200">
              <a:solidFill>
                <a:schemeClr val="bg1"/>
              </a:solidFill>
              <a:latin typeface="Times New Roman" panose="02020603050405020304" pitchFamily="18" charset="0"/>
              <a:cs typeface="Times New Roman" panose="02020603050405020304" pitchFamily="18"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62"/>
                                        </p:tgtEl>
                                      </p:cBhvr>
                                    </p:cmd>
                                  </p:childTnLst>
                                </p:cTn>
                              </p:par>
                              <p:par>
                                <p:cTn id="7" presetID="19" presetClass="emph" presetSubtype="0" repeatCount="indefinite" fill="hold" grpId="0" nodeType="withEffect">
                                  <p:stCondLst>
                                    <p:cond delay="0"/>
                                  </p:stCondLst>
                                  <p:childTnLst>
                                    <p:animClr clrSpc="rgb" dir="cw">
                                      <p:cBhvr override="childStyle">
                                        <p:cTn id="8" dur="500" fill="hold"/>
                                        <p:tgtEl>
                                          <p:spTgt spid="77887"/>
                                        </p:tgtEl>
                                        <p:attrNameLst>
                                          <p:attrName>style.color</p:attrName>
                                        </p:attrNameLst>
                                      </p:cBhvr>
                                      <p:to>
                                        <a:srgbClr val="FFC000"/>
                                      </p:to>
                                    </p:animClr>
                                    <p:animClr clrSpc="rgb" dir="cw">
                                      <p:cBhvr>
                                        <p:cTn id="9" dur="500" fill="hold"/>
                                        <p:tgtEl>
                                          <p:spTgt spid="77887"/>
                                        </p:tgtEl>
                                        <p:attrNameLst>
                                          <p:attrName>fillcolor</p:attrName>
                                        </p:attrNameLst>
                                      </p:cBhvr>
                                      <p:to>
                                        <a:srgbClr val="FFC000"/>
                                      </p:to>
                                    </p:animClr>
                                    <p:set>
                                      <p:cBhvr>
                                        <p:cTn id="10" dur="500" fill="hold"/>
                                        <p:tgtEl>
                                          <p:spTgt spid="77887"/>
                                        </p:tgtEl>
                                        <p:attrNameLst>
                                          <p:attrName>fill.type</p:attrName>
                                        </p:attrNameLst>
                                      </p:cBhvr>
                                      <p:to>
                                        <p:strVal val="solid"/>
                                      </p:to>
                                    </p:set>
                                    <p:set>
                                      <p:cBhvr>
                                        <p:cTn id="11" dur="500" fill="hold"/>
                                        <p:tgtEl>
                                          <p:spTgt spid="77887"/>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131"/>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159"/>
                                        </p:tgtEl>
                                      </p:cBhvr>
                                    </p:cmd>
                                  </p:childTnLst>
                                </p:cTn>
                              </p:par>
                            </p:childTnLst>
                          </p:cTn>
                        </p:par>
                      </p:childTnLst>
                    </p:cTn>
                  </p:par>
                </p:childTnLst>
              </p:cTn>
              <p:nextCondLst>
                <p:cond evt="onClick" delay="0">
                  <p:tgtEl>
                    <p:spTgt spid="131"/>
                  </p:tgtEl>
                </p:cond>
              </p:nextCondLst>
            </p:seq>
            <p:video>
              <p:cMediaNode vol="80000">
                <p:cTn id="17" fill="hold" display="0">
                  <p:stCondLst>
                    <p:cond delay="indefinite"/>
                  </p:stCondLst>
                </p:cTn>
                <p:tgtEl>
                  <p:spTgt spid="159"/>
                </p:tgtEl>
              </p:cMediaNode>
            </p:video>
            <p:audio>
              <p:cMediaNode vol="57500" numSld="999" showWhenStopped="0">
                <p:cTn id="18" fill="hold" display="0">
                  <p:stCondLst>
                    <p:cond delay="indefinite"/>
                  </p:stCondLst>
                  <p:endCondLst>
                    <p:cond evt="onStopAudio" delay="0">
                      <p:tgtEl>
                        <p:sldTgt/>
                      </p:tgtEl>
                    </p:cond>
                  </p:endCondLst>
                </p:cTn>
                <p:tgtEl>
                  <p:spTgt spid="162"/>
                </p:tgtEl>
              </p:cMediaNode>
            </p:audio>
            <p:seq concurrent="1" nextAc="seek">
              <p:cTn id="19" restart="whenNotActive" fill="hold" evtFilter="cancelBubble" nodeType="interactiveSeq">
                <p:stCondLst>
                  <p:cond evt="onClick" delay="0">
                    <p:tgtEl>
                      <p:spTgt spid="77864"/>
                    </p:tgtEl>
                  </p:cond>
                </p:stCondLst>
                <p:endSync evt="end" delay="0">
                  <p:rtn val="all"/>
                </p:endSync>
                <p:childTnLst>
                  <p:par>
                    <p:cTn id="20" fill="hold">
                      <p:stCondLst>
                        <p:cond delay="0"/>
                      </p:stCondLst>
                      <p:childTnLst>
                        <p:par>
                          <p:cTn id="21" fill="hold">
                            <p:stCondLst>
                              <p:cond delay="0"/>
                            </p:stCondLst>
                            <p:childTnLst>
                              <p:par>
                                <p:cTn id="22" presetID="19" presetClass="emph" presetSubtype="0" repeatCount="indefinite" fill="hold" grpId="0" nodeType="clickEffect">
                                  <p:stCondLst>
                                    <p:cond delay="0"/>
                                  </p:stCondLst>
                                  <p:childTnLst>
                                    <p:animClr clrSpc="rgb" dir="cw">
                                      <p:cBhvr override="childStyle">
                                        <p:cTn id="23" dur="500" fill="hold"/>
                                        <p:tgtEl>
                                          <p:spTgt spid="77864"/>
                                        </p:tgtEl>
                                        <p:attrNameLst>
                                          <p:attrName>style.color</p:attrName>
                                        </p:attrNameLst>
                                      </p:cBhvr>
                                      <p:to>
                                        <a:srgbClr val="00B050"/>
                                      </p:to>
                                    </p:animClr>
                                    <p:animClr clrSpc="rgb" dir="cw">
                                      <p:cBhvr>
                                        <p:cTn id="24" dur="500" fill="hold"/>
                                        <p:tgtEl>
                                          <p:spTgt spid="77864"/>
                                        </p:tgtEl>
                                        <p:attrNameLst>
                                          <p:attrName>fillcolor</p:attrName>
                                        </p:attrNameLst>
                                      </p:cBhvr>
                                      <p:to>
                                        <a:srgbClr val="00B050"/>
                                      </p:to>
                                    </p:animClr>
                                    <p:set>
                                      <p:cBhvr>
                                        <p:cTn id="25" dur="500" fill="hold"/>
                                        <p:tgtEl>
                                          <p:spTgt spid="77864"/>
                                        </p:tgtEl>
                                        <p:attrNameLst>
                                          <p:attrName>fill.type</p:attrName>
                                        </p:attrNameLst>
                                      </p:cBhvr>
                                      <p:to>
                                        <p:strVal val="solid"/>
                                      </p:to>
                                    </p:set>
                                    <p:set>
                                      <p:cBhvr>
                                        <p:cTn id="26" dur="500" fill="hold"/>
                                        <p:tgtEl>
                                          <p:spTgt spid="77864"/>
                                        </p:tgtEl>
                                        <p:attrNameLst>
                                          <p:attrName>fill.on</p:attrName>
                                        </p:attrNameLst>
                                      </p:cBhvr>
                                      <p:to>
                                        <p:strVal val="true"/>
                                      </p:to>
                                    </p:set>
                                  </p:childTnLst>
                                  <p:subTnLst>
                                    <p:audio>
                                      <p:cMediaNode>
                                        <p:cTn display="0" masterRel="sameClick">
                                          <p:stCondLst>
                                            <p:cond evt="begin" delay="0">
                                              <p:tn val="22"/>
                                            </p:cond>
                                          </p:stCondLst>
                                          <p:endCondLst>
                                            <p:cond evt="onStopAudio" delay="0">
                                              <p:tgtEl>
                                                <p:sldTgt/>
                                              </p:tgtEl>
                                            </p:cond>
                                          </p:endCondLst>
                                        </p:cTn>
                                        <p:tgtEl>
                                          <p:sndTgt r:embed="rId4" name="09 Who's Was Correct_.wav"/>
                                        </p:tgtEl>
                                      </p:cMediaNode>
                                    </p:audio>
                                  </p:subTnLst>
                                </p:cTn>
                              </p:par>
                            </p:childTnLst>
                          </p:cTn>
                        </p:par>
                      </p:childTnLst>
                    </p:cTn>
                  </p:par>
                </p:childTnLst>
              </p:cTn>
              <p:nextCondLst>
                <p:cond evt="onClick" delay="0">
                  <p:tgtEl>
                    <p:spTgt spid="77864"/>
                  </p:tgtEl>
                </p:cond>
              </p:nextCondLst>
            </p:seq>
            <p:seq concurrent="1" nextAc="seek">
              <p:cTn id="27" restart="whenNotActive" fill="hold" evtFilter="cancelBubble" nodeType="interactiveSeq">
                <p:stCondLst>
                  <p:cond evt="onClick" delay="0">
                    <p:tgtEl>
                      <p:spTgt spid="77863"/>
                    </p:tgtEl>
                  </p:cond>
                </p:stCondLst>
                <p:endSync evt="end" delay="0">
                  <p:rtn val="all"/>
                </p:endSync>
                <p:childTnLst>
                  <p:par>
                    <p:cTn id="28" fill="hold">
                      <p:stCondLst>
                        <p:cond delay="0"/>
                      </p:stCondLst>
                      <p:childTnLst>
                        <p:par>
                          <p:cTn id="29" fill="hold">
                            <p:stCondLst>
                              <p:cond delay="0"/>
                            </p:stCondLst>
                            <p:childTnLst>
                              <p:par>
                                <p:cTn id="30" presetID="19" presetClass="emph" presetSubtype="0" fill="hold" grpId="0" nodeType="clickEffect">
                                  <p:stCondLst>
                                    <p:cond delay="0"/>
                                  </p:stCondLst>
                                  <p:childTnLst>
                                    <p:animClr clrSpc="rgb" dir="cw">
                                      <p:cBhvr override="childStyle">
                                        <p:cTn id="31" dur="500" fill="hold"/>
                                        <p:tgtEl>
                                          <p:spTgt spid="77863"/>
                                        </p:tgtEl>
                                        <p:attrNameLst>
                                          <p:attrName>style.color</p:attrName>
                                        </p:attrNameLst>
                                      </p:cBhvr>
                                      <p:to>
                                        <a:srgbClr val="C00000"/>
                                      </p:to>
                                    </p:animClr>
                                    <p:animClr clrSpc="rgb" dir="cw">
                                      <p:cBhvr>
                                        <p:cTn id="32" dur="500" fill="hold"/>
                                        <p:tgtEl>
                                          <p:spTgt spid="77863"/>
                                        </p:tgtEl>
                                        <p:attrNameLst>
                                          <p:attrName>fillcolor</p:attrName>
                                        </p:attrNameLst>
                                      </p:cBhvr>
                                      <p:to>
                                        <a:srgbClr val="C00000"/>
                                      </p:to>
                                    </p:animClr>
                                    <p:set>
                                      <p:cBhvr>
                                        <p:cTn id="33" dur="500" fill="hold"/>
                                        <p:tgtEl>
                                          <p:spTgt spid="77863"/>
                                        </p:tgtEl>
                                        <p:attrNameLst>
                                          <p:attrName>fill.type</p:attrName>
                                        </p:attrNameLst>
                                      </p:cBhvr>
                                      <p:to>
                                        <p:strVal val="solid"/>
                                      </p:to>
                                    </p:set>
                                    <p:set>
                                      <p:cBhvr>
                                        <p:cTn id="34" dur="500" fill="hold"/>
                                        <p:tgtEl>
                                          <p:spTgt spid="77863"/>
                                        </p:tgtEl>
                                        <p:attrNameLst>
                                          <p:attrName>fill.on</p:attrName>
                                        </p:attrNameLst>
                                      </p:cBhvr>
                                      <p:to>
                                        <p:strVal val="true"/>
                                      </p:to>
                                    </p:set>
                                  </p:childTnLst>
                                  <p:subTnLst>
                                    <p:audio>
                                      <p:cMediaNode>
                                        <p:cTn display="0" masterRel="sameClick">
                                          <p:stCondLst>
                                            <p:cond evt="begin" delay="0">
                                              <p:tn val="30"/>
                                            </p:cond>
                                          </p:stCondLst>
                                          <p:endCondLst>
                                            <p:cond evt="onStopAudio" delay="0">
                                              <p:tgtEl>
                                                <p:sldTgt/>
                                              </p:tgtEl>
                                            </p:cond>
                                          </p:endCondLst>
                                        </p:cTn>
                                        <p:tgtEl>
                                          <p:sndTgt r:embed="rId18" name="61 $1,000,000 Lose.wav"/>
                                        </p:tgtEl>
                                      </p:cMediaNode>
                                    </p:audio>
                                  </p:subTnLst>
                                </p:cTn>
                              </p:par>
                            </p:childTnLst>
                          </p:cTn>
                        </p:par>
                      </p:childTnLst>
                    </p:cTn>
                  </p:par>
                </p:childTnLst>
              </p:cTn>
              <p:nextCondLst>
                <p:cond evt="onClick" delay="0">
                  <p:tgtEl>
                    <p:spTgt spid="77863"/>
                  </p:tgtEl>
                </p:cond>
              </p:nextCondLst>
            </p:seq>
            <p:seq concurrent="1" nextAc="seek">
              <p:cTn id="35" restart="whenNotActive" fill="hold" evtFilter="cancelBubble" nodeType="interactiveSeq">
                <p:stCondLst>
                  <p:cond evt="onClick" delay="0">
                    <p:tgtEl>
                      <p:spTgt spid="77861"/>
                    </p:tgtEl>
                  </p:cond>
                </p:stCondLst>
                <p:endSync evt="end" delay="0">
                  <p:rtn val="all"/>
                </p:endSync>
                <p:childTnLst>
                  <p:par>
                    <p:cTn id="36" fill="hold">
                      <p:stCondLst>
                        <p:cond delay="0"/>
                      </p:stCondLst>
                      <p:childTnLst>
                        <p:par>
                          <p:cTn id="37" fill="hold">
                            <p:stCondLst>
                              <p:cond delay="0"/>
                            </p:stCondLst>
                            <p:childTnLst>
                              <p:par>
                                <p:cTn id="38" presetID="19" presetClass="emph" presetSubtype="0" fill="hold" grpId="0" nodeType="clickEffect">
                                  <p:stCondLst>
                                    <p:cond delay="0"/>
                                  </p:stCondLst>
                                  <p:childTnLst>
                                    <p:animClr clrSpc="rgb" dir="cw">
                                      <p:cBhvr override="childStyle">
                                        <p:cTn id="39" dur="500" fill="hold"/>
                                        <p:tgtEl>
                                          <p:spTgt spid="77861"/>
                                        </p:tgtEl>
                                        <p:attrNameLst>
                                          <p:attrName>style.color</p:attrName>
                                        </p:attrNameLst>
                                      </p:cBhvr>
                                      <p:to>
                                        <a:srgbClr val="C00000"/>
                                      </p:to>
                                    </p:animClr>
                                    <p:animClr clrSpc="rgb" dir="cw">
                                      <p:cBhvr>
                                        <p:cTn id="40" dur="500" fill="hold"/>
                                        <p:tgtEl>
                                          <p:spTgt spid="77861"/>
                                        </p:tgtEl>
                                        <p:attrNameLst>
                                          <p:attrName>fillcolor</p:attrName>
                                        </p:attrNameLst>
                                      </p:cBhvr>
                                      <p:to>
                                        <a:srgbClr val="C00000"/>
                                      </p:to>
                                    </p:animClr>
                                    <p:set>
                                      <p:cBhvr>
                                        <p:cTn id="41" dur="500" fill="hold"/>
                                        <p:tgtEl>
                                          <p:spTgt spid="77861"/>
                                        </p:tgtEl>
                                        <p:attrNameLst>
                                          <p:attrName>fill.type</p:attrName>
                                        </p:attrNameLst>
                                      </p:cBhvr>
                                      <p:to>
                                        <p:strVal val="solid"/>
                                      </p:to>
                                    </p:set>
                                    <p:set>
                                      <p:cBhvr>
                                        <p:cTn id="42" dur="500" fill="hold"/>
                                        <p:tgtEl>
                                          <p:spTgt spid="77861"/>
                                        </p:tgtEl>
                                        <p:attrNameLst>
                                          <p:attrName>fill.on</p:attrName>
                                        </p:attrNameLst>
                                      </p:cBhvr>
                                      <p:to>
                                        <p:strVal val="true"/>
                                      </p:to>
                                    </p:set>
                                  </p:childTnLst>
                                  <p:subTnLst>
                                    <p:audio>
                                      <p:cMediaNode>
                                        <p:cTn display="0" masterRel="sameClick">
                                          <p:stCondLst>
                                            <p:cond evt="begin" delay="0">
                                              <p:tn val="38"/>
                                            </p:cond>
                                          </p:stCondLst>
                                          <p:endCondLst>
                                            <p:cond evt="onStopAudio" delay="0">
                                              <p:tgtEl>
                                                <p:sldTgt/>
                                              </p:tgtEl>
                                            </p:cond>
                                          </p:endCondLst>
                                        </p:cTn>
                                        <p:tgtEl>
                                          <p:sndTgt r:embed="rId18" name="61 $1,000,000 Lose.wav"/>
                                        </p:tgtEl>
                                      </p:cMediaNode>
                                    </p:audio>
                                  </p:subTnLst>
                                </p:cTn>
                              </p:par>
                            </p:childTnLst>
                          </p:cTn>
                        </p:par>
                      </p:childTnLst>
                    </p:cTn>
                  </p:par>
                </p:childTnLst>
              </p:cTn>
              <p:nextCondLst>
                <p:cond evt="onClick" delay="0">
                  <p:tgtEl>
                    <p:spTgt spid="77861"/>
                  </p:tgtEl>
                </p:cond>
              </p:nextCondLst>
            </p:seq>
            <p:seq concurrent="1" nextAc="seek">
              <p:cTn id="43" restart="whenNotActive" fill="hold" evtFilter="cancelBubble" nodeType="interactiveSeq">
                <p:stCondLst>
                  <p:cond evt="onClick" delay="0">
                    <p:tgtEl>
                      <p:spTgt spid="77862"/>
                    </p:tgtEl>
                  </p:cond>
                </p:stCondLst>
                <p:endSync evt="end" delay="0">
                  <p:rtn val="all"/>
                </p:endSync>
                <p:childTnLst>
                  <p:par>
                    <p:cTn id="44" fill="hold">
                      <p:stCondLst>
                        <p:cond delay="0"/>
                      </p:stCondLst>
                      <p:childTnLst>
                        <p:par>
                          <p:cTn id="45" fill="hold">
                            <p:stCondLst>
                              <p:cond delay="0"/>
                            </p:stCondLst>
                            <p:childTnLst>
                              <p:par>
                                <p:cTn id="46" presetID="19" presetClass="emph" presetSubtype="0" fill="hold" grpId="0" nodeType="clickEffect">
                                  <p:stCondLst>
                                    <p:cond delay="0"/>
                                  </p:stCondLst>
                                  <p:childTnLst>
                                    <p:animClr clrSpc="rgb" dir="cw">
                                      <p:cBhvr override="childStyle">
                                        <p:cTn id="47" dur="500" fill="hold"/>
                                        <p:tgtEl>
                                          <p:spTgt spid="77862"/>
                                        </p:tgtEl>
                                        <p:attrNameLst>
                                          <p:attrName>style.color</p:attrName>
                                        </p:attrNameLst>
                                      </p:cBhvr>
                                      <p:to>
                                        <a:srgbClr val="C00000"/>
                                      </p:to>
                                    </p:animClr>
                                    <p:animClr clrSpc="rgb" dir="cw">
                                      <p:cBhvr>
                                        <p:cTn id="48" dur="500" fill="hold"/>
                                        <p:tgtEl>
                                          <p:spTgt spid="77862"/>
                                        </p:tgtEl>
                                        <p:attrNameLst>
                                          <p:attrName>fillcolor</p:attrName>
                                        </p:attrNameLst>
                                      </p:cBhvr>
                                      <p:to>
                                        <a:srgbClr val="C00000"/>
                                      </p:to>
                                    </p:animClr>
                                    <p:set>
                                      <p:cBhvr>
                                        <p:cTn id="49" dur="500" fill="hold"/>
                                        <p:tgtEl>
                                          <p:spTgt spid="77862"/>
                                        </p:tgtEl>
                                        <p:attrNameLst>
                                          <p:attrName>fill.type</p:attrName>
                                        </p:attrNameLst>
                                      </p:cBhvr>
                                      <p:to>
                                        <p:strVal val="solid"/>
                                      </p:to>
                                    </p:set>
                                    <p:set>
                                      <p:cBhvr>
                                        <p:cTn id="50" dur="500" fill="hold"/>
                                        <p:tgtEl>
                                          <p:spTgt spid="77862"/>
                                        </p:tgtEl>
                                        <p:attrNameLst>
                                          <p:attrName>fill.on</p:attrName>
                                        </p:attrNameLst>
                                      </p:cBhvr>
                                      <p:to>
                                        <p:strVal val="true"/>
                                      </p:to>
                                    </p:set>
                                  </p:childTnLst>
                                  <p:subTnLst>
                                    <p:audio>
                                      <p:cMediaNode>
                                        <p:cTn display="0" masterRel="sameClick">
                                          <p:stCondLst>
                                            <p:cond evt="begin" delay="0">
                                              <p:tn val="46"/>
                                            </p:cond>
                                          </p:stCondLst>
                                          <p:endCondLst>
                                            <p:cond evt="onStopAudio" delay="0">
                                              <p:tgtEl>
                                                <p:sldTgt/>
                                              </p:tgtEl>
                                            </p:cond>
                                          </p:endCondLst>
                                        </p:cTn>
                                        <p:tgtEl>
                                          <p:sndTgt r:embed="rId18" name="61 $1,000,000 Lose.wav"/>
                                        </p:tgtEl>
                                      </p:cMediaNode>
                                    </p:audio>
                                  </p:subTnLst>
                                </p:cTn>
                              </p:par>
                            </p:childTnLst>
                          </p:cTn>
                        </p:par>
                      </p:childTnLst>
                    </p:cTn>
                  </p:par>
                </p:childTnLst>
              </p:cTn>
              <p:nextCondLst>
                <p:cond evt="onClick" delay="0">
                  <p:tgtEl>
                    <p:spTgt spid="77862"/>
                  </p:tgtEl>
                </p:cond>
              </p:nextCondLst>
            </p:seq>
            <p:seq concurrent="1" nextAc="seek">
              <p:cTn id="51" restart="whenNotActive" fill="hold" evtFilter="cancelBubble" nodeType="interactiveSeq">
                <p:stCondLst>
                  <p:cond evt="onClick" delay="0">
                    <p:tgtEl>
                      <p:spTgt spid="107"/>
                    </p:tgtEl>
                  </p:cond>
                </p:stCondLst>
                <p:endSync evt="end" delay="0">
                  <p:rtn val="all"/>
                </p:endSync>
                <p:childTnLst>
                  <p:par>
                    <p:cTn id="52" fill="hold">
                      <p:stCondLst>
                        <p:cond delay="0"/>
                      </p:stCondLst>
                      <p:childTnLst>
                        <p:par>
                          <p:cTn id="53" fill="hold">
                            <p:stCondLst>
                              <p:cond delay="0"/>
                            </p:stCondLst>
                            <p:childTnLst>
                              <p:par>
                                <p:cTn id="54" presetID="16" presetClass="exit" presetSubtype="21" fill="hold" grpId="1" nodeType="clickEffect">
                                  <p:stCondLst>
                                    <p:cond delay="0"/>
                                  </p:stCondLst>
                                  <p:childTnLst>
                                    <p:animEffect transition="out" filter="barn(inVertical)">
                                      <p:cBhvr>
                                        <p:cTn id="55" dur="500"/>
                                        <p:tgtEl>
                                          <p:spTgt spid="77863"/>
                                        </p:tgtEl>
                                      </p:cBhvr>
                                    </p:animEffect>
                                    <p:set>
                                      <p:cBhvr>
                                        <p:cTn id="56" dur="1" fill="hold">
                                          <p:stCondLst>
                                            <p:cond delay="499"/>
                                          </p:stCondLst>
                                        </p:cTn>
                                        <p:tgtEl>
                                          <p:spTgt spid="77863"/>
                                        </p:tgtEl>
                                        <p:attrNameLst>
                                          <p:attrName>style.visibility</p:attrName>
                                        </p:attrNameLst>
                                      </p:cBhvr>
                                      <p:to>
                                        <p:strVal val="hidden"/>
                                      </p:to>
                                    </p:set>
                                  </p:childTnLst>
                                  <p:subTnLst>
                                    <p:audio>
                                      <p:cMediaNode>
                                        <p:cTn display="0" masterRel="sameClick">
                                          <p:stCondLst>
                                            <p:cond evt="begin" delay="0">
                                              <p:tn val="54"/>
                                            </p:cond>
                                          </p:stCondLst>
                                          <p:endCondLst>
                                            <p:cond evt="onStopAudio" delay="0">
                                              <p:tgtEl>
                                                <p:sldTgt/>
                                              </p:tgtEl>
                                            </p:cond>
                                          </p:endCondLst>
                                        </p:cTn>
                                        <p:tgtEl>
                                          <p:sndTgt r:embed="rId19" name="bomb.wav"/>
                                        </p:tgtEl>
                                      </p:cMediaNode>
                                    </p:audio>
                                  </p:subTnLst>
                                </p:cTn>
                              </p:par>
                              <p:par>
                                <p:cTn id="57" presetID="16" presetClass="exit" presetSubtype="21" fill="hold" grpId="0" nodeType="withEffect">
                                  <p:stCondLst>
                                    <p:cond delay="0"/>
                                  </p:stCondLst>
                                  <p:childTnLst>
                                    <p:animEffect transition="out" filter="barn(inVertical)">
                                      <p:cBhvr>
                                        <p:cTn id="58" dur="500"/>
                                        <p:tgtEl>
                                          <p:spTgt spid="77877"/>
                                        </p:tgtEl>
                                      </p:cBhvr>
                                    </p:animEffect>
                                    <p:set>
                                      <p:cBhvr>
                                        <p:cTn id="59" dur="1" fill="hold">
                                          <p:stCondLst>
                                            <p:cond delay="499"/>
                                          </p:stCondLst>
                                        </p:cTn>
                                        <p:tgtEl>
                                          <p:spTgt spid="77877"/>
                                        </p:tgtEl>
                                        <p:attrNameLst>
                                          <p:attrName>style.visibility</p:attrName>
                                        </p:attrNameLst>
                                      </p:cBhvr>
                                      <p:to>
                                        <p:strVal val="hidden"/>
                                      </p:to>
                                    </p:set>
                                  </p:childTnLst>
                                </p:cTn>
                              </p:par>
                              <p:par>
                                <p:cTn id="60" presetID="16" presetClass="exit" presetSubtype="21" fill="hold" grpId="1" nodeType="withEffect">
                                  <p:stCondLst>
                                    <p:cond delay="0"/>
                                  </p:stCondLst>
                                  <p:childTnLst>
                                    <p:animEffect transition="out" filter="barn(inVertical)">
                                      <p:cBhvr>
                                        <p:cTn id="61" dur="500"/>
                                        <p:tgtEl>
                                          <p:spTgt spid="77862"/>
                                        </p:tgtEl>
                                      </p:cBhvr>
                                    </p:animEffect>
                                    <p:set>
                                      <p:cBhvr>
                                        <p:cTn id="62" dur="1" fill="hold">
                                          <p:stCondLst>
                                            <p:cond delay="499"/>
                                          </p:stCondLst>
                                        </p:cTn>
                                        <p:tgtEl>
                                          <p:spTgt spid="77862"/>
                                        </p:tgtEl>
                                        <p:attrNameLst>
                                          <p:attrName>style.visibility</p:attrName>
                                        </p:attrNameLst>
                                      </p:cBhvr>
                                      <p:to>
                                        <p:strVal val="hidden"/>
                                      </p:to>
                                    </p:set>
                                  </p:childTnLst>
                                  <p:subTnLst>
                                    <p:audio>
                                      <p:cMediaNode>
                                        <p:cTn display="0" masterRel="sameClick">
                                          <p:stCondLst>
                                            <p:cond evt="begin" delay="0">
                                              <p:tn val="60"/>
                                            </p:cond>
                                          </p:stCondLst>
                                          <p:endCondLst>
                                            <p:cond evt="onStopAudio" delay="0">
                                              <p:tgtEl>
                                                <p:sldTgt/>
                                              </p:tgtEl>
                                            </p:cond>
                                          </p:endCondLst>
                                        </p:cTn>
                                        <p:tgtEl>
                                          <p:sndTgt r:embed="rId19" name="bomb.wav"/>
                                        </p:tgtEl>
                                      </p:cMediaNode>
                                    </p:audio>
                                  </p:subTnLst>
                                </p:cTn>
                              </p:par>
                              <p:par>
                                <p:cTn id="63" presetID="16" presetClass="exit" presetSubtype="21" fill="hold" grpId="0" nodeType="withEffect">
                                  <p:stCondLst>
                                    <p:cond delay="0"/>
                                  </p:stCondLst>
                                  <p:childTnLst>
                                    <p:animEffect transition="out" filter="barn(inVertical)">
                                      <p:cBhvr>
                                        <p:cTn id="64" dur="500"/>
                                        <p:tgtEl>
                                          <p:spTgt spid="77879"/>
                                        </p:tgtEl>
                                      </p:cBhvr>
                                    </p:animEffect>
                                    <p:set>
                                      <p:cBhvr>
                                        <p:cTn id="65" dur="1" fill="hold">
                                          <p:stCondLst>
                                            <p:cond delay="499"/>
                                          </p:stCondLst>
                                        </p:cTn>
                                        <p:tgtEl>
                                          <p:spTgt spid="77879"/>
                                        </p:tgtEl>
                                        <p:attrNameLst>
                                          <p:attrName>style.visibility</p:attrName>
                                        </p:attrNameLst>
                                      </p:cBhvr>
                                      <p:to>
                                        <p:strVal val="hidden"/>
                                      </p:to>
                                    </p:set>
                                  </p:childTnLst>
                                  <p:subTnLst>
                                    <p:audio>
                                      <p:cMediaNode>
                                        <p:cTn display="0" masterRel="sameClick">
                                          <p:stCondLst>
                                            <p:cond evt="begin" delay="0">
                                              <p:tn val="63"/>
                                            </p:cond>
                                          </p:stCondLst>
                                          <p:endCondLst>
                                            <p:cond evt="onStopAudio" delay="0">
                                              <p:tgtEl>
                                                <p:sldTgt/>
                                              </p:tgtEl>
                                            </p:cond>
                                          </p:endCondLst>
                                        </p:cTn>
                                        <p:tgtEl>
                                          <p:sndTgt r:embed="rId19" name="bomb.wav"/>
                                        </p:tgtEl>
                                      </p:cMediaNode>
                                    </p:audio>
                                  </p:subTnLst>
                                </p:cTn>
                              </p:par>
                            </p:childTnLst>
                          </p:cTn>
                        </p:par>
                      </p:childTnLst>
                    </p:cTn>
                  </p:par>
                </p:childTnLst>
              </p:cTn>
              <p:nextCondLst>
                <p:cond evt="onClick" delay="0">
                  <p:tgtEl>
                    <p:spTgt spid="107"/>
                  </p:tgtEl>
                </p:cond>
              </p:nextCondLst>
            </p:seq>
          </p:childTnLst>
        </p:cTn>
      </p:par>
    </p:tnLst>
    <p:bldLst>
      <p:bldP spid="77887" grpId="0" animBg="1"/>
      <p:bldP spid="77862" grpId="0" animBg="1"/>
      <p:bldP spid="77862" grpId="1" animBg="1"/>
      <p:bldP spid="77861" grpId="0" animBg="1"/>
      <p:bldP spid="77864" grpId="0" animBg="1"/>
      <p:bldP spid="77863" grpId="0" animBg="1"/>
      <p:bldP spid="77863" grpId="1" animBg="1"/>
      <p:bldP spid="77877" grpId="0" animBg="1"/>
      <p:bldP spid="77879"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QSelect"/>
          <p:cNvSpPr/>
          <p:nvPr/>
        </p:nvSpPr>
        <p:spPr>
          <a:xfrm>
            <a:off x="12467218" y="1045737"/>
            <a:ext cx="2780831" cy="71397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dirty="0">
                <a:solidFill>
                  <a:srgbClr val="FFFFFF"/>
                </a:solidFill>
              </a:rPr>
              <a:t>Q Select</a:t>
            </a:r>
            <a:endParaRPr lang="en-US" sz="2700" dirty="0">
              <a:solidFill>
                <a:srgbClr val="FFFFFF"/>
              </a:solidFill>
            </a:endParaRPr>
          </a:p>
        </p:txBody>
      </p:sp>
      <p:sp>
        <p:nvSpPr>
          <p:cNvPr id="115" name="QuestionBGM" hidden="1">
            <a:hlinkClick r:id="" action="ppaction://noaction">
              <a:snd r:embed="rId2" name="11 $100-$1000 Questions.wav"/>
            </a:hlinkClick>
          </p:cNvPr>
          <p:cNvSpPr/>
          <p:nvPr/>
        </p:nvSpPr>
        <p:spPr>
          <a:xfrm>
            <a:off x="12467219" y="161571"/>
            <a:ext cx="2780831" cy="71397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dirty="0">
                <a:solidFill>
                  <a:srgbClr val="FFFFFF"/>
                </a:solidFill>
              </a:rPr>
              <a:t>Question BGM</a:t>
            </a:r>
            <a:endParaRPr lang="en-US" sz="2700" dirty="0">
              <a:solidFill>
                <a:srgbClr val="FFFFFF"/>
              </a:solidFill>
            </a:endParaRPr>
          </a:p>
        </p:txBody>
      </p:sp>
      <p:sp>
        <p:nvSpPr>
          <p:cNvPr id="116" name="QWrong">
            <a:hlinkClick r:id="" action="ppaction://noaction">
              <a:snd r:embed="rId3" name="16 $2,000 Lose.wav"/>
            </a:hlinkClick>
          </p:cNvPr>
          <p:cNvSpPr/>
          <p:nvPr/>
        </p:nvSpPr>
        <p:spPr>
          <a:xfrm>
            <a:off x="12469976" y="2847242"/>
            <a:ext cx="2780831" cy="71397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dirty="0">
                <a:solidFill>
                  <a:srgbClr val="FFFFFF"/>
                </a:solidFill>
              </a:rPr>
              <a:t>Q Wrong</a:t>
            </a:r>
            <a:endParaRPr lang="en-US" sz="2700" dirty="0">
              <a:solidFill>
                <a:srgbClr val="FFFFFF"/>
              </a:solidFill>
            </a:endParaRPr>
          </a:p>
        </p:txBody>
      </p:sp>
      <p:sp>
        <p:nvSpPr>
          <p:cNvPr id="117" name="QCorrect">
            <a:hlinkClick r:id="" action="ppaction://noaction">
              <a:snd r:embed="rId4" name="09 Who's Was Correct_.wav"/>
            </a:hlinkClick>
          </p:cNvPr>
          <p:cNvSpPr/>
          <p:nvPr/>
        </p:nvSpPr>
        <p:spPr>
          <a:xfrm>
            <a:off x="12483826" y="1962380"/>
            <a:ext cx="2780831" cy="71397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dirty="0">
                <a:solidFill>
                  <a:srgbClr val="FFFFFF"/>
                </a:solidFill>
              </a:rPr>
              <a:t>Q Right</a:t>
            </a:r>
            <a:endParaRPr lang="en-US" sz="2700" dirty="0">
              <a:solidFill>
                <a:srgbClr val="FFFFFF"/>
              </a:solidFill>
            </a:endParaRPr>
          </a:p>
        </p:txBody>
      </p:sp>
      <p:sp>
        <p:nvSpPr>
          <p:cNvPr id="290" name="Freeform 289"/>
          <p:cNvSpPr/>
          <p:nvPr/>
        </p:nvSpPr>
        <p:spPr>
          <a:xfrm>
            <a:off x="15060148" y="2486174"/>
            <a:ext cx="3243446" cy="3223626"/>
          </a:xfrm>
          <a:custGeom>
            <a:avLst/>
            <a:gdLst>
              <a:gd name="connsiteX0" fmla="*/ 0 w 2162297"/>
              <a:gd name="connsiteY0" fmla="*/ 0 h 2149084"/>
              <a:gd name="connsiteX1" fmla="*/ 58675 w 2162297"/>
              <a:gd name="connsiteY1" fmla="*/ 4023 h 2149084"/>
              <a:gd name="connsiteX2" fmla="*/ 1970540 w 2162297"/>
              <a:gd name="connsiteY2" fmla="*/ 335917 h 2149084"/>
              <a:gd name="connsiteX3" fmla="*/ 2162297 w 2162297"/>
              <a:gd name="connsiteY3" fmla="*/ 399025 h 2149084"/>
              <a:gd name="connsiteX4" fmla="*/ 2162297 w 2162297"/>
              <a:gd name="connsiteY4" fmla="*/ 1750060 h 2149084"/>
              <a:gd name="connsiteX5" fmla="*/ 1970540 w 2162297"/>
              <a:gd name="connsiteY5" fmla="*/ 1813168 h 2149084"/>
              <a:gd name="connsiteX6" fmla="*/ 58675 w 2162297"/>
              <a:gd name="connsiteY6" fmla="*/ 2145061 h 2149084"/>
              <a:gd name="connsiteX7" fmla="*/ 0 w 2162297"/>
              <a:gd name="connsiteY7" fmla="*/ 2149084 h 2149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62297" h="2149084">
                <a:moveTo>
                  <a:pt x="0" y="0"/>
                </a:moveTo>
                <a:lnTo>
                  <a:pt x="58675" y="4023"/>
                </a:lnTo>
                <a:cubicBezTo>
                  <a:pt x="807273" y="66114"/>
                  <a:pt x="1466156" y="182504"/>
                  <a:pt x="1970540" y="335917"/>
                </a:cubicBezTo>
                <a:lnTo>
                  <a:pt x="2162297" y="399025"/>
                </a:lnTo>
                <a:lnTo>
                  <a:pt x="2162297" y="1750060"/>
                </a:lnTo>
                <a:lnTo>
                  <a:pt x="1970540" y="1813168"/>
                </a:lnTo>
                <a:cubicBezTo>
                  <a:pt x="1466156" y="1966581"/>
                  <a:pt x="807273" y="2082971"/>
                  <a:pt x="58675" y="2145061"/>
                </a:cubicBezTo>
                <a:lnTo>
                  <a:pt x="0" y="2149084"/>
                </a:ln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69" name="Freeform 268"/>
          <p:cNvSpPr/>
          <p:nvPr/>
        </p:nvSpPr>
        <p:spPr>
          <a:xfrm rot="18900000">
            <a:off x="13218752" y="218474"/>
            <a:ext cx="5350136" cy="2992158"/>
          </a:xfrm>
          <a:custGeom>
            <a:avLst/>
            <a:gdLst>
              <a:gd name="connsiteX0" fmla="*/ 2664641 w 3566757"/>
              <a:gd name="connsiteY0" fmla="*/ 172809 h 1994772"/>
              <a:gd name="connsiteX1" fmla="*/ 3566757 w 3566757"/>
              <a:gd name="connsiteY1" fmla="*/ 1074925 h 1994772"/>
              <a:gd name="connsiteX2" fmla="*/ 3562217 w 3566757"/>
              <a:gd name="connsiteY2" fmla="*/ 1083999 h 1994772"/>
              <a:gd name="connsiteX3" fmla="*/ 271585 w 3566757"/>
              <a:gd name="connsiteY3" fmla="*/ 1983719 h 1994772"/>
              <a:gd name="connsiteX4" fmla="*/ 0 w 3566757"/>
              <a:gd name="connsiteY4" fmla="*/ 1994772 h 1994772"/>
              <a:gd name="connsiteX5" fmla="*/ 1994772 w 3566757"/>
              <a:gd name="connsiteY5" fmla="*/ 0 h 1994772"/>
              <a:gd name="connsiteX6" fmla="*/ 2098215 w 3566757"/>
              <a:gd name="connsiteY6" fmla="*/ 20628 h 1994772"/>
              <a:gd name="connsiteX7" fmla="*/ 2569599 w 3566757"/>
              <a:gd name="connsiteY7" fmla="*/ 141910 h 1994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66757" h="1994772">
                <a:moveTo>
                  <a:pt x="2664641" y="172809"/>
                </a:moveTo>
                <a:lnTo>
                  <a:pt x="3566757" y="1074925"/>
                </a:lnTo>
                <a:lnTo>
                  <a:pt x="3562217" y="1083999"/>
                </a:lnTo>
                <a:cubicBezTo>
                  <a:pt x="3260241" y="1534816"/>
                  <a:pt x="1947584" y="1892264"/>
                  <a:pt x="271585" y="1983719"/>
                </a:cubicBezTo>
                <a:lnTo>
                  <a:pt x="0" y="1994772"/>
                </a:lnTo>
                <a:lnTo>
                  <a:pt x="1994772" y="0"/>
                </a:lnTo>
                <a:lnTo>
                  <a:pt x="2098215" y="20628"/>
                </a:lnTo>
                <a:cubicBezTo>
                  <a:pt x="2266890" y="57749"/>
                  <a:pt x="2424521" y="98310"/>
                  <a:pt x="2569599" y="141910"/>
                </a:cubicBez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59" name="Freeform 258"/>
          <p:cNvSpPr/>
          <p:nvPr/>
        </p:nvSpPr>
        <p:spPr>
          <a:xfrm rot="13500000">
            <a:off x="13205324" y="5017748"/>
            <a:ext cx="5441807" cy="2992158"/>
          </a:xfrm>
          <a:custGeom>
            <a:avLst/>
            <a:gdLst>
              <a:gd name="connsiteX0" fmla="*/ 3627871 w 3627871"/>
              <a:gd name="connsiteY0" fmla="*/ 1994772 h 1994772"/>
              <a:gd name="connsiteX1" fmla="*/ 3356285 w 3627871"/>
              <a:gd name="connsiteY1" fmla="*/ 1983719 h 1994772"/>
              <a:gd name="connsiteX2" fmla="*/ 0 w 3627871"/>
              <a:gd name="connsiteY2" fmla="*/ 885579 h 1994772"/>
              <a:gd name="connsiteX3" fmla="*/ 1529655 w 3627871"/>
              <a:gd name="connsiteY3" fmla="*/ 20628 h 1994772"/>
              <a:gd name="connsiteX4" fmla="*/ 1633099 w 3627871"/>
              <a:gd name="connsiteY4" fmla="*/ 0 h 19947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27871" h="1994772">
                <a:moveTo>
                  <a:pt x="3627871" y="1994772"/>
                </a:moveTo>
                <a:lnTo>
                  <a:pt x="3356285" y="1983719"/>
                </a:lnTo>
                <a:cubicBezTo>
                  <a:pt x="1440858" y="1879198"/>
                  <a:pt x="0" y="1427259"/>
                  <a:pt x="0" y="885579"/>
                </a:cubicBezTo>
                <a:cubicBezTo>
                  <a:pt x="0" y="537356"/>
                  <a:pt x="595457" y="226220"/>
                  <a:pt x="1529655" y="20628"/>
                </a:cubicBezTo>
                <a:lnTo>
                  <a:pt x="1633099" y="0"/>
                </a:ln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98" name="Freeform 297"/>
          <p:cNvSpPr/>
          <p:nvPr/>
        </p:nvSpPr>
        <p:spPr>
          <a:xfrm rot="1800000">
            <a:off x="13942012" y="4250137"/>
            <a:ext cx="4962566" cy="3142823"/>
          </a:xfrm>
          <a:custGeom>
            <a:avLst/>
            <a:gdLst>
              <a:gd name="connsiteX0" fmla="*/ 0 w 3308377"/>
              <a:gd name="connsiteY0" fmla="*/ 0 h 2095215"/>
              <a:gd name="connsiteX1" fmla="*/ 108099 w 3308377"/>
              <a:gd name="connsiteY1" fmla="*/ 4399 h 2095215"/>
              <a:gd name="connsiteX2" fmla="*/ 2717934 w 3308377"/>
              <a:gd name="connsiteY2" fmla="*/ 464693 h 2095215"/>
              <a:gd name="connsiteX3" fmla="*/ 2780269 w 3308377"/>
              <a:gd name="connsiteY3" fmla="*/ 490970 h 2095215"/>
              <a:gd name="connsiteX4" fmla="*/ 3308377 w 3308377"/>
              <a:gd name="connsiteY4" fmla="*/ 1405680 h 2095215"/>
              <a:gd name="connsiteX5" fmla="*/ 3304925 w 3308377"/>
              <a:gd name="connsiteY5" fmla="*/ 1409403 h 2095215"/>
              <a:gd name="connsiteX6" fmla="*/ 1264563 w 3308377"/>
              <a:gd name="connsiteY6" fmla="*/ 2088164 h 2095215"/>
              <a:gd name="connsiteX7" fmla="*/ 1209673 w 3308377"/>
              <a:gd name="connsiteY7" fmla="*/ 2095215 h 20952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08377" h="2095215">
                <a:moveTo>
                  <a:pt x="0" y="0"/>
                </a:moveTo>
                <a:lnTo>
                  <a:pt x="108099" y="4399"/>
                </a:lnTo>
                <a:cubicBezTo>
                  <a:pt x="1185527" y="63192"/>
                  <a:pt x="2112799" y="231910"/>
                  <a:pt x="2717934" y="464693"/>
                </a:cubicBezTo>
                <a:lnTo>
                  <a:pt x="2780269" y="490970"/>
                </a:lnTo>
                <a:lnTo>
                  <a:pt x="3308377" y="1405680"/>
                </a:lnTo>
                <a:lnTo>
                  <a:pt x="3304925" y="1409403"/>
                </a:lnTo>
                <a:cubicBezTo>
                  <a:pt x="2993330" y="1701972"/>
                  <a:pt x="2247297" y="1945803"/>
                  <a:pt x="1264563" y="2088164"/>
                </a:cubicBezTo>
                <a:lnTo>
                  <a:pt x="1209673" y="2095215"/>
                </a:ln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73" name="Freeform 272"/>
          <p:cNvSpPr/>
          <p:nvPr/>
        </p:nvSpPr>
        <p:spPr>
          <a:xfrm rot="18000000">
            <a:off x="12930342" y="656553"/>
            <a:ext cx="4673856" cy="2220123"/>
          </a:xfrm>
          <a:custGeom>
            <a:avLst/>
            <a:gdLst>
              <a:gd name="connsiteX0" fmla="*/ 2563579 w 3115904"/>
              <a:gd name="connsiteY0" fmla="*/ 0 h 1480082"/>
              <a:gd name="connsiteX1" fmla="*/ 3115904 w 3115904"/>
              <a:gd name="connsiteY1" fmla="*/ 956656 h 1480082"/>
              <a:gd name="connsiteX2" fmla="*/ 3004219 w 3115904"/>
              <a:gd name="connsiteY2" fmla="*/ 1003738 h 1480082"/>
              <a:gd name="connsiteX3" fmla="*/ 394384 w 3115904"/>
              <a:gd name="connsiteY3" fmla="*/ 1464032 h 1480082"/>
              <a:gd name="connsiteX4" fmla="*/ 0 w 3115904"/>
              <a:gd name="connsiteY4" fmla="*/ 1480082 h 1480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15904" h="1480082">
                <a:moveTo>
                  <a:pt x="2563579" y="0"/>
                </a:moveTo>
                <a:lnTo>
                  <a:pt x="3115904" y="956656"/>
                </a:lnTo>
                <a:lnTo>
                  <a:pt x="3004219" y="1003738"/>
                </a:lnTo>
                <a:cubicBezTo>
                  <a:pt x="2399083" y="1236520"/>
                  <a:pt x="1471812" y="1405239"/>
                  <a:pt x="394384" y="1464032"/>
                </a:cubicBezTo>
                <a:lnTo>
                  <a:pt x="0" y="1480082"/>
                </a:ln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86" name="Freeform 285"/>
          <p:cNvSpPr/>
          <p:nvPr/>
        </p:nvSpPr>
        <p:spPr>
          <a:xfrm rot="20700000">
            <a:off x="14576840" y="1643463"/>
            <a:ext cx="4024833" cy="3204807"/>
          </a:xfrm>
          <a:custGeom>
            <a:avLst/>
            <a:gdLst>
              <a:gd name="connsiteX0" fmla="*/ 2031475 w 2683222"/>
              <a:gd name="connsiteY0" fmla="*/ 252215 h 2136538"/>
              <a:gd name="connsiteX1" fmla="*/ 2654086 w 2683222"/>
              <a:gd name="connsiteY1" fmla="*/ 463587 h 2136538"/>
              <a:gd name="connsiteX2" fmla="*/ 2683222 w 2683222"/>
              <a:gd name="connsiteY2" fmla="*/ 477099 h 2136538"/>
              <a:gd name="connsiteX3" fmla="*/ 2344034 w 2683222"/>
              <a:gd name="connsiteY3" fmla="*/ 1742968 h 2136538"/>
              <a:gd name="connsiteX4" fmla="*/ 2221040 w 2683222"/>
              <a:gd name="connsiteY4" fmla="*/ 1783445 h 2136538"/>
              <a:gd name="connsiteX5" fmla="*/ 309176 w 2683222"/>
              <a:gd name="connsiteY5" fmla="*/ 2115339 h 2136538"/>
              <a:gd name="connsiteX6" fmla="*/ 0 w 2683222"/>
              <a:gd name="connsiteY6" fmla="*/ 2136538 h 2136538"/>
              <a:gd name="connsiteX7" fmla="*/ 572484 w 2683222"/>
              <a:gd name="connsiteY7" fmla="*/ 0 h 2136538"/>
              <a:gd name="connsiteX8" fmla="*/ 695368 w 2683222"/>
              <a:gd name="connsiteY8" fmla="*/ 11994 h 2136538"/>
              <a:gd name="connsiteX9" fmla="*/ 2031475 w 2683222"/>
              <a:gd name="connsiteY9" fmla="*/ 252215 h 2136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83222" h="2136538">
                <a:moveTo>
                  <a:pt x="2031475" y="252215"/>
                </a:moveTo>
                <a:cubicBezTo>
                  <a:pt x="2269185" y="315605"/>
                  <a:pt x="2478556" y="386551"/>
                  <a:pt x="2654086" y="463587"/>
                </a:cubicBezTo>
                <a:lnTo>
                  <a:pt x="2683222" y="477099"/>
                </a:lnTo>
                <a:lnTo>
                  <a:pt x="2344034" y="1742968"/>
                </a:lnTo>
                <a:lnTo>
                  <a:pt x="2221040" y="1783445"/>
                </a:lnTo>
                <a:cubicBezTo>
                  <a:pt x="1716658" y="1936859"/>
                  <a:pt x="1057774" y="2053249"/>
                  <a:pt x="309176" y="2115339"/>
                </a:cubicBezTo>
                <a:lnTo>
                  <a:pt x="0" y="2136538"/>
                </a:lnTo>
                <a:lnTo>
                  <a:pt x="572484" y="0"/>
                </a:lnTo>
                <a:lnTo>
                  <a:pt x="695368" y="11994"/>
                </a:lnTo>
                <a:cubicBezTo>
                  <a:pt x="1198259" y="68716"/>
                  <a:pt x="1651139" y="150792"/>
                  <a:pt x="2031475" y="252215"/>
                </a:cubicBez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65" name="Freeform 264"/>
          <p:cNvSpPr/>
          <p:nvPr/>
        </p:nvSpPr>
        <p:spPr>
          <a:xfrm rot="15300000">
            <a:off x="12255791" y="6459171"/>
            <a:ext cx="5608710" cy="1502850"/>
          </a:xfrm>
          <a:custGeom>
            <a:avLst/>
            <a:gdLst>
              <a:gd name="connsiteX0" fmla="*/ 3739140 w 3739140"/>
              <a:gd name="connsiteY0" fmla="*/ 1001900 h 1001900"/>
              <a:gd name="connsiteX1" fmla="*/ 3335132 w 3739140"/>
              <a:gd name="connsiteY1" fmla="*/ 985458 h 1001900"/>
              <a:gd name="connsiteX2" fmla="*/ 549 w 3739140"/>
              <a:gd name="connsiteY2" fmla="*/ 1925 h 1001900"/>
              <a:gd name="connsiteX3" fmla="*/ 0 w 3739140"/>
              <a:gd name="connsiteY3" fmla="*/ 0 h 1001900"/>
            </a:gdLst>
            <a:ahLst/>
            <a:cxnLst>
              <a:cxn ang="0">
                <a:pos x="connsiteX0" y="connsiteY0"/>
              </a:cxn>
              <a:cxn ang="0">
                <a:pos x="connsiteX1" y="connsiteY1"/>
              </a:cxn>
              <a:cxn ang="0">
                <a:pos x="connsiteX2" y="connsiteY2"/>
              </a:cxn>
              <a:cxn ang="0">
                <a:pos x="connsiteX3" y="connsiteY3"/>
              </a:cxn>
            </a:cxnLst>
            <a:rect l="l" t="t" r="r" b="b"/>
            <a:pathLst>
              <a:path w="3739140" h="1001900">
                <a:moveTo>
                  <a:pt x="3739140" y="1001900"/>
                </a:moveTo>
                <a:lnTo>
                  <a:pt x="3335132" y="985458"/>
                </a:lnTo>
                <a:cubicBezTo>
                  <a:pt x="1556520" y="888403"/>
                  <a:pt x="187105" y="491788"/>
                  <a:pt x="549" y="1925"/>
                </a:cubicBezTo>
                <a:lnTo>
                  <a:pt x="0" y="0"/>
                </a:ln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94" name="Freeform 293"/>
          <p:cNvSpPr/>
          <p:nvPr/>
        </p:nvSpPr>
        <p:spPr>
          <a:xfrm rot="900000">
            <a:off x="14576844" y="3347694"/>
            <a:ext cx="4024770" cy="3204807"/>
          </a:xfrm>
          <a:custGeom>
            <a:avLst/>
            <a:gdLst>
              <a:gd name="connsiteX0" fmla="*/ 0 w 2683180"/>
              <a:gd name="connsiteY0" fmla="*/ 0 h 2136538"/>
              <a:gd name="connsiteX1" fmla="*/ 309175 w 2683180"/>
              <a:gd name="connsiteY1" fmla="*/ 21199 h 2136538"/>
              <a:gd name="connsiteX2" fmla="*/ 2221040 w 2683180"/>
              <a:gd name="connsiteY2" fmla="*/ 353093 h 2136538"/>
              <a:gd name="connsiteX3" fmla="*/ 2344031 w 2683180"/>
              <a:gd name="connsiteY3" fmla="*/ 393570 h 2136538"/>
              <a:gd name="connsiteX4" fmla="*/ 2683180 w 2683180"/>
              <a:gd name="connsiteY4" fmla="*/ 1659291 h 2136538"/>
              <a:gd name="connsiteX5" fmla="*/ 2544749 w 2683180"/>
              <a:gd name="connsiteY5" fmla="*/ 1718432 h 2136538"/>
              <a:gd name="connsiteX6" fmla="*/ 695367 w 2683180"/>
              <a:gd name="connsiteY6" fmla="*/ 2124544 h 2136538"/>
              <a:gd name="connsiteX7" fmla="*/ 572483 w 2683180"/>
              <a:gd name="connsiteY7" fmla="*/ 2136538 h 2136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83180" h="2136538">
                <a:moveTo>
                  <a:pt x="0" y="0"/>
                </a:moveTo>
                <a:lnTo>
                  <a:pt x="309175" y="21199"/>
                </a:lnTo>
                <a:cubicBezTo>
                  <a:pt x="1057773" y="83290"/>
                  <a:pt x="1716657" y="199680"/>
                  <a:pt x="2221040" y="353093"/>
                </a:cubicBezTo>
                <a:lnTo>
                  <a:pt x="2344031" y="393570"/>
                </a:lnTo>
                <a:lnTo>
                  <a:pt x="2683180" y="1659291"/>
                </a:lnTo>
                <a:lnTo>
                  <a:pt x="2544749" y="1718432"/>
                </a:lnTo>
                <a:cubicBezTo>
                  <a:pt x="2091518" y="1897330"/>
                  <a:pt x="1449703" y="2039462"/>
                  <a:pt x="695367" y="2124544"/>
                </a:cubicBezTo>
                <a:lnTo>
                  <a:pt x="572483" y="2136538"/>
                </a:ln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78" name="Freeform 277"/>
          <p:cNvSpPr/>
          <p:nvPr/>
        </p:nvSpPr>
        <p:spPr>
          <a:xfrm rot="17100000">
            <a:off x="13087091" y="1317319"/>
            <a:ext cx="3980481" cy="1030985"/>
          </a:xfrm>
          <a:custGeom>
            <a:avLst/>
            <a:gdLst>
              <a:gd name="connsiteX0" fmla="*/ 2565124 w 2653654"/>
              <a:gd name="connsiteY0" fmla="*/ 0 h 687323"/>
              <a:gd name="connsiteX1" fmla="*/ 2653654 w 2653654"/>
              <a:gd name="connsiteY1" fmla="*/ 330399 h 687323"/>
              <a:gd name="connsiteX2" fmla="*/ 2438681 w 2653654"/>
              <a:gd name="connsiteY2" fmla="*/ 388760 h 687323"/>
              <a:gd name="connsiteX3" fmla="*/ 404008 w 2653654"/>
              <a:gd name="connsiteY3" fmla="*/ 670881 h 687323"/>
              <a:gd name="connsiteX4" fmla="*/ 0 w 2653654"/>
              <a:gd name="connsiteY4" fmla="*/ 687323 h 6873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3654" h="687323">
                <a:moveTo>
                  <a:pt x="2565124" y="0"/>
                </a:moveTo>
                <a:lnTo>
                  <a:pt x="2653654" y="330399"/>
                </a:lnTo>
                <a:lnTo>
                  <a:pt x="2438681" y="388760"/>
                </a:lnTo>
                <a:cubicBezTo>
                  <a:pt x="1881971" y="528621"/>
                  <a:pt x="1182151" y="628420"/>
                  <a:pt x="404008" y="670881"/>
                </a:cubicBezTo>
                <a:lnTo>
                  <a:pt x="0" y="687323"/>
                </a:ln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82" name="Freeform 281"/>
          <p:cNvSpPr/>
          <p:nvPr/>
        </p:nvSpPr>
        <p:spPr>
          <a:xfrm rot="19800000">
            <a:off x="13942043" y="803124"/>
            <a:ext cx="4962128" cy="3142824"/>
          </a:xfrm>
          <a:custGeom>
            <a:avLst/>
            <a:gdLst>
              <a:gd name="connsiteX0" fmla="*/ 3134059 w 3308085"/>
              <a:gd name="connsiteY0" fmla="*/ 556366 h 2095216"/>
              <a:gd name="connsiteX1" fmla="*/ 3275407 w 3308085"/>
              <a:gd name="connsiteY1" fmla="*/ 659351 h 2095216"/>
              <a:gd name="connsiteX2" fmla="*/ 3308085 w 3308085"/>
              <a:gd name="connsiteY2" fmla="*/ 690037 h 2095216"/>
              <a:gd name="connsiteX3" fmla="*/ 2780266 w 3308085"/>
              <a:gd name="connsiteY3" fmla="*/ 1604247 h 2095216"/>
              <a:gd name="connsiteX4" fmla="*/ 2717935 w 3308085"/>
              <a:gd name="connsiteY4" fmla="*/ 1630523 h 2095216"/>
              <a:gd name="connsiteX5" fmla="*/ 108101 w 3308085"/>
              <a:gd name="connsiteY5" fmla="*/ 2090817 h 2095216"/>
              <a:gd name="connsiteX6" fmla="*/ 0 w 3308085"/>
              <a:gd name="connsiteY6" fmla="*/ 2095216 h 2095216"/>
              <a:gd name="connsiteX7" fmla="*/ 1209673 w 3308085"/>
              <a:gd name="connsiteY7" fmla="*/ 0 h 2095216"/>
              <a:gd name="connsiteX8" fmla="*/ 1264564 w 3308085"/>
              <a:gd name="connsiteY8" fmla="*/ 7051 h 2095216"/>
              <a:gd name="connsiteX9" fmla="*/ 3134059 w 3308085"/>
              <a:gd name="connsiteY9" fmla="*/ 556366 h 2095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08085" h="2095216">
                <a:moveTo>
                  <a:pt x="3134059" y="556366"/>
                </a:moveTo>
                <a:cubicBezTo>
                  <a:pt x="3187236" y="589892"/>
                  <a:pt x="3234469" y="624252"/>
                  <a:pt x="3275407" y="659351"/>
                </a:cubicBezTo>
                <a:lnTo>
                  <a:pt x="3308085" y="690037"/>
                </a:lnTo>
                <a:lnTo>
                  <a:pt x="2780266" y="1604247"/>
                </a:lnTo>
                <a:lnTo>
                  <a:pt x="2717935" y="1630523"/>
                </a:lnTo>
                <a:cubicBezTo>
                  <a:pt x="2112800" y="1863306"/>
                  <a:pt x="1185529" y="2032024"/>
                  <a:pt x="108101" y="2090817"/>
                </a:cubicBezTo>
                <a:lnTo>
                  <a:pt x="0" y="2095216"/>
                </a:lnTo>
                <a:lnTo>
                  <a:pt x="1209673" y="0"/>
                </a:lnTo>
                <a:lnTo>
                  <a:pt x="1264564" y="7051"/>
                </a:lnTo>
                <a:cubicBezTo>
                  <a:pt x="2098399" y="127842"/>
                  <a:pt x="2761827" y="321684"/>
                  <a:pt x="3134059" y="556366"/>
                </a:cubicBez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63" name="Freeform 262"/>
          <p:cNvSpPr/>
          <p:nvPr/>
        </p:nvSpPr>
        <p:spPr>
          <a:xfrm rot="14400000">
            <a:off x="12520318" y="5632287"/>
            <a:ext cx="5626004" cy="2617308"/>
          </a:xfrm>
          <a:custGeom>
            <a:avLst/>
            <a:gdLst>
              <a:gd name="connsiteX0" fmla="*/ 3750669 w 3750669"/>
              <a:gd name="connsiteY0" fmla="*/ 1744872 h 1744872"/>
              <a:gd name="connsiteX1" fmla="*/ 3356285 w 3750669"/>
              <a:gd name="connsiteY1" fmla="*/ 1728822 h 1744872"/>
              <a:gd name="connsiteX2" fmla="*/ 0 w 3750669"/>
              <a:gd name="connsiteY2" fmla="*/ 630681 h 1744872"/>
              <a:gd name="connsiteX3" fmla="*/ 717878 w 3750669"/>
              <a:gd name="connsiteY3" fmla="*/ 3969 h 1744872"/>
              <a:gd name="connsiteX4" fmla="*/ 728462 w 3750669"/>
              <a:gd name="connsiteY4" fmla="*/ 0 h 17448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50669" h="1744872">
                <a:moveTo>
                  <a:pt x="3750669" y="1744872"/>
                </a:moveTo>
                <a:lnTo>
                  <a:pt x="3356285" y="1728822"/>
                </a:lnTo>
                <a:cubicBezTo>
                  <a:pt x="1440857" y="1624301"/>
                  <a:pt x="0" y="1172361"/>
                  <a:pt x="0" y="630681"/>
                </a:cubicBezTo>
                <a:cubicBezTo>
                  <a:pt x="0" y="398532"/>
                  <a:pt x="264647" y="182867"/>
                  <a:pt x="717878" y="3969"/>
                </a:cubicBezTo>
                <a:lnTo>
                  <a:pt x="728462" y="0"/>
                </a:ln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96" name="Freeform 295"/>
          <p:cNvSpPr/>
          <p:nvPr/>
        </p:nvSpPr>
        <p:spPr>
          <a:xfrm rot="1351054">
            <a:off x="14280429" y="3800262"/>
            <a:ext cx="4480806" cy="3179982"/>
          </a:xfrm>
          <a:custGeom>
            <a:avLst/>
            <a:gdLst>
              <a:gd name="connsiteX0" fmla="*/ 0 w 2987204"/>
              <a:gd name="connsiteY0" fmla="*/ 0 h 2119988"/>
              <a:gd name="connsiteX1" fmla="*/ 3344 w 2987204"/>
              <a:gd name="connsiteY1" fmla="*/ 136 h 2119988"/>
              <a:gd name="connsiteX2" fmla="*/ 2399772 w 2987204"/>
              <a:gd name="connsiteY2" fmla="*/ 385271 h 2119988"/>
              <a:gd name="connsiteX3" fmla="*/ 2517691 w 2987204"/>
              <a:gd name="connsiteY3" fmla="*/ 426800 h 2119988"/>
              <a:gd name="connsiteX4" fmla="*/ 2987204 w 2987204"/>
              <a:gd name="connsiteY4" fmla="*/ 1559324 h 2119988"/>
              <a:gd name="connsiteX5" fmla="*/ 2888106 w 2987204"/>
              <a:gd name="connsiteY5" fmla="*/ 1614605 h 2119988"/>
              <a:gd name="connsiteX6" fmla="*/ 1159808 w 2987204"/>
              <a:gd name="connsiteY6" fmla="*/ 2083901 h 2119988"/>
              <a:gd name="connsiteX7" fmla="*/ 878889 w 2987204"/>
              <a:gd name="connsiteY7" fmla="*/ 2119988 h 2119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87204" h="2119988">
                <a:moveTo>
                  <a:pt x="0" y="0"/>
                </a:moveTo>
                <a:lnTo>
                  <a:pt x="3344" y="136"/>
                </a:lnTo>
                <a:cubicBezTo>
                  <a:pt x="961058" y="52396"/>
                  <a:pt x="1800130" y="191511"/>
                  <a:pt x="2399772" y="385271"/>
                </a:cubicBezTo>
                <a:lnTo>
                  <a:pt x="2517691" y="426800"/>
                </a:lnTo>
                <a:lnTo>
                  <a:pt x="2987204" y="1559324"/>
                </a:lnTo>
                <a:lnTo>
                  <a:pt x="2888106" y="1614605"/>
                </a:lnTo>
                <a:cubicBezTo>
                  <a:pt x="2500765" y="1813283"/>
                  <a:pt x="1896859" y="1977130"/>
                  <a:pt x="1159808" y="2083901"/>
                </a:cubicBezTo>
                <a:lnTo>
                  <a:pt x="878889" y="2119988"/>
                </a:lnTo>
                <a:close/>
              </a:path>
            </a:pathLst>
          </a:custGeom>
          <a:noFill/>
          <a:ln w="158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76" name="Freeform 275"/>
          <p:cNvSpPr/>
          <p:nvPr/>
        </p:nvSpPr>
        <p:spPr>
          <a:xfrm rot="17551054">
            <a:off x="12986786" y="1019728"/>
            <a:ext cx="4301766" cy="1615553"/>
          </a:xfrm>
          <a:custGeom>
            <a:avLst/>
            <a:gdLst>
              <a:gd name="connsiteX0" fmla="*/ 2597941 w 2867844"/>
              <a:gd name="connsiteY0" fmla="*/ 0 h 1077035"/>
              <a:gd name="connsiteX1" fmla="*/ 2867844 w 2867844"/>
              <a:gd name="connsiteY1" fmla="*/ 651039 h 1077035"/>
              <a:gd name="connsiteX2" fmla="*/ 2798254 w 2867844"/>
              <a:gd name="connsiteY2" fmla="*/ 675547 h 1077035"/>
              <a:gd name="connsiteX3" fmla="*/ 401826 w 2867844"/>
              <a:gd name="connsiteY3" fmla="*/ 1060682 h 1077035"/>
              <a:gd name="connsiteX4" fmla="*/ 0 w 2867844"/>
              <a:gd name="connsiteY4" fmla="*/ 1077035 h 10770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7844" h="1077035">
                <a:moveTo>
                  <a:pt x="2597941" y="0"/>
                </a:moveTo>
                <a:lnTo>
                  <a:pt x="2867844" y="651039"/>
                </a:lnTo>
                <a:lnTo>
                  <a:pt x="2798254" y="675547"/>
                </a:lnTo>
                <a:cubicBezTo>
                  <a:pt x="2198611" y="869307"/>
                  <a:pt x="1359540" y="1008422"/>
                  <a:pt x="401826" y="1060682"/>
                </a:cubicBezTo>
                <a:lnTo>
                  <a:pt x="0" y="1077035"/>
                </a:lnTo>
                <a:close/>
              </a:path>
            </a:pathLst>
          </a:custGeom>
          <a:noFill/>
          <a:ln w="158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84" name="Freeform 283"/>
          <p:cNvSpPr/>
          <p:nvPr/>
        </p:nvSpPr>
        <p:spPr>
          <a:xfrm rot="20251054">
            <a:off x="14281924" y="1222959"/>
            <a:ext cx="4478237" cy="3180147"/>
          </a:xfrm>
          <a:custGeom>
            <a:avLst/>
            <a:gdLst>
              <a:gd name="connsiteX0" fmla="*/ 2641284 w 2985491"/>
              <a:gd name="connsiteY0" fmla="*/ 395128 h 2120098"/>
              <a:gd name="connsiteX1" fmla="*/ 2944660 w 2985491"/>
              <a:gd name="connsiteY1" fmla="*/ 535879 h 2120098"/>
              <a:gd name="connsiteX2" fmla="*/ 2985491 w 2985491"/>
              <a:gd name="connsiteY2" fmla="*/ 560773 h 2120098"/>
              <a:gd name="connsiteX3" fmla="*/ 2516707 w 2985491"/>
              <a:gd name="connsiteY3" fmla="*/ 1693500 h 2120098"/>
              <a:gd name="connsiteX4" fmla="*/ 2399306 w 2985491"/>
              <a:gd name="connsiteY4" fmla="*/ 1734846 h 2120098"/>
              <a:gd name="connsiteX5" fmla="*/ 2877 w 2985491"/>
              <a:gd name="connsiteY5" fmla="*/ 2119981 h 2120098"/>
              <a:gd name="connsiteX6" fmla="*/ 0 w 2985491"/>
              <a:gd name="connsiteY6" fmla="*/ 2120098 h 2120098"/>
              <a:gd name="connsiteX7" fmla="*/ 877412 w 2985491"/>
              <a:gd name="connsiteY7" fmla="*/ 0 h 2120098"/>
              <a:gd name="connsiteX8" fmla="*/ 1159341 w 2985491"/>
              <a:gd name="connsiteY8" fmla="*/ 36216 h 2120098"/>
              <a:gd name="connsiteX9" fmla="*/ 2641284 w 2985491"/>
              <a:gd name="connsiteY9" fmla="*/ 395128 h 2120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985491" h="2120098">
                <a:moveTo>
                  <a:pt x="2641284" y="395128"/>
                </a:moveTo>
                <a:cubicBezTo>
                  <a:pt x="2754592" y="439853"/>
                  <a:pt x="2856114" y="486876"/>
                  <a:pt x="2944660" y="535879"/>
                </a:cubicBezTo>
                <a:lnTo>
                  <a:pt x="2985491" y="560773"/>
                </a:lnTo>
                <a:lnTo>
                  <a:pt x="2516707" y="1693500"/>
                </a:lnTo>
                <a:lnTo>
                  <a:pt x="2399306" y="1734846"/>
                </a:lnTo>
                <a:cubicBezTo>
                  <a:pt x="1799663" y="1928606"/>
                  <a:pt x="960592" y="2067721"/>
                  <a:pt x="2877" y="2119981"/>
                </a:cubicBezTo>
                <a:lnTo>
                  <a:pt x="0" y="2120098"/>
                </a:lnTo>
                <a:lnTo>
                  <a:pt x="877412" y="0"/>
                </a:lnTo>
                <a:lnTo>
                  <a:pt x="1159341" y="36216"/>
                </a:lnTo>
                <a:cubicBezTo>
                  <a:pt x="1754938" y="122496"/>
                  <a:pt x="2263592" y="246046"/>
                  <a:pt x="2641284" y="395128"/>
                </a:cubicBezTo>
                <a:close/>
              </a:path>
            </a:pathLst>
          </a:custGeom>
          <a:noFill/>
          <a:ln w="158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67" name="Freeform 266"/>
          <p:cNvSpPr/>
          <p:nvPr/>
        </p:nvSpPr>
        <p:spPr>
          <a:xfrm rot="14851054">
            <a:off x="12302730" y="6003319"/>
            <a:ext cx="5637210" cy="2200541"/>
          </a:xfrm>
          <a:custGeom>
            <a:avLst/>
            <a:gdLst>
              <a:gd name="connsiteX0" fmla="*/ 3758140 w 3758140"/>
              <a:gd name="connsiteY0" fmla="*/ 1467027 h 1467027"/>
              <a:gd name="connsiteX1" fmla="*/ 3356285 w 3758140"/>
              <a:gd name="connsiteY1" fmla="*/ 1450673 h 1467027"/>
              <a:gd name="connsiteX2" fmla="*/ 0 w 3758140"/>
              <a:gd name="connsiteY2" fmla="*/ 352532 h 1467027"/>
              <a:gd name="connsiteX3" fmla="*/ 188977 w 3758140"/>
              <a:gd name="connsiteY3" fmla="*/ 19207 h 1467027"/>
              <a:gd name="connsiteX4" fmla="*/ 213349 w 3758140"/>
              <a:gd name="connsiteY4" fmla="*/ 0 h 14670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58140" h="1467027">
                <a:moveTo>
                  <a:pt x="3758140" y="1467027"/>
                </a:moveTo>
                <a:lnTo>
                  <a:pt x="3356285" y="1450673"/>
                </a:lnTo>
                <a:cubicBezTo>
                  <a:pt x="1440857" y="1346151"/>
                  <a:pt x="0" y="894212"/>
                  <a:pt x="0" y="352532"/>
                </a:cubicBezTo>
                <a:cubicBezTo>
                  <a:pt x="0" y="236458"/>
                  <a:pt x="66162" y="124504"/>
                  <a:pt x="188977" y="19207"/>
                </a:cubicBezTo>
                <a:lnTo>
                  <a:pt x="213349" y="0"/>
                </a:lnTo>
                <a:close/>
              </a:path>
            </a:pathLst>
          </a:custGeom>
          <a:noFill/>
          <a:ln w="158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61" name="Freeform 260"/>
          <p:cNvSpPr/>
          <p:nvPr/>
        </p:nvSpPr>
        <p:spPr>
          <a:xfrm rot="3151054">
            <a:off x="12850579" y="5342120"/>
            <a:ext cx="5520824" cy="2845268"/>
          </a:xfrm>
          <a:custGeom>
            <a:avLst/>
            <a:gdLst>
              <a:gd name="connsiteX0" fmla="*/ 0 w 3680549"/>
              <a:gd name="connsiteY0" fmla="*/ 0 h 1896845"/>
              <a:gd name="connsiteX1" fmla="*/ 324264 w 3680549"/>
              <a:gd name="connsiteY1" fmla="*/ 13197 h 1896845"/>
              <a:gd name="connsiteX2" fmla="*/ 3680549 w 3680549"/>
              <a:gd name="connsiteY2" fmla="*/ 1111337 h 1896845"/>
              <a:gd name="connsiteX3" fmla="*/ 2720692 w 3680549"/>
              <a:gd name="connsiteY3" fmla="*/ 1824342 h 1896845"/>
              <a:gd name="connsiteX4" fmla="*/ 2473586 w 3680549"/>
              <a:gd name="connsiteY4" fmla="*/ 1896845 h 18968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80549" h="1896845">
                <a:moveTo>
                  <a:pt x="0" y="0"/>
                </a:moveTo>
                <a:lnTo>
                  <a:pt x="324264" y="13197"/>
                </a:lnTo>
                <a:cubicBezTo>
                  <a:pt x="2239693" y="117717"/>
                  <a:pt x="3680549" y="569656"/>
                  <a:pt x="3680549" y="1111337"/>
                </a:cubicBezTo>
                <a:cubicBezTo>
                  <a:pt x="3680549" y="1382177"/>
                  <a:pt x="3320335" y="1630582"/>
                  <a:pt x="2720692" y="1824342"/>
                </a:cubicBezTo>
                <a:lnTo>
                  <a:pt x="2473586" y="1896845"/>
                </a:lnTo>
                <a:close/>
              </a:path>
            </a:pathLst>
          </a:custGeom>
          <a:noFill/>
          <a:ln w="158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80" name="Freeform 279"/>
          <p:cNvSpPr/>
          <p:nvPr/>
        </p:nvSpPr>
        <p:spPr>
          <a:xfrm rot="19351054">
            <a:off x="13575160" y="433181"/>
            <a:ext cx="5308385" cy="3079622"/>
          </a:xfrm>
          <a:custGeom>
            <a:avLst/>
            <a:gdLst>
              <a:gd name="connsiteX0" fmla="*/ 3349946 w 3538923"/>
              <a:gd name="connsiteY0" fmla="*/ 614183 h 2053081"/>
              <a:gd name="connsiteX1" fmla="*/ 3538923 w 3538923"/>
              <a:gd name="connsiteY1" fmla="*/ 947508 h 2053081"/>
              <a:gd name="connsiteX2" fmla="*/ 3529617 w 3538923"/>
              <a:gd name="connsiteY2" fmla="*/ 1003656 h 2053081"/>
              <a:gd name="connsiteX3" fmla="*/ 3270607 w 3538923"/>
              <a:gd name="connsiteY3" fmla="*/ 1341418 h 2053081"/>
              <a:gd name="connsiteX4" fmla="*/ 3146285 w 3538923"/>
              <a:gd name="connsiteY4" fmla="*/ 1421178 h 2053081"/>
              <a:gd name="connsiteX5" fmla="*/ 182638 w 3538923"/>
              <a:gd name="connsiteY5" fmla="*/ 2045648 h 2053081"/>
              <a:gd name="connsiteX6" fmla="*/ 0 w 3538923"/>
              <a:gd name="connsiteY6" fmla="*/ 2053081 h 2053081"/>
              <a:gd name="connsiteX7" fmla="*/ 1574385 w 3538923"/>
              <a:gd name="connsiteY7" fmla="*/ 0 h 2053081"/>
              <a:gd name="connsiteX8" fmla="*/ 1685674 w 3538923"/>
              <a:gd name="connsiteY8" fmla="*/ 18029 h 2053081"/>
              <a:gd name="connsiteX9" fmla="*/ 3349946 w 3538923"/>
              <a:gd name="connsiteY9" fmla="*/ 614183 h 20530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38923" h="2053081">
                <a:moveTo>
                  <a:pt x="3349946" y="614183"/>
                </a:moveTo>
                <a:cubicBezTo>
                  <a:pt x="3472762" y="719481"/>
                  <a:pt x="3538923" y="831434"/>
                  <a:pt x="3538923" y="947508"/>
                </a:cubicBezTo>
                <a:lnTo>
                  <a:pt x="3529617" y="1003656"/>
                </a:lnTo>
                <a:lnTo>
                  <a:pt x="3270607" y="1341418"/>
                </a:lnTo>
                <a:lnTo>
                  <a:pt x="3146285" y="1421178"/>
                </a:lnTo>
                <a:cubicBezTo>
                  <a:pt x="2592043" y="1737723"/>
                  <a:pt x="1499495" y="1973790"/>
                  <a:pt x="182638" y="2045648"/>
                </a:cubicBezTo>
                <a:lnTo>
                  <a:pt x="0" y="2053081"/>
                </a:lnTo>
                <a:lnTo>
                  <a:pt x="1574385" y="0"/>
                </a:lnTo>
                <a:lnTo>
                  <a:pt x="1685674" y="18029"/>
                </a:lnTo>
                <a:cubicBezTo>
                  <a:pt x="2468357" y="159035"/>
                  <a:pt x="3063375" y="368489"/>
                  <a:pt x="3349946" y="614183"/>
                </a:cubicBezTo>
                <a:close/>
              </a:path>
            </a:pathLst>
          </a:custGeom>
          <a:noFill/>
          <a:ln w="158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92" name="Freeform 291"/>
          <p:cNvSpPr/>
          <p:nvPr/>
        </p:nvSpPr>
        <p:spPr>
          <a:xfrm rot="451054">
            <a:off x="14834280" y="2921885"/>
            <a:ext cx="3610785" cy="3215609"/>
          </a:xfrm>
          <a:custGeom>
            <a:avLst/>
            <a:gdLst>
              <a:gd name="connsiteX0" fmla="*/ 0 w 2407190"/>
              <a:gd name="connsiteY0" fmla="*/ 0 h 2143739"/>
              <a:gd name="connsiteX1" fmla="*/ 182418 w 2407190"/>
              <a:gd name="connsiteY1" fmla="*/ 12508 h 2143739"/>
              <a:gd name="connsiteX2" fmla="*/ 2094283 w 2407190"/>
              <a:gd name="connsiteY2" fmla="*/ 344402 h 2143739"/>
              <a:gd name="connsiteX3" fmla="*/ 2232495 w 2407190"/>
              <a:gd name="connsiteY3" fmla="*/ 389888 h 2143739"/>
              <a:gd name="connsiteX4" fmla="*/ 2407190 w 2407190"/>
              <a:gd name="connsiteY4" fmla="*/ 1713690 h 2143739"/>
              <a:gd name="connsiteX5" fmla="*/ 2239339 w 2407190"/>
              <a:gd name="connsiteY5" fmla="*/ 1775064 h 2143739"/>
              <a:gd name="connsiteX6" fmla="*/ 568610 w 2407190"/>
              <a:gd name="connsiteY6" fmla="*/ 2115853 h 2143739"/>
              <a:gd name="connsiteX7" fmla="*/ 282897 w 2407190"/>
              <a:gd name="connsiteY7" fmla="*/ 2143739 h 2143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07190" h="2143739">
                <a:moveTo>
                  <a:pt x="0" y="0"/>
                </a:moveTo>
                <a:lnTo>
                  <a:pt x="182418" y="12508"/>
                </a:lnTo>
                <a:cubicBezTo>
                  <a:pt x="931015" y="74599"/>
                  <a:pt x="1589900" y="190988"/>
                  <a:pt x="2094283" y="344402"/>
                </a:cubicBezTo>
                <a:lnTo>
                  <a:pt x="2232495" y="389888"/>
                </a:lnTo>
                <a:lnTo>
                  <a:pt x="2407190" y="1713690"/>
                </a:lnTo>
                <a:lnTo>
                  <a:pt x="2239339" y="1775064"/>
                </a:lnTo>
                <a:cubicBezTo>
                  <a:pt x="1802549" y="1923281"/>
                  <a:pt x="1228654" y="2041406"/>
                  <a:pt x="568610" y="2115853"/>
                </a:cubicBezTo>
                <a:lnTo>
                  <a:pt x="282897" y="2143739"/>
                </a:lnTo>
                <a:close/>
              </a:path>
            </a:pathLst>
          </a:custGeom>
          <a:noFill/>
          <a:ln w="158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57" name="Freeform 256"/>
          <p:cNvSpPr/>
          <p:nvPr/>
        </p:nvSpPr>
        <p:spPr>
          <a:xfrm rot="2251054">
            <a:off x="13573462" y="4690025"/>
            <a:ext cx="5308952" cy="3079292"/>
          </a:xfrm>
          <a:custGeom>
            <a:avLst/>
            <a:gdLst>
              <a:gd name="connsiteX0" fmla="*/ 0 w 3539301"/>
              <a:gd name="connsiteY0" fmla="*/ 0 h 2052861"/>
              <a:gd name="connsiteX1" fmla="*/ 183016 w 3539301"/>
              <a:gd name="connsiteY1" fmla="*/ 7448 h 2052861"/>
              <a:gd name="connsiteX2" fmla="*/ 3539301 w 3539301"/>
              <a:gd name="connsiteY2" fmla="*/ 1105588 h 2052861"/>
              <a:gd name="connsiteX3" fmla="*/ 1686053 w 3539301"/>
              <a:gd name="connsiteY3" fmla="*/ 2035067 h 2052861"/>
              <a:gd name="connsiteX4" fmla="*/ 1576216 w 3539301"/>
              <a:gd name="connsiteY4" fmla="*/ 2052861 h 2052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39301" h="2052861">
                <a:moveTo>
                  <a:pt x="0" y="0"/>
                </a:moveTo>
                <a:lnTo>
                  <a:pt x="183016" y="7448"/>
                </a:lnTo>
                <a:cubicBezTo>
                  <a:pt x="2098443" y="111969"/>
                  <a:pt x="3539301" y="563908"/>
                  <a:pt x="3539301" y="1105588"/>
                </a:cubicBezTo>
                <a:cubicBezTo>
                  <a:pt x="3539302" y="1492502"/>
                  <a:pt x="2804170" y="1833631"/>
                  <a:pt x="1686053" y="2035067"/>
                </a:cubicBezTo>
                <a:lnTo>
                  <a:pt x="1576216" y="2052861"/>
                </a:lnTo>
                <a:close/>
              </a:path>
            </a:pathLst>
          </a:custGeom>
          <a:noFill/>
          <a:ln w="158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71" name="Freeform 270"/>
          <p:cNvSpPr/>
          <p:nvPr/>
        </p:nvSpPr>
        <p:spPr>
          <a:xfrm rot="18451054">
            <a:off x="12972381" y="258158"/>
            <a:ext cx="5010993" cy="2794194"/>
          </a:xfrm>
          <a:custGeom>
            <a:avLst/>
            <a:gdLst>
              <a:gd name="connsiteX0" fmla="*/ 2426102 w 3340662"/>
              <a:gd name="connsiteY0" fmla="*/ 0 h 1862796"/>
              <a:gd name="connsiteX1" fmla="*/ 3340662 w 3340662"/>
              <a:gd name="connsiteY1" fmla="*/ 1191121 h 1862796"/>
              <a:gd name="connsiteX2" fmla="*/ 3287636 w 3340662"/>
              <a:gd name="connsiteY2" fmla="*/ 1225141 h 1862796"/>
              <a:gd name="connsiteX3" fmla="*/ 323988 w 3340662"/>
              <a:gd name="connsiteY3" fmla="*/ 1849610 h 1862796"/>
              <a:gd name="connsiteX4" fmla="*/ 0 w 3340662"/>
              <a:gd name="connsiteY4" fmla="*/ 1862796 h 18627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40662" h="1862796">
                <a:moveTo>
                  <a:pt x="2426102" y="0"/>
                </a:moveTo>
                <a:lnTo>
                  <a:pt x="3340662" y="1191121"/>
                </a:lnTo>
                <a:lnTo>
                  <a:pt x="3287636" y="1225141"/>
                </a:lnTo>
                <a:cubicBezTo>
                  <a:pt x="2733393" y="1541684"/>
                  <a:pt x="1640845" y="1777752"/>
                  <a:pt x="323988" y="1849610"/>
                </a:cubicBezTo>
                <a:lnTo>
                  <a:pt x="0" y="1862796"/>
                </a:lnTo>
                <a:close/>
              </a:path>
            </a:pathLst>
          </a:custGeom>
          <a:noFill/>
          <a:ln w="158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88" name="Freeform 287"/>
          <p:cNvSpPr/>
          <p:nvPr/>
        </p:nvSpPr>
        <p:spPr>
          <a:xfrm rot="21151054">
            <a:off x="14835409" y="2065643"/>
            <a:ext cx="3608879" cy="3215658"/>
          </a:xfrm>
          <a:custGeom>
            <a:avLst/>
            <a:gdLst>
              <a:gd name="connsiteX0" fmla="*/ 935466 w 2405919"/>
              <a:gd name="connsiteY0" fmla="*/ 75160 h 2143772"/>
              <a:gd name="connsiteX1" fmla="*/ 2374369 w 2405919"/>
              <a:gd name="connsiteY1" fmla="*/ 417409 h 2143772"/>
              <a:gd name="connsiteX2" fmla="*/ 2405919 w 2405919"/>
              <a:gd name="connsiteY2" fmla="*/ 430276 h 2143772"/>
              <a:gd name="connsiteX3" fmla="*/ 2232077 w 2405919"/>
              <a:gd name="connsiteY3" fmla="*/ 1753870 h 2143772"/>
              <a:gd name="connsiteX4" fmla="*/ 2093702 w 2405919"/>
              <a:gd name="connsiteY4" fmla="*/ 1799410 h 2143772"/>
              <a:gd name="connsiteX5" fmla="*/ 181837 w 2405919"/>
              <a:gd name="connsiteY5" fmla="*/ 2131304 h 2143772"/>
              <a:gd name="connsiteX6" fmla="*/ 0 w 2405919"/>
              <a:gd name="connsiteY6" fmla="*/ 2143772 h 2143772"/>
              <a:gd name="connsiteX7" fmla="*/ 281564 w 2405919"/>
              <a:gd name="connsiteY7" fmla="*/ 0 h 2143772"/>
              <a:gd name="connsiteX8" fmla="*/ 568028 w 2405919"/>
              <a:gd name="connsiteY8" fmla="*/ 27959 h 2143772"/>
              <a:gd name="connsiteX9" fmla="*/ 935466 w 2405919"/>
              <a:gd name="connsiteY9" fmla="*/ 75160 h 2143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05919" h="2143772">
                <a:moveTo>
                  <a:pt x="935466" y="75160"/>
                </a:moveTo>
                <a:cubicBezTo>
                  <a:pt x="1508728" y="158204"/>
                  <a:pt x="2001445" y="275776"/>
                  <a:pt x="2374369" y="417409"/>
                </a:cubicBezTo>
                <a:lnTo>
                  <a:pt x="2405919" y="430276"/>
                </a:lnTo>
                <a:lnTo>
                  <a:pt x="2232077" y="1753870"/>
                </a:lnTo>
                <a:lnTo>
                  <a:pt x="2093702" y="1799410"/>
                </a:lnTo>
                <a:cubicBezTo>
                  <a:pt x="1589318" y="1952824"/>
                  <a:pt x="930435" y="2069214"/>
                  <a:pt x="181837" y="2131304"/>
                </a:cubicBezTo>
                <a:lnTo>
                  <a:pt x="0" y="2143772"/>
                </a:lnTo>
                <a:lnTo>
                  <a:pt x="281564" y="0"/>
                </a:lnTo>
                <a:lnTo>
                  <a:pt x="568028" y="27959"/>
                </a:lnTo>
                <a:cubicBezTo>
                  <a:pt x="693750" y="42139"/>
                  <a:pt x="816347" y="57904"/>
                  <a:pt x="935466" y="75160"/>
                </a:cubicBezTo>
                <a:close/>
              </a:path>
            </a:pathLst>
          </a:custGeom>
          <a:noFill/>
          <a:ln w="158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23" name="Oval 7"/>
          <p:cNvSpPr>
            <a:spLocks noChangeArrowheads="1"/>
          </p:cNvSpPr>
          <p:nvPr/>
        </p:nvSpPr>
        <p:spPr bwMode="auto">
          <a:xfrm>
            <a:off x="6839700" y="3415275"/>
            <a:ext cx="11430000" cy="685800"/>
          </a:xfrm>
          <a:prstGeom prst="ellipse">
            <a:avLst/>
          </a:prstGeom>
          <a:gradFill rotWithShape="1">
            <a:gsLst>
              <a:gs pos="0">
                <a:schemeClr val="bg1"/>
              </a:gs>
              <a:gs pos="100000">
                <a:schemeClr val="tx1">
                  <a:alpha val="0"/>
                </a:schemeClr>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700">
              <a:solidFill>
                <a:srgbClr val="000000"/>
              </a:solidFill>
            </a:endParaRPr>
          </a:p>
        </p:txBody>
      </p:sp>
      <p:sp>
        <p:nvSpPr>
          <p:cNvPr id="77826" name="Oval 2"/>
          <p:cNvSpPr>
            <a:spLocks noChangeArrowheads="1"/>
          </p:cNvSpPr>
          <p:nvPr/>
        </p:nvSpPr>
        <p:spPr bwMode="auto">
          <a:xfrm>
            <a:off x="10344410" y="-700088"/>
            <a:ext cx="9144000" cy="9144000"/>
          </a:xfrm>
          <a:prstGeom prst="ellipse">
            <a:avLst/>
          </a:prstGeom>
          <a:gradFill rotWithShape="1">
            <a:gsLst>
              <a:gs pos="0">
                <a:srgbClr val="3366FF"/>
              </a:gs>
              <a:gs pos="100000">
                <a:srgbClr val="3366FF">
                  <a:alpha val="2000"/>
                </a:srgbClr>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700">
              <a:solidFill>
                <a:srgbClr val="000000"/>
              </a:solidFill>
            </a:endParaRPr>
          </a:p>
        </p:txBody>
      </p:sp>
      <p:sp>
        <p:nvSpPr>
          <p:cNvPr id="77827" name="Oval 3"/>
          <p:cNvSpPr>
            <a:spLocks noChangeArrowheads="1"/>
          </p:cNvSpPr>
          <p:nvPr/>
        </p:nvSpPr>
        <p:spPr bwMode="auto">
          <a:xfrm rot="-1800000">
            <a:off x="8972810" y="3071813"/>
            <a:ext cx="11430000" cy="1371600"/>
          </a:xfrm>
          <a:prstGeom prst="ellipse">
            <a:avLst/>
          </a:prstGeom>
          <a:gradFill rotWithShape="1">
            <a:gsLst>
              <a:gs pos="0">
                <a:schemeClr val="bg1"/>
              </a:gs>
              <a:gs pos="100000">
                <a:schemeClr val="tx1">
                  <a:alpha val="0"/>
                </a:schemeClr>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700">
              <a:solidFill>
                <a:srgbClr val="000000"/>
              </a:solidFill>
            </a:endParaRPr>
          </a:p>
        </p:txBody>
      </p:sp>
      <p:sp>
        <p:nvSpPr>
          <p:cNvPr id="77828" name="Oval 4"/>
          <p:cNvSpPr>
            <a:spLocks noChangeArrowheads="1"/>
          </p:cNvSpPr>
          <p:nvPr/>
        </p:nvSpPr>
        <p:spPr bwMode="auto">
          <a:xfrm rot="5400000">
            <a:off x="8972810" y="3414713"/>
            <a:ext cx="11430000" cy="685800"/>
          </a:xfrm>
          <a:prstGeom prst="ellipse">
            <a:avLst/>
          </a:prstGeom>
          <a:gradFill rotWithShape="1">
            <a:gsLst>
              <a:gs pos="0">
                <a:schemeClr val="bg1"/>
              </a:gs>
              <a:gs pos="100000">
                <a:schemeClr val="tx1">
                  <a:alpha val="0"/>
                </a:schemeClr>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700">
              <a:solidFill>
                <a:srgbClr val="000000"/>
              </a:solidFill>
            </a:endParaRPr>
          </a:p>
        </p:txBody>
      </p:sp>
      <p:sp>
        <p:nvSpPr>
          <p:cNvPr id="77829" name="Oval 5"/>
          <p:cNvSpPr>
            <a:spLocks noChangeArrowheads="1"/>
          </p:cNvSpPr>
          <p:nvPr/>
        </p:nvSpPr>
        <p:spPr bwMode="auto">
          <a:xfrm rot="2700000">
            <a:off x="8972810" y="3071813"/>
            <a:ext cx="11430000" cy="1371600"/>
          </a:xfrm>
          <a:prstGeom prst="ellipse">
            <a:avLst/>
          </a:prstGeom>
          <a:gradFill rotWithShape="1">
            <a:gsLst>
              <a:gs pos="0">
                <a:schemeClr val="bg1"/>
              </a:gs>
              <a:gs pos="100000">
                <a:schemeClr val="tx1">
                  <a:alpha val="0"/>
                </a:schemeClr>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700">
              <a:solidFill>
                <a:srgbClr val="000000"/>
              </a:solidFill>
            </a:endParaRPr>
          </a:p>
        </p:txBody>
      </p:sp>
      <p:sp>
        <p:nvSpPr>
          <p:cNvPr id="77830" name="Oval 6"/>
          <p:cNvSpPr>
            <a:spLocks noChangeArrowheads="1"/>
          </p:cNvSpPr>
          <p:nvPr/>
        </p:nvSpPr>
        <p:spPr bwMode="auto">
          <a:xfrm rot="1800000">
            <a:off x="9087110" y="3414713"/>
            <a:ext cx="11430000" cy="685800"/>
          </a:xfrm>
          <a:prstGeom prst="ellipse">
            <a:avLst/>
          </a:prstGeom>
          <a:gradFill rotWithShape="1">
            <a:gsLst>
              <a:gs pos="0">
                <a:schemeClr val="bg1"/>
              </a:gs>
              <a:gs pos="100000">
                <a:schemeClr val="tx1">
                  <a:alpha val="0"/>
                </a:schemeClr>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700">
              <a:solidFill>
                <a:srgbClr val="000000"/>
              </a:solidFill>
            </a:endParaRPr>
          </a:p>
        </p:txBody>
      </p:sp>
      <p:sp>
        <p:nvSpPr>
          <p:cNvPr id="77831" name="Oval 7"/>
          <p:cNvSpPr>
            <a:spLocks noChangeArrowheads="1"/>
          </p:cNvSpPr>
          <p:nvPr/>
        </p:nvSpPr>
        <p:spPr bwMode="auto">
          <a:xfrm>
            <a:off x="8659425" y="3357668"/>
            <a:ext cx="11430000" cy="685800"/>
          </a:xfrm>
          <a:prstGeom prst="ellipse">
            <a:avLst/>
          </a:prstGeom>
          <a:gradFill rotWithShape="1">
            <a:gsLst>
              <a:gs pos="65000">
                <a:srgbClr val="7E7E7E">
                  <a:alpha val="0"/>
                </a:srgbClr>
              </a:gs>
              <a:gs pos="0">
                <a:schemeClr val="bg1"/>
              </a:gs>
              <a:gs pos="100000">
                <a:schemeClr val="tx1">
                  <a:alpha val="0"/>
                </a:schemeClr>
              </a:gs>
            </a:gsLst>
            <a:path path="shape">
              <a:fillToRect l="50000" t="50000" r="50000" b="50000"/>
            </a:path>
          </a:gradFill>
          <a:ln>
            <a:noFill/>
          </a:ln>
          <a:effectLst/>
        </p:spPr>
        <p:txBody>
          <a:bodyPr wrap="none" anchor="ctr"/>
          <a:lstStyle/>
          <a:p>
            <a:endParaRPr lang="en-US" sz="2700">
              <a:solidFill>
                <a:srgbClr val="000000"/>
              </a:solidFill>
            </a:endParaRPr>
          </a:p>
        </p:txBody>
      </p:sp>
      <p:pic>
        <p:nvPicPr>
          <p:cNvPr id="2050" name="Picture 2" descr="https://onwardigo.files.wordpress.com/2016/05/millionaire02a.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0563" y="552662"/>
            <a:ext cx="15535664" cy="8738813"/>
          </a:xfrm>
          <a:prstGeom prst="rect">
            <a:avLst/>
          </a:prstGeom>
          <a:noFill/>
          <a:extLst>
            <a:ext uri="{909E8E84-426E-40DD-AFC4-6F175D3DCCD1}">
              <a14:hiddenFill xmlns:a14="http://schemas.microsoft.com/office/drawing/2010/main">
                <a:solidFill>
                  <a:srgbClr val="FFFFFF"/>
                </a:solidFill>
              </a14:hiddenFill>
            </a:ext>
          </a:extLst>
        </p:spPr>
      </p:pic>
      <p:sp>
        <p:nvSpPr>
          <p:cNvPr id="299" name="Rectangle 83"/>
          <p:cNvSpPr>
            <a:spLocks noChangeArrowheads="1"/>
          </p:cNvSpPr>
          <p:nvPr/>
        </p:nvSpPr>
        <p:spPr bwMode="auto">
          <a:xfrm>
            <a:off x="52744" y="0"/>
            <a:ext cx="15381914" cy="2576508"/>
          </a:xfrm>
          <a:prstGeom prst="rect">
            <a:avLst/>
          </a:prstGeom>
          <a:gradFill>
            <a:gsLst>
              <a:gs pos="0">
                <a:schemeClr val="tx1"/>
              </a:gs>
              <a:gs pos="100000">
                <a:schemeClr val="tx1">
                  <a:alpha val="0"/>
                </a:schemeClr>
              </a:gs>
            </a:gsLst>
            <a:lin ang="5400000" scaled="0"/>
          </a:gradFill>
          <a:ln w="9525">
            <a:noFill/>
            <a:miter lim="800000"/>
          </a:ln>
          <a:effectLst/>
        </p:spPr>
        <p:txBody>
          <a:bodyPr wrap="none" anchor="ctr"/>
          <a:lstStyle/>
          <a:p>
            <a:endParaRPr lang="en-US" sz="2700">
              <a:solidFill>
                <a:srgbClr val="000000"/>
              </a:solidFill>
            </a:endParaRPr>
          </a:p>
        </p:txBody>
      </p:sp>
      <p:sp>
        <p:nvSpPr>
          <p:cNvPr id="77858" name="Rectangle 34"/>
          <p:cNvSpPr>
            <a:spLocks noChangeArrowheads="1"/>
          </p:cNvSpPr>
          <p:nvPr/>
        </p:nvSpPr>
        <p:spPr bwMode="auto">
          <a:xfrm>
            <a:off x="0" y="6330987"/>
            <a:ext cx="18288000" cy="2614608"/>
          </a:xfrm>
          <a:prstGeom prst="rect">
            <a:avLst/>
          </a:prstGeom>
          <a:gradFill rotWithShape="1">
            <a:gsLst>
              <a:gs pos="0">
                <a:schemeClr val="tx1">
                  <a:alpha val="0"/>
                </a:schemeClr>
              </a:gs>
              <a:gs pos="100000">
                <a:schemeClr val="tx1"/>
              </a:gs>
            </a:gsLst>
            <a:lin ang="5400000" scaled="1"/>
          </a:gradFill>
          <a:ln>
            <a:noFill/>
          </a:ln>
          <a:effectLst/>
        </p:spPr>
        <p:txBody>
          <a:bodyPr wrap="none" anchor="ctr"/>
          <a:lstStyle/>
          <a:p>
            <a:endParaRPr lang="en-US" sz="2700">
              <a:solidFill>
                <a:srgbClr val="000000"/>
              </a:solidFill>
            </a:endParaRPr>
          </a:p>
        </p:txBody>
      </p:sp>
      <p:sp>
        <p:nvSpPr>
          <p:cNvPr id="77860" name="Rectangle 36"/>
          <p:cNvSpPr>
            <a:spLocks noChangeArrowheads="1"/>
          </p:cNvSpPr>
          <p:nvPr/>
        </p:nvSpPr>
        <p:spPr bwMode="auto">
          <a:xfrm>
            <a:off x="14053682" y="-476033"/>
            <a:ext cx="4357496" cy="10287000"/>
          </a:xfrm>
          <a:prstGeom prst="rect">
            <a:avLst/>
          </a:prstGeom>
          <a:gradFill rotWithShape="1">
            <a:gsLst>
              <a:gs pos="4000">
                <a:schemeClr val="tx1">
                  <a:alpha val="1000"/>
                </a:schemeClr>
              </a:gs>
              <a:gs pos="33000">
                <a:schemeClr val="tx1"/>
              </a:gs>
              <a:gs pos="100000">
                <a:schemeClr val="tx1">
                  <a:alpha val="0"/>
                </a:schemeClr>
              </a:gs>
            </a:gsLst>
            <a:lin ang="0" scaled="1"/>
          </a:gradFill>
          <a:ln>
            <a:noFill/>
          </a:ln>
          <a:effectLst/>
        </p:spPr>
        <p:txBody>
          <a:bodyPr wrap="none" anchor="ctr"/>
          <a:lstStyle/>
          <a:p>
            <a:endParaRPr lang="en-US" sz="2700">
              <a:solidFill>
                <a:srgbClr val="000000"/>
              </a:solidFill>
            </a:endParaRPr>
          </a:p>
        </p:txBody>
      </p:sp>
      <p:sp>
        <p:nvSpPr>
          <p:cNvPr id="77881" name="AutoShape 57"/>
          <p:cNvSpPr>
            <a:spLocks noChangeArrowheads="1"/>
          </p:cNvSpPr>
          <p:nvPr/>
        </p:nvSpPr>
        <p:spPr bwMode="auto">
          <a:xfrm>
            <a:off x="15711255" y="7767222"/>
            <a:ext cx="2057400" cy="428625"/>
          </a:xfrm>
          <a:prstGeom prst="hexagon">
            <a:avLst>
              <a:gd name="adj" fmla="val 34844"/>
              <a:gd name="vf" fmla="val 115470"/>
            </a:avLst>
          </a:prstGeom>
          <a:solidFill>
            <a:srgbClr val="111128">
              <a:alpha val="78000"/>
            </a:srgbClr>
          </a:solidFill>
          <a:ln w="57150">
            <a:solidFill>
              <a:srgbClr val="FFC000"/>
            </a:solidFill>
            <a:miter lim="800000"/>
          </a:ln>
          <a:effectLst/>
        </p:spPr>
        <p:txBody>
          <a:bodyPr wrap="none" anchor="ctr"/>
          <a:lstStyle/>
          <a:p>
            <a:pPr algn="ctr"/>
            <a:r>
              <a:rPr lang="en-US" altLang="en-US" sz="2400" b="1">
                <a:solidFill>
                  <a:srgbClr val="FFFF00"/>
                </a:solidFill>
              </a:rPr>
              <a:t>$100</a:t>
            </a:r>
            <a:endParaRPr lang="en-US" altLang="en-US" sz="2400" b="1" dirty="0">
              <a:solidFill>
                <a:srgbClr val="FFFF00"/>
              </a:solidFill>
            </a:endParaRPr>
          </a:p>
        </p:txBody>
      </p:sp>
      <p:sp>
        <p:nvSpPr>
          <p:cNvPr id="77882" name="AutoShape 58"/>
          <p:cNvSpPr>
            <a:spLocks noChangeArrowheads="1"/>
          </p:cNvSpPr>
          <p:nvPr/>
        </p:nvSpPr>
        <p:spPr bwMode="auto">
          <a:xfrm>
            <a:off x="15711255" y="7310438"/>
            <a:ext cx="2057400" cy="428625"/>
          </a:xfrm>
          <a:prstGeom prst="hexagon">
            <a:avLst>
              <a:gd name="adj" fmla="val 34844"/>
              <a:gd name="vf" fmla="val 115470"/>
            </a:avLst>
          </a:prstGeom>
          <a:solidFill>
            <a:srgbClr val="111128">
              <a:alpha val="78000"/>
            </a:srgbClr>
          </a:solidFill>
          <a:ln w="57150">
            <a:solidFill>
              <a:srgbClr val="FFC000"/>
            </a:solidFill>
          </a:ln>
          <a:effectLst/>
        </p:spPr>
        <p:txBody>
          <a:bodyPr wrap="none" anchor="ctr"/>
          <a:lstStyle/>
          <a:p>
            <a:pPr algn="ctr"/>
            <a:r>
              <a:rPr lang="en-US" altLang="en-US" sz="2400" b="1">
                <a:solidFill>
                  <a:srgbClr val="FFFF00"/>
                </a:solidFill>
              </a:rPr>
              <a:t>$200</a:t>
            </a:r>
            <a:endParaRPr lang="en-US" altLang="en-US" sz="2400" b="1" dirty="0">
              <a:solidFill>
                <a:srgbClr val="FFFF00"/>
              </a:solidFill>
            </a:endParaRPr>
          </a:p>
        </p:txBody>
      </p:sp>
      <p:sp>
        <p:nvSpPr>
          <p:cNvPr id="77883" name="AutoShape 59"/>
          <p:cNvSpPr>
            <a:spLocks noChangeArrowheads="1"/>
          </p:cNvSpPr>
          <p:nvPr/>
        </p:nvSpPr>
        <p:spPr bwMode="auto">
          <a:xfrm>
            <a:off x="15711255" y="6853238"/>
            <a:ext cx="2057400" cy="428625"/>
          </a:xfrm>
          <a:prstGeom prst="hexagon">
            <a:avLst>
              <a:gd name="adj" fmla="val 34844"/>
              <a:gd name="vf" fmla="val 115470"/>
            </a:avLst>
          </a:prstGeom>
          <a:solidFill>
            <a:srgbClr val="111128">
              <a:alpha val="78000"/>
            </a:srgbClr>
          </a:solidFill>
          <a:ln w="57150">
            <a:solidFill>
              <a:srgbClr val="FFC000"/>
            </a:solidFill>
          </a:ln>
          <a:effectLst/>
        </p:spPr>
        <p:txBody>
          <a:bodyPr wrap="none" anchor="ctr"/>
          <a:lstStyle/>
          <a:p>
            <a:pPr algn="ctr"/>
            <a:r>
              <a:rPr lang="en-US" altLang="en-US" sz="2400" b="1">
                <a:solidFill>
                  <a:srgbClr val="FFFF00"/>
                </a:solidFill>
              </a:rPr>
              <a:t>$300</a:t>
            </a:r>
            <a:endParaRPr lang="en-US" altLang="en-US" sz="2400" b="1" dirty="0">
              <a:solidFill>
                <a:srgbClr val="FFFF00"/>
              </a:solidFill>
            </a:endParaRPr>
          </a:p>
        </p:txBody>
      </p:sp>
      <p:sp>
        <p:nvSpPr>
          <p:cNvPr id="77884" name="AutoShape 60"/>
          <p:cNvSpPr>
            <a:spLocks noChangeArrowheads="1"/>
          </p:cNvSpPr>
          <p:nvPr/>
        </p:nvSpPr>
        <p:spPr bwMode="auto">
          <a:xfrm>
            <a:off x="15711255" y="6396038"/>
            <a:ext cx="2057400" cy="428625"/>
          </a:xfrm>
          <a:prstGeom prst="hexagon">
            <a:avLst>
              <a:gd name="adj" fmla="val 34844"/>
              <a:gd name="vf" fmla="val 115470"/>
            </a:avLst>
          </a:prstGeom>
          <a:solidFill>
            <a:srgbClr val="111128">
              <a:alpha val="78000"/>
            </a:srgbClr>
          </a:solidFill>
          <a:ln w="57150">
            <a:solidFill>
              <a:srgbClr val="FFC000"/>
            </a:solidFill>
          </a:ln>
          <a:effectLst/>
        </p:spPr>
        <p:txBody>
          <a:bodyPr wrap="none" anchor="ctr"/>
          <a:lstStyle/>
          <a:p>
            <a:pPr algn="ctr"/>
            <a:r>
              <a:rPr lang="en-US" altLang="en-US" sz="2400" b="1">
                <a:solidFill>
                  <a:srgbClr val="FFFF00"/>
                </a:solidFill>
              </a:rPr>
              <a:t>$500</a:t>
            </a:r>
            <a:endParaRPr lang="en-US" altLang="en-US" sz="2400" b="1" dirty="0">
              <a:solidFill>
                <a:srgbClr val="FFFF00"/>
              </a:solidFill>
            </a:endParaRPr>
          </a:p>
        </p:txBody>
      </p:sp>
      <p:sp>
        <p:nvSpPr>
          <p:cNvPr id="77885" name="AutoShape 61"/>
          <p:cNvSpPr>
            <a:spLocks noChangeArrowheads="1"/>
          </p:cNvSpPr>
          <p:nvPr/>
        </p:nvSpPr>
        <p:spPr bwMode="auto">
          <a:xfrm>
            <a:off x="15711255" y="5938838"/>
            <a:ext cx="2057400" cy="428625"/>
          </a:xfrm>
          <a:prstGeom prst="hexagon">
            <a:avLst>
              <a:gd name="adj" fmla="val 34844"/>
              <a:gd name="vf" fmla="val 115470"/>
            </a:avLst>
          </a:prstGeom>
          <a:solidFill>
            <a:srgbClr val="111128">
              <a:alpha val="78000"/>
            </a:srgbClr>
          </a:solidFill>
          <a:ln w="57150">
            <a:solidFill>
              <a:srgbClr val="FFC000"/>
            </a:solidFill>
          </a:ln>
          <a:effectLst/>
        </p:spPr>
        <p:txBody>
          <a:bodyPr wrap="none" anchor="ctr"/>
          <a:lstStyle/>
          <a:p>
            <a:pPr algn="ctr"/>
            <a:r>
              <a:rPr lang="en-US" altLang="en-US" sz="2400" b="1">
                <a:solidFill>
                  <a:srgbClr val="FFFFFF"/>
                </a:solidFill>
              </a:rPr>
              <a:t>$1,000</a:t>
            </a:r>
            <a:endParaRPr lang="en-US" altLang="en-US" sz="2400" b="1" dirty="0">
              <a:solidFill>
                <a:srgbClr val="FFFFFF"/>
              </a:solidFill>
            </a:endParaRPr>
          </a:p>
        </p:txBody>
      </p:sp>
      <p:sp>
        <p:nvSpPr>
          <p:cNvPr id="77886" name="AutoShape 62"/>
          <p:cNvSpPr>
            <a:spLocks noChangeArrowheads="1"/>
          </p:cNvSpPr>
          <p:nvPr/>
        </p:nvSpPr>
        <p:spPr bwMode="auto">
          <a:xfrm>
            <a:off x="15711255" y="5481638"/>
            <a:ext cx="2057400" cy="428625"/>
          </a:xfrm>
          <a:prstGeom prst="hexagon">
            <a:avLst>
              <a:gd name="adj" fmla="val 34844"/>
              <a:gd name="vf" fmla="val 115470"/>
            </a:avLst>
          </a:prstGeom>
          <a:solidFill>
            <a:srgbClr val="111128">
              <a:alpha val="78000"/>
            </a:srgbClr>
          </a:solidFill>
          <a:ln w="57150">
            <a:solidFill>
              <a:srgbClr val="FFC000"/>
            </a:solidFill>
          </a:ln>
          <a:effectLst/>
        </p:spPr>
        <p:txBody>
          <a:bodyPr wrap="none" anchor="ctr"/>
          <a:lstStyle/>
          <a:p>
            <a:pPr algn="ctr"/>
            <a:r>
              <a:rPr lang="en-US" altLang="en-US" sz="2400" b="1">
                <a:solidFill>
                  <a:srgbClr val="FFFF00"/>
                </a:solidFill>
              </a:rPr>
              <a:t>$2,000</a:t>
            </a:r>
            <a:endParaRPr lang="en-US" altLang="en-US" sz="2400" b="1" dirty="0">
              <a:solidFill>
                <a:srgbClr val="FFFF00"/>
              </a:solidFill>
            </a:endParaRPr>
          </a:p>
        </p:txBody>
      </p:sp>
      <p:sp>
        <p:nvSpPr>
          <p:cNvPr id="77887" name="AutoShape 63"/>
          <p:cNvSpPr>
            <a:spLocks noChangeArrowheads="1"/>
          </p:cNvSpPr>
          <p:nvPr/>
        </p:nvSpPr>
        <p:spPr bwMode="auto">
          <a:xfrm>
            <a:off x="15711255" y="5024438"/>
            <a:ext cx="2057400" cy="428625"/>
          </a:xfrm>
          <a:prstGeom prst="hexagon">
            <a:avLst>
              <a:gd name="adj" fmla="val 34844"/>
              <a:gd name="vf" fmla="val 115470"/>
            </a:avLst>
          </a:prstGeom>
          <a:solidFill>
            <a:srgbClr val="111128">
              <a:alpha val="78000"/>
            </a:srgbClr>
          </a:solidFill>
          <a:ln w="57150">
            <a:solidFill>
              <a:srgbClr val="FFC000"/>
            </a:solidFill>
          </a:ln>
          <a:effectLst/>
        </p:spPr>
        <p:txBody>
          <a:bodyPr wrap="none" anchor="ctr"/>
          <a:lstStyle/>
          <a:p>
            <a:pPr algn="ctr"/>
            <a:r>
              <a:rPr lang="en-US" altLang="en-US" sz="2400" b="1">
                <a:solidFill>
                  <a:srgbClr val="FFFF00"/>
                </a:solidFill>
              </a:rPr>
              <a:t>$4,000</a:t>
            </a:r>
            <a:endParaRPr lang="en-US" altLang="en-US" sz="2400" b="1" dirty="0">
              <a:solidFill>
                <a:srgbClr val="FFFF00"/>
              </a:solidFill>
            </a:endParaRPr>
          </a:p>
        </p:txBody>
      </p:sp>
      <p:sp>
        <p:nvSpPr>
          <p:cNvPr id="77888" name="AutoShape 64"/>
          <p:cNvSpPr>
            <a:spLocks noChangeArrowheads="1"/>
          </p:cNvSpPr>
          <p:nvPr/>
        </p:nvSpPr>
        <p:spPr bwMode="auto">
          <a:xfrm>
            <a:off x="15711255" y="4567238"/>
            <a:ext cx="2057400" cy="428625"/>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2400" b="1">
                <a:solidFill>
                  <a:srgbClr val="FFFF00"/>
                </a:solidFill>
              </a:rPr>
              <a:t>$8,000</a:t>
            </a:r>
            <a:endParaRPr lang="en-US" altLang="en-US" sz="2400" b="1" dirty="0">
              <a:solidFill>
                <a:srgbClr val="FFFF00"/>
              </a:solidFill>
            </a:endParaRPr>
          </a:p>
        </p:txBody>
      </p:sp>
      <p:sp>
        <p:nvSpPr>
          <p:cNvPr id="77889" name="AutoShape 65"/>
          <p:cNvSpPr>
            <a:spLocks noChangeArrowheads="1"/>
          </p:cNvSpPr>
          <p:nvPr/>
        </p:nvSpPr>
        <p:spPr bwMode="auto">
          <a:xfrm>
            <a:off x="15711255" y="4110038"/>
            <a:ext cx="2057400" cy="428625"/>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2400" b="1">
                <a:solidFill>
                  <a:srgbClr val="FFFF00"/>
                </a:solidFill>
              </a:rPr>
              <a:t>$16,000</a:t>
            </a:r>
            <a:endParaRPr lang="en-US" altLang="en-US" sz="2400" b="1" dirty="0">
              <a:solidFill>
                <a:srgbClr val="FFFF00"/>
              </a:solidFill>
            </a:endParaRPr>
          </a:p>
        </p:txBody>
      </p:sp>
      <p:sp>
        <p:nvSpPr>
          <p:cNvPr id="77890" name="AutoShape 66"/>
          <p:cNvSpPr>
            <a:spLocks noChangeArrowheads="1"/>
          </p:cNvSpPr>
          <p:nvPr/>
        </p:nvSpPr>
        <p:spPr bwMode="auto">
          <a:xfrm>
            <a:off x="15711255" y="3652838"/>
            <a:ext cx="2057400" cy="428625"/>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2400" b="1">
                <a:solidFill>
                  <a:srgbClr val="FFFFFF"/>
                </a:solidFill>
              </a:rPr>
              <a:t>$25,000</a:t>
            </a:r>
            <a:endParaRPr lang="en-US" altLang="en-US" sz="2400" b="1" dirty="0">
              <a:solidFill>
                <a:srgbClr val="FFFFFF"/>
              </a:solidFill>
            </a:endParaRPr>
          </a:p>
        </p:txBody>
      </p:sp>
      <p:sp>
        <p:nvSpPr>
          <p:cNvPr id="77891" name="AutoShape 67"/>
          <p:cNvSpPr>
            <a:spLocks noChangeArrowheads="1"/>
          </p:cNvSpPr>
          <p:nvPr/>
        </p:nvSpPr>
        <p:spPr bwMode="auto">
          <a:xfrm>
            <a:off x="15711255" y="3195638"/>
            <a:ext cx="2057400" cy="428625"/>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2400" b="1">
                <a:solidFill>
                  <a:srgbClr val="FFFF00"/>
                </a:solidFill>
              </a:rPr>
              <a:t>$50,000</a:t>
            </a:r>
            <a:endParaRPr lang="en-US" altLang="en-US" sz="2400" b="1" dirty="0">
              <a:solidFill>
                <a:srgbClr val="FFFF00"/>
              </a:solidFill>
            </a:endParaRPr>
          </a:p>
        </p:txBody>
      </p:sp>
      <p:sp>
        <p:nvSpPr>
          <p:cNvPr id="77892" name="AutoShape 68"/>
          <p:cNvSpPr>
            <a:spLocks noChangeArrowheads="1"/>
          </p:cNvSpPr>
          <p:nvPr/>
        </p:nvSpPr>
        <p:spPr bwMode="auto">
          <a:xfrm>
            <a:off x="15711255" y="2738438"/>
            <a:ext cx="2057400" cy="428625"/>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2400" b="1">
                <a:solidFill>
                  <a:srgbClr val="FFFF00"/>
                </a:solidFill>
              </a:rPr>
              <a:t>$100,000</a:t>
            </a:r>
            <a:endParaRPr lang="en-US" altLang="en-US" sz="2400" b="1" dirty="0">
              <a:solidFill>
                <a:srgbClr val="FFFF00"/>
              </a:solidFill>
            </a:endParaRPr>
          </a:p>
        </p:txBody>
      </p:sp>
      <p:sp>
        <p:nvSpPr>
          <p:cNvPr id="77893" name="AutoShape 69"/>
          <p:cNvSpPr>
            <a:spLocks noChangeArrowheads="1"/>
          </p:cNvSpPr>
          <p:nvPr/>
        </p:nvSpPr>
        <p:spPr bwMode="auto">
          <a:xfrm>
            <a:off x="15711255" y="2281238"/>
            <a:ext cx="2057400" cy="428625"/>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2400" b="1">
                <a:solidFill>
                  <a:srgbClr val="FFFF00"/>
                </a:solidFill>
              </a:rPr>
              <a:t>$250,000</a:t>
            </a:r>
            <a:endParaRPr lang="en-US" altLang="en-US" sz="2400" b="1" dirty="0">
              <a:solidFill>
                <a:srgbClr val="FFFF00"/>
              </a:solidFill>
            </a:endParaRPr>
          </a:p>
        </p:txBody>
      </p:sp>
      <p:sp>
        <p:nvSpPr>
          <p:cNvPr id="77894" name="AutoShape 70"/>
          <p:cNvSpPr>
            <a:spLocks noChangeArrowheads="1"/>
          </p:cNvSpPr>
          <p:nvPr/>
        </p:nvSpPr>
        <p:spPr bwMode="auto">
          <a:xfrm>
            <a:off x="15711255" y="1824038"/>
            <a:ext cx="2057400" cy="428625"/>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2400" b="1">
                <a:solidFill>
                  <a:srgbClr val="FFFF00"/>
                </a:solidFill>
              </a:rPr>
              <a:t>$500,000</a:t>
            </a:r>
            <a:endParaRPr lang="en-US" altLang="en-US" sz="2400" b="1" dirty="0">
              <a:solidFill>
                <a:srgbClr val="FFFF00"/>
              </a:solidFill>
            </a:endParaRPr>
          </a:p>
        </p:txBody>
      </p:sp>
      <p:sp>
        <p:nvSpPr>
          <p:cNvPr id="77895" name="AutoShape 71"/>
          <p:cNvSpPr>
            <a:spLocks noChangeArrowheads="1"/>
          </p:cNvSpPr>
          <p:nvPr/>
        </p:nvSpPr>
        <p:spPr bwMode="auto">
          <a:xfrm>
            <a:off x="15711255" y="1366838"/>
            <a:ext cx="2057400" cy="428625"/>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2400" b="1">
                <a:solidFill>
                  <a:srgbClr val="FFFFFF"/>
                </a:solidFill>
              </a:rPr>
              <a:t>$1,000,000</a:t>
            </a:r>
            <a:endParaRPr lang="en-US" altLang="en-US" sz="2400" b="1" dirty="0">
              <a:solidFill>
                <a:srgbClr val="FFFFFF"/>
              </a:solidFill>
            </a:endParaRPr>
          </a:p>
        </p:txBody>
      </p:sp>
      <p:sp>
        <p:nvSpPr>
          <p:cNvPr id="77907" name="Rectangle 83"/>
          <p:cNvSpPr>
            <a:spLocks noChangeArrowheads="1"/>
          </p:cNvSpPr>
          <p:nvPr/>
        </p:nvSpPr>
        <p:spPr bwMode="auto">
          <a:xfrm>
            <a:off x="0" y="8887988"/>
            <a:ext cx="18288000" cy="1397793"/>
          </a:xfrm>
          <a:prstGeom prst="rect">
            <a:avLst/>
          </a:prstGeom>
          <a:solidFill>
            <a:schemeClr val="tx1"/>
          </a:solidFill>
          <a:ln w="9525">
            <a:solidFill>
              <a:schemeClr val="tx1"/>
            </a:solidFill>
            <a:miter lim="800000"/>
          </a:ln>
          <a:effectLst/>
        </p:spPr>
        <p:txBody>
          <a:bodyPr wrap="none" anchor="ctr"/>
          <a:lstStyle/>
          <a:p>
            <a:endParaRPr lang="en-US" sz="2700">
              <a:solidFill>
                <a:srgbClr val="000000"/>
              </a:solidFill>
            </a:endParaRPr>
          </a:p>
        </p:txBody>
      </p:sp>
      <p:sp>
        <p:nvSpPr>
          <p:cNvPr id="77916" name="ViewCorrect" hidden="1">
            <a:hlinkClick r:id="" action="ppaction://macro?name=ViewCorrectAnswer"/>
          </p:cNvPr>
          <p:cNvSpPr>
            <a:spLocks noChangeArrowheads="1"/>
          </p:cNvSpPr>
          <p:nvPr/>
        </p:nvSpPr>
        <p:spPr bwMode="auto">
          <a:xfrm>
            <a:off x="5940918" y="9694493"/>
            <a:ext cx="3771900" cy="411480"/>
          </a:xfrm>
          <a:prstGeom prst="hexagon">
            <a:avLst/>
          </a:prstGeom>
          <a:gradFill flip="none" rotWithShape="1">
            <a:gsLst>
              <a:gs pos="65000">
                <a:schemeClr val="tx1">
                  <a:alpha val="1000"/>
                </a:schemeClr>
              </a:gs>
              <a:gs pos="95000">
                <a:schemeClr val="accent6">
                  <a:lumMod val="50000"/>
                </a:schemeClr>
              </a:gs>
            </a:gsLst>
            <a:path path="shape">
              <a:fillToRect l="50000" t="50000" r="50000" b="50000"/>
            </a:path>
            <a:tileRect/>
          </a:gradFill>
          <a:ln w="25400">
            <a:gradFill flip="none" rotWithShape="1">
              <a:gsLst>
                <a:gs pos="0">
                  <a:srgbClr val="3366FF"/>
                </a:gs>
                <a:gs pos="49000">
                  <a:schemeClr val="accent1">
                    <a:lumMod val="97000"/>
                    <a:lumOff val="3000"/>
                  </a:schemeClr>
                </a:gs>
                <a:gs pos="100000">
                  <a:srgbClr val="3366FF"/>
                </a:gs>
              </a:gsLst>
              <a:lin ang="0" scaled="0"/>
              <a:tileRect/>
            </a:gra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r>
              <a:rPr lang="en-US" altLang="en-US" sz="2700" b="1" dirty="0">
                <a:solidFill>
                  <a:srgbClr val="FFFFFF"/>
                </a:solidFill>
              </a:rPr>
              <a:t>CORRECT ANSWER</a:t>
            </a:r>
            <a:endParaRPr lang="en-US" altLang="en-US" sz="2700" b="1" dirty="0">
              <a:solidFill>
                <a:srgbClr val="FFFFFF"/>
              </a:solidFill>
            </a:endParaRPr>
          </a:p>
        </p:txBody>
      </p:sp>
      <p:sp>
        <p:nvSpPr>
          <p:cNvPr id="77918" name="GameEnd" hidden="1">
            <a:hlinkClick r:id="" action="ppaction://macro?name=ViewEnd"/>
          </p:cNvPr>
          <p:cNvSpPr>
            <a:spLocks noChangeArrowheads="1"/>
          </p:cNvSpPr>
          <p:nvPr/>
        </p:nvSpPr>
        <p:spPr bwMode="auto">
          <a:xfrm>
            <a:off x="5940918" y="9694493"/>
            <a:ext cx="3771900" cy="411480"/>
          </a:xfrm>
          <a:prstGeom prst="hexagon">
            <a:avLst/>
          </a:prstGeom>
          <a:gradFill flip="none" rotWithShape="1">
            <a:gsLst>
              <a:gs pos="65000">
                <a:schemeClr val="tx1">
                  <a:alpha val="1000"/>
                </a:schemeClr>
              </a:gs>
              <a:gs pos="95000">
                <a:schemeClr val="accent6">
                  <a:lumMod val="50000"/>
                </a:schemeClr>
              </a:gs>
            </a:gsLst>
            <a:path path="shape">
              <a:fillToRect l="50000" t="50000" r="50000" b="50000"/>
            </a:path>
            <a:tileRect/>
          </a:gradFill>
          <a:ln w="25400">
            <a:gradFill flip="none" rotWithShape="1">
              <a:gsLst>
                <a:gs pos="0">
                  <a:srgbClr val="3366FF"/>
                </a:gs>
                <a:gs pos="49000">
                  <a:schemeClr val="accent1">
                    <a:lumMod val="97000"/>
                    <a:lumOff val="3000"/>
                  </a:schemeClr>
                </a:gs>
                <a:gs pos="100000">
                  <a:srgbClr val="3366FF"/>
                </a:gs>
              </a:gsLst>
              <a:lin ang="0" scaled="0"/>
              <a:tileRect/>
            </a:gra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r>
              <a:rPr lang="en-US" altLang="en-US" sz="2700" b="1" dirty="0">
                <a:solidFill>
                  <a:srgbClr val="FFFFFF"/>
                </a:solidFill>
              </a:rPr>
              <a:t>END</a:t>
            </a:r>
            <a:endParaRPr lang="en-US" altLang="en-US" sz="2700" b="1" dirty="0">
              <a:solidFill>
                <a:srgbClr val="FFFFFF"/>
              </a:solidFill>
            </a:endParaRPr>
          </a:p>
        </p:txBody>
      </p:sp>
      <p:sp>
        <p:nvSpPr>
          <p:cNvPr id="183" name="TimerText" hidden="1"/>
          <p:cNvSpPr txBox="1"/>
          <p:nvPr/>
        </p:nvSpPr>
        <p:spPr>
          <a:xfrm>
            <a:off x="6723555" y="3574658"/>
            <a:ext cx="2121093" cy="1938992"/>
          </a:xfrm>
          <a:prstGeom prst="rect">
            <a:avLst/>
          </a:prstGeom>
          <a:noFill/>
        </p:spPr>
        <p:txBody>
          <a:bodyPr wrap="none" rtlCol="0">
            <a:spAutoFit/>
          </a:bodyPr>
          <a:lstStyle>
            <a:defPPr>
              <a:defRPr lang="en-US"/>
            </a:defPPr>
            <a:lvl1pPr marL="0" algn="ctr" defTabSz="914400" eaLnBrk="1" latinLnBrk="0" hangingPunct="1">
              <a:defRPr sz="16600" b="1">
                <a:ln>
                  <a:solidFill>
                    <a:schemeClr val="tx1"/>
                  </a:solidFill>
                </a:ln>
                <a:gradFill>
                  <a:gsLst>
                    <a:gs pos="31000">
                      <a:schemeClr val="accent1">
                        <a:lumMod val="5000"/>
                        <a:lumOff val="95000"/>
                      </a:schemeClr>
                    </a:gs>
                    <a:gs pos="73000">
                      <a:srgbClr val="FFC000"/>
                    </a:gs>
                    <a:gs pos="100000">
                      <a:srgbClr val="FFFF00"/>
                    </a:gs>
                  </a:gsLst>
                  <a:lin ang="5400000" scaled="1"/>
                </a:gradFill>
                <a:effectLst>
                  <a:outerShdw blurRad="50800" dist="38100" dir="2700000" algn="tl" rotWithShape="0">
                    <a:prstClr val="black">
                      <a:alpha val="40000"/>
                    </a:prstClr>
                  </a:outerShdw>
                </a:effectLst>
                <a:latin typeface="+mn-lt"/>
              </a:defRPr>
            </a:lvl1pPr>
            <a:lvl2pPr defTabSz="914400" eaLnBrk="1" latinLnBrk="0" hangingPunct="1">
              <a:defRPr sz="1800">
                <a:latin typeface="+mn-lt"/>
              </a:defRPr>
            </a:lvl2pPr>
            <a:lvl3pPr defTabSz="914400" eaLnBrk="1" latinLnBrk="0" hangingPunct="1">
              <a:defRPr sz="1800">
                <a:latin typeface="+mn-lt"/>
              </a:defRPr>
            </a:lvl3pPr>
            <a:lvl4pPr defTabSz="914400" eaLnBrk="1" latinLnBrk="0" hangingPunct="1">
              <a:defRPr sz="1800">
                <a:latin typeface="+mn-lt"/>
              </a:defRPr>
            </a:lvl4pPr>
            <a:lvl5pPr defTabSz="914400" eaLnBrk="1" latinLnBrk="0" hangingPunct="1">
              <a:defRPr sz="1800">
                <a:latin typeface="+mn-lt"/>
              </a:defRPr>
            </a:lvl5pPr>
            <a:lvl6pPr>
              <a:defRPr sz="1800">
                <a:latin typeface="+mn-lt"/>
              </a:defRPr>
            </a:lvl6pPr>
            <a:lvl7pPr>
              <a:defRPr sz="1800">
                <a:latin typeface="+mn-lt"/>
              </a:defRPr>
            </a:lvl7pPr>
            <a:lvl8pPr>
              <a:defRPr sz="1800">
                <a:latin typeface="+mn-lt"/>
              </a:defRPr>
            </a:lvl8pPr>
            <a:lvl9pPr>
              <a:defRPr sz="1800">
                <a:latin typeface="+mn-lt"/>
              </a:defRPr>
            </a:lvl9pPr>
          </a:lstStyle>
          <a:p>
            <a:r>
              <a:rPr lang="en-US" sz="12000" spc="-450">
                <a:ln w="12700">
                  <a:solidFill>
                    <a:srgbClr val="000000"/>
                  </a:solidFill>
                </a:ln>
                <a:gradFill>
                  <a:gsLst>
                    <a:gs pos="29000">
                      <a:srgbClr val="BBE0E3">
                        <a:lumMod val="5000"/>
                        <a:lumOff val="95000"/>
                      </a:srgbClr>
                    </a:gs>
                    <a:gs pos="82000">
                      <a:srgbClr val="FFC000"/>
                    </a:gs>
                    <a:gs pos="67000">
                      <a:srgbClr val="FFFF00"/>
                    </a:gs>
                  </a:gsLst>
                  <a:lin ang="5400000" scaled="1"/>
                </a:gradFill>
                <a:latin typeface="Arial Black" panose="020B0A04020102020204" pitchFamily="34" charset="0"/>
              </a:rPr>
              <a:t>00</a:t>
            </a:r>
            <a:endParaRPr lang="en-US" sz="12000" spc="-450" dirty="0">
              <a:ln w="12700">
                <a:solidFill>
                  <a:srgbClr val="000000"/>
                </a:solidFill>
              </a:ln>
              <a:gradFill>
                <a:gsLst>
                  <a:gs pos="29000">
                    <a:srgbClr val="BBE0E3">
                      <a:lumMod val="5000"/>
                      <a:lumOff val="95000"/>
                    </a:srgbClr>
                  </a:gs>
                  <a:gs pos="82000">
                    <a:srgbClr val="FFC000"/>
                  </a:gs>
                  <a:gs pos="67000">
                    <a:srgbClr val="FFFF00"/>
                  </a:gs>
                </a:gsLst>
                <a:lin ang="5400000" scaled="1"/>
              </a:gradFill>
              <a:latin typeface="Arial Black" panose="020B0A04020102020204" pitchFamily="34" charset="0"/>
            </a:endParaRPr>
          </a:p>
        </p:txBody>
      </p:sp>
      <p:sp>
        <p:nvSpPr>
          <p:cNvPr id="130" name="Rectangle 36"/>
          <p:cNvSpPr>
            <a:spLocks noChangeArrowheads="1"/>
          </p:cNvSpPr>
          <p:nvPr/>
        </p:nvSpPr>
        <p:spPr bwMode="auto">
          <a:xfrm>
            <a:off x="-15592" y="16433"/>
            <a:ext cx="4357496" cy="10287000"/>
          </a:xfrm>
          <a:prstGeom prst="rect">
            <a:avLst/>
          </a:prstGeom>
          <a:gradFill rotWithShape="1">
            <a:gsLst>
              <a:gs pos="0">
                <a:schemeClr val="tx1"/>
              </a:gs>
              <a:gs pos="35000">
                <a:schemeClr val="tx1">
                  <a:alpha val="0"/>
                </a:schemeClr>
              </a:gs>
            </a:gsLst>
            <a:lin ang="0" scaled="1"/>
          </a:gradFill>
          <a:ln>
            <a:noFill/>
          </a:ln>
          <a:effectLst/>
        </p:spPr>
        <p:txBody>
          <a:bodyPr wrap="none" anchor="ctr"/>
          <a:lstStyle/>
          <a:p>
            <a:endParaRPr lang="en-US" sz="2700">
              <a:solidFill>
                <a:srgbClr val="000000"/>
              </a:solidFill>
            </a:endParaRPr>
          </a:p>
        </p:txBody>
      </p:sp>
      <p:sp>
        <p:nvSpPr>
          <p:cNvPr id="105" name="Continue" hidden="1">
            <a:hlinkClick r:id="" action="ppaction://macro?name=NextQuestion"/>
          </p:cNvPr>
          <p:cNvSpPr>
            <a:spLocks noChangeArrowheads="1"/>
          </p:cNvSpPr>
          <p:nvPr/>
        </p:nvSpPr>
        <p:spPr bwMode="auto">
          <a:xfrm>
            <a:off x="5940918" y="9694493"/>
            <a:ext cx="3771900" cy="411480"/>
          </a:xfrm>
          <a:prstGeom prst="hexagon">
            <a:avLst/>
          </a:prstGeom>
          <a:gradFill flip="none" rotWithShape="1">
            <a:gsLst>
              <a:gs pos="65000">
                <a:schemeClr val="tx1">
                  <a:alpha val="1000"/>
                </a:schemeClr>
              </a:gs>
              <a:gs pos="95000">
                <a:schemeClr val="accent6">
                  <a:lumMod val="50000"/>
                </a:schemeClr>
              </a:gs>
            </a:gsLst>
            <a:path path="shape">
              <a:fillToRect l="50000" t="50000" r="50000" b="50000"/>
            </a:path>
            <a:tileRect/>
          </a:gradFill>
          <a:ln w="25400">
            <a:gradFill flip="none" rotWithShape="1">
              <a:gsLst>
                <a:gs pos="0">
                  <a:srgbClr val="3366FF"/>
                </a:gs>
                <a:gs pos="49000">
                  <a:schemeClr val="accent1">
                    <a:lumMod val="97000"/>
                    <a:lumOff val="3000"/>
                  </a:schemeClr>
                </a:gs>
                <a:gs pos="100000">
                  <a:srgbClr val="3366FF"/>
                </a:gs>
              </a:gsLst>
              <a:lin ang="0" scaled="0"/>
              <a:tileRect/>
            </a:gra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r>
              <a:rPr lang="en-US" altLang="en-US" sz="2700" b="1" dirty="0">
                <a:solidFill>
                  <a:srgbClr val="FFFFFF"/>
                </a:solidFill>
              </a:rPr>
              <a:t>CONTINUE</a:t>
            </a:r>
            <a:endParaRPr lang="en-US" altLang="en-US" sz="2700" b="1" dirty="0">
              <a:solidFill>
                <a:srgbClr val="FFFFFF"/>
              </a:solidFill>
            </a:endParaRPr>
          </a:p>
        </p:txBody>
      </p:sp>
      <p:graphicFrame>
        <p:nvGraphicFramePr>
          <p:cNvPr id="16" name="AskAudienceChart" hidden="1"/>
          <p:cNvGraphicFramePr/>
          <p:nvPr/>
        </p:nvGraphicFramePr>
        <p:xfrm>
          <a:off x="3519488" y="2634902"/>
          <a:ext cx="9144000" cy="3733041"/>
        </p:xfrm>
        <a:graphic>
          <a:graphicData uri="http://schemas.openxmlformats.org/drawingml/2006/chart">
            <c:chart xmlns:c="http://schemas.openxmlformats.org/drawingml/2006/chart" xmlns:r="http://schemas.openxmlformats.org/officeDocument/2006/relationships" r:id="rId1"/>
          </a:graphicData>
        </a:graphic>
      </p:graphicFrame>
      <p:sp>
        <p:nvSpPr>
          <p:cNvPr id="77902" name="QuestionText">
            <a:hlinkClick r:id="" action="ppaction://macro?name=ShowAnswers"/>
          </p:cNvPr>
          <p:cNvSpPr>
            <a:spLocks noChangeArrowheads="1"/>
          </p:cNvSpPr>
          <p:nvPr/>
        </p:nvSpPr>
        <p:spPr bwMode="auto">
          <a:xfrm>
            <a:off x="1083692" y="309563"/>
            <a:ext cx="13475414" cy="2124075"/>
          </a:xfrm>
          <a:prstGeom prst="hexagon">
            <a:avLst>
              <a:gd name="adj" fmla="val 34128"/>
              <a:gd name="vf" fmla="val 115470"/>
            </a:avLst>
          </a:prstGeom>
          <a:gradFill flip="none" rotWithShape="1">
            <a:gsLst>
              <a:gs pos="35000">
                <a:srgbClr val="0D0D0D"/>
              </a:gs>
              <a:gs pos="100000">
                <a:srgbClr val="161645"/>
              </a:gs>
            </a:gsLst>
            <a:lin ang="5400000" scaled="1"/>
            <a:tileRect/>
          </a:gradFill>
          <a:ln w="76200">
            <a:gradFill>
              <a:gsLst>
                <a:gs pos="50000">
                  <a:schemeClr val="accent5">
                    <a:lumMod val="50000"/>
                  </a:schemeClr>
                </a:gs>
                <a:gs pos="100000">
                  <a:schemeClr val="accent2"/>
                </a:gs>
                <a:gs pos="0">
                  <a:schemeClr val="accent2"/>
                </a:gs>
              </a:gsLst>
              <a:lin ang="10800000" scaled="0"/>
            </a:gradFill>
          </a:ln>
          <a:effectLst/>
        </p:spPr>
        <p:txBody>
          <a:bodyPr wrap="none" anchor="ctr"/>
          <a:lstStyle/>
          <a:p>
            <a:r>
              <a:rPr lang="fr-FR" sz="4000" b="1">
                <a:solidFill>
                  <a:schemeClr val="bg1"/>
                </a:solidFill>
                <a:latin typeface="Times New Roman" panose="02020603050405020304" pitchFamily="18" charset="0"/>
                <a:cs typeface="Times New Roman" panose="02020603050405020304" pitchFamily="18" charset="0"/>
              </a:rPr>
              <a:t>Câu 9:</a:t>
            </a:r>
            <a:r>
              <a:rPr lang="fr-FR" sz="4000">
                <a:solidFill>
                  <a:schemeClr val="bg1"/>
                </a:solidFill>
                <a:latin typeface="Times New Roman" panose="02020603050405020304" pitchFamily="18" charset="0"/>
                <a:cs typeface="Times New Roman" panose="02020603050405020304" pitchFamily="18" charset="0"/>
              </a:rPr>
              <a:t> Vì sao một số dòng chữ được in nghiêng và để </a:t>
            </a:r>
            <a:endParaRPr lang="vi-VN" sz="4000">
              <a:solidFill>
                <a:schemeClr val="bg1"/>
              </a:solidFill>
              <a:latin typeface="Times New Roman" panose="02020603050405020304" pitchFamily="18" charset="0"/>
              <a:cs typeface="Times New Roman" panose="02020603050405020304" pitchFamily="18" charset="0"/>
            </a:endParaRPr>
          </a:p>
          <a:p>
            <a:r>
              <a:rPr lang="fr-FR" sz="4000">
                <a:solidFill>
                  <a:schemeClr val="bg1"/>
                </a:solidFill>
                <a:latin typeface="Times New Roman" panose="02020603050405020304" pitchFamily="18" charset="0"/>
                <a:cs typeface="Times New Roman" panose="02020603050405020304" pitchFamily="18" charset="0"/>
              </a:rPr>
              <a:t>trong ngoặc đơn (trừ phần ở đầu)?</a:t>
            </a:r>
            <a:endParaRPr lang="en-GB" sz="4000">
              <a:solidFill>
                <a:schemeClr val="bg1"/>
              </a:solidFill>
              <a:latin typeface="Times New Roman" panose="02020603050405020304" pitchFamily="18" charset="0"/>
              <a:cs typeface="Times New Roman" panose="02020603050405020304" pitchFamily="18" charset="0"/>
            </a:endParaRPr>
          </a:p>
        </p:txBody>
      </p:sp>
      <p:sp>
        <p:nvSpPr>
          <p:cNvPr id="77904" name="AutoShape 80"/>
          <p:cNvSpPr>
            <a:spLocks noChangeArrowheads="1"/>
          </p:cNvSpPr>
          <p:nvPr/>
        </p:nvSpPr>
        <p:spPr bwMode="auto">
          <a:xfrm>
            <a:off x="1251773" y="1257300"/>
            <a:ext cx="250181" cy="228600"/>
          </a:xfrm>
          <a:prstGeom prst="diamond">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700">
              <a:solidFill>
                <a:srgbClr val="000000"/>
              </a:solidFill>
            </a:endParaRPr>
          </a:p>
        </p:txBody>
      </p:sp>
      <p:sp>
        <p:nvSpPr>
          <p:cNvPr id="77905" name="AutoShape 81"/>
          <p:cNvSpPr>
            <a:spLocks noChangeArrowheads="1"/>
          </p:cNvSpPr>
          <p:nvPr/>
        </p:nvSpPr>
        <p:spPr bwMode="auto">
          <a:xfrm>
            <a:off x="14136103" y="1257300"/>
            <a:ext cx="250181" cy="228600"/>
          </a:xfrm>
          <a:prstGeom prst="diamond">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700">
              <a:solidFill>
                <a:srgbClr val="000000"/>
              </a:solidFill>
            </a:endParaRPr>
          </a:p>
        </p:txBody>
      </p:sp>
      <p:sp>
        <p:nvSpPr>
          <p:cNvPr id="77862" name="AnswerD"/>
          <p:cNvSpPr>
            <a:spLocks noChangeArrowheads="1"/>
          </p:cNvSpPr>
          <p:nvPr/>
        </p:nvSpPr>
        <p:spPr bwMode="auto">
          <a:xfrm>
            <a:off x="1080066" y="7137787"/>
            <a:ext cx="6652260" cy="1769485"/>
          </a:xfrm>
          <a:prstGeom prst="hexagon">
            <a:avLst>
              <a:gd name="adj" fmla="val 34150"/>
              <a:gd name="vf" fmla="val 115470"/>
            </a:avLst>
          </a:prstGeom>
          <a:gradFill flip="none" rotWithShape="1">
            <a:gsLst>
              <a:gs pos="35000">
                <a:srgbClr val="0D0D0D"/>
              </a:gs>
              <a:gs pos="100000">
                <a:srgbClr val="161645"/>
              </a:gs>
            </a:gsLst>
            <a:lin ang="5400000" scaled="1"/>
            <a:tileRect/>
          </a:gradFill>
          <a:ln w="38100">
            <a:gradFill>
              <a:gsLst>
                <a:gs pos="0">
                  <a:schemeClr val="accent5">
                    <a:lumMod val="50000"/>
                  </a:schemeClr>
                </a:gs>
                <a:gs pos="100000">
                  <a:schemeClr val="accent2"/>
                </a:gs>
              </a:gsLst>
              <a:lin ang="0" scaled="0"/>
            </a:gradFill>
          </a:ln>
          <a:effectLst/>
        </p:spPr>
        <p:txBody>
          <a:bodyPr wrap="none" anchor="ctr"/>
          <a:lstStyle/>
          <a:p>
            <a:pPr algn="ctr"/>
            <a:endParaRPr lang="en-US" sz="2700">
              <a:solidFill>
                <a:srgbClr val="FFFFFF"/>
              </a:solidFill>
            </a:endParaRPr>
          </a:p>
        </p:txBody>
      </p:sp>
      <p:sp>
        <p:nvSpPr>
          <p:cNvPr id="77861" name="AnswerC"/>
          <p:cNvSpPr>
            <a:spLocks noChangeArrowheads="1"/>
          </p:cNvSpPr>
          <p:nvPr/>
        </p:nvSpPr>
        <p:spPr bwMode="auto">
          <a:xfrm>
            <a:off x="7894703" y="7225941"/>
            <a:ext cx="7414405" cy="1844590"/>
          </a:xfrm>
          <a:prstGeom prst="hexagon">
            <a:avLst>
              <a:gd name="adj" fmla="val 34150"/>
              <a:gd name="vf" fmla="val 115470"/>
            </a:avLst>
          </a:prstGeom>
          <a:gradFill flip="none" rotWithShape="1">
            <a:gsLst>
              <a:gs pos="35000">
                <a:srgbClr val="0D0D0D"/>
              </a:gs>
              <a:gs pos="100000">
                <a:srgbClr val="161645"/>
              </a:gs>
            </a:gsLst>
            <a:lin ang="5400000" scaled="1"/>
            <a:tileRect/>
          </a:gradFill>
          <a:ln w="38100">
            <a:gradFill>
              <a:gsLst>
                <a:gs pos="0">
                  <a:schemeClr val="accent5">
                    <a:lumMod val="50000"/>
                  </a:schemeClr>
                </a:gs>
                <a:gs pos="100000">
                  <a:schemeClr val="accent2"/>
                </a:gs>
              </a:gsLst>
              <a:lin ang="10800000" scaled="0"/>
            </a:gradFill>
          </a:ln>
          <a:effectLst/>
        </p:spPr>
        <p:txBody>
          <a:bodyPr wrap="none" anchor="ctr"/>
          <a:lstStyle/>
          <a:p>
            <a:pPr algn="ctr"/>
            <a:endParaRPr lang="en-US" sz="2700">
              <a:solidFill>
                <a:srgbClr val="FFFFFF"/>
              </a:solidFill>
            </a:endParaRPr>
          </a:p>
        </p:txBody>
      </p:sp>
      <p:sp>
        <p:nvSpPr>
          <p:cNvPr id="77864" name="AnswerB"/>
          <p:cNvSpPr>
            <a:spLocks noChangeArrowheads="1"/>
          </p:cNvSpPr>
          <p:nvPr/>
        </p:nvSpPr>
        <p:spPr bwMode="auto">
          <a:xfrm>
            <a:off x="7983325" y="5189725"/>
            <a:ext cx="7364983" cy="1878893"/>
          </a:xfrm>
          <a:prstGeom prst="hexagon">
            <a:avLst>
              <a:gd name="adj" fmla="val 34150"/>
              <a:gd name="vf" fmla="val 115470"/>
            </a:avLst>
          </a:prstGeom>
          <a:gradFill flip="none" rotWithShape="1">
            <a:gsLst>
              <a:gs pos="35000">
                <a:srgbClr val="0D0D0D"/>
              </a:gs>
              <a:gs pos="100000">
                <a:srgbClr val="161645"/>
              </a:gs>
            </a:gsLst>
            <a:lin ang="5400000" scaled="1"/>
            <a:tileRect/>
          </a:gradFill>
          <a:ln w="38100">
            <a:gradFill>
              <a:gsLst>
                <a:gs pos="0">
                  <a:schemeClr val="accent5">
                    <a:lumMod val="50000"/>
                  </a:schemeClr>
                </a:gs>
                <a:gs pos="100000">
                  <a:schemeClr val="accent2"/>
                </a:gs>
              </a:gsLst>
              <a:lin ang="0" scaled="0"/>
            </a:gradFill>
          </a:ln>
          <a:effectLst/>
        </p:spPr>
        <p:txBody>
          <a:bodyPr wrap="none" anchor="ctr"/>
          <a:lstStyle/>
          <a:p>
            <a:pPr algn="ctr"/>
            <a:endParaRPr lang="en-US" sz="2700">
              <a:solidFill>
                <a:srgbClr val="FFFFFF"/>
              </a:solidFill>
            </a:endParaRPr>
          </a:p>
        </p:txBody>
      </p:sp>
      <p:sp>
        <p:nvSpPr>
          <p:cNvPr id="77863" name="AnswerA"/>
          <p:cNvSpPr>
            <a:spLocks noChangeArrowheads="1"/>
          </p:cNvSpPr>
          <p:nvPr/>
        </p:nvSpPr>
        <p:spPr bwMode="auto">
          <a:xfrm>
            <a:off x="1142569" y="5170649"/>
            <a:ext cx="6656120" cy="1844817"/>
          </a:xfrm>
          <a:prstGeom prst="hexagon">
            <a:avLst>
              <a:gd name="adj" fmla="val 34150"/>
              <a:gd name="vf" fmla="val 115470"/>
            </a:avLst>
          </a:prstGeom>
          <a:gradFill flip="none" rotWithShape="1">
            <a:gsLst>
              <a:gs pos="35000">
                <a:srgbClr val="0D0D0D"/>
              </a:gs>
              <a:gs pos="100000">
                <a:srgbClr val="161645"/>
              </a:gs>
            </a:gsLst>
            <a:lin ang="5400000" scaled="1"/>
            <a:tileRect/>
          </a:gradFill>
          <a:ln w="38100">
            <a:gradFill>
              <a:gsLst>
                <a:gs pos="0">
                  <a:schemeClr val="accent5">
                    <a:lumMod val="50000"/>
                  </a:schemeClr>
                </a:gs>
                <a:gs pos="100000">
                  <a:schemeClr val="accent2"/>
                </a:gs>
              </a:gsLst>
              <a:lin ang="10800000" scaled="0"/>
            </a:gradFill>
          </a:ln>
          <a:effectLst/>
        </p:spPr>
        <p:txBody>
          <a:bodyPr wrap="none" anchor="ctr"/>
          <a:lstStyle/>
          <a:p>
            <a:pPr algn="ctr"/>
            <a:endParaRPr lang="en-US" sz="2700">
              <a:solidFill>
                <a:srgbClr val="FFFFFF"/>
              </a:solidFill>
            </a:endParaRPr>
          </a:p>
        </p:txBody>
      </p:sp>
      <p:sp>
        <p:nvSpPr>
          <p:cNvPr id="77877" name="AutoShape 53"/>
          <p:cNvSpPr>
            <a:spLocks noChangeArrowheads="1"/>
          </p:cNvSpPr>
          <p:nvPr/>
        </p:nvSpPr>
        <p:spPr bwMode="auto">
          <a:xfrm>
            <a:off x="8125478" y="6053458"/>
            <a:ext cx="176213" cy="176213"/>
          </a:xfrm>
          <a:prstGeom prst="diamond">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411480" anchor="ctr"/>
          <a:lstStyle/>
          <a:p>
            <a:r>
              <a:rPr lang="en-US" sz="4200" b="1" dirty="0">
                <a:solidFill>
                  <a:srgbClr val="FFFFFF"/>
                </a:solidFill>
              </a:rPr>
              <a:t>B</a:t>
            </a:r>
            <a:endParaRPr lang="en-US" sz="4200" b="1" dirty="0">
              <a:solidFill>
                <a:srgbClr val="FFFFFF"/>
              </a:solidFill>
            </a:endParaRPr>
          </a:p>
        </p:txBody>
      </p:sp>
      <p:sp>
        <p:nvSpPr>
          <p:cNvPr id="77878" name="AutoShape 54"/>
          <p:cNvSpPr>
            <a:spLocks noChangeArrowheads="1"/>
          </p:cNvSpPr>
          <p:nvPr/>
        </p:nvSpPr>
        <p:spPr bwMode="auto">
          <a:xfrm>
            <a:off x="8092943" y="8148236"/>
            <a:ext cx="176213" cy="176213"/>
          </a:xfrm>
          <a:prstGeom prst="diamond">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411480" anchor="ctr"/>
          <a:lstStyle/>
          <a:p>
            <a:r>
              <a:rPr lang="en-US" sz="4200" b="1" dirty="0">
                <a:solidFill>
                  <a:srgbClr val="FFFFFF"/>
                </a:solidFill>
              </a:rPr>
              <a:t>D</a:t>
            </a:r>
            <a:endParaRPr lang="en-US" sz="4200" b="1" dirty="0">
              <a:solidFill>
                <a:srgbClr val="FFFFFF"/>
              </a:solidFill>
            </a:endParaRPr>
          </a:p>
        </p:txBody>
      </p:sp>
      <p:sp>
        <p:nvSpPr>
          <p:cNvPr id="77879" name="AutoShape 55"/>
          <p:cNvSpPr>
            <a:spLocks noChangeArrowheads="1"/>
          </p:cNvSpPr>
          <p:nvPr/>
        </p:nvSpPr>
        <p:spPr bwMode="auto">
          <a:xfrm>
            <a:off x="1251773" y="6005507"/>
            <a:ext cx="176213" cy="176213"/>
          </a:xfrm>
          <a:prstGeom prst="diamond">
            <a:avLst/>
          </a:prstGeom>
          <a:solidFill>
            <a:schemeClr val="bg1"/>
          </a:solidFill>
          <a:ln>
            <a:noFill/>
          </a:ln>
          <a:effectLst/>
        </p:spPr>
        <p:txBody>
          <a:bodyPr wrap="none" lIns="411480" anchor="ctr"/>
          <a:lstStyle/>
          <a:p>
            <a:r>
              <a:rPr lang="en-US" sz="4200" b="1" dirty="0">
                <a:solidFill>
                  <a:srgbClr val="FFFFFF"/>
                </a:solidFill>
              </a:rPr>
              <a:t>A</a:t>
            </a:r>
            <a:endParaRPr lang="en-US" b="1" dirty="0">
              <a:solidFill>
                <a:srgbClr val="FFFFFF"/>
              </a:solidFill>
            </a:endParaRPr>
          </a:p>
        </p:txBody>
      </p:sp>
      <p:sp>
        <p:nvSpPr>
          <p:cNvPr id="77880" name="AutoShape 56"/>
          <p:cNvSpPr>
            <a:spLocks noChangeArrowheads="1"/>
          </p:cNvSpPr>
          <p:nvPr/>
        </p:nvSpPr>
        <p:spPr bwMode="auto">
          <a:xfrm>
            <a:off x="1251773" y="8148236"/>
            <a:ext cx="176213" cy="176213"/>
          </a:xfrm>
          <a:prstGeom prst="diamond">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411480" anchor="ctr"/>
          <a:lstStyle/>
          <a:p>
            <a:r>
              <a:rPr lang="en-US" sz="4200" b="1" dirty="0">
                <a:solidFill>
                  <a:srgbClr val="FFFFFF"/>
                </a:solidFill>
              </a:rPr>
              <a:t>C</a:t>
            </a:r>
            <a:endParaRPr lang="en-US" sz="4200" b="1" dirty="0">
              <a:solidFill>
                <a:srgbClr val="FFFFFF"/>
              </a:solidFill>
            </a:endParaRPr>
          </a:p>
        </p:txBody>
      </p:sp>
      <p:sp>
        <p:nvSpPr>
          <p:cNvPr id="5" name="StartTimerButton" hidden="1">
            <a:hlinkClick r:id="" action="ppaction://macro?name=StartPhoneTimer">
              <a:snd r:embed="rId6" name="66 Phone-A-Friend-pt2.wav"/>
            </a:hlinkClick>
          </p:cNvPr>
          <p:cNvSpPr/>
          <p:nvPr/>
        </p:nvSpPr>
        <p:spPr>
          <a:xfrm>
            <a:off x="7127738" y="3835278"/>
            <a:ext cx="1371600" cy="1371600"/>
          </a:xfrm>
          <a:prstGeom prst="ellipse">
            <a:avLst/>
          </a:prstGeom>
          <a:solidFill>
            <a:schemeClr val="accent6"/>
          </a:solidFill>
          <a:ln w="38100">
            <a:solidFill>
              <a:srgbClr val="FFFF00"/>
            </a:solidFill>
          </a:ln>
          <a:effectLst>
            <a:outerShdw blurRad="76200" dist="63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lnSpc>
                <a:spcPts val="2100"/>
              </a:lnSpc>
            </a:pPr>
            <a:r>
              <a:rPr lang="en-US" sz="2400" b="1" dirty="0">
                <a:solidFill>
                  <a:srgbClr val="BBE0E3">
                    <a:lumMod val="60000"/>
                    <a:lumOff val="40000"/>
                  </a:srgbClr>
                </a:solidFill>
                <a:effectLst>
                  <a:outerShdw blurRad="38100" dist="38100" dir="2700000" algn="tl">
                    <a:srgbClr val="000000">
                      <a:alpha val="43137"/>
                    </a:srgbClr>
                  </a:outerShdw>
                </a:effectLst>
                <a:latin typeface="Arial Black" panose="020B0A04020102020204" pitchFamily="34" charset="0"/>
              </a:rPr>
              <a:t>START</a:t>
            </a:r>
            <a:endParaRPr lang="en-US" sz="2400" b="1" dirty="0">
              <a:solidFill>
                <a:srgbClr val="BBE0E3">
                  <a:lumMod val="60000"/>
                  <a:lumOff val="40000"/>
                </a:srgbClr>
              </a:solidFill>
              <a:effectLst>
                <a:outerShdw blurRad="38100" dist="38100" dir="2700000" algn="tl">
                  <a:srgbClr val="000000">
                    <a:alpha val="43137"/>
                  </a:srgbClr>
                </a:outerShdw>
              </a:effectLst>
              <a:latin typeface="Arial Black" panose="020B0A04020102020204" pitchFamily="34" charset="0"/>
            </a:endParaRPr>
          </a:p>
          <a:p>
            <a:pPr algn="ctr">
              <a:lnSpc>
                <a:spcPts val="2100"/>
              </a:lnSpc>
            </a:pPr>
            <a:r>
              <a:rPr lang="en-US" sz="2400" b="1" dirty="0">
                <a:solidFill>
                  <a:srgbClr val="BBE0E3">
                    <a:lumMod val="60000"/>
                    <a:lumOff val="40000"/>
                  </a:srgbClr>
                </a:solidFill>
                <a:effectLst>
                  <a:outerShdw blurRad="38100" dist="38100" dir="2700000" algn="tl">
                    <a:srgbClr val="000000">
                      <a:alpha val="43137"/>
                    </a:srgbClr>
                  </a:outerShdw>
                </a:effectLst>
                <a:latin typeface="Arial Black" panose="020B0A04020102020204" pitchFamily="34" charset="0"/>
              </a:rPr>
              <a:t>TIMER</a:t>
            </a:r>
            <a:endParaRPr lang="en-US" sz="2400" b="1" dirty="0">
              <a:solidFill>
                <a:srgbClr val="BBE0E3">
                  <a:lumMod val="60000"/>
                  <a:lumOff val="40000"/>
                </a:srgbClr>
              </a:solidFill>
              <a:effectLst>
                <a:outerShdw blurRad="38100" dist="38100" dir="2700000" algn="tl">
                  <a:srgbClr val="000000">
                    <a:alpha val="43137"/>
                  </a:srgbClr>
                </a:outerShdw>
              </a:effectLst>
              <a:latin typeface="Arial Black" panose="020B0A04020102020204" pitchFamily="34" charset="0"/>
            </a:endParaRPr>
          </a:p>
        </p:txBody>
      </p:sp>
      <p:sp>
        <p:nvSpPr>
          <p:cNvPr id="123" name="CloseAskPoll" hidden="1">
            <a:hlinkClick r:id="" action="ppaction://macro?name=EndLifeline"/>
          </p:cNvPr>
          <p:cNvSpPr/>
          <p:nvPr/>
        </p:nvSpPr>
        <p:spPr>
          <a:xfrm>
            <a:off x="11621123" y="2531170"/>
            <a:ext cx="1234440" cy="365639"/>
          </a:xfrm>
          <a:prstGeom prst="rect">
            <a:avLst/>
          </a:prstGeom>
          <a:ln w="19050">
            <a:solidFill>
              <a:schemeClr val="accent6">
                <a:lumMod val="60000"/>
                <a:lumOff val="40000"/>
              </a:schemeClr>
            </a:solidFill>
          </a:ln>
        </p:spPr>
        <p:style>
          <a:lnRef idx="2">
            <a:schemeClr val="dk1">
              <a:shade val="50000"/>
            </a:schemeClr>
          </a:lnRef>
          <a:fillRef idx="1">
            <a:schemeClr val="dk1"/>
          </a:fillRef>
          <a:effectRef idx="0">
            <a:schemeClr val="dk1"/>
          </a:effectRef>
          <a:fontRef idx="minor">
            <a:schemeClr val="lt1"/>
          </a:fontRef>
        </p:style>
        <p:txBody>
          <a:bodyPr lIns="0" rIns="0" rtlCol="0" anchor="ctr"/>
          <a:lstStyle/>
          <a:p>
            <a:pPr algn="ctr"/>
            <a:r>
              <a:rPr lang="en-US" sz="2400" b="1" dirty="0">
                <a:solidFill>
                  <a:srgbClr val="FFFFFF"/>
                </a:solidFill>
                <a:latin typeface="Arial Black" panose="020B0A04020102020204" pitchFamily="34" charset="0"/>
              </a:rPr>
              <a:t>CLOSE</a:t>
            </a:r>
            <a:endParaRPr lang="en-US" sz="2400" b="1" dirty="0">
              <a:solidFill>
                <a:srgbClr val="FFFFFF"/>
              </a:solidFill>
              <a:latin typeface="Arial Black" panose="020B0A04020102020204" pitchFamily="34" charset="0"/>
            </a:endParaRPr>
          </a:p>
        </p:txBody>
      </p:sp>
      <p:sp>
        <p:nvSpPr>
          <p:cNvPr id="124" name="StopPhoneTimer" hidden="1">
            <a:hlinkClick r:id="" action="ppaction://macro?name=EndLifeline"/>
          </p:cNvPr>
          <p:cNvSpPr/>
          <p:nvPr/>
        </p:nvSpPr>
        <p:spPr>
          <a:xfrm>
            <a:off x="7272258" y="5143501"/>
            <a:ext cx="1097280" cy="365639"/>
          </a:xfrm>
          <a:prstGeom prst="hexagon">
            <a:avLst/>
          </a:prstGeom>
          <a:ln w="19050">
            <a:solidFill>
              <a:schemeClr val="accent6">
                <a:lumMod val="60000"/>
                <a:lumOff val="40000"/>
              </a:schemeClr>
            </a:solidFill>
          </a:ln>
        </p:spPr>
        <p:style>
          <a:lnRef idx="2">
            <a:schemeClr val="dk1">
              <a:shade val="50000"/>
            </a:schemeClr>
          </a:lnRef>
          <a:fillRef idx="1">
            <a:schemeClr val="dk1"/>
          </a:fillRef>
          <a:effectRef idx="0">
            <a:schemeClr val="dk1"/>
          </a:effectRef>
          <a:fontRef idx="minor">
            <a:schemeClr val="lt1"/>
          </a:fontRef>
        </p:style>
        <p:txBody>
          <a:bodyPr lIns="0" rIns="0" rtlCol="0" anchor="ctr"/>
          <a:lstStyle/>
          <a:p>
            <a:pPr algn="ctr"/>
            <a:r>
              <a:rPr lang="en-US" sz="2400" b="1" dirty="0">
                <a:solidFill>
                  <a:srgbClr val="FFFFFF"/>
                </a:solidFill>
                <a:latin typeface="Arial Black" panose="020B0A04020102020204" pitchFamily="34" charset="0"/>
              </a:rPr>
              <a:t>END</a:t>
            </a:r>
            <a:endParaRPr lang="en-US" sz="2400" b="1" dirty="0">
              <a:solidFill>
                <a:srgbClr val="FFFFFF"/>
              </a:solidFill>
              <a:latin typeface="Arial Black" panose="020B0A04020102020204" pitchFamily="34" charset="0"/>
            </a:endParaRPr>
          </a:p>
        </p:txBody>
      </p:sp>
      <p:grpSp>
        <p:nvGrpSpPr>
          <p:cNvPr id="128" name="FiftyFifty" hidden="1"/>
          <p:cNvGrpSpPr/>
          <p:nvPr/>
        </p:nvGrpSpPr>
        <p:grpSpPr>
          <a:xfrm>
            <a:off x="5855300" y="8938331"/>
            <a:ext cx="1248003" cy="623510"/>
            <a:chOff x="-1855955" y="3274526"/>
            <a:chExt cx="1575210" cy="786985"/>
          </a:xfrm>
        </p:grpSpPr>
        <p:sp>
          <p:nvSpPr>
            <p:cNvPr id="129" name="Lifeline" hidden="1">
              <a:hlinkClick r:id="" action="ppaction://macro?name=FiftyFifty"/>
            </p:cNvPr>
            <p:cNvSpPr/>
            <p:nvPr/>
          </p:nvSpPr>
          <p:spPr>
            <a:xfrm>
              <a:off x="-1855955" y="3274526"/>
              <a:ext cx="1575210" cy="786985"/>
            </a:xfrm>
            <a:prstGeom prst="ellipse">
              <a:avLst/>
            </a:prstGeom>
            <a:solidFill>
              <a:schemeClr val="tx1"/>
            </a:solidFill>
            <a:ln w="28575">
              <a:gradFill flip="none" rotWithShape="1">
                <a:gsLst>
                  <a:gs pos="0">
                    <a:srgbClr val="3366FF"/>
                  </a:gs>
                  <a:gs pos="49000">
                    <a:schemeClr val="accent1">
                      <a:lumMod val="97000"/>
                      <a:lumOff val="3000"/>
                    </a:schemeClr>
                  </a:gs>
                  <a:gs pos="100000">
                    <a:srgbClr val="3366FF"/>
                  </a:gs>
                </a:gsLst>
                <a:lin ang="0" scaled="0"/>
                <a:tileRect/>
              </a:gra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endParaRPr lang="en-US" sz="6000" b="1" spc="-450" dirty="0">
                <a:solidFill>
                  <a:prstClr val="white"/>
                </a:solidFill>
              </a:endParaRPr>
            </a:p>
          </p:txBody>
        </p:sp>
        <p:pic>
          <p:nvPicPr>
            <p:cNvPr id="132" name="Picture 131" hidden="1">
              <a:hlinkClick r:id="" action="ppaction://macro?name=FiftyFifty"/>
            </p:cNvPr>
            <p:cNvPicPr>
              <a:picLocks noChangeAspect="1"/>
            </p:cNvPicPr>
            <p:nvPr/>
          </p:nvPicPr>
          <p:blipFill rotWithShape="1">
            <a:blip r:embed="rId7" cstate="print">
              <a:extLst>
                <a:ext uri="{28A0092B-C50C-407E-A947-70E740481C1C}">
                  <a14:useLocalDpi xmlns:a14="http://schemas.microsoft.com/office/drawing/2010/main" val="0"/>
                </a:ext>
              </a:extLst>
            </a:blip>
            <a:srcRect l="18104" t="24368" r="16082" b="32681"/>
            <a:stretch>
              <a:fillRect/>
            </a:stretch>
          </p:blipFill>
          <p:spPr>
            <a:xfrm>
              <a:off x="-1670217" y="3446042"/>
              <a:ext cx="1203735" cy="460860"/>
            </a:xfrm>
            <a:prstGeom prst="rect">
              <a:avLst/>
            </a:prstGeom>
          </p:spPr>
        </p:pic>
      </p:grpSp>
      <p:grpSp>
        <p:nvGrpSpPr>
          <p:cNvPr id="133" name="AskAudience" hidden="1"/>
          <p:cNvGrpSpPr/>
          <p:nvPr/>
        </p:nvGrpSpPr>
        <p:grpSpPr>
          <a:xfrm>
            <a:off x="7208246" y="8938331"/>
            <a:ext cx="1248003" cy="623510"/>
            <a:chOff x="-1855955" y="260905"/>
            <a:chExt cx="1575210" cy="786985"/>
          </a:xfrm>
        </p:grpSpPr>
        <p:sp>
          <p:nvSpPr>
            <p:cNvPr id="134" name="Lifeline" hidden="1">
              <a:hlinkClick r:id="" action="ppaction://macro?name=AskAudience"/>
            </p:cNvPr>
            <p:cNvSpPr/>
            <p:nvPr/>
          </p:nvSpPr>
          <p:spPr>
            <a:xfrm>
              <a:off x="-1855955" y="260905"/>
              <a:ext cx="1575210" cy="786985"/>
            </a:xfrm>
            <a:prstGeom prst="ellipse">
              <a:avLst/>
            </a:prstGeom>
            <a:solidFill>
              <a:schemeClr val="tx1"/>
            </a:solidFill>
            <a:ln w="28575">
              <a:gradFill flip="none" rotWithShape="1">
                <a:gsLst>
                  <a:gs pos="0">
                    <a:srgbClr val="3366FF"/>
                  </a:gs>
                  <a:gs pos="49000">
                    <a:schemeClr val="accent1">
                      <a:lumMod val="97000"/>
                      <a:lumOff val="3000"/>
                    </a:schemeClr>
                  </a:gs>
                  <a:gs pos="100000">
                    <a:srgbClr val="3366FF"/>
                  </a:gs>
                </a:gsLst>
                <a:lin ang="0" scaled="0"/>
                <a:tileRect/>
              </a:gra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endParaRPr lang="en-US" sz="6000" b="1" spc="-450" dirty="0">
                <a:solidFill>
                  <a:prstClr val="white"/>
                </a:solidFill>
              </a:endParaRPr>
            </a:p>
          </p:txBody>
        </p:sp>
        <p:pic>
          <p:nvPicPr>
            <p:cNvPr id="135" name="Picture 134" hidden="1">
              <a:hlinkClick r:id="" action="ppaction://macro?name=AskAudience"/>
            </p:cNvPr>
            <p:cNvPicPr>
              <a:picLocks noChangeAspect="1"/>
            </p:cNvPicPr>
            <p:nvPr/>
          </p:nvPicPr>
          <p:blipFill rotWithShape="1">
            <a:blip r:embed="rId8" cstate="print">
              <a:extLst>
                <a:ext uri="{28A0092B-C50C-407E-A947-70E740481C1C}">
                  <a14:useLocalDpi xmlns:a14="http://schemas.microsoft.com/office/drawing/2010/main" val="0"/>
                </a:ext>
              </a:extLst>
            </a:blip>
            <a:srcRect l="17092" t="15136" r="19425" b="32640"/>
            <a:stretch>
              <a:fillRect/>
            </a:stretch>
          </p:blipFill>
          <p:spPr>
            <a:xfrm>
              <a:off x="-1567615" y="347158"/>
              <a:ext cx="998530" cy="614479"/>
            </a:xfrm>
            <a:prstGeom prst="rect">
              <a:avLst/>
            </a:prstGeom>
          </p:spPr>
        </p:pic>
      </p:grpSp>
      <p:grpSp>
        <p:nvGrpSpPr>
          <p:cNvPr id="147" name="PlusOne" hidden="1"/>
          <p:cNvGrpSpPr/>
          <p:nvPr/>
        </p:nvGrpSpPr>
        <p:grpSpPr>
          <a:xfrm>
            <a:off x="8556653" y="8938331"/>
            <a:ext cx="1248003" cy="623510"/>
            <a:chOff x="-1855955" y="4257568"/>
            <a:chExt cx="1575210" cy="786985"/>
          </a:xfrm>
        </p:grpSpPr>
        <p:sp>
          <p:nvSpPr>
            <p:cNvPr id="148" name="Lifeline" hidden="1">
              <a:hlinkClick r:id="" action="ppaction://macro?name=PlusOne"/>
            </p:cNvPr>
            <p:cNvSpPr/>
            <p:nvPr/>
          </p:nvSpPr>
          <p:spPr>
            <a:xfrm>
              <a:off x="-1855955" y="4257568"/>
              <a:ext cx="1575210" cy="786985"/>
            </a:xfrm>
            <a:prstGeom prst="ellipse">
              <a:avLst/>
            </a:prstGeom>
            <a:solidFill>
              <a:schemeClr val="tx1"/>
            </a:solidFill>
            <a:ln w="28575">
              <a:gradFill flip="none" rotWithShape="1">
                <a:gsLst>
                  <a:gs pos="0">
                    <a:srgbClr val="3366FF"/>
                  </a:gs>
                  <a:gs pos="49000">
                    <a:schemeClr val="accent1">
                      <a:lumMod val="97000"/>
                      <a:lumOff val="3000"/>
                    </a:schemeClr>
                  </a:gs>
                  <a:gs pos="100000">
                    <a:srgbClr val="3366FF"/>
                  </a:gs>
                </a:gsLst>
                <a:lin ang="0" scaled="0"/>
                <a:tileRect/>
              </a:gra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endParaRPr lang="en-US" sz="6000" b="1" spc="-450" dirty="0">
                <a:solidFill>
                  <a:prstClr val="white"/>
                </a:solidFill>
              </a:endParaRPr>
            </a:p>
          </p:txBody>
        </p:sp>
        <p:pic>
          <p:nvPicPr>
            <p:cNvPr id="149" name="Picture 148" hidden="1">
              <a:hlinkClick r:id="" action="ppaction://macro?name=PlusOne"/>
            </p:cNvPr>
            <p:cNvPicPr>
              <a:picLocks noChangeAspect="1"/>
            </p:cNvPicPr>
            <p:nvPr/>
          </p:nvPicPr>
          <p:blipFill rotWithShape="1">
            <a:blip r:embed="rId9" cstate="print">
              <a:extLst>
                <a:ext uri="{28A0092B-C50C-407E-A947-70E740481C1C}">
                  <a14:useLocalDpi xmlns:a14="http://schemas.microsoft.com/office/drawing/2010/main" val="0"/>
                </a:ext>
              </a:extLst>
            </a:blip>
            <a:srcRect l="24933" t="28170" r="25335" b="40810"/>
            <a:stretch>
              <a:fillRect/>
            </a:stretch>
          </p:blipFill>
          <p:spPr>
            <a:xfrm>
              <a:off x="-1471602" y="4401428"/>
              <a:ext cx="806505" cy="499265"/>
            </a:xfrm>
            <a:prstGeom prst="rect">
              <a:avLst/>
            </a:prstGeom>
          </p:spPr>
        </p:pic>
      </p:grpSp>
      <p:grpSp>
        <p:nvGrpSpPr>
          <p:cNvPr id="150" name="LL1X" hidden="1"/>
          <p:cNvGrpSpPr/>
          <p:nvPr/>
        </p:nvGrpSpPr>
        <p:grpSpPr>
          <a:xfrm>
            <a:off x="5793501" y="8708901"/>
            <a:ext cx="1371600" cy="1082367"/>
            <a:chOff x="3862334" y="5805934"/>
            <a:chExt cx="914400" cy="721578"/>
          </a:xfrm>
        </p:grpSpPr>
        <p:sp>
          <p:nvSpPr>
            <p:cNvPr id="151" name="shape" hidden="1"/>
            <p:cNvSpPr/>
            <p:nvPr/>
          </p:nvSpPr>
          <p:spPr>
            <a:xfrm>
              <a:off x="3862334" y="5936597"/>
              <a:ext cx="914400" cy="457200"/>
            </a:xfrm>
            <a:prstGeom prst="ellipse">
              <a:avLst/>
            </a:prstGeom>
            <a:solidFill>
              <a:schemeClr val="tx1">
                <a:alpha val="1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endParaRPr lang="en-US" sz="2700" b="1" dirty="0">
                <a:solidFill>
                  <a:srgbClr val="FFFFFF"/>
                </a:solidFill>
              </a:endParaRPr>
            </a:p>
          </p:txBody>
        </p:sp>
        <p:sp>
          <p:nvSpPr>
            <p:cNvPr id="152" name="Fifty" hidden="1"/>
            <p:cNvSpPr/>
            <p:nvPr/>
          </p:nvSpPr>
          <p:spPr>
            <a:xfrm rot="18900000">
              <a:off x="3967135" y="5805934"/>
              <a:ext cx="721578" cy="721578"/>
            </a:xfrm>
            <a:prstGeom prst="plus">
              <a:avLst>
                <a:gd name="adj" fmla="val 40402"/>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srgbClr val="FFFFFF"/>
                </a:solidFill>
              </a:endParaRPr>
            </a:p>
          </p:txBody>
        </p:sp>
      </p:grpSp>
      <p:grpSp>
        <p:nvGrpSpPr>
          <p:cNvPr id="153" name="LL2X" hidden="1"/>
          <p:cNvGrpSpPr/>
          <p:nvPr/>
        </p:nvGrpSpPr>
        <p:grpSpPr>
          <a:xfrm>
            <a:off x="7146447" y="8708901"/>
            <a:ext cx="1371600" cy="1082367"/>
            <a:chOff x="4764298" y="5805934"/>
            <a:chExt cx="914400" cy="721578"/>
          </a:xfrm>
        </p:grpSpPr>
        <p:sp>
          <p:nvSpPr>
            <p:cNvPr id="154" name="shape" hidden="1"/>
            <p:cNvSpPr/>
            <p:nvPr/>
          </p:nvSpPr>
          <p:spPr>
            <a:xfrm>
              <a:off x="4764298" y="5936597"/>
              <a:ext cx="914400" cy="457200"/>
            </a:xfrm>
            <a:prstGeom prst="ellipse">
              <a:avLst/>
            </a:prstGeom>
            <a:solidFill>
              <a:schemeClr val="tx1">
                <a:alpha val="1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endParaRPr lang="en-US" sz="2700" b="1" dirty="0">
                <a:solidFill>
                  <a:srgbClr val="FFFFFF"/>
                </a:solidFill>
              </a:endParaRPr>
            </a:p>
          </p:txBody>
        </p:sp>
        <p:sp>
          <p:nvSpPr>
            <p:cNvPr id="155" name="Audience" hidden="1"/>
            <p:cNvSpPr/>
            <p:nvPr/>
          </p:nvSpPr>
          <p:spPr>
            <a:xfrm rot="18900000">
              <a:off x="4871242" y="5805934"/>
              <a:ext cx="721578" cy="721578"/>
            </a:xfrm>
            <a:prstGeom prst="plus">
              <a:avLst>
                <a:gd name="adj" fmla="val 40402"/>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srgbClr val="FFFFFF"/>
                </a:solidFill>
              </a:endParaRPr>
            </a:p>
          </p:txBody>
        </p:sp>
      </p:grpSp>
      <p:grpSp>
        <p:nvGrpSpPr>
          <p:cNvPr id="156" name="LL3X" hidden="1"/>
          <p:cNvGrpSpPr/>
          <p:nvPr/>
        </p:nvGrpSpPr>
        <p:grpSpPr>
          <a:xfrm>
            <a:off x="8494854" y="8708901"/>
            <a:ext cx="1371600" cy="1082367"/>
            <a:chOff x="5663236" y="5805934"/>
            <a:chExt cx="914400" cy="721578"/>
          </a:xfrm>
        </p:grpSpPr>
        <p:sp>
          <p:nvSpPr>
            <p:cNvPr id="157" name="shape" hidden="1"/>
            <p:cNvSpPr/>
            <p:nvPr/>
          </p:nvSpPr>
          <p:spPr>
            <a:xfrm>
              <a:off x="5663236" y="5915407"/>
              <a:ext cx="914400" cy="457200"/>
            </a:xfrm>
            <a:prstGeom prst="ellipse">
              <a:avLst/>
            </a:prstGeom>
            <a:solidFill>
              <a:schemeClr val="tx1">
                <a:alpha val="1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endParaRPr lang="en-US" sz="4800" dirty="0">
                <a:solidFill>
                  <a:srgbClr val="FFFFFF"/>
                </a:solidFill>
              </a:endParaRPr>
            </a:p>
          </p:txBody>
        </p:sp>
        <p:sp>
          <p:nvSpPr>
            <p:cNvPr id="158" name="Phone" hidden="1"/>
            <p:cNvSpPr/>
            <p:nvPr/>
          </p:nvSpPr>
          <p:spPr>
            <a:xfrm rot="18900000">
              <a:off x="5762648" y="5805934"/>
              <a:ext cx="721578" cy="721578"/>
            </a:xfrm>
            <a:prstGeom prst="plus">
              <a:avLst>
                <a:gd name="adj" fmla="val 40402"/>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srgbClr val="FFFFFF"/>
                </a:solidFill>
              </a:endParaRPr>
            </a:p>
          </p:txBody>
        </p:sp>
      </p:grpSp>
      <p:sp>
        <p:nvSpPr>
          <p:cNvPr id="160" name="PlusOneText" hidden="1"/>
          <p:cNvSpPr txBox="1"/>
          <p:nvPr/>
        </p:nvSpPr>
        <p:spPr>
          <a:xfrm>
            <a:off x="7025684" y="7193815"/>
            <a:ext cx="1574129" cy="891278"/>
          </a:xfrm>
          <a:prstGeom prst="ellipse">
            <a:avLst/>
          </a:prstGeom>
          <a:solidFill>
            <a:schemeClr val="tx1"/>
          </a:solidFill>
          <a:ln w="44450">
            <a:solidFill>
              <a:srgbClr val="3366FF"/>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defPPr>
              <a:defRPr lang="en-US"/>
            </a:defPPr>
            <a:lvl1pPr algn="ctr">
              <a:defRPr sz="4000" b="1" spc="-300">
                <a:solidFill>
                  <a:prstClr val="white"/>
                </a:solidFill>
                <a:latin typeface="+mn-lt"/>
              </a:defRPr>
            </a:lvl1pPr>
            <a:lvl2pPr>
              <a:defRPr>
                <a:solidFill>
                  <a:schemeClr val="lt1"/>
                </a:solidFill>
                <a:latin typeface="+mn-lt"/>
              </a:defRPr>
            </a:lvl2pPr>
            <a:lvl3pPr>
              <a:defRPr>
                <a:solidFill>
                  <a:schemeClr val="lt1"/>
                </a:solidFill>
                <a:latin typeface="+mn-lt"/>
              </a:defRPr>
            </a:lvl3pPr>
            <a:lvl4pPr>
              <a:defRPr>
                <a:solidFill>
                  <a:schemeClr val="lt1"/>
                </a:solidFill>
                <a:latin typeface="+mn-lt"/>
              </a:defRPr>
            </a:lvl4pPr>
            <a:lvl5pPr>
              <a:defRPr>
                <a:solidFill>
                  <a:schemeClr val="lt1"/>
                </a:solidFill>
                <a:latin typeface="+mn-lt"/>
              </a:defRPr>
            </a:lvl5pPr>
            <a:lvl6pPr>
              <a:defRPr>
                <a:solidFill>
                  <a:schemeClr val="lt1"/>
                </a:solidFill>
                <a:latin typeface="+mn-lt"/>
              </a:defRPr>
            </a:lvl6pPr>
            <a:lvl7pPr>
              <a:defRPr>
                <a:solidFill>
                  <a:schemeClr val="lt1"/>
                </a:solidFill>
                <a:latin typeface="+mn-lt"/>
              </a:defRPr>
            </a:lvl7pPr>
            <a:lvl8pPr>
              <a:defRPr>
                <a:solidFill>
                  <a:schemeClr val="lt1"/>
                </a:solidFill>
                <a:latin typeface="+mn-lt"/>
              </a:defRPr>
            </a:lvl8pPr>
            <a:lvl9pPr>
              <a:defRPr>
                <a:solidFill>
                  <a:schemeClr val="lt1"/>
                </a:solidFill>
                <a:latin typeface="+mn-lt"/>
              </a:defRPr>
            </a:lvl9pPr>
          </a:lstStyle>
          <a:p>
            <a:r>
              <a:rPr lang="en-US" sz="4200" dirty="0">
                <a:sym typeface="Wingdings 2" panose="05020102010507070707" pitchFamily="18" charset="2"/>
              </a:rPr>
              <a:t></a:t>
            </a:r>
            <a:r>
              <a:rPr lang="en-US" sz="6000" dirty="0"/>
              <a:t>1</a:t>
            </a:r>
            <a:endParaRPr lang="en-US" sz="6000" dirty="0"/>
          </a:p>
        </p:txBody>
      </p:sp>
      <p:sp>
        <p:nvSpPr>
          <p:cNvPr id="161" name="DoubleDipText" hidden="1"/>
          <p:cNvSpPr txBox="1"/>
          <p:nvPr/>
        </p:nvSpPr>
        <p:spPr>
          <a:xfrm>
            <a:off x="7025684" y="7193815"/>
            <a:ext cx="1574129" cy="891278"/>
          </a:xfrm>
          <a:prstGeom prst="ellipse">
            <a:avLst/>
          </a:prstGeom>
          <a:solidFill>
            <a:schemeClr val="tx1"/>
          </a:solidFill>
          <a:ln w="44450">
            <a:solidFill>
              <a:srgbClr val="3366FF"/>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defPPr>
              <a:defRPr lang="en-US"/>
            </a:defPPr>
            <a:lvl1pPr algn="ctr">
              <a:defRPr sz="4000" b="1" spc="-300">
                <a:solidFill>
                  <a:prstClr val="white"/>
                </a:solidFill>
                <a:latin typeface="+mn-lt"/>
              </a:defRPr>
            </a:lvl1pPr>
            <a:lvl2pPr>
              <a:defRPr>
                <a:solidFill>
                  <a:schemeClr val="lt1"/>
                </a:solidFill>
                <a:latin typeface="+mn-lt"/>
              </a:defRPr>
            </a:lvl2pPr>
            <a:lvl3pPr>
              <a:defRPr>
                <a:solidFill>
                  <a:schemeClr val="lt1"/>
                </a:solidFill>
                <a:latin typeface="+mn-lt"/>
              </a:defRPr>
            </a:lvl3pPr>
            <a:lvl4pPr>
              <a:defRPr>
                <a:solidFill>
                  <a:schemeClr val="lt1"/>
                </a:solidFill>
                <a:latin typeface="+mn-lt"/>
              </a:defRPr>
            </a:lvl4pPr>
            <a:lvl5pPr>
              <a:defRPr>
                <a:solidFill>
                  <a:schemeClr val="lt1"/>
                </a:solidFill>
                <a:latin typeface="+mn-lt"/>
              </a:defRPr>
            </a:lvl5pPr>
            <a:lvl6pPr>
              <a:defRPr>
                <a:solidFill>
                  <a:schemeClr val="lt1"/>
                </a:solidFill>
                <a:latin typeface="+mn-lt"/>
              </a:defRPr>
            </a:lvl6pPr>
            <a:lvl7pPr>
              <a:defRPr>
                <a:solidFill>
                  <a:schemeClr val="lt1"/>
                </a:solidFill>
                <a:latin typeface="+mn-lt"/>
              </a:defRPr>
            </a:lvl7pPr>
            <a:lvl8pPr>
              <a:defRPr>
                <a:solidFill>
                  <a:schemeClr val="lt1"/>
                </a:solidFill>
                <a:latin typeface="+mn-lt"/>
              </a:defRPr>
            </a:lvl8pPr>
            <a:lvl9pPr>
              <a:defRPr>
                <a:solidFill>
                  <a:schemeClr val="lt1"/>
                </a:solidFill>
                <a:latin typeface="+mn-lt"/>
              </a:defRPr>
            </a:lvl9pPr>
          </a:lstStyle>
          <a:p>
            <a:r>
              <a:rPr lang="en-US" sz="4200" dirty="0">
                <a:sym typeface="Wingdings 2" panose="05020102010507070707" pitchFamily="18" charset="2"/>
              </a:rPr>
              <a:t></a:t>
            </a:r>
            <a:r>
              <a:rPr lang="en-US" sz="6000" dirty="0"/>
              <a:t>2</a:t>
            </a:r>
            <a:endParaRPr lang="en-US" sz="6000" dirty="0"/>
          </a:p>
        </p:txBody>
      </p:sp>
      <p:grpSp>
        <p:nvGrpSpPr>
          <p:cNvPr id="138" name="ContinueWon" hidden="1"/>
          <p:cNvGrpSpPr/>
          <p:nvPr/>
        </p:nvGrpSpPr>
        <p:grpSpPr>
          <a:xfrm>
            <a:off x="4895375" y="5382647"/>
            <a:ext cx="5861636" cy="923948"/>
            <a:chOff x="920627" y="206375"/>
            <a:chExt cx="8983609" cy="1416050"/>
          </a:xfrm>
        </p:grpSpPr>
        <p:sp>
          <p:nvSpPr>
            <p:cNvPr id="139" name="WonValue" hidden="1">
              <a:hlinkClick r:id="" action="ppaction://macro?name=NextQuestion"/>
            </p:cNvPr>
            <p:cNvSpPr>
              <a:spLocks noChangeArrowheads="1"/>
            </p:cNvSpPr>
            <p:nvPr/>
          </p:nvSpPr>
          <p:spPr bwMode="auto">
            <a:xfrm>
              <a:off x="920627" y="206375"/>
              <a:ext cx="8983609" cy="1416050"/>
            </a:xfrm>
            <a:prstGeom prst="hexagon">
              <a:avLst>
                <a:gd name="adj" fmla="val 34128"/>
                <a:gd name="vf" fmla="val 115470"/>
              </a:avLst>
            </a:prstGeom>
            <a:gradFill flip="none" rotWithShape="1">
              <a:gsLst>
                <a:gs pos="35000">
                  <a:srgbClr val="0D0D0D"/>
                </a:gs>
                <a:gs pos="100000">
                  <a:srgbClr val="161645"/>
                </a:gs>
              </a:gsLst>
              <a:lin ang="5400000" scaled="1"/>
              <a:tileRect/>
            </a:gradFill>
            <a:ln w="50800" cap="sq">
              <a:gradFill>
                <a:gsLst>
                  <a:gs pos="50000">
                    <a:schemeClr val="accent5">
                      <a:lumMod val="50000"/>
                    </a:schemeClr>
                  </a:gs>
                  <a:gs pos="100000">
                    <a:schemeClr val="accent2"/>
                  </a:gs>
                  <a:gs pos="0">
                    <a:schemeClr val="accent2"/>
                  </a:gs>
                </a:gsLst>
                <a:lin ang="10800000" scaled="0"/>
              </a:gradFill>
              <a:miter lim="800000"/>
            </a:ln>
            <a:effectLst/>
          </p:spPr>
          <p:txBody>
            <a:bodyPr wrap="none" tIns="0" anchor="ctr"/>
            <a:lstStyle/>
            <a:p>
              <a:pPr algn="ctr"/>
              <a:r>
                <a:rPr lang="en-US" sz="6600" b="1">
                  <a:solidFill>
                    <a:srgbClr val="FFFFFF"/>
                  </a:solidFill>
                </a:rPr>
                <a:t>$200</a:t>
              </a:r>
              <a:endParaRPr lang="en-US" sz="6600" b="1" dirty="0">
                <a:solidFill>
                  <a:srgbClr val="FFFFFF"/>
                </a:solidFill>
              </a:endParaRPr>
            </a:p>
          </p:txBody>
        </p:sp>
        <p:sp>
          <p:nvSpPr>
            <p:cNvPr id="140" name="AutoShape 80" hidden="1"/>
            <p:cNvSpPr>
              <a:spLocks noChangeAspect="1" noChangeArrowheads="1"/>
            </p:cNvSpPr>
            <p:nvPr/>
          </p:nvSpPr>
          <p:spPr bwMode="auto">
            <a:xfrm>
              <a:off x="1096655" y="811067"/>
              <a:ext cx="243460" cy="235912"/>
            </a:xfrm>
            <a:prstGeom prst="diamond">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650">
                <a:solidFill>
                  <a:srgbClr val="000000"/>
                </a:solidFill>
              </a:endParaRPr>
            </a:p>
          </p:txBody>
        </p:sp>
        <p:sp>
          <p:nvSpPr>
            <p:cNvPr id="141" name="AutoShape 81" hidden="1"/>
            <p:cNvSpPr>
              <a:spLocks noChangeAspect="1" noChangeArrowheads="1"/>
            </p:cNvSpPr>
            <p:nvPr/>
          </p:nvSpPr>
          <p:spPr bwMode="auto">
            <a:xfrm>
              <a:off x="9462786" y="811067"/>
              <a:ext cx="243460" cy="235912"/>
            </a:xfrm>
            <a:prstGeom prst="diamond">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650">
                <a:solidFill>
                  <a:srgbClr val="000000"/>
                </a:solidFill>
              </a:endParaRPr>
            </a:p>
          </p:txBody>
        </p:sp>
      </p:grpSp>
      <p:grpSp>
        <p:nvGrpSpPr>
          <p:cNvPr id="118" name="FinalAnswer" hidden="1"/>
          <p:cNvGrpSpPr/>
          <p:nvPr/>
        </p:nvGrpSpPr>
        <p:grpSpPr>
          <a:xfrm>
            <a:off x="3673473" y="4799656"/>
            <a:ext cx="8350902" cy="1590785"/>
            <a:chOff x="2448982" y="3199770"/>
            <a:chExt cx="5567268" cy="1060523"/>
          </a:xfrm>
        </p:grpSpPr>
        <p:sp>
          <p:nvSpPr>
            <p:cNvPr id="119" name="Hexagon 118" hidden="1"/>
            <p:cNvSpPr/>
            <p:nvPr/>
          </p:nvSpPr>
          <p:spPr>
            <a:xfrm>
              <a:off x="2448982" y="3199770"/>
              <a:ext cx="5567268" cy="1060523"/>
            </a:xfrm>
            <a:prstGeom prst="hexagon">
              <a:avLst/>
            </a:prstGeom>
            <a:gradFill flip="none" rotWithShape="1">
              <a:gsLst>
                <a:gs pos="35000">
                  <a:srgbClr val="002060"/>
                </a:gs>
                <a:gs pos="100000">
                  <a:schemeClr val="accent2"/>
                </a:gs>
              </a:gsLst>
              <a:lin ang="5400000" scaled="1"/>
              <a:tileRect/>
            </a:gradFill>
            <a:ln w="50800">
              <a:solidFill>
                <a:schemeClr val="tx1"/>
              </a:solidFill>
            </a:ln>
            <a:effectLst/>
          </p:spPr>
          <p:txBody>
            <a:bodyPr wrap="none" anchor="ctr"/>
            <a:lstStyle/>
            <a:p>
              <a:pPr algn="ctr"/>
              <a:endParaRPr lang="en-US" sz="2700" dirty="0">
                <a:solidFill>
                  <a:srgbClr val="FFFFFF"/>
                </a:solidFill>
              </a:endParaRPr>
            </a:p>
          </p:txBody>
        </p:sp>
        <p:sp>
          <p:nvSpPr>
            <p:cNvPr id="120" name="Freeform 119" hidden="1"/>
            <p:cNvSpPr/>
            <p:nvPr/>
          </p:nvSpPr>
          <p:spPr>
            <a:xfrm>
              <a:off x="2513697" y="3199770"/>
              <a:ext cx="5437838" cy="400832"/>
            </a:xfrm>
            <a:custGeom>
              <a:avLst/>
              <a:gdLst>
                <a:gd name="connsiteX0" fmla="*/ 200416 w 5437838"/>
                <a:gd name="connsiteY0" fmla="*/ 0 h 400832"/>
                <a:gd name="connsiteX1" fmla="*/ 5237422 w 5437838"/>
                <a:gd name="connsiteY1" fmla="*/ 0 h 400832"/>
                <a:gd name="connsiteX2" fmla="*/ 5437838 w 5437838"/>
                <a:gd name="connsiteY2" fmla="*/ 400832 h 400832"/>
                <a:gd name="connsiteX3" fmla="*/ 0 w 5437838"/>
                <a:gd name="connsiteY3" fmla="*/ 400832 h 400832"/>
              </a:gdLst>
              <a:ahLst/>
              <a:cxnLst>
                <a:cxn ang="0">
                  <a:pos x="connsiteX0" y="connsiteY0"/>
                </a:cxn>
                <a:cxn ang="0">
                  <a:pos x="connsiteX1" y="connsiteY1"/>
                </a:cxn>
                <a:cxn ang="0">
                  <a:pos x="connsiteX2" y="connsiteY2"/>
                </a:cxn>
                <a:cxn ang="0">
                  <a:pos x="connsiteX3" y="connsiteY3"/>
                </a:cxn>
              </a:cxnLst>
              <a:rect l="l" t="t" r="r" b="b"/>
              <a:pathLst>
                <a:path w="5437838" h="400832">
                  <a:moveTo>
                    <a:pt x="200416" y="0"/>
                  </a:moveTo>
                  <a:lnTo>
                    <a:pt x="5237422" y="0"/>
                  </a:lnTo>
                  <a:lnTo>
                    <a:pt x="5437838" y="400832"/>
                  </a:lnTo>
                  <a:lnTo>
                    <a:pt x="0" y="400832"/>
                  </a:lnTo>
                  <a:close/>
                </a:path>
              </a:pathLst>
            </a:custGeom>
            <a:solidFill>
              <a:schemeClr val="tx1"/>
            </a:solidFill>
            <a:ln w="76200">
              <a:noFill/>
            </a:ln>
            <a:effectLst/>
          </p:spPr>
          <p:txBody>
            <a:bodyPr wrap="none" anchor="ctr"/>
            <a:lstStyle/>
            <a:p>
              <a:pPr algn="ctr"/>
              <a:r>
                <a:rPr lang="en-US" sz="3600" b="1" dirty="0">
                  <a:solidFill>
                    <a:srgbClr val="FFFFFF"/>
                  </a:solidFill>
                  <a:effectLst>
                    <a:outerShdw blurRad="38100" dist="38100" dir="2700000" algn="tl">
                      <a:srgbClr val="000000">
                        <a:alpha val="43137"/>
                      </a:srgbClr>
                    </a:outerShdw>
                  </a:effectLst>
                  <a:latin typeface="Arial" panose="020B0604020202020204"/>
                </a:rPr>
                <a:t>IS THAT YOUR FINAL ANSWER?</a:t>
              </a:r>
              <a:endParaRPr lang="en-US" sz="3600" b="1" dirty="0">
                <a:solidFill>
                  <a:srgbClr val="FFFFFF"/>
                </a:solidFill>
                <a:effectLst>
                  <a:outerShdw blurRad="38100" dist="38100" dir="2700000" algn="tl">
                    <a:srgbClr val="000000">
                      <a:alpha val="43137"/>
                    </a:srgbClr>
                  </a:outerShdw>
                </a:effectLst>
                <a:latin typeface="Arial" panose="020B0604020202020204"/>
              </a:endParaRPr>
            </a:p>
          </p:txBody>
        </p:sp>
        <p:sp>
          <p:nvSpPr>
            <p:cNvPr id="121" name="FinalNo" hidden="1">
              <a:hlinkClick r:id="" action="ppaction://macro?name=FinalAnswer"/>
            </p:cNvPr>
            <p:cNvSpPr>
              <a:spLocks noChangeArrowheads="1"/>
            </p:cNvSpPr>
            <p:nvPr/>
          </p:nvSpPr>
          <p:spPr bwMode="auto">
            <a:xfrm>
              <a:off x="5384605" y="3701495"/>
              <a:ext cx="2286000" cy="457200"/>
            </a:xfrm>
            <a:prstGeom prst="hexagon">
              <a:avLst/>
            </a:prstGeom>
            <a:noFill/>
            <a:ln w="19050">
              <a:solidFill>
                <a:srgbClr val="3366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r>
                <a:rPr lang="en-US" altLang="en-US" sz="4200" b="1" dirty="0">
                  <a:solidFill>
                    <a:srgbClr val="FFFFFF"/>
                  </a:solidFill>
                </a:rPr>
                <a:t>NO</a:t>
              </a:r>
              <a:endParaRPr lang="en-US" altLang="en-US" sz="4200" b="1" dirty="0">
                <a:solidFill>
                  <a:srgbClr val="FFFFFF"/>
                </a:solidFill>
              </a:endParaRPr>
            </a:p>
          </p:txBody>
        </p:sp>
        <p:sp>
          <p:nvSpPr>
            <p:cNvPr id="122" name="FinalYes" hidden="1">
              <a:hlinkClick r:id="" action="ppaction://macro?name=FinalAnswer"/>
            </p:cNvPr>
            <p:cNvSpPr>
              <a:spLocks noChangeArrowheads="1"/>
            </p:cNvSpPr>
            <p:nvPr/>
          </p:nvSpPr>
          <p:spPr bwMode="auto">
            <a:xfrm>
              <a:off x="2793170" y="3701495"/>
              <a:ext cx="2286000" cy="457200"/>
            </a:xfrm>
            <a:prstGeom prst="hexagon">
              <a:avLst/>
            </a:prstGeom>
            <a:noFill/>
            <a:ln w="19050">
              <a:solidFill>
                <a:srgbClr val="3366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r>
                <a:rPr lang="en-US" altLang="en-US" sz="4200" b="1" dirty="0">
                  <a:solidFill>
                    <a:srgbClr val="FFFFFF"/>
                  </a:solidFill>
                </a:rPr>
                <a:t>YES</a:t>
              </a:r>
              <a:endParaRPr lang="en-US" altLang="en-US" sz="4200" b="1" dirty="0">
                <a:solidFill>
                  <a:srgbClr val="FFFFFF"/>
                </a:solidFill>
              </a:endParaRPr>
            </a:p>
          </p:txBody>
        </p:sp>
      </p:grpSp>
      <p:sp>
        <p:nvSpPr>
          <p:cNvPr id="131" name="Start">
            <a:hlinkClick r:id="" action="ppaction://macro?name=StartFastestFinger"/>
          </p:cNvPr>
          <p:cNvSpPr>
            <a:spLocks noChangeArrowheads="1"/>
          </p:cNvSpPr>
          <p:nvPr/>
        </p:nvSpPr>
        <p:spPr bwMode="auto">
          <a:xfrm>
            <a:off x="6086111" y="9868704"/>
            <a:ext cx="3771900" cy="411480"/>
          </a:xfrm>
          <a:prstGeom prst="hexagon">
            <a:avLst/>
          </a:prstGeom>
          <a:gradFill flip="none" rotWithShape="1">
            <a:gsLst>
              <a:gs pos="65000">
                <a:schemeClr val="tx1">
                  <a:alpha val="1000"/>
                </a:schemeClr>
              </a:gs>
              <a:gs pos="95000">
                <a:schemeClr val="accent6">
                  <a:lumMod val="50000"/>
                </a:schemeClr>
              </a:gs>
            </a:gsLst>
            <a:path path="shape">
              <a:fillToRect l="50000" t="50000" r="50000" b="50000"/>
            </a:path>
            <a:tileRect/>
          </a:gradFill>
          <a:ln w="25400">
            <a:gradFill flip="none" rotWithShape="1">
              <a:gsLst>
                <a:gs pos="0">
                  <a:srgbClr val="3366FF"/>
                </a:gs>
                <a:gs pos="49000">
                  <a:schemeClr val="accent1">
                    <a:lumMod val="97000"/>
                    <a:lumOff val="3000"/>
                  </a:schemeClr>
                </a:gs>
                <a:gs pos="100000">
                  <a:srgbClr val="3366FF"/>
                </a:gs>
              </a:gsLst>
              <a:lin ang="0" scaled="0"/>
              <a:tileRect/>
            </a:gra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r>
              <a:rPr lang="en-US" altLang="en-US" sz="2700" b="1">
                <a:solidFill>
                  <a:srgbClr val="FFFFFF"/>
                </a:solidFill>
              </a:rPr>
              <a:t>Bắt đầu </a:t>
            </a:r>
            <a:endParaRPr lang="en-US" altLang="en-US" sz="2700" b="1" dirty="0">
              <a:solidFill>
                <a:srgbClr val="FFFFFF"/>
              </a:solidFill>
            </a:endParaRPr>
          </a:p>
        </p:txBody>
      </p:sp>
      <p:pic>
        <p:nvPicPr>
          <p:cNvPr id="159" name="Countdown Timer 60 seconds ( v 263 ) circle clock with sound effects 4k">
            <a:hlinkClick r:id="" action="ppaction://media"/>
          </p:cNvPr>
          <p:cNvPicPr>
            <a:picLocks noChangeAspect="1"/>
          </p:cNvPicPr>
          <p:nvPr>
            <a:videoFile r:link="rId10"/>
            <p:extLst>
              <p:ext uri="{DAA4B4D4-6D71-4841-9C94-3DE7FCFB9230}">
                <p14:media xmlns:p14="http://schemas.microsoft.com/office/powerpoint/2010/main" r:embed="rId11"/>
              </p:ext>
            </p:extLst>
          </p:nvPr>
        </p:nvPicPr>
        <p:blipFill rotWithShape="1">
          <a:blip r:embed="rId12"/>
          <a:srcRect l="21738" r="21801"/>
          <a:stretch>
            <a:fillRect/>
          </a:stretch>
        </p:blipFill>
        <p:spPr>
          <a:xfrm>
            <a:off x="15759464" y="8324982"/>
            <a:ext cx="2078181" cy="1940043"/>
          </a:xfrm>
          <a:prstGeom prst="flowChartConnector">
            <a:avLst/>
          </a:prstGeom>
        </p:spPr>
      </p:pic>
      <p:pic>
        <p:nvPicPr>
          <p:cNvPr id="162" name="Kbc (1)">
            <a:hlinkClick r:id="" action="ppaction://media"/>
          </p:cNvPr>
          <p:cNvPicPr>
            <a:picLocks noChangeAspect="1"/>
          </p:cNvPicPr>
          <p:nvPr>
            <a:audioFile r:link="rId13"/>
            <p:extLst>
              <p:ext uri="{DAA4B4D4-6D71-4841-9C94-3DE7FCFB9230}">
                <p14:media xmlns:p14="http://schemas.microsoft.com/office/powerpoint/2010/main" r:embed="rId14"/>
              </p:ext>
            </p:extLst>
          </p:nvPr>
        </p:nvPicPr>
        <p:blipFill>
          <a:blip r:embed="rId15"/>
          <a:stretch>
            <a:fillRect/>
          </a:stretch>
        </p:blipFill>
        <p:spPr>
          <a:xfrm>
            <a:off x="17593841" y="10751802"/>
            <a:ext cx="558615" cy="558615"/>
          </a:xfrm>
          <a:prstGeom prst="rect">
            <a:avLst/>
          </a:prstGeom>
          <a:effectLst>
            <a:outerShdw blurRad="50800" dist="50800" dir="5400000" algn="ctr" rotWithShape="0">
              <a:schemeClr val="tx1"/>
            </a:outerShdw>
          </a:effectLst>
        </p:spPr>
      </p:pic>
      <p:sp>
        <p:nvSpPr>
          <p:cNvPr id="107" name="50/50">
            <a:hlinkClick r:id="" action="ppaction://macro?name=DoubleDip"/>
          </p:cNvPr>
          <p:cNvSpPr/>
          <p:nvPr/>
        </p:nvSpPr>
        <p:spPr>
          <a:xfrm>
            <a:off x="6047685" y="8794634"/>
            <a:ext cx="1527480" cy="851585"/>
          </a:xfrm>
          <a:prstGeom prst="ellipse">
            <a:avLst/>
          </a:prstGeom>
          <a:solidFill>
            <a:schemeClr val="tx1"/>
          </a:solidFill>
          <a:ln w="28575">
            <a:gradFill flip="none" rotWithShape="1">
              <a:gsLst>
                <a:gs pos="0">
                  <a:srgbClr val="3366FF"/>
                </a:gs>
                <a:gs pos="49000">
                  <a:schemeClr val="accent1">
                    <a:lumMod val="97000"/>
                    <a:lumOff val="3000"/>
                  </a:schemeClr>
                </a:gs>
                <a:gs pos="100000">
                  <a:srgbClr val="3366FF"/>
                </a:gs>
              </a:gsLst>
              <a:lin ang="0" scaled="0"/>
              <a:tileRect/>
            </a:gra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r>
              <a:rPr lang="en-US" sz="3000" b="1" spc="-450">
                <a:solidFill>
                  <a:prstClr val="white"/>
                </a:solidFill>
              </a:rPr>
              <a:t>50/50</a:t>
            </a:r>
            <a:endParaRPr lang="en-US" sz="3000" b="1" spc="-450" dirty="0">
              <a:solidFill>
                <a:prstClr val="white"/>
              </a:solidFill>
            </a:endParaRPr>
          </a:p>
        </p:txBody>
      </p:sp>
      <p:grpSp>
        <p:nvGrpSpPr>
          <p:cNvPr id="4" name="ykienkhangia"/>
          <p:cNvGrpSpPr/>
          <p:nvPr/>
        </p:nvGrpSpPr>
        <p:grpSpPr>
          <a:xfrm>
            <a:off x="8408109" y="8878213"/>
            <a:ext cx="1387839" cy="817829"/>
            <a:chOff x="5605406" y="5918808"/>
            <a:chExt cx="925226" cy="545219"/>
          </a:xfrm>
        </p:grpSpPr>
        <p:sp>
          <p:nvSpPr>
            <p:cNvPr id="112" name="Lifeline">
              <a:hlinkClick r:id="" action="ppaction://macro?name=PhoneFriend"/>
            </p:cNvPr>
            <p:cNvSpPr/>
            <p:nvPr/>
          </p:nvSpPr>
          <p:spPr>
            <a:xfrm>
              <a:off x="5605406" y="5918808"/>
              <a:ext cx="925226" cy="481491"/>
            </a:xfrm>
            <a:prstGeom prst="ellipse">
              <a:avLst/>
            </a:prstGeom>
            <a:solidFill>
              <a:schemeClr val="tx1"/>
            </a:solidFill>
            <a:ln w="28575">
              <a:gradFill flip="none" rotWithShape="1">
                <a:gsLst>
                  <a:gs pos="0">
                    <a:srgbClr val="3366FF"/>
                  </a:gs>
                  <a:gs pos="49000">
                    <a:schemeClr val="accent1">
                      <a:lumMod val="97000"/>
                      <a:lumOff val="3000"/>
                    </a:schemeClr>
                  </a:gs>
                  <a:gs pos="100000">
                    <a:srgbClr val="3366FF"/>
                  </a:gs>
                </a:gsLst>
                <a:lin ang="0" scaled="0"/>
                <a:tileRect/>
              </a:gra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endParaRPr lang="en-US" sz="6000" b="1" spc="-450" dirty="0">
                <a:solidFill>
                  <a:prstClr val="white"/>
                </a:solidFill>
              </a:endParaRPr>
            </a:p>
          </p:txBody>
        </p:sp>
        <p:pic>
          <p:nvPicPr>
            <p:cNvPr id="3" name="Graphic 2" descr="Group"/>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5833296" y="5923838"/>
              <a:ext cx="540189" cy="540189"/>
            </a:xfrm>
            <a:prstGeom prst="rect">
              <a:avLst/>
            </a:prstGeom>
          </p:spPr>
        </p:pic>
      </p:grpSp>
      <p:sp>
        <p:nvSpPr>
          <p:cNvPr id="2" name="Rectangle 1"/>
          <p:cNvSpPr/>
          <p:nvPr/>
        </p:nvSpPr>
        <p:spPr>
          <a:xfrm>
            <a:off x="1972406" y="5382227"/>
            <a:ext cx="5503398" cy="1569660"/>
          </a:xfrm>
          <a:prstGeom prst="rect">
            <a:avLst/>
          </a:prstGeom>
        </p:spPr>
        <p:txBody>
          <a:bodyPr wrap="square">
            <a:spAutoFit/>
          </a:bodyPr>
          <a:lstStyle/>
          <a:p>
            <a:pPr algn="just"/>
            <a:r>
              <a:rPr lang="fr-FR" sz="3200">
                <a:solidFill>
                  <a:schemeClr val="bg1"/>
                </a:solidFill>
                <a:latin typeface="Times New Roman" panose="02020603050405020304" pitchFamily="18" charset="0"/>
                <a:ea typeface="Times New Roman" panose="02020603050405020304" pitchFamily="18" charset="0"/>
              </a:rPr>
              <a:t>Vì những dòng chữ này có tính chất bổ sung ý nghĩa cho các câu trước đó.</a:t>
            </a:r>
            <a:endParaRPr lang="en-GB" sz="3200">
              <a:solidFill>
                <a:schemeClr val="bg1"/>
              </a:solidFill>
            </a:endParaRPr>
          </a:p>
        </p:txBody>
      </p:sp>
      <p:sp>
        <p:nvSpPr>
          <p:cNvPr id="6" name="Rectangle 5"/>
          <p:cNvSpPr/>
          <p:nvPr/>
        </p:nvSpPr>
        <p:spPr>
          <a:xfrm>
            <a:off x="8841508" y="5316212"/>
            <a:ext cx="5559221" cy="1569660"/>
          </a:xfrm>
          <a:prstGeom prst="rect">
            <a:avLst/>
          </a:prstGeom>
        </p:spPr>
        <p:txBody>
          <a:bodyPr wrap="square">
            <a:spAutoFit/>
          </a:bodyPr>
          <a:lstStyle/>
          <a:p>
            <a:pPr algn="just"/>
            <a:r>
              <a:rPr lang="fr-FR" sz="3200">
                <a:solidFill>
                  <a:schemeClr val="bg1"/>
                </a:solidFill>
                <a:latin typeface="Times New Roman" panose="02020603050405020304" pitchFamily="18" charset="0"/>
                <a:ea typeface="Times New Roman" panose="02020603050405020304" pitchFamily="18" charset="0"/>
              </a:rPr>
              <a:t>Vì những dòng chữ này không thuộc lời thoại của nhân vật, được dùng để chỉ hành động,…</a:t>
            </a:r>
            <a:endParaRPr lang="en-GB" sz="3200">
              <a:solidFill>
                <a:schemeClr val="bg1"/>
              </a:solidFill>
            </a:endParaRPr>
          </a:p>
        </p:txBody>
      </p:sp>
      <p:sp>
        <p:nvSpPr>
          <p:cNvPr id="7" name="Rectangle 6"/>
          <p:cNvSpPr/>
          <p:nvPr/>
        </p:nvSpPr>
        <p:spPr>
          <a:xfrm>
            <a:off x="2009131" y="7267670"/>
            <a:ext cx="5096291" cy="1569660"/>
          </a:xfrm>
          <a:prstGeom prst="rect">
            <a:avLst/>
          </a:prstGeom>
        </p:spPr>
        <p:txBody>
          <a:bodyPr wrap="square">
            <a:spAutoFit/>
          </a:bodyPr>
          <a:lstStyle/>
          <a:p>
            <a:pPr algn="just"/>
            <a:r>
              <a:rPr lang="fr-FR" sz="3200">
                <a:solidFill>
                  <a:schemeClr val="bg1"/>
                </a:solidFill>
                <a:latin typeface="Times New Roman" panose="02020603050405020304" pitchFamily="18" charset="0"/>
                <a:ea typeface="Times New Roman" panose="02020603050405020304" pitchFamily="18" charset="0"/>
              </a:rPr>
              <a:t>Vì những dòng chữ này tạo nên sự tương tác giữa văn bản với người đọc.</a:t>
            </a:r>
            <a:endParaRPr lang="en-GB" sz="3200">
              <a:solidFill>
                <a:schemeClr val="bg1"/>
              </a:solidFill>
            </a:endParaRPr>
          </a:p>
        </p:txBody>
      </p:sp>
      <p:sp>
        <p:nvSpPr>
          <p:cNvPr id="8" name="Rectangle 7"/>
          <p:cNvSpPr/>
          <p:nvPr/>
        </p:nvSpPr>
        <p:spPr>
          <a:xfrm>
            <a:off x="8997909" y="7609055"/>
            <a:ext cx="5049424" cy="1077218"/>
          </a:xfrm>
          <a:prstGeom prst="rect">
            <a:avLst/>
          </a:prstGeom>
        </p:spPr>
        <p:txBody>
          <a:bodyPr wrap="square">
            <a:spAutoFit/>
          </a:bodyPr>
          <a:lstStyle/>
          <a:p>
            <a:pPr algn="just"/>
            <a:r>
              <a:rPr lang="fr-FR" sz="3200">
                <a:solidFill>
                  <a:schemeClr val="bg1"/>
                </a:solidFill>
                <a:latin typeface="Times New Roman" panose="02020603050405020304" pitchFamily="18" charset="0"/>
                <a:ea typeface="Times New Roman" panose="02020603050405020304" pitchFamily="18" charset="0"/>
              </a:rPr>
              <a:t>Vì những dòng này để đánh giá của tác giả về nhân vật.</a:t>
            </a:r>
            <a:endParaRPr lang="en-GB" sz="3200">
              <a:solidFill>
                <a:schemeClr val="bg1"/>
              </a:solidFill>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62"/>
                                        </p:tgtEl>
                                      </p:cBhvr>
                                    </p:cmd>
                                  </p:childTnLst>
                                </p:cTn>
                              </p:par>
                              <p:par>
                                <p:cTn id="7" presetID="19" presetClass="emph" presetSubtype="0" repeatCount="indefinite" fill="hold" grpId="0" nodeType="withEffect">
                                  <p:stCondLst>
                                    <p:cond delay="0"/>
                                  </p:stCondLst>
                                  <p:childTnLst>
                                    <p:animClr clrSpc="rgb" dir="cw">
                                      <p:cBhvr override="childStyle">
                                        <p:cTn id="8" dur="500" fill="hold"/>
                                        <p:tgtEl>
                                          <p:spTgt spid="77887"/>
                                        </p:tgtEl>
                                        <p:attrNameLst>
                                          <p:attrName>style.color</p:attrName>
                                        </p:attrNameLst>
                                      </p:cBhvr>
                                      <p:to>
                                        <a:srgbClr val="FFC000"/>
                                      </p:to>
                                    </p:animClr>
                                    <p:animClr clrSpc="rgb" dir="cw">
                                      <p:cBhvr>
                                        <p:cTn id="9" dur="500" fill="hold"/>
                                        <p:tgtEl>
                                          <p:spTgt spid="77887"/>
                                        </p:tgtEl>
                                        <p:attrNameLst>
                                          <p:attrName>fillcolor</p:attrName>
                                        </p:attrNameLst>
                                      </p:cBhvr>
                                      <p:to>
                                        <a:srgbClr val="FFC000"/>
                                      </p:to>
                                    </p:animClr>
                                    <p:set>
                                      <p:cBhvr>
                                        <p:cTn id="10" dur="500" fill="hold"/>
                                        <p:tgtEl>
                                          <p:spTgt spid="77887"/>
                                        </p:tgtEl>
                                        <p:attrNameLst>
                                          <p:attrName>fill.type</p:attrName>
                                        </p:attrNameLst>
                                      </p:cBhvr>
                                      <p:to>
                                        <p:strVal val="solid"/>
                                      </p:to>
                                    </p:set>
                                    <p:set>
                                      <p:cBhvr>
                                        <p:cTn id="11" dur="500" fill="hold"/>
                                        <p:tgtEl>
                                          <p:spTgt spid="77887"/>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131"/>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159"/>
                                        </p:tgtEl>
                                      </p:cBhvr>
                                    </p:cmd>
                                  </p:childTnLst>
                                </p:cTn>
                              </p:par>
                            </p:childTnLst>
                          </p:cTn>
                        </p:par>
                      </p:childTnLst>
                    </p:cTn>
                  </p:par>
                </p:childTnLst>
              </p:cTn>
              <p:nextCondLst>
                <p:cond evt="onClick" delay="0">
                  <p:tgtEl>
                    <p:spTgt spid="131"/>
                  </p:tgtEl>
                </p:cond>
              </p:nextCondLst>
            </p:seq>
            <p:video>
              <p:cMediaNode vol="80000">
                <p:cTn id="17" fill="hold" display="0">
                  <p:stCondLst>
                    <p:cond delay="indefinite"/>
                  </p:stCondLst>
                </p:cTn>
                <p:tgtEl>
                  <p:spTgt spid="159"/>
                </p:tgtEl>
              </p:cMediaNode>
            </p:video>
            <p:audio>
              <p:cMediaNode vol="57500" numSld="999" showWhenStopped="0">
                <p:cTn id="18" fill="hold" display="0">
                  <p:stCondLst>
                    <p:cond delay="indefinite"/>
                  </p:stCondLst>
                  <p:endCondLst>
                    <p:cond evt="onStopAudio" delay="0">
                      <p:tgtEl>
                        <p:sldTgt/>
                      </p:tgtEl>
                    </p:cond>
                  </p:endCondLst>
                </p:cTn>
                <p:tgtEl>
                  <p:spTgt spid="162"/>
                </p:tgtEl>
              </p:cMediaNode>
            </p:audio>
            <p:seq concurrent="1" nextAc="seek">
              <p:cTn id="19" restart="whenNotActive" fill="hold" evtFilter="cancelBubble" nodeType="interactiveSeq">
                <p:stCondLst>
                  <p:cond evt="onClick" delay="0">
                    <p:tgtEl>
                      <p:spTgt spid="77864"/>
                    </p:tgtEl>
                  </p:cond>
                </p:stCondLst>
                <p:endSync evt="end" delay="0">
                  <p:rtn val="all"/>
                </p:endSync>
                <p:childTnLst>
                  <p:par>
                    <p:cTn id="20" fill="hold">
                      <p:stCondLst>
                        <p:cond delay="0"/>
                      </p:stCondLst>
                      <p:childTnLst>
                        <p:par>
                          <p:cTn id="21" fill="hold">
                            <p:stCondLst>
                              <p:cond delay="0"/>
                            </p:stCondLst>
                            <p:childTnLst>
                              <p:par>
                                <p:cTn id="22" presetID="19" presetClass="emph" presetSubtype="0" repeatCount="indefinite" fill="hold" grpId="0" nodeType="clickEffect">
                                  <p:stCondLst>
                                    <p:cond delay="0"/>
                                  </p:stCondLst>
                                  <p:childTnLst>
                                    <p:animClr clrSpc="rgb" dir="cw">
                                      <p:cBhvr override="childStyle">
                                        <p:cTn id="23" dur="500" fill="hold"/>
                                        <p:tgtEl>
                                          <p:spTgt spid="77864"/>
                                        </p:tgtEl>
                                        <p:attrNameLst>
                                          <p:attrName>style.color</p:attrName>
                                        </p:attrNameLst>
                                      </p:cBhvr>
                                      <p:to>
                                        <a:srgbClr val="00B050"/>
                                      </p:to>
                                    </p:animClr>
                                    <p:animClr clrSpc="rgb" dir="cw">
                                      <p:cBhvr>
                                        <p:cTn id="24" dur="500" fill="hold"/>
                                        <p:tgtEl>
                                          <p:spTgt spid="77864"/>
                                        </p:tgtEl>
                                        <p:attrNameLst>
                                          <p:attrName>fillcolor</p:attrName>
                                        </p:attrNameLst>
                                      </p:cBhvr>
                                      <p:to>
                                        <a:srgbClr val="00B050"/>
                                      </p:to>
                                    </p:animClr>
                                    <p:set>
                                      <p:cBhvr>
                                        <p:cTn id="25" dur="500" fill="hold"/>
                                        <p:tgtEl>
                                          <p:spTgt spid="77864"/>
                                        </p:tgtEl>
                                        <p:attrNameLst>
                                          <p:attrName>fill.type</p:attrName>
                                        </p:attrNameLst>
                                      </p:cBhvr>
                                      <p:to>
                                        <p:strVal val="solid"/>
                                      </p:to>
                                    </p:set>
                                    <p:set>
                                      <p:cBhvr>
                                        <p:cTn id="26" dur="500" fill="hold"/>
                                        <p:tgtEl>
                                          <p:spTgt spid="77864"/>
                                        </p:tgtEl>
                                        <p:attrNameLst>
                                          <p:attrName>fill.on</p:attrName>
                                        </p:attrNameLst>
                                      </p:cBhvr>
                                      <p:to>
                                        <p:strVal val="true"/>
                                      </p:to>
                                    </p:set>
                                  </p:childTnLst>
                                  <p:subTnLst>
                                    <p:audio>
                                      <p:cMediaNode>
                                        <p:cTn display="0" masterRel="sameClick">
                                          <p:stCondLst>
                                            <p:cond evt="begin" delay="0">
                                              <p:tn val="22"/>
                                            </p:cond>
                                          </p:stCondLst>
                                          <p:endCondLst>
                                            <p:cond evt="onStopAudio" delay="0">
                                              <p:tgtEl>
                                                <p:sldTgt/>
                                              </p:tgtEl>
                                            </p:cond>
                                          </p:endCondLst>
                                        </p:cTn>
                                        <p:tgtEl>
                                          <p:sndTgt r:embed="rId4" name="09 Who's Was Correct_.wav"/>
                                        </p:tgtEl>
                                      </p:cMediaNode>
                                    </p:audio>
                                  </p:subTnLst>
                                </p:cTn>
                              </p:par>
                            </p:childTnLst>
                          </p:cTn>
                        </p:par>
                      </p:childTnLst>
                    </p:cTn>
                  </p:par>
                </p:childTnLst>
              </p:cTn>
              <p:nextCondLst>
                <p:cond evt="onClick" delay="0">
                  <p:tgtEl>
                    <p:spTgt spid="77864"/>
                  </p:tgtEl>
                </p:cond>
              </p:nextCondLst>
            </p:seq>
            <p:seq concurrent="1" nextAc="seek">
              <p:cTn id="27" restart="whenNotActive" fill="hold" evtFilter="cancelBubble" nodeType="interactiveSeq">
                <p:stCondLst>
                  <p:cond evt="onClick" delay="0">
                    <p:tgtEl>
                      <p:spTgt spid="77863"/>
                    </p:tgtEl>
                  </p:cond>
                </p:stCondLst>
                <p:endSync evt="end" delay="0">
                  <p:rtn val="all"/>
                </p:endSync>
                <p:childTnLst>
                  <p:par>
                    <p:cTn id="28" fill="hold">
                      <p:stCondLst>
                        <p:cond delay="0"/>
                      </p:stCondLst>
                      <p:childTnLst>
                        <p:par>
                          <p:cTn id="29" fill="hold">
                            <p:stCondLst>
                              <p:cond delay="0"/>
                            </p:stCondLst>
                            <p:childTnLst>
                              <p:par>
                                <p:cTn id="30" presetID="19" presetClass="emph" presetSubtype="0" fill="hold" grpId="0" nodeType="clickEffect">
                                  <p:stCondLst>
                                    <p:cond delay="0"/>
                                  </p:stCondLst>
                                  <p:childTnLst>
                                    <p:animClr clrSpc="rgb" dir="cw">
                                      <p:cBhvr override="childStyle">
                                        <p:cTn id="31" dur="500" fill="hold"/>
                                        <p:tgtEl>
                                          <p:spTgt spid="77863"/>
                                        </p:tgtEl>
                                        <p:attrNameLst>
                                          <p:attrName>style.color</p:attrName>
                                        </p:attrNameLst>
                                      </p:cBhvr>
                                      <p:to>
                                        <a:srgbClr val="C00000"/>
                                      </p:to>
                                    </p:animClr>
                                    <p:animClr clrSpc="rgb" dir="cw">
                                      <p:cBhvr>
                                        <p:cTn id="32" dur="500" fill="hold"/>
                                        <p:tgtEl>
                                          <p:spTgt spid="77863"/>
                                        </p:tgtEl>
                                        <p:attrNameLst>
                                          <p:attrName>fillcolor</p:attrName>
                                        </p:attrNameLst>
                                      </p:cBhvr>
                                      <p:to>
                                        <a:srgbClr val="C00000"/>
                                      </p:to>
                                    </p:animClr>
                                    <p:set>
                                      <p:cBhvr>
                                        <p:cTn id="33" dur="500" fill="hold"/>
                                        <p:tgtEl>
                                          <p:spTgt spid="77863"/>
                                        </p:tgtEl>
                                        <p:attrNameLst>
                                          <p:attrName>fill.type</p:attrName>
                                        </p:attrNameLst>
                                      </p:cBhvr>
                                      <p:to>
                                        <p:strVal val="solid"/>
                                      </p:to>
                                    </p:set>
                                    <p:set>
                                      <p:cBhvr>
                                        <p:cTn id="34" dur="500" fill="hold"/>
                                        <p:tgtEl>
                                          <p:spTgt spid="77863"/>
                                        </p:tgtEl>
                                        <p:attrNameLst>
                                          <p:attrName>fill.on</p:attrName>
                                        </p:attrNameLst>
                                      </p:cBhvr>
                                      <p:to>
                                        <p:strVal val="true"/>
                                      </p:to>
                                    </p:set>
                                  </p:childTnLst>
                                  <p:subTnLst>
                                    <p:audio>
                                      <p:cMediaNode>
                                        <p:cTn display="0" masterRel="sameClick">
                                          <p:stCondLst>
                                            <p:cond evt="begin" delay="0">
                                              <p:tn val="30"/>
                                            </p:cond>
                                          </p:stCondLst>
                                          <p:endCondLst>
                                            <p:cond evt="onStopAudio" delay="0">
                                              <p:tgtEl>
                                                <p:sldTgt/>
                                              </p:tgtEl>
                                            </p:cond>
                                          </p:endCondLst>
                                        </p:cTn>
                                        <p:tgtEl>
                                          <p:sndTgt r:embed="rId18" name="61 $1,000,000 Lose.wav"/>
                                        </p:tgtEl>
                                      </p:cMediaNode>
                                    </p:audio>
                                  </p:subTnLst>
                                </p:cTn>
                              </p:par>
                            </p:childTnLst>
                          </p:cTn>
                        </p:par>
                      </p:childTnLst>
                    </p:cTn>
                  </p:par>
                </p:childTnLst>
              </p:cTn>
              <p:nextCondLst>
                <p:cond evt="onClick" delay="0">
                  <p:tgtEl>
                    <p:spTgt spid="77863"/>
                  </p:tgtEl>
                </p:cond>
              </p:nextCondLst>
            </p:seq>
            <p:seq concurrent="1" nextAc="seek">
              <p:cTn id="35" restart="whenNotActive" fill="hold" evtFilter="cancelBubble" nodeType="interactiveSeq">
                <p:stCondLst>
                  <p:cond evt="onClick" delay="0">
                    <p:tgtEl>
                      <p:spTgt spid="77861"/>
                    </p:tgtEl>
                  </p:cond>
                </p:stCondLst>
                <p:endSync evt="end" delay="0">
                  <p:rtn val="all"/>
                </p:endSync>
                <p:childTnLst>
                  <p:par>
                    <p:cTn id="36" fill="hold">
                      <p:stCondLst>
                        <p:cond delay="0"/>
                      </p:stCondLst>
                      <p:childTnLst>
                        <p:par>
                          <p:cTn id="37" fill="hold">
                            <p:stCondLst>
                              <p:cond delay="0"/>
                            </p:stCondLst>
                            <p:childTnLst>
                              <p:par>
                                <p:cTn id="38" presetID="19" presetClass="emph" presetSubtype="0" fill="hold" grpId="0" nodeType="clickEffect">
                                  <p:stCondLst>
                                    <p:cond delay="0"/>
                                  </p:stCondLst>
                                  <p:childTnLst>
                                    <p:animClr clrSpc="rgb" dir="cw">
                                      <p:cBhvr override="childStyle">
                                        <p:cTn id="39" dur="500" fill="hold"/>
                                        <p:tgtEl>
                                          <p:spTgt spid="77861"/>
                                        </p:tgtEl>
                                        <p:attrNameLst>
                                          <p:attrName>style.color</p:attrName>
                                        </p:attrNameLst>
                                      </p:cBhvr>
                                      <p:to>
                                        <a:srgbClr val="C00000"/>
                                      </p:to>
                                    </p:animClr>
                                    <p:animClr clrSpc="rgb" dir="cw">
                                      <p:cBhvr>
                                        <p:cTn id="40" dur="500" fill="hold"/>
                                        <p:tgtEl>
                                          <p:spTgt spid="77861"/>
                                        </p:tgtEl>
                                        <p:attrNameLst>
                                          <p:attrName>fillcolor</p:attrName>
                                        </p:attrNameLst>
                                      </p:cBhvr>
                                      <p:to>
                                        <a:srgbClr val="C00000"/>
                                      </p:to>
                                    </p:animClr>
                                    <p:set>
                                      <p:cBhvr>
                                        <p:cTn id="41" dur="500" fill="hold"/>
                                        <p:tgtEl>
                                          <p:spTgt spid="77861"/>
                                        </p:tgtEl>
                                        <p:attrNameLst>
                                          <p:attrName>fill.type</p:attrName>
                                        </p:attrNameLst>
                                      </p:cBhvr>
                                      <p:to>
                                        <p:strVal val="solid"/>
                                      </p:to>
                                    </p:set>
                                    <p:set>
                                      <p:cBhvr>
                                        <p:cTn id="42" dur="500" fill="hold"/>
                                        <p:tgtEl>
                                          <p:spTgt spid="77861"/>
                                        </p:tgtEl>
                                        <p:attrNameLst>
                                          <p:attrName>fill.on</p:attrName>
                                        </p:attrNameLst>
                                      </p:cBhvr>
                                      <p:to>
                                        <p:strVal val="true"/>
                                      </p:to>
                                    </p:set>
                                  </p:childTnLst>
                                  <p:subTnLst>
                                    <p:audio>
                                      <p:cMediaNode>
                                        <p:cTn display="0" masterRel="sameClick">
                                          <p:stCondLst>
                                            <p:cond evt="begin" delay="0">
                                              <p:tn val="38"/>
                                            </p:cond>
                                          </p:stCondLst>
                                          <p:endCondLst>
                                            <p:cond evt="onStopAudio" delay="0">
                                              <p:tgtEl>
                                                <p:sldTgt/>
                                              </p:tgtEl>
                                            </p:cond>
                                          </p:endCondLst>
                                        </p:cTn>
                                        <p:tgtEl>
                                          <p:sndTgt r:embed="rId18" name="61 $1,000,000 Lose.wav"/>
                                        </p:tgtEl>
                                      </p:cMediaNode>
                                    </p:audio>
                                  </p:subTnLst>
                                </p:cTn>
                              </p:par>
                            </p:childTnLst>
                          </p:cTn>
                        </p:par>
                      </p:childTnLst>
                    </p:cTn>
                  </p:par>
                </p:childTnLst>
              </p:cTn>
              <p:nextCondLst>
                <p:cond evt="onClick" delay="0">
                  <p:tgtEl>
                    <p:spTgt spid="77861"/>
                  </p:tgtEl>
                </p:cond>
              </p:nextCondLst>
            </p:seq>
            <p:seq concurrent="1" nextAc="seek">
              <p:cTn id="43" restart="whenNotActive" fill="hold" evtFilter="cancelBubble" nodeType="interactiveSeq">
                <p:stCondLst>
                  <p:cond evt="onClick" delay="0">
                    <p:tgtEl>
                      <p:spTgt spid="77862"/>
                    </p:tgtEl>
                  </p:cond>
                </p:stCondLst>
                <p:endSync evt="end" delay="0">
                  <p:rtn val="all"/>
                </p:endSync>
                <p:childTnLst>
                  <p:par>
                    <p:cTn id="44" fill="hold">
                      <p:stCondLst>
                        <p:cond delay="0"/>
                      </p:stCondLst>
                      <p:childTnLst>
                        <p:par>
                          <p:cTn id="45" fill="hold">
                            <p:stCondLst>
                              <p:cond delay="0"/>
                            </p:stCondLst>
                            <p:childTnLst>
                              <p:par>
                                <p:cTn id="46" presetID="19" presetClass="emph" presetSubtype="0" fill="hold" grpId="0" nodeType="clickEffect">
                                  <p:stCondLst>
                                    <p:cond delay="0"/>
                                  </p:stCondLst>
                                  <p:childTnLst>
                                    <p:animClr clrSpc="rgb" dir="cw">
                                      <p:cBhvr override="childStyle">
                                        <p:cTn id="47" dur="500" fill="hold"/>
                                        <p:tgtEl>
                                          <p:spTgt spid="77862"/>
                                        </p:tgtEl>
                                        <p:attrNameLst>
                                          <p:attrName>style.color</p:attrName>
                                        </p:attrNameLst>
                                      </p:cBhvr>
                                      <p:to>
                                        <a:srgbClr val="C00000"/>
                                      </p:to>
                                    </p:animClr>
                                    <p:animClr clrSpc="rgb" dir="cw">
                                      <p:cBhvr>
                                        <p:cTn id="48" dur="500" fill="hold"/>
                                        <p:tgtEl>
                                          <p:spTgt spid="77862"/>
                                        </p:tgtEl>
                                        <p:attrNameLst>
                                          <p:attrName>fillcolor</p:attrName>
                                        </p:attrNameLst>
                                      </p:cBhvr>
                                      <p:to>
                                        <a:srgbClr val="C00000"/>
                                      </p:to>
                                    </p:animClr>
                                    <p:set>
                                      <p:cBhvr>
                                        <p:cTn id="49" dur="500" fill="hold"/>
                                        <p:tgtEl>
                                          <p:spTgt spid="77862"/>
                                        </p:tgtEl>
                                        <p:attrNameLst>
                                          <p:attrName>fill.type</p:attrName>
                                        </p:attrNameLst>
                                      </p:cBhvr>
                                      <p:to>
                                        <p:strVal val="solid"/>
                                      </p:to>
                                    </p:set>
                                    <p:set>
                                      <p:cBhvr>
                                        <p:cTn id="50" dur="500" fill="hold"/>
                                        <p:tgtEl>
                                          <p:spTgt spid="77862"/>
                                        </p:tgtEl>
                                        <p:attrNameLst>
                                          <p:attrName>fill.on</p:attrName>
                                        </p:attrNameLst>
                                      </p:cBhvr>
                                      <p:to>
                                        <p:strVal val="true"/>
                                      </p:to>
                                    </p:set>
                                  </p:childTnLst>
                                  <p:subTnLst>
                                    <p:audio>
                                      <p:cMediaNode>
                                        <p:cTn display="0" masterRel="sameClick">
                                          <p:stCondLst>
                                            <p:cond evt="begin" delay="0">
                                              <p:tn val="46"/>
                                            </p:cond>
                                          </p:stCondLst>
                                          <p:endCondLst>
                                            <p:cond evt="onStopAudio" delay="0">
                                              <p:tgtEl>
                                                <p:sldTgt/>
                                              </p:tgtEl>
                                            </p:cond>
                                          </p:endCondLst>
                                        </p:cTn>
                                        <p:tgtEl>
                                          <p:sndTgt r:embed="rId18" name="61 $1,000,000 Lose.wav"/>
                                        </p:tgtEl>
                                      </p:cMediaNode>
                                    </p:audio>
                                  </p:subTnLst>
                                </p:cTn>
                              </p:par>
                            </p:childTnLst>
                          </p:cTn>
                        </p:par>
                      </p:childTnLst>
                    </p:cTn>
                  </p:par>
                </p:childTnLst>
              </p:cTn>
              <p:nextCondLst>
                <p:cond evt="onClick" delay="0">
                  <p:tgtEl>
                    <p:spTgt spid="77862"/>
                  </p:tgtEl>
                </p:cond>
              </p:nextCondLst>
            </p:seq>
            <p:seq concurrent="1" nextAc="seek">
              <p:cTn id="51" restart="whenNotActive" fill="hold" evtFilter="cancelBubble" nodeType="interactiveSeq">
                <p:stCondLst>
                  <p:cond evt="onClick" delay="0">
                    <p:tgtEl>
                      <p:spTgt spid="107"/>
                    </p:tgtEl>
                  </p:cond>
                </p:stCondLst>
                <p:endSync evt="end" delay="0">
                  <p:rtn val="all"/>
                </p:endSync>
                <p:childTnLst>
                  <p:par>
                    <p:cTn id="52" fill="hold">
                      <p:stCondLst>
                        <p:cond delay="0"/>
                      </p:stCondLst>
                      <p:childTnLst>
                        <p:par>
                          <p:cTn id="53" fill="hold">
                            <p:stCondLst>
                              <p:cond delay="0"/>
                            </p:stCondLst>
                            <p:childTnLst>
                              <p:par>
                                <p:cTn id="54" presetID="16" presetClass="exit" presetSubtype="21" fill="hold" grpId="1" nodeType="clickEffect">
                                  <p:stCondLst>
                                    <p:cond delay="0"/>
                                  </p:stCondLst>
                                  <p:childTnLst>
                                    <p:animEffect transition="out" filter="barn(inVertical)">
                                      <p:cBhvr>
                                        <p:cTn id="55" dur="500"/>
                                        <p:tgtEl>
                                          <p:spTgt spid="77863"/>
                                        </p:tgtEl>
                                      </p:cBhvr>
                                    </p:animEffect>
                                    <p:set>
                                      <p:cBhvr>
                                        <p:cTn id="56" dur="1" fill="hold">
                                          <p:stCondLst>
                                            <p:cond delay="499"/>
                                          </p:stCondLst>
                                        </p:cTn>
                                        <p:tgtEl>
                                          <p:spTgt spid="77863"/>
                                        </p:tgtEl>
                                        <p:attrNameLst>
                                          <p:attrName>style.visibility</p:attrName>
                                        </p:attrNameLst>
                                      </p:cBhvr>
                                      <p:to>
                                        <p:strVal val="hidden"/>
                                      </p:to>
                                    </p:set>
                                  </p:childTnLst>
                                  <p:subTnLst>
                                    <p:audio>
                                      <p:cMediaNode>
                                        <p:cTn display="0" masterRel="sameClick">
                                          <p:stCondLst>
                                            <p:cond evt="begin" delay="0">
                                              <p:tn val="54"/>
                                            </p:cond>
                                          </p:stCondLst>
                                          <p:endCondLst>
                                            <p:cond evt="onStopAudio" delay="0">
                                              <p:tgtEl>
                                                <p:sldTgt/>
                                              </p:tgtEl>
                                            </p:cond>
                                          </p:endCondLst>
                                        </p:cTn>
                                        <p:tgtEl>
                                          <p:sndTgt r:embed="rId19" name="bomb.wav"/>
                                        </p:tgtEl>
                                      </p:cMediaNode>
                                    </p:audio>
                                  </p:subTnLst>
                                </p:cTn>
                              </p:par>
                              <p:par>
                                <p:cTn id="57" presetID="16" presetClass="exit" presetSubtype="21" fill="hold" grpId="0" nodeType="withEffect">
                                  <p:stCondLst>
                                    <p:cond delay="0"/>
                                  </p:stCondLst>
                                  <p:childTnLst>
                                    <p:animEffect transition="out" filter="barn(inVertical)">
                                      <p:cBhvr>
                                        <p:cTn id="58" dur="500"/>
                                        <p:tgtEl>
                                          <p:spTgt spid="77877"/>
                                        </p:tgtEl>
                                      </p:cBhvr>
                                    </p:animEffect>
                                    <p:set>
                                      <p:cBhvr>
                                        <p:cTn id="59" dur="1" fill="hold">
                                          <p:stCondLst>
                                            <p:cond delay="499"/>
                                          </p:stCondLst>
                                        </p:cTn>
                                        <p:tgtEl>
                                          <p:spTgt spid="77877"/>
                                        </p:tgtEl>
                                        <p:attrNameLst>
                                          <p:attrName>style.visibility</p:attrName>
                                        </p:attrNameLst>
                                      </p:cBhvr>
                                      <p:to>
                                        <p:strVal val="hidden"/>
                                      </p:to>
                                    </p:set>
                                  </p:childTnLst>
                                </p:cTn>
                              </p:par>
                              <p:par>
                                <p:cTn id="60" presetID="16" presetClass="exit" presetSubtype="21" fill="hold" grpId="1" nodeType="withEffect">
                                  <p:stCondLst>
                                    <p:cond delay="0"/>
                                  </p:stCondLst>
                                  <p:childTnLst>
                                    <p:animEffect transition="out" filter="barn(inVertical)">
                                      <p:cBhvr>
                                        <p:cTn id="61" dur="500"/>
                                        <p:tgtEl>
                                          <p:spTgt spid="77862"/>
                                        </p:tgtEl>
                                      </p:cBhvr>
                                    </p:animEffect>
                                    <p:set>
                                      <p:cBhvr>
                                        <p:cTn id="62" dur="1" fill="hold">
                                          <p:stCondLst>
                                            <p:cond delay="499"/>
                                          </p:stCondLst>
                                        </p:cTn>
                                        <p:tgtEl>
                                          <p:spTgt spid="77862"/>
                                        </p:tgtEl>
                                        <p:attrNameLst>
                                          <p:attrName>style.visibility</p:attrName>
                                        </p:attrNameLst>
                                      </p:cBhvr>
                                      <p:to>
                                        <p:strVal val="hidden"/>
                                      </p:to>
                                    </p:set>
                                  </p:childTnLst>
                                  <p:subTnLst>
                                    <p:audio>
                                      <p:cMediaNode>
                                        <p:cTn display="0" masterRel="sameClick">
                                          <p:stCondLst>
                                            <p:cond evt="begin" delay="0">
                                              <p:tn val="60"/>
                                            </p:cond>
                                          </p:stCondLst>
                                          <p:endCondLst>
                                            <p:cond evt="onStopAudio" delay="0">
                                              <p:tgtEl>
                                                <p:sldTgt/>
                                              </p:tgtEl>
                                            </p:cond>
                                          </p:endCondLst>
                                        </p:cTn>
                                        <p:tgtEl>
                                          <p:sndTgt r:embed="rId19" name="bomb.wav"/>
                                        </p:tgtEl>
                                      </p:cMediaNode>
                                    </p:audio>
                                  </p:subTnLst>
                                </p:cTn>
                              </p:par>
                              <p:par>
                                <p:cTn id="63" presetID="16" presetClass="exit" presetSubtype="21" fill="hold" grpId="0" nodeType="withEffect">
                                  <p:stCondLst>
                                    <p:cond delay="0"/>
                                  </p:stCondLst>
                                  <p:childTnLst>
                                    <p:animEffect transition="out" filter="barn(inVertical)">
                                      <p:cBhvr>
                                        <p:cTn id="64" dur="500"/>
                                        <p:tgtEl>
                                          <p:spTgt spid="77879"/>
                                        </p:tgtEl>
                                      </p:cBhvr>
                                    </p:animEffect>
                                    <p:set>
                                      <p:cBhvr>
                                        <p:cTn id="65" dur="1" fill="hold">
                                          <p:stCondLst>
                                            <p:cond delay="499"/>
                                          </p:stCondLst>
                                        </p:cTn>
                                        <p:tgtEl>
                                          <p:spTgt spid="77879"/>
                                        </p:tgtEl>
                                        <p:attrNameLst>
                                          <p:attrName>style.visibility</p:attrName>
                                        </p:attrNameLst>
                                      </p:cBhvr>
                                      <p:to>
                                        <p:strVal val="hidden"/>
                                      </p:to>
                                    </p:set>
                                  </p:childTnLst>
                                  <p:subTnLst>
                                    <p:audio>
                                      <p:cMediaNode>
                                        <p:cTn display="0" masterRel="sameClick">
                                          <p:stCondLst>
                                            <p:cond evt="begin" delay="0">
                                              <p:tn val="63"/>
                                            </p:cond>
                                          </p:stCondLst>
                                          <p:endCondLst>
                                            <p:cond evt="onStopAudio" delay="0">
                                              <p:tgtEl>
                                                <p:sldTgt/>
                                              </p:tgtEl>
                                            </p:cond>
                                          </p:endCondLst>
                                        </p:cTn>
                                        <p:tgtEl>
                                          <p:sndTgt r:embed="rId19" name="bomb.wav"/>
                                        </p:tgtEl>
                                      </p:cMediaNode>
                                    </p:audio>
                                  </p:subTnLst>
                                </p:cTn>
                              </p:par>
                            </p:childTnLst>
                          </p:cTn>
                        </p:par>
                      </p:childTnLst>
                    </p:cTn>
                  </p:par>
                </p:childTnLst>
              </p:cTn>
              <p:nextCondLst>
                <p:cond evt="onClick" delay="0">
                  <p:tgtEl>
                    <p:spTgt spid="107"/>
                  </p:tgtEl>
                </p:cond>
              </p:nextCondLst>
            </p:seq>
          </p:childTnLst>
        </p:cTn>
      </p:par>
    </p:tnLst>
    <p:bldLst>
      <p:bldP spid="77887" grpId="0" animBg="1"/>
      <p:bldP spid="77862" grpId="0" animBg="1"/>
      <p:bldP spid="77862" grpId="1" animBg="1"/>
      <p:bldP spid="77861" grpId="0" animBg="1"/>
      <p:bldP spid="77864" grpId="0" animBg="1"/>
      <p:bldP spid="77863" grpId="0" animBg="1"/>
      <p:bldP spid="77863" grpId="1" animBg="1"/>
      <p:bldP spid="77877" grpId="0" animBg="1"/>
      <p:bldP spid="77879"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QSelect"/>
          <p:cNvSpPr/>
          <p:nvPr/>
        </p:nvSpPr>
        <p:spPr>
          <a:xfrm>
            <a:off x="12467218" y="1045737"/>
            <a:ext cx="2780831" cy="71397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dirty="0">
                <a:solidFill>
                  <a:srgbClr val="FFFFFF"/>
                </a:solidFill>
              </a:rPr>
              <a:t>Q Select</a:t>
            </a:r>
            <a:endParaRPr lang="en-US" sz="2700" dirty="0">
              <a:solidFill>
                <a:srgbClr val="FFFFFF"/>
              </a:solidFill>
            </a:endParaRPr>
          </a:p>
        </p:txBody>
      </p:sp>
      <p:sp>
        <p:nvSpPr>
          <p:cNvPr id="115" name="QuestionBGM" hidden="1">
            <a:hlinkClick r:id="" action="ppaction://noaction">
              <a:snd r:embed="rId2" name="11 $100-$1000 Questions.wav"/>
            </a:hlinkClick>
          </p:cNvPr>
          <p:cNvSpPr/>
          <p:nvPr/>
        </p:nvSpPr>
        <p:spPr>
          <a:xfrm>
            <a:off x="12467219" y="161571"/>
            <a:ext cx="2780831" cy="71397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dirty="0">
                <a:solidFill>
                  <a:srgbClr val="FFFFFF"/>
                </a:solidFill>
              </a:rPr>
              <a:t>Question BGM</a:t>
            </a:r>
            <a:endParaRPr lang="en-US" sz="2700" dirty="0">
              <a:solidFill>
                <a:srgbClr val="FFFFFF"/>
              </a:solidFill>
            </a:endParaRPr>
          </a:p>
        </p:txBody>
      </p:sp>
      <p:sp>
        <p:nvSpPr>
          <p:cNvPr id="116" name="QWrong">
            <a:hlinkClick r:id="" action="ppaction://noaction">
              <a:snd r:embed="rId3" name="16 $2,000 Lose.wav"/>
            </a:hlinkClick>
          </p:cNvPr>
          <p:cNvSpPr/>
          <p:nvPr/>
        </p:nvSpPr>
        <p:spPr>
          <a:xfrm>
            <a:off x="12469976" y="2847242"/>
            <a:ext cx="2780831" cy="71397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dirty="0">
                <a:solidFill>
                  <a:srgbClr val="FFFFFF"/>
                </a:solidFill>
              </a:rPr>
              <a:t>Q Wrong</a:t>
            </a:r>
            <a:endParaRPr lang="en-US" sz="2700" dirty="0">
              <a:solidFill>
                <a:srgbClr val="FFFFFF"/>
              </a:solidFill>
            </a:endParaRPr>
          </a:p>
        </p:txBody>
      </p:sp>
      <p:sp>
        <p:nvSpPr>
          <p:cNvPr id="117" name="QCorrect">
            <a:hlinkClick r:id="" action="ppaction://noaction">
              <a:snd r:embed="rId4" name="09 Who's Was Correct_.wav"/>
            </a:hlinkClick>
          </p:cNvPr>
          <p:cNvSpPr/>
          <p:nvPr/>
        </p:nvSpPr>
        <p:spPr>
          <a:xfrm>
            <a:off x="12483826" y="1962380"/>
            <a:ext cx="2780831" cy="71397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dirty="0">
                <a:solidFill>
                  <a:srgbClr val="FFFFFF"/>
                </a:solidFill>
              </a:rPr>
              <a:t>Q Right</a:t>
            </a:r>
            <a:endParaRPr lang="en-US" sz="2700" dirty="0">
              <a:solidFill>
                <a:srgbClr val="FFFFFF"/>
              </a:solidFill>
            </a:endParaRPr>
          </a:p>
        </p:txBody>
      </p:sp>
      <p:sp>
        <p:nvSpPr>
          <p:cNvPr id="290" name="Freeform 289"/>
          <p:cNvSpPr/>
          <p:nvPr/>
        </p:nvSpPr>
        <p:spPr>
          <a:xfrm>
            <a:off x="15060148" y="2486174"/>
            <a:ext cx="3243446" cy="3223626"/>
          </a:xfrm>
          <a:custGeom>
            <a:avLst/>
            <a:gdLst>
              <a:gd name="connsiteX0" fmla="*/ 0 w 2162297"/>
              <a:gd name="connsiteY0" fmla="*/ 0 h 2149084"/>
              <a:gd name="connsiteX1" fmla="*/ 58675 w 2162297"/>
              <a:gd name="connsiteY1" fmla="*/ 4023 h 2149084"/>
              <a:gd name="connsiteX2" fmla="*/ 1970540 w 2162297"/>
              <a:gd name="connsiteY2" fmla="*/ 335917 h 2149084"/>
              <a:gd name="connsiteX3" fmla="*/ 2162297 w 2162297"/>
              <a:gd name="connsiteY3" fmla="*/ 399025 h 2149084"/>
              <a:gd name="connsiteX4" fmla="*/ 2162297 w 2162297"/>
              <a:gd name="connsiteY4" fmla="*/ 1750060 h 2149084"/>
              <a:gd name="connsiteX5" fmla="*/ 1970540 w 2162297"/>
              <a:gd name="connsiteY5" fmla="*/ 1813168 h 2149084"/>
              <a:gd name="connsiteX6" fmla="*/ 58675 w 2162297"/>
              <a:gd name="connsiteY6" fmla="*/ 2145061 h 2149084"/>
              <a:gd name="connsiteX7" fmla="*/ 0 w 2162297"/>
              <a:gd name="connsiteY7" fmla="*/ 2149084 h 2149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62297" h="2149084">
                <a:moveTo>
                  <a:pt x="0" y="0"/>
                </a:moveTo>
                <a:lnTo>
                  <a:pt x="58675" y="4023"/>
                </a:lnTo>
                <a:cubicBezTo>
                  <a:pt x="807273" y="66114"/>
                  <a:pt x="1466156" y="182504"/>
                  <a:pt x="1970540" y="335917"/>
                </a:cubicBezTo>
                <a:lnTo>
                  <a:pt x="2162297" y="399025"/>
                </a:lnTo>
                <a:lnTo>
                  <a:pt x="2162297" y="1750060"/>
                </a:lnTo>
                <a:lnTo>
                  <a:pt x="1970540" y="1813168"/>
                </a:lnTo>
                <a:cubicBezTo>
                  <a:pt x="1466156" y="1966581"/>
                  <a:pt x="807273" y="2082971"/>
                  <a:pt x="58675" y="2145061"/>
                </a:cubicBezTo>
                <a:lnTo>
                  <a:pt x="0" y="2149084"/>
                </a:ln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69" name="Freeform 268"/>
          <p:cNvSpPr/>
          <p:nvPr/>
        </p:nvSpPr>
        <p:spPr>
          <a:xfrm rot="18900000">
            <a:off x="13218752" y="218474"/>
            <a:ext cx="5350136" cy="2992158"/>
          </a:xfrm>
          <a:custGeom>
            <a:avLst/>
            <a:gdLst>
              <a:gd name="connsiteX0" fmla="*/ 2664641 w 3566757"/>
              <a:gd name="connsiteY0" fmla="*/ 172809 h 1994772"/>
              <a:gd name="connsiteX1" fmla="*/ 3566757 w 3566757"/>
              <a:gd name="connsiteY1" fmla="*/ 1074925 h 1994772"/>
              <a:gd name="connsiteX2" fmla="*/ 3562217 w 3566757"/>
              <a:gd name="connsiteY2" fmla="*/ 1083999 h 1994772"/>
              <a:gd name="connsiteX3" fmla="*/ 271585 w 3566757"/>
              <a:gd name="connsiteY3" fmla="*/ 1983719 h 1994772"/>
              <a:gd name="connsiteX4" fmla="*/ 0 w 3566757"/>
              <a:gd name="connsiteY4" fmla="*/ 1994772 h 1994772"/>
              <a:gd name="connsiteX5" fmla="*/ 1994772 w 3566757"/>
              <a:gd name="connsiteY5" fmla="*/ 0 h 1994772"/>
              <a:gd name="connsiteX6" fmla="*/ 2098215 w 3566757"/>
              <a:gd name="connsiteY6" fmla="*/ 20628 h 1994772"/>
              <a:gd name="connsiteX7" fmla="*/ 2569599 w 3566757"/>
              <a:gd name="connsiteY7" fmla="*/ 141910 h 1994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66757" h="1994772">
                <a:moveTo>
                  <a:pt x="2664641" y="172809"/>
                </a:moveTo>
                <a:lnTo>
                  <a:pt x="3566757" y="1074925"/>
                </a:lnTo>
                <a:lnTo>
                  <a:pt x="3562217" y="1083999"/>
                </a:lnTo>
                <a:cubicBezTo>
                  <a:pt x="3260241" y="1534816"/>
                  <a:pt x="1947584" y="1892264"/>
                  <a:pt x="271585" y="1983719"/>
                </a:cubicBezTo>
                <a:lnTo>
                  <a:pt x="0" y="1994772"/>
                </a:lnTo>
                <a:lnTo>
                  <a:pt x="1994772" y="0"/>
                </a:lnTo>
                <a:lnTo>
                  <a:pt x="2098215" y="20628"/>
                </a:lnTo>
                <a:cubicBezTo>
                  <a:pt x="2266890" y="57749"/>
                  <a:pt x="2424521" y="98310"/>
                  <a:pt x="2569599" y="141910"/>
                </a:cubicBez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59" name="Freeform 258"/>
          <p:cNvSpPr/>
          <p:nvPr/>
        </p:nvSpPr>
        <p:spPr>
          <a:xfrm rot="13500000">
            <a:off x="13205324" y="5017748"/>
            <a:ext cx="5441807" cy="2992158"/>
          </a:xfrm>
          <a:custGeom>
            <a:avLst/>
            <a:gdLst>
              <a:gd name="connsiteX0" fmla="*/ 3627871 w 3627871"/>
              <a:gd name="connsiteY0" fmla="*/ 1994772 h 1994772"/>
              <a:gd name="connsiteX1" fmla="*/ 3356285 w 3627871"/>
              <a:gd name="connsiteY1" fmla="*/ 1983719 h 1994772"/>
              <a:gd name="connsiteX2" fmla="*/ 0 w 3627871"/>
              <a:gd name="connsiteY2" fmla="*/ 885579 h 1994772"/>
              <a:gd name="connsiteX3" fmla="*/ 1529655 w 3627871"/>
              <a:gd name="connsiteY3" fmla="*/ 20628 h 1994772"/>
              <a:gd name="connsiteX4" fmla="*/ 1633099 w 3627871"/>
              <a:gd name="connsiteY4" fmla="*/ 0 h 19947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27871" h="1994772">
                <a:moveTo>
                  <a:pt x="3627871" y="1994772"/>
                </a:moveTo>
                <a:lnTo>
                  <a:pt x="3356285" y="1983719"/>
                </a:lnTo>
                <a:cubicBezTo>
                  <a:pt x="1440858" y="1879198"/>
                  <a:pt x="0" y="1427259"/>
                  <a:pt x="0" y="885579"/>
                </a:cubicBezTo>
                <a:cubicBezTo>
                  <a:pt x="0" y="537356"/>
                  <a:pt x="595457" y="226220"/>
                  <a:pt x="1529655" y="20628"/>
                </a:cubicBezTo>
                <a:lnTo>
                  <a:pt x="1633099" y="0"/>
                </a:ln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98" name="Freeform 297"/>
          <p:cNvSpPr/>
          <p:nvPr/>
        </p:nvSpPr>
        <p:spPr>
          <a:xfrm rot="1800000">
            <a:off x="13942012" y="4250137"/>
            <a:ext cx="4962566" cy="3142823"/>
          </a:xfrm>
          <a:custGeom>
            <a:avLst/>
            <a:gdLst>
              <a:gd name="connsiteX0" fmla="*/ 0 w 3308377"/>
              <a:gd name="connsiteY0" fmla="*/ 0 h 2095215"/>
              <a:gd name="connsiteX1" fmla="*/ 108099 w 3308377"/>
              <a:gd name="connsiteY1" fmla="*/ 4399 h 2095215"/>
              <a:gd name="connsiteX2" fmla="*/ 2717934 w 3308377"/>
              <a:gd name="connsiteY2" fmla="*/ 464693 h 2095215"/>
              <a:gd name="connsiteX3" fmla="*/ 2780269 w 3308377"/>
              <a:gd name="connsiteY3" fmla="*/ 490970 h 2095215"/>
              <a:gd name="connsiteX4" fmla="*/ 3308377 w 3308377"/>
              <a:gd name="connsiteY4" fmla="*/ 1405680 h 2095215"/>
              <a:gd name="connsiteX5" fmla="*/ 3304925 w 3308377"/>
              <a:gd name="connsiteY5" fmla="*/ 1409403 h 2095215"/>
              <a:gd name="connsiteX6" fmla="*/ 1264563 w 3308377"/>
              <a:gd name="connsiteY6" fmla="*/ 2088164 h 2095215"/>
              <a:gd name="connsiteX7" fmla="*/ 1209673 w 3308377"/>
              <a:gd name="connsiteY7" fmla="*/ 2095215 h 20952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08377" h="2095215">
                <a:moveTo>
                  <a:pt x="0" y="0"/>
                </a:moveTo>
                <a:lnTo>
                  <a:pt x="108099" y="4399"/>
                </a:lnTo>
                <a:cubicBezTo>
                  <a:pt x="1185527" y="63192"/>
                  <a:pt x="2112799" y="231910"/>
                  <a:pt x="2717934" y="464693"/>
                </a:cubicBezTo>
                <a:lnTo>
                  <a:pt x="2780269" y="490970"/>
                </a:lnTo>
                <a:lnTo>
                  <a:pt x="3308377" y="1405680"/>
                </a:lnTo>
                <a:lnTo>
                  <a:pt x="3304925" y="1409403"/>
                </a:lnTo>
                <a:cubicBezTo>
                  <a:pt x="2993330" y="1701972"/>
                  <a:pt x="2247297" y="1945803"/>
                  <a:pt x="1264563" y="2088164"/>
                </a:cubicBezTo>
                <a:lnTo>
                  <a:pt x="1209673" y="2095215"/>
                </a:ln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73" name="Freeform 272"/>
          <p:cNvSpPr/>
          <p:nvPr/>
        </p:nvSpPr>
        <p:spPr>
          <a:xfrm rot="18000000">
            <a:off x="12930342" y="656553"/>
            <a:ext cx="4673856" cy="2220123"/>
          </a:xfrm>
          <a:custGeom>
            <a:avLst/>
            <a:gdLst>
              <a:gd name="connsiteX0" fmla="*/ 2563579 w 3115904"/>
              <a:gd name="connsiteY0" fmla="*/ 0 h 1480082"/>
              <a:gd name="connsiteX1" fmla="*/ 3115904 w 3115904"/>
              <a:gd name="connsiteY1" fmla="*/ 956656 h 1480082"/>
              <a:gd name="connsiteX2" fmla="*/ 3004219 w 3115904"/>
              <a:gd name="connsiteY2" fmla="*/ 1003738 h 1480082"/>
              <a:gd name="connsiteX3" fmla="*/ 394384 w 3115904"/>
              <a:gd name="connsiteY3" fmla="*/ 1464032 h 1480082"/>
              <a:gd name="connsiteX4" fmla="*/ 0 w 3115904"/>
              <a:gd name="connsiteY4" fmla="*/ 1480082 h 1480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15904" h="1480082">
                <a:moveTo>
                  <a:pt x="2563579" y="0"/>
                </a:moveTo>
                <a:lnTo>
                  <a:pt x="3115904" y="956656"/>
                </a:lnTo>
                <a:lnTo>
                  <a:pt x="3004219" y="1003738"/>
                </a:lnTo>
                <a:cubicBezTo>
                  <a:pt x="2399083" y="1236520"/>
                  <a:pt x="1471812" y="1405239"/>
                  <a:pt x="394384" y="1464032"/>
                </a:cubicBezTo>
                <a:lnTo>
                  <a:pt x="0" y="1480082"/>
                </a:ln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86" name="Freeform 285"/>
          <p:cNvSpPr/>
          <p:nvPr/>
        </p:nvSpPr>
        <p:spPr>
          <a:xfrm rot="20700000">
            <a:off x="14576840" y="1643463"/>
            <a:ext cx="4024833" cy="3204807"/>
          </a:xfrm>
          <a:custGeom>
            <a:avLst/>
            <a:gdLst>
              <a:gd name="connsiteX0" fmla="*/ 2031475 w 2683222"/>
              <a:gd name="connsiteY0" fmla="*/ 252215 h 2136538"/>
              <a:gd name="connsiteX1" fmla="*/ 2654086 w 2683222"/>
              <a:gd name="connsiteY1" fmla="*/ 463587 h 2136538"/>
              <a:gd name="connsiteX2" fmla="*/ 2683222 w 2683222"/>
              <a:gd name="connsiteY2" fmla="*/ 477099 h 2136538"/>
              <a:gd name="connsiteX3" fmla="*/ 2344034 w 2683222"/>
              <a:gd name="connsiteY3" fmla="*/ 1742968 h 2136538"/>
              <a:gd name="connsiteX4" fmla="*/ 2221040 w 2683222"/>
              <a:gd name="connsiteY4" fmla="*/ 1783445 h 2136538"/>
              <a:gd name="connsiteX5" fmla="*/ 309176 w 2683222"/>
              <a:gd name="connsiteY5" fmla="*/ 2115339 h 2136538"/>
              <a:gd name="connsiteX6" fmla="*/ 0 w 2683222"/>
              <a:gd name="connsiteY6" fmla="*/ 2136538 h 2136538"/>
              <a:gd name="connsiteX7" fmla="*/ 572484 w 2683222"/>
              <a:gd name="connsiteY7" fmla="*/ 0 h 2136538"/>
              <a:gd name="connsiteX8" fmla="*/ 695368 w 2683222"/>
              <a:gd name="connsiteY8" fmla="*/ 11994 h 2136538"/>
              <a:gd name="connsiteX9" fmla="*/ 2031475 w 2683222"/>
              <a:gd name="connsiteY9" fmla="*/ 252215 h 2136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83222" h="2136538">
                <a:moveTo>
                  <a:pt x="2031475" y="252215"/>
                </a:moveTo>
                <a:cubicBezTo>
                  <a:pt x="2269185" y="315605"/>
                  <a:pt x="2478556" y="386551"/>
                  <a:pt x="2654086" y="463587"/>
                </a:cubicBezTo>
                <a:lnTo>
                  <a:pt x="2683222" y="477099"/>
                </a:lnTo>
                <a:lnTo>
                  <a:pt x="2344034" y="1742968"/>
                </a:lnTo>
                <a:lnTo>
                  <a:pt x="2221040" y="1783445"/>
                </a:lnTo>
                <a:cubicBezTo>
                  <a:pt x="1716658" y="1936859"/>
                  <a:pt x="1057774" y="2053249"/>
                  <a:pt x="309176" y="2115339"/>
                </a:cubicBezTo>
                <a:lnTo>
                  <a:pt x="0" y="2136538"/>
                </a:lnTo>
                <a:lnTo>
                  <a:pt x="572484" y="0"/>
                </a:lnTo>
                <a:lnTo>
                  <a:pt x="695368" y="11994"/>
                </a:lnTo>
                <a:cubicBezTo>
                  <a:pt x="1198259" y="68716"/>
                  <a:pt x="1651139" y="150792"/>
                  <a:pt x="2031475" y="252215"/>
                </a:cubicBez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65" name="Freeform 264"/>
          <p:cNvSpPr/>
          <p:nvPr/>
        </p:nvSpPr>
        <p:spPr>
          <a:xfrm rot="15300000">
            <a:off x="12255791" y="6459171"/>
            <a:ext cx="5608710" cy="1502850"/>
          </a:xfrm>
          <a:custGeom>
            <a:avLst/>
            <a:gdLst>
              <a:gd name="connsiteX0" fmla="*/ 3739140 w 3739140"/>
              <a:gd name="connsiteY0" fmla="*/ 1001900 h 1001900"/>
              <a:gd name="connsiteX1" fmla="*/ 3335132 w 3739140"/>
              <a:gd name="connsiteY1" fmla="*/ 985458 h 1001900"/>
              <a:gd name="connsiteX2" fmla="*/ 549 w 3739140"/>
              <a:gd name="connsiteY2" fmla="*/ 1925 h 1001900"/>
              <a:gd name="connsiteX3" fmla="*/ 0 w 3739140"/>
              <a:gd name="connsiteY3" fmla="*/ 0 h 1001900"/>
            </a:gdLst>
            <a:ahLst/>
            <a:cxnLst>
              <a:cxn ang="0">
                <a:pos x="connsiteX0" y="connsiteY0"/>
              </a:cxn>
              <a:cxn ang="0">
                <a:pos x="connsiteX1" y="connsiteY1"/>
              </a:cxn>
              <a:cxn ang="0">
                <a:pos x="connsiteX2" y="connsiteY2"/>
              </a:cxn>
              <a:cxn ang="0">
                <a:pos x="connsiteX3" y="connsiteY3"/>
              </a:cxn>
            </a:cxnLst>
            <a:rect l="l" t="t" r="r" b="b"/>
            <a:pathLst>
              <a:path w="3739140" h="1001900">
                <a:moveTo>
                  <a:pt x="3739140" y="1001900"/>
                </a:moveTo>
                <a:lnTo>
                  <a:pt x="3335132" y="985458"/>
                </a:lnTo>
                <a:cubicBezTo>
                  <a:pt x="1556520" y="888403"/>
                  <a:pt x="187105" y="491788"/>
                  <a:pt x="549" y="1925"/>
                </a:cubicBezTo>
                <a:lnTo>
                  <a:pt x="0" y="0"/>
                </a:ln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94" name="Freeform 293"/>
          <p:cNvSpPr/>
          <p:nvPr/>
        </p:nvSpPr>
        <p:spPr>
          <a:xfrm rot="900000">
            <a:off x="14576844" y="3347694"/>
            <a:ext cx="4024770" cy="3204807"/>
          </a:xfrm>
          <a:custGeom>
            <a:avLst/>
            <a:gdLst>
              <a:gd name="connsiteX0" fmla="*/ 0 w 2683180"/>
              <a:gd name="connsiteY0" fmla="*/ 0 h 2136538"/>
              <a:gd name="connsiteX1" fmla="*/ 309175 w 2683180"/>
              <a:gd name="connsiteY1" fmla="*/ 21199 h 2136538"/>
              <a:gd name="connsiteX2" fmla="*/ 2221040 w 2683180"/>
              <a:gd name="connsiteY2" fmla="*/ 353093 h 2136538"/>
              <a:gd name="connsiteX3" fmla="*/ 2344031 w 2683180"/>
              <a:gd name="connsiteY3" fmla="*/ 393570 h 2136538"/>
              <a:gd name="connsiteX4" fmla="*/ 2683180 w 2683180"/>
              <a:gd name="connsiteY4" fmla="*/ 1659291 h 2136538"/>
              <a:gd name="connsiteX5" fmla="*/ 2544749 w 2683180"/>
              <a:gd name="connsiteY5" fmla="*/ 1718432 h 2136538"/>
              <a:gd name="connsiteX6" fmla="*/ 695367 w 2683180"/>
              <a:gd name="connsiteY6" fmla="*/ 2124544 h 2136538"/>
              <a:gd name="connsiteX7" fmla="*/ 572483 w 2683180"/>
              <a:gd name="connsiteY7" fmla="*/ 2136538 h 2136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83180" h="2136538">
                <a:moveTo>
                  <a:pt x="0" y="0"/>
                </a:moveTo>
                <a:lnTo>
                  <a:pt x="309175" y="21199"/>
                </a:lnTo>
                <a:cubicBezTo>
                  <a:pt x="1057773" y="83290"/>
                  <a:pt x="1716657" y="199680"/>
                  <a:pt x="2221040" y="353093"/>
                </a:cubicBezTo>
                <a:lnTo>
                  <a:pt x="2344031" y="393570"/>
                </a:lnTo>
                <a:lnTo>
                  <a:pt x="2683180" y="1659291"/>
                </a:lnTo>
                <a:lnTo>
                  <a:pt x="2544749" y="1718432"/>
                </a:lnTo>
                <a:cubicBezTo>
                  <a:pt x="2091518" y="1897330"/>
                  <a:pt x="1449703" y="2039462"/>
                  <a:pt x="695367" y="2124544"/>
                </a:cubicBezTo>
                <a:lnTo>
                  <a:pt x="572483" y="2136538"/>
                </a:ln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78" name="Freeform 277"/>
          <p:cNvSpPr/>
          <p:nvPr/>
        </p:nvSpPr>
        <p:spPr>
          <a:xfrm rot="17100000">
            <a:off x="13087091" y="1317319"/>
            <a:ext cx="3980481" cy="1030985"/>
          </a:xfrm>
          <a:custGeom>
            <a:avLst/>
            <a:gdLst>
              <a:gd name="connsiteX0" fmla="*/ 2565124 w 2653654"/>
              <a:gd name="connsiteY0" fmla="*/ 0 h 687323"/>
              <a:gd name="connsiteX1" fmla="*/ 2653654 w 2653654"/>
              <a:gd name="connsiteY1" fmla="*/ 330399 h 687323"/>
              <a:gd name="connsiteX2" fmla="*/ 2438681 w 2653654"/>
              <a:gd name="connsiteY2" fmla="*/ 388760 h 687323"/>
              <a:gd name="connsiteX3" fmla="*/ 404008 w 2653654"/>
              <a:gd name="connsiteY3" fmla="*/ 670881 h 687323"/>
              <a:gd name="connsiteX4" fmla="*/ 0 w 2653654"/>
              <a:gd name="connsiteY4" fmla="*/ 687323 h 6873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3654" h="687323">
                <a:moveTo>
                  <a:pt x="2565124" y="0"/>
                </a:moveTo>
                <a:lnTo>
                  <a:pt x="2653654" y="330399"/>
                </a:lnTo>
                <a:lnTo>
                  <a:pt x="2438681" y="388760"/>
                </a:lnTo>
                <a:cubicBezTo>
                  <a:pt x="1881971" y="528621"/>
                  <a:pt x="1182151" y="628420"/>
                  <a:pt x="404008" y="670881"/>
                </a:cubicBezTo>
                <a:lnTo>
                  <a:pt x="0" y="687323"/>
                </a:ln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82" name="Freeform 281"/>
          <p:cNvSpPr/>
          <p:nvPr/>
        </p:nvSpPr>
        <p:spPr>
          <a:xfrm rot="19800000">
            <a:off x="13942043" y="803124"/>
            <a:ext cx="4962128" cy="3142824"/>
          </a:xfrm>
          <a:custGeom>
            <a:avLst/>
            <a:gdLst>
              <a:gd name="connsiteX0" fmla="*/ 3134059 w 3308085"/>
              <a:gd name="connsiteY0" fmla="*/ 556366 h 2095216"/>
              <a:gd name="connsiteX1" fmla="*/ 3275407 w 3308085"/>
              <a:gd name="connsiteY1" fmla="*/ 659351 h 2095216"/>
              <a:gd name="connsiteX2" fmla="*/ 3308085 w 3308085"/>
              <a:gd name="connsiteY2" fmla="*/ 690037 h 2095216"/>
              <a:gd name="connsiteX3" fmla="*/ 2780266 w 3308085"/>
              <a:gd name="connsiteY3" fmla="*/ 1604247 h 2095216"/>
              <a:gd name="connsiteX4" fmla="*/ 2717935 w 3308085"/>
              <a:gd name="connsiteY4" fmla="*/ 1630523 h 2095216"/>
              <a:gd name="connsiteX5" fmla="*/ 108101 w 3308085"/>
              <a:gd name="connsiteY5" fmla="*/ 2090817 h 2095216"/>
              <a:gd name="connsiteX6" fmla="*/ 0 w 3308085"/>
              <a:gd name="connsiteY6" fmla="*/ 2095216 h 2095216"/>
              <a:gd name="connsiteX7" fmla="*/ 1209673 w 3308085"/>
              <a:gd name="connsiteY7" fmla="*/ 0 h 2095216"/>
              <a:gd name="connsiteX8" fmla="*/ 1264564 w 3308085"/>
              <a:gd name="connsiteY8" fmla="*/ 7051 h 2095216"/>
              <a:gd name="connsiteX9" fmla="*/ 3134059 w 3308085"/>
              <a:gd name="connsiteY9" fmla="*/ 556366 h 2095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08085" h="2095216">
                <a:moveTo>
                  <a:pt x="3134059" y="556366"/>
                </a:moveTo>
                <a:cubicBezTo>
                  <a:pt x="3187236" y="589892"/>
                  <a:pt x="3234469" y="624252"/>
                  <a:pt x="3275407" y="659351"/>
                </a:cubicBezTo>
                <a:lnTo>
                  <a:pt x="3308085" y="690037"/>
                </a:lnTo>
                <a:lnTo>
                  <a:pt x="2780266" y="1604247"/>
                </a:lnTo>
                <a:lnTo>
                  <a:pt x="2717935" y="1630523"/>
                </a:lnTo>
                <a:cubicBezTo>
                  <a:pt x="2112800" y="1863306"/>
                  <a:pt x="1185529" y="2032024"/>
                  <a:pt x="108101" y="2090817"/>
                </a:cubicBezTo>
                <a:lnTo>
                  <a:pt x="0" y="2095216"/>
                </a:lnTo>
                <a:lnTo>
                  <a:pt x="1209673" y="0"/>
                </a:lnTo>
                <a:lnTo>
                  <a:pt x="1264564" y="7051"/>
                </a:lnTo>
                <a:cubicBezTo>
                  <a:pt x="2098399" y="127842"/>
                  <a:pt x="2761827" y="321684"/>
                  <a:pt x="3134059" y="556366"/>
                </a:cubicBez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63" name="Freeform 262"/>
          <p:cNvSpPr/>
          <p:nvPr/>
        </p:nvSpPr>
        <p:spPr>
          <a:xfrm rot="14400000">
            <a:off x="12520318" y="5632287"/>
            <a:ext cx="5626004" cy="2617308"/>
          </a:xfrm>
          <a:custGeom>
            <a:avLst/>
            <a:gdLst>
              <a:gd name="connsiteX0" fmla="*/ 3750669 w 3750669"/>
              <a:gd name="connsiteY0" fmla="*/ 1744872 h 1744872"/>
              <a:gd name="connsiteX1" fmla="*/ 3356285 w 3750669"/>
              <a:gd name="connsiteY1" fmla="*/ 1728822 h 1744872"/>
              <a:gd name="connsiteX2" fmla="*/ 0 w 3750669"/>
              <a:gd name="connsiteY2" fmla="*/ 630681 h 1744872"/>
              <a:gd name="connsiteX3" fmla="*/ 717878 w 3750669"/>
              <a:gd name="connsiteY3" fmla="*/ 3969 h 1744872"/>
              <a:gd name="connsiteX4" fmla="*/ 728462 w 3750669"/>
              <a:gd name="connsiteY4" fmla="*/ 0 h 17448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50669" h="1744872">
                <a:moveTo>
                  <a:pt x="3750669" y="1744872"/>
                </a:moveTo>
                <a:lnTo>
                  <a:pt x="3356285" y="1728822"/>
                </a:lnTo>
                <a:cubicBezTo>
                  <a:pt x="1440857" y="1624301"/>
                  <a:pt x="0" y="1172361"/>
                  <a:pt x="0" y="630681"/>
                </a:cubicBezTo>
                <a:cubicBezTo>
                  <a:pt x="0" y="398532"/>
                  <a:pt x="264647" y="182867"/>
                  <a:pt x="717878" y="3969"/>
                </a:cubicBezTo>
                <a:lnTo>
                  <a:pt x="728462" y="0"/>
                </a:ln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96" name="Freeform 295"/>
          <p:cNvSpPr/>
          <p:nvPr/>
        </p:nvSpPr>
        <p:spPr>
          <a:xfrm rot="1351054">
            <a:off x="14280429" y="3800262"/>
            <a:ext cx="4480806" cy="3179982"/>
          </a:xfrm>
          <a:custGeom>
            <a:avLst/>
            <a:gdLst>
              <a:gd name="connsiteX0" fmla="*/ 0 w 2987204"/>
              <a:gd name="connsiteY0" fmla="*/ 0 h 2119988"/>
              <a:gd name="connsiteX1" fmla="*/ 3344 w 2987204"/>
              <a:gd name="connsiteY1" fmla="*/ 136 h 2119988"/>
              <a:gd name="connsiteX2" fmla="*/ 2399772 w 2987204"/>
              <a:gd name="connsiteY2" fmla="*/ 385271 h 2119988"/>
              <a:gd name="connsiteX3" fmla="*/ 2517691 w 2987204"/>
              <a:gd name="connsiteY3" fmla="*/ 426800 h 2119988"/>
              <a:gd name="connsiteX4" fmla="*/ 2987204 w 2987204"/>
              <a:gd name="connsiteY4" fmla="*/ 1559324 h 2119988"/>
              <a:gd name="connsiteX5" fmla="*/ 2888106 w 2987204"/>
              <a:gd name="connsiteY5" fmla="*/ 1614605 h 2119988"/>
              <a:gd name="connsiteX6" fmla="*/ 1159808 w 2987204"/>
              <a:gd name="connsiteY6" fmla="*/ 2083901 h 2119988"/>
              <a:gd name="connsiteX7" fmla="*/ 878889 w 2987204"/>
              <a:gd name="connsiteY7" fmla="*/ 2119988 h 2119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87204" h="2119988">
                <a:moveTo>
                  <a:pt x="0" y="0"/>
                </a:moveTo>
                <a:lnTo>
                  <a:pt x="3344" y="136"/>
                </a:lnTo>
                <a:cubicBezTo>
                  <a:pt x="961058" y="52396"/>
                  <a:pt x="1800130" y="191511"/>
                  <a:pt x="2399772" y="385271"/>
                </a:cubicBezTo>
                <a:lnTo>
                  <a:pt x="2517691" y="426800"/>
                </a:lnTo>
                <a:lnTo>
                  <a:pt x="2987204" y="1559324"/>
                </a:lnTo>
                <a:lnTo>
                  <a:pt x="2888106" y="1614605"/>
                </a:lnTo>
                <a:cubicBezTo>
                  <a:pt x="2500765" y="1813283"/>
                  <a:pt x="1896859" y="1977130"/>
                  <a:pt x="1159808" y="2083901"/>
                </a:cubicBezTo>
                <a:lnTo>
                  <a:pt x="878889" y="2119988"/>
                </a:lnTo>
                <a:close/>
              </a:path>
            </a:pathLst>
          </a:custGeom>
          <a:noFill/>
          <a:ln w="158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76" name="Freeform 275"/>
          <p:cNvSpPr/>
          <p:nvPr/>
        </p:nvSpPr>
        <p:spPr>
          <a:xfrm rot="17551054">
            <a:off x="12986786" y="1019728"/>
            <a:ext cx="4301766" cy="1615553"/>
          </a:xfrm>
          <a:custGeom>
            <a:avLst/>
            <a:gdLst>
              <a:gd name="connsiteX0" fmla="*/ 2597941 w 2867844"/>
              <a:gd name="connsiteY0" fmla="*/ 0 h 1077035"/>
              <a:gd name="connsiteX1" fmla="*/ 2867844 w 2867844"/>
              <a:gd name="connsiteY1" fmla="*/ 651039 h 1077035"/>
              <a:gd name="connsiteX2" fmla="*/ 2798254 w 2867844"/>
              <a:gd name="connsiteY2" fmla="*/ 675547 h 1077035"/>
              <a:gd name="connsiteX3" fmla="*/ 401826 w 2867844"/>
              <a:gd name="connsiteY3" fmla="*/ 1060682 h 1077035"/>
              <a:gd name="connsiteX4" fmla="*/ 0 w 2867844"/>
              <a:gd name="connsiteY4" fmla="*/ 1077035 h 10770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7844" h="1077035">
                <a:moveTo>
                  <a:pt x="2597941" y="0"/>
                </a:moveTo>
                <a:lnTo>
                  <a:pt x="2867844" y="651039"/>
                </a:lnTo>
                <a:lnTo>
                  <a:pt x="2798254" y="675547"/>
                </a:lnTo>
                <a:cubicBezTo>
                  <a:pt x="2198611" y="869307"/>
                  <a:pt x="1359540" y="1008422"/>
                  <a:pt x="401826" y="1060682"/>
                </a:cubicBezTo>
                <a:lnTo>
                  <a:pt x="0" y="1077035"/>
                </a:lnTo>
                <a:close/>
              </a:path>
            </a:pathLst>
          </a:custGeom>
          <a:noFill/>
          <a:ln w="158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84" name="Freeform 283"/>
          <p:cNvSpPr/>
          <p:nvPr/>
        </p:nvSpPr>
        <p:spPr>
          <a:xfrm rot="20251054">
            <a:off x="14281924" y="1222959"/>
            <a:ext cx="4478237" cy="3180147"/>
          </a:xfrm>
          <a:custGeom>
            <a:avLst/>
            <a:gdLst>
              <a:gd name="connsiteX0" fmla="*/ 2641284 w 2985491"/>
              <a:gd name="connsiteY0" fmla="*/ 395128 h 2120098"/>
              <a:gd name="connsiteX1" fmla="*/ 2944660 w 2985491"/>
              <a:gd name="connsiteY1" fmla="*/ 535879 h 2120098"/>
              <a:gd name="connsiteX2" fmla="*/ 2985491 w 2985491"/>
              <a:gd name="connsiteY2" fmla="*/ 560773 h 2120098"/>
              <a:gd name="connsiteX3" fmla="*/ 2516707 w 2985491"/>
              <a:gd name="connsiteY3" fmla="*/ 1693500 h 2120098"/>
              <a:gd name="connsiteX4" fmla="*/ 2399306 w 2985491"/>
              <a:gd name="connsiteY4" fmla="*/ 1734846 h 2120098"/>
              <a:gd name="connsiteX5" fmla="*/ 2877 w 2985491"/>
              <a:gd name="connsiteY5" fmla="*/ 2119981 h 2120098"/>
              <a:gd name="connsiteX6" fmla="*/ 0 w 2985491"/>
              <a:gd name="connsiteY6" fmla="*/ 2120098 h 2120098"/>
              <a:gd name="connsiteX7" fmla="*/ 877412 w 2985491"/>
              <a:gd name="connsiteY7" fmla="*/ 0 h 2120098"/>
              <a:gd name="connsiteX8" fmla="*/ 1159341 w 2985491"/>
              <a:gd name="connsiteY8" fmla="*/ 36216 h 2120098"/>
              <a:gd name="connsiteX9" fmla="*/ 2641284 w 2985491"/>
              <a:gd name="connsiteY9" fmla="*/ 395128 h 2120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985491" h="2120098">
                <a:moveTo>
                  <a:pt x="2641284" y="395128"/>
                </a:moveTo>
                <a:cubicBezTo>
                  <a:pt x="2754592" y="439853"/>
                  <a:pt x="2856114" y="486876"/>
                  <a:pt x="2944660" y="535879"/>
                </a:cubicBezTo>
                <a:lnTo>
                  <a:pt x="2985491" y="560773"/>
                </a:lnTo>
                <a:lnTo>
                  <a:pt x="2516707" y="1693500"/>
                </a:lnTo>
                <a:lnTo>
                  <a:pt x="2399306" y="1734846"/>
                </a:lnTo>
                <a:cubicBezTo>
                  <a:pt x="1799663" y="1928606"/>
                  <a:pt x="960592" y="2067721"/>
                  <a:pt x="2877" y="2119981"/>
                </a:cubicBezTo>
                <a:lnTo>
                  <a:pt x="0" y="2120098"/>
                </a:lnTo>
                <a:lnTo>
                  <a:pt x="877412" y="0"/>
                </a:lnTo>
                <a:lnTo>
                  <a:pt x="1159341" y="36216"/>
                </a:lnTo>
                <a:cubicBezTo>
                  <a:pt x="1754938" y="122496"/>
                  <a:pt x="2263592" y="246046"/>
                  <a:pt x="2641284" y="395128"/>
                </a:cubicBezTo>
                <a:close/>
              </a:path>
            </a:pathLst>
          </a:custGeom>
          <a:noFill/>
          <a:ln w="158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67" name="Freeform 266"/>
          <p:cNvSpPr/>
          <p:nvPr/>
        </p:nvSpPr>
        <p:spPr>
          <a:xfrm rot="14851054">
            <a:off x="12302730" y="6003319"/>
            <a:ext cx="5637210" cy="2200541"/>
          </a:xfrm>
          <a:custGeom>
            <a:avLst/>
            <a:gdLst>
              <a:gd name="connsiteX0" fmla="*/ 3758140 w 3758140"/>
              <a:gd name="connsiteY0" fmla="*/ 1467027 h 1467027"/>
              <a:gd name="connsiteX1" fmla="*/ 3356285 w 3758140"/>
              <a:gd name="connsiteY1" fmla="*/ 1450673 h 1467027"/>
              <a:gd name="connsiteX2" fmla="*/ 0 w 3758140"/>
              <a:gd name="connsiteY2" fmla="*/ 352532 h 1467027"/>
              <a:gd name="connsiteX3" fmla="*/ 188977 w 3758140"/>
              <a:gd name="connsiteY3" fmla="*/ 19207 h 1467027"/>
              <a:gd name="connsiteX4" fmla="*/ 213349 w 3758140"/>
              <a:gd name="connsiteY4" fmla="*/ 0 h 14670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58140" h="1467027">
                <a:moveTo>
                  <a:pt x="3758140" y="1467027"/>
                </a:moveTo>
                <a:lnTo>
                  <a:pt x="3356285" y="1450673"/>
                </a:lnTo>
                <a:cubicBezTo>
                  <a:pt x="1440857" y="1346151"/>
                  <a:pt x="0" y="894212"/>
                  <a:pt x="0" y="352532"/>
                </a:cubicBezTo>
                <a:cubicBezTo>
                  <a:pt x="0" y="236458"/>
                  <a:pt x="66162" y="124504"/>
                  <a:pt x="188977" y="19207"/>
                </a:cubicBezTo>
                <a:lnTo>
                  <a:pt x="213349" y="0"/>
                </a:lnTo>
                <a:close/>
              </a:path>
            </a:pathLst>
          </a:custGeom>
          <a:noFill/>
          <a:ln w="158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61" name="Freeform 260"/>
          <p:cNvSpPr/>
          <p:nvPr/>
        </p:nvSpPr>
        <p:spPr>
          <a:xfrm rot="3151054">
            <a:off x="12850579" y="5342120"/>
            <a:ext cx="5520824" cy="2845268"/>
          </a:xfrm>
          <a:custGeom>
            <a:avLst/>
            <a:gdLst>
              <a:gd name="connsiteX0" fmla="*/ 0 w 3680549"/>
              <a:gd name="connsiteY0" fmla="*/ 0 h 1896845"/>
              <a:gd name="connsiteX1" fmla="*/ 324264 w 3680549"/>
              <a:gd name="connsiteY1" fmla="*/ 13197 h 1896845"/>
              <a:gd name="connsiteX2" fmla="*/ 3680549 w 3680549"/>
              <a:gd name="connsiteY2" fmla="*/ 1111337 h 1896845"/>
              <a:gd name="connsiteX3" fmla="*/ 2720692 w 3680549"/>
              <a:gd name="connsiteY3" fmla="*/ 1824342 h 1896845"/>
              <a:gd name="connsiteX4" fmla="*/ 2473586 w 3680549"/>
              <a:gd name="connsiteY4" fmla="*/ 1896845 h 18968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80549" h="1896845">
                <a:moveTo>
                  <a:pt x="0" y="0"/>
                </a:moveTo>
                <a:lnTo>
                  <a:pt x="324264" y="13197"/>
                </a:lnTo>
                <a:cubicBezTo>
                  <a:pt x="2239693" y="117717"/>
                  <a:pt x="3680549" y="569656"/>
                  <a:pt x="3680549" y="1111337"/>
                </a:cubicBezTo>
                <a:cubicBezTo>
                  <a:pt x="3680549" y="1382177"/>
                  <a:pt x="3320335" y="1630582"/>
                  <a:pt x="2720692" y="1824342"/>
                </a:cubicBezTo>
                <a:lnTo>
                  <a:pt x="2473586" y="1896845"/>
                </a:lnTo>
                <a:close/>
              </a:path>
            </a:pathLst>
          </a:custGeom>
          <a:noFill/>
          <a:ln w="158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80" name="Freeform 279"/>
          <p:cNvSpPr/>
          <p:nvPr/>
        </p:nvSpPr>
        <p:spPr>
          <a:xfrm rot="19351054">
            <a:off x="13575160" y="433181"/>
            <a:ext cx="5308385" cy="3079622"/>
          </a:xfrm>
          <a:custGeom>
            <a:avLst/>
            <a:gdLst>
              <a:gd name="connsiteX0" fmla="*/ 3349946 w 3538923"/>
              <a:gd name="connsiteY0" fmla="*/ 614183 h 2053081"/>
              <a:gd name="connsiteX1" fmla="*/ 3538923 w 3538923"/>
              <a:gd name="connsiteY1" fmla="*/ 947508 h 2053081"/>
              <a:gd name="connsiteX2" fmla="*/ 3529617 w 3538923"/>
              <a:gd name="connsiteY2" fmla="*/ 1003656 h 2053081"/>
              <a:gd name="connsiteX3" fmla="*/ 3270607 w 3538923"/>
              <a:gd name="connsiteY3" fmla="*/ 1341418 h 2053081"/>
              <a:gd name="connsiteX4" fmla="*/ 3146285 w 3538923"/>
              <a:gd name="connsiteY4" fmla="*/ 1421178 h 2053081"/>
              <a:gd name="connsiteX5" fmla="*/ 182638 w 3538923"/>
              <a:gd name="connsiteY5" fmla="*/ 2045648 h 2053081"/>
              <a:gd name="connsiteX6" fmla="*/ 0 w 3538923"/>
              <a:gd name="connsiteY6" fmla="*/ 2053081 h 2053081"/>
              <a:gd name="connsiteX7" fmla="*/ 1574385 w 3538923"/>
              <a:gd name="connsiteY7" fmla="*/ 0 h 2053081"/>
              <a:gd name="connsiteX8" fmla="*/ 1685674 w 3538923"/>
              <a:gd name="connsiteY8" fmla="*/ 18029 h 2053081"/>
              <a:gd name="connsiteX9" fmla="*/ 3349946 w 3538923"/>
              <a:gd name="connsiteY9" fmla="*/ 614183 h 20530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38923" h="2053081">
                <a:moveTo>
                  <a:pt x="3349946" y="614183"/>
                </a:moveTo>
                <a:cubicBezTo>
                  <a:pt x="3472762" y="719481"/>
                  <a:pt x="3538923" y="831434"/>
                  <a:pt x="3538923" y="947508"/>
                </a:cubicBezTo>
                <a:lnTo>
                  <a:pt x="3529617" y="1003656"/>
                </a:lnTo>
                <a:lnTo>
                  <a:pt x="3270607" y="1341418"/>
                </a:lnTo>
                <a:lnTo>
                  <a:pt x="3146285" y="1421178"/>
                </a:lnTo>
                <a:cubicBezTo>
                  <a:pt x="2592043" y="1737723"/>
                  <a:pt x="1499495" y="1973790"/>
                  <a:pt x="182638" y="2045648"/>
                </a:cubicBezTo>
                <a:lnTo>
                  <a:pt x="0" y="2053081"/>
                </a:lnTo>
                <a:lnTo>
                  <a:pt x="1574385" y="0"/>
                </a:lnTo>
                <a:lnTo>
                  <a:pt x="1685674" y="18029"/>
                </a:lnTo>
                <a:cubicBezTo>
                  <a:pt x="2468357" y="159035"/>
                  <a:pt x="3063375" y="368489"/>
                  <a:pt x="3349946" y="614183"/>
                </a:cubicBezTo>
                <a:close/>
              </a:path>
            </a:pathLst>
          </a:custGeom>
          <a:noFill/>
          <a:ln w="158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92" name="Freeform 291"/>
          <p:cNvSpPr/>
          <p:nvPr/>
        </p:nvSpPr>
        <p:spPr>
          <a:xfrm rot="451054">
            <a:off x="14834280" y="2921885"/>
            <a:ext cx="3610785" cy="3215609"/>
          </a:xfrm>
          <a:custGeom>
            <a:avLst/>
            <a:gdLst>
              <a:gd name="connsiteX0" fmla="*/ 0 w 2407190"/>
              <a:gd name="connsiteY0" fmla="*/ 0 h 2143739"/>
              <a:gd name="connsiteX1" fmla="*/ 182418 w 2407190"/>
              <a:gd name="connsiteY1" fmla="*/ 12508 h 2143739"/>
              <a:gd name="connsiteX2" fmla="*/ 2094283 w 2407190"/>
              <a:gd name="connsiteY2" fmla="*/ 344402 h 2143739"/>
              <a:gd name="connsiteX3" fmla="*/ 2232495 w 2407190"/>
              <a:gd name="connsiteY3" fmla="*/ 389888 h 2143739"/>
              <a:gd name="connsiteX4" fmla="*/ 2407190 w 2407190"/>
              <a:gd name="connsiteY4" fmla="*/ 1713690 h 2143739"/>
              <a:gd name="connsiteX5" fmla="*/ 2239339 w 2407190"/>
              <a:gd name="connsiteY5" fmla="*/ 1775064 h 2143739"/>
              <a:gd name="connsiteX6" fmla="*/ 568610 w 2407190"/>
              <a:gd name="connsiteY6" fmla="*/ 2115853 h 2143739"/>
              <a:gd name="connsiteX7" fmla="*/ 282897 w 2407190"/>
              <a:gd name="connsiteY7" fmla="*/ 2143739 h 2143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07190" h="2143739">
                <a:moveTo>
                  <a:pt x="0" y="0"/>
                </a:moveTo>
                <a:lnTo>
                  <a:pt x="182418" y="12508"/>
                </a:lnTo>
                <a:cubicBezTo>
                  <a:pt x="931015" y="74599"/>
                  <a:pt x="1589900" y="190988"/>
                  <a:pt x="2094283" y="344402"/>
                </a:cubicBezTo>
                <a:lnTo>
                  <a:pt x="2232495" y="389888"/>
                </a:lnTo>
                <a:lnTo>
                  <a:pt x="2407190" y="1713690"/>
                </a:lnTo>
                <a:lnTo>
                  <a:pt x="2239339" y="1775064"/>
                </a:lnTo>
                <a:cubicBezTo>
                  <a:pt x="1802549" y="1923281"/>
                  <a:pt x="1228654" y="2041406"/>
                  <a:pt x="568610" y="2115853"/>
                </a:cubicBezTo>
                <a:lnTo>
                  <a:pt x="282897" y="2143739"/>
                </a:lnTo>
                <a:close/>
              </a:path>
            </a:pathLst>
          </a:custGeom>
          <a:noFill/>
          <a:ln w="158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57" name="Freeform 256"/>
          <p:cNvSpPr/>
          <p:nvPr/>
        </p:nvSpPr>
        <p:spPr>
          <a:xfrm rot="2251054">
            <a:off x="13573462" y="4690025"/>
            <a:ext cx="5308952" cy="3079292"/>
          </a:xfrm>
          <a:custGeom>
            <a:avLst/>
            <a:gdLst>
              <a:gd name="connsiteX0" fmla="*/ 0 w 3539301"/>
              <a:gd name="connsiteY0" fmla="*/ 0 h 2052861"/>
              <a:gd name="connsiteX1" fmla="*/ 183016 w 3539301"/>
              <a:gd name="connsiteY1" fmla="*/ 7448 h 2052861"/>
              <a:gd name="connsiteX2" fmla="*/ 3539301 w 3539301"/>
              <a:gd name="connsiteY2" fmla="*/ 1105588 h 2052861"/>
              <a:gd name="connsiteX3" fmla="*/ 1686053 w 3539301"/>
              <a:gd name="connsiteY3" fmla="*/ 2035067 h 2052861"/>
              <a:gd name="connsiteX4" fmla="*/ 1576216 w 3539301"/>
              <a:gd name="connsiteY4" fmla="*/ 2052861 h 2052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39301" h="2052861">
                <a:moveTo>
                  <a:pt x="0" y="0"/>
                </a:moveTo>
                <a:lnTo>
                  <a:pt x="183016" y="7448"/>
                </a:lnTo>
                <a:cubicBezTo>
                  <a:pt x="2098443" y="111969"/>
                  <a:pt x="3539301" y="563908"/>
                  <a:pt x="3539301" y="1105588"/>
                </a:cubicBezTo>
                <a:cubicBezTo>
                  <a:pt x="3539302" y="1492502"/>
                  <a:pt x="2804170" y="1833631"/>
                  <a:pt x="1686053" y="2035067"/>
                </a:cubicBezTo>
                <a:lnTo>
                  <a:pt x="1576216" y="2052861"/>
                </a:lnTo>
                <a:close/>
              </a:path>
            </a:pathLst>
          </a:custGeom>
          <a:noFill/>
          <a:ln w="158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71" name="Freeform 270"/>
          <p:cNvSpPr/>
          <p:nvPr/>
        </p:nvSpPr>
        <p:spPr>
          <a:xfrm rot="18451054">
            <a:off x="12972381" y="258158"/>
            <a:ext cx="5010993" cy="2794194"/>
          </a:xfrm>
          <a:custGeom>
            <a:avLst/>
            <a:gdLst>
              <a:gd name="connsiteX0" fmla="*/ 2426102 w 3340662"/>
              <a:gd name="connsiteY0" fmla="*/ 0 h 1862796"/>
              <a:gd name="connsiteX1" fmla="*/ 3340662 w 3340662"/>
              <a:gd name="connsiteY1" fmla="*/ 1191121 h 1862796"/>
              <a:gd name="connsiteX2" fmla="*/ 3287636 w 3340662"/>
              <a:gd name="connsiteY2" fmla="*/ 1225141 h 1862796"/>
              <a:gd name="connsiteX3" fmla="*/ 323988 w 3340662"/>
              <a:gd name="connsiteY3" fmla="*/ 1849610 h 1862796"/>
              <a:gd name="connsiteX4" fmla="*/ 0 w 3340662"/>
              <a:gd name="connsiteY4" fmla="*/ 1862796 h 18627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40662" h="1862796">
                <a:moveTo>
                  <a:pt x="2426102" y="0"/>
                </a:moveTo>
                <a:lnTo>
                  <a:pt x="3340662" y="1191121"/>
                </a:lnTo>
                <a:lnTo>
                  <a:pt x="3287636" y="1225141"/>
                </a:lnTo>
                <a:cubicBezTo>
                  <a:pt x="2733393" y="1541684"/>
                  <a:pt x="1640845" y="1777752"/>
                  <a:pt x="323988" y="1849610"/>
                </a:cubicBezTo>
                <a:lnTo>
                  <a:pt x="0" y="1862796"/>
                </a:lnTo>
                <a:close/>
              </a:path>
            </a:pathLst>
          </a:custGeom>
          <a:noFill/>
          <a:ln w="158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88" name="Freeform 287"/>
          <p:cNvSpPr/>
          <p:nvPr/>
        </p:nvSpPr>
        <p:spPr>
          <a:xfrm rot="21151054">
            <a:off x="14835409" y="2065643"/>
            <a:ext cx="3608879" cy="3215658"/>
          </a:xfrm>
          <a:custGeom>
            <a:avLst/>
            <a:gdLst>
              <a:gd name="connsiteX0" fmla="*/ 935466 w 2405919"/>
              <a:gd name="connsiteY0" fmla="*/ 75160 h 2143772"/>
              <a:gd name="connsiteX1" fmla="*/ 2374369 w 2405919"/>
              <a:gd name="connsiteY1" fmla="*/ 417409 h 2143772"/>
              <a:gd name="connsiteX2" fmla="*/ 2405919 w 2405919"/>
              <a:gd name="connsiteY2" fmla="*/ 430276 h 2143772"/>
              <a:gd name="connsiteX3" fmla="*/ 2232077 w 2405919"/>
              <a:gd name="connsiteY3" fmla="*/ 1753870 h 2143772"/>
              <a:gd name="connsiteX4" fmla="*/ 2093702 w 2405919"/>
              <a:gd name="connsiteY4" fmla="*/ 1799410 h 2143772"/>
              <a:gd name="connsiteX5" fmla="*/ 181837 w 2405919"/>
              <a:gd name="connsiteY5" fmla="*/ 2131304 h 2143772"/>
              <a:gd name="connsiteX6" fmla="*/ 0 w 2405919"/>
              <a:gd name="connsiteY6" fmla="*/ 2143772 h 2143772"/>
              <a:gd name="connsiteX7" fmla="*/ 281564 w 2405919"/>
              <a:gd name="connsiteY7" fmla="*/ 0 h 2143772"/>
              <a:gd name="connsiteX8" fmla="*/ 568028 w 2405919"/>
              <a:gd name="connsiteY8" fmla="*/ 27959 h 2143772"/>
              <a:gd name="connsiteX9" fmla="*/ 935466 w 2405919"/>
              <a:gd name="connsiteY9" fmla="*/ 75160 h 2143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05919" h="2143772">
                <a:moveTo>
                  <a:pt x="935466" y="75160"/>
                </a:moveTo>
                <a:cubicBezTo>
                  <a:pt x="1508728" y="158204"/>
                  <a:pt x="2001445" y="275776"/>
                  <a:pt x="2374369" y="417409"/>
                </a:cubicBezTo>
                <a:lnTo>
                  <a:pt x="2405919" y="430276"/>
                </a:lnTo>
                <a:lnTo>
                  <a:pt x="2232077" y="1753870"/>
                </a:lnTo>
                <a:lnTo>
                  <a:pt x="2093702" y="1799410"/>
                </a:lnTo>
                <a:cubicBezTo>
                  <a:pt x="1589318" y="1952824"/>
                  <a:pt x="930435" y="2069214"/>
                  <a:pt x="181837" y="2131304"/>
                </a:cubicBezTo>
                <a:lnTo>
                  <a:pt x="0" y="2143772"/>
                </a:lnTo>
                <a:lnTo>
                  <a:pt x="281564" y="0"/>
                </a:lnTo>
                <a:lnTo>
                  <a:pt x="568028" y="27959"/>
                </a:lnTo>
                <a:cubicBezTo>
                  <a:pt x="693750" y="42139"/>
                  <a:pt x="816347" y="57904"/>
                  <a:pt x="935466" y="75160"/>
                </a:cubicBezTo>
                <a:close/>
              </a:path>
            </a:pathLst>
          </a:custGeom>
          <a:noFill/>
          <a:ln w="158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srgbClr val="FFFFFF"/>
              </a:solidFill>
            </a:endParaRPr>
          </a:p>
        </p:txBody>
      </p:sp>
      <p:sp>
        <p:nvSpPr>
          <p:cNvPr id="223" name="Oval 7"/>
          <p:cNvSpPr>
            <a:spLocks noChangeArrowheads="1"/>
          </p:cNvSpPr>
          <p:nvPr/>
        </p:nvSpPr>
        <p:spPr bwMode="auto">
          <a:xfrm>
            <a:off x="6839700" y="3415275"/>
            <a:ext cx="11430000" cy="685800"/>
          </a:xfrm>
          <a:prstGeom prst="ellipse">
            <a:avLst/>
          </a:prstGeom>
          <a:gradFill rotWithShape="1">
            <a:gsLst>
              <a:gs pos="0">
                <a:schemeClr val="bg1"/>
              </a:gs>
              <a:gs pos="100000">
                <a:schemeClr val="tx1">
                  <a:alpha val="0"/>
                </a:schemeClr>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700">
              <a:solidFill>
                <a:srgbClr val="000000"/>
              </a:solidFill>
            </a:endParaRPr>
          </a:p>
        </p:txBody>
      </p:sp>
      <p:sp>
        <p:nvSpPr>
          <p:cNvPr id="77826" name="Oval 2"/>
          <p:cNvSpPr>
            <a:spLocks noChangeArrowheads="1"/>
          </p:cNvSpPr>
          <p:nvPr/>
        </p:nvSpPr>
        <p:spPr bwMode="auto">
          <a:xfrm>
            <a:off x="10344410" y="-700088"/>
            <a:ext cx="9144000" cy="9144000"/>
          </a:xfrm>
          <a:prstGeom prst="ellipse">
            <a:avLst/>
          </a:prstGeom>
          <a:gradFill rotWithShape="1">
            <a:gsLst>
              <a:gs pos="0">
                <a:srgbClr val="3366FF"/>
              </a:gs>
              <a:gs pos="100000">
                <a:srgbClr val="3366FF">
                  <a:alpha val="2000"/>
                </a:srgbClr>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700">
              <a:solidFill>
                <a:srgbClr val="000000"/>
              </a:solidFill>
            </a:endParaRPr>
          </a:p>
        </p:txBody>
      </p:sp>
      <p:sp>
        <p:nvSpPr>
          <p:cNvPr id="77827" name="Oval 3"/>
          <p:cNvSpPr>
            <a:spLocks noChangeArrowheads="1"/>
          </p:cNvSpPr>
          <p:nvPr/>
        </p:nvSpPr>
        <p:spPr bwMode="auto">
          <a:xfrm rot="-1800000">
            <a:off x="8972810" y="3071813"/>
            <a:ext cx="11430000" cy="1371600"/>
          </a:xfrm>
          <a:prstGeom prst="ellipse">
            <a:avLst/>
          </a:prstGeom>
          <a:gradFill rotWithShape="1">
            <a:gsLst>
              <a:gs pos="0">
                <a:schemeClr val="bg1"/>
              </a:gs>
              <a:gs pos="100000">
                <a:schemeClr val="tx1">
                  <a:alpha val="0"/>
                </a:schemeClr>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700">
              <a:solidFill>
                <a:srgbClr val="000000"/>
              </a:solidFill>
            </a:endParaRPr>
          </a:p>
        </p:txBody>
      </p:sp>
      <p:sp>
        <p:nvSpPr>
          <p:cNvPr id="77828" name="Oval 4"/>
          <p:cNvSpPr>
            <a:spLocks noChangeArrowheads="1"/>
          </p:cNvSpPr>
          <p:nvPr/>
        </p:nvSpPr>
        <p:spPr bwMode="auto">
          <a:xfrm rot="5400000">
            <a:off x="8972810" y="3414713"/>
            <a:ext cx="11430000" cy="685800"/>
          </a:xfrm>
          <a:prstGeom prst="ellipse">
            <a:avLst/>
          </a:prstGeom>
          <a:gradFill rotWithShape="1">
            <a:gsLst>
              <a:gs pos="0">
                <a:schemeClr val="bg1"/>
              </a:gs>
              <a:gs pos="100000">
                <a:schemeClr val="tx1">
                  <a:alpha val="0"/>
                </a:schemeClr>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700">
              <a:solidFill>
                <a:srgbClr val="000000"/>
              </a:solidFill>
            </a:endParaRPr>
          </a:p>
        </p:txBody>
      </p:sp>
      <p:sp>
        <p:nvSpPr>
          <p:cNvPr id="77829" name="Oval 5"/>
          <p:cNvSpPr>
            <a:spLocks noChangeArrowheads="1"/>
          </p:cNvSpPr>
          <p:nvPr/>
        </p:nvSpPr>
        <p:spPr bwMode="auto">
          <a:xfrm rot="2700000">
            <a:off x="8972810" y="3071813"/>
            <a:ext cx="11430000" cy="1371600"/>
          </a:xfrm>
          <a:prstGeom prst="ellipse">
            <a:avLst/>
          </a:prstGeom>
          <a:gradFill rotWithShape="1">
            <a:gsLst>
              <a:gs pos="0">
                <a:schemeClr val="bg1"/>
              </a:gs>
              <a:gs pos="100000">
                <a:schemeClr val="tx1">
                  <a:alpha val="0"/>
                </a:schemeClr>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700">
              <a:solidFill>
                <a:srgbClr val="000000"/>
              </a:solidFill>
            </a:endParaRPr>
          </a:p>
        </p:txBody>
      </p:sp>
      <p:sp>
        <p:nvSpPr>
          <p:cNvPr id="77830" name="Oval 6"/>
          <p:cNvSpPr>
            <a:spLocks noChangeArrowheads="1"/>
          </p:cNvSpPr>
          <p:nvPr/>
        </p:nvSpPr>
        <p:spPr bwMode="auto">
          <a:xfrm rot="1800000">
            <a:off x="9087110" y="3414713"/>
            <a:ext cx="11430000" cy="685800"/>
          </a:xfrm>
          <a:prstGeom prst="ellipse">
            <a:avLst/>
          </a:prstGeom>
          <a:gradFill rotWithShape="1">
            <a:gsLst>
              <a:gs pos="0">
                <a:schemeClr val="bg1"/>
              </a:gs>
              <a:gs pos="100000">
                <a:schemeClr val="tx1">
                  <a:alpha val="0"/>
                </a:schemeClr>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700">
              <a:solidFill>
                <a:srgbClr val="000000"/>
              </a:solidFill>
            </a:endParaRPr>
          </a:p>
        </p:txBody>
      </p:sp>
      <p:sp>
        <p:nvSpPr>
          <p:cNvPr id="77831" name="Oval 7"/>
          <p:cNvSpPr>
            <a:spLocks noChangeArrowheads="1"/>
          </p:cNvSpPr>
          <p:nvPr/>
        </p:nvSpPr>
        <p:spPr bwMode="auto">
          <a:xfrm>
            <a:off x="8659425" y="3357668"/>
            <a:ext cx="11430000" cy="685800"/>
          </a:xfrm>
          <a:prstGeom prst="ellipse">
            <a:avLst/>
          </a:prstGeom>
          <a:gradFill rotWithShape="1">
            <a:gsLst>
              <a:gs pos="65000">
                <a:srgbClr val="7E7E7E">
                  <a:alpha val="0"/>
                </a:srgbClr>
              </a:gs>
              <a:gs pos="0">
                <a:schemeClr val="bg1"/>
              </a:gs>
              <a:gs pos="100000">
                <a:schemeClr val="tx1">
                  <a:alpha val="0"/>
                </a:schemeClr>
              </a:gs>
            </a:gsLst>
            <a:path path="shape">
              <a:fillToRect l="50000" t="50000" r="50000" b="50000"/>
            </a:path>
          </a:gradFill>
          <a:ln>
            <a:noFill/>
          </a:ln>
          <a:effectLst/>
        </p:spPr>
        <p:txBody>
          <a:bodyPr wrap="none" anchor="ctr"/>
          <a:lstStyle/>
          <a:p>
            <a:endParaRPr lang="en-US" sz="2700">
              <a:solidFill>
                <a:srgbClr val="000000"/>
              </a:solidFill>
            </a:endParaRPr>
          </a:p>
        </p:txBody>
      </p:sp>
      <p:pic>
        <p:nvPicPr>
          <p:cNvPr id="2050" name="Picture 2" descr="https://onwardigo.files.wordpress.com/2016/05/millionaire02a.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0563" y="552662"/>
            <a:ext cx="15535664" cy="8738813"/>
          </a:xfrm>
          <a:prstGeom prst="rect">
            <a:avLst/>
          </a:prstGeom>
          <a:noFill/>
          <a:extLst>
            <a:ext uri="{909E8E84-426E-40DD-AFC4-6F175D3DCCD1}">
              <a14:hiddenFill xmlns:a14="http://schemas.microsoft.com/office/drawing/2010/main">
                <a:solidFill>
                  <a:srgbClr val="FFFFFF"/>
                </a:solidFill>
              </a14:hiddenFill>
            </a:ext>
          </a:extLst>
        </p:spPr>
      </p:pic>
      <p:sp>
        <p:nvSpPr>
          <p:cNvPr id="299" name="Rectangle 83"/>
          <p:cNvSpPr>
            <a:spLocks noChangeArrowheads="1"/>
          </p:cNvSpPr>
          <p:nvPr/>
        </p:nvSpPr>
        <p:spPr bwMode="auto">
          <a:xfrm>
            <a:off x="52744" y="0"/>
            <a:ext cx="15381914" cy="2576508"/>
          </a:xfrm>
          <a:prstGeom prst="rect">
            <a:avLst/>
          </a:prstGeom>
          <a:gradFill>
            <a:gsLst>
              <a:gs pos="0">
                <a:schemeClr val="tx1"/>
              </a:gs>
              <a:gs pos="100000">
                <a:schemeClr val="tx1">
                  <a:alpha val="0"/>
                </a:schemeClr>
              </a:gs>
            </a:gsLst>
            <a:lin ang="5400000" scaled="0"/>
          </a:gradFill>
          <a:ln w="9525">
            <a:noFill/>
            <a:miter lim="800000"/>
          </a:ln>
          <a:effectLst/>
        </p:spPr>
        <p:txBody>
          <a:bodyPr wrap="none" anchor="ctr"/>
          <a:lstStyle/>
          <a:p>
            <a:endParaRPr lang="en-US" sz="2700">
              <a:solidFill>
                <a:srgbClr val="000000"/>
              </a:solidFill>
            </a:endParaRPr>
          </a:p>
        </p:txBody>
      </p:sp>
      <p:sp>
        <p:nvSpPr>
          <p:cNvPr id="77858" name="Rectangle 34"/>
          <p:cNvSpPr>
            <a:spLocks noChangeArrowheads="1"/>
          </p:cNvSpPr>
          <p:nvPr/>
        </p:nvSpPr>
        <p:spPr bwMode="auto">
          <a:xfrm>
            <a:off x="0" y="6330987"/>
            <a:ext cx="18288000" cy="2614608"/>
          </a:xfrm>
          <a:prstGeom prst="rect">
            <a:avLst/>
          </a:prstGeom>
          <a:gradFill rotWithShape="1">
            <a:gsLst>
              <a:gs pos="0">
                <a:schemeClr val="tx1">
                  <a:alpha val="0"/>
                </a:schemeClr>
              </a:gs>
              <a:gs pos="100000">
                <a:schemeClr val="tx1"/>
              </a:gs>
            </a:gsLst>
            <a:lin ang="5400000" scaled="1"/>
          </a:gradFill>
          <a:ln>
            <a:noFill/>
          </a:ln>
          <a:effectLst/>
        </p:spPr>
        <p:txBody>
          <a:bodyPr wrap="none" anchor="ctr"/>
          <a:lstStyle/>
          <a:p>
            <a:endParaRPr lang="en-US" sz="2700">
              <a:solidFill>
                <a:srgbClr val="000000"/>
              </a:solidFill>
            </a:endParaRPr>
          </a:p>
        </p:txBody>
      </p:sp>
      <p:sp>
        <p:nvSpPr>
          <p:cNvPr id="77860" name="Rectangle 36"/>
          <p:cNvSpPr>
            <a:spLocks noChangeArrowheads="1"/>
          </p:cNvSpPr>
          <p:nvPr/>
        </p:nvSpPr>
        <p:spPr bwMode="auto">
          <a:xfrm>
            <a:off x="14053682" y="-476033"/>
            <a:ext cx="4357496" cy="10287000"/>
          </a:xfrm>
          <a:prstGeom prst="rect">
            <a:avLst/>
          </a:prstGeom>
          <a:gradFill rotWithShape="1">
            <a:gsLst>
              <a:gs pos="4000">
                <a:schemeClr val="tx1">
                  <a:alpha val="1000"/>
                </a:schemeClr>
              </a:gs>
              <a:gs pos="33000">
                <a:schemeClr val="tx1"/>
              </a:gs>
              <a:gs pos="100000">
                <a:schemeClr val="tx1">
                  <a:alpha val="0"/>
                </a:schemeClr>
              </a:gs>
            </a:gsLst>
            <a:lin ang="0" scaled="1"/>
          </a:gradFill>
          <a:ln>
            <a:noFill/>
          </a:ln>
          <a:effectLst/>
        </p:spPr>
        <p:txBody>
          <a:bodyPr wrap="none" anchor="ctr"/>
          <a:lstStyle/>
          <a:p>
            <a:endParaRPr lang="en-US" sz="2700">
              <a:solidFill>
                <a:srgbClr val="000000"/>
              </a:solidFill>
            </a:endParaRPr>
          </a:p>
        </p:txBody>
      </p:sp>
      <p:sp>
        <p:nvSpPr>
          <p:cNvPr id="77881" name="AutoShape 57"/>
          <p:cNvSpPr>
            <a:spLocks noChangeArrowheads="1"/>
          </p:cNvSpPr>
          <p:nvPr/>
        </p:nvSpPr>
        <p:spPr bwMode="auto">
          <a:xfrm>
            <a:off x="15711255" y="7767222"/>
            <a:ext cx="2057400" cy="428625"/>
          </a:xfrm>
          <a:prstGeom prst="hexagon">
            <a:avLst>
              <a:gd name="adj" fmla="val 34844"/>
              <a:gd name="vf" fmla="val 115470"/>
            </a:avLst>
          </a:prstGeom>
          <a:solidFill>
            <a:srgbClr val="111128">
              <a:alpha val="78000"/>
            </a:srgbClr>
          </a:solidFill>
          <a:ln w="57150">
            <a:solidFill>
              <a:srgbClr val="FFC000"/>
            </a:solidFill>
            <a:miter lim="800000"/>
          </a:ln>
          <a:effectLst/>
        </p:spPr>
        <p:txBody>
          <a:bodyPr wrap="none" anchor="ctr"/>
          <a:lstStyle/>
          <a:p>
            <a:pPr algn="ctr"/>
            <a:r>
              <a:rPr lang="en-US" altLang="en-US" sz="2400" b="1">
                <a:solidFill>
                  <a:srgbClr val="FFFF00"/>
                </a:solidFill>
              </a:rPr>
              <a:t>$100</a:t>
            </a:r>
            <a:endParaRPr lang="en-US" altLang="en-US" sz="2400" b="1" dirty="0">
              <a:solidFill>
                <a:srgbClr val="FFFF00"/>
              </a:solidFill>
            </a:endParaRPr>
          </a:p>
        </p:txBody>
      </p:sp>
      <p:sp>
        <p:nvSpPr>
          <p:cNvPr id="77882" name="AutoShape 58"/>
          <p:cNvSpPr>
            <a:spLocks noChangeArrowheads="1"/>
          </p:cNvSpPr>
          <p:nvPr/>
        </p:nvSpPr>
        <p:spPr bwMode="auto">
          <a:xfrm>
            <a:off x="15711255" y="7310438"/>
            <a:ext cx="2057400" cy="428625"/>
          </a:xfrm>
          <a:prstGeom prst="hexagon">
            <a:avLst>
              <a:gd name="adj" fmla="val 34844"/>
              <a:gd name="vf" fmla="val 115470"/>
            </a:avLst>
          </a:prstGeom>
          <a:solidFill>
            <a:srgbClr val="111128">
              <a:alpha val="78000"/>
            </a:srgbClr>
          </a:solidFill>
          <a:ln w="57150">
            <a:solidFill>
              <a:srgbClr val="FFC000"/>
            </a:solidFill>
          </a:ln>
          <a:effectLst/>
        </p:spPr>
        <p:txBody>
          <a:bodyPr wrap="none" anchor="ctr"/>
          <a:lstStyle/>
          <a:p>
            <a:pPr algn="ctr"/>
            <a:r>
              <a:rPr lang="en-US" altLang="en-US" sz="2400" b="1">
                <a:solidFill>
                  <a:srgbClr val="FFFF00"/>
                </a:solidFill>
              </a:rPr>
              <a:t>$200</a:t>
            </a:r>
            <a:endParaRPr lang="en-US" altLang="en-US" sz="2400" b="1" dirty="0">
              <a:solidFill>
                <a:srgbClr val="FFFF00"/>
              </a:solidFill>
            </a:endParaRPr>
          </a:p>
        </p:txBody>
      </p:sp>
      <p:sp>
        <p:nvSpPr>
          <p:cNvPr id="77883" name="AutoShape 59"/>
          <p:cNvSpPr>
            <a:spLocks noChangeArrowheads="1"/>
          </p:cNvSpPr>
          <p:nvPr/>
        </p:nvSpPr>
        <p:spPr bwMode="auto">
          <a:xfrm>
            <a:off x="15711255" y="6853238"/>
            <a:ext cx="2057400" cy="428625"/>
          </a:xfrm>
          <a:prstGeom prst="hexagon">
            <a:avLst>
              <a:gd name="adj" fmla="val 34844"/>
              <a:gd name="vf" fmla="val 115470"/>
            </a:avLst>
          </a:prstGeom>
          <a:solidFill>
            <a:srgbClr val="111128">
              <a:alpha val="78000"/>
            </a:srgbClr>
          </a:solidFill>
          <a:ln w="57150">
            <a:solidFill>
              <a:srgbClr val="FFC000"/>
            </a:solidFill>
          </a:ln>
          <a:effectLst/>
        </p:spPr>
        <p:txBody>
          <a:bodyPr wrap="none" anchor="ctr"/>
          <a:lstStyle/>
          <a:p>
            <a:pPr algn="ctr"/>
            <a:r>
              <a:rPr lang="en-US" altLang="en-US" sz="2400" b="1">
                <a:solidFill>
                  <a:srgbClr val="FFFF00"/>
                </a:solidFill>
              </a:rPr>
              <a:t>$300</a:t>
            </a:r>
            <a:endParaRPr lang="en-US" altLang="en-US" sz="2400" b="1" dirty="0">
              <a:solidFill>
                <a:srgbClr val="FFFF00"/>
              </a:solidFill>
            </a:endParaRPr>
          </a:p>
        </p:txBody>
      </p:sp>
      <p:sp>
        <p:nvSpPr>
          <p:cNvPr id="77884" name="AutoShape 60"/>
          <p:cNvSpPr>
            <a:spLocks noChangeArrowheads="1"/>
          </p:cNvSpPr>
          <p:nvPr/>
        </p:nvSpPr>
        <p:spPr bwMode="auto">
          <a:xfrm>
            <a:off x="15711255" y="6396038"/>
            <a:ext cx="2057400" cy="428625"/>
          </a:xfrm>
          <a:prstGeom prst="hexagon">
            <a:avLst>
              <a:gd name="adj" fmla="val 34844"/>
              <a:gd name="vf" fmla="val 115470"/>
            </a:avLst>
          </a:prstGeom>
          <a:solidFill>
            <a:srgbClr val="111128">
              <a:alpha val="78000"/>
            </a:srgbClr>
          </a:solidFill>
          <a:ln w="57150">
            <a:solidFill>
              <a:srgbClr val="FFC000"/>
            </a:solidFill>
          </a:ln>
          <a:effectLst/>
        </p:spPr>
        <p:txBody>
          <a:bodyPr wrap="none" anchor="ctr"/>
          <a:lstStyle/>
          <a:p>
            <a:pPr algn="ctr"/>
            <a:r>
              <a:rPr lang="en-US" altLang="en-US" sz="2400" b="1">
                <a:solidFill>
                  <a:srgbClr val="FFFF00"/>
                </a:solidFill>
              </a:rPr>
              <a:t>$500</a:t>
            </a:r>
            <a:endParaRPr lang="en-US" altLang="en-US" sz="2400" b="1" dirty="0">
              <a:solidFill>
                <a:srgbClr val="FFFF00"/>
              </a:solidFill>
            </a:endParaRPr>
          </a:p>
        </p:txBody>
      </p:sp>
      <p:sp>
        <p:nvSpPr>
          <p:cNvPr id="77885" name="AutoShape 61"/>
          <p:cNvSpPr>
            <a:spLocks noChangeArrowheads="1"/>
          </p:cNvSpPr>
          <p:nvPr/>
        </p:nvSpPr>
        <p:spPr bwMode="auto">
          <a:xfrm>
            <a:off x="15711255" y="5938838"/>
            <a:ext cx="2057400" cy="428625"/>
          </a:xfrm>
          <a:prstGeom prst="hexagon">
            <a:avLst>
              <a:gd name="adj" fmla="val 34844"/>
              <a:gd name="vf" fmla="val 115470"/>
            </a:avLst>
          </a:prstGeom>
          <a:solidFill>
            <a:srgbClr val="111128">
              <a:alpha val="78000"/>
            </a:srgbClr>
          </a:solidFill>
          <a:ln w="57150">
            <a:solidFill>
              <a:srgbClr val="FFC000"/>
            </a:solidFill>
          </a:ln>
          <a:effectLst/>
        </p:spPr>
        <p:txBody>
          <a:bodyPr wrap="none" anchor="ctr"/>
          <a:lstStyle/>
          <a:p>
            <a:pPr algn="ctr"/>
            <a:r>
              <a:rPr lang="en-US" altLang="en-US" sz="2400" b="1">
                <a:solidFill>
                  <a:srgbClr val="FFFFFF"/>
                </a:solidFill>
              </a:rPr>
              <a:t>$1,000</a:t>
            </a:r>
            <a:endParaRPr lang="en-US" altLang="en-US" sz="2400" b="1" dirty="0">
              <a:solidFill>
                <a:srgbClr val="FFFFFF"/>
              </a:solidFill>
            </a:endParaRPr>
          </a:p>
        </p:txBody>
      </p:sp>
      <p:sp>
        <p:nvSpPr>
          <p:cNvPr id="77886" name="AutoShape 62"/>
          <p:cNvSpPr>
            <a:spLocks noChangeArrowheads="1"/>
          </p:cNvSpPr>
          <p:nvPr/>
        </p:nvSpPr>
        <p:spPr bwMode="auto">
          <a:xfrm>
            <a:off x="15711255" y="5481638"/>
            <a:ext cx="2057400" cy="428625"/>
          </a:xfrm>
          <a:prstGeom prst="hexagon">
            <a:avLst>
              <a:gd name="adj" fmla="val 34844"/>
              <a:gd name="vf" fmla="val 115470"/>
            </a:avLst>
          </a:prstGeom>
          <a:solidFill>
            <a:srgbClr val="111128">
              <a:alpha val="78000"/>
            </a:srgbClr>
          </a:solidFill>
          <a:ln w="57150">
            <a:solidFill>
              <a:srgbClr val="FFC000"/>
            </a:solidFill>
          </a:ln>
          <a:effectLst/>
        </p:spPr>
        <p:txBody>
          <a:bodyPr wrap="none" anchor="ctr"/>
          <a:lstStyle/>
          <a:p>
            <a:pPr algn="ctr"/>
            <a:r>
              <a:rPr lang="en-US" altLang="en-US" sz="2400" b="1">
                <a:solidFill>
                  <a:srgbClr val="FFFF00"/>
                </a:solidFill>
              </a:rPr>
              <a:t>$2,000</a:t>
            </a:r>
            <a:endParaRPr lang="en-US" altLang="en-US" sz="2400" b="1" dirty="0">
              <a:solidFill>
                <a:srgbClr val="FFFF00"/>
              </a:solidFill>
            </a:endParaRPr>
          </a:p>
        </p:txBody>
      </p:sp>
      <p:sp>
        <p:nvSpPr>
          <p:cNvPr id="77887" name="AutoShape 63"/>
          <p:cNvSpPr>
            <a:spLocks noChangeArrowheads="1"/>
          </p:cNvSpPr>
          <p:nvPr/>
        </p:nvSpPr>
        <p:spPr bwMode="auto">
          <a:xfrm>
            <a:off x="15711255" y="5024438"/>
            <a:ext cx="2057400" cy="428625"/>
          </a:xfrm>
          <a:prstGeom prst="hexagon">
            <a:avLst>
              <a:gd name="adj" fmla="val 34844"/>
              <a:gd name="vf" fmla="val 115470"/>
            </a:avLst>
          </a:prstGeom>
          <a:solidFill>
            <a:srgbClr val="111128">
              <a:alpha val="78000"/>
            </a:srgbClr>
          </a:solidFill>
          <a:ln w="57150">
            <a:solidFill>
              <a:srgbClr val="FFC000"/>
            </a:solidFill>
          </a:ln>
          <a:effectLst/>
        </p:spPr>
        <p:txBody>
          <a:bodyPr wrap="none" anchor="ctr"/>
          <a:lstStyle/>
          <a:p>
            <a:pPr algn="ctr"/>
            <a:r>
              <a:rPr lang="en-US" altLang="en-US" sz="2400" b="1">
                <a:solidFill>
                  <a:srgbClr val="FFFF00"/>
                </a:solidFill>
              </a:rPr>
              <a:t>$4,000</a:t>
            </a:r>
            <a:endParaRPr lang="en-US" altLang="en-US" sz="2400" b="1" dirty="0">
              <a:solidFill>
                <a:srgbClr val="FFFF00"/>
              </a:solidFill>
            </a:endParaRPr>
          </a:p>
        </p:txBody>
      </p:sp>
      <p:sp>
        <p:nvSpPr>
          <p:cNvPr id="77888" name="AutoShape 64"/>
          <p:cNvSpPr>
            <a:spLocks noChangeArrowheads="1"/>
          </p:cNvSpPr>
          <p:nvPr/>
        </p:nvSpPr>
        <p:spPr bwMode="auto">
          <a:xfrm>
            <a:off x="15711255" y="4567238"/>
            <a:ext cx="2057400" cy="428625"/>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2400" b="1">
                <a:solidFill>
                  <a:srgbClr val="FFFF00"/>
                </a:solidFill>
              </a:rPr>
              <a:t>$8,000</a:t>
            </a:r>
            <a:endParaRPr lang="en-US" altLang="en-US" sz="2400" b="1" dirty="0">
              <a:solidFill>
                <a:srgbClr val="FFFF00"/>
              </a:solidFill>
            </a:endParaRPr>
          </a:p>
        </p:txBody>
      </p:sp>
      <p:sp>
        <p:nvSpPr>
          <p:cNvPr id="77889" name="AutoShape 65"/>
          <p:cNvSpPr>
            <a:spLocks noChangeArrowheads="1"/>
          </p:cNvSpPr>
          <p:nvPr/>
        </p:nvSpPr>
        <p:spPr bwMode="auto">
          <a:xfrm>
            <a:off x="15711255" y="4110038"/>
            <a:ext cx="2057400" cy="428625"/>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2400" b="1">
                <a:solidFill>
                  <a:srgbClr val="FFFF00"/>
                </a:solidFill>
              </a:rPr>
              <a:t>$16,000</a:t>
            </a:r>
            <a:endParaRPr lang="en-US" altLang="en-US" sz="2400" b="1" dirty="0">
              <a:solidFill>
                <a:srgbClr val="FFFF00"/>
              </a:solidFill>
            </a:endParaRPr>
          </a:p>
        </p:txBody>
      </p:sp>
      <p:sp>
        <p:nvSpPr>
          <p:cNvPr id="77890" name="AutoShape 66"/>
          <p:cNvSpPr>
            <a:spLocks noChangeArrowheads="1"/>
          </p:cNvSpPr>
          <p:nvPr/>
        </p:nvSpPr>
        <p:spPr bwMode="auto">
          <a:xfrm>
            <a:off x="15711255" y="3652838"/>
            <a:ext cx="2057400" cy="428625"/>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2400" b="1">
                <a:solidFill>
                  <a:srgbClr val="FFFFFF"/>
                </a:solidFill>
              </a:rPr>
              <a:t>$25,000</a:t>
            </a:r>
            <a:endParaRPr lang="en-US" altLang="en-US" sz="2400" b="1" dirty="0">
              <a:solidFill>
                <a:srgbClr val="FFFFFF"/>
              </a:solidFill>
            </a:endParaRPr>
          </a:p>
        </p:txBody>
      </p:sp>
      <p:sp>
        <p:nvSpPr>
          <p:cNvPr id="77891" name="AutoShape 67"/>
          <p:cNvSpPr>
            <a:spLocks noChangeArrowheads="1"/>
          </p:cNvSpPr>
          <p:nvPr/>
        </p:nvSpPr>
        <p:spPr bwMode="auto">
          <a:xfrm>
            <a:off x="15711255" y="3195638"/>
            <a:ext cx="2057400" cy="428625"/>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2400" b="1">
                <a:solidFill>
                  <a:srgbClr val="FFFF00"/>
                </a:solidFill>
              </a:rPr>
              <a:t>$50,000</a:t>
            </a:r>
            <a:endParaRPr lang="en-US" altLang="en-US" sz="2400" b="1" dirty="0">
              <a:solidFill>
                <a:srgbClr val="FFFF00"/>
              </a:solidFill>
            </a:endParaRPr>
          </a:p>
        </p:txBody>
      </p:sp>
      <p:sp>
        <p:nvSpPr>
          <p:cNvPr id="77892" name="AutoShape 68"/>
          <p:cNvSpPr>
            <a:spLocks noChangeArrowheads="1"/>
          </p:cNvSpPr>
          <p:nvPr/>
        </p:nvSpPr>
        <p:spPr bwMode="auto">
          <a:xfrm>
            <a:off x="15711255" y="2738438"/>
            <a:ext cx="2057400" cy="428625"/>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2400" b="1">
                <a:solidFill>
                  <a:srgbClr val="FFFF00"/>
                </a:solidFill>
              </a:rPr>
              <a:t>$100,000</a:t>
            </a:r>
            <a:endParaRPr lang="en-US" altLang="en-US" sz="2400" b="1" dirty="0">
              <a:solidFill>
                <a:srgbClr val="FFFF00"/>
              </a:solidFill>
            </a:endParaRPr>
          </a:p>
        </p:txBody>
      </p:sp>
      <p:sp>
        <p:nvSpPr>
          <p:cNvPr id="77893" name="AutoShape 69"/>
          <p:cNvSpPr>
            <a:spLocks noChangeArrowheads="1"/>
          </p:cNvSpPr>
          <p:nvPr/>
        </p:nvSpPr>
        <p:spPr bwMode="auto">
          <a:xfrm>
            <a:off x="15711255" y="2281238"/>
            <a:ext cx="2057400" cy="428625"/>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2400" b="1">
                <a:solidFill>
                  <a:srgbClr val="FFFF00"/>
                </a:solidFill>
              </a:rPr>
              <a:t>$250,000</a:t>
            </a:r>
            <a:endParaRPr lang="en-US" altLang="en-US" sz="2400" b="1" dirty="0">
              <a:solidFill>
                <a:srgbClr val="FFFF00"/>
              </a:solidFill>
            </a:endParaRPr>
          </a:p>
        </p:txBody>
      </p:sp>
      <p:sp>
        <p:nvSpPr>
          <p:cNvPr id="77894" name="AutoShape 70"/>
          <p:cNvSpPr>
            <a:spLocks noChangeArrowheads="1"/>
          </p:cNvSpPr>
          <p:nvPr/>
        </p:nvSpPr>
        <p:spPr bwMode="auto">
          <a:xfrm>
            <a:off x="15711255" y="1824038"/>
            <a:ext cx="2057400" cy="428625"/>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2400" b="1">
                <a:solidFill>
                  <a:srgbClr val="FFFF00"/>
                </a:solidFill>
              </a:rPr>
              <a:t>$500,000</a:t>
            </a:r>
            <a:endParaRPr lang="en-US" altLang="en-US" sz="2400" b="1" dirty="0">
              <a:solidFill>
                <a:srgbClr val="FFFF00"/>
              </a:solidFill>
            </a:endParaRPr>
          </a:p>
        </p:txBody>
      </p:sp>
      <p:sp>
        <p:nvSpPr>
          <p:cNvPr id="77895" name="AutoShape 71"/>
          <p:cNvSpPr>
            <a:spLocks noChangeArrowheads="1"/>
          </p:cNvSpPr>
          <p:nvPr/>
        </p:nvSpPr>
        <p:spPr bwMode="auto">
          <a:xfrm>
            <a:off x="15711255" y="1366838"/>
            <a:ext cx="2057400" cy="428625"/>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2400" b="1">
                <a:solidFill>
                  <a:srgbClr val="FFFFFF"/>
                </a:solidFill>
              </a:rPr>
              <a:t>$1,000,000</a:t>
            </a:r>
            <a:endParaRPr lang="en-US" altLang="en-US" sz="2400" b="1" dirty="0">
              <a:solidFill>
                <a:srgbClr val="FFFFFF"/>
              </a:solidFill>
            </a:endParaRPr>
          </a:p>
        </p:txBody>
      </p:sp>
      <p:sp>
        <p:nvSpPr>
          <p:cNvPr id="77907" name="Rectangle 83"/>
          <p:cNvSpPr>
            <a:spLocks noChangeArrowheads="1"/>
          </p:cNvSpPr>
          <p:nvPr/>
        </p:nvSpPr>
        <p:spPr bwMode="auto">
          <a:xfrm>
            <a:off x="0" y="8887988"/>
            <a:ext cx="18288000" cy="1397793"/>
          </a:xfrm>
          <a:prstGeom prst="rect">
            <a:avLst/>
          </a:prstGeom>
          <a:solidFill>
            <a:schemeClr val="tx1"/>
          </a:solidFill>
          <a:ln w="9525">
            <a:solidFill>
              <a:schemeClr val="tx1"/>
            </a:solidFill>
            <a:miter lim="800000"/>
          </a:ln>
          <a:effectLst/>
        </p:spPr>
        <p:txBody>
          <a:bodyPr wrap="none" anchor="ctr"/>
          <a:lstStyle/>
          <a:p>
            <a:endParaRPr lang="en-US" sz="2700">
              <a:solidFill>
                <a:srgbClr val="000000"/>
              </a:solidFill>
            </a:endParaRPr>
          </a:p>
        </p:txBody>
      </p:sp>
      <p:sp>
        <p:nvSpPr>
          <p:cNvPr id="77916" name="ViewCorrect" hidden="1">
            <a:hlinkClick r:id="" action="ppaction://macro?name=ViewCorrectAnswer"/>
          </p:cNvPr>
          <p:cNvSpPr>
            <a:spLocks noChangeArrowheads="1"/>
          </p:cNvSpPr>
          <p:nvPr/>
        </p:nvSpPr>
        <p:spPr bwMode="auto">
          <a:xfrm>
            <a:off x="5940918" y="9694493"/>
            <a:ext cx="3771900" cy="411480"/>
          </a:xfrm>
          <a:prstGeom prst="hexagon">
            <a:avLst/>
          </a:prstGeom>
          <a:gradFill flip="none" rotWithShape="1">
            <a:gsLst>
              <a:gs pos="65000">
                <a:schemeClr val="tx1">
                  <a:alpha val="1000"/>
                </a:schemeClr>
              </a:gs>
              <a:gs pos="95000">
                <a:schemeClr val="accent6">
                  <a:lumMod val="50000"/>
                </a:schemeClr>
              </a:gs>
            </a:gsLst>
            <a:path path="shape">
              <a:fillToRect l="50000" t="50000" r="50000" b="50000"/>
            </a:path>
            <a:tileRect/>
          </a:gradFill>
          <a:ln w="25400">
            <a:gradFill flip="none" rotWithShape="1">
              <a:gsLst>
                <a:gs pos="0">
                  <a:srgbClr val="3366FF"/>
                </a:gs>
                <a:gs pos="49000">
                  <a:schemeClr val="accent1">
                    <a:lumMod val="97000"/>
                    <a:lumOff val="3000"/>
                  </a:schemeClr>
                </a:gs>
                <a:gs pos="100000">
                  <a:srgbClr val="3366FF"/>
                </a:gs>
              </a:gsLst>
              <a:lin ang="0" scaled="0"/>
              <a:tileRect/>
            </a:gra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r>
              <a:rPr lang="en-US" altLang="en-US" sz="2700" b="1" dirty="0">
                <a:solidFill>
                  <a:srgbClr val="FFFFFF"/>
                </a:solidFill>
              </a:rPr>
              <a:t>CORRECT ANSWER</a:t>
            </a:r>
            <a:endParaRPr lang="en-US" altLang="en-US" sz="2700" b="1" dirty="0">
              <a:solidFill>
                <a:srgbClr val="FFFFFF"/>
              </a:solidFill>
            </a:endParaRPr>
          </a:p>
        </p:txBody>
      </p:sp>
      <p:sp>
        <p:nvSpPr>
          <p:cNvPr id="77918" name="GameEnd" hidden="1">
            <a:hlinkClick r:id="" action="ppaction://macro?name=ViewEnd"/>
          </p:cNvPr>
          <p:cNvSpPr>
            <a:spLocks noChangeArrowheads="1"/>
          </p:cNvSpPr>
          <p:nvPr/>
        </p:nvSpPr>
        <p:spPr bwMode="auto">
          <a:xfrm>
            <a:off x="5940918" y="9694493"/>
            <a:ext cx="3771900" cy="411480"/>
          </a:xfrm>
          <a:prstGeom prst="hexagon">
            <a:avLst/>
          </a:prstGeom>
          <a:gradFill flip="none" rotWithShape="1">
            <a:gsLst>
              <a:gs pos="65000">
                <a:schemeClr val="tx1">
                  <a:alpha val="1000"/>
                </a:schemeClr>
              </a:gs>
              <a:gs pos="95000">
                <a:schemeClr val="accent6">
                  <a:lumMod val="50000"/>
                </a:schemeClr>
              </a:gs>
            </a:gsLst>
            <a:path path="shape">
              <a:fillToRect l="50000" t="50000" r="50000" b="50000"/>
            </a:path>
            <a:tileRect/>
          </a:gradFill>
          <a:ln w="25400">
            <a:gradFill flip="none" rotWithShape="1">
              <a:gsLst>
                <a:gs pos="0">
                  <a:srgbClr val="3366FF"/>
                </a:gs>
                <a:gs pos="49000">
                  <a:schemeClr val="accent1">
                    <a:lumMod val="97000"/>
                    <a:lumOff val="3000"/>
                  </a:schemeClr>
                </a:gs>
                <a:gs pos="100000">
                  <a:srgbClr val="3366FF"/>
                </a:gs>
              </a:gsLst>
              <a:lin ang="0" scaled="0"/>
              <a:tileRect/>
            </a:gra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r>
              <a:rPr lang="en-US" altLang="en-US" sz="2700" b="1" dirty="0">
                <a:solidFill>
                  <a:srgbClr val="FFFFFF"/>
                </a:solidFill>
              </a:rPr>
              <a:t>END</a:t>
            </a:r>
            <a:endParaRPr lang="en-US" altLang="en-US" sz="2700" b="1" dirty="0">
              <a:solidFill>
                <a:srgbClr val="FFFFFF"/>
              </a:solidFill>
            </a:endParaRPr>
          </a:p>
        </p:txBody>
      </p:sp>
      <p:sp>
        <p:nvSpPr>
          <p:cNvPr id="183" name="TimerText" hidden="1"/>
          <p:cNvSpPr txBox="1"/>
          <p:nvPr/>
        </p:nvSpPr>
        <p:spPr>
          <a:xfrm>
            <a:off x="6723555" y="3574658"/>
            <a:ext cx="2121093" cy="1938992"/>
          </a:xfrm>
          <a:prstGeom prst="rect">
            <a:avLst/>
          </a:prstGeom>
          <a:noFill/>
        </p:spPr>
        <p:txBody>
          <a:bodyPr wrap="none" rtlCol="0">
            <a:spAutoFit/>
          </a:bodyPr>
          <a:lstStyle>
            <a:defPPr>
              <a:defRPr lang="en-US"/>
            </a:defPPr>
            <a:lvl1pPr marL="0" algn="ctr" defTabSz="914400" eaLnBrk="1" latinLnBrk="0" hangingPunct="1">
              <a:defRPr sz="16600" b="1">
                <a:ln>
                  <a:solidFill>
                    <a:schemeClr val="tx1"/>
                  </a:solidFill>
                </a:ln>
                <a:gradFill>
                  <a:gsLst>
                    <a:gs pos="31000">
                      <a:schemeClr val="accent1">
                        <a:lumMod val="5000"/>
                        <a:lumOff val="95000"/>
                      </a:schemeClr>
                    </a:gs>
                    <a:gs pos="73000">
                      <a:srgbClr val="FFC000"/>
                    </a:gs>
                    <a:gs pos="100000">
                      <a:srgbClr val="FFFF00"/>
                    </a:gs>
                  </a:gsLst>
                  <a:lin ang="5400000" scaled="1"/>
                </a:gradFill>
                <a:effectLst>
                  <a:outerShdw blurRad="50800" dist="38100" dir="2700000" algn="tl" rotWithShape="0">
                    <a:prstClr val="black">
                      <a:alpha val="40000"/>
                    </a:prstClr>
                  </a:outerShdw>
                </a:effectLst>
                <a:latin typeface="+mn-lt"/>
              </a:defRPr>
            </a:lvl1pPr>
            <a:lvl2pPr defTabSz="914400" eaLnBrk="1" latinLnBrk="0" hangingPunct="1">
              <a:defRPr sz="1800">
                <a:latin typeface="+mn-lt"/>
              </a:defRPr>
            </a:lvl2pPr>
            <a:lvl3pPr defTabSz="914400" eaLnBrk="1" latinLnBrk="0" hangingPunct="1">
              <a:defRPr sz="1800">
                <a:latin typeface="+mn-lt"/>
              </a:defRPr>
            </a:lvl3pPr>
            <a:lvl4pPr defTabSz="914400" eaLnBrk="1" latinLnBrk="0" hangingPunct="1">
              <a:defRPr sz="1800">
                <a:latin typeface="+mn-lt"/>
              </a:defRPr>
            </a:lvl4pPr>
            <a:lvl5pPr defTabSz="914400" eaLnBrk="1" latinLnBrk="0" hangingPunct="1">
              <a:defRPr sz="1800">
                <a:latin typeface="+mn-lt"/>
              </a:defRPr>
            </a:lvl5pPr>
            <a:lvl6pPr>
              <a:defRPr sz="1800">
                <a:latin typeface="+mn-lt"/>
              </a:defRPr>
            </a:lvl6pPr>
            <a:lvl7pPr>
              <a:defRPr sz="1800">
                <a:latin typeface="+mn-lt"/>
              </a:defRPr>
            </a:lvl7pPr>
            <a:lvl8pPr>
              <a:defRPr sz="1800">
                <a:latin typeface="+mn-lt"/>
              </a:defRPr>
            </a:lvl8pPr>
            <a:lvl9pPr>
              <a:defRPr sz="1800">
                <a:latin typeface="+mn-lt"/>
              </a:defRPr>
            </a:lvl9pPr>
          </a:lstStyle>
          <a:p>
            <a:r>
              <a:rPr lang="en-US" sz="12000" spc="-450">
                <a:ln w="12700">
                  <a:solidFill>
                    <a:srgbClr val="000000"/>
                  </a:solidFill>
                </a:ln>
                <a:gradFill>
                  <a:gsLst>
                    <a:gs pos="29000">
                      <a:srgbClr val="BBE0E3">
                        <a:lumMod val="5000"/>
                        <a:lumOff val="95000"/>
                      </a:srgbClr>
                    </a:gs>
                    <a:gs pos="82000">
                      <a:srgbClr val="FFC000"/>
                    </a:gs>
                    <a:gs pos="67000">
                      <a:srgbClr val="FFFF00"/>
                    </a:gs>
                  </a:gsLst>
                  <a:lin ang="5400000" scaled="1"/>
                </a:gradFill>
                <a:latin typeface="Arial Black" panose="020B0A04020102020204" pitchFamily="34" charset="0"/>
              </a:rPr>
              <a:t>00</a:t>
            </a:r>
            <a:endParaRPr lang="en-US" sz="12000" spc="-450" dirty="0">
              <a:ln w="12700">
                <a:solidFill>
                  <a:srgbClr val="000000"/>
                </a:solidFill>
              </a:ln>
              <a:gradFill>
                <a:gsLst>
                  <a:gs pos="29000">
                    <a:srgbClr val="BBE0E3">
                      <a:lumMod val="5000"/>
                      <a:lumOff val="95000"/>
                    </a:srgbClr>
                  </a:gs>
                  <a:gs pos="82000">
                    <a:srgbClr val="FFC000"/>
                  </a:gs>
                  <a:gs pos="67000">
                    <a:srgbClr val="FFFF00"/>
                  </a:gs>
                </a:gsLst>
                <a:lin ang="5400000" scaled="1"/>
              </a:gradFill>
              <a:latin typeface="Arial Black" panose="020B0A04020102020204" pitchFamily="34" charset="0"/>
            </a:endParaRPr>
          </a:p>
        </p:txBody>
      </p:sp>
      <p:sp>
        <p:nvSpPr>
          <p:cNvPr id="130" name="Rectangle 36"/>
          <p:cNvSpPr>
            <a:spLocks noChangeArrowheads="1"/>
          </p:cNvSpPr>
          <p:nvPr/>
        </p:nvSpPr>
        <p:spPr bwMode="auto">
          <a:xfrm>
            <a:off x="-15592" y="16433"/>
            <a:ext cx="4357496" cy="10287000"/>
          </a:xfrm>
          <a:prstGeom prst="rect">
            <a:avLst/>
          </a:prstGeom>
          <a:gradFill rotWithShape="1">
            <a:gsLst>
              <a:gs pos="0">
                <a:schemeClr val="tx1"/>
              </a:gs>
              <a:gs pos="35000">
                <a:schemeClr val="tx1">
                  <a:alpha val="0"/>
                </a:schemeClr>
              </a:gs>
            </a:gsLst>
            <a:lin ang="0" scaled="1"/>
          </a:gradFill>
          <a:ln>
            <a:noFill/>
          </a:ln>
          <a:effectLst/>
        </p:spPr>
        <p:txBody>
          <a:bodyPr wrap="none" anchor="ctr"/>
          <a:lstStyle/>
          <a:p>
            <a:endParaRPr lang="en-US" sz="2700">
              <a:solidFill>
                <a:srgbClr val="000000"/>
              </a:solidFill>
            </a:endParaRPr>
          </a:p>
        </p:txBody>
      </p:sp>
      <p:sp>
        <p:nvSpPr>
          <p:cNvPr id="105" name="Continue" hidden="1">
            <a:hlinkClick r:id="" action="ppaction://macro?name=NextQuestion"/>
          </p:cNvPr>
          <p:cNvSpPr>
            <a:spLocks noChangeArrowheads="1"/>
          </p:cNvSpPr>
          <p:nvPr/>
        </p:nvSpPr>
        <p:spPr bwMode="auto">
          <a:xfrm>
            <a:off x="5940918" y="9694493"/>
            <a:ext cx="3771900" cy="411480"/>
          </a:xfrm>
          <a:prstGeom prst="hexagon">
            <a:avLst/>
          </a:prstGeom>
          <a:gradFill flip="none" rotWithShape="1">
            <a:gsLst>
              <a:gs pos="65000">
                <a:schemeClr val="tx1">
                  <a:alpha val="1000"/>
                </a:schemeClr>
              </a:gs>
              <a:gs pos="95000">
                <a:schemeClr val="accent6">
                  <a:lumMod val="50000"/>
                </a:schemeClr>
              </a:gs>
            </a:gsLst>
            <a:path path="shape">
              <a:fillToRect l="50000" t="50000" r="50000" b="50000"/>
            </a:path>
            <a:tileRect/>
          </a:gradFill>
          <a:ln w="25400">
            <a:gradFill flip="none" rotWithShape="1">
              <a:gsLst>
                <a:gs pos="0">
                  <a:srgbClr val="3366FF"/>
                </a:gs>
                <a:gs pos="49000">
                  <a:schemeClr val="accent1">
                    <a:lumMod val="97000"/>
                    <a:lumOff val="3000"/>
                  </a:schemeClr>
                </a:gs>
                <a:gs pos="100000">
                  <a:srgbClr val="3366FF"/>
                </a:gs>
              </a:gsLst>
              <a:lin ang="0" scaled="0"/>
              <a:tileRect/>
            </a:gra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r>
              <a:rPr lang="en-US" altLang="en-US" sz="2700" b="1" dirty="0">
                <a:solidFill>
                  <a:srgbClr val="FFFFFF"/>
                </a:solidFill>
              </a:rPr>
              <a:t>CONTINUE</a:t>
            </a:r>
            <a:endParaRPr lang="en-US" altLang="en-US" sz="2700" b="1" dirty="0">
              <a:solidFill>
                <a:srgbClr val="FFFFFF"/>
              </a:solidFill>
            </a:endParaRPr>
          </a:p>
        </p:txBody>
      </p:sp>
      <p:graphicFrame>
        <p:nvGraphicFramePr>
          <p:cNvPr id="16" name="AskAudienceChart" hidden="1"/>
          <p:cNvGraphicFramePr/>
          <p:nvPr/>
        </p:nvGraphicFramePr>
        <p:xfrm>
          <a:off x="3519488" y="2634902"/>
          <a:ext cx="9144000" cy="3733041"/>
        </p:xfrm>
        <a:graphic>
          <a:graphicData uri="http://schemas.openxmlformats.org/drawingml/2006/chart">
            <c:chart xmlns:c="http://schemas.openxmlformats.org/drawingml/2006/chart" xmlns:r="http://schemas.openxmlformats.org/officeDocument/2006/relationships" r:id="rId1"/>
          </a:graphicData>
        </a:graphic>
      </p:graphicFrame>
      <p:sp>
        <p:nvSpPr>
          <p:cNvPr id="77902" name="QuestionText">
            <a:hlinkClick r:id="" action="ppaction://macro?name=ShowAnswers"/>
          </p:cNvPr>
          <p:cNvSpPr>
            <a:spLocks noChangeArrowheads="1"/>
          </p:cNvSpPr>
          <p:nvPr/>
        </p:nvSpPr>
        <p:spPr bwMode="auto">
          <a:xfrm>
            <a:off x="1083692" y="309563"/>
            <a:ext cx="13475414" cy="2124075"/>
          </a:xfrm>
          <a:prstGeom prst="hexagon">
            <a:avLst>
              <a:gd name="adj" fmla="val 34128"/>
              <a:gd name="vf" fmla="val 115470"/>
            </a:avLst>
          </a:prstGeom>
          <a:gradFill flip="none" rotWithShape="1">
            <a:gsLst>
              <a:gs pos="35000">
                <a:srgbClr val="0D0D0D"/>
              </a:gs>
              <a:gs pos="100000">
                <a:srgbClr val="161645"/>
              </a:gs>
            </a:gsLst>
            <a:lin ang="5400000" scaled="1"/>
            <a:tileRect/>
          </a:gradFill>
          <a:ln w="76200">
            <a:gradFill>
              <a:gsLst>
                <a:gs pos="50000">
                  <a:schemeClr val="accent5">
                    <a:lumMod val="50000"/>
                  </a:schemeClr>
                </a:gs>
                <a:gs pos="100000">
                  <a:schemeClr val="accent2"/>
                </a:gs>
                <a:gs pos="0">
                  <a:schemeClr val="accent2"/>
                </a:gs>
              </a:gsLst>
              <a:lin ang="10800000" scaled="0"/>
            </a:gradFill>
          </a:ln>
          <a:effectLst/>
        </p:spPr>
        <p:txBody>
          <a:bodyPr wrap="none" anchor="ctr"/>
          <a:lstStyle/>
          <a:p>
            <a:pPr algn="ctr"/>
            <a:endParaRPr lang="en-US" sz="2700" dirty="0">
              <a:solidFill>
                <a:srgbClr val="FFFFFF"/>
              </a:solidFill>
            </a:endParaRPr>
          </a:p>
        </p:txBody>
      </p:sp>
      <p:sp>
        <p:nvSpPr>
          <p:cNvPr id="77904" name="AutoShape 80"/>
          <p:cNvSpPr>
            <a:spLocks noChangeArrowheads="1"/>
          </p:cNvSpPr>
          <p:nvPr/>
        </p:nvSpPr>
        <p:spPr bwMode="auto">
          <a:xfrm>
            <a:off x="1251773" y="1257300"/>
            <a:ext cx="250181" cy="228600"/>
          </a:xfrm>
          <a:prstGeom prst="diamond">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700">
              <a:solidFill>
                <a:srgbClr val="000000"/>
              </a:solidFill>
            </a:endParaRPr>
          </a:p>
        </p:txBody>
      </p:sp>
      <p:sp>
        <p:nvSpPr>
          <p:cNvPr id="77905" name="AutoShape 81"/>
          <p:cNvSpPr>
            <a:spLocks noChangeArrowheads="1"/>
          </p:cNvSpPr>
          <p:nvPr/>
        </p:nvSpPr>
        <p:spPr bwMode="auto">
          <a:xfrm>
            <a:off x="14136103" y="1257300"/>
            <a:ext cx="250181" cy="228600"/>
          </a:xfrm>
          <a:prstGeom prst="diamond">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700">
              <a:solidFill>
                <a:srgbClr val="000000"/>
              </a:solidFill>
            </a:endParaRPr>
          </a:p>
        </p:txBody>
      </p:sp>
      <p:sp>
        <p:nvSpPr>
          <p:cNvPr id="77862" name="AnswerD"/>
          <p:cNvSpPr>
            <a:spLocks noChangeArrowheads="1"/>
          </p:cNvSpPr>
          <p:nvPr/>
        </p:nvSpPr>
        <p:spPr bwMode="auto">
          <a:xfrm>
            <a:off x="7930243" y="4907966"/>
            <a:ext cx="7159183" cy="1788988"/>
          </a:xfrm>
          <a:prstGeom prst="hexagon">
            <a:avLst>
              <a:gd name="adj" fmla="val 34150"/>
              <a:gd name="vf" fmla="val 115470"/>
            </a:avLst>
          </a:prstGeom>
          <a:gradFill flip="none" rotWithShape="1">
            <a:gsLst>
              <a:gs pos="35000">
                <a:srgbClr val="0D0D0D"/>
              </a:gs>
              <a:gs pos="100000">
                <a:srgbClr val="161645"/>
              </a:gs>
            </a:gsLst>
            <a:lin ang="5400000" scaled="1"/>
            <a:tileRect/>
          </a:gradFill>
          <a:ln w="38100">
            <a:gradFill>
              <a:gsLst>
                <a:gs pos="0">
                  <a:schemeClr val="accent5">
                    <a:lumMod val="50000"/>
                  </a:schemeClr>
                </a:gs>
                <a:gs pos="100000">
                  <a:schemeClr val="accent2"/>
                </a:gs>
              </a:gsLst>
              <a:lin ang="0" scaled="0"/>
            </a:gradFill>
          </a:ln>
          <a:effectLst/>
        </p:spPr>
        <p:txBody>
          <a:bodyPr wrap="none" anchor="ctr"/>
          <a:lstStyle/>
          <a:p>
            <a:pPr algn="ctr"/>
            <a:endParaRPr lang="en-US" sz="2700">
              <a:solidFill>
                <a:srgbClr val="FFFFFF"/>
              </a:solidFill>
            </a:endParaRPr>
          </a:p>
        </p:txBody>
      </p:sp>
      <p:sp>
        <p:nvSpPr>
          <p:cNvPr id="77861" name="AnswerC"/>
          <p:cNvSpPr>
            <a:spLocks noChangeArrowheads="1"/>
          </p:cNvSpPr>
          <p:nvPr/>
        </p:nvSpPr>
        <p:spPr bwMode="auto">
          <a:xfrm>
            <a:off x="7893166" y="6878277"/>
            <a:ext cx="7280060" cy="2149121"/>
          </a:xfrm>
          <a:prstGeom prst="hexagon">
            <a:avLst>
              <a:gd name="adj" fmla="val 34150"/>
              <a:gd name="vf" fmla="val 115470"/>
            </a:avLst>
          </a:prstGeom>
          <a:gradFill flip="none" rotWithShape="1">
            <a:gsLst>
              <a:gs pos="35000">
                <a:srgbClr val="0D0D0D"/>
              </a:gs>
              <a:gs pos="100000">
                <a:srgbClr val="161645"/>
              </a:gs>
            </a:gsLst>
            <a:lin ang="5400000" scaled="1"/>
            <a:tileRect/>
          </a:gradFill>
          <a:ln w="38100">
            <a:gradFill>
              <a:gsLst>
                <a:gs pos="0">
                  <a:schemeClr val="accent5">
                    <a:lumMod val="50000"/>
                  </a:schemeClr>
                </a:gs>
                <a:gs pos="100000">
                  <a:schemeClr val="accent2"/>
                </a:gs>
              </a:gsLst>
              <a:lin ang="10800000" scaled="0"/>
            </a:gradFill>
          </a:ln>
          <a:effectLst/>
        </p:spPr>
        <p:txBody>
          <a:bodyPr wrap="none" anchor="ctr"/>
          <a:lstStyle/>
          <a:p>
            <a:pPr algn="ctr"/>
            <a:endParaRPr lang="en-US" sz="2700">
              <a:solidFill>
                <a:srgbClr val="FFFFFF"/>
              </a:solidFill>
            </a:endParaRPr>
          </a:p>
        </p:txBody>
      </p:sp>
      <p:sp>
        <p:nvSpPr>
          <p:cNvPr id="77864" name="AnswerB"/>
          <p:cNvSpPr>
            <a:spLocks noChangeArrowheads="1"/>
          </p:cNvSpPr>
          <p:nvPr/>
        </p:nvSpPr>
        <p:spPr bwMode="auto">
          <a:xfrm>
            <a:off x="267386" y="6756932"/>
            <a:ext cx="7507510" cy="2526777"/>
          </a:xfrm>
          <a:prstGeom prst="hexagon">
            <a:avLst>
              <a:gd name="adj" fmla="val 34150"/>
              <a:gd name="vf" fmla="val 115470"/>
            </a:avLst>
          </a:prstGeom>
          <a:gradFill flip="none" rotWithShape="1">
            <a:gsLst>
              <a:gs pos="35000">
                <a:srgbClr val="0D0D0D"/>
              </a:gs>
              <a:gs pos="100000">
                <a:srgbClr val="161645"/>
              </a:gs>
            </a:gsLst>
            <a:lin ang="5400000" scaled="1"/>
            <a:tileRect/>
          </a:gradFill>
          <a:ln w="38100">
            <a:gradFill>
              <a:gsLst>
                <a:gs pos="0">
                  <a:schemeClr val="accent5">
                    <a:lumMod val="50000"/>
                  </a:schemeClr>
                </a:gs>
                <a:gs pos="100000">
                  <a:schemeClr val="accent2"/>
                </a:gs>
              </a:gsLst>
              <a:lin ang="0" scaled="0"/>
            </a:gradFill>
          </a:ln>
          <a:effectLst/>
        </p:spPr>
        <p:txBody>
          <a:bodyPr wrap="none" anchor="ctr"/>
          <a:lstStyle/>
          <a:p>
            <a:pPr algn="ctr"/>
            <a:endParaRPr lang="en-US" sz="2700">
              <a:solidFill>
                <a:srgbClr val="FFFFFF"/>
              </a:solidFill>
            </a:endParaRPr>
          </a:p>
        </p:txBody>
      </p:sp>
      <p:sp>
        <p:nvSpPr>
          <p:cNvPr id="77863" name="AnswerA"/>
          <p:cNvSpPr>
            <a:spLocks noChangeArrowheads="1"/>
          </p:cNvSpPr>
          <p:nvPr/>
        </p:nvSpPr>
        <p:spPr bwMode="auto">
          <a:xfrm>
            <a:off x="559938" y="4874388"/>
            <a:ext cx="7453485" cy="1701381"/>
          </a:xfrm>
          <a:prstGeom prst="hexagon">
            <a:avLst>
              <a:gd name="adj" fmla="val 34150"/>
              <a:gd name="vf" fmla="val 115470"/>
            </a:avLst>
          </a:prstGeom>
          <a:gradFill flip="none" rotWithShape="1">
            <a:gsLst>
              <a:gs pos="35000">
                <a:srgbClr val="0D0D0D"/>
              </a:gs>
              <a:gs pos="100000">
                <a:srgbClr val="161645"/>
              </a:gs>
            </a:gsLst>
            <a:lin ang="5400000" scaled="1"/>
            <a:tileRect/>
          </a:gradFill>
          <a:ln w="38100">
            <a:gradFill>
              <a:gsLst>
                <a:gs pos="0">
                  <a:schemeClr val="accent5">
                    <a:lumMod val="50000"/>
                  </a:schemeClr>
                </a:gs>
                <a:gs pos="100000">
                  <a:schemeClr val="accent2"/>
                </a:gs>
              </a:gsLst>
              <a:lin ang="10800000" scaled="0"/>
            </a:gradFill>
          </a:ln>
          <a:effectLst/>
        </p:spPr>
        <p:txBody>
          <a:bodyPr wrap="none" anchor="ctr"/>
          <a:lstStyle/>
          <a:p>
            <a:pPr algn="ctr"/>
            <a:endParaRPr lang="en-US" sz="2700">
              <a:solidFill>
                <a:srgbClr val="FFFFFF"/>
              </a:solidFill>
            </a:endParaRPr>
          </a:p>
        </p:txBody>
      </p:sp>
      <p:sp>
        <p:nvSpPr>
          <p:cNvPr id="77877" name="AutoShape 53"/>
          <p:cNvSpPr>
            <a:spLocks noChangeArrowheads="1"/>
          </p:cNvSpPr>
          <p:nvPr/>
        </p:nvSpPr>
        <p:spPr bwMode="auto">
          <a:xfrm>
            <a:off x="8081417" y="5772874"/>
            <a:ext cx="176213" cy="176213"/>
          </a:xfrm>
          <a:prstGeom prst="diamond">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411480" anchor="ctr"/>
          <a:lstStyle/>
          <a:p>
            <a:r>
              <a:rPr lang="en-US" sz="4200" b="1" dirty="0">
                <a:solidFill>
                  <a:srgbClr val="FFFFFF"/>
                </a:solidFill>
              </a:rPr>
              <a:t>B</a:t>
            </a:r>
            <a:endParaRPr lang="en-US" sz="4200" b="1" dirty="0">
              <a:solidFill>
                <a:srgbClr val="FFFFFF"/>
              </a:solidFill>
            </a:endParaRPr>
          </a:p>
        </p:txBody>
      </p:sp>
      <p:sp>
        <p:nvSpPr>
          <p:cNvPr id="77878" name="AutoShape 54"/>
          <p:cNvSpPr>
            <a:spLocks noChangeArrowheads="1"/>
          </p:cNvSpPr>
          <p:nvPr/>
        </p:nvSpPr>
        <p:spPr bwMode="auto">
          <a:xfrm>
            <a:off x="8092943" y="8148236"/>
            <a:ext cx="176213" cy="176213"/>
          </a:xfrm>
          <a:prstGeom prst="diamond">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411480" anchor="ctr"/>
          <a:lstStyle/>
          <a:p>
            <a:r>
              <a:rPr lang="en-US" sz="4200" b="1" dirty="0">
                <a:solidFill>
                  <a:srgbClr val="FFFFFF"/>
                </a:solidFill>
              </a:rPr>
              <a:t>D</a:t>
            </a:r>
            <a:endParaRPr lang="en-US" sz="4200" b="1" dirty="0">
              <a:solidFill>
                <a:srgbClr val="FFFFFF"/>
              </a:solidFill>
            </a:endParaRPr>
          </a:p>
        </p:txBody>
      </p:sp>
      <p:sp>
        <p:nvSpPr>
          <p:cNvPr id="77879" name="AutoShape 55"/>
          <p:cNvSpPr>
            <a:spLocks noChangeArrowheads="1"/>
          </p:cNvSpPr>
          <p:nvPr/>
        </p:nvSpPr>
        <p:spPr bwMode="auto">
          <a:xfrm>
            <a:off x="669309" y="5790349"/>
            <a:ext cx="176213" cy="176213"/>
          </a:xfrm>
          <a:prstGeom prst="diamond">
            <a:avLst/>
          </a:prstGeom>
          <a:solidFill>
            <a:schemeClr val="bg1"/>
          </a:solidFill>
          <a:ln>
            <a:noFill/>
          </a:ln>
          <a:effectLst/>
        </p:spPr>
        <p:txBody>
          <a:bodyPr wrap="none" lIns="411480" anchor="ctr"/>
          <a:lstStyle/>
          <a:p>
            <a:r>
              <a:rPr lang="en-US" sz="4200" b="1" dirty="0">
                <a:solidFill>
                  <a:srgbClr val="FFFFFF"/>
                </a:solidFill>
              </a:rPr>
              <a:t>A</a:t>
            </a:r>
            <a:endParaRPr lang="en-US" b="1" dirty="0">
              <a:solidFill>
                <a:srgbClr val="FFFFFF"/>
              </a:solidFill>
            </a:endParaRPr>
          </a:p>
        </p:txBody>
      </p:sp>
      <p:sp>
        <p:nvSpPr>
          <p:cNvPr id="77880" name="AutoShape 56"/>
          <p:cNvSpPr>
            <a:spLocks noChangeArrowheads="1"/>
          </p:cNvSpPr>
          <p:nvPr/>
        </p:nvSpPr>
        <p:spPr bwMode="auto">
          <a:xfrm>
            <a:off x="422745" y="7918319"/>
            <a:ext cx="176213" cy="176213"/>
          </a:xfrm>
          <a:prstGeom prst="diamond">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411480" anchor="ctr"/>
          <a:lstStyle/>
          <a:p>
            <a:r>
              <a:rPr lang="en-US" sz="4200" b="1" dirty="0">
                <a:solidFill>
                  <a:srgbClr val="FFFFFF"/>
                </a:solidFill>
              </a:rPr>
              <a:t>C</a:t>
            </a:r>
            <a:endParaRPr lang="en-US" sz="4200" b="1" dirty="0">
              <a:solidFill>
                <a:srgbClr val="FFFFFF"/>
              </a:solidFill>
            </a:endParaRPr>
          </a:p>
        </p:txBody>
      </p:sp>
      <p:sp>
        <p:nvSpPr>
          <p:cNvPr id="5" name="StartTimerButton" hidden="1">
            <a:hlinkClick r:id="" action="ppaction://macro?name=StartPhoneTimer">
              <a:snd r:embed="rId6" name="66 Phone-A-Friend-pt2.wav"/>
            </a:hlinkClick>
          </p:cNvPr>
          <p:cNvSpPr/>
          <p:nvPr/>
        </p:nvSpPr>
        <p:spPr>
          <a:xfrm>
            <a:off x="7127738" y="3835278"/>
            <a:ext cx="1371600" cy="1371600"/>
          </a:xfrm>
          <a:prstGeom prst="ellipse">
            <a:avLst/>
          </a:prstGeom>
          <a:solidFill>
            <a:schemeClr val="accent6"/>
          </a:solidFill>
          <a:ln w="38100">
            <a:solidFill>
              <a:srgbClr val="FFFF00"/>
            </a:solidFill>
          </a:ln>
          <a:effectLst>
            <a:outerShdw blurRad="76200" dist="63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lnSpc>
                <a:spcPts val="2100"/>
              </a:lnSpc>
            </a:pPr>
            <a:r>
              <a:rPr lang="en-US" sz="2400" b="1" dirty="0">
                <a:solidFill>
                  <a:srgbClr val="BBE0E3">
                    <a:lumMod val="60000"/>
                    <a:lumOff val="40000"/>
                  </a:srgbClr>
                </a:solidFill>
                <a:effectLst>
                  <a:outerShdw blurRad="38100" dist="38100" dir="2700000" algn="tl">
                    <a:srgbClr val="000000">
                      <a:alpha val="43137"/>
                    </a:srgbClr>
                  </a:outerShdw>
                </a:effectLst>
                <a:latin typeface="Arial Black" panose="020B0A04020102020204" pitchFamily="34" charset="0"/>
              </a:rPr>
              <a:t>START</a:t>
            </a:r>
            <a:endParaRPr lang="en-US" sz="2400" b="1" dirty="0">
              <a:solidFill>
                <a:srgbClr val="BBE0E3">
                  <a:lumMod val="60000"/>
                  <a:lumOff val="40000"/>
                </a:srgbClr>
              </a:solidFill>
              <a:effectLst>
                <a:outerShdw blurRad="38100" dist="38100" dir="2700000" algn="tl">
                  <a:srgbClr val="000000">
                    <a:alpha val="43137"/>
                  </a:srgbClr>
                </a:outerShdw>
              </a:effectLst>
              <a:latin typeface="Arial Black" panose="020B0A04020102020204" pitchFamily="34" charset="0"/>
            </a:endParaRPr>
          </a:p>
          <a:p>
            <a:pPr algn="ctr">
              <a:lnSpc>
                <a:spcPts val="2100"/>
              </a:lnSpc>
            </a:pPr>
            <a:r>
              <a:rPr lang="en-US" sz="2400" b="1" dirty="0">
                <a:solidFill>
                  <a:srgbClr val="BBE0E3">
                    <a:lumMod val="60000"/>
                    <a:lumOff val="40000"/>
                  </a:srgbClr>
                </a:solidFill>
                <a:effectLst>
                  <a:outerShdw blurRad="38100" dist="38100" dir="2700000" algn="tl">
                    <a:srgbClr val="000000">
                      <a:alpha val="43137"/>
                    </a:srgbClr>
                  </a:outerShdw>
                </a:effectLst>
                <a:latin typeface="Arial Black" panose="020B0A04020102020204" pitchFamily="34" charset="0"/>
              </a:rPr>
              <a:t>TIMER</a:t>
            </a:r>
            <a:endParaRPr lang="en-US" sz="2400" b="1" dirty="0">
              <a:solidFill>
                <a:srgbClr val="BBE0E3">
                  <a:lumMod val="60000"/>
                  <a:lumOff val="40000"/>
                </a:srgbClr>
              </a:solidFill>
              <a:effectLst>
                <a:outerShdw blurRad="38100" dist="38100" dir="2700000" algn="tl">
                  <a:srgbClr val="000000">
                    <a:alpha val="43137"/>
                  </a:srgbClr>
                </a:outerShdw>
              </a:effectLst>
              <a:latin typeface="Arial Black" panose="020B0A04020102020204" pitchFamily="34" charset="0"/>
            </a:endParaRPr>
          </a:p>
        </p:txBody>
      </p:sp>
      <p:sp>
        <p:nvSpPr>
          <p:cNvPr id="123" name="CloseAskPoll" hidden="1">
            <a:hlinkClick r:id="" action="ppaction://macro?name=EndLifeline"/>
          </p:cNvPr>
          <p:cNvSpPr/>
          <p:nvPr/>
        </p:nvSpPr>
        <p:spPr>
          <a:xfrm>
            <a:off x="11621123" y="2531170"/>
            <a:ext cx="1234440" cy="365639"/>
          </a:xfrm>
          <a:prstGeom prst="rect">
            <a:avLst/>
          </a:prstGeom>
          <a:ln w="19050">
            <a:solidFill>
              <a:schemeClr val="accent6">
                <a:lumMod val="60000"/>
                <a:lumOff val="40000"/>
              </a:schemeClr>
            </a:solidFill>
          </a:ln>
        </p:spPr>
        <p:style>
          <a:lnRef idx="2">
            <a:schemeClr val="dk1">
              <a:shade val="50000"/>
            </a:schemeClr>
          </a:lnRef>
          <a:fillRef idx="1">
            <a:schemeClr val="dk1"/>
          </a:fillRef>
          <a:effectRef idx="0">
            <a:schemeClr val="dk1"/>
          </a:effectRef>
          <a:fontRef idx="minor">
            <a:schemeClr val="lt1"/>
          </a:fontRef>
        </p:style>
        <p:txBody>
          <a:bodyPr lIns="0" rIns="0" rtlCol="0" anchor="ctr"/>
          <a:lstStyle/>
          <a:p>
            <a:pPr algn="ctr"/>
            <a:r>
              <a:rPr lang="en-US" sz="2400" b="1" dirty="0">
                <a:solidFill>
                  <a:srgbClr val="FFFFFF"/>
                </a:solidFill>
                <a:latin typeface="Arial Black" panose="020B0A04020102020204" pitchFamily="34" charset="0"/>
              </a:rPr>
              <a:t>CLOSE</a:t>
            </a:r>
            <a:endParaRPr lang="en-US" sz="2400" b="1" dirty="0">
              <a:solidFill>
                <a:srgbClr val="FFFFFF"/>
              </a:solidFill>
              <a:latin typeface="Arial Black" panose="020B0A04020102020204" pitchFamily="34" charset="0"/>
            </a:endParaRPr>
          </a:p>
        </p:txBody>
      </p:sp>
      <p:sp>
        <p:nvSpPr>
          <p:cNvPr id="124" name="StopPhoneTimer" hidden="1">
            <a:hlinkClick r:id="" action="ppaction://macro?name=EndLifeline"/>
          </p:cNvPr>
          <p:cNvSpPr/>
          <p:nvPr/>
        </p:nvSpPr>
        <p:spPr>
          <a:xfrm>
            <a:off x="7272258" y="5143501"/>
            <a:ext cx="1097280" cy="365639"/>
          </a:xfrm>
          <a:prstGeom prst="hexagon">
            <a:avLst/>
          </a:prstGeom>
          <a:ln w="19050">
            <a:solidFill>
              <a:schemeClr val="accent6">
                <a:lumMod val="60000"/>
                <a:lumOff val="40000"/>
              </a:schemeClr>
            </a:solidFill>
          </a:ln>
        </p:spPr>
        <p:style>
          <a:lnRef idx="2">
            <a:schemeClr val="dk1">
              <a:shade val="50000"/>
            </a:schemeClr>
          </a:lnRef>
          <a:fillRef idx="1">
            <a:schemeClr val="dk1"/>
          </a:fillRef>
          <a:effectRef idx="0">
            <a:schemeClr val="dk1"/>
          </a:effectRef>
          <a:fontRef idx="minor">
            <a:schemeClr val="lt1"/>
          </a:fontRef>
        </p:style>
        <p:txBody>
          <a:bodyPr lIns="0" rIns="0" rtlCol="0" anchor="ctr"/>
          <a:lstStyle/>
          <a:p>
            <a:pPr algn="ctr"/>
            <a:r>
              <a:rPr lang="en-US" sz="2400" b="1" dirty="0">
                <a:solidFill>
                  <a:srgbClr val="FFFFFF"/>
                </a:solidFill>
                <a:latin typeface="Arial Black" panose="020B0A04020102020204" pitchFamily="34" charset="0"/>
              </a:rPr>
              <a:t>END</a:t>
            </a:r>
            <a:endParaRPr lang="en-US" sz="2400" b="1" dirty="0">
              <a:solidFill>
                <a:srgbClr val="FFFFFF"/>
              </a:solidFill>
              <a:latin typeface="Arial Black" panose="020B0A04020102020204" pitchFamily="34" charset="0"/>
            </a:endParaRPr>
          </a:p>
        </p:txBody>
      </p:sp>
      <p:grpSp>
        <p:nvGrpSpPr>
          <p:cNvPr id="128" name="FiftyFifty" hidden="1"/>
          <p:cNvGrpSpPr/>
          <p:nvPr/>
        </p:nvGrpSpPr>
        <p:grpSpPr>
          <a:xfrm>
            <a:off x="5855300" y="8938331"/>
            <a:ext cx="1248003" cy="623510"/>
            <a:chOff x="-1855955" y="3274526"/>
            <a:chExt cx="1575210" cy="786985"/>
          </a:xfrm>
        </p:grpSpPr>
        <p:sp>
          <p:nvSpPr>
            <p:cNvPr id="129" name="Lifeline" hidden="1">
              <a:hlinkClick r:id="" action="ppaction://macro?name=FiftyFifty"/>
            </p:cNvPr>
            <p:cNvSpPr/>
            <p:nvPr/>
          </p:nvSpPr>
          <p:spPr>
            <a:xfrm>
              <a:off x="-1855955" y="3274526"/>
              <a:ext cx="1575210" cy="786985"/>
            </a:xfrm>
            <a:prstGeom prst="ellipse">
              <a:avLst/>
            </a:prstGeom>
            <a:solidFill>
              <a:schemeClr val="tx1"/>
            </a:solidFill>
            <a:ln w="28575">
              <a:gradFill flip="none" rotWithShape="1">
                <a:gsLst>
                  <a:gs pos="0">
                    <a:srgbClr val="3366FF"/>
                  </a:gs>
                  <a:gs pos="49000">
                    <a:schemeClr val="accent1">
                      <a:lumMod val="97000"/>
                      <a:lumOff val="3000"/>
                    </a:schemeClr>
                  </a:gs>
                  <a:gs pos="100000">
                    <a:srgbClr val="3366FF"/>
                  </a:gs>
                </a:gsLst>
                <a:lin ang="0" scaled="0"/>
                <a:tileRect/>
              </a:gra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endParaRPr lang="en-US" sz="6000" b="1" spc="-450" dirty="0">
                <a:solidFill>
                  <a:prstClr val="white"/>
                </a:solidFill>
              </a:endParaRPr>
            </a:p>
          </p:txBody>
        </p:sp>
        <p:pic>
          <p:nvPicPr>
            <p:cNvPr id="132" name="Picture 131" hidden="1">
              <a:hlinkClick r:id="" action="ppaction://macro?name=FiftyFifty"/>
            </p:cNvPr>
            <p:cNvPicPr>
              <a:picLocks noChangeAspect="1"/>
            </p:cNvPicPr>
            <p:nvPr/>
          </p:nvPicPr>
          <p:blipFill rotWithShape="1">
            <a:blip r:embed="rId7" cstate="print">
              <a:extLst>
                <a:ext uri="{28A0092B-C50C-407E-A947-70E740481C1C}">
                  <a14:useLocalDpi xmlns:a14="http://schemas.microsoft.com/office/drawing/2010/main" val="0"/>
                </a:ext>
              </a:extLst>
            </a:blip>
            <a:srcRect l="18104" t="24368" r="16082" b="32681"/>
            <a:stretch>
              <a:fillRect/>
            </a:stretch>
          </p:blipFill>
          <p:spPr>
            <a:xfrm>
              <a:off x="-1670217" y="3446042"/>
              <a:ext cx="1203735" cy="460860"/>
            </a:xfrm>
            <a:prstGeom prst="rect">
              <a:avLst/>
            </a:prstGeom>
          </p:spPr>
        </p:pic>
      </p:grpSp>
      <p:grpSp>
        <p:nvGrpSpPr>
          <p:cNvPr id="133" name="AskAudience" hidden="1"/>
          <p:cNvGrpSpPr/>
          <p:nvPr/>
        </p:nvGrpSpPr>
        <p:grpSpPr>
          <a:xfrm>
            <a:off x="7208246" y="8938331"/>
            <a:ext cx="1248003" cy="623510"/>
            <a:chOff x="-1855955" y="260905"/>
            <a:chExt cx="1575210" cy="786985"/>
          </a:xfrm>
        </p:grpSpPr>
        <p:sp>
          <p:nvSpPr>
            <p:cNvPr id="134" name="Lifeline" hidden="1">
              <a:hlinkClick r:id="" action="ppaction://macro?name=AskAudience"/>
            </p:cNvPr>
            <p:cNvSpPr/>
            <p:nvPr/>
          </p:nvSpPr>
          <p:spPr>
            <a:xfrm>
              <a:off x="-1855955" y="260905"/>
              <a:ext cx="1575210" cy="786985"/>
            </a:xfrm>
            <a:prstGeom prst="ellipse">
              <a:avLst/>
            </a:prstGeom>
            <a:solidFill>
              <a:schemeClr val="tx1"/>
            </a:solidFill>
            <a:ln w="28575">
              <a:gradFill flip="none" rotWithShape="1">
                <a:gsLst>
                  <a:gs pos="0">
                    <a:srgbClr val="3366FF"/>
                  </a:gs>
                  <a:gs pos="49000">
                    <a:schemeClr val="accent1">
                      <a:lumMod val="97000"/>
                      <a:lumOff val="3000"/>
                    </a:schemeClr>
                  </a:gs>
                  <a:gs pos="100000">
                    <a:srgbClr val="3366FF"/>
                  </a:gs>
                </a:gsLst>
                <a:lin ang="0" scaled="0"/>
                <a:tileRect/>
              </a:gra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endParaRPr lang="en-US" sz="6000" b="1" spc="-450" dirty="0">
                <a:solidFill>
                  <a:prstClr val="white"/>
                </a:solidFill>
              </a:endParaRPr>
            </a:p>
          </p:txBody>
        </p:sp>
        <p:pic>
          <p:nvPicPr>
            <p:cNvPr id="135" name="Picture 134" hidden="1">
              <a:hlinkClick r:id="" action="ppaction://macro?name=AskAudience"/>
            </p:cNvPr>
            <p:cNvPicPr>
              <a:picLocks noChangeAspect="1"/>
            </p:cNvPicPr>
            <p:nvPr/>
          </p:nvPicPr>
          <p:blipFill rotWithShape="1">
            <a:blip r:embed="rId8" cstate="print">
              <a:extLst>
                <a:ext uri="{28A0092B-C50C-407E-A947-70E740481C1C}">
                  <a14:useLocalDpi xmlns:a14="http://schemas.microsoft.com/office/drawing/2010/main" val="0"/>
                </a:ext>
              </a:extLst>
            </a:blip>
            <a:srcRect l="17092" t="15136" r="19425" b="32640"/>
            <a:stretch>
              <a:fillRect/>
            </a:stretch>
          </p:blipFill>
          <p:spPr>
            <a:xfrm>
              <a:off x="-1567615" y="347158"/>
              <a:ext cx="998530" cy="614479"/>
            </a:xfrm>
            <a:prstGeom prst="rect">
              <a:avLst/>
            </a:prstGeom>
          </p:spPr>
        </p:pic>
      </p:grpSp>
      <p:grpSp>
        <p:nvGrpSpPr>
          <p:cNvPr id="147" name="PlusOne" hidden="1"/>
          <p:cNvGrpSpPr/>
          <p:nvPr/>
        </p:nvGrpSpPr>
        <p:grpSpPr>
          <a:xfrm>
            <a:off x="8556653" y="8938331"/>
            <a:ext cx="1248003" cy="623510"/>
            <a:chOff x="-1855955" y="4257568"/>
            <a:chExt cx="1575210" cy="786985"/>
          </a:xfrm>
        </p:grpSpPr>
        <p:sp>
          <p:nvSpPr>
            <p:cNvPr id="148" name="Lifeline" hidden="1">
              <a:hlinkClick r:id="" action="ppaction://macro?name=PlusOne"/>
            </p:cNvPr>
            <p:cNvSpPr/>
            <p:nvPr/>
          </p:nvSpPr>
          <p:spPr>
            <a:xfrm>
              <a:off x="-1855955" y="4257568"/>
              <a:ext cx="1575210" cy="786985"/>
            </a:xfrm>
            <a:prstGeom prst="ellipse">
              <a:avLst/>
            </a:prstGeom>
            <a:solidFill>
              <a:schemeClr val="tx1"/>
            </a:solidFill>
            <a:ln w="28575">
              <a:gradFill flip="none" rotWithShape="1">
                <a:gsLst>
                  <a:gs pos="0">
                    <a:srgbClr val="3366FF"/>
                  </a:gs>
                  <a:gs pos="49000">
                    <a:schemeClr val="accent1">
                      <a:lumMod val="97000"/>
                      <a:lumOff val="3000"/>
                    </a:schemeClr>
                  </a:gs>
                  <a:gs pos="100000">
                    <a:srgbClr val="3366FF"/>
                  </a:gs>
                </a:gsLst>
                <a:lin ang="0" scaled="0"/>
                <a:tileRect/>
              </a:gra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endParaRPr lang="en-US" sz="6000" b="1" spc="-450" dirty="0">
                <a:solidFill>
                  <a:prstClr val="white"/>
                </a:solidFill>
              </a:endParaRPr>
            </a:p>
          </p:txBody>
        </p:sp>
        <p:pic>
          <p:nvPicPr>
            <p:cNvPr id="149" name="Picture 148" hidden="1">
              <a:hlinkClick r:id="" action="ppaction://macro?name=PlusOne"/>
            </p:cNvPr>
            <p:cNvPicPr>
              <a:picLocks noChangeAspect="1"/>
            </p:cNvPicPr>
            <p:nvPr/>
          </p:nvPicPr>
          <p:blipFill rotWithShape="1">
            <a:blip r:embed="rId9" cstate="print">
              <a:extLst>
                <a:ext uri="{28A0092B-C50C-407E-A947-70E740481C1C}">
                  <a14:useLocalDpi xmlns:a14="http://schemas.microsoft.com/office/drawing/2010/main" val="0"/>
                </a:ext>
              </a:extLst>
            </a:blip>
            <a:srcRect l="24933" t="28170" r="25335" b="40810"/>
            <a:stretch>
              <a:fillRect/>
            </a:stretch>
          </p:blipFill>
          <p:spPr>
            <a:xfrm>
              <a:off x="-1471602" y="4401428"/>
              <a:ext cx="806505" cy="499265"/>
            </a:xfrm>
            <a:prstGeom prst="rect">
              <a:avLst/>
            </a:prstGeom>
          </p:spPr>
        </p:pic>
      </p:grpSp>
      <p:grpSp>
        <p:nvGrpSpPr>
          <p:cNvPr id="150" name="LL1X" hidden="1"/>
          <p:cNvGrpSpPr/>
          <p:nvPr/>
        </p:nvGrpSpPr>
        <p:grpSpPr>
          <a:xfrm>
            <a:off x="5793501" y="8708901"/>
            <a:ext cx="1371600" cy="1082367"/>
            <a:chOff x="3862334" y="5805934"/>
            <a:chExt cx="914400" cy="721578"/>
          </a:xfrm>
        </p:grpSpPr>
        <p:sp>
          <p:nvSpPr>
            <p:cNvPr id="151" name="shape" hidden="1"/>
            <p:cNvSpPr/>
            <p:nvPr/>
          </p:nvSpPr>
          <p:spPr>
            <a:xfrm>
              <a:off x="3862334" y="5936597"/>
              <a:ext cx="914400" cy="457200"/>
            </a:xfrm>
            <a:prstGeom prst="ellipse">
              <a:avLst/>
            </a:prstGeom>
            <a:solidFill>
              <a:schemeClr val="tx1">
                <a:alpha val="1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endParaRPr lang="en-US" sz="2700" b="1" dirty="0">
                <a:solidFill>
                  <a:srgbClr val="FFFFFF"/>
                </a:solidFill>
              </a:endParaRPr>
            </a:p>
          </p:txBody>
        </p:sp>
        <p:sp>
          <p:nvSpPr>
            <p:cNvPr id="152" name="Fifty" hidden="1"/>
            <p:cNvSpPr/>
            <p:nvPr/>
          </p:nvSpPr>
          <p:spPr>
            <a:xfrm rot="18900000">
              <a:off x="3967135" y="5805934"/>
              <a:ext cx="721578" cy="721578"/>
            </a:xfrm>
            <a:prstGeom prst="plus">
              <a:avLst>
                <a:gd name="adj" fmla="val 40402"/>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srgbClr val="FFFFFF"/>
                </a:solidFill>
              </a:endParaRPr>
            </a:p>
          </p:txBody>
        </p:sp>
      </p:grpSp>
      <p:grpSp>
        <p:nvGrpSpPr>
          <p:cNvPr id="153" name="LL2X" hidden="1"/>
          <p:cNvGrpSpPr/>
          <p:nvPr/>
        </p:nvGrpSpPr>
        <p:grpSpPr>
          <a:xfrm>
            <a:off x="7146447" y="8708901"/>
            <a:ext cx="1371600" cy="1082367"/>
            <a:chOff x="4764298" y="5805934"/>
            <a:chExt cx="914400" cy="721578"/>
          </a:xfrm>
        </p:grpSpPr>
        <p:sp>
          <p:nvSpPr>
            <p:cNvPr id="154" name="shape" hidden="1"/>
            <p:cNvSpPr/>
            <p:nvPr/>
          </p:nvSpPr>
          <p:spPr>
            <a:xfrm>
              <a:off x="4764298" y="5936597"/>
              <a:ext cx="914400" cy="457200"/>
            </a:xfrm>
            <a:prstGeom prst="ellipse">
              <a:avLst/>
            </a:prstGeom>
            <a:solidFill>
              <a:schemeClr val="tx1">
                <a:alpha val="1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endParaRPr lang="en-US" sz="2700" b="1" dirty="0">
                <a:solidFill>
                  <a:srgbClr val="FFFFFF"/>
                </a:solidFill>
              </a:endParaRPr>
            </a:p>
          </p:txBody>
        </p:sp>
        <p:sp>
          <p:nvSpPr>
            <p:cNvPr id="155" name="Audience" hidden="1"/>
            <p:cNvSpPr/>
            <p:nvPr/>
          </p:nvSpPr>
          <p:spPr>
            <a:xfrm rot="18900000">
              <a:off x="4871242" y="5805934"/>
              <a:ext cx="721578" cy="721578"/>
            </a:xfrm>
            <a:prstGeom prst="plus">
              <a:avLst>
                <a:gd name="adj" fmla="val 40402"/>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srgbClr val="FFFFFF"/>
                </a:solidFill>
              </a:endParaRPr>
            </a:p>
          </p:txBody>
        </p:sp>
      </p:grpSp>
      <p:grpSp>
        <p:nvGrpSpPr>
          <p:cNvPr id="156" name="LL3X" hidden="1"/>
          <p:cNvGrpSpPr/>
          <p:nvPr/>
        </p:nvGrpSpPr>
        <p:grpSpPr>
          <a:xfrm>
            <a:off x="8494854" y="8708901"/>
            <a:ext cx="1371600" cy="1082367"/>
            <a:chOff x="5663236" y="5805934"/>
            <a:chExt cx="914400" cy="721578"/>
          </a:xfrm>
        </p:grpSpPr>
        <p:sp>
          <p:nvSpPr>
            <p:cNvPr id="157" name="shape" hidden="1"/>
            <p:cNvSpPr/>
            <p:nvPr/>
          </p:nvSpPr>
          <p:spPr>
            <a:xfrm>
              <a:off x="5663236" y="5915407"/>
              <a:ext cx="914400" cy="457200"/>
            </a:xfrm>
            <a:prstGeom prst="ellipse">
              <a:avLst/>
            </a:prstGeom>
            <a:solidFill>
              <a:schemeClr val="tx1">
                <a:alpha val="1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endParaRPr lang="en-US" sz="4800" dirty="0">
                <a:solidFill>
                  <a:srgbClr val="FFFFFF"/>
                </a:solidFill>
              </a:endParaRPr>
            </a:p>
          </p:txBody>
        </p:sp>
        <p:sp>
          <p:nvSpPr>
            <p:cNvPr id="158" name="Phone" hidden="1"/>
            <p:cNvSpPr/>
            <p:nvPr/>
          </p:nvSpPr>
          <p:spPr>
            <a:xfrm rot="18900000">
              <a:off x="5762648" y="5805934"/>
              <a:ext cx="721578" cy="721578"/>
            </a:xfrm>
            <a:prstGeom prst="plus">
              <a:avLst>
                <a:gd name="adj" fmla="val 40402"/>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srgbClr val="FFFFFF"/>
                </a:solidFill>
              </a:endParaRPr>
            </a:p>
          </p:txBody>
        </p:sp>
      </p:grpSp>
      <p:sp>
        <p:nvSpPr>
          <p:cNvPr id="160" name="PlusOneText" hidden="1"/>
          <p:cNvSpPr txBox="1"/>
          <p:nvPr/>
        </p:nvSpPr>
        <p:spPr>
          <a:xfrm>
            <a:off x="7025684" y="7193815"/>
            <a:ext cx="1574129" cy="891278"/>
          </a:xfrm>
          <a:prstGeom prst="ellipse">
            <a:avLst/>
          </a:prstGeom>
          <a:solidFill>
            <a:schemeClr val="tx1"/>
          </a:solidFill>
          <a:ln w="44450">
            <a:solidFill>
              <a:srgbClr val="3366FF"/>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defPPr>
              <a:defRPr lang="en-US"/>
            </a:defPPr>
            <a:lvl1pPr algn="ctr">
              <a:defRPr sz="4000" b="1" spc="-300">
                <a:solidFill>
                  <a:prstClr val="white"/>
                </a:solidFill>
                <a:latin typeface="+mn-lt"/>
              </a:defRPr>
            </a:lvl1pPr>
            <a:lvl2pPr>
              <a:defRPr>
                <a:solidFill>
                  <a:schemeClr val="lt1"/>
                </a:solidFill>
                <a:latin typeface="+mn-lt"/>
              </a:defRPr>
            </a:lvl2pPr>
            <a:lvl3pPr>
              <a:defRPr>
                <a:solidFill>
                  <a:schemeClr val="lt1"/>
                </a:solidFill>
                <a:latin typeface="+mn-lt"/>
              </a:defRPr>
            </a:lvl3pPr>
            <a:lvl4pPr>
              <a:defRPr>
                <a:solidFill>
                  <a:schemeClr val="lt1"/>
                </a:solidFill>
                <a:latin typeface="+mn-lt"/>
              </a:defRPr>
            </a:lvl4pPr>
            <a:lvl5pPr>
              <a:defRPr>
                <a:solidFill>
                  <a:schemeClr val="lt1"/>
                </a:solidFill>
                <a:latin typeface="+mn-lt"/>
              </a:defRPr>
            </a:lvl5pPr>
            <a:lvl6pPr>
              <a:defRPr>
                <a:solidFill>
                  <a:schemeClr val="lt1"/>
                </a:solidFill>
                <a:latin typeface="+mn-lt"/>
              </a:defRPr>
            </a:lvl6pPr>
            <a:lvl7pPr>
              <a:defRPr>
                <a:solidFill>
                  <a:schemeClr val="lt1"/>
                </a:solidFill>
                <a:latin typeface="+mn-lt"/>
              </a:defRPr>
            </a:lvl7pPr>
            <a:lvl8pPr>
              <a:defRPr>
                <a:solidFill>
                  <a:schemeClr val="lt1"/>
                </a:solidFill>
                <a:latin typeface="+mn-lt"/>
              </a:defRPr>
            </a:lvl8pPr>
            <a:lvl9pPr>
              <a:defRPr>
                <a:solidFill>
                  <a:schemeClr val="lt1"/>
                </a:solidFill>
                <a:latin typeface="+mn-lt"/>
              </a:defRPr>
            </a:lvl9pPr>
          </a:lstStyle>
          <a:p>
            <a:r>
              <a:rPr lang="en-US" sz="4200" dirty="0">
                <a:sym typeface="Wingdings 2" panose="05020102010507070707" pitchFamily="18" charset="2"/>
              </a:rPr>
              <a:t></a:t>
            </a:r>
            <a:r>
              <a:rPr lang="en-US" sz="6000" dirty="0"/>
              <a:t>1</a:t>
            </a:r>
            <a:endParaRPr lang="en-US" sz="6000" dirty="0"/>
          </a:p>
        </p:txBody>
      </p:sp>
      <p:sp>
        <p:nvSpPr>
          <p:cNvPr id="161" name="DoubleDipText" hidden="1"/>
          <p:cNvSpPr txBox="1"/>
          <p:nvPr/>
        </p:nvSpPr>
        <p:spPr>
          <a:xfrm>
            <a:off x="7025684" y="7193815"/>
            <a:ext cx="1574129" cy="891278"/>
          </a:xfrm>
          <a:prstGeom prst="ellipse">
            <a:avLst/>
          </a:prstGeom>
          <a:solidFill>
            <a:schemeClr val="tx1"/>
          </a:solidFill>
          <a:ln w="44450">
            <a:solidFill>
              <a:srgbClr val="3366FF"/>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defPPr>
              <a:defRPr lang="en-US"/>
            </a:defPPr>
            <a:lvl1pPr algn="ctr">
              <a:defRPr sz="4000" b="1" spc="-300">
                <a:solidFill>
                  <a:prstClr val="white"/>
                </a:solidFill>
                <a:latin typeface="+mn-lt"/>
              </a:defRPr>
            </a:lvl1pPr>
            <a:lvl2pPr>
              <a:defRPr>
                <a:solidFill>
                  <a:schemeClr val="lt1"/>
                </a:solidFill>
                <a:latin typeface="+mn-lt"/>
              </a:defRPr>
            </a:lvl2pPr>
            <a:lvl3pPr>
              <a:defRPr>
                <a:solidFill>
                  <a:schemeClr val="lt1"/>
                </a:solidFill>
                <a:latin typeface="+mn-lt"/>
              </a:defRPr>
            </a:lvl3pPr>
            <a:lvl4pPr>
              <a:defRPr>
                <a:solidFill>
                  <a:schemeClr val="lt1"/>
                </a:solidFill>
                <a:latin typeface="+mn-lt"/>
              </a:defRPr>
            </a:lvl4pPr>
            <a:lvl5pPr>
              <a:defRPr>
                <a:solidFill>
                  <a:schemeClr val="lt1"/>
                </a:solidFill>
                <a:latin typeface="+mn-lt"/>
              </a:defRPr>
            </a:lvl5pPr>
            <a:lvl6pPr>
              <a:defRPr>
                <a:solidFill>
                  <a:schemeClr val="lt1"/>
                </a:solidFill>
                <a:latin typeface="+mn-lt"/>
              </a:defRPr>
            </a:lvl6pPr>
            <a:lvl7pPr>
              <a:defRPr>
                <a:solidFill>
                  <a:schemeClr val="lt1"/>
                </a:solidFill>
                <a:latin typeface="+mn-lt"/>
              </a:defRPr>
            </a:lvl7pPr>
            <a:lvl8pPr>
              <a:defRPr>
                <a:solidFill>
                  <a:schemeClr val="lt1"/>
                </a:solidFill>
                <a:latin typeface="+mn-lt"/>
              </a:defRPr>
            </a:lvl8pPr>
            <a:lvl9pPr>
              <a:defRPr>
                <a:solidFill>
                  <a:schemeClr val="lt1"/>
                </a:solidFill>
                <a:latin typeface="+mn-lt"/>
              </a:defRPr>
            </a:lvl9pPr>
          </a:lstStyle>
          <a:p>
            <a:r>
              <a:rPr lang="en-US" sz="4200" dirty="0">
                <a:sym typeface="Wingdings 2" panose="05020102010507070707" pitchFamily="18" charset="2"/>
              </a:rPr>
              <a:t></a:t>
            </a:r>
            <a:r>
              <a:rPr lang="en-US" sz="6000" dirty="0"/>
              <a:t>2</a:t>
            </a:r>
            <a:endParaRPr lang="en-US" sz="6000" dirty="0"/>
          </a:p>
        </p:txBody>
      </p:sp>
      <p:grpSp>
        <p:nvGrpSpPr>
          <p:cNvPr id="138" name="ContinueWon" hidden="1"/>
          <p:cNvGrpSpPr/>
          <p:nvPr/>
        </p:nvGrpSpPr>
        <p:grpSpPr>
          <a:xfrm>
            <a:off x="4895375" y="5382647"/>
            <a:ext cx="5861636" cy="923948"/>
            <a:chOff x="920627" y="206375"/>
            <a:chExt cx="8983609" cy="1416050"/>
          </a:xfrm>
        </p:grpSpPr>
        <p:sp>
          <p:nvSpPr>
            <p:cNvPr id="139" name="WonValue" hidden="1">
              <a:hlinkClick r:id="" action="ppaction://macro?name=NextQuestion"/>
            </p:cNvPr>
            <p:cNvSpPr>
              <a:spLocks noChangeArrowheads="1"/>
            </p:cNvSpPr>
            <p:nvPr/>
          </p:nvSpPr>
          <p:spPr bwMode="auto">
            <a:xfrm>
              <a:off x="920627" y="206375"/>
              <a:ext cx="8983609" cy="1416050"/>
            </a:xfrm>
            <a:prstGeom prst="hexagon">
              <a:avLst>
                <a:gd name="adj" fmla="val 34128"/>
                <a:gd name="vf" fmla="val 115470"/>
              </a:avLst>
            </a:prstGeom>
            <a:gradFill flip="none" rotWithShape="1">
              <a:gsLst>
                <a:gs pos="35000">
                  <a:srgbClr val="0D0D0D"/>
                </a:gs>
                <a:gs pos="100000">
                  <a:srgbClr val="161645"/>
                </a:gs>
              </a:gsLst>
              <a:lin ang="5400000" scaled="1"/>
              <a:tileRect/>
            </a:gradFill>
            <a:ln w="50800" cap="sq">
              <a:gradFill>
                <a:gsLst>
                  <a:gs pos="50000">
                    <a:schemeClr val="accent5">
                      <a:lumMod val="50000"/>
                    </a:schemeClr>
                  </a:gs>
                  <a:gs pos="100000">
                    <a:schemeClr val="accent2"/>
                  </a:gs>
                  <a:gs pos="0">
                    <a:schemeClr val="accent2"/>
                  </a:gs>
                </a:gsLst>
                <a:lin ang="10800000" scaled="0"/>
              </a:gradFill>
              <a:miter lim="800000"/>
            </a:ln>
            <a:effectLst/>
          </p:spPr>
          <p:txBody>
            <a:bodyPr wrap="none" tIns="0" anchor="ctr"/>
            <a:lstStyle/>
            <a:p>
              <a:pPr algn="ctr"/>
              <a:r>
                <a:rPr lang="en-US" sz="6600" b="1">
                  <a:solidFill>
                    <a:srgbClr val="FFFFFF"/>
                  </a:solidFill>
                </a:rPr>
                <a:t>$200</a:t>
              </a:r>
              <a:endParaRPr lang="en-US" sz="6600" b="1" dirty="0">
                <a:solidFill>
                  <a:srgbClr val="FFFFFF"/>
                </a:solidFill>
              </a:endParaRPr>
            </a:p>
          </p:txBody>
        </p:sp>
        <p:sp>
          <p:nvSpPr>
            <p:cNvPr id="140" name="AutoShape 80" hidden="1"/>
            <p:cNvSpPr>
              <a:spLocks noChangeAspect="1" noChangeArrowheads="1"/>
            </p:cNvSpPr>
            <p:nvPr/>
          </p:nvSpPr>
          <p:spPr bwMode="auto">
            <a:xfrm>
              <a:off x="1096655" y="811067"/>
              <a:ext cx="243460" cy="235912"/>
            </a:xfrm>
            <a:prstGeom prst="diamond">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650">
                <a:solidFill>
                  <a:srgbClr val="000000"/>
                </a:solidFill>
              </a:endParaRPr>
            </a:p>
          </p:txBody>
        </p:sp>
        <p:sp>
          <p:nvSpPr>
            <p:cNvPr id="141" name="AutoShape 81" hidden="1"/>
            <p:cNvSpPr>
              <a:spLocks noChangeAspect="1" noChangeArrowheads="1"/>
            </p:cNvSpPr>
            <p:nvPr/>
          </p:nvSpPr>
          <p:spPr bwMode="auto">
            <a:xfrm>
              <a:off x="9462786" y="811067"/>
              <a:ext cx="243460" cy="235912"/>
            </a:xfrm>
            <a:prstGeom prst="diamond">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650">
                <a:solidFill>
                  <a:srgbClr val="000000"/>
                </a:solidFill>
              </a:endParaRPr>
            </a:p>
          </p:txBody>
        </p:sp>
      </p:grpSp>
      <p:grpSp>
        <p:nvGrpSpPr>
          <p:cNvPr id="118" name="FinalAnswer" hidden="1"/>
          <p:cNvGrpSpPr/>
          <p:nvPr/>
        </p:nvGrpSpPr>
        <p:grpSpPr>
          <a:xfrm>
            <a:off x="3673473" y="4799656"/>
            <a:ext cx="8350902" cy="1590785"/>
            <a:chOff x="2448982" y="3199770"/>
            <a:chExt cx="5567268" cy="1060523"/>
          </a:xfrm>
        </p:grpSpPr>
        <p:sp>
          <p:nvSpPr>
            <p:cNvPr id="119" name="Hexagon 118" hidden="1"/>
            <p:cNvSpPr/>
            <p:nvPr/>
          </p:nvSpPr>
          <p:spPr>
            <a:xfrm>
              <a:off x="2448982" y="3199770"/>
              <a:ext cx="5567268" cy="1060523"/>
            </a:xfrm>
            <a:prstGeom prst="hexagon">
              <a:avLst/>
            </a:prstGeom>
            <a:gradFill flip="none" rotWithShape="1">
              <a:gsLst>
                <a:gs pos="35000">
                  <a:srgbClr val="002060"/>
                </a:gs>
                <a:gs pos="100000">
                  <a:schemeClr val="accent2"/>
                </a:gs>
              </a:gsLst>
              <a:lin ang="5400000" scaled="1"/>
              <a:tileRect/>
            </a:gradFill>
            <a:ln w="50800">
              <a:solidFill>
                <a:schemeClr val="tx1"/>
              </a:solidFill>
            </a:ln>
            <a:effectLst/>
          </p:spPr>
          <p:txBody>
            <a:bodyPr wrap="none" anchor="ctr"/>
            <a:lstStyle/>
            <a:p>
              <a:pPr algn="ctr"/>
              <a:endParaRPr lang="en-US" sz="2700" dirty="0">
                <a:solidFill>
                  <a:srgbClr val="FFFFFF"/>
                </a:solidFill>
              </a:endParaRPr>
            </a:p>
          </p:txBody>
        </p:sp>
        <p:sp>
          <p:nvSpPr>
            <p:cNvPr id="120" name="Freeform 119" hidden="1"/>
            <p:cNvSpPr/>
            <p:nvPr/>
          </p:nvSpPr>
          <p:spPr>
            <a:xfrm>
              <a:off x="2513697" y="3199770"/>
              <a:ext cx="5437838" cy="400832"/>
            </a:xfrm>
            <a:custGeom>
              <a:avLst/>
              <a:gdLst>
                <a:gd name="connsiteX0" fmla="*/ 200416 w 5437838"/>
                <a:gd name="connsiteY0" fmla="*/ 0 h 400832"/>
                <a:gd name="connsiteX1" fmla="*/ 5237422 w 5437838"/>
                <a:gd name="connsiteY1" fmla="*/ 0 h 400832"/>
                <a:gd name="connsiteX2" fmla="*/ 5437838 w 5437838"/>
                <a:gd name="connsiteY2" fmla="*/ 400832 h 400832"/>
                <a:gd name="connsiteX3" fmla="*/ 0 w 5437838"/>
                <a:gd name="connsiteY3" fmla="*/ 400832 h 400832"/>
              </a:gdLst>
              <a:ahLst/>
              <a:cxnLst>
                <a:cxn ang="0">
                  <a:pos x="connsiteX0" y="connsiteY0"/>
                </a:cxn>
                <a:cxn ang="0">
                  <a:pos x="connsiteX1" y="connsiteY1"/>
                </a:cxn>
                <a:cxn ang="0">
                  <a:pos x="connsiteX2" y="connsiteY2"/>
                </a:cxn>
                <a:cxn ang="0">
                  <a:pos x="connsiteX3" y="connsiteY3"/>
                </a:cxn>
              </a:cxnLst>
              <a:rect l="l" t="t" r="r" b="b"/>
              <a:pathLst>
                <a:path w="5437838" h="400832">
                  <a:moveTo>
                    <a:pt x="200416" y="0"/>
                  </a:moveTo>
                  <a:lnTo>
                    <a:pt x="5237422" y="0"/>
                  </a:lnTo>
                  <a:lnTo>
                    <a:pt x="5437838" y="400832"/>
                  </a:lnTo>
                  <a:lnTo>
                    <a:pt x="0" y="400832"/>
                  </a:lnTo>
                  <a:close/>
                </a:path>
              </a:pathLst>
            </a:custGeom>
            <a:solidFill>
              <a:schemeClr val="tx1"/>
            </a:solidFill>
            <a:ln w="76200">
              <a:noFill/>
            </a:ln>
            <a:effectLst/>
          </p:spPr>
          <p:txBody>
            <a:bodyPr wrap="none" anchor="ctr"/>
            <a:lstStyle/>
            <a:p>
              <a:pPr algn="ctr"/>
              <a:r>
                <a:rPr lang="en-US" sz="3600" b="1" dirty="0">
                  <a:solidFill>
                    <a:srgbClr val="FFFFFF"/>
                  </a:solidFill>
                  <a:effectLst>
                    <a:outerShdw blurRad="38100" dist="38100" dir="2700000" algn="tl">
                      <a:srgbClr val="000000">
                        <a:alpha val="43137"/>
                      </a:srgbClr>
                    </a:outerShdw>
                  </a:effectLst>
                  <a:latin typeface="Arial" panose="020B0604020202020204"/>
                </a:rPr>
                <a:t>IS THAT YOUR FINAL ANSWER?</a:t>
              </a:r>
              <a:endParaRPr lang="en-US" sz="3600" b="1" dirty="0">
                <a:solidFill>
                  <a:srgbClr val="FFFFFF"/>
                </a:solidFill>
                <a:effectLst>
                  <a:outerShdw blurRad="38100" dist="38100" dir="2700000" algn="tl">
                    <a:srgbClr val="000000">
                      <a:alpha val="43137"/>
                    </a:srgbClr>
                  </a:outerShdw>
                </a:effectLst>
                <a:latin typeface="Arial" panose="020B0604020202020204"/>
              </a:endParaRPr>
            </a:p>
          </p:txBody>
        </p:sp>
        <p:sp>
          <p:nvSpPr>
            <p:cNvPr id="121" name="FinalNo" hidden="1">
              <a:hlinkClick r:id="" action="ppaction://macro?name=FinalAnswer"/>
            </p:cNvPr>
            <p:cNvSpPr>
              <a:spLocks noChangeArrowheads="1"/>
            </p:cNvSpPr>
            <p:nvPr/>
          </p:nvSpPr>
          <p:spPr bwMode="auto">
            <a:xfrm>
              <a:off x="5384605" y="3701495"/>
              <a:ext cx="2286000" cy="457200"/>
            </a:xfrm>
            <a:prstGeom prst="hexagon">
              <a:avLst/>
            </a:prstGeom>
            <a:noFill/>
            <a:ln w="19050">
              <a:solidFill>
                <a:srgbClr val="3366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r>
                <a:rPr lang="en-US" altLang="en-US" sz="4200" b="1" dirty="0">
                  <a:solidFill>
                    <a:srgbClr val="FFFFFF"/>
                  </a:solidFill>
                </a:rPr>
                <a:t>NO</a:t>
              </a:r>
              <a:endParaRPr lang="en-US" altLang="en-US" sz="4200" b="1" dirty="0">
                <a:solidFill>
                  <a:srgbClr val="FFFFFF"/>
                </a:solidFill>
              </a:endParaRPr>
            </a:p>
          </p:txBody>
        </p:sp>
        <p:sp>
          <p:nvSpPr>
            <p:cNvPr id="122" name="FinalYes" hidden="1">
              <a:hlinkClick r:id="" action="ppaction://macro?name=FinalAnswer"/>
            </p:cNvPr>
            <p:cNvSpPr>
              <a:spLocks noChangeArrowheads="1"/>
            </p:cNvSpPr>
            <p:nvPr/>
          </p:nvSpPr>
          <p:spPr bwMode="auto">
            <a:xfrm>
              <a:off x="2793170" y="3701495"/>
              <a:ext cx="2286000" cy="457200"/>
            </a:xfrm>
            <a:prstGeom prst="hexagon">
              <a:avLst/>
            </a:prstGeom>
            <a:noFill/>
            <a:ln w="19050">
              <a:solidFill>
                <a:srgbClr val="3366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r>
                <a:rPr lang="en-US" altLang="en-US" sz="4200" b="1" dirty="0">
                  <a:solidFill>
                    <a:srgbClr val="FFFFFF"/>
                  </a:solidFill>
                </a:rPr>
                <a:t>YES</a:t>
              </a:r>
              <a:endParaRPr lang="en-US" altLang="en-US" sz="4200" b="1" dirty="0">
                <a:solidFill>
                  <a:srgbClr val="FFFFFF"/>
                </a:solidFill>
              </a:endParaRPr>
            </a:p>
          </p:txBody>
        </p:sp>
      </p:grpSp>
      <p:sp>
        <p:nvSpPr>
          <p:cNvPr id="131" name="Start">
            <a:hlinkClick r:id="" action="ppaction://macro?name=StartFastestFinger"/>
          </p:cNvPr>
          <p:cNvSpPr>
            <a:spLocks noChangeArrowheads="1"/>
          </p:cNvSpPr>
          <p:nvPr/>
        </p:nvSpPr>
        <p:spPr bwMode="auto">
          <a:xfrm>
            <a:off x="6086111" y="9868704"/>
            <a:ext cx="3771900" cy="411480"/>
          </a:xfrm>
          <a:prstGeom prst="hexagon">
            <a:avLst/>
          </a:prstGeom>
          <a:gradFill flip="none" rotWithShape="1">
            <a:gsLst>
              <a:gs pos="65000">
                <a:schemeClr val="tx1">
                  <a:alpha val="1000"/>
                </a:schemeClr>
              </a:gs>
              <a:gs pos="95000">
                <a:schemeClr val="accent6">
                  <a:lumMod val="50000"/>
                </a:schemeClr>
              </a:gs>
            </a:gsLst>
            <a:path path="shape">
              <a:fillToRect l="50000" t="50000" r="50000" b="50000"/>
            </a:path>
            <a:tileRect/>
          </a:gradFill>
          <a:ln w="25400">
            <a:gradFill flip="none" rotWithShape="1">
              <a:gsLst>
                <a:gs pos="0">
                  <a:srgbClr val="3366FF"/>
                </a:gs>
                <a:gs pos="49000">
                  <a:schemeClr val="accent1">
                    <a:lumMod val="97000"/>
                    <a:lumOff val="3000"/>
                  </a:schemeClr>
                </a:gs>
                <a:gs pos="100000">
                  <a:srgbClr val="3366FF"/>
                </a:gs>
              </a:gsLst>
              <a:lin ang="0" scaled="0"/>
              <a:tileRect/>
            </a:gra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r>
              <a:rPr lang="en-US" altLang="en-US" sz="2700" b="1">
                <a:solidFill>
                  <a:srgbClr val="FFFFFF"/>
                </a:solidFill>
              </a:rPr>
              <a:t>Bắt đầu </a:t>
            </a:r>
            <a:endParaRPr lang="en-US" altLang="en-US" sz="2700" b="1" dirty="0">
              <a:solidFill>
                <a:srgbClr val="FFFFFF"/>
              </a:solidFill>
            </a:endParaRPr>
          </a:p>
        </p:txBody>
      </p:sp>
      <p:pic>
        <p:nvPicPr>
          <p:cNvPr id="159" name="Countdown Timer 60 seconds ( v 263 ) circle clock with sound effects 4k">
            <a:hlinkClick r:id="" action="ppaction://media"/>
          </p:cNvPr>
          <p:cNvPicPr>
            <a:picLocks noChangeAspect="1"/>
          </p:cNvPicPr>
          <p:nvPr>
            <a:videoFile r:link="rId10"/>
            <p:extLst>
              <p:ext uri="{DAA4B4D4-6D71-4841-9C94-3DE7FCFB9230}">
                <p14:media xmlns:p14="http://schemas.microsoft.com/office/powerpoint/2010/main" r:embed="rId11"/>
              </p:ext>
            </p:extLst>
          </p:nvPr>
        </p:nvPicPr>
        <p:blipFill rotWithShape="1">
          <a:blip r:embed="rId12"/>
          <a:srcRect l="21738" r="21801"/>
          <a:stretch>
            <a:fillRect/>
          </a:stretch>
        </p:blipFill>
        <p:spPr>
          <a:xfrm>
            <a:off x="15759464" y="8324982"/>
            <a:ext cx="2078181" cy="1940043"/>
          </a:xfrm>
          <a:prstGeom prst="flowChartConnector">
            <a:avLst/>
          </a:prstGeom>
        </p:spPr>
      </p:pic>
      <p:pic>
        <p:nvPicPr>
          <p:cNvPr id="162" name="Kbc (1)">
            <a:hlinkClick r:id="" action="ppaction://media"/>
          </p:cNvPr>
          <p:cNvPicPr>
            <a:picLocks noChangeAspect="1"/>
          </p:cNvPicPr>
          <p:nvPr>
            <a:audioFile r:link="rId13"/>
            <p:extLst>
              <p:ext uri="{DAA4B4D4-6D71-4841-9C94-3DE7FCFB9230}">
                <p14:media xmlns:p14="http://schemas.microsoft.com/office/powerpoint/2010/main" r:embed="rId14"/>
              </p:ext>
            </p:extLst>
          </p:nvPr>
        </p:nvPicPr>
        <p:blipFill>
          <a:blip r:embed="rId15"/>
          <a:stretch>
            <a:fillRect/>
          </a:stretch>
        </p:blipFill>
        <p:spPr>
          <a:xfrm>
            <a:off x="17593841" y="10751802"/>
            <a:ext cx="558615" cy="558615"/>
          </a:xfrm>
          <a:prstGeom prst="rect">
            <a:avLst/>
          </a:prstGeom>
          <a:effectLst>
            <a:outerShdw blurRad="50800" dist="50800" dir="5400000" algn="ctr" rotWithShape="0">
              <a:schemeClr val="tx1"/>
            </a:outerShdw>
          </a:effectLst>
        </p:spPr>
      </p:pic>
      <p:sp>
        <p:nvSpPr>
          <p:cNvPr id="107" name="50/50">
            <a:hlinkClick r:id="" action="ppaction://macro?name=DoubleDip"/>
          </p:cNvPr>
          <p:cNvSpPr/>
          <p:nvPr/>
        </p:nvSpPr>
        <p:spPr>
          <a:xfrm>
            <a:off x="6047685" y="8794634"/>
            <a:ext cx="1527480" cy="851585"/>
          </a:xfrm>
          <a:prstGeom prst="ellipse">
            <a:avLst/>
          </a:prstGeom>
          <a:solidFill>
            <a:schemeClr val="tx1"/>
          </a:solidFill>
          <a:ln w="28575">
            <a:gradFill flip="none" rotWithShape="1">
              <a:gsLst>
                <a:gs pos="0">
                  <a:srgbClr val="3366FF"/>
                </a:gs>
                <a:gs pos="49000">
                  <a:schemeClr val="accent1">
                    <a:lumMod val="97000"/>
                    <a:lumOff val="3000"/>
                  </a:schemeClr>
                </a:gs>
                <a:gs pos="100000">
                  <a:srgbClr val="3366FF"/>
                </a:gs>
              </a:gsLst>
              <a:lin ang="0" scaled="0"/>
              <a:tileRect/>
            </a:gra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r>
              <a:rPr lang="en-US" sz="3000" b="1" spc="-450">
                <a:solidFill>
                  <a:prstClr val="white"/>
                </a:solidFill>
              </a:rPr>
              <a:t>50/50</a:t>
            </a:r>
            <a:endParaRPr lang="en-US" sz="3000" b="1" spc="-450" dirty="0">
              <a:solidFill>
                <a:prstClr val="white"/>
              </a:solidFill>
            </a:endParaRPr>
          </a:p>
        </p:txBody>
      </p:sp>
      <p:grpSp>
        <p:nvGrpSpPr>
          <p:cNvPr id="4" name="ykienkhangia"/>
          <p:cNvGrpSpPr/>
          <p:nvPr/>
        </p:nvGrpSpPr>
        <p:grpSpPr>
          <a:xfrm>
            <a:off x="8408109" y="8878213"/>
            <a:ext cx="1387839" cy="817829"/>
            <a:chOff x="5605406" y="5918808"/>
            <a:chExt cx="925226" cy="545219"/>
          </a:xfrm>
        </p:grpSpPr>
        <p:sp>
          <p:nvSpPr>
            <p:cNvPr id="112" name="Lifeline">
              <a:hlinkClick r:id="" action="ppaction://macro?name=PhoneFriend"/>
            </p:cNvPr>
            <p:cNvSpPr/>
            <p:nvPr/>
          </p:nvSpPr>
          <p:spPr>
            <a:xfrm>
              <a:off x="5605406" y="5918808"/>
              <a:ext cx="925226" cy="481491"/>
            </a:xfrm>
            <a:prstGeom prst="ellipse">
              <a:avLst/>
            </a:prstGeom>
            <a:solidFill>
              <a:schemeClr val="tx1"/>
            </a:solidFill>
            <a:ln w="28575">
              <a:gradFill flip="none" rotWithShape="1">
                <a:gsLst>
                  <a:gs pos="0">
                    <a:srgbClr val="3366FF"/>
                  </a:gs>
                  <a:gs pos="49000">
                    <a:schemeClr val="accent1">
                      <a:lumMod val="97000"/>
                      <a:lumOff val="3000"/>
                    </a:schemeClr>
                  </a:gs>
                  <a:gs pos="100000">
                    <a:srgbClr val="3366FF"/>
                  </a:gs>
                </a:gsLst>
                <a:lin ang="0" scaled="0"/>
                <a:tileRect/>
              </a:gra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endParaRPr lang="en-US" sz="6000" b="1" spc="-450" dirty="0">
                <a:solidFill>
                  <a:prstClr val="white"/>
                </a:solidFill>
              </a:endParaRPr>
            </a:p>
          </p:txBody>
        </p:sp>
        <p:pic>
          <p:nvPicPr>
            <p:cNvPr id="3" name="Graphic 2" descr="Group"/>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5833296" y="5923838"/>
              <a:ext cx="540189" cy="540189"/>
            </a:xfrm>
            <a:prstGeom prst="rect">
              <a:avLst/>
            </a:prstGeom>
          </p:spPr>
        </p:pic>
      </p:grpSp>
      <p:sp>
        <p:nvSpPr>
          <p:cNvPr id="2" name="Rectangle 1"/>
          <p:cNvSpPr/>
          <p:nvPr/>
        </p:nvSpPr>
        <p:spPr>
          <a:xfrm>
            <a:off x="2394887" y="755260"/>
            <a:ext cx="11320663" cy="1212640"/>
          </a:xfrm>
          <a:prstGeom prst="rect">
            <a:avLst/>
          </a:prstGeom>
        </p:spPr>
        <p:txBody>
          <a:bodyPr wrap="none">
            <a:spAutoFit/>
          </a:bodyPr>
          <a:lstStyle/>
          <a:p>
            <a:pPr>
              <a:lnSpc>
                <a:spcPct val="130000"/>
              </a:lnSpc>
              <a:spcAft>
                <a:spcPts val="0"/>
              </a:spcAft>
            </a:pPr>
            <a:r>
              <a:rPr lang="fr-FR" sz="2800" b="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Câu 10:</a:t>
            </a:r>
            <a:r>
              <a:rPr lang="fr-FR" sz="28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Thủ pháp trào phúng trong hài kịch chủ yếu là nghệ thuật phóng đại.</a:t>
            </a:r>
            <a:endParaRPr lang="vi-VN" sz="28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30000"/>
              </a:lnSpc>
              <a:spcAft>
                <a:spcPts val="0"/>
              </a:spcAft>
            </a:pPr>
            <a:r>
              <a:rPr lang="fr-FR" sz="28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Điều đó được thể hiện như thế nào trong văn bản?</a:t>
            </a:r>
            <a:endParaRPr lang="en-GB" sz="2800">
              <a:solidFill>
                <a:schemeClr val="bg1"/>
              </a:solidFill>
              <a:effectLst/>
              <a:latin typeface="Times New Roman" panose="02020603050405020304" pitchFamily="18" charset="0"/>
              <a:ea typeface="Times New Roman" panose="02020603050405020304" pitchFamily="18" charset="0"/>
            </a:endParaRPr>
          </a:p>
        </p:txBody>
      </p:sp>
      <p:sp>
        <p:nvSpPr>
          <p:cNvPr id="6" name="Rectangle 5"/>
          <p:cNvSpPr/>
          <p:nvPr/>
        </p:nvSpPr>
        <p:spPr>
          <a:xfrm>
            <a:off x="1465198" y="5007512"/>
            <a:ext cx="6064673" cy="1384995"/>
          </a:xfrm>
          <a:prstGeom prst="rect">
            <a:avLst/>
          </a:prstGeom>
        </p:spPr>
        <p:txBody>
          <a:bodyPr wrap="square">
            <a:spAutoFit/>
          </a:bodyPr>
          <a:lstStyle/>
          <a:p>
            <a:r>
              <a:rPr lang="fr-FR" sz="2800">
                <a:solidFill>
                  <a:schemeClr val="bg1"/>
                </a:solidFill>
                <a:latin typeface="Times New Roman" panose="02020603050405020304" pitchFamily="18" charset="0"/>
                <a:ea typeface="Times New Roman" panose="02020603050405020304" pitchFamily="18" charset="0"/>
              </a:rPr>
              <a:t>Bản báo cáo tài chính của xã Cà Hạ được sửa đổi, thêu dệt để chứng tỏ cho các xã khác thấy xã mình là một xã giàu có.</a:t>
            </a:r>
            <a:endParaRPr lang="en-GB" sz="2800">
              <a:solidFill>
                <a:schemeClr val="bg1"/>
              </a:solidFill>
            </a:endParaRPr>
          </a:p>
        </p:txBody>
      </p:sp>
      <p:sp>
        <p:nvSpPr>
          <p:cNvPr id="7" name="Rectangle 6"/>
          <p:cNvSpPr/>
          <p:nvPr/>
        </p:nvSpPr>
        <p:spPr>
          <a:xfrm>
            <a:off x="8796577" y="4994468"/>
            <a:ext cx="5813434" cy="1384995"/>
          </a:xfrm>
          <a:prstGeom prst="rect">
            <a:avLst/>
          </a:prstGeom>
        </p:spPr>
        <p:txBody>
          <a:bodyPr wrap="square">
            <a:spAutoFit/>
          </a:bodyPr>
          <a:lstStyle/>
          <a:p>
            <a:r>
              <a:rPr lang="fr-FR" sz="2800">
                <a:solidFill>
                  <a:schemeClr val="bg1"/>
                </a:solidFill>
                <a:latin typeface="Times New Roman" panose="02020603050405020304" pitchFamily="18" charset="0"/>
                <a:ea typeface="Times New Roman" panose="02020603050405020304" pitchFamily="18" charset="0"/>
              </a:rPr>
              <a:t>Những lời nói của ông Nha, mặc dù chỉ là một chủ tịch xã nhỏ nhoi nhưng luôn nói như thể mình là một Bộ trưởng.</a:t>
            </a:r>
            <a:endParaRPr lang="en-GB" sz="2800">
              <a:solidFill>
                <a:schemeClr val="bg1"/>
              </a:solidFill>
            </a:endParaRPr>
          </a:p>
        </p:txBody>
      </p:sp>
      <p:sp>
        <p:nvSpPr>
          <p:cNvPr id="8" name="Rectangle 7"/>
          <p:cNvSpPr/>
          <p:nvPr/>
        </p:nvSpPr>
        <p:spPr>
          <a:xfrm>
            <a:off x="1110477" y="6940194"/>
            <a:ext cx="5787301" cy="2246769"/>
          </a:xfrm>
          <a:prstGeom prst="rect">
            <a:avLst/>
          </a:prstGeom>
        </p:spPr>
        <p:txBody>
          <a:bodyPr wrap="square">
            <a:spAutoFit/>
          </a:bodyPr>
          <a:lstStyle/>
          <a:p>
            <a:r>
              <a:rPr lang="fr-FR" sz="2800">
                <a:solidFill>
                  <a:schemeClr val="bg1"/>
                </a:solidFill>
                <a:latin typeface="Times New Roman" panose="02020603050405020304" pitchFamily="18" charset="0"/>
                <a:ea typeface="Times New Roman" panose="02020603050405020304" pitchFamily="18" charset="0"/>
              </a:rPr>
              <a:t>Những lời phát biểu của ông chủ tịch xã được phóng đại lên nhiều lần bằng các lời lẽ hoa mĩ, sáo rỗng để người đọc thấy rõ bệnh khoa trương, hình thức đến mức giả dối, lố bịch.</a:t>
            </a:r>
            <a:endParaRPr lang="en-GB" sz="2800">
              <a:solidFill>
                <a:schemeClr val="bg1"/>
              </a:solidFill>
            </a:endParaRPr>
          </a:p>
        </p:txBody>
      </p:sp>
      <p:sp>
        <p:nvSpPr>
          <p:cNvPr id="9" name="Rectangle 8"/>
          <p:cNvSpPr/>
          <p:nvPr/>
        </p:nvSpPr>
        <p:spPr>
          <a:xfrm>
            <a:off x="9041593" y="7595767"/>
            <a:ext cx="4953385" cy="954107"/>
          </a:xfrm>
          <a:prstGeom prst="rect">
            <a:avLst/>
          </a:prstGeom>
        </p:spPr>
        <p:txBody>
          <a:bodyPr wrap="square">
            <a:spAutoFit/>
          </a:bodyPr>
          <a:lstStyle/>
          <a:p>
            <a:r>
              <a:rPr lang="fr-FR" sz="2800">
                <a:solidFill>
                  <a:schemeClr val="bg1"/>
                </a:solidFill>
                <a:latin typeface="Times New Roman" panose="02020603050405020304" pitchFamily="18" charset="0"/>
                <a:ea typeface="Times New Roman" panose="02020603050405020304" pitchFamily="18" charset="0"/>
              </a:rPr>
              <a:t>Phóng đại sự thật, coi cuộc họp như trò đùa của ông chủ tịch xã.</a:t>
            </a:r>
            <a:endParaRPr lang="en-GB" sz="2800">
              <a:solidFill>
                <a:schemeClr val="bg1"/>
              </a:solidFill>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62"/>
                                        </p:tgtEl>
                                      </p:cBhvr>
                                    </p:cmd>
                                  </p:childTnLst>
                                </p:cTn>
                              </p:par>
                              <p:par>
                                <p:cTn id="7" presetID="19" presetClass="emph" presetSubtype="0" repeatCount="indefinite" fill="hold" grpId="0" nodeType="withEffect">
                                  <p:stCondLst>
                                    <p:cond delay="0"/>
                                  </p:stCondLst>
                                  <p:childTnLst>
                                    <p:animClr clrSpc="rgb" dir="cw">
                                      <p:cBhvr override="childStyle">
                                        <p:cTn id="8" dur="500" fill="hold"/>
                                        <p:tgtEl>
                                          <p:spTgt spid="77887"/>
                                        </p:tgtEl>
                                        <p:attrNameLst>
                                          <p:attrName>style.color</p:attrName>
                                        </p:attrNameLst>
                                      </p:cBhvr>
                                      <p:to>
                                        <a:srgbClr val="FFC000"/>
                                      </p:to>
                                    </p:animClr>
                                    <p:animClr clrSpc="rgb" dir="cw">
                                      <p:cBhvr>
                                        <p:cTn id="9" dur="500" fill="hold"/>
                                        <p:tgtEl>
                                          <p:spTgt spid="77887"/>
                                        </p:tgtEl>
                                        <p:attrNameLst>
                                          <p:attrName>fillcolor</p:attrName>
                                        </p:attrNameLst>
                                      </p:cBhvr>
                                      <p:to>
                                        <a:srgbClr val="FFC000"/>
                                      </p:to>
                                    </p:animClr>
                                    <p:set>
                                      <p:cBhvr>
                                        <p:cTn id="10" dur="500" fill="hold"/>
                                        <p:tgtEl>
                                          <p:spTgt spid="77887"/>
                                        </p:tgtEl>
                                        <p:attrNameLst>
                                          <p:attrName>fill.type</p:attrName>
                                        </p:attrNameLst>
                                      </p:cBhvr>
                                      <p:to>
                                        <p:strVal val="solid"/>
                                      </p:to>
                                    </p:set>
                                    <p:set>
                                      <p:cBhvr>
                                        <p:cTn id="11" dur="500" fill="hold"/>
                                        <p:tgtEl>
                                          <p:spTgt spid="77887"/>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131"/>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159"/>
                                        </p:tgtEl>
                                      </p:cBhvr>
                                    </p:cmd>
                                  </p:childTnLst>
                                </p:cTn>
                              </p:par>
                            </p:childTnLst>
                          </p:cTn>
                        </p:par>
                      </p:childTnLst>
                    </p:cTn>
                  </p:par>
                </p:childTnLst>
              </p:cTn>
              <p:nextCondLst>
                <p:cond evt="onClick" delay="0">
                  <p:tgtEl>
                    <p:spTgt spid="131"/>
                  </p:tgtEl>
                </p:cond>
              </p:nextCondLst>
            </p:seq>
            <p:video>
              <p:cMediaNode vol="80000">
                <p:cTn id="17" fill="hold" display="0">
                  <p:stCondLst>
                    <p:cond delay="indefinite"/>
                  </p:stCondLst>
                </p:cTn>
                <p:tgtEl>
                  <p:spTgt spid="159"/>
                </p:tgtEl>
              </p:cMediaNode>
            </p:video>
            <p:audio>
              <p:cMediaNode vol="57500" numSld="999" showWhenStopped="0">
                <p:cTn id="18" fill="hold" display="0">
                  <p:stCondLst>
                    <p:cond delay="indefinite"/>
                  </p:stCondLst>
                  <p:endCondLst>
                    <p:cond evt="onStopAudio" delay="0">
                      <p:tgtEl>
                        <p:sldTgt/>
                      </p:tgtEl>
                    </p:cond>
                  </p:endCondLst>
                </p:cTn>
                <p:tgtEl>
                  <p:spTgt spid="162"/>
                </p:tgtEl>
              </p:cMediaNode>
            </p:audio>
            <p:seq concurrent="1" nextAc="seek">
              <p:cTn id="19" restart="whenNotActive" fill="hold" evtFilter="cancelBubble" nodeType="interactiveSeq">
                <p:stCondLst>
                  <p:cond evt="onClick" delay="0">
                    <p:tgtEl>
                      <p:spTgt spid="77864"/>
                    </p:tgtEl>
                  </p:cond>
                </p:stCondLst>
                <p:endSync evt="end" delay="0">
                  <p:rtn val="all"/>
                </p:endSync>
                <p:childTnLst>
                  <p:par>
                    <p:cTn id="20" fill="hold">
                      <p:stCondLst>
                        <p:cond delay="0"/>
                      </p:stCondLst>
                      <p:childTnLst>
                        <p:par>
                          <p:cTn id="21" fill="hold">
                            <p:stCondLst>
                              <p:cond delay="0"/>
                            </p:stCondLst>
                            <p:childTnLst>
                              <p:par>
                                <p:cTn id="22" presetID="19" presetClass="emph" presetSubtype="0" repeatCount="indefinite" fill="hold" grpId="0" nodeType="clickEffect">
                                  <p:stCondLst>
                                    <p:cond delay="0"/>
                                  </p:stCondLst>
                                  <p:childTnLst>
                                    <p:animClr clrSpc="rgb" dir="cw">
                                      <p:cBhvr override="childStyle">
                                        <p:cTn id="23" dur="500" fill="hold"/>
                                        <p:tgtEl>
                                          <p:spTgt spid="77864"/>
                                        </p:tgtEl>
                                        <p:attrNameLst>
                                          <p:attrName>style.color</p:attrName>
                                        </p:attrNameLst>
                                      </p:cBhvr>
                                      <p:to>
                                        <a:srgbClr val="00B050"/>
                                      </p:to>
                                    </p:animClr>
                                    <p:animClr clrSpc="rgb" dir="cw">
                                      <p:cBhvr>
                                        <p:cTn id="24" dur="500" fill="hold"/>
                                        <p:tgtEl>
                                          <p:spTgt spid="77864"/>
                                        </p:tgtEl>
                                        <p:attrNameLst>
                                          <p:attrName>fillcolor</p:attrName>
                                        </p:attrNameLst>
                                      </p:cBhvr>
                                      <p:to>
                                        <a:srgbClr val="00B050"/>
                                      </p:to>
                                    </p:animClr>
                                    <p:set>
                                      <p:cBhvr>
                                        <p:cTn id="25" dur="500" fill="hold"/>
                                        <p:tgtEl>
                                          <p:spTgt spid="77864"/>
                                        </p:tgtEl>
                                        <p:attrNameLst>
                                          <p:attrName>fill.type</p:attrName>
                                        </p:attrNameLst>
                                      </p:cBhvr>
                                      <p:to>
                                        <p:strVal val="solid"/>
                                      </p:to>
                                    </p:set>
                                    <p:set>
                                      <p:cBhvr>
                                        <p:cTn id="26" dur="500" fill="hold"/>
                                        <p:tgtEl>
                                          <p:spTgt spid="77864"/>
                                        </p:tgtEl>
                                        <p:attrNameLst>
                                          <p:attrName>fill.on</p:attrName>
                                        </p:attrNameLst>
                                      </p:cBhvr>
                                      <p:to>
                                        <p:strVal val="true"/>
                                      </p:to>
                                    </p:set>
                                  </p:childTnLst>
                                  <p:subTnLst>
                                    <p:audio>
                                      <p:cMediaNode>
                                        <p:cTn display="0" masterRel="sameClick">
                                          <p:stCondLst>
                                            <p:cond evt="begin" delay="0">
                                              <p:tn val="22"/>
                                            </p:cond>
                                          </p:stCondLst>
                                          <p:endCondLst>
                                            <p:cond evt="onStopAudio" delay="0">
                                              <p:tgtEl>
                                                <p:sldTgt/>
                                              </p:tgtEl>
                                            </p:cond>
                                          </p:endCondLst>
                                        </p:cTn>
                                        <p:tgtEl>
                                          <p:sndTgt r:embed="rId4" name="09 Who's Was Correct_.wav"/>
                                        </p:tgtEl>
                                      </p:cMediaNode>
                                    </p:audio>
                                  </p:subTnLst>
                                </p:cTn>
                              </p:par>
                            </p:childTnLst>
                          </p:cTn>
                        </p:par>
                      </p:childTnLst>
                    </p:cTn>
                  </p:par>
                </p:childTnLst>
              </p:cTn>
              <p:nextCondLst>
                <p:cond evt="onClick" delay="0">
                  <p:tgtEl>
                    <p:spTgt spid="77864"/>
                  </p:tgtEl>
                </p:cond>
              </p:nextCondLst>
            </p:seq>
            <p:seq concurrent="1" nextAc="seek">
              <p:cTn id="27" restart="whenNotActive" fill="hold" evtFilter="cancelBubble" nodeType="interactiveSeq">
                <p:stCondLst>
                  <p:cond evt="onClick" delay="0">
                    <p:tgtEl>
                      <p:spTgt spid="77863"/>
                    </p:tgtEl>
                  </p:cond>
                </p:stCondLst>
                <p:endSync evt="end" delay="0">
                  <p:rtn val="all"/>
                </p:endSync>
                <p:childTnLst>
                  <p:par>
                    <p:cTn id="28" fill="hold">
                      <p:stCondLst>
                        <p:cond delay="0"/>
                      </p:stCondLst>
                      <p:childTnLst>
                        <p:par>
                          <p:cTn id="29" fill="hold">
                            <p:stCondLst>
                              <p:cond delay="0"/>
                            </p:stCondLst>
                            <p:childTnLst>
                              <p:par>
                                <p:cTn id="30" presetID="19" presetClass="emph" presetSubtype="0" fill="hold" grpId="0" nodeType="clickEffect">
                                  <p:stCondLst>
                                    <p:cond delay="0"/>
                                  </p:stCondLst>
                                  <p:childTnLst>
                                    <p:animClr clrSpc="rgb" dir="cw">
                                      <p:cBhvr override="childStyle">
                                        <p:cTn id="31" dur="500" fill="hold"/>
                                        <p:tgtEl>
                                          <p:spTgt spid="77863"/>
                                        </p:tgtEl>
                                        <p:attrNameLst>
                                          <p:attrName>style.color</p:attrName>
                                        </p:attrNameLst>
                                      </p:cBhvr>
                                      <p:to>
                                        <a:srgbClr val="C00000"/>
                                      </p:to>
                                    </p:animClr>
                                    <p:animClr clrSpc="rgb" dir="cw">
                                      <p:cBhvr>
                                        <p:cTn id="32" dur="500" fill="hold"/>
                                        <p:tgtEl>
                                          <p:spTgt spid="77863"/>
                                        </p:tgtEl>
                                        <p:attrNameLst>
                                          <p:attrName>fillcolor</p:attrName>
                                        </p:attrNameLst>
                                      </p:cBhvr>
                                      <p:to>
                                        <a:srgbClr val="C00000"/>
                                      </p:to>
                                    </p:animClr>
                                    <p:set>
                                      <p:cBhvr>
                                        <p:cTn id="33" dur="500" fill="hold"/>
                                        <p:tgtEl>
                                          <p:spTgt spid="77863"/>
                                        </p:tgtEl>
                                        <p:attrNameLst>
                                          <p:attrName>fill.type</p:attrName>
                                        </p:attrNameLst>
                                      </p:cBhvr>
                                      <p:to>
                                        <p:strVal val="solid"/>
                                      </p:to>
                                    </p:set>
                                    <p:set>
                                      <p:cBhvr>
                                        <p:cTn id="34" dur="500" fill="hold"/>
                                        <p:tgtEl>
                                          <p:spTgt spid="77863"/>
                                        </p:tgtEl>
                                        <p:attrNameLst>
                                          <p:attrName>fill.on</p:attrName>
                                        </p:attrNameLst>
                                      </p:cBhvr>
                                      <p:to>
                                        <p:strVal val="true"/>
                                      </p:to>
                                    </p:set>
                                  </p:childTnLst>
                                  <p:subTnLst>
                                    <p:audio>
                                      <p:cMediaNode>
                                        <p:cTn display="0" masterRel="sameClick">
                                          <p:stCondLst>
                                            <p:cond evt="begin" delay="0">
                                              <p:tn val="30"/>
                                            </p:cond>
                                          </p:stCondLst>
                                          <p:endCondLst>
                                            <p:cond evt="onStopAudio" delay="0">
                                              <p:tgtEl>
                                                <p:sldTgt/>
                                              </p:tgtEl>
                                            </p:cond>
                                          </p:endCondLst>
                                        </p:cTn>
                                        <p:tgtEl>
                                          <p:sndTgt r:embed="rId18" name="61 $1,000,000 Lose.wav"/>
                                        </p:tgtEl>
                                      </p:cMediaNode>
                                    </p:audio>
                                  </p:subTnLst>
                                </p:cTn>
                              </p:par>
                            </p:childTnLst>
                          </p:cTn>
                        </p:par>
                      </p:childTnLst>
                    </p:cTn>
                  </p:par>
                </p:childTnLst>
              </p:cTn>
              <p:nextCondLst>
                <p:cond evt="onClick" delay="0">
                  <p:tgtEl>
                    <p:spTgt spid="77863"/>
                  </p:tgtEl>
                </p:cond>
              </p:nextCondLst>
            </p:seq>
            <p:seq concurrent="1" nextAc="seek">
              <p:cTn id="35" restart="whenNotActive" fill="hold" evtFilter="cancelBubble" nodeType="interactiveSeq">
                <p:stCondLst>
                  <p:cond evt="onClick" delay="0">
                    <p:tgtEl>
                      <p:spTgt spid="77861"/>
                    </p:tgtEl>
                  </p:cond>
                </p:stCondLst>
                <p:endSync evt="end" delay="0">
                  <p:rtn val="all"/>
                </p:endSync>
                <p:childTnLst>
                  <p:par>
                    <p:cTn id="36" fill="hold">
                      <p:stCondLst>
                        <p:cond delay="0"/>
                      </p:stCondLst>
                      <p:childTnLst>
                        <p:par>
                          <p:cTn id="37" fill="hold">
                            <p:stCondLst>
                              <p:cond delay="0"/>
                            </p:stCondLst>
                            <p:childTnLst>
                              <p:par>
                                <p:cTn id="38" presetID="19" presetClass="emph" presetSubtype="0" fill="hold" grpId="0" nodeType="clickEffect">
                                  <p:stCondLst>
                                    <p:cond delay="0"/>
                                  </p:stCondLst>
                                  <p:childTnLst>
                                    <p:animClr clrSpc="rgb" dir="cw">
                                      <p:cBhvr override="childStyle">
                                        <p:cTn id="39" dur="500" fill="hold"/>
                                        <p:tgtEl>
                                          <p:spTgt spid="77861"/>
                                        </p:tgtEl>
                                        <p:attrNameLst>
                                          <p:attrName>style.color</p:attrName>
                                        </p:attrNameLst>
                                      </p:cBhvr>
                                      <p:to>
                                        <a:srgbClr val="C00000"/>
                                      </p:to>
                                    </p:animClr>
                                    <p:animClr clrSpc="rgb" dir="cw">
                                      <p:cBhvr>
                                        <p:cTn id="40" dur="500" fill="hold"/>
                                        <p:tgtEl>
                                          <p:spTgt spid="77861"/>
                                        </p:tgtEl>
                                        <p:attrNameLst>
                                          <p:attrName>fillcolor</p:attrName>
                                        </p:attrNameLst>
                                      </p:cBhvr>
                                      <p:to>
                                        <a:srgbClr val="C00000"/>
                                      </p:to>
                                    </p:animClr>
                                    <p:set>
                                      <p:cBhvr>
                                        <p:cTn id="41" dur="500" fill="hold"/>
                                        <p:tgtEl>
                                          <p:spTgt spid="77861"/>
                                        </p:tgtEl>
                                        <p:attrNameLst>
                                          <p:attrName>fill.type</p:attrName>
                                        </p:attrNameLst>
                                      </p:cBhvr>
                                      <p:to>
                                        <p:strVal val="solid"/>
                                      </p:to>
                                    </p:set>
                                    <p:set>
                                      <p:cBhvr>
                                        <p:cTn id="42" dur="500" fill="hold"/>
                                        <p:tgtEl>
                                          <p:spTgt spid="77861"/>
                                        </p:tgtEl>
                                        <p:attrNameLst>
                                          <p:attrName>fill.on</p:attrName>
                                        </p:attrNameLst>
                                      </p:cBhvr>
                                      <p:to>
                                        <p:strVal val="true"/>
                                      </p:to>
                                    </p:set>
                                  </p:childTnLst>
                                  <p:subTnLst>
                                    <p:audio>
                                      <p:cMediaNode>
                                        <p:cTn display="0" masterRel="sameClick">
                                          <p:stCondLst>
                                            <p:cond evt="begin" delay="0">
                                              <p:tn val="38"/>
                                            </p:cond>
                                          </p:stCondLst>
                                          <p:endCondLst>
                                            <p:cond evt="onStopAudio" delay="0">
                                              <p:tgtEl>
                                                <p:sldTgt/>
                                              </p:tgtEl>
                                            </p:cond>
                                          </p:endCondLst>
                                        </p:cTn>
                                        <p:tgtEl>
                                          <p:sndTgt r:embed="rId18" name="61 $1,000,000 Lose.wav"/>
                                        </p:tgtEl>
                                      </p:cMediaNode>
                                    </p:audio>
                                  </p:subTnLst>
                                </p:cTn>
                              </p:par>
                            </p:childTnLst>
                          </p:cTn>
                        </p:par>
                      </p:childTnLst>
                    </p:cTn>
                  </p:par>
                </p:childTnLst>
              </p:cTn>
              <p:nextCondLst>
                <p:cond evt="onClick" delay="0">
                  <p:tgtEl>
                    <p:spTgt spid="77861"/>
                  </p:tgtEl>
                </p:cond>
              </p:nextCondLst>
            </p:seq>
            <p:seq concurrent="1" nextAc="seek">
              <p:cTn id="43" restart="whenNotActive" fill="hold" evtFilter="cancelBubble" nodeType="interactiveSeq">
                <p:stCondLst>
                  <p:cond evt="onClick" delay="0">
                    <p:tgtEl>
                      <p:spTgt spid="77862"/>
                    </p:tgtEl>
                  </p:cond>
                </p:stCondLst>
                <p:endSync evt="end" delay="0">
                  <p:rtn val="all"/>
                </p:endSync>
                <p:childTnLst>
                  <p:par>
                    <p:cTn id="44" fill="hold">
                      <p:stCondLst>
                        <p:cond delay="0"/>
                      </p:stCondLst>
                      <p:childTnLst>
                        <p:par>
                          <p:cTn id="45" fill="hold">
                            <p:stCondLst>
                              <p:cond delay="0"/>
                            </p:stCondLst>
                            <p:childTnLst>
                              <p:par>
                                <p:cTn id="46" presetID="19" presetClass="emph" presetSubtype="0" fill="hold" grpId="0" nodeType="clickEffect">
                                  <p:stCondLst>
                                    <p:cond delay="0"/>
                                  </p:stCondLst>
                                  <p:childTnLst>
                                    <p:animClr clrSpc="rgb" dir="cw">
                                      <p:cBhvr override="childStyle">
                                        <p:cTn id="47" dur="500" fill="hold"/>
                                        <p:tgtEl>
                                          <p:spTgt spid="77862"/>
                                        </p:tgtEl>
                                        <p:attrNameLst>
                                          <p:attrName>style.color</p:attrName>
                                        </p:attrNameLst>
                                      </p:cBhvr>
                                      <p:to>
                                        <a:srgbClr val="C00000"/>
                                      </p:to>
                                    </p:animClr>
                                    <p:animClr clrSpc="rgb" dir="cw">
                                      <p:cBhvr>
                                        <p:cTn id="48" dur="500" fill="hold"/>
                                        <p:tgtEl>
                                          <p:spTgt spid="77862"/>
                                        </p:tgtEl>
                                        <p:attrNameLst>
                                          <p:attrName>fillcolor</p:attrName>
                                        </p:attrNameLst>
                                      </p:cBhvr>
                                      <p:to>
                                        <a:srgbClr val="C00000"/>
                                      </p:to>
                                    </p:animClr>
                                    <p:set>
                                      <p:cBhvr>
                                        <p:cTn id="49" dur="500" fill="hold"/>
                                        <p:tgtEl>
                                          <p:spTgt spid="77862"/>
                                        </p:tgtEl>
                                        <p:attrNameLst>
                                          <p:attrName>fill.type</p:attrName>
                                        </p:attrNameLst>
                                      </p:cBhvr>
                                      <p:to>
                                        <p:strVal val="solid"/>
                                      </p:to>
                                    </p:set>
                                    <p:set>
                                      <p:cBhvr>
                                        <p:cTn id="50" dur="500" fill="hold"/>
                                        <p:tgtEl>
                                          <p:spTgt spid="77862"/>
                                        </p:tgtEl>
                                        <p:attrNameLst>
                                          <p:attrName>fill.on</p:attrName>
                                        </p:attrNameLst>
                                      </p:cBhvr>
                                      <p:to>
                                        <p:strVal val="true"/>
                                      </p:to>
                                    </p:set>
                                  </p:childTnLst>
                                  <p:subTnLst>
                                    <p:audio>
                                      <p:cMediaNode>
                                        <p:cTn display="0" masterRel="sameClick">
                                          <p:stCondLst>
                                            <p:cond evt="begin" delay="0">
                                              <p:tn val="46"/>
                                            </p:cond>
                                          </p:stCondLst>
                                          <p:endCondLst>
                                            <p:cond evt="onStopAudio" delay="0">
                                              <p:tgtEl>
                                                <p:sldTgt/>
                                              </p:tgtEl>
                                            </p:cond>
                                          </p:endCondLst>
                                        </p:cTn>
                                        <p:tgtEl>
                                          <p:sndTgt r:embed="rId18" name="61 $1,000,000 Lose.wav"/>
                                        </p:tgtEl>
                                      </p:cMediaNode>
                                    </p:audio>
                                  </p:subTnLst>
                                </p:cTn>
                              </p:par>
                            </p:childTnLst>
                          </p:cTn>
                        </p:par>
                      </p:childTnLst>
                    </p:cTn>
                  </p:par>
                </p:childTnLst>
              </p:cTn>
              <p:nextCondLst>
                <p:cond evt="onClick" delay="0">
                  <p:tgtEl>
                    <p:spTgt spid="77862"/>
                  </p:tgtEl>
                </p:cond>
              </p:nextCondLst>
            </p:seq>
            <p:seq concurrent="1" nextAc="seek">
              <p:cTn id="51" restart="whenNotActive" fill="hold" evtFilter="cancelBubble" nodeType="interactiveSeq">
                <p:stCondLst>
                  <p:cond evt="onClick" delay="0">
                    <p:tgtEl>
                      <p:spTgt spid="107"/>
                    </p:tgtEl>
                  </p:cond>
                </p:stCondLst>
                <p:endSync evt="end" delay="0">
                  <p:rtn val="all"/>
                </p:endSync>
                <p:childTnLst>
                  <p:par>
                    <p:cTn id="52" fill="hold">
                      <p:stCondLst>
                        <p:cond delay="0"/>
                      </p:stCondLst>
                      <p:childTnLst>
                        <p:par>
                          <p:cTn id="53" fill="hold">
                            <p:stCondLst>
                              <p:cond delay="0"/>
                            </p:stCondLst>
                            <p:childTnLst>
                              <p:par>
                                <p:cTn id="54" presetID="16" presetClass="exit" presetSubtype="21" fill="hold" grpId="1" nodeType="clickEffect">
                                  <p:stCondLst>
                                    <p:cond delay="0"/>
                                  </p:stCondLst>
                                  <p:childTnLst>
                                    <p:animEffect transition="out" filter="barn(inVertical)">
                                      <p:cBhvr>
                                        <p:cTn id="55" dur="500"/>
                                        <p:tgtEl>
                                          <p:spTgt spid="77863"/>
                                        </p:tgtEl>
                                      </p:cBhvr>
                                    </p:animEffect>
                                    <p:set>
                                      <p:cBhvr>
                                        <p:cTn id="56" dur="1" fill="hold">
                                          <p:stCondLst>
                                            <p:cond delay="499"/>
                                          </p:stCondLst>
                                        </p:cTn>
                                        <p:tgtEl>
                                          <p:spTgt spid="77863"/>
                                        </p:tgtEl>
                                        <p:attrNameLst>
                                          <p:attrName>style.visibility</p:attrName>
                                        </p:attrNameLst>
                                      </p:cBhvr>
                                      <p:to>
                                        <p:strVal val="hidden"/>
                                      </p:to>
                                    </p:set>
                                  </p:childTnLst>
                                  <p:subTnLst>
                                    <p:audio>
                                      <p:cMediaNode>
                                        <p:cTn display="0" masterRel="sameClick">
                                          <p:stCondLst>
                                            <p:cond evt="begin" delay="0">
                                              <p:tn val="54"/>
                                            </p:cond>
                                          </p:stCondLst>
                                          <p:endCondLst>
                                            <p:cond evt="onStopAudio" delay="0">
                                              <p:tgtEl>
                                                <p:sldTgt/>
                                              </p:tgtEl>
                                            </p:cond>
                                          </p:endCondLst>
                                        </p:cTn>
                                        <p:tgtEl>
                                          <p:sndTgt r:embed="rId19" name="bomb.wav"/>
                                        </p:tgtEl>
                                      </p:cMediaNode>
                                    </p:audio>
                                  </p:subTnLst>
                                </p:cTn>
                              </p:par>
                              <p:par>
                                <p:cTn id="57" presetID="16" presetClass="exit" presetSubtype="21" fill="hold" grpId="0" nodeType="withEffect">
                                  <p:stCondLst>
                                    <p:cond delay="0"/>
                                  </p:stCondLst>
                                  <p:childTnLst>
                                    <p:animEffect transition="out" filter="barn(inVertical)">
                                      <p:cBhvr>
                                        <p:cTn id="58" dur="500"/>
                                        <p:tgtEl>
                                          <p:spTgt spid="77877"/>
                                        </p:tgtEl>
                                      </p:cBhvr>
                                    </p:animEffect>
                                    <p:set>
                                      <p:cBhvr>
                                        <p:cTn id="59" dur="1" fill="hold">
                                          <p:stCondLst>
                                            <p:cond delay="499"/>
                                          </p:stCondLst>
                                        </p:cTn>
                                        <p:tgtEl>
                                          <p:spTgt spid="77877"/>
                                        </p:tgtEl>
                                        <p:attrNameLst>
                                          <p:attrName>style.visibility</p:attrName>
                                        </p:attrNameLst>
                                      </p:cBhvr>
                                      <p:to>
                                        <p:strVal val="hidden"/>
                                      </p:to>
                                    </p:set>
                                  </p:childTnLst>
                                </p:cTn>
                              </p:par>
                              <p:par>
                                <p:cTn id="60" presetID="16" presetClass="exit" presetSubtype="21" fill="hold" grpId="1" nodeType="withEffect">
                                  <p:stCondLst>
                                    <p:cond delay="0"/>
                                  </p:stCondLst>
                                  <p:childTnLst>
                                    <p:animEffect transition="out" filter="barn(inVertical)">
                                      <p:cBhvr>
                                        <p:cTn id="61" dur="500"/>
                                        <p:tgtEl>
                                          <p:spTgt spid="77862"/>
                                        </p:tgtEl>
                                      </p:cBhvr>
                                    </p:animEffect>
                                    <p:set>
                                      <p:cBhvr>
                                        <p:cTn id="62" dur="1" fill="hold">
                                          <p:stCondLst>
                                            <p:cond delay="499"/>
                                          </p:stCondLst>
                                        </p:cTn>
                                        <p:tgtEl>
                                          <p:spTgt spid="77862"/>
                                        </p:tgtEl>
                                        <p:attrNameLst>
                                          <p:attrName>style.visibility</p:attrName>
                                        </p:attrNameLst>
                                      </p:cBhvr>
                                      <p:to>
                                        <p:strVal val="hidden"/>
                                      </p:to>
                                    </p:set>
                                  </p:childTnLst>
                                  <p:subTnLst>
                                    <p:audio>
                                      <p:cMediaNode>
                                        <p:cTn display="0" masterRel="sameClick">
                                          <p:stCondLst>
                                            <p:cond evt="begin" delay="0">
                                              <p:tn val="60"/>
                                            </p:cond>
                                          </p:stCondLst>
                                          <p:endCondLst>
                                            <p:cond evt="onStopAudio" delay="0">
                                              <p:tgtEl>
                                                <p:sldTgt/>
                                              </p:tgtEl>
                                            </p:cond>
                                          </p:endCondLst>
                                        </p:cTn>
                                        <p:tgtEl>
                                          <p:sndTgt r:embed="rId19" name="bomb.wav"/>
                                        </p:tgtEl>
                                      </p:cMediaNode>
                                    </p:audio>
                                  </p:subTnLst>
                                </p:cTn>
                              </p:par>
                              <p:par>
                                <p:cTn id="63" presetID="16" presetClass="exit" presetSubtype="21" fill="hold" grpId="0" nodeType="withEffect">
                                  <p:stCondLst>
                                    <p:cond delay="0"/>
                                  </p:stCondLst>
                                  <p:childTnLst>
                                    <p:animEffect transition="out" filter="barn(inVertical)">
                                      <p:cBhvr>
                                        <p:cTn id="64" dur="500"/>
                                        <p:tgtEl>
                                          <p:spTgt spid="77879"/>
                                        </p:tgtEl>
                                      </p:cBhvr>
                                    </p:animEffect>
                                    <p:set>
                                      <p:cBhvr>
                                        <p:cTn id="65" dur="1" fill="hold">
                                          <p:stCondLst>
                                            <p:cond delay="499"/>
                                          </p:stCondLst>
                                        </p:cTn>
                                        <p:tgtEl>
                                          <p:spTgt spid="77879"/>
                                        </p:tgtEl>
                                        <p:attrNameLst>
                                          <p:attrName>style.visibility</p:attrName>
                                        </p:attrNameLst>
                                      </p:cBhvr>
                                      <p:to>
                                        <p:strVal val="hidden"/>
                                      </p:to>
                                    </p:set>
                                  </p:childTnLst>
                                  <p:subTnLst>
                                    <p:audio>
                                      <p:cMediaNode>
                                        <p:cTn display="0" masterRel="sameClick">
                                          <p:stCondLst>
                                            <p:cond evt="begin" delay="0">
                                              <p:tn val="63"/>
                                            </p:cond>
                                          </p:stCondLst>
                                          <p:endCondLst>
                                            <p:cond evt="onStopAudio" delay="0">
                                              <p:tgtEl>
                                                <p:sldTgt/>
                                              </p:tgtEl>
                                            </p:cond>
                                          </p:endCondLst>
                                        </p:cTn>
                                        <p:tgtEl>
                                          <p:sndTgt r:embed="rId19" name="bomb.wav"/>
                                        </p:tgtEl>
                                      </p:cMediaNode>
                                    </p:audio>
                                  </p:subTnLst>
                                </p:cTn>
                              </p:par>
                            </p:childTnLst>
                          </p:cTn>
                        </p:par>
                      </p:childTnLst>
                    </p:cTn>
                  </p:par>
                </p:childTnLst>
              </p:cTn>
              <p:nextCondLst>
                <p:cond evt="onClick" delay="0">
                  <p:tgtEl>
                    <p:spTgt spid="107"/>
                  </p:tgtEl>
                </p:cond>
              </p:nextCondLst>
            </p:seq>
          </p:childTnLst>
        </p:cTn>
      </p:par>
    </p:tnLst>
    <p:bldLst>
      <p:bldP spid="77887" grpId="0" animBg="1"/>
      <p:bldP spid="77862" grpId="0" animBg="1"/>
      <p:bldP spid="77862" grpId="1" animBg="1"/>
      <p:bldP spid="77861" grpId="0" animBg="1"/>
      <p:bldP spid="77864" grpId="0" animBg="1"/>
      <p:bldP spid="77863" grpId="0" animBg="1"/>
      <p:bldP spid="77863" grpId="1" animBg="1"/>
      <p:bldP spid="77877" grpId="0" animBg="1"/>
      <p:bldP spid="77879"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bg>
      <p:bgPr>
        <a:solidFill>
          <a:srgbClr val="FAF9F0"/>
        </a:solidFill>
        <a:effectLst/>
      </p:bgPr>
    </p:bg>
    <p:spTree>
      <p:nvGrpSpPr>
        <p:cNvPr id="1" name=""/>
        <p:cNvGrpSpPr/>
        <p:nvPr/>
      </p:nvGrpSpPr>
      <p:grpSpPr>
        <a:xfrm>
          <a:off x="0" y="0"/>
          <a:ext cx="0" cy="0"/>
          <a:chOff x="0" y="0"/>
          <a:chExt cx="0" cy="0"/>
        </a:xfrm>
      </p:grpSpPr>
      <p:grpSp>
        <p:nvGrpSpPr>
          <p:cNvPr id="2" name="Group 2"/>
          <p:cNvGrpSpPr/>
          <p:nvPr/>
        </p:nvGrpSpPr>
        <p:grpSpPr>
          <a:xfrm>
            <a:off x="-1393410" y="0"/>
            <a:ext cx="20399600" cy="10287000"/>
            <a:chOff x="0" y="0"/>
            <a:chExt cx="27199466" cy="13716000"/>
          </a:xfrm>
        </p:grpSpPr>
        <p:sp>
          <p:nvSpPr>
            <p:cNvPr id="3" name="Freeform 3"/>
            <p:cNvSpPr/>
            <p:nvPr/>
          </p:nvSpPr>
          <p:spPr>
            <a:xfrm>
              <a:off x="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1">
                <a:alphaModFix amt="19999"/>
              </a:blip>
              <a:stretch>
                <a:fillRect/>
              </a:stretch>
            </a:blipFill>
          </p:spPr>
        </p:sp>
        <p:sp>
          <p:nvSpPr>
            <p:cNvPr id="4" name="Freeform 4"/>
            <p:cNvSpPr/>
            <p:nvPr/>
          </p:nvSpPr>
          <p:spPr>
            <a:xfrm>
              <a:off x="13483466"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1">
                <a:alphaModFix amt="19999"/>
              </a:blip>
              <a:stretch>
                <a:fillRect/>
              </a:stretch>
            </a:blipFill>
          </p:spPr>
        </p:sp>
      </p:grpSp>
      <p:grpSp>
        <p:nvGrpSpPr>
          <p:cNvPr id="5" name="Group 5"/>
          <p:cNvGrpSpPr/>
          <p:nvPr/>
        </p:nvGrpSpPr>
        <p:grpSpPr>
          <a:xfrm>
            <a:off x="9370499" y="1028700"/>
            <a:ext cx="7888801" cy="8229600"/>
            <a:chOff x="0" y="0"/>
            <a:chExt cx="2077709" cy="2167467"/>
          </a:xfrm>
        </p:grpSpPr>
        <p:sp>
          <p:nvSpPr>
            <p:cNvPr id="6" name="Freeform 6"/>
            <p:cNvSpPr/>
            <p:nvPr/>
          </p:nvSpPr>
          <p:spPr>
            <a:xfrm>
              <a:off x="0" y="0"/>
              <a:ext cx="2077709" cy="2167467"/>
            </a:xfrm>
            <a:custGeom>
              <a:avLst/>
              <a:gdLst/>
              <a:ahLst/>
              <a:cxnLst/>
              <a:rect l="l" t="t" r="r" b="b"/>
              <a:pathLst>
                <a:path w="2077709" h="2167467">
                  <a:moveTo>
                    <a:pt x="50050" y="0"/>
                  </a:moveTo>
                  <a:lnTo>
                    <a:pt x="2027658" y="0"/>
                  </a:lnTo>
                  <a:cubicBezTo>
                    <a:pt x="2055301" y="0"/>
                    <a:pt x="2077709" y="22408"/>
                    <a:pt x="2077709" y="50050"/>
                  </a:cubicBezTo>
                  <a:lnTo>
                    <a:pt x="2077709" y="2117416"/>
                  </a:lnTo>
                  <a:cubicBezTo>
                    <a:pt x="2077709" y="2145058"/>
                    <a:pt x="2055301" y="2167467"/>
                    <a:pt x="2027658" y="2167467"/>
                  </a:cubicBezTo>
                  <a:lnTo>
                    <a:pt x="50050" y="2167467"/>
                  </a:lnTo>
                  <a:cubicBezTo>
                    <a:pt x="36776" y="2167467"/>
                    <a:pt x="24046" y="2162194"/>
                    <a:pt x="14659" y="2152807"/>
                  </a:cubicBezTo>
                  <a:cubicBezTo>
                    <a:pt x="5273" y="2143421"/>
                    <a:pt x="0" y="2130690"/>
                    <a:pt x="0" y="2117416"/>
                  </a:cubicBezTo>
                  <a:lnTo>
                    <a:pt x="0" y="50050"/>
                  </a:lnTo>
                  <a:cubicBezTo>
                    <a:pt x="0" y="22408"/>
                    <a:pt x="22408" y="0"/>
                    <a:pt x="50050" y="0"/>
                  </a:cubicBezTo>
                  <a:close/>
                </a:path>
              </a:pathLst>
            </a:custGeom>
            <a:solidFill>
              <a:srgbClr val="AA917E"/>
            </a:solidFill>
          </p:spPr>
        </p:sp>
        <p:sp>
          <p:nvSpPr>
            <p:cNvPr id="7" name="TextBox 7"/>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grpSp>
        <p:nvGrpSpPr>
          <p:cNvPr id="8" name="Group 8"/>
          <p:cNvGrpSpPr/>
          <p:nvPr/>
        </p:nvGrpSpPr>
        <p:grpSpPr>
          <a:xfrm>
            <a:off x="1014113" y="1028700"/>
            <a:ext cx="7888801" cy="8338649"/>
            <a:chOff x="0" y="0"/>
            <a:chExt cx="2077709" cy="2196188"/>
          </a:xfrm>
        </p:grpSpPr>
        <p:sp>
          <p:nvSpPr>
            <p:cNvPr id="9" name="Freeform 9"/>
            <p:cNvSpPr/>
            <p:nvPr/>
          </p:nvSpPr>
          <p:spPr>
            <a:xfrm>
              <a:off x="0" y="0"/>
              <a:ext cx="2077709" cy="2196187"/>
            </a:xfrm>
            <a:custGeom>
              <a:avLst/>
              <a:gdLst/>
              <a:ahLst/>
              <a:cxnLst/>
              <a:rect l="l" t="t" r="r" b="b"/>
              <a:pathLst>
                <a:path w="2077709" h="2196187">
                  <a:moveTo>
                    <a:pt x="50050" y="0"/>
                  </a:moveTo>
                  <a:lnTo>
                    <a:pt x="2027658" y="0"/>
                  </a:lnTo>
                  <a:cubicBezTo>
                    <a:pt x="2055301" y="0"/>
                    <a:pt x="2077709" y="22408"/>
                    <a:pt x="2077709" y="50050"/>
                  </a:cubicBezTo>
                  <a:lnTo>
                    <a:pt x="2077709" y="2146137"/>
                  </a:lnTo>
                  <a:cubicBezTo>
                    <a:pt x="2077709" y="2173779"/>
                    <a:pt x="2055301" y="2196187"/>
                    <a:pt x="2027658" y="2196187"/>
                  </a:cubicBezTo>
                  <a:lnTo>
                    <a:pt x="50050" y="2196187"/>
                  </a:lnTo>
                  <a:cubicBezTo>
                    <a:pt x="36776" y="2196187"/>
                    <a:pt x="24046" y="2190914"/>
                    <a:pt x="14659" y="2181528"/>
                  </a:cubicBezTo>
                  <a:cubicBezTo>
                    <a:pt x="5273" y="2172142"/>
                    <a:pt x="0" y="2159411"/>
                    <a:pt x="0" y="2146137"/>
                  </a:cubicBezTo>
                  <a:lnTo>
                    <a:pt x="0" y="50050"/>
                  </a:lnTo>
                  <a:cubicBezTo>
                    <a:pt x="0" y="22408"/>
                    <a:pt x="22408" y="0"/>
                    <a:pt x="50050" y="0"/>
                  </a:cubicBezTo>
                  <a:close/>
                </a:path>
              </a:pathLst>
            </a:custGeom>
            <a:solidFill>
              <a:srgbClr val="AA917E"/>
            </a:solidFill>
          </p:spPr>
        </p:sp>
        <p:sp>
          <p:nvSpPr>
            <p:cNvPr id="10" name="TextBox 10"/>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sp>
        <p:nvSpPr>
          <p:cNvPr id="11" name="Freeform 11"/>
          <p:cNvSpPr/>
          <p:nvPr/>
        </p:nvSpPr>
        <p:spPr>
          <a:xfrm rot="-291588">
            <a:off x="2164248" y="2030373"/>
            <a:ext cx="5588530" cy="6017260"/>
          </a:xfrm>
          <a:custGeom>
            <a:avLst/>
            <a:gdLst/>
            <a:ahLst/>
            <a:cxnLst/>
            <a:rect l="l" t="t" r="r" b="b"/>
            <a:pathLst>
              <a:path w="5588530" h="6017260">
                <a:moveTo>
                  <a:pt x="0" y="0"/>
                </a:moveTo>
                <a:lnTo>
                  <a:pt x="5588530" y="0"/>
                </a:lnTo>
                <a:lnTo>
                  <a:pt x="5588530" y="6017260"/>
                </a:lnTo>
                <a:lnTo>
                  <a:pt x="0" y="6017260"/>
                </a:lnTo>
                <a:lnTo>
                  <a:pt x="0" y="0"/>
                </a:lnTo>
                <a:close/>
              </a:path>
            </a:pathLst>
          </a:custGeom>
          <a:blipFill>
            <a:blip r:embed="rId2"/>
            <a:stretch>
              <a:fillRect/>
            </a:stretch>
          </a:blipFill>
        </p:spPr>
      </p:sp>
      <p:grpSp>
        <p:nvGrpSpPr>
          <p:cNvPr id="12" name="Group 12"/>
          <p:cNvGrpSpPr/>
          <p:nvPr/>
        </p:nvGrpSpPr>
        <p:grpSpPr>
          <a:xfrm>
            <a:off x="10412161" y="1528510"/>
            <a:ext cx="6345467" cy="7229980"/>
            <a:chOff x="0" y="0"/>
            <a:chExt cx="1671234" cy="1904192"/>
          </a:xfrm>
        </p:grpSpPr>
        <p:sp>
          <p:nvSpPr>
            <p:cNvPr id="13" name="Freeform 13"/>
            <p:cNvSpPr/>
            <p:nvPr/>
          </p:nvSpPr>
          <p:spPr>
            <a:xfrm>
              <a:off x="0" y="0"/>
              <a:ext cx="1671234" cy="1904192"/>
            </a:xfrm>
            <a:custGeom>
              <a:avLst/>
              <a:gdLst/>
              <a:ahLst/>
              <a:cxnLst/>
              <a:rect l="l" t="t" r="r" b="b"/>
              <a:pathLst>
                <a:path w="1671234" h="1904192">
                  <a:moveTo>
                    <a:pt x="62224" y="0"/>
                  </a:moveTo>
                  <a:lnTo>
                    <a:pt x="1609011" y="0"/>
                  </a:lnTo>
                  <a:cubicBezTo>
                    <a:pt x="1643376" y="0"/>
                    <a:pt x="1671234" y="27858"/>
                    <a:pt x="1671234" y="62224"/>
                  </a:cubicBezTo>
                  <a:lnTo>
                    <a:pt x="1671234" y="1841969"/>
                  </a:lnTo>
                  <a:cubicBezTo>
                    <a:pt x="1671234" y="1876334"/>
                    <a:pt x="1643376" y="1904192"/>
                    <a:pt x="1609011" y="1904192"/>
                  </a:cubicBezTo>
                  <a:lnTo>
                    <a:pt x="62224" y="1904192"/>
                  </a:lnTo>
                  <a:cubicBezTo>
                    <a:pt x="27858" y="1904192"/>
                    <a:pt x="0" y="1876334"/>
                    <a:pt x="0" y="1841969"/>
                  </a:cubicBezTo>
                  <a:lnTo>
                    <a:pt x="0" y="62224"/>
                  </a:lnTo>
                  <a:cubicBezTo>
                    <a:pt x="0" y="27858"/>
                    <a:pt x="27858" y="0"/>
                    <a:pt x="62224" y="0"/>
                  </a:cubicBezTo>
                  <a:close/>
                </a:path>
              </a:pathLst>
            </a:custGeom>
            <a:solidFill>
              <a:srgbClr val="F7EFE2"/>
            </a:solidFill>
            <a:ln w="38100" cap="rnd">
              <a:solidFill>
                <a:srgbClr val="825445"/>
              </a:solidFill>
              <a:round/>
            </a:ln>
          </p:spPr>
        </p:sp>
        <p:sp>
          <p:nvSpPr>
            <p:cNvPr id="14" name="TextBox 14"/>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sp>
        <p:nvSpPr>
          <p:cNvPr id="15" name="Freeform 15"/>
          <p:cNvSpPr/>
          <p:nvPr/>
        </p:nvSpPr>
        <p:spPr>
          <a:xfrm>
            <a:off x="8604446" y="1627622"/>
            <a:ext cx="1079108" cy="7365787"/>
          </a:xfrm>
          <a:custGeom>
            <a:avLst/>
            <a:gdLst/>
            <a:ahLst/>
            <a:cxnLst/>
            <a:rect l="l" t="t" r="r" b="b"/>
            <a:pathLst>
              <a:path w="1079108" h="7365787">
                <a:moveTo>
                  <a:pt x="0" y="0"/>
                </a:moveTo>
                <a:lnTo>
                  <a:pt x="1079108" y="0"/>
                </a:lnTo>
                <a:lnTo>
                  <a:pt x="1079108" y="7365787"/>
                </a:lnTo>
                <a:lnTo>
                  <a:pt x="0" y="7365787"/>
                </a:lnTo>
                <a:lnTo>
                  <a:pt x="0" y="0"/>
                </a:lnTo>
                <a:close/>
              </a:path>
            </a:pathLst>
          </a:custGeom>
          <a:blipFill>
            <a:blip r:embed="rId3"/>
            <a:stretch>
              <a:fillRect b="-56269"/>
            </a:stretch>
          </a:blipFill>
        </p:spPr>
      </p:sp>
      <p:sp>
        <p:nvSpPr>
          <p:cNvPr id="16" name="Freeform 16"/>
          <p:cNvSpPr/>
          <p:nvPr/>
        </p:nvSpPr>
        <p:spPr>
          <a:xfrm>
            <a:off x="15755625" y="5563064"/>
            <a:ext cx="2532375" cy="6390851"/>
          </a:xfrm>
          <a:custGeom>
            <a:avLst/>
            <a:gdLst/>
            <a:ahLst/>
            <a:cxnLst/>
            <a:rect l="l" t="t" r="r" b="b"/>
            <a:pathLst>
              <a:path w="2532375" h="6390851">
                <a:moveTo>
                  <a:pt x="0" y="0"/>
                </a:moveTo>
                <a:lnTo>
                  <a:pt x="2532375" y="0"/>
                </a:lnTo>
                <a:lnTo>
                  <a:pt x="2532375" y="6390852"/>
                </a:lnTo>
                <a:lnTo>
                  <a:pt x="0" y="6390852"/>
                </a:lnTo>
                <a:lnTo>
                  <a:pt x="0" y="0"/>
                </a:lnTo>
                <a:close/>
              </a:path>
            </a:pathLst>
          </a:custGeom>
          <a:blipFill>
            <a:blip r:embed="rId4"/>
            <a:stretch>
              <a:fillRect/>
            </a:stretch>
          </a:blipFill>
        </p:spPr>
      </p:sp>
      <p:sp>
        <p:nvSpPr>
          <p:cNvPr id="17" name="Freeform 17"/>
          <p:cNvSpPr/>
          <p:nvPr/>
        </p:nvSpPr>
        <p:spPr>
          <a:xfrm>
            <a:off x="488925" y="456628"/>
            <a:ext cx="1889686" cy="1843440"/>
          </a:xfrm>
          <a:custGeom>
            <a:avLst/>
            <a:gdLst/>
            <a:ahLst/>
            <a:cxnLst/>
            <a:rect l="l" t="t" r="r" b="b"/>
            <a:pathLst>
              <a:path w="1889686" h="1843440">
                <a:moveTo>
                  <a:pt x="0" y="0"/>
                </a:moveTo>
                <a:lnTo>
                  <a:pt x="1889686" y="0"/>
                </a:lnTo>
                <a:lnTo>
                  <a:pt x="1889686" y="1843440"/>
                </a:lnTo>
                <a:lnTo>
                  <a:pt x="0" y="1843440"/>
                </a:lnTo>
                <a:lnTo>
                  <a:pt x="0" y="0"/>
                </a:lnTo>
                <a:close/>
              </a:path>
            </a:pathLst>
          </a:custGeom>
          <a:blipFill>
            <a:blip r:embed="rId5"/>
            <a:stretch>
              <a:fillRect/>
            </a:stretch>
          </a:blipFill>
        </p:spPr>
      </p:sp>
      <p:sp>
        <p:nvSpPr>
          <p:cNvPr id="18" name="TextBox 18"/>
          <p:cNvSpPr txBox="1"/>
          <p:nvPr/>
        </p:nvSpPr>
        <p:spPr>
          <a:xfrm>
            <a:off x="10911283" y="2051269"/>
            <a:ext cx="5395517" cy="5170646"/>
          </a:xfrm>
          <a:prstGeom prst="rect">
            <a:avLst/>
          </a:prstGeom>
        </p:spPr>
        <p:txBody>
          <a:bodyPr wrap="square" lIns="0" tIns="0" rIns="0" bIns="0" rtlCol="0" anchor="t">
            <a:spAutoFit/>
          </a:bodyPr>
          <a:lstStyle/>
          <a:p>
            <a:pPr algn="just"/>
            <a:r>
              <a:rPr lang="en-US" sz="4800" b="1">
                <a:latin typeface="Times New Roman" panose="02020603050405020304" pitchFamily="18" charset="0"/>
                <a:cs typeface="Times New Roman" panose="02020603050405020304" pitchFamily="18" charset="0"/>
              </a:rPr>
              <a:t>Bài tập 1:</a:t>
            </a:r>
            <a:r>
              <a:rPr lang="en-US" sz="4800">
                <a:latin typeface="Times New Roman" panose="02020603050405020304" pitchFamily="18" charset="0"/>
                <a:cs typeface="Times New Roman" panose="02020603050405020304" pitchFamily="18" charset="0"/>
              </a:rPr>
              <a:t> </a:t>
            </a:r>
            <a:r>
              <a:rPr lang="vi-VN" sz="4800">
                <a:latin typeface="Times New Roman" panose="02020603050405020304" pitchFamily="18" charset="0"/>
                <a:cs typeface="Times New Roman" panose="02020603050405020304" pitchFamily="18" charset="0"/>
              </a:rPr>
              <a:t>Theo em, văn bản </a:t>
            </a:r>
            <a:r>
              <a:rPr lang="en-US" sz="4800">
                <a:latin typeface="Times New Roman" panose="02020603050405020304" pitchFamily="18" charset="0"/>
                <a:cs typeface="Times New Roman" panose="02020603050405020304" pitchFamily="18" charset="0"/>
              </a:rPr>
              <a:t>“</a:t>
            </a:r>
            <a:r>
              <a:rPr lang="vi-VN" sz="4800" i="1">
                <a:latin typeface="Times New Roman" panose="02020603050405020304" pitchFamily="18" charset="0"/>
                <a:cs typeface="Times New Roman" panose="02020603050405020304" pitchFamily="18" charset="0"/>
              </a:rPr>
              <a:t>Đổi tên cho xã</a:t>
            </a:r>
            <a:r>
              <a:rPr lang="en-US" sz="4800" i="1">
                <a:latin typeface="Times New Roman" panose="02020603050405020304" pitchFamily="18" charset="0"/>
                <a:cs typeface="Times New Roman" panose="02020603050405020304" pitchFamily="18" charset="0"/>
              </a:rPr>
              <a:t>”</a:t>
            </a:r>
            <a:r>
              <a:rPr lang="vi-VN" sz="4800">
                <a:latin typeface="Times New Roman" panose="02020603050405020304" pitchFamily="18" charset="0"/>
                <a:cs typeface="Times New Roman" panose="02020603050405020304" pitchFamily="18" charset="0"/>
              </a:rPr>
              <a:t> đã nêu lên và phê phán hiện tượng gì? Điều đó còn có ý nghĩa với cuộc sống hôm nay không? </a:t>
            </a:r>
            <a:endParaRPr lang="en-GB" sz="4800">
              <a:latin typeface="Times New Roman" panose="02020603050405020304" pitchFamily="18" charset="0"/>
              <a:cs typeface="Times New Roman" panose="02020603050405020304" pitchFamily="18" charset="0"/>
            </a:endParaRPr>
          </a:p>
        </p:txBody>
      </p:sp>
      <p:sp>
        <p:nvSpPr>
          <p:cNvPr id="19" name="TextBox 19"/>
          <p:cNvSpPr txBox="1"/>
          <p:nvPr/>
        </p:nvSpPr>
        <p:spPr>
          <a:xfrm rot="1976340">
            <a:off x="1758529" y="3063228"/>
            <a:ext cx="6386001" cy="2313134"/>
          </a:xfrm>
          <a:prstGeom prst="rect">
            <a:avLst/>
          </a:prstGeom>
        </p:spPr>
        <p:txBody>
          <a:bodyPr lIns="0" tIns="0" rIns="0" bIns="0" rtlCol="0" anchor="t">
            <a:spAutoFit/>
          </a:bodyPr>
          <a:lstStyle/>
          <a:p>
            <a:pPr algn="ctr">
              <a:lnSpc>
                <a:spcPts val="21255"/>
              </a:lnSpc>
            </a:pPr>
            <a:r>
              <a:rPr lang="fr-FR" sz="8800" b="1">
                <a:latin typeface="Times New Roman" panose="02020603050405020304" pitchFamily="18" charset="0"/>
                <a:cs typeface="Times New Roman" panose="02020603050405020304" pitchFamily="18" charset="0"/>
              </a:rPr>
              <a:t>Nhiệm vụ 2</a:t>
            </a:r>
            <a:endParaRPr lang="en-US" sz="12700">
              <a:solidFill>
                <a:srgbClr val="000000"/>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barn(inVertical)">
                                      <p:cBhvr>
                                        <p:cTn id="14"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Lst>
  </p:timing>
</p:sld>
</file>

<file path=ppt/slides/slide54.xml><?xml version="1.0" encoding="utf-8"?>
<p:sld xmlns:a="http://schemas.openxmlformats.org/drawingml/2006/main" xmlns:r="http://schemas.openxmlformats.org/officeDocument/2006/relationships" xmlns:p="http://schemas.openxmlformats.org/presentationml/2006/main">
  <p:cSld>
    <p:bg>
      <p:bgPr>
        <a:solidFill>
          <a:srgbClr val="FAF9F0"/>
        </a:solidFill>
        <a:effectLst/>
      </p:bgPr>
    </p:bg>
    <p:spTree>
      <p:nvGrpSpPr>
        <p:cNvPr id="1" name=""/>
        <p:cNvGrpSpPr/>
        <p:nvPr/>
      </p:nvGrpSpPr>
      <p:grpSpPr>
        <a:xfrm>
          <a:off x="0" y="0"/>
          <a:ext cx="0" cy="0"/>
          <a:chOff x="0" y="0"/>
          <a:chExt cx="0" cy="0"/>
        </a:xfrm>
      </p:grpSpPr>
      <p:grpSp>
        <p:nvGrpSpPr>
          <p:cNvPr id="2" name="Group 2"/>
          <p:cNvGrpSpPr/>
          <p:nvPr/>
        </p:nvGrpSpPr>
        <p:grpSpPr>
          <a:xfrm>
            <a:off x="-1393410" y="0"/>
            <a:ext cx="20399600" cy="10287000"/>
            <a:chOff x="0" y="0"/>
            <a:chExt cx="27199466" cy="13716000"/>
          </a:xfrm>
        </p:grpSpPr>
        <p:sp>
          <p:nvSpPr>
            <p:cNvPr id="3" name="Freeform 3"/>
            <p:cNvSpPr/>
            <p:nvPr/>
          </p:nvSpPr>
          <p:spPr>
            <a:xfrm>
              <a:off x="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1">
                <a:alphaModFix amt="19999"/>
              </a:blip>
              <a:stretch>
                <a:fillRect/>
              </a:stretch>
            </a:blipFill>
          </p:spPr>
        </p:sp>
        <p:sp>
          <p:nvSpPr>
            <p:cNvPr id="4" name="Freeform 4"/>
            <p:cNvSpPr/>
            <p:nvPr/>
          </p:nvSpPr>
          <p:spPr>
            <a:xfrm>
              <a:off x="13483466"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1">
                <a:alphaModFix amt="19999"/>
              </a:blip>
              <a:stretch>
                <a:fillRect/>
              </a:stretch>
            </a:blipFill>
          </p:spPr>
        </p:sp>
      </p:grpSp>
      <p:grpSp>
        <p:nvGrpSpPr>
          <p:cNvPr id="5" name="Group 5"/>
          <p:cNvGrpSpPr/>
          <p:nvPr/>
        </p:nvGrpSpPr>
        <p:grpSpPr>
          <a:xfrm>
            <a:off x="9370499" y="1028700"/>
            <a:ext cx="7888801" cy="8229600"/>
            <a:chOff x="0" y="0"/>
            <a:chExt cx="2077709" cy="2167467"/>
          </a:xfrm>
        </p:grpSpPr>
        <p:sp>
          <p:nvSpPr>
            <p:cNvPr id="6" name="Freeform 6"/>
            <p:cNvSpPr/>
            <p:nvPr/>
          </p:nvSpPr>
          <p:spPr>
            <a:xfrm>
              <a:off x="0" y="0"/>
              <a:ext cx="2077709" cy="2167467"/>
            </a:xfrm>
            <a:custGeom>
              <a:avLst/>
              <a:gdLst/>
              <a:ahLst/>
              <a:cxnLst/>
              <a:rect l="l" t="t" r="r" b="b"/>
              <a:pathLst>
                <a:path w="2077709" h="2167467">
                  <a:moveTo>
                    <a:pt x="50050" y="0"/>
                  </a:moveTo>
                  <a:lnTo>
                    <a:pt x="2027658" y="0"/>
                  </a:lnTo>
                  <a:cubicBezTo>
                    <a:pt x="2055301" y="0"/>
                    <a:pt x="2077709" y="22408"/>
                    <a:pt x="2077709" y="50050"/>
                  </a:cubicBezTo>
                  <a:lnTo>
                    <a:pt x="2077709" y="2117416"/>
                  </a:lnTo>
                  <a:cubicBezTo>
                    <a:pt x="2077709" y="2145058"/>
                    <a:pt x="2055301" y="2167467"/>
                    <a:pt x="2027658" y="2167467"/>
                  </a:cubicBezTo>
                  <a:lnTo>
                    <a:pt x="50050" y="2167467"/>
                  </a:lnTo>
                  <a:cubicBezTo>
                    <a:pt x="36776" y="2167467"/>
                    <a:pt x="24046" y="2162194"/>
                    <a:pt x="14659" y="2152807"/>
                  </a:cubicBezTo>
                  <a:cubicBezTo>
                    <a:pt x="5273" y="2143421"/>
                    <a:pt x="0" y="2130690"/>
                    <a:pt x="0" y="2117416"/>
                  </a:cubicBezTo>
                  <a:lnTo>
                    <a:pt x="0" y="50050"/>
                  </a:lnTo>
                  <a:cubicBezTo>
                    <a:pt x="0" y="22408"/>
                    <a:pt x="22408" y="0"/>
                    <a:pt x="50050" y="0"/>
                  </a:cubicBezTo>
                  <a:close/>
                </a:path>
              </a:pathLst>
            </a:custGeom>
            <a:solidFill>
              <a:srgbClr val="AA917E"/>
            </a:solidFill>
          </p:spPr>
        </p:sp>
        <p:sp>
          <p:nvSpPr>
            <p:cNvPr id="7" name="TextBox 7"/>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grpSp>
        <p:nvGrpSpPr>
          <p:cNvPr id="8" name="Group 8"/>
          <p:cNvGrpSpPr/>
          <p:nvPr/>
        </p:nvGrpSpPr>
        <p:grpSpPr>
          <a:xfrm>
            <a:off x="1014113" y="1028700"/>
            <a:ext cx="7888801" cy="8338649"/>
            <a:chOff x="0" y="0"/>
            <a:chExt cx="2077709" cy="2196188"/>
          </a:xfrm>
        </p:grpSpPr>
        <p:sp>
          <p:nvSpPr>
            <p:cNvPr id="9" name="Freeform 9"/>
            <p:cNvSpPr/>
            <p:nvPr/>
          </p:nvSpPr>
          <p:spPr>
            <a:xfrm>
              <a:off x="0" y="0"/>
              <a:ext cx="2077709" cy="2196187"/>
            </a:xfrm>
            <a:custGeom>
              <a:avLst/>
              <a:gdLst/>
              <a:ahLst/>
              <a:cxnLst/>
              <a:rect l="l" t="t" r="r" b="b"/>
              <a:pathLst>
                <a:path w="2077709" h="2196187">
                  <a:moveTo>
                    <a:pt x="50050" y="0"/>
                  </a:moveTo>
                  <a:lnTo>
                    <a:pt x="2027658" y="0"/>
                  </a:lnTo>
                  <a:cubicBezTo>
                    <a:pt x="2055301" y="0"/>
                    <a:pt x="2077709" y="22408"/>
                    <a:pt x="2077709" y="50050"/>
                  </a:cubicBezTo>
                  <a:lnTo>
                    <a:pt x="2077709" y="2146137"/>
                  </a:lnTo>
                  <a:cubicBezTo>
                    <a:pt x="2077709" y="2173779"/>
                    <a:pt x="2055301" y="2196187"/>
                    <a:pt x="2027658" y="2196187"/>
                  </a:cubicBezTo>
                  <a:lnTo>
                    <a:pt x="50050" y="2196187"/>
                  </a:lnTo>
                  <a:cubicBezTo>
                    <a:pt x="36776" y="2196187"/>
                    <a:pt x="24046" y="2190914"/>
                    <a:pt x="14659" y="2181528"/>
                  </a:cubicBezTo>
                  <a:cubicBezTo>
                    <a:pt x="5273" y="2172142"/>
                    <a:pt x="0" y="2159411"/>
                    <a:pt x="0" y="2146137"/>
                  </a:cubicBezTo>
                  <a:lnTo>
                    <a:pt x="0" y="50050"/>
                  </a:lnTo>
                  <a:cubicBezTo>
                    <a:pt x="0" y="22408"/>
                    <a:pt x="22408" y="0"/>
                    <a:pt x="50050" y="0"/>
                  </a:cubicBezTo>
                  <a:close/>
                </a:path>
              </a:pathLst>
            </a:custGeom>
            <a:solidFill>
              <a:srgbClr val="AA917E"/>
            </a:solidFill>
          </p:spPr>
        </p:sp>
        <p:sp>
          <p:nvSpPr>
            <p:cNvPr id="10" name="TextBox 10"/>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sp>
        <p:nvSpPr>
          <p:cNvPr id="11" name="Freeform 11"/>
          <p:cNvSpPr/>
          <p:nvPr/>
        </p:nvSpPr>
        <p:spPr>
          <a:xfrm rot="-291588">
            <a:off x="2164248" y="2030373"/>
            <a:ext cx="5588530" cy="6017260"/>
          </a:xfrm>
          <a:custGeom>
            <a:avLst/>
            <a:gdLst/>
            <a:ahLst/>
            <a:cxnLst/>
            <a:rect l="l" t="t" r="r" b="b"/>
            <a:pathLst>
              <a:path w="5588530" h="6017260">
                <a:moveTo>
                  <a:pt x="0" y="0"/>
                </a:moveTo>
                <a:lnTo>
                  <a:pt x="5588530" y="0"/>
                </a:lnTo>
                <a:lnTo>
                  <a:pt x="5588530" y="6017260"/>
                </a:lnTo>
                <a:lnTo>
                  <a:pt x="0" y="6017260"/>
                </a:lnTo>
                <a:lnTo>
                  <a:pt x="0" y="0"/>
                </a:lnTo>
                <a:close/>
              </a:path>
            </a:pathLst>
          </a:custGeom>
          <a:blipFill>
            <a:blip r:embed="rId2"/>
            <a:stretch>
              <a:fillRect/>
            </a:stretch>
          </a:blipFill>
        </p:spPr>
      </p:sp>
      <p:grpSp>
        <p:nvGrpSpPr>
          <p:cNvPr id="12" name="Group 12"/>
          <p:cNvGrpSpPr/>
          <p:nvPr/>
        </p:nvGrpSpPr>
        <p:grpSpPr>
          <a:xfrm>
            <a:off x="10412161" y="1528510"/>
            <a:ext cx="6345467" cy="7229980"/>
            <a:chOff x="0" y="0"/>
            <a:chExt cx="1671234" cy="1904192"/>
          </a:xfrm>
        </p:grpSpPr>
        <p:sp>
          <p:nvSpPr>
            <p:cNvPr id="13" name="Freeform 13"/>
            <p:cNvSpPr/>
            <p:nvPr/>
          </p:nvSpPr>
          <p:spPr>
            <a:xfrm>
              <a:off x="0" y="0"/>
              <a:ext cx="1671234" cy="1904192"/>
            </a:xfrm>
            <a:custGeom>
              <a:avLst/>
              <a:gdLst/>
              <a:ahLst/>
              <a:cxnLst/>
              <a:rect l="l" t="t" r="r" b="b"/>
              <a:pathLst>
                <a:path w="1671234" h="1904192">
                  <a:moveTo>
                    <a:pt x="62224" y="0"/>
                  </a:moveTo>
                  <a:lnTo>
                    <a:pt x="1609011" y="0"/>
                  </a:lnTo>
                  <a:cubicBezTo>
                    <a:pt x="1643376" y="0"/>
                    <a:pt x="1671234" y="27858"/>
                    <a:pt x="1671234" y="62224"/>
                  </a:cubicBezTo>
                  <a:lnTo>
                    <a:pt x="1671234" y="1841969"/>
                  </a:lnTo>
                  <a:cubicBezTo>
                    <a:pt x="1671234" y="1876334"/>
                    <a:pt x="1643376" y="1904192"/>
                    <a:pt x="1609011" y="1904192"/>
                  </a:cubicBezTo>
                  <a:lnTo>
                    <a:pt x="62224" y="1904192"/>
                  </a:lnTo>
                  <a:cubicBezTo>
                    <a:pt x="27858" y="1904192"/>
                    <a:pt x="0" y="1876334"/>
                    <a:pt x="0" y="1841969"/>
                  </a:cubicBezTo>
                  <a:lnTo>
                    <a:pt x="0" y="62224"/>
                  </a:lnTo>
                  <a:cubicBezTo>
                    <a:pt x="0" y="27858"/>
                    <a:pt x="27858" y="0"/>
                    <a:pt x="62224" y="0"/>
                  </a:cubicBezTo>
                  <a:close/>
                </a:path>
              </a:pathLst>
            </a:custGeom>
            <a:solidFill>
              <a:srgbClr val="F7EFE2"/>
            </a:solidFill>
            <a:ln w="38100" cap="rnd">
              <a:solidFill>
                <a:srgbClr val="825445"/>
              </a:solidFill>
              <a:round/>
            </a:ln>
          </p:spPr>
        </p:sp>
        <p:sp>
          <p:nvSpPr>
            <p:cNvPr id="14" name="TextBox 14"/>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sp>
        <p:nvSpPr>
          <p:cNvPr id="15" name="Freeform 15"/>
          <p:cNvSpPr/>
          <p:nvPr/>
        </p:nvSpPr>
        <p:spPr>
          <a:xfrm>
            <a:off x="8604446" y="1627622"/>
            <a:ext cx="1079108" cy="7365787"/>
          </a:xfrm>
          <a:custGeom>
            <a:avLst/>
            <a:gdLst/>
            <a:ahLst/>
            <a:cxnLst/>
            <a:rect l="l" t="t" r="r" b="b"/>
            <a:pathLst>
              <a:path w="1079108" h="7365787">
                <a:moveTo>
                  <a:pt x="0" y="0"/>
                </a:moveTo>
                <a:lnTo>
                  <a:pt x="1079108" y="0"/>
                </a:lnTo>
                <a:lnTo>
                  <a:pt x="1079108" y="7365787"/>
                </a:lnTo>
                <a:lnTo>
                  <a:pt x="0" y="7365787"/>
                </a:lnTo>
                <a:lnTo>
                  <a:pt x="0" y="0"/>
                </a:lnTo>
                <a:close/>
              </a:path>
            </a:pathLst>
          </a:custGeom>
          <a:blipFill>
            <a:blip r:embed="rId3"/>
            <a:stretch>
              <a:fillRect b="-56269"/>
            </a:stretch>
          </a:blipFill>
        </p:spPr>
      </p:sp>
      <p:sp>
        <p:nvSpPr>
          <p:cNvPr id="16" name="Freeform 16"/>
          <p:cNvSpPr/>
          <p:nvPr/>
        </p:nvSpPr>
        <p:spPr>
          <a:xfrm>
            <a:off x="15755625" y="5563064"/>
            <a:ext cx="2532375" cy="6390851"/>
          </a:xfrm>
          <a:custGeom>
            <a:avLst/>
            <a:gdLst/>
            <a:ahLst/>
            <a:cxnLst/>
            <a:rect l="l" t="t" r="r" b="b"/>
            <a:pathLst>
              <a:path w="2532375" h="6390851">
                <a:moveTo>
                  <a:pt x="0" y="0"/>
                </a:moveTo>
                <a:lnTo>
                  <a:pt x="2532375" y="0"/>
                </a:lnTo>
                <a:lnTo>
                  <a:pt x="2532375" y="6390852"/>
                </a:lnTo>
                <a:lnTo>
                  <a:pt x="0" y="6390852"/>
                </a:lnTo>
                <a:lnTo>
                  <a:pt x="0" y="0"/>
                </a:lnTo>
                <a:close/>
              </a:path>
            </a:pathLst>
          </a:custGeom>
          <a:blipFill>
            <a:blip r:embed="rId4"/>
            <a:stretch>
              <a:fillRect/>
            </a:stretch>
          </a:blipFill>
        </p:spPr>
      </p:sp>
      <p:sp>
        <p:nvSpPr>
          <p:cNvPr id="17" name="Freeform 17"/>
          <p:cNvSpPr/>
          <p:nvPr/>
        </p:nvSpPr>
        <p:spPr>
          <a:xfrm>
            <a:off x="488925" y="456628"/>
            <a:ext cx="1889686" cy="1843440"/>
          </a:xfrm>
          <a:custGeom>
            <a:avLst/>
            <a:gdLst/>
            <a:ahLst/>
            <a:cxnLst/>
            <a:rect l="l" t="t" r="r" b="b"/>
            <a:pathLst>
              <a:path w="1889686" h="1843440">
                <a:moveTo>
                  <a:pt x="0" y="0"/>
                </a:moveTo>
                <a:lnTo>
                  <a:pt x="1889686" y="0"/>
                </a:lnTo>
                <a:lnTo>
                  <a:pt x="1889686" y="1843440"/>
                </a:lnTo>
                <a:lnTo>
                  <a:pt x="0" y="1843440"/>
                </a:lnTo>
                <a:lnTo>
                  <a:pt x="0" y="0"/>
                </a:lnTo>
                <a:close/>
              </a:path>
            </a:pathLst>
          </a:custGeom>
          <a:blipFill>
            <a:blip r:embed="rId5"/>
            <a:stretch>
              <a:fillRect/>
            </a:stretch>
          </a:blipFill>
        </p:spPr>
      </p:sp>
      <p:sp>
        <p:nvSpPr>
          <p:cNvPr id="18" name="TextBox 18"/>
          <p:cNvSpPr txBox="1"/>
          <p:nvPr/>
        </p:nvSpPr>
        <p:spPr>
          <a:xfrm>
            <a:off x="11113484" y="3296246"/>
            <a:ext cx="5173955" cy="2954655"/>
          </a:xfrm>
          <a:prstGeom prst="rect">
            <a:avLst/>
          </a:prstGeom>
        </p:spPr>
        <p:txBody>
          <a:bodyPr lIns="0" tIns="0" rIns="0" bIns="0" rtlCol="0" anchor="t">
            <a:spAutoFit/>
          </a:bodyPr>
          <a:lstStyle/>
          <a:p>
            <a:pPr algn="ctr"/>
            <a:r>
              <a:rPr lang="vi-VN" sz="9600" b="1">
                <a:latin typeface="Times New Roman" panose="02020603050405020304" pitchFamily="18" charset="0"/>
                <a:cs typeface="Times New Roman" panose="02020603050405020304" pitchFamily="18" charset="0"/>
              </a:rPr>
              <a:t>VẬN DỤNG</a:t>
            </a:r>
            <a:endParaRPr lang="en-GB" sz="9600">
              <a:latin typeface="Times New Roman" panose="02020603050405020304" pitchFamily="18" charset="0"/>
              <a:cs typeface="Times New Roman" panose="02020603050405020304" pitchFamily="18" charset="0"/>
            </a:endParaRPr>
          </a:p>
        </p:txBody>
      </p:sp>
      <p:sp>
        <p:nvSpPr>
          <p:cNvPr id="19" name="TextBox 19"/>
          <p:cNvSpPr txBox="1"/>
          <p:nvPr/>
        </p:nvSpPr>
        <p:spPr>
          <a:xfrm rot="-336527">
            <a:off x="1875871" y="3564132"/>
            <a:ext cx="6386001" cy="2954655"/>
          </a:xfrm>
          <a:prstGeom prst="rect">
            <a:avLst/>
          </a:prstGeom>
        </p:spPr>
        <p:txBody>
          <a:bodyPr lIns="0" tIns="0" rIns="0" bIns="0" rtlCol="0" anchor="t">
            <a:spAutoFit/>
          </a:bodyPr>
          <a:lstStyle/>
          <a:p>
            <a:pPr algn="ctr"/>
            <a:r>
              <a:rPr lang="vi-VN" sz="9600" b="1"/>
              <a:t>HOẠT ĐỘNG 4</a:t>
            </a:r>
            <a:endParaRPr lang="en-US" sz="15185">
              <a:solidFill>
                <a:srgbClr val="000000"/>
              </a:solidFill>
              <a:latin typeface="Better Together Scrip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Effect transition="in" filter="fade">
                                      <p:cBhvr>
                                        <p:cTn id="7" dur="1000"/>
                                        <p:tgtEl>
                                          <p:spTgt spid="19">
                                            <p:txEl>
                                              <p:pRg st="0" end="0"/>
                                            </p:txEl>
                                          </p:spTgt>
                                        </p:tgtEl>
                                      </p:cBhvr>
                                    </p:animEffect>
                                    <p:anim calcmode="lin" valueType="num">
                                      <p:cBhvr>
                                        <p:cTn id="8" dur="1000" fill="hold"/>
                                        <p:tgtEl>
                                          <p:spTgt spid="1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9">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bg>
      <p:bgPr>
        <a:solidFill>
          <a:srgbClr val="FAF9F0"/>
        </a:solidFill>
        <a:effectLst/>
      </p:bgPr>
    </p:bg>
    <p:spTree>
      <p:nvGrpSpPr>
        <p:cNvPr id="1" name=""/>
        <p:cNvGrpSpPr/>
        <p:nvPr/>
      </p:nvGrpSpPr>
      <p:grpSpPr>
        <a:xfrm>
          <a:off x="0" y="0"/>
          <a:ext cx="0" cy="0"/>
          <a:chOff x="0" y="0"/>
          <a:chExt cx="0" cy="0"/>
        </a:xfrm>
      </p:grpSpPr>
      <p:grpSp>
        <p:nvGrpSpPr>
          <p:cNvPr id="2" name="Group 2"/>
          <p:cNvGrpSpPr/>
          <p:nvPr/>
        </p:nvGrpSpPr>
        <p:grpSpPr>
          <a:xfrm>
            <a:off x="-1332827" y="0"/>
            <a:ext cx="20399600" cy="10287000"/>
            <a:chOff x="0" y="0"/>
            <a:chExt cx="27199466" cy="13716000"/>
          </a:xfrm>
        </p:grpSpPr>
        <p:sp>
          <p:nvSpPr>
            <p:cNvPr id="3" name="Freeform 3"/>
            <p:cNvSpPr/>
            <p:nvPr/>
          </p:nvSpPr>
          <p:spPr>
            <a:xfrm>
              <a:off x="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1">
                <a:alphaModFix amt="19999"/>
              </a:blip>
              <a:stretch>
                <a:fillRect/>
              </a:stretch>
            </a:blipFill>
          </p:spPr>
        </p:sp>
        <p:sp>
          <p:nvSpPr>
            <p:cNvPr id="4" name="Freeform 4"/>
            <p:cNvSpPr/>
            <p:nvPr/>
          </p:nvSpPr>
          <p:spPr>
            <a:xfrm>
              <a:off x="13483466"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1">
                <a:alphaModFix amt="19999"/>
              </a:blip>
              <a:stretch>
                <a:fillRect/>
              </a:stretch>
            </a:blipFill>
          </p:spPr>
        </p:sp>
      </p:grpSp>
      <p:grpSp>
        <p:nvGrpSpPr>
          <p:cNvPr id="5" name="Group 5"/>
          <p:cNvGrpSpPr/>
          <p:nvPr/>
        </p:nvGrpSpPr>
        <p:grpSpPr>
          <a:xfrm>
            <a:off x="7377804" y="428494"/>
            <a:ext cx="9881496" cy="9447319"/>
            <a:chOff x="0" y="0"/>
            <a:chExt cx="2602534" cy="2488183"/>
          </a:xfrm>
        </p:grpSpPr>
        <p:sp>
          <p:nvSpPr>
            <p:cNvPr id="6" name="Freeform 6"/>
            <p:cNvSpPr/>
            <p:nvPr/>
          </p:nvSpPr>
          <p:spPr>
            <a:xfrm>
              <a:off x="0" y="0"/>
              <a:ext cx="2602534" cy="2488183"/>
            </a:xfrm>
            <a:custGeom>
              <a:avLst/>
              <a:gdLst/>
              <a:ahLst/>
              <a:cxnLst/>
              <a:rect l="l" t="t" r="r" b="b"/>
              <a:pathLst>
                <a:path w="2602534" h="2488183">
                  <a:moveTo>
                    <a:pt x="39957" y="0"/>
                  </a:moveTo>
                  <a:lnTo>
                    <a:pt x="2562577" y="0"/>
                  </a:lnTo>
                  <a:cubicBezTo>
                    <a:pt x="2584644" y="0"/>
                    <a:pt x="2602534" y="17889"/>
                    <a:pt x="2602534" y="39957"/>
                  </a:cubicBezTo>
                  <a:lnTo>
                    <a:pt x="2602534" y="2448226"/>
                  </a:lnTo>
                  <a:cubicBezTo>
                    <a:pt x="2602534" y="2470293"/>
                    <a:pt x="2584644" y="2488183"/>
                    <a:pt x="2562577" y="2488183"/>
                  </a:cubicBezTo>
                  <a:lnTo>
                    <a:pt x="39957" y="2488183"/>
                  </a:lnTo>
                  <a:cubicBezTo>
                    <a:pt x="17889" y="2488183"/>
                    <a:pt x="0" y="2470293"/>
                    <a:pt x="0" y="2448226"/>
                  </a:cubicBezTo>
                  <a:lnTo>
                    <a:pt x="0" y="39957"/>
                  </a:lnTo>
                  <a:cubicBezTo>
                    <a:pt x="0" y="17889"/>
                    <a:pt x="17889" y="0"/>
                    <a:pt x="39957" y="0"/>
                  </a:cubicBezTo>
                  <a:close/>
                </a:path>
              </a:pathLst>
            </a:custGeom>
            <a:solidFill>
              <a:srgbClr val="825445"/>
            </a:solidFill>
          </p:spPr>
        </p:sp>
        <p:sp>
          <p:nvSpPr>
            <p:cNvPr id="7" name="TextBox 7"/>
            <p:cNvSpPr txBox="1"/>
            <p:nvPr/>
          </p:nvSpPr>
          <p:spPr>
            <a:xfrm>
              <a:off x="0" y="-28575"/>
              <a:ext cx="812800" cy="841375"/>
            </a:xfrm>
            <a:prstGeom prst="rect">
              <a:avLst/>
            </a:prstGeom>
          </p:spPr>
          <p:txBody>
            <a:bodyPr lIns="50800" tIns="50800" rIns="50800" bIns="50800" rtlCol="0" anchor="ctr"/>
            <a:lstStyle/>
            <a:p>
              <a:pPr algn="ctr">
                <a:lnSpc>
                  <a:spcPts val="2660"/>
                </a:lnSpc>
              </a:pPr>
            </a:p>
          </p:txBody>
        </p:sp>
      </p:grpSp>
      <p:grpSp>
        <p:nvGrpSpPr>
          <p:cNvPr id="8" name="Group 8"/>
          <p:cNvGrpSpPr/>
          <p:nvPr/>
        </p:nvGrpSpPr>
        <p:grpSpPr>
          <a:xfrm>
            <a:off x="-898028" y="428494"/>
            <a:ext cx="7962212" cy="9447319"/>
            <a:chOff x="0" y="0"/>
            <a:chExt cx="2097044" cy="2488183"/>
          </a:xfrm>
        </p:grpSpPr>
        <p:sp>
          <p:nvSpPr>
            <p:cNvPr id="9" name="Freeform 9"/>
            <p:cNvSpPr/>
            <p:nvPr/>
          </p:nvSpPr>
          <p:spPr>
            <a:xfrm>
              <a:off x="0" y="0"/>
              <a:ext cx="2097044" cy="2488183"/>
            </a:xfrm>
            <a:custGeom>
              <a:avLst/>
              <a:gdLst/>
              <a:ahLst/>
              <a:cxnLst/>
              <a:rect l="l" t="t" r="r" b="b"/>
              <a:pathLst>
                <a:path w="2097044" h="2488183">
                  <a:moveTo>
                    <a:pt x="49589" y="0"/>
                  </a:moveTo>
                  <a:lnTo>
                    <a:pt x="2047454" y="0"/>
                  </a:lnTo>
                  <a:cubicBezTo>
                    <a:pt x="2074842" y="0"/>
                    <a:pt x="2097044" y="22202"/>
                    <a:pt x="2097044" y="49589"/>
                  </a:cubicBezTo>
                  <a:lnTo>
                    <a:pt x="2097044" y="2438594"/>
                  </a:lnTo>
                  <a:cubicBezTo>
                    <a:pt x="2097044" y="2451746"/>
                    <a:pt x="2091819" y="2464359"/>
                    <a:pt x="2082519" y="2473659"/>
                  </a:cubicBezTo>
                  <a:cubicBezTo>
                    <a:pt x="2073220" y="2482958"/>
                    <a:pt x="2060606" y="2488183"/>
                    <a:pt x="2047454" y="2488183"/>
                  </a:cubicBezTo>
                  <a:lnTo>
                    <a:pt x="49589" y="2488183"/>
                  </a:lnTo>
                  <a:cubicBezTo>
                    <a:pt x="36437" y="2488183"/>
                    <a:pt x="23824" y="2482958"/>
                    <a:pt x="14524" y="2473659"/>
                  </a:cubicBezTo>
                  <a:cubicBezTo>
                    <a:pt x="5225" y="2464359"/>
                    <a:pt x="0" y="2451746"/>
                    <a:pt x="0" y="2438594"/>
                  </a:cubicBezTo>
                  <a:lnTo>
                    <a:pt x="0" y="49589"/>
                  </a:lnTo>
                  <a:cubicBezTo>
                    <a:pt x="0" y="36437"/>
                    <a:pt x="5225" y="23824"/>
                    <a:pt x="14524" y="14524"/>
                  </a:cubicBezTo>
                  <a:cubicBezTo>
                    <a:pt x="23824" y="5225"/>
                    <a:pt x="36437" y="0"/>
                    <a:pt x="49589" y="0"/>
                  </a:cubicBezTo>
                  <a:close/>
                </a:path>
              </a:pathLst>
            </a:custGeom>
            <a:solidFill>
              <a:srgbClr val="825445"/>
            </a:solidFill>
          </p:spPr>
        </p:sp>
        <p:sp>
          <p:nvSpPr>
            <p:cNvPr id="10" name="TextBox 10"/>
            <p:cNvSpPr txBox="1"/>
            <p:nvPr/>
          </p:nvSpPr>
          <p:spPr>
            <a:xfrm>
              <a:off x="0" y="-28575"/>
              <a:ext cx="812800" cy="841375"/>
            </a:xfrm>
            <a:prstGeom prst="rect">
              <a:avLst/>
            </a:prstGeom>
          </p:spPr>
          <p:txBody>
            <a:bodyPr lIns="50800" tIns="50800" rIns="50800" bIns="50800" rtlCol="0" anchor="ctr"/>
            <a:lstStyle/>
            <a:p>
              <a:pPr algn="ctr">
                <a:lnSpc>
                  <a:spcPts val="2660"/>
                </a:lnSpc>
              </a:pPr>
            </a:p>
          </p:txBody>
        </p:sp>
      </p:grpSp>
      <p:grpSp>
        <p:nvGrpSpPr>
          <p:cNvPr id="11" name="Group 11"/>
          <p:cNvGrpSpPr/>
          <p:nvPr/>
        </p:nvGrpSpPr>
        <p:grpSpPr>
          <a:xfrm>
            <a:off x="-513380" y="938490"/>
            <a:ext cx="6457329" cy="8506112"/>
            <a:chOff x="0" y="0"/>
            <a:chExt cx="1700696" cy="2240293"/>
          </a:xfrm>
        </p:grpSpPr>
        <p:sp>
          <p:nvSpPr>
            <p:cNvPr id="12" name="Freeform 12"/>
            <p:cNvSpPr/>
            <p:nvPr/>
          </p:nvSpPr>
          <p:spPr>
            <a:xfrm>
              <a:off x="0" y="0"/>
              <a:ext cx="1700696" cy="2240293"/>
            </a:xfrm>
            <a:custGeom>
              <a:avLst/>
              <a:gdLst/>
              <a:ahLst/>
              <a:cxnLst/>
              <a:rect l="l" t="t" r="r" b="b"/>
              <a:pathLst>
                <a:path w="1700696" h="2240293">
                  <a:moveTo>
                    <a:pt x="61146" y="0"/>
                  </a:moveTo>
                  <a:lnTo>
                    <a:pt x="1639550" y="0"/>
                  </a:lnTo>
                  <a:cubicBezTo>
                    <a:pt x="1673320" y="0"/>
                    <a:pt x="1700696" y="27376"/>
                    <a:pt x="1700696" y="61146"/>
                  </a:cubicBezTo>
                  <a:lnTo>
                    <a:pt x="1700696" y="2179147"/>
                  </a:lnTo>
                  <a:cubicBezTo>
                    <a:pt x="1700696" y="2195364"/>
                    <a:pt x="1694254" y="2210917"/>
                    <a:pt x="1682786" y="2222384"/>
                  </a:cubicBezTo>
                  <a:cubicBezTo>
                    <a:pt x="1671319" y="2233851"/>
                    <a:pt x="1655767" y="2240293"/>
                    <a:pt x="1639550" y="2240293"/>
                  </a:cubicBezTo>
                  <a:lnTo>
                    <a:pt x="61146" y="2240293"/>
                  </a:lnTo>
                  <a:cubicBezTo>
                    <a:pt x="27376" y="2240293"/>
                    <a:pt x="0" y="2212917"/>
                    <a:pt x="0" y="2179147"/>
                  </a:cubicBezTo>
                  <a:lnTo>
                    <a:pt x="0" y="61146"/>
                  </a:lnTo>
                  <a:cubicBezTo>
                    <a:pt x="0" y="27376"/>
                    <a:pt x="27376" y="0"/>
                    <a:pt x="61146" y="0"/>
                  </a:cubicBezTo>
                  <a:close/>
                </a:path>
              </a:pathLst>
            </a:custGeom>
            <a:solidFill>
              <a:srgbClr val="F7EFE2"/>
            </a:solidFill>
            <a:ln w="38100" cap="rnd">
              <a:solidFill>
                <a:srgbClr val="8A5F36"/>
              </a:solidFill>
              <a:round/>
            </a:ln>
          </p:spPr>
        </p:sp>
        <p:sp>
          <p:nvSpPr>
            <p:cNvPr id="13" name="TextBox 13"/>
            <p:cNvSpPr txBox="1"/>
            <p:nvPr/>
          </p:nvSpPr>
          <p:spPr>
            <a:xfrm>
              <a:off x="0" y="-28575"/>
              <a:ext cx="812800" cy="841375"/>
            </a:xfrm>
            <a:prstGeom prst="rect">
              <a:avLst/>
            </a:prstGeom>
          </p:spPr>
          <p:txBody>
            <a:bodyPr lIns="50800" tIns="50800" rIns="50800" bIns="50800" rtlCol="0" anchor="ctr"/>
            <a:lstStyle/>
            <a:p>
              <a:pPr algn="ctr">
                <a:lnSpc>
                  <a:spcPts val="2660"/>
                </a:lnSpc>
              </a:pPr>
            </a:p>
          </p:txBody>
        </p:sp>
      </p:grpSp>
      <p:grpSp>
        <p:nvGrpSpPr>
          <p:cNvPr id="14" name="Group 14"/>
          <p:cNvGrpSpPr/>
          <p:nvPr/>
        </p:nvGrpSpPr>
        <p:grpSpPr>
          <a:xfrm>
            <a:off x="8438617" y="938490"/>
            <a:ext cx="8330706" cy="8506112"/>
            <a:chOff x="0" y="0"/>
            <a:chExt cx="2194095" cy="2240293"/>
          </a:xfrm>
        </p:grpSpPr>
        <p:sp>
          <p:nvSpPr>
            <p:cNvPr id="15" name="Freeform 15"/>
            <p:cNvSpPr/>
            <p:nvPr/>
          </p:nvSpPr>
          <p:spPr>
            <a:xfrm>
              <a:off x="0" y="0"/>
              <a:ext cx="2194095" cy="2240293"/>
            </a:xfrm>
            <a:custGeom>
              <a:avLst/>
              <a:gdLst/>
              <a:ahLst/>
              <a:cxnLst/>
              <a:rect l="l" t="t" r="r" b="b"/>
              <a:pathLst>
                <a:path w="2194095" h="2240293">
                  <a:moveTo>
                    <a:pt x="47395" y="0"/>
                  </a:moveTo>
                  <a:lnTo>
                    <a:pt x="2146700" y="0"/>
                  </a:lnTo>
                  <a:cubicBezTo>
                    <a:pt x="2159270" y="0"/>
                    <a:pt x="2171325" y="4993"/>
                    <a:pt x="2180213" y="13882"/>
                  </a:cubicBezTo>
                  <a:cubicBezTo>
                    <a:pt x="2189102" y="22770"/>
                    <a:pt x="2194095" y="34825"/>
                    <a:pt x="2194095" y="47395"/>
                  </a:cubicBezTo>
                  <a:lnTo>
                    <a:pt x="2194095" y="2192897"/>
                  </a:lnTo>
                  <a:cubicBezTo>
                    <a:pt x="2194095" y="2219073"/>
                    <a:pt x="2172876" y="2240293"/>
                    <a:pt x="2146700" y="2240293"/>
                  </a:cubicBezTo>
                  <a:lnTo>
                    <a:pt x="47395" y="2240293"/>
                  </a:lnTo>
                  <a:cubicBezTo>
                    <a:pt x="21220" y="2240293"/>
                    <a:pt x="0" y="2219073"/>
                    <a:pt x="0" y="2192897"/>
                  </a:cubicBezTo>
                  <a:lnTo>
                    <a:pt x="0" y="47395"/>
                  </a:lnTo>
                  <a:cubicBezTo>
                    <a:pt x="0" y="21220"/>
                    <a:pt x="21220" y="0"/>
                    <a:pt x="47395" y="0"/>
                  </a:cubicBezTo>
                  <a:close/>
                </a:path>
              </a:pathLst>
            </a:custGeom>
            <a:solidFill>
              <a:srgbClr val="F7EFE2"/>
            </a:solidFill>
            <a:ln w="38100" cap="rnd">
              <a:solidFill>
                <a:srgbClr val="8A5F36"/>
              </a:solidFill>
              <a:round/>
            </a:ln>
          </p:spPr>
        </p:sp>
        <p:sp>
          <p:nvSpPr>
            <p:cNvPr id="16" name="TextBox 16"/>
            <p:cNvSpPr txBox="1"/>
            <p:nvPr/>
          </p:nvSpPr>
          <p:spPr>
            <a:xfrm>
              <a:off x="0" y="-28575"/>
              <a:ext cx="812800" cy="841375"/>
            </a:xfrm>
            <a:prstGeom prst="rect">
              <a:avLst/>
            </a:prstGeom>
          </p:spPr>
          <p:txBody>
            <a:bodyPr lIns="50800" tIns="50800" rIns="50800" bIns="50800" rtlCol="0" anchor="ctr"/>
            <a:lstStyle/>
            <a:p>
              <a:pPr algn="ctr">
                <a:lnSpc>
                  <a:spcPts val="2660"/>
                </a:lnSpc>
              </a:pPr>
            </a:p>
          </p:txBody>
        </p:sp>
      </p:grpSp>
      <p:sp>
        <p:nvSpPr>
          <p:cNvPr id="17" name="Freeform 17"/>
          <p:cNvSpPr/>
          <p:nvPr/>
        </p:nvSpPr>
        <p:spPr>
          <a:xfrm rot="665152">
            <a:off x="-224594" y="1436095"/>
            <a:ext cx="4730158" cy="7463761"/>
          </a:xfrm>
          <a:custGeom>
            <a:avLst/>
            <a:gdLst/>
            <a:ahLst/>
            <a:cxnLst/>
            <a:rect l="l" t="t" r="r" b="b"/>
            <a:pathLst>
              <a:path w="4730158" h="7463761">
                <a:moveTo>
                  <a:pt x="0" y="0"/>
                </a:moveTo>
                <a:lnTo>
                  <a:pt x="4730159" y="0"/>
                </a:lnTo>
                <a:lnTo>
                  <a:pt x="4730159" y="7463761"/>
                </a:lnTo>
                <a:lnTo>
                  <a:pt x="0" y="7463761"/>
                </a:lnTo>
                <a:lnTo>
                  <a:pt x="0" y="0"/>
                </a:lnTo>
                <a:close/>
              </a:path>
            </a:pathLst>
          </a:custGeom>
          <a:blipFill>
            <a:blip r:embed="rId2"/>
            <a:stretch>
              <a:fillRect/>
            </a:stretch>
          </a:blipFill>
        </p:spPr>
      </p:sp>
      <p:sp>
        <p:nvSpPr>
          <p:cNvPr id="18" name="Freeform 18"/>
          <p:cNvSpPr/>
          <p:nvPr/>
        </p:nvSpPr>
        <p:spPr>
          <a:xfrm rot="-1715393">
            <a:off x="16030748" y="7592844"/>
            <a:ext cx="1546786" cy="2417679"/>
          </a:xfrm>
          <a:custGeom>
            <a:avLst/>
            <a:gdLst/>
            <a:ahLst/>
            <a:cxnLst/>
            <a:rect l="l" t="t" r="r" b="b"/>
            <a:pathLst>
              <a:path w="1546786" h="2417679">
                <a:moveTo>
                  <a:pt x="0" y="0"/>
                </a:moveTo>
                <a:lnTo>
                  <a:pt x="1546786" y="0"/>
                </a:lnTo>
                <a:lnTo>
                  <a:pt x="1546786" y="2417680"/>
                </a:lnTo>
                <a:lnTo>
                  <a:pt x="0" y="2417680"/>
                </a:lnTo>
                <a:lnTo>
                  <a:pt x="0" y="0"/>
                </a:lnTo>
                <a:close/>
              </a:path>
            </a:pathLst>
          </a:custGeom>
          <a:blipFill>
            <a:blip r:embed="rId3"/>
            <a:stretch>
              <a:fillRect/>
            </a:stretch>
          </a:blipFill>
        </p:spPr>
      </p:sp>
      <p:sp>
        <p:nvSpPr>
          <p:cNvPr id="19" name="TextBox 19"/>
          <p:cNvSpPr txBox="1"/>
          <p:nvPr/>
        </p:nvSpPr>
        <p:spPr>
          <a:xfrm>
            <a:off x="8866973" y="2040826"/>
            <a:ext cx="7370252" cy="2462213"/>
          </a:xfrm>
          <a:prstGeom prst="rect">
            <a:avLst/>
          </a:prstGeom>
        </p:spPr>
        <p:txBody>
          <a:bodyPr lIns="0" tIns="0" rIns="0" bIns="0" rtlCol="0" anchor="t">
            <a:spAutoFit/>
          </a:bodyPr>
          <a:lstStyle/>
          <a:p>
            <a:pPr algn="just"/>
            <a:r>
              <a:rPr lang="en-US" sz="4000" b="1">
                <a:latin typeface="Times New Roman" panose="02020603050405020304" pitchFamily="18" charset="0"/>
                <a:cs typeface="Times New Roman" panose="02020603050405020304" pitchFamily="18" charset="0"/>
              </a:rPr>
              <a:t>Bài tập 2:</a:t>
            </a:r>
            <a:r>
              <a:rPr lang="en-US" sz="4000">
                <a:latin typeface="Times New Roman" panose="02020603050405020304" pitchFamily="18" charset="0"/>
                <a:cs typeface="Times New Roman" panose="02020603050405020304" pitchFamily="18" charset="0"/>
              </a:rPr>
              <a:t> Bằng trải nghiệm của bản thân, em hãy nêu một số ý nói về tác hại của “bệnh sĩ” trong cuộc sống.</a:t>
            </a:r>
            <a:endParaRPr lang="en-GB" sz="4000">
              <a:latin typeface="Times New Roman" panose="02020603050405020304" pitchFamily="18" charset="0"/>
              <a:cs typeface="Times New Roman" panose="02020603050405020304" pitchFamily="18" charset="0"/>
            </a:endParaRPr>
          </a:p>
        </p:txBody>
      </p:sp>
      <p:sp>
        <p:nvSpPr>
          <p:cNvPr id="20" name="TextBox 20"/>
          <p:cNvSpPr txBox="1"/>
          <p:nvPr/>
        </p:nvSpPr>
        <p:spPr>
          <a:xfrm>
            <a:off x="9060997" y="5106969"/>
            <a:ext cx="7176228" cy="2462213"/>
          </a:xfrm>
          <a:prstGeom prst="rect">
            <a:avLst/>
          </a:prstGeom>
        </p:spPr>
        <p:txBody>
          <a:bodyPr wrap="square" lIns="0" tIns="0" rIns="0" bIns="0" rtlCol="0" anchor="t">
            <a:spAutoFit/>
          </a:bodyPr>
          <a:lstStyle/>
          <a:p>
            <a:pPr algn="just"/>
            <a:r>
              <a:rPr lang="en-US" sz="4000" b="1">
                <a:latin typeface="Times New Roman" panose="02020603050405020304" pitchFamily="18" charset="0"/>
                <a:cs typeface="Times New Roman" panose="02020603050405020304" pitchFamily="18" charset="0"/>
              </a:rPr>
              <a:t>Bài tập 3: Dự án đọc hiểu VB</a:t>
            </a:r>
            <a:endParaRPr lang="en-GB" sz="4000">
              <a:latin typeface="Times New Roman" panose="02020603050405020304" pitchFamily="18" charset="0"/>
              <a:cs typeface="Times New Roman" panose="02020603050405020304" pitchFamily="18" charset="0"/>
            </a:endParaRPr>
          </a:p>
          <a:p>
            <a:pPr lvl="0" algn="just"/>
            <a:r>
              <a:rPr lang="en-US" sz="4000" b="1">
                <a:latin typeface="Times New Roman" panose="02020603050405020304" pitchFamily="18" charset="0"/>
                <a:cs typeface="Times New Roman" panose="02020603050405020304" pitchFamily="18" charset="0"/>
              </a:rPr>
              <a:t>Tập làm hoạt cảnh: </a:t>
            </a:r>
            <a:r>
              <a:rPr lang="en-US" sz="4000">
                <a:latin typeface="Times New Roman" panose="02020603050405020304" pitchFamily="18" charset="0"/>
                <a:cs typeface="Times New Roman" panose="02020603050405020304" pitchFamily="18" charset="0"/>
              </a:rPr>
              <a:t>Yêu cầu HS chọn một đoạn trong văn bản </a:t>
            </a:r>
            <a:r>
              <a:rPr lang="en-US" sz="4000" i="1">
                <a:latin typeface="Times New Roman" panose="02020603050405020304" pitchFamily="18" charset="0"/>
                <a:cs typeface="Times New Roman" panose="02020603050405020304" pitchFamily="18" charset="0"/>
              </a:rPr>
              <a:t>Đổi tên cho xã</a:t>
            </a:r>
            <a:r>
              <a:rPr lang="en-US" sz="4000">
                <a:latin typeface="Times New Roman" panose="02020603050405020304" pitchFamily="18" charset="0"/>
                <a:cs typeface="Times New Roman" panose="02020603050405020304" pitchFamily="18" charset="0"/>
              </a:rPr>
              <a:t> để đóng kịch</a:t>
            </a:r>
            <a:endParaRPr lang="en-GB" sz="4000">
              <a:latin typeface="Times New Roman" panose="02020603050405020304" pitchFamily="18" charset="0"/>
              <a:cs typeface="Times New Roman" panose="02020603050405020304" pitchFamily="18" charset="0"/>
            </a:endParaRPr>
          </a:p>
        </p:txBody>
      </p:sp>
      <p:sp>
        <p:nvSpPr>
          <p:cNvPr id="21" name="Freeform 21"/>
          <p:cNvSpPr/>
          <p:nvPr/>
        </p:nvSpPr>
        <p:spPr>
          <a:xfrm>
            <a:off x="6651729" y="1508652"/>
            <a:ext cx="1079108" cy="7365787"/>
          </a:xfrm>
          <a:custGeom>
            <a:avLst/>
            <a:gdLst/>
            <a:ahLst/>
            <a:cxnLst/>
            <a:rect l="l" t="t" r="r" b="b"/>
            <a:pathLst>
              <a:path w="1079108" h="7365787">
                <a:moveTo>
                  <a:pt x="0" y="0"/>
                </a:moveTo>
                <a:lnTo>
                  <a:pt x="1079108" y="0"/>
                </a:lnTo>
                <a:lnTo>
                  <a:pt x="1079108" y="7365787"/>
                </a:lnTo>
                <a:lnTo>
                  <a:pt x="0" y="7365787"/>
                </a:lnTo>
                <a:lnTo>
                  <a:pt x="0" y="0"/>
                </a:lnTo>
                <a:close/>
              </a:path>
            </a:pathLst>
          </a:custGeom>
          <a:blipFill>
            <a:blip r:embed="rId4"/>
            <a:stretch>
              <a:fillRect b="-56269"/>
            </a:stretch>
          </a:blipFill>
        </p:spPr>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1000"/>
                                        <p:tgtEl>
                                          <p:spTgt spid="20"/>
                                        </p:tgtEl>
                                      </p:cBhvr>
                                    </p:animEffect>
                                    <p:anim calcmode="lin" valueType="num">
                                      <p:cBhvr>
                                        <p:cTn id="15" dur="1000" fill="hold"/>
                                        <p:tgtEl>
                                          <p:spTgt spid="20"/>
                                        </p:tgtEl>
                                        <p:attrNameLst>
                                          <p:attrName>ppt_x</p:attrName>
                                        </p:attrNameLst>
                                      </p:cBhvr>
                                      <p:tavLst>
                                        <p:tav tm="0">
                                          <p:val>
                                            <p:strVal val="#ppt_x"/>
                                          </p:val>
                                        </p:tav>
                                        <p:tav tm="100000">
                                          <p:val>
                                            <p:strVal val="#ppt_x"/>
                                          </p:val>
                                        </p:tav>
                                      </p:tavLst>
                                    </p:anim>
                                    <p:anim calcmode="lin" valueType="num">
                                      <p:cBhvr>
                                        <p:cTn id="16"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Lst>
  </p:timing>
</p:sld>
</file>

<file path=ppt/slides/slide56.xml><?xml version="1.0" encoding="utf-8"?>
<p:sld xmlns:a="http://schemas.openxmlformats.org/drawingml/2006/main" xmlns:r="http://schemas.openxmlformats.org/officeDocument/2006/relationships" xmlns:p="http://schemas.openxmlformats.org/presentationml/2006/main">
  <p:cSld>
    <p:bg>
      <p:bgPr>
        <a:solidFill>
          <a:srgbClr val="FAF9F0"/>
        </a:solidFill>
        <a:effectLst/>
      </p:bgPr>
    </p:bg>
    <p:spTree>
      <p:nvGrpSpPr>
        <p:cNvPr id="1" name=""/>
        <p:cNvGrpSpPr/>
        <p:nvPr/>
      </p:nvGrpSpPr>
      <p:grpSpPr>
        <a:xfrm>
          <a:off x="0" y="0"/>
          <a:ext cx="0" cy="0"/>
          <a:chOff x="0" y="0"/>
          <a:chExt cx="0" cy="0"/>
        </a:xfrm>
      </p:grpSpPr>
      <p:grpSp>
        <p:nvGrpSpPr>
          <p:cNvPr id="2" name="Group 2"/>
          <p:cNvGrpSpPr/>
          <p:nvPr/>
        </p:nvGrpSpPr>
        <p:grpSpPr>
          <a:xfrm>
            <a:off x="-1432044" y="0"/>
            <a:ext cx="20399600" cy="10287000"/>
            <a:chOff x="0" y="0"/>
            <a:chExt cx="27199466" cy="13716000"/>
          </a:xfrm>
        </p:grpSpPr>
        <p:sp>
          <p:nvSpPr>
            <p:cNvPr id="3" name="Freeform 3"/>
            <p:cNvSpPr/>
            <p:nvPr/>
          </p:nvSpPr>
          <p:spPr>
            <a:xfrm>
              <a:off x="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1">
                <a:alphaModFix amt="19999"/>
              </a:blip>
              <a:stretch>
                <a:fillRect/>
              </a:stretch>
            </a:blipFill>
          </p:spPr>
        </p:sp>
        <p:sp>
          <p:nvSpPr>
            <p:cNvPr id="4" name="Freeform 4"/>
            <p:cNvSpPr/>
            <p:nvPr/>
          </p:nvSpPr>
          <p:spPr>
            <a:xfrm>
              <a:off x="13483466"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1">
                <a:alphaModFix amt="19999"/>
              </a:blip>
              <a:stretch>
                <a:fillRect/>
              </a:stretch>
            </a:blipFill>
          </p:spPr>
        </p:sp>
      </p:grpSp>
      <p:grpSp>
        <p:nvGrpSpPr>
          <p:cNvPr id="5" name="Group 5"/>
          <p:cNvGrpSpPr/>
          <p:nvPr/>
        </p:nvGrpSpPr>
        <p:grpSpPr>
          <a:xfrm rot="-10800000">
            <a:off x="1028700" y="419841"/>
            <a:ext cx="9881496" cy="9447319"/>
            <a:chOff x="0" y="0"/>
            <a:chExt cx="2602534" cy="2488183"/>
          </a:xfrm>
        </p:grpSpPr>
        <p:sp>
          <p:nvSpPr>
            <p:cNvPr id="6" name="Freeform 6"/>
            <p:cNvSpPr/>
            <p:nvPr/>
          </p:nvSpPr>
          <p:spPr>
            <a:xfrm>
              <a:off x="0" y="0"/>
              <a:ext cx="2602534" cy="2488183"/>
            </a:xfrm>
            <a:custGeom>
              <a:avLst/>
              <a:gdLst/>
              <a:ahLst/>
              <a:cxnLst/>
              <a:rect l="l" t="t" r="r" b="b"/>
              <a:pathLst>
                <a:path w="2602534" h="2488183">
                  <a:moveTo>
                    <a:pt x="39957" y="0"/>
                  </a:moveTo>
                  <a:lnTo>
                    <a:pt x="2562577" y="0"/>
                  </a:lnTo>
                  <a:cubicBezTo>
                    <a:pt x="2584644" y="0"/>
                    <a:pt x="2602534" y="17889"/>
                    <a:pt x="2602534" y="39957"/>
                  </a:cubicBezTo>
                  <a:lnTo>
                    <a:pt x="2602534" y="2448226"/>
                  </a:lnTo>
                  <a:cubicBezTo>
                    <a:pt x="2602534" y="2470293"/>
                    <a:pt x="2584644" y="2488183"/>
                    <a:pt x="2562577" y="2488183"/>
                  </a:cubicBezTo>
                  <a:lnTo>
                    <a:pt x="39957" y="2488183"/>
                  </a:lnTo>
                  <a:cubicBezTo>
                    <a:pt x="17889" y="2488183"/>
                    <a:pt x="0" y="2470293"/>
                    <a:pt x="0" y="2448226"/>
                  </a:cubicBezTo>
                  <a:lnTo>
                    <a:pt x="0" y="39957"/>
                  </a:lnTo>
                  <a:cubicBezTo>
                    <a:pt x="0" y="17889"/>
                    <a:pt x="17889" y="0"/>
                    <a:pt x="39957" y="0"/>
                  </a:cubicBezTo>
                  <a:close/>
                </a:path>
              </a:pathLst>
            </a:custGeom>
            <a:solidFill>
              <a:srgbClr val="825445"/>
            </a:solidFill>
          </p:spPr>
        </p:sp>
        <p:sp>
          <p:nvSpPr>
            <p:cNvPr id="7" name="TextBox 7"/>
            <p:cNvSpPr txBox="1"/>
            <p:nvPr/>
          </p:nvSpPr>
          <p:spPr>
            <a:xfrm>
              <a:off x="0" y="-28575"/>
              <a:ext cx="812800" cy="841375"/>
            </a:xfrm>
            <a:prstGeom prst="rect">
              <a:avLst/>
            </a:prstGeom>
          </p:spPr>
          <p:txBody>
            <a:bodyPr lIns="50800" tIns="50800" rIns="50800" bIns="50800" rtlCol="0" anchor="ctr"/>
            <a:lstStyle/>
            <a:p>
              <a:pPr algn="ctr">
                <a:lnSpc>
                  <a:spcPts val="2660"/>
                </a:lnSpc>
              </a:pPr>
            </a:p>
          </p:txBody>
        </p:sp>
      </p:grpSp>
      <p:grpSp>
        <p:nvGrpSpPr>
          <p:cNvPr id="8" name="Group 8"/>
          <p:cNvGrpSpPr/>
          <p:nvPr/>
        </p:nvGrpSpPr>
        <p:grpSpPr>
          <a:xfrm rot="-10800000">
            <a:off x="11223816" y="419841"/>
            <a:ext cx="7962212" cy="9447319"/>
            <a:chOff x="0" y="0"/>
            <a:chExt cx="2097044" cy="2488183"/>
          </a:xfrm>
        </p:grpSpPr>
        <p:sp>
          <p:nvSpPr>
            <p:cNvPr id="9" name="Freeform 9"/>
            <p:cNvSpPr/>
            <p:nvPr/>
          </p:nvSpPr>
          <p:spPr>
            <a:xfrm>
              <a:off x="0" y="0"/>
              <a:ext cx="2097044" cy="2488183"/>
            </a:xfrm>
            <a:custGeom>
              <a:avLst/>
              <a:gdLst/>
              <a:ahLst/>
              <a:cxnLst/>
              <a:rect l="l" t="t" r="r" b="b"/>
              <a:pathLst>
                <a:path w="2097044" h="2488183">
                  <a:moveTo>
                    <a:pt x="49589" y="0"/>
                  </a:moveTo>
                  <a:lnTo>
                    <a:pt x="2047454" y="0"/>
                  </a:lnTo>
                  <a:cubicBezTo>
                    <a:pt x="2074842" y="0"/>
                    <a:pt x="2097044" y="22202"/>
                    <a:pt x="2097044" y="49589"/>
                  </a:cubicBezTo>
                  <a:lnTo>
                    <a:pt x="2097044" y="2438594"/>
                  </a:lnTo>
                  <a:cubicBezTo>
                    <a:pt x="2097044" y="2451746"/>
                    <a:pt x="2091819" y="2464359"/>
                    <a:pt x="2082519" y="2473659"/>
                  </a:cubicBezTo>
                  <a:cubicBezTo>
                    <a:pt x="2073220" y="2482958"/>
                    <a:pt x="2060606" y="2488183"/>
                    <a:pt x="2047454" y="2488183"/>
                  </a:cubicBezTo>
                  <a:lnTo>
                    <a:pt x="49589" y="2488183"/>
                  </a:lnTo>
                  <a:cubicBezTo>
                    <a:pt x="36437" y="2488183"/>
                    <a:pt x="23824" y="2482958"/>
                    <a:pt x="14524" y="2473659"/>
                  </a:cubicBezTo>
                  <a:cubicBezTo>
                    <a:pt x="5225" y="2464359"/>
                    <a:pt x="0" y="2451746"/>
                    <a:pt x="0" y="2438594"/>
                  </a:cubicBezTo>
                  <a:lnTo>
                    <a:pt x="0" y="49589"/>
                  </a:lnTo>
                  <a:cubicBezTo>
                    <a:pt x="0" y="36437"/>
                    <a:pt x="5225" y="23824"/>
                    <a:pt x="14524" y="14524"/>
                  </a:cubicBezTo>
                  <a:cubicBezTo>
                    <a:pt x="23824" y="5225"/>
                    <a:pt x="36437" y="0"/>
                    <a:pt x="49589" y="0"/>
                  </a:cubicBezTo>
                  <a:close/>
                </a:path>
              </a:pathLst>
            </a:custGeom>
            <a:solidFill>
              <a:srgbClr val="825445"/>
            </a:solidFill>
          </p:spPr>
        </p:sp>
        <p:sp>
          <p:nvSpPr>
            <p:cNvPr id="10" name="TextBox 10"/>
            <p:cNvSpPr txBox="1"/>
            <p:nvPr/>
          </p:nvSpPr>
          <p:spPr>
            <a:xfrm>
              <a:off x="0" y="-28575"/>
              <a:ext cx="812800" cy="841375"/>
            </a:xfrm>
            <a:prstGeom prst="rect">
              <a:avLst/>
            </a:prstGeom>
          </p:spPr>
          <p:txBody>
            <a:bodyPr lIns="50800" tIns="50800" rIns="50800" bIns="50800" rtlCol="0" anchor="ctr"/>
            <a:lstStyle/>
            <a:p>
              <a:pPr algn="ctr">
                <a:lnSpc>
                  <a:spcPts val="2660"/>
                </a:lnSpc>
              </a:pPr>
            </a:p>
          </p:txBody>
        </p:sp>
      </p:grpSp>
      <p:grpSp>
        <p:nvGrpSpPr>
          <p:cNvPr id="11" name="Group 11"/>
          <p:cNvGrpSpPr/>
          <p:nvPr/>
        </p:nvGrpSpPr>
        <p:grpSpPr>
          <a:xfrm rot="-10800000">
            <a:off x="12344052" y="851051"/>
            <a:ext cx="6457329" cy="8506112"/>
            <a:chOff x="0" y="0"/>
            <a:chExt cx="1700696" cy="2240293"/>
          </a:xfrm>
        </p:grpSpPr>
        <p:sp>
          <p:nvSpPr>
            <p:cNvPr id="12" name="Freeform 12"/>
            <p:cNvSpPr/>
            <p:nvPr/>
          </p:nvSpPr>
          <p:spPr>
            <a:xfrm>
              <a:off x="0" y="0"/>
              <a:ext cx="1700696" cy="2240293"/>
            </a:xfrm>
            <a:custGeom>
              <a:avLst/>
              <a:gdLst/>
              <a:ahLst/>
              <a:cxnLst/>
              <a:rect l="l" t="t" r="r" b="b"/>
              <a:pathLst>
                <a:path w="1700696" h="2240293">
                  <a:moveTo>
                    <a:pt x="61146" y="0"/>
                  </a:moveTo>
                  <a:lnTo>
                    <a:pt x="1639550" y="0"/>
                  </a:lnTo>
                  <a:cubicBezTo>
                    <a:pt x="1673320" y="0"/>
                    <a:pt x="1700696" y="27376"/>
                    <a:pt x="1700696" y="61146"/>
                  </a:cubicBezTo>
                  <a:lnTo>
                    <a:pt x="1700696" y="2179147"/>
                  </a:lnTo>
                  <a:cubicBezTo>
                    <a:pt x="1700696" y="2195364"/>
                    <a:pt x="1694254" y="2210917"/>
                    <a:pt x="1682786" y="2222384"/>
                  </a:cubicBezTo>
                  <a:cubicBezTo>
                    <a:pt x="1671319" y="2233851"/>
                    <a:pt x="1655767" y="2240293"/>
                    <a:pt x="1639550" y="2240293"/>
                  </a:cubicBezTo>
                  <a:lnTo>
                    <a:pt x="61146" y="2240293"/>
                  </a:lnTo>
                  <a:cubicBezTo>
                    <a:pt x="27376" y="2240293"/>
                    <a:pt x="0" y="2212917"/>
                    <a:pt x="0" y="2179147"/>
                  </a:cubicBezTo>
                  <a:lnTo>
                    <a:pt x="0" y="61146"/>
                  </a:lnTo>
                  <a:cubicBezTo>
                    <a:pt x="0" y="27376"/>
                    <a:pt x="27376" y="0"/>
                    <a:pt x="61146" y="0"/>
                  </a:cubicBezTo>
                  <a:close/>
                </a:path>
              </a:pathLst>
            </a:custGeom>
            <a:solidFill>
              <a:srgbClr val="F7EFE2"/>
            </a:solidFill>
            <a:ln w="38100" cap="rnd">
              <a:solidFill>
                <a:srgbClr val="8A5F36"/>
              </a:solidFill>
              <a:round/>
            </a:ln>
          </p:spPr>
        </p:sp>
        <p:sp>
          <p:nvSpPr>
            <p:cNvPr id="13" name="TextBox 13"/>
            <p:cNvSpPr txBox="1"/>
            <p:nvPr/>
          </p:nvSpPr>
          <p:spPr>
            <a:xfrm>
              <a:off x="0" y="-28575"/>
              <a:ext cx="812800" cy="841375"/>
            </a:xfrm>
            <a:prstGeom prst="rect">
              <a:avLst/>
            </a:prstGeom>
          </p:spPr>
          <p:txBody>
            <a:bodyPr lIns="50800" tIns="50800" rIns="50800" bIns="50800" rtlCol="0" anchor="ctr"/>
            <a:lstStyle/>
            <a:p>
              <a:pPr algn="ctr">
                <a:lnSpc>
                  <a:spcPts val="2660"/>
                </a:lnSpc>
              </a:pPr>
            </a:p>
          </p:txBody>
        </p:sp>
      </p:grpSp>
      <p:grpSp>
        <p:nvGrpSpPr>
          <p:cNvPr id="14" name="Group 14"/>
          <p:cNvGrpSpPr/>
          <p:nvPr/>
        </p:nvGrpSpPr>
        <p:grpSpPr>
          <a:xfrm rot="-10800000">
            <a:off x="1518677" y="851051"/>
            <a:ext cx="8330706" cy="8506112"/>
            <a:chOff x="0" y="0"/>
            <a:chExt cx="2194095" cy="2240293"/>
          </a:xfrm>
        </p:grpSpPr>
        <p:sp>
          <p:nvSpPr>
            <p:cNvPr id="15" name="Freeform 15"/>
            <p:cNvSpPr/>
            <p:nvPr/>
          </p:nvSpPr>
          <p:spPr>
            <a:xfrm>
              <a:off x="0" y="0"/>
              <a:ext cx="2194095" cy="2240293"/>
            </a:xfrm>
            <a:custGeom>
              <a:avLst/>
              <a:gdLst/>
              <a:ahLst/>
              <a:cxnLst/>
              <a:rect l="l" t="t" r="r" b="b"/>
              <a:pathLst>
                <a:path w="2194095" h="2240293">
                  <a:moveTo>
                    <a:pt x="47395" y="0"/>
                  </a:moveTo>
                  <a:lnTo>
                    <a:pt x="2146700" y="0"/>
                  </a:lnTo>
                  <a:cubicBezTo>
                    <a:pt x="2159270" y="0"/>
                    <a:pt x="2171325" y="4993"/>
                    <a:pt x="2180213" y="13882"/>
                  </a:cubicBezTo>
                  <a:cubicBezTo>
                    <a:pt x="2189102" y="22770"/>
                    <a:pt x="2194095" y="34825"/>
                    <a:pt x="2194095" y="47395"/>
                  </a:cubicBezTo>
                  <a:lnTo>
                    <a:pt x="2194095" y="2192897"/>
                  </a:lnTo>
                  <a:cubicBezTo>
                    <a:pt x="2194095" y="2219073"/>
                    <a:pt x="2172876" y="2240293"/>
                    <a:pt x="2146700" y="2240293"/>
                  </a:cubicBezTo>
                  <a:lnTo>
                    <a:pt x="47395" y="2240293"/>
                  </a:lnTo>
                  <a:cubicBezTo>
                    <a:pt x="21220" y="2240293"/>
                    <a:pt x="0" y="2219073"/>
                    <a:pt x="0" y="2192897"/>
                  </a:cubicBezTo>
                  <a:lnTo>
                    <a:pt x="0" y="47395"/>
                  </a:lnTo>
                  <a:cubicBezTo>
                    <a:pt x="0" y="21220"/>
                    <a:pt x="21220" y="0"/>
                    <a:pt x="47395" y="0"/>
                  </a:cubicBezTo>
                  <a:close/>
                </a:path>
              </a:pathLst>
            </a:custGeom>
            <a:solidFill>
              <a:srgbClr val="F7EFE2"/>
            </a:solidFill>
            <a:ln w="38100" cap="rnd">
              <a:solidFill>
                <a:srgbClr val="8A5F36"/>
              </a:solidFill>
              <a:round/>
            </a:ln>
          </p:spPr>
        </p:sp>
        <p:sp>
          <p:nvSpPr>
            <p:cNvPr id="16" name="TextBox 16"/>
            <p:cNvSpPr txBox="1"/>
            <p:nvPr/>
          </p:nvSpPr>
          <p:spPr>
            <a:xfrm>
              <a:off x="0" y="-28575"/>
              <a:ext cx="812800" cy="841375"/>
            </a:xfrm>
            <a:prstGeom prst="rect">
              <a:avLst/>
            </a:prstGeom>
          </p:spPr>
          <p:txBody>
            <a:bodyPr lIns="50800" tIns="50800" rIns="50800" bIns="50800" rtlCol="0" anchor="ctr"/>
            <a:lstStyle/>
            <a:p>
              <a:pPr algn="ctr">
                <a:lnSpc>
                  <a:spcPts val="2660"/>
                </a:lnSpc>
              </a:pPr>
            </a:p>
          </p:txBody>
        </p:sp>
      </p:grpSp>
      <p:sp>
        <p:nvSpPr>
          <p:cNvPr id="17" name="Freeform 17"/>
          <p:cNvSpPr/>
          <p:nvPr/>
        </p:nvSpPr>
        <p:spPr>
          <a:xfrm rot="-10800000">
            <a:off x="10557163" y="1421214"/>
            <a:ext cx="1079108" cy="7365787"/>
          </a:xfrm>
          <a:custGeom>
            <a:avLst/>
            <a:gdLst/>
            <a:ahLst/>
            <a:cxnLst/>
            <a:rect l="l" t="t" r="r" b="b"/>
            <a:pathLst>
              <a:path w="1079108" h="7365787">
                <a:moveTo>
                  <a:pt x="0" y="0"/>
                </a:moveTo>
                <a:lnTo>
                  <a:pt x="1079108" y="0"/>
                </a:lnTo>
                <a:lnTo>
                  <a:pt x="1079108" y="7365787"/>
                </a:lnTo>
                <a:lnTo>
                  <a:pt x="0" y="7365787"/>
                </a:lnTo>
                <a:lnTo>
                  <a:pt x="0" y="0"/>
                </a:lnTo>
                <a:close/>
              </a:path>
            </a:pathLst>
          </a:custGeom>
          <a:blipFill>
            <a:blip r:embed="rId2"/>
            <a:stretch>
              <a:fillRect b="-56269"/>
            </a:stretch>
          </a:blipFill>
        </p:spPr>
      </p:sp>
      <p:sp>
        <p:nvSpPr>
          <p:cNvPr id="18" name="Freeform 18"/>
          <p:cNvSpPr/>
          <p:nvPr/>
        </p:nvSpPr>
        <p:spPr>
          <a:xfrm>
            <a:off x="1909530" y="1199243"/>
            <a:ext cx="453658" cy="471946"/>
          </a:xfrm>
          <a:custGeom>
            <a:avLst/>
            <a:gdLst/>
            <a:ahLst/>
            <a:cxnLst/>
            <a:rect l="l" t="t" r="r" b="b"/>
            <a:pathLst>
              <a:path w="453658" h="471946">
                <a:moveTo>
                  <a:pt x="0" y="0"/>
                </a:moveTo>
                <a:lnTo>
                  <a:pt x="453658" y="0"/>
                </a:lnTo>
                <a:lnTo>
                  <a:pt x="453658" y="471946"/>
                </a:lnTo>
                <a:lnTo>
                  <a:pt x="0" y="471946"/>
                </a:lnTo>
                <a:lnTo>
                  <a:pt x="0" y="0"/>
                </a:lnTo>
                <a:close/>
              </a:path>
            </a:pathLst>
          </a:custGeom>
          <a:blipFill>
            <a:blip r:embed="rId3"/>
            <a:stretch>
              <a:fillRect/>
            </a:stretch>
          </a:blipFill>
        </p:spPr>
      </p:sp>
      <p:sp>
        <p:nvSpPr>
          <p:cNvPr id="20" name="Freeform 20"/>
          <p:cNvSpPr/>
          <p:nvPr/>
        </p:nvSpPr>
        <p:spPr>
          <a:xfrm>
            <a:off x="13019739" y="1168667"/>
            <a:ext cx="5052337" cy="1230933"/>
          </a:xfrm>
          <a:custGeom>
            <a:avLst/>
            <a:gdLst/>
            <a:ahLst/>
            <a:cxnLst/>
            <a:rect l="l" t="t" r="r" b="b"/>
            <a:pathLst>
              <a:path w="5052337" h="1230933">
                <a:moveTo>
                  <a:pt x="0" y="0"/>
                </a:moveTo>
                <a:lnTo>
                  <a:pt x="5052337" y="0"/>
                </a:lnTo>
                <a:lnTo>
                  <a:pt x="5052337" y="1230933"/>
                </a:lnTo>
                <a:lnTo>
                  <a:pt x="0" y="1230933"/>
                </a:lnTo>
                <a:lnTo>
                  <a:pt x="0" y="0"/>
                </a:lnTo>
                <a:close/>
              </a:path>
            </a:pathLst>
          </a:custGeom>
          <a:blipFill>
            <a:blip r:embed="rId4"/>
            <a:stretch>
              <a:fillRect/>
            </a:stretch>
          </a:blipFill>
        </p:spPr>
      </p:sp>
      <p:sp>
        <p:nvSpPr>
          <p:cNvPr id="21" name="Freeform 21"/>
          <p:cNvSpPr/>
          <p:nvPr/>
        </p:nvSpPr>
        <p:spPr>
          <a:xfrm rot="-342970">
            <a:off x="13131151" y="2432767"/>
            <a:ext cx="5374029" cy="5421467"/>
          </a:xfrm>
          <a:custGeom>
            <a:avLst/>
            <a:gdLst/>
            <a:ahLst/>
            <a:cxnLst/>
            <a:rect l="l" t="t" r="r" b="b"/>
            <a:pathLst>
              <a:path w="5374029" h="5421467">
                <a:moveTo>
                  <a:pt x="0" y="0"/>
                </a:moveTo>
                <a:lnTo>
                  <a:pt x="5374029" y="0"/>
                </a:lnTo>
                <a:lnTo>
                  <a:pt x="5374029" y="5421466"/>
                </a:lnTo>
                <a:lnTo>
                  <a:pt x="0" y="5421466"/>
                </a:lnTo>
                <a:lnTo>
                  <a:pt x="0" y="0"/>
                </a:lnTo>
                <a:close/>
              </a:path>
            </a:pathLst>
          </a:custGeom>
          <a:blipFill>
            <a:blip r:embed="rId5"/>
            <a:stretch>
              <a:fillRect/>
            </a:stretch>
          </a:blipFill>
        </p:spPr>
      </p:sp>
      <p:sp>
        <p:nvSpPr>
          <p:cNvPr id="22" name="Freeform 22"/>
          <p:cNvSpPr/>
          <p:nvPr/>
        </p:nvSpPr>
        <p:spPr>
          <a:xfrm>
            <a:off x="16065396" y="3648380"/>
            <a:ext cx="3201198" cy="4631028"/>
          </a:xfrm>
          <a:custGeom>
            <a:avLst/>
            <a:gdLst/>
            <a:ahLst/>
            <a:cxnLst/>
            <a:rect l="l" t="t" r="r" b="b"/>
            <a:pathLst>
              <a:path w="3201198" h="4631028">
                <a:moveTo>
                  <a:pt x="0" y="0"/>
                </a:moveTo>
                <a:lnTo>
                  <a:pt x="3201198" y="0"/>
                </a:lnTo>
                <a:lnTo>
                  <a:pt x="3201198" y="4631028"/>
                </a:lnTo>
                <a:lnTo>
                  <a:pt x="0" y="4631028"/>
                </a:lnTo>
                <a:lnTo>
                  <a:pt x="0" y="0"/>
                </a:lnTo>
                <a:close/>
              </a:path>
            </a:pathLst>
          </a:custGeom>
          <a:blipFill>
            <a:blip r:embed="rId6"/>
            <a:stretch>
              <a:fillRect/>
            </a:stretch>
          </a:blipFill>
        </p:spPr>
      </p:sp>
      <p:sp>
        <p:nvSpPr>
          <p:cNvPr id="23" name="Freeform 23"/>
          <p:cNvSpPr/>
          <p:nvPr/>
        </p:nvSpPr>
        <p:spPr>
          <a:xfrm>
            <a:off x="16955546" y="7146113"/>
            <a:ext cx="2147018" cy="1188911"/>
          </a:xfrm>
          <a:custGeom>
            <a:avLst/>
            <a:gdLst/>
            <a:ahLst/>
            <a:cxnLst/>
            <a:rect l="l" t="t" r="r" b="b"/>
            <a:pathLst>
              <a:path w="2147018" h="1188911">
                <a:moveTo>
                  <a:pt x="0" y="0"/>
                </a:moveTo>
                <a:lnTo>
                  <a:pt x="2147018" y="0"/>
                </a:lnTo>
                <a:lnTo>
                  <a:pt x="2147018" y="1188911"/>
                </a:lnTo>
                <a:lnTo>
                  <a:pt x="0" y="1188911"/>
                </a:lnTo>
                <a:lnTo>
                  <a:pt x="0" y="0"/>
                </a:lnTo>
                <a:close/>
              </a:path>
            </a:pathLst>
          </a:custGeom>
          <a:blipFill>
            <a:blip r:embed="rId7"/>
            <a:stretch>
              <a:fillRect/>
            </a:stretch>
          </a:blipFill>
        </p:spPr>
      </p:sp>
      <p:sp>
        <p:nvSpPr>
          <p:cNvPr id="24" name="TextBox 24"/>
          <p:cNvSpPr txBox="1"/>
          <p:nvPr/>
        </p:nvSpPr>
        <p:spPr>
          <a:xfrm>
            <a:off x="13505796" y="1345851"/>
            <a:ext cx="7704694" cy="738664"/>
          </a:xfrm>
          <a:prstGeom prst="rect">
            <a:avLst/>
          </a:prstGeom>
        </p:spPr>
        <p:txBody>
          <a:bodyPr wrap="square" lIns="0" tIns="0" rIns="0" bIns="0" rtlCol="0" anchor="t">
            <a:spAutoFit/>
          </a:bodyPr>
          <a:lstStyle/>
          <a:p>
            <a:r>
              <a:rPr lang="vi-VN" sz="4800" b="1">
                <a:latin typeface="Times New Roman" panose="02020603050405020304" pitchFamily="18" charset="0"/>
                <a:cs typeface="Times New Roman" panose="02020603050405020304" pitchFamily="18" charset="0"/>
              </a:rPr>
              <a:t>Gợi ý: Bài tập 2</a:t>
            </a:r>
            <a:endParaRPr lang="en-US" sz="4800" b="1" spc="744">
              <a:solidFill>
                <a:srgbClr val="000000"/>
              </a:solidFill>
              <a:latin typeface="Times New Roman" panose="02020603050405020304" pitchFamily="18" charset="0"/>
              <a:cs typeface="Times New Roman" panose="02020603050405020304" pitchFamily="18" charset="0"/>
            </a:endParaRPr>
          </a:p>
        </p:txBody>
      </p:sp>
      <p:sp>
        <p:nvSpPr>
          <p:cNvPr id="27" name="TextBox 27"/>
          <p:cNvSpPr txBox="1"/>
          <p:nvPr/>
        </p:nvSpPr>
        <p:spPr>
          <a:xfrm>
            <a:off x="2363188" y="1059128"/>
            <a:ext cx="6787805" cy="1354217"/>
          </a:xfrm>
          <a:prstGeom prst="rect">
            <a:avLst/>
          </a:prstGeom>
        </p:spPr>
        <p:txBody>
          <a:bodyPr lIns="0" tIns="0" rIns="0" bIns="0" rtlCol="0" anchor="t">
            <a:spAutoFit/>
          </a:bodyPr>
          <a:lstStyle/>
          <a:p>
            <a:pPr algn="ctr"/>
            <a:r>
              <a:rPr lang="vi-VN" sz="4400" b="1">
                <a:latin typeface="Times New Roman" panose="02020603050405020304" pitchFamily="18" charset="0"/>
                <a:cs typeface="Times New Roman" panose="02020603050405020304" pitchFamily="18" charset="0"/>
              </a:rPr>
              <a:t>Đối với bản thân người mắc “bệnh sĩ”</a:t>
            </a:r>
            <a:endParaRPr lang="en-GB" sz="4400" b="1">
              <a:latin typeface="Times New Roman" panose="02020603050405020304" pitchFamily="18" charset="0"/>
              <a:cs typeface="Times New Roman" panose="02020603050405020304" pitchFamily="18" charset="0"/>
            </a:endParaRPr>
          </a:p>
        </p:txBody>
      </p:sp>
      <p:sp>
        <p:nvSpPr>
          <p:cNvPr id="28" name="Rectangle 27"/>
          <p:cNvSpPr/>
          <p:nvPr/>
        </p:nvSpPr>
        <p:spPr>
          <a:xfrm>
            <a:off x="1828555" y="2860664"/>
            <a:ext cx="7556870" cy="5693866"/>
          </a:xfrm>
          <a:prstGeom prst="rect">
            <a:avLst/>
          </a:prstGeom>
        </p:spPr>
        <p:txBody>
          <a:bodyPr wrap="square">
            <a:spAutoFit/>
          </a:bodyPr>
          <a:lstStyle/>
          <a:p>
            <a:pPr algn="just">
              <a:lnSpc>
                <a:spcPct val="130000"/>
              </a:lnSpc>
              <a:spcAft>
                <a:spcPts val="0"/>
              </a:spcAft>
            </a:pPr>
            <a:r>
              <a:rPr lang="vi-VN"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Khiến tâm lí con người trở nên cực đoan, méo mó, quá chú trọng về cái nhìn của người khác và vẻ ngoài của bản thân.</a:t>
            </a:r>
            <a:endParaRPr lang="en-GB" sz="2800">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30000"/>
              </a:lnSpc>
              <a:spcAft>
                <a:spcPts val="0"/>
              </a:spcAft>
            </a:pPr>
            <a:r>
              <a:rPr lang="vi-VN"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Dẫn đến các hành vi bắt chước, huênh hoang, khoác lác, nói dối để đắp nặn một vẻ ngoài như ao ước để có được thể diện.</a:t>
            </a:r>
            <a:endParaRPr lang="en-GB" sz="2800">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30000"/>
              </a:lnSpc>
              <a:spcAft>
                <a:spcPts val="0"/>
              </a:spcAft>
            </a:pPr>
            <a:r>
              <a:rPr lang="vi-VN"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Đưa bản thân vào một guồng quay nặng nề cho những hư vinh. Ảo tưởng về bản thân khiến họ vỡ mộng; không thể thành công trong cuộc sống.</a:t>
            </a:r>
            <a:endParaRPr lang="en-GB" sz="2800">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30000"/>
              </a:lnSpc>
              <a:spcAft>
                <a:spcPts val="0"/>
              </a:spcAft>
            </a:pPr>
            <a:r>
              <a:rPr lang="vi-VN"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Trở thành trò cười cho mọi người.</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4">
                                            <p:txEl>
                                              <p:pRg st="0" end="0"/>
                                            </p:txEl>
                                          </p:spTgt>
                                        </p:tgtEl>
                                        <p:attrNameLst>
                                          <p:attrName>style.visibility</p:attrName>
                                        </p:attrNameLst>
                                      </p:cBhvr>
                                      <p:to>
                                        <p:strVal val="visible"/>
                                      </p:to>
                                    </p:set>
                                    <p:animEffect transition="in" filter="fade">
                                      <p:cBhvr>
                                        <p:cTn id="7" dur="1000"/>
                                        <p:tgtEl>
                                          <p:spTgt spid="24">
                                            <p:txEl>
                                              <p:pRg st="0" end="0"/>
                                            </p:txEl>
                                          </p:spTgt>
                                        </p:tgtEl>
                                      </p:cBhvr>
                                    </p:animEffect>
                                    <p:anim calcmode="lin" valueType="num">
                                      <p:cBhvr>
                                        <p:cTn id="8" dur="1000" fill="hold"/>
                                        <p:tgtEl>
                                          <p:spTgt spid="2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fade">
                                      <p:cBhvr>
                                        <p:cTn id="14" dur="1000"/>
                                        <p:tgtEl>
                                          <p:spTgt spid="18"/>
                                        </p:tgtEl>
                                      </p:cBhvr>
                                    </p:animEffect>
                                    <p:anim calcmode="lin" valueType="num">
                                      <p:cBhvr>
                                        <p:cTn id="15" dur="1000" fill="hold"/>
                                        <p:tgtEl>
                                          <p:spTgt spid="18"/>
                                        </p:tgtEl>
                                        <p:attrNameLst>
                                          <p:attrName>ppt_x</p:attrName>
                                        </p:attrNameLst>
                                      </p:cBhvr>
                                      <p:tavLst>
                                        <p:tav tm="0">
                                          <p:val>
                                            <p:strVal val="#ppt_x"/>
                                          </p:val>
                                        </p:tav>
                                        <p:tav tm="100000">
                                          <p:val>
                                            <p:strVal val="#ppt_x"/>
                                          </p:val>
                                        </p:tav>
                                      </p:tavLst>
                                    </p:anim>
                                    <p:anim calcmode="lin" valueType="num">
                                      <p:cBhvr>
                                        <p:cTn id="16" dur="1000" fill="hold"/>
                                        <p:tgtEl>
                                          <p:spTgt spid="18"/>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27"/>
                                        </p:tgtEl>
                                        <p:attrNameLst>
                                          <p:attrName>style.visibility</p:attrName>
                                        </p:attrNameLst>
                                      </p:cBhvr>
                                      <p:to>
                                        <p:strVal val="visible"/>
                                      </p:to>
                                    </p:set>
                                    <p:animEffect transition="in" filter="fade">
                                      <p:cBhvr>
                                        <p:cTn id="19" dur="1000"/>
                                        <p:tgtEl>
                                          <p:spTgt spid="27"/>
                                        </p:tgtEl>
                                      </p:cBhvr>
                                    </p:animEffect>
                                    <p:anim calcmode="lin" valueType="num">
                                      <p:cBhvr>
                                        <p:cTn id="20" dur="1000" fill="hold"/>
                                        <p:tgtEl>
                                          <p:spTgt spid="27"/>
                                        </p:tgtEl>
                                        <p:attrNameLst>
                                          <p:attrName>ppt_x</p:attrName>
                                        </p:attrNameLst>
                                      </p:cBhvr>
                                      <p:tavLst>
                                        <p:tav tm="0">
                                          <p:val>
                                            <p:strVal val="#ppt_x"/>
                                          </p:val>
                                        </p:tav>
                                        <p:tav tm="100000">
                                          <p:val>
                                            <p:strVal val="#ppt_x"/>
                                          </p:val>
                                        </p:tav>
                                      </p:tavLst>
                                    </p:anim>
                                    <p:anim calcmode="lin" valueType="num">
                                      <p:cBhvr>
                                        <p:cTn id="21"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28"/>
                                        </p:tgtEl>
                                        <p:attrNameLst>
                                          <p:attrName>style.visibility</p:attrName>
                                        </p:attrNameLst>
                                      </p:cBhvr>
                                      <p:to>
                                        <p:strVal val="visible"/>
                                      </p:to>
                                    </p:set>
                                    <p:animEffect transition="in" filter="barn(inVertical)">
                                      <p:cBhvr>
                                        <p:cTn id="26"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8" grpId="0"/>
    </p:bldLst>
  </p:timing>
</p:sld>
</file>

<file path=ppt/slides/slide57.xml><?xml version="1.0" encoding="utf-8"?>
<p:sld xmlns:a="http://schemas.openxmlformats.org/drawingml/2006/main" xmlns:r="http://schemas.openxmlformats.org/officeDocument/2006/relationships" xmlns:p="http://schemas.openxmlformats.org/presentationml/2006/main">
  <p:cSld>
    <p:bg>
      <p:bgPr>
        <a:solidFill>
          <a:srgbClr val="FAF9F0"/>
        </a:solidFill>
        <a:effectLst/>
      </p:bgPr>
    </p:bg>
    <p:spTree>
      <p:nvGrpSpPr>
        <p:cNvPr id="1" name=""/>
        <p:cNvGrpSpPr/>
        <p:nvPr/>
      </p:nvGrpSpPr>
      <p:grpSpPr>
        <a:xfrm>
          <a:off x="0" y="0"/>
          <a:ext cx="0" cy="0"/>
          <a:chOff x="0" y="0"/>
          <a:chExt cx="0" cy="0"/>
        </a:xfrm>
      </p:grpSpPr>
      <p:grpSp>
        <p:nvGrpSpPr>
          <p:cNvPr id="2" name="Group 2"/>
          <p:cNvGrpSpPr/>
          <p:nvPr/>
        </p:nvGrpSpPr>
        <p:grpSpPr>
          <a:xfrm>
            <a:off x="-1432044" y="0"/>
            <a:ext cx="20399600" cy="10287000"/>
            <a:chOff x="0" y="0"/>
            <a:chExt cx="27199466" cy="13716000"/>
          </a:xfrm>
        </p:grpSpPr>
        <p:sp>
          <p:nvSpPr>
            <p:cNvPr id="3" name="Freeform 3"/>
            <p:cNvSpPr/>
            <p:nvPr/>
          </p:nvSpPr>
          <p:spPr>
            <a:xfrm>
              <a:off x="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1">
                <a:alphaModFix amt="19999"/>
              </a:blip>
              <a:stretch>
                <a:fillRect/>
              </a:stretch>
            </a:blipFill>
          </p:spPr>
        </p:sp>
        <p:sp>
          <p:nvSpPr>
            <p:cNvPr id="4" name="Freeform 4"/>
            <p:cNvSpPr/>
            <p:nvPr/>
          </p:nvSpPr>
          <p:spPr>
            <a:xfrm>
              <a:off x="13483466"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1">
                <a:alphaModFix amt="19999"/>
              </a:blip>
              <a:stretch>
                <a:fillRect/>
              </a:stretch>
            </a:blipFill>
          </p:spPr>
        </p:sp>
      </p:grpSp>
      <p:grpSp>
        <p:nvGrpSpPr>
          <p:cNvPr id="5" name="Group 5"/>
          <p:cNvGrpSpPr/>
          <p:nvPr/>
        </p:nvGrpSpPr>
        <p:grpSpPr>
          <a:xfrm rot="-10800000">
            <a:off x="1028700" y="419841"/>
            <a:ext cx="9881496" cy="9447319"/>
            <a:chOff x="0" y="0"/>
            <a:chExt cx="2602534" cy="2488183"/>
          </a:xfrm>
        </p:grpSpPr>
        <p:sp>
          <p:nvSpPr>
            <p:cNvPr id="6" name="Freeform 6"/>
            <p:cNvSpPr/>
            <p:nvPr/>
          </p:nvSpPr>
          <p:spPr>
            <a:xfrm>
              <a:off x="0" y="0"/>
              <a:ext cx="2602534" cy="2488183"/>
            </a:xfrm>
            <a:custGeom>
              <a:avLst/>
              <a:gdLst/>
              <a:ahLst/>
              <a:cxnLst/>
              <a:rect l="l" t="t" r="r" b="b"/>
              <a:pathLst>
                <a:path w="2602534" h="2488183">
                  <a:moveTo>
                    <a:pt x="39957" y="0"/>
                  </a:moveTo>
                  <a:lnTo>
                    <a:pt x="2562577" y="0"/>
                  </a:lnTo>
                  <a:cubicBezTo>
                    <a:pt x="2584644" y="0"/>
                    <a:pt x="2602534" y="17889"/>
                    <a:pt x="2602534" y="39957"/>
                  </a:cubicBezTo>
                  <a:lnTo>
                    <a:pt x="2602534" y="2448226"/>
                  </a:lnTo>
                  <a:cubicBezTo>
                    <a:pt x="2602534" y="2470293"/>
                    <a:pt x="2584644" y="2488183"/>
                    <a:pt x="2562577" y="2488183"/>
                  </a:cubicBezTo>
                  <a:lnTo>
                    <a:pt x="39957" y="2488183"/>
                  </a:lnTo>
                  <a:cubicBezTo>
                    <a:pt x="17889" y="2488183"/>
                    <a:pt x="0" y="2470293"/>
                    <a:pt x="0" y="2448226"/>
                  </a:cubicBezTo>
                  <a:lnTo>
                    <a:pt x="0" y="39957"/>
                  </a:lnTo>
                  <a:cubicBezTo>
                    <a:pt x="0" y="17889"/>
                    <a:pt x="17889" y="0"/>
                    <a:pt x="39957" y="0"/>
                  </a:cubicBezTo>
                  <a:close/>
                </a:path>
              </a:pathLst>
            </a:custGeom>
            <a:solidFill>
              <a:srgbClr val="825445"/>
            </a:solidFill>
          </p:spPr>
        </p:sp>
        <p:sp>
          <p:nvSpPr>
            <p:cNvPr id="7" name="TextBox 7"/>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grpSp>
        <p:nvGrpSpPr>
          <p:cNvPr id="8" name="Group 8"/>
          <p:cNvGrpSpPr/>
          <p:nvPr/>
        </p:nvGrpSpPr>
        <p:grpSpPr>
          <a:xfrm rot="-10800000">
            <a:off x="11223816" y="419841"/>
            <a:ext cx="7962212" cy="9447319"/>
            <a:chOff x="0" y="0"/>
            <a:chExt cx="2097044" cy="2488183"/>
          </a:xfrm>
        </p:grpSpPr>
        <p:sp>
          <p:nvSpPr>
            <p:cNvPr id="9" name="Freeform 9"/>
            <p:cNvSpPr/>
            <p:nvPr/>
          </p:nvSpPr>
          <p:spPr>
            <a:xfrm>
              <a:off x="0" y="0"/>
              <a:ext cx="2097044" cy="2488183"/>
            </a:xfrm>
            <a:custGeom>
              <a:avLst/>
              <a:gdLst/>
              <a:ahLst/>
              <a:cxnLst/>
              <a:rect l="l" t="t" r="r" b="b"/>
              <a:pathLst>
                <a:path w="2097044" h="2488183">
                  <a:moveTo>
                    <a:pt x="49589" y="0"/>
                  </a:moveTo>
                  <a:lnTo>
                    <a:pt x="2047454" y="0"/>
                  </a:lnTo>
                  <a:cubicBezTo>
                    <a:pt x="2074842" y="0"/>
                    <a:pt x="2097044" y="22202"/>
                    <a:pt x="2097044" y="49589"/>
                  </a:cubicBezTo>
                  <a:lnTo>
                    <a:pt x="2097044" y="2438594"/>
                  </a:lnTo>
                  <a:cubicBezTo>
                    <a:pt x="2097044" y="2451746"/>
                    <a:pt x="2091819" y="2464359"/>
                    <a:pt x="2082519" y="2473659"/>
                  </a:cubicBezTo>
                  <a:cubicBezTo>
                    <a:pt x="2073220" y="2482958"/>
                    <a:pt x="2060606" y="2488183"/>
                    <a:pt x="2047454" y="2488183"/>
                  </a:cubicBezTo>
                  <a:lnTo>
                    <a:pt x="49589" y="2488183"/>
                  </a:lnTo>
                  <a:cubicBezTo>
                    <a:pt x="36437" y="2488183"/>
                    <a:pt x="23824" y="2482958"/>
                    <a:pt x="14524" y="2473659"/>
                  </a:cubicBezTo>
                  <a:cubicBezTo>
                    <a:pt x="5225" y="2464359"/>
                    <a:pt x="0" y="2451746"/>
                    <a:pt x="0" y="2438594"/>
                  </a:cubicBezTo>
                  <a:lnTo>
                    <a:pt x="0" y="49589"/>
                  </a:lnTo>
                  <a:cubicBezTo>
                    <a:pt x="0" y="36437"/>
                    <a:pt x="5225" y="23824"/>
                    <a:pt x="14524" y="14524"/>
                  </a:cubicBezTo>
                  <a:cubicBezTo>
                    <a:pt x="23824" y="5225"/>
                    <a:pt x="36437" y="0"/>
                    <a:pt x="49589" y="0"/>
                  </a:cubicBezTo>
                  <a:close/>
                </a:path>
              </a:pathLst>
            </a:custGeom>
            <a:solidFill>
              <a:srgbClr val="825445"/>
            </a:solidFill>
          </p:spPr>
        </p:sp>
        <p:sp>
          <p:nvSpPr>
            <p:cNvPr id="10" name="TextBox 10"/>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grpSp>
        <p:nvGrpSpPr>
          <p:cNvPr id="11" name="Group 11"/>
          <p:cNvGrpSpPr/>
          <p:nvPr/>
        </p:nvGrpSpPr>
        <p:grpSpPr>
          <a:xfrm rot="-10800000">
            <a:off x="12344052" y="851051"/>
            <a:ext cx="6457329" cy="8506112"/>
            <a:chOff x="0" y="0"/>
            <a:chExt cx="1700696" cy="2240293"/>
          </a:xfrm>
        </p:grpSpPr>
        <p:sp>
          <p:nvSpPr>
            <p:cNvPr id="12" name="Freeform 12"/>
            <p:cNvSpPr/>
            <p:nvPr/>
          </p:nvSpPr>
          <p:spPr>
            <a:xfrm>
              <a:off x="0" y="0"/>
              <a:ext cx="1700696" cy="2240293"/>
            </a:xfrm>
            <a:custGeom>
              <a:avLst/>
              <a:gdLst/>
              <a:ahLst/>
              <a:cxnLst/>
              <a:rect l="l" t="t" r="r" b="b"/>
              <a:pathLst>
                <a:path w="1700696" h="2240293">
                  <a:moveTo>
                    <a:pt x="61146" y="0"/>
                  </a:moveTo>
                  <a:lnTo>
                    <a:pt x="1639550" y="0"/>
                  </a:lnTo>
                  <a:cubicBezTo>
                    <a:pt x="1673320" y="0"/>
                    <a:pt x="1700696" y="27376"/>
                    <a:pt x="1700696" y="61146"/>
                  </a:cubicBezTo>
                  <a:lnTo>
                    <a:pt x="1700696" y="2179147"/>
                  </a:lnTo>
                  <a:cubicBezTo>
                    <a:pt x="1700696" y="2195364"/>
                    <a:pt x="1694254" y="2210917"/>
                    <a:pt x="1682786" y="2222384"/>
                  </a:cubicBezTo>
                  <a:cubicBezTo>
                    <a:pt x="1671319" y="2233851"/>
                    <a:pt x="1655767" y="2240293"/>
                    <a:pt x="1639550" y="2240293"/>
                  </a:cubicBezTo>
                  <a:lnTo>
                    <a:pt x="61146" y="2240293"/>
                  </a:lnTo>
                  <a:cubicBezTo>
                    <a:pt x="27376" y="2240293"/>
                    <a:pt x="0" y="2212917"/>
                    <a:pt x="0" y="2179147"/>
                  </a:cubicBezTo>
                  <a:lnTo>
                    <a:pt x="0" y="61146"/>
                  </a:lnTo>
                  <a:cubicBezTo>
                    <a:pt x="0" y="27376"/>
                    <a:pt x="27376" y="0"/>
                    <a:pt x="61146" y="0"/>
                  </a:cubicBezTo>
                  <a:close/>
                </a:path>
              </a:pathLst>
            </a:custGeom>
            <a:solidFill>
              <a:srgbClr val="F7EFE2"/>
            </a:solidFill>
            <a:ln w="38100" cap="rnd">
              <a:solidFill>
                <a:srgbClr val="8A5F36"/>
              </a:solidFill>
              <a:round/>
            </a:ln>
          </p:spPr>
        </p:sp>
        <p:sp>
          <p:nvSpPr>
            <p:cNvPr id="13" name="TextBox 13"/>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grpSp>
        <p:nvGrpSpPr>
          <p:cNvPr id="14" name="Group 14"/>
          <p:cNvGrpSpPr/>
          <p:nvPr/>
        </p:nvGrpSpPr>
        <p:grpSpPr>
          <a:xfrm rot="-10800000">
            <a:off x="1518677" y="851051"/>
            <a:ext cx="8330706" cy="8506112"/>
            <a:chOff x="0" y="0"/>
            <a:chExt cx="2194095" cy="2240293"/>
          </a:xfrm>
        </p:grpSpPr>
        <p:sp>
          <p:nvSpPr>
            <p:cNvPr id="15" name="Freeform 15"/>
            <p:cNvSpPr/>
            <p:nvPr/>
          </p:nvSpPr>
          <p:spPr>
            <a:xfrm>
              <a:off x="0" y="0"/>
              <a:ext cx="2194095" cy="2240293"/>
            </a:xfrm>
            <a:custGeom>
              <a:avLst/>
              <a:gdLst/>
              <a:ahLst/>
              <a:cxnLst/>
              <a:rect l="l" t="t" r="r" b="b"/>
              <a:pathLst>
                <a:path w="2194095" h="2240293">
                  <a:moveTo>
                    <a:pt x="47395" y="0"/>
                  </a:moveTo>
                  <a:lnTo>
                    <a:pt x="2146700" y="0"/>
                  </a:lnTo>
                  <a:cubicBezTo>
                    <a:pt x="2159270" y="0"/>
                    <a:pt x="2171325" y="4993"/>
                    <a:pt x="2180213" y="13882"/>
                  </a:cubicBezTo>
                  <a:cubicBezTo>
                    <a:pt x="2189102" y="22770"/>
                    <a:pt x="2194095" y="34825"/>
                    <a:pt x="2194095" y="47395"/>
                  </a:cubicBezTo>
                  <a:lnTo>
                    <a:pt x="2194095" y="2192897"/>
                  </a:lnTo>
                  <a:cubicBezTo>
                    <a:pt x="2194095" y="2219073"/>
                    <a:pt x="2172876" y="2240293"/>
                    <a:pt x="2146700" y="2240293"/>
                  </a:cubicBezTo>
                  <a:lnTo>
                    <a:pt x="47395" y="2240293"/>
                  </a:lnTo>
                  <a:cubicBezTo>
                    <a:pt x="21220" y="2240293"/>
                    <a:pt x="0" y="2219073"/>
                    <a:pt x="0" y="2192897"/>
                  </a:cubicBezTo>
                  <a:lnTo>
                    <a:pt x="0" y="47395"/>
                  </a:lnTo>
                  <a:cubicBezTo>
                    <a:pt x="0" y="21220"/>
                    <a:pt x="21220" y="0"/>
                    <a:pt x="47395" y="0"/>
                  </a:cubicBezTo>
                  <a:close/>
                </a:path>
              </a:pathLst>
            </a:custGeom>
            <a:solidFill>
              <a:srgbClr val="F7EFE2"/>
            </a:solidFill>
            <a:ln w="38100" cap="rnd">
              <a:solidFill>
                <a:srgbClr val="8A5F36"/>
              </a:solidFill>
              <a:round/>
            </a:ln>
          </p:spPr>
        </p:sp>
        <p:sp>
          <p:nvSpPr>
            <p:cNvPr id="16" name="TextBox 16"/>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sp>
        <p:nvSpPr>
          <p:cNvPr id="17" name="Freeform 17"/>
          <p:cNvSpPr/>
          <p:nvPr/>
        </p:nvSpPr>
        <p:spPr>
          <a:xfrm rot="-10800000">
            <a:off x="10557163" y="1421214"/>
            <a:ext cx="1079108" cy="7365787"/>
          </a:xfrm>
          <a:custGeom>
            <a:avLst/>
            <a:gdLst/>
            <a:ahLst/>
            <a:cxnLst/>
            <a:rect l="l" t="t" r="r" b="b"/>
            <a:pathLst>
              <a:path w="1079108" h="7365787">
                <a:moveTo>
                  <a:pt x="0" y="0"/>
                </a:moveTo>
                <a:lnTo>
                  <a:pt x="1079108" y="0"/>
                </a:lnTo>
                <a:lnTo>
                  <a:pt x="1079108" y="7365787"/>
                </a:lnTo>
                <a:lnTo>
                  <a:pt x="0" y="7365787"/>
                </a:lnTo>
                <a:lnTo>
                  <a:pt x="0" y="0"/>
                </a:lnTo>
                <a:close/>
              </a:path>
            </a:pathLst>
          </a:custGeom>
          <a:blipFill>
            <a:blip r:embed="rId2"/>
            <a:stretch>
              <a:fillRect b="-56269"/>
            </a:stretch>
          </a:blipFill>
        </p:spPr>
      </p:sp>
      <p:sp>
        <p:nvSpPr>
          <p:cNvPr id="18" name="Freeform 18"/>
          <p:cNvSpPr/>
          <p:nvPr/>
        </p:nvSpPr>
        <p:spPr>
          <a:xfrm>
            <a:off x="1924234" y="1312718"/>
            <a:ext cx="453658" cy="471946"/>
          </a:xfrm>
          <a:custGeom>
            <a:avLst/>
            <a:gdLst/>
            <a:ahLst/>
            <a:cxnLst/>
            <a:rect l="l" t="t" r="r" b="b"/>
            <a:pathLst>
              <a:path w="453658" h="471946">
                <a:moveTo>
                  <a:pt x="0" y="0"/>
                </a:moveTo>
                <a:lnTo>
                  <a:pt x="453658" y="0"/>
                </a:lnTo>
                <a:lnTo>
                  <a:pt x="453658" y="471946"/>
                </a:lnTo>
                <a:lnTo>
                  <a:pt x="0" y="471946"/>
                </a:lnTo>
                <a:lnTo>
                  <a:pt x="0" y="0"/>
                </a:lnTo>
                <a:close/>
              </a:path>
            </a:pathLst>
          </a:custGeom>
          <a:blipFill>
            <a:blip r:embed="rId3"/>
            <a:stretch>
              <a:fillRect/>
            </a:stretch>
          </a:blipFill>
        </p:spPr>
      </p:sp>
      <p:sp>
        <p:nvSpPr>
          <p:cNvPr id="20" name="Freeform 20"/>
          <p:cNvSpPr/>
          <p:nvPr/>
        </p:nvSpPr>
        <p:spPr>
          <a:xfrm>
            <a:off x="13019739" y="1168667"/>
            <a:ext cx="5052337" cy="1230933"/>
          </a:xfrm>
          <a:custGeom>
            <a:avLst/>
            <a:gdLst/>
            <a:ahLst/>
            <a:cxnLst/>
            <a:rect l="l" t="t" r="r" b="b"/>
            <a:pathLst>
              <a:path w="5052337" h="1230933">
                <a:moveTo>
                  <a:pt x="0" y="0"/>
                </a:moveTo>
                <a:lnTo>
                  <a:pt x="5052337" y="0"/>
                </a:lnTo>
                <a:lnTo>
                  <a:pt x="5052337" y="1230933"/>
                </a:lnTo>
                <a:lnTo>
                  <a:pt x="0" y="1230933"/>
                </a:lnTo>
                <a:lnTo>
                  <a:pt x="0" y="0"/>
                </a:lnTo>
                <a:close/>
              </a:path>
            </a:pathLst>
          </a:custGeom>
          <a:blipFill>
            <a:blip r:embed="rId4"/>
            <a:stretch>
              <a:fillRect/>
            </a:stretch>
          </a:blipFill>
        </p:spPr>
      </p:sp>
      <p:sp>
        <p:nvSpPr>
          <p:cNvPr id="21" name="Freeform 21"/>
          <p:cNvSpPr/>
          <p:nvPr/>
        </p:nvSpPr>
        <p:spPr>
          <a:xfrm rot="-342970">
            <a:off x="13131151" y="2432767"/>
            <a:ext cx="5374029" cy="5421467"/>
          </a:xfrm>
          <a:custGeom>
            <a:avLst/>
            <a:gdLst/>
            <a:ahLst/>
            <a:cxnLst/>
            <a:rect l="l" t="t" r="r" b="b"/>
            <a:pathLst>
              <a:path w="5374029" h="5421467">
                <a:moveTo>
                  <a:pt x="0" y="0"/>
                </a:moveTo>
                <a:lnTo>
                  <a:pt x="5374029" y="0"/>
                </a:lnTo>
                <a:lnTo>
                  <a:pt x="5374029" y="5421466"/>
                </a:lnTo>
                <a:lnTo>
                  <a:pt x="0" y="5421466"/>
                </a:lnTo>
                <a:lnTo>
                  <a:pt x="0" y="0"/>
                </a:lnTo>
                <a:close/>
              </a:path>
            </a:pathLst>
          </a:custGeom>
          <a:blipFill>
            <a:blip r:embed="rId5"/>
            <a:stretch>
              <a:fillRect/>
            </a:stretch>
          </a:blipFill>
        </p:spPr>
      </p:sp>
      <p:sp>
        <p:nvSpPr>
          <p:cNvPr id="22" name="Freeform 22"/>
          <p:cNvSpPr/>
          <p:nvPr/>
        </p:nvSpPr>
        <p:spPr>
          <a:xfrm>
            <a:off x="16065396" y="3648380"/>
            <a:ext cx="3201198" cy="4631028"/>
          </a:xfrm>
          <a:custGeom>
            <a:avLst/>
            <a:gdLst/>
            <a:ahLst/>
            <a:cxnLst/>
            <a:rect l="l" t="t" r="r" b="b"/>
            <a:pathLst>
              <a:path w="3201198" h="4631028">
                <a:moveTo>
                  <a:pt x="0" y="0"/>
                </a:moveTo>
                <a:lnTo>
                  <a:pt x="3201198" y="0"/>
                </a:lnTo>
                <a:lnTo>
                  <a:pt x="3201198" y="4631028"/>
                </a:lnTo>
                <a:lnTo>
                  <a:pt x="0" y="4631028"/>
                </a:lnTo>
                <a:lnTo>
                  <a:pt x="0" y="0"/>
                </a:lnTo>
                <a:close/>
              </a:path>
            </a:pathLst>
          </a:custGeom>
          <a:blipFill>
            <a:blip r:embed="rId6"/>
            <a:stretch>
              <a:fillRect/>
            </a:stretch>
          </a:blipFill>
        </p:spPr>
      </p:sp>
      <p:sp>
        <p:nvSpPr>
          <p:cNvPr id="23" name="Freeform 23"/>
          <p:cNvSpPr/>
          <p:nvPr/>
        </p:nvSpPr>
        <p:spPr>
          <a:xfrm>
            <a:off x="16955546" y="7146113"/>
            <a:ext cx="2147018" cy="1188911"/>
          </a:xfrm>
          <a:custGeom>
            <a:avLst/>
            <a:gdLst/>
            <a:ahLst/>
            <a:cxnLst/>
            <a:rect l="l" t="t" r="r" b="b"/>
            <a:pathLst>
              <a:path w="2147018" h="1188911">
                <a:moveTo>
                  <a:pt x="0" y="0"/>
                </a:moveTo>
                <a:lnTo>
                  <a:pt x="2147018" y="0"/>
                </a:lnTo>
                <a:lnTo>
                  <a:pt x="2147018" y="1188911"/>
                </a:lnTo>
                <a:lnTo>
                  <a:pt x="0" y="1188911"/>
                </a:lnTo>
                <a:lnTo>
                  <a:pt x="0" y="0"/>
                </a:lnTo>
                <a:close/>
              </a:path>
            </a:pathLst>
          </a:custGeom>
          <a:blipFill>
            <a:blip r:embed="rId7"/>
            <a:stretch>
              <a:fillRect/>
            </a:stretch>
          </a:blipFill>
        </p:spPr>
      </p:sp>
      <p:sp>
        <p:nvSpPr>
          <p:cNvPr id="24" name="TextBox 24"/>
          <p:cNvSpPr txBox="1"/>
          <p:nvPr/>
        </p:nvSpPr>
        <p:spPr>
          <a:xfrm>
            <a:off x="13103199" y="1439954"/>
            <a:ext cx="7704694" cy="738664"/>
          </a:xfrm>
          <a:prstGeom prst="rect">
            <a:avLst/>
          </a:prstGeom>
        </p:spPr>
        <p:txBody>
          <a:bodyPr wrap="square" lIns="0" tIns="0" rIns="0" bIns="0" rtlCol="0" anchor="t">
            <a:spAutoFit/>
          </a:bodyPr>
          <a:lstStyle/>
          <a:p>
            <a:r>
              <a:rPr lang="vi-VN" sz="4800" b="1">
                <a:solidFill>
                  <a:prstClr val="black"/>
                </a:solidFill>
                <a:latin typeface="Times New Roman" panose="02020603050405020304" pitchFamily="18" charset="0"/>
                <a:cs typeface="Times New Roman" panose="02020603050405020304" pitchFamily="18" charset="0"/>
              </a:rPr>
              <a:t>Gợi ý: Bài tập 2</a:t>
            </a:r>
            <a:endParaRPr lang="en-US" sz="4800" b="1" spc="744">
              <a:solidFill>
                <a:srgbClr val="000000"/>
              </a:solidFill>
              <a:latin typeface="Times New Roman" panose="02020603050405020304" pitchFamily="18" charset="0"/>
              <a:cs typeface="Times New Roman" panose="02020603050405020304" pitchFamily="18" charset="0"/>
            </a:endParaRPr>
          </a:p>
        </p:txBody>
      </p:sp>
      <p:sp>
        <p:nvSpPr>
          <p:cNvPr id="27" name="TextBox 27"/>
          <p:cNvSpPr txBox="1"/>
          <p:nvPr/>
        </p:nvSpPr>
        <p:spPr>
          <a:xfrm>
            <a:off x="2691512" y="1375211"/>
            <a:ext cx="6787805" cy="830997"/>
          </a:xfrm>
          <a:prstGeom prst="rect">
            <a:avLst/>
          </a:prstGeom>
        </p:spPr>
        <p:txBody>
          <a:bodyPr lIns="0" tIns="0" rIns="0" bIns="0" rtlCol="0" anchor="t">
            <a:spAutoFit/>
          </a:bodyPr>
          <a:lstStyle/>
          <a:p>
            <a:r>
              <a:rPr lang="vi-VN" sz="5400" b="1">
                <a:latin typeface="Times New Roman" panose="02020603050405020304" pitchFamily="18" charset="0"/>
                <a:cs typeface="Times New Roman" panose="02020603050405020304" pitchFamily="18" charset="0"/>
              </a:rPr>
              <a:t>Đối với xã hội</a:t>
            </a:r>
            <a:endParaRPr lang="en-GB" sz="5400" b="1">
              <a:solidFill>
                <a:prstClr val="black"/>
              </a:solidFill>
              <a:latin typeface="Times New Roman" panose="02020603050405020304" pitchFamily="18" charset="0"/>
              <a:cs typeface="Times New Roman" panose="02020603050405020304" pitchFamily="18" charset="0"/>
            </a:endParaRPr>
          </a:p>
        </p:txBody>
      </p:sp>
      <p:sp>
        <p:nvSpPr>
          <p:cNvPr id="28" name="Rectangle 27"/>
          <p:cNvSpPr/>
          <p:nvPr/>
        </p:nvSpPr>
        <p:spPr>
          <a:xfrm>
            <a:off x="1790370" y="2757995"/>
            <a:ext cx="7958815" cy="5509200"/>
          </a:xfrm>
          <a:prstGeom prst="rect">
            <a:avLst/>
          </a:prstGeom>
        </p:spPr>
        <p:txBody>
          <a:bodyPr wrap="square">
            <a:spAutoFit/>
          </a:bodyPr>
          <a:lstStyle/>
          <a:p>
            <a:pPr algn="just"/>
            <a:r>
              <a:rPr lang="vi-VN" sz="4400">
                <a:latin typeface="Times New Roman" panose="02020603050405020304" pitchFamily="18" charset="0"/>
                <a:cs typeface="Times New Roman" panose="02020603050405020304" pitchFamily="18" charset="0"/>
              </a:rPr>
              <a:t>- Khiến người tiếp xúc cảm thấy khó chịu, giao tiếp không thành công.</a:t>
            </a:r>
            <a:endParaRPr lang="en-GB" sz="4400">
              <a:latin typeface="Times New Roman" panose="02020603050405020304" pitchFamily="18" charset="0"/>
              <a:cs typeface="Times New Roman" panose="02020603050405020304" pitchFamily="18" charset="0"/>
            </a:endParaRPr>
          </a:p>
          <a:p>
            <a:pPr algn="just"/>
            <a:r>
              <a:rPr lang="vi-VN" sz="4400">
                <a:latin typeface="Times New Roman" panose="02020603050405020304" pitchFamily="18" charset="0"/>
                <a:cs typeface="Times New Roman" panose="02020603050405020304" pitchFamily="18" charset="0"/>
              </a:rPr>
              <a:t>- Làm cho xã hội tụt hậu, kìm hãm sự phát triển của xã hội.</a:t>
            </a:r>
            <a:endParaRPr lang="en-GB" sz="4400">
              <a:latin typeface="Times New Roman" panose="02020603050405020304" pitchFamily="18" charset="0"/>
              <a:cs typeface="Times New Roman" panose="02020603050405020304" pitchFamily="18" charset="0"/>
            </a:endParaRPr>
          </a:p>
          <a:p>
            <a:pPr algn="just"/>
            <a:r>
              <a:rPr lang="vi-VN" sz="4400">
                <a:latin typeface="Times New Roman" panose="02020603050405020304" pitchFamily="18" charset="0"/>
                <a:cs typeface="Times New Roman" panose="02020603050405020304" pitchFamily="18" charset="0"/>
              </a:rPr>
              <a:t>- Làm lây lan các xu hướng tiêu cực, mất đi vẻ đẹp chân thực, trong sáng của con người.</a:t>
            </a:r>
            <a:endParaRPr lang="en-GB" sz="4400">
              <a:latin typeface="Times New Roman" panose="02020603050405020304" pitchFamily="18" charset="0"/>
              <a:cs typeface="Times New Roman" panose="02020603050405020304" pitchFamily="18" charset="0"/>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rgbClr val="F7EFE2"/>
        </a:solidFill>
        <a:effectLst/>
      </p:bgPr>
    </p:bg>
    <p:spTree>
      <p:nvGrpSpPr>
        <p:cNvPr id="1" name=""/>
        <p:cNvGrpSpPr/>
        <p:nvPr/>
      </p:nvGrpSpPr>
      <p:grpSpPr>
        <a:xfrm>
          <a:off x="0" y="0"/>
          <a:ext cx="0" cy="0"/>
          <a:chOff x="0" y="0"/>
          <a:chExt cx="0" cy="0"/>
        </a:xfrm>
      </p:grpSpPr>
      <p:grpSp>
        <p:nvGrpSpPr>
          <p:cNvPr id="2" name="Group 2"/>
          <p:cNvGrpSpPr/>
          <p:nvPr/>
        </p:nvGrpSpPr>
        <p:grpSpPr>
          <a:xfrm>
            <a:off x="-1393410" y="0"/>
            <a:ext cx="20399600" cy="10287000"/>
            <a:chOff x="0" y="0"/>
            <a:chExt cx="27199466" cy="13716000"/>
          </a:xfrm>
        </p:grpSpPr>
        <p:sp>
          <p:nvSpPr>
            <p:cNvPr id="3" name="Freeform 3"/>
            <p:cNvSpPr/>
            <p:nvPr/>
          </p:nvSpPr>
          <p:spPr>
            <a:xfrm>
              <a:off x="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1">
                <a:alphaModFix amt="19999"/>
              </a:blip>
              <a:stretch>
                <a:fillRect/>
              </a:stretch>
            </a:blipFill>
          </p:spPr>
        </p:sp>
        <p:sp>
          <p:nvSpPr>
            <p:cNvPr id="4" name="Freeform 4"/>
            <p:cNvSpPr/>
            <p:nvPr/>
          </p:nvSpPr>
          <p:spPr>
            <a:xfrm>
              <a:off x="13483466"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1">
                <a:alphaModFix amt="19999"/>
              </a:blip>
              <a:stretch>
                <a:fillRect/>
              </a:stretch>
            </a:blipFill>
          </p:spPr>
        </p:sp>
      </p:grpSp>
      <p:grpSp>
        <p:nvGrpSpPr>
          <p:cNvPr id="5" name="Group 5"/>
          <p:cNvGrpSpPr/>
          <p:nvPr/>
        </p:nvGrpSpPr>
        <p:grpSpPr>
          <a:xfrm rot="10656418">
            <a:off x="1013463" y="902601"/>
            <a:ext cx="15080543" cy="8358964"/>
            <a:chOff x="0" y="0"/>
            <a:chExt cx="3971830" cy="2033805"/>
          </a:xfrm>
        </p:grpSpPr>
        <p:sp>
          <p:nvSpPr>
            <p:cNvPr id="6" name="Freeform 6"/>
            <p:cNvSpPr/>
            <p:nvPr/>
          </p:nvSpPr>
          <p:spPr>
            <a:xfrm>
              <a:off x="0" y="0"/>
              <a:ext cx="3971830" cy="2033805"/>
            </a:xfrm>
            <a:custGeom>
              <a:avLst/>
              <a:gdLst/>
              <a:ahLst/>
              <a:cxnLst/>
              <a:rect l="l" t="t" r="r" b="b"/>
              <a:pathLst>
                <a:path w="3971830" h="2033805">
                  <a:moveTo>
                    <a:pt x="26182" y="0"/>
                  </a:moveTo>
                  <a:lnTo>
                    <a:pt x="3945648" y="0"/>
                  </a:lnTo>
                  <a:cubicBezTo>
                    <a:pt x="3960108" y="0"/>
                    <a:pt x="3971830" y="11722"/>
                    <a:pt x="3971830" y="26182"/>
                  </a:cubicBezTo>
                  <a:lnTo>
                    <a:pt x="3971830" y="2007623"/>
                  </a:lnTo>
                  <a:cubicBezTo>
                    <a:pt x="3971830" y="2014567"/>
                    <a:pt x="3969072" y="2021226"/>
                    <a:pt x="3964162" y="2026136"/>
                  </a:cubicBezTo>
                  <a:cubicBezTo>
                    <a:pt x="3959251" y="2031047"/>
                    <a:pt x="3952592" y="2033805"/>
                    <a:pt x="3945648" y="2033805"/>
                  </a:cubicBezTo>
                  <a:lnTo>
                    <a:pt x="26182" y="2033805"/>
                  </a:lnTo>
                  <a:cubicBezTo>
                    <a:pt x="19238" y="2033805"/>
                    <a:pt x="12579" y="2031047"/>
                    <a:pt x="7669" y="2026136"/>
                  </a:cubicBezTo>
                  <a:cubicBezTo>
                    <a:pt x="2758" y="2021226"/>
                    <a:pt x="0" y="2014567"/>
                    <a:pt x="0" y="2007623"/>
                  </a:cubicBezTo>
                  <a:lnTo>
                    <a:pt x="0" y="26182"/>
                  </a:lnTo>
                  <a:cubicBezTo>
                    <a:pt x="0" y="19238"/>
                    <a:pt x="2758" y="12579"/>
                    <a:pt x="7669" y="7669"/>
                  </a:cubicBezTo>
                  <a:cubicBezTo>
                    <a:pt x="12579" y="2758"/>
                    <a:pt x="19238" y="0"/>
                    <a:pt x="26182" y="0"/>
                  </a:cubicBezTo>
                  <a:close/>
                </a:path>
              </a:pathLst>
            </a:custGeom>
            <a:solidFill>
              <a:srgbClr val="825445"/>
            </a:solidFill>
          </p:spPr>
        </p:sp>
        <p:sp>
          <p:nvSpPr>
            <p:cNvPr id="7" name="TextBox 7"/>
            <p:cNvSpPr txBox="1"/>
            <p:nvPr/>
          </p:nvSpPr>
          <p:spPr>
            <a:xfrm>
              <a:off x="0" y="-28575"/>
              <a:ext cx="812800" cy="841375"/>
            </a:xfrm>
            <a:prstGeom prst="rect">
              <a:avLst/>
            </a:prstGeom>
          </p:spPr>
          <p:txBody>
            <a:bodyPr lIns="50800" tIns="50800" rIns="50800" bIns="50800" rtlCol="0" anchor="ctr"/>
            <a:lstStyle/>
            <a:p>
              <a:pPr algn="ctr">
                <a:lnSpc>
                  <a:spcPts val="2660"/>
                </a:lnSpc>
              </a:pPr>
            </a:p>
          </p:txBody>
        </p:sp>
      </p:grpSp>
      <p:grpSp>
        <p:nvGrpSpPr>
          <p:cNvPr id="8" name="Group 8"/>
          <p:cNvGrpSpPr/>
          <p:nvPr/>
        </p:nvGrpSpPr>
        <p:grpSpPr>
          <a:xfrm rot="10656418">
            <a:off x="16394250" y="457670"/>
            <a:ext cx="5310462" cy="7722103"/>
            <a:chOff x="0" y="0"/>
            <a:chExt cx="1398640" cy="2033805"/>
          </a:xfrm>
        </p:grpSpPr>
        <p:sp>
          <p:nvSpPr>
            <p:cNvPr id="9" name="Freeform 9"/>
            <p:cNvSpPr/>
            <p:nvPr/>
          </p:nvSpPr>
          <p:spPr>
            <a:xfrm>
              <a:off x="0" y="0"/>
              <a:ext cx="1398640" cy="2033805"/>
            </a:xfrm>
            <a:custGeom>
              <a:avLst/>
              <a:gdLst/>
              <a:ahLst/>
              <a:cxnLst/>
              <a:rect l="l" t="t" r="r" b="b"/>
              <a:pathLst>
                <a:path w="1398640" h="2033805">
                  <a:moveTo>
                    <a:pt x="74351" y="0"/>
                  </a:moveTo>
                  <a:lnTo>
                    <a:pt x="1324289" y="0"/>
                  </a:lnTo>
                  <a:cubicBezTo>
                    <a:pt x="1344008" y="0"/>
                    <a:pt x="1362920" y="7833"/>
                    <a:pt x="1376863" y="21777"/>
                  </a:cubicBezTo>
                  <a:cubicBezTo>
                    <a:pt x="1390807" y="35720"/>
                    <a:pt x="1398640" y="54632"/>
                    <a:pt x="1398640" y="74351"/>
                  </a:cubicBezTo>
                  <a:lnTo>
                    <a:pt x="1398640" y="1959454"/>
                  </a:lnTo>
                  <a:cubicBezTo>
                    <a:pt x="1398640" y="1979173"/>
                    <a:pt x="1390807" y="1998085"/>
                    <a:pt x="1376863" y="2012028"/>
                  </a:cubicBezTo>
                  <a:cubicBezTo>
                    <a:pt x="1362920" y="2025971"/>
                    <a:pt x="1344008" y="2033805"/>
                    <a:pt x="1324289" y="2033805"/>
                  </a:cubicBezTo>
                  <a:lnTo>
                    <a:pt x="74351" y="2033805"/>
                  </a:lnTo>
                  <a:cubicBezTo>
                    <a:pt x="54632" y="2033805"/>
                    <a:pt x="35720" y="2025971"/>
                    <a:pt x="21777" y="2012028"/>
                  </a:cubicBezTo>
                  <a:cubicBezTo>
                    <a:pt x="7833" y="1998085"/>
                    <a:pt x="0" y="1979173"/>
                    <a:pt x="0" y="1959454"/>
                  </a:cubicBezTo>
                  <a:lnTo>
                    <a:pt x="0" y="74351"/>
                  </a:lnTo>
                  <a:cubicBezTo>
                    <a:pt x="0" y="54632"/>
                    <a:pt x="7833" y="35720"/>
                    <a:pt x="21777" y="21777"/>
                  </a:cubicBezTo>
                  <a:cubicBezTo>
                    <a:pt x="35720" y="7833"/>
                    <a:pt x="54632" y="0"/>
                    <a:pt x="74351" y="0"/>
                  </a:cubicBezTo>
                  <a:close/>
                </a:path>
              </a:pathLst>
            </a:custGeom>
            <a:solidFill>
              <a:srgbClr val="825445"/>
            </a:solidFill>
          </p:spPr>
        </p:sp>
        <p:sp>
          <p:nvSpPr>
            <p:cNvPr id="10" name="TextBox 10"/>
            <p:cNvSpPr txBox="1"/>
            <p:nvPr/>
          </p:nvSpPr>
          <p:spPr>
            <a:xfrm>
              <a:off x="0" y="-28575"/>
              <a:ext cx="812800" cy="841375"/>
            </a:xfrm>
            <a:prstGeom prst="rect">
              <a:avLst/>
            </a:prstGeom>
          </p:spPr>
          <p:txBody>
            <a:bodyPr lIns="50800" tIns="50800" rIns="50800" bIns="50800" rtlCol="0" anchor="ctr"/>
            <a:lstStyle/>
            <a:p>
              <a:pPr algn="ctr">
                <a:lnSpc>
                  <a:spcPts val="2660"/>
                </a:lnSpc>
              </a:pPr>
            </a:p>
          </p:txBody>
        </p:sp>
      </p:grpSp>
      <p:sp>
        <p:nvSpPr>
          <p:cNvPr id="11" name="Freeform 11"/>
          <p:cNvSpPr/>
          <p:nvPr/>
        </p:nvSpPr>
        <p:spPr>
          <a:xfrm rot="10675089">
            <a:off x="15664256" y="993865"/>
            <a:ext cx="1142189" cy="6649712"/>
          </a:xfrm>
          <a:custGeom>
            <a:avLst/>
            <a:gdLst/>
            <a:ahLst/>
            <a:cxnLst/>
            <a:rect l="l" t="t" r="r" b="b"/>
            <a:pathLst>
              <a:path w="1142189" h="6649712">
                <a:moveTo>
                  <a:pt x="0" y="0"/>
                </a:moveTo>
                <a:lnTo>
                  <a:pt x="1142189" y="0"/>
                </a:lnTo>
                <a:lnTo>
                  <a:pt x="1142189" y="6649712"/>
                </a:lnTo>
                <a:lnTo>
                  <a:pt x="0" y="6649712"/>
                </a:lnTo>
                <a:lnTo>
                  <a:pt x="0" y="0"/>
                </a:lnTo>
                <a:close/>
              </a:path>
            </a:pathLst>
          </a:custGeom>
          <a:blipFill>
            <a:blip r:embed="rId2"/>
            <a:stretch>
              <a:fillRect b="-83216"/>
            </a:stretch>
          </a:blipFill>
        </p:spPr>
      </p:sp>
      <p:grpSp>
        <p:nvGrpSpPr>
          <p:cNvPr id="12" name="Group 12"/>
          <p:cNvGrpSpPr/>
          <p:nvPr/>
        </p:nvGrpSpPr>
        <p:grpSpPr>
          <a:xfrm rot="-149877">
            <a:off x="1831265" y="1533825"/>
            <a:ext cx="13237751" cy="7123225"/>
            <a:chOff x="0" y="0"/>
            <a:chExt cx="3486486" cy="1741851"/>
          </a:xfrm>
        </p:grpSpPr>
        <p:sp>
          <p:nvSpPr>
            <p:cNvPr id="13" name="Freeform 13"/>
            <p:cNvSpPr/>
            <p:nvPr/>
          </p:nvSpPr>
          <p:spPr>
            <a:xfrm>
              <a:off x="0" y="0"/>
              <a:ext cx="3486486" cy="1741851"/>
            </a:xfrm>
            <a:custGeom>
              <a:avLst/>
              <a:gdLst/>
              <a:ahLst/>
              <a:cxnLst/>
              <a:rect l="l" t="t" r="r" b="b"/>
              <a:pathLst>
                <a:path w="3486486" h="1741851">
                  <a:moveTo>
                    <a:pt x="29827" y="0"/>
                  </a:moveTo>
                  <a:lnTo>
                    <a:pt x="3456660" y="0"/>
                  </a:lnTo>
                  <a:cubicBezTo>
                    <a:pt x="3473132" y="0"/>
                    <a:pt x="3486486" y="13354"/>
                    <a:pt x="3486486" y="29827"/>
                  </a:cubicBezTo>
                  <a:lnTo>
                    <a:pt x="3486486" y="1712024"/>
                  </a:lnTo>
                  <a:cubicBezTo>
                    <a:pt x="3486486" y="1719935"/>
                    <a:pt x="3483344" y="1727521"/>
                    <a:pt x="3477750" y="1733115"/>
                  </a:cubicBezTo>
                  <a:cubicBezTo>
                    <a:pt x="3472156" y="1738709"/>
                    <a:pt x="3464570" y="1741851"/>
                    <a:pt x="3456660" y="1741851"/>
                  </a:cubicBezTo>
                  <a:lnTo>
                    <a:pt x="29827" y="1741851"/>
                  </a:lnTo>
                  <a:cubicBezTo>
                    <a:pt x="13354" y="1741851"/>
                    <a:pt x="0" y="1728497"/>
                    <a:pt x="0" y="1712024"/>
                  </a:cubicBezTo>
                  <a:lnTo>
                    <a:pt x="0" y="29827"/>
                  </a:lnTo>
                  <a:cubicBezTo>
                    <a:pt x="0" y="13354"/>
                    <a:pt x="13354" y="0"/>
                    <a:pt x="29827" y="0"/>
                  </a:cubicBezTo>
                  <a:close/>
                </a:path>
              </a:pathLst>
            </a:custGeom>
            <a:solidFill>
              <a:srgbClr val="F7EFE2"/>
            </a:solidFill>
            <a:ln w="38100" cap="rnd">
              <a:solidFill>
                <a:srgbClr val="C79179"/>
              </a:solidFill>
              <a:round/>
            </a:ln>
          </p:spPr>
        </p:sp>
        <p:sp>
          <p:nvSpPr>
            <p:cNvPr id="14" name="TextBox 14"/>
            <p:cNvSpPr txBox="1"/>
            <p:nvPr/>
          </p:nvSpPr>
          <p:spPr>
            <a:xfrm>
              <a:off x="0" y="-28575"/>
              <a:ext cx="812800" cy="841375"/>
            </a:xfrm>
            <a:prstGeom prst="rect">
              <a:avLst/>
            </a:prstGeom>
          </p:spPr>
          <p:txBody>
            <a:bodyPr lIns="50800" tIns="50800" rIns="50800" bIns="50800" rtlCol="0" anchor="ctr"/>
            <a:lstStyle/>
            <a:p>
              <a:pPr algn="ctr">
                <a:lnSpc>
                  <a:spcPts val="2660"/>
                </a:lnSpc>
              </a:pPr>
            </a:p>
          </p:txBody>
        </p:sp>
      </p:grpSp>
      <p:sp>
        <p:nvSpPr>
          <p:cNvPr id="15" name="Freeform 15"/>
          <p:cNvSpPr/>
          <p:nvPr/>
        </p:nvSpPr>
        <p:spPr>
          <a:xfrm rot="-157607">
            <a:off x="3824019" y="2194018"/>
            <a:ext cx="8444691" cy="1542812"/>
          </a:xfrm>
          <a:custGeom>
            <a:avLst/>
            <a:gdLst/>
            <a:ahLst/>
            <a:cxnLst/>
            <a:rect l="l" t="t" r="r" b="b"/>
            <a:pathLst>
              <a:path w="6332438" h="1542812">
                <a:moveTo>
                  <a:pt x="0" y="0"/>
                </a:moveTo>
                <a:lnTo>
                  <a:pt x="6332438" y="0"/>
                </a:lnTo>
                <a:lnTo>
                  <a:pt x="6332438" y="1542812"/>
                </a:lnTo>
                <a:lnTo>
                  <a:pt x="0" y="154281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6" name="Freeform 16"/>
          <p:cNvSpPr/>
          <p:nvPr/>
        </p:nvSpPr>
        <p:spPr>
          <a:xfrm rot="-6421755">
            <a:off x="14654025" y="345757"/>
            <a:ext cx="3837390" cy="2412518"/>
          </a:xfrm>
          <a:custGeom>
            <a:avLst/>
            <a:gdLst/>
            <a:ahLst/>
            <a:cxnLst/>
            <a:rect l="l" t="t" r="r" b="b"/>
            <a:pathLst>
              <a:path w="3837390" h="2412518">
                <a:moveTo>
                  <a:pt x="0" y="0"/>
                </a:moveTo>
                <a:lnTo>
                  <a:pt x="3837390" y="0"/>
                </a:lnTo>
                <a:lnTo>
                  <a:pt x="3837390" y="2412518"/>
                </a:lnTo>
                <a:lnTo>
                  <a:pt x="0" y="241251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7" name="Freeform 17"/>
          <p:cNvSpPr/>
          <p:nvPr/>
        </p:nvSpPr>
        <p:spPr>
          <a:xfrm>
            <a:off x="83416" y="6112556"/>
            <a:ext cx="2398688" cy="4389821"/>
          </a:xfrm>
          <a:custGeom>
            <a:avLst/>
            <a:gdLst/>
            <a:ahLst/>
            <a:cxnLst/>
            <a:rect l="l" t="t" r="r" b="b"/>
            <a:pathLst>
              <a:path w="2398688" h="4389821">
                <a:moveTo>
                  <a:pt x="0" y="0"/>
                </a:moveTo>
                <a:lnTo>
                  <a:pt x="2398689" y="0"/>
                </a:lnTo>
                <a:lnTo>
                  <a:pt x="2398689" y="4389821"/>
                </a:lnTo>
                <a:lnTo>
                  <a:pt x="0" y="438982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18" name="TextBox 18"/>
          <p:cNvSpPr txBox="1"/>
          <p:nvPr/>
        </p:nvSpPr>
        <p:spPr>
          <a:xfrm rot="-150212">
            <a:off x="4538960" y="2544091"/>
            <a:ext cx="8957071" cy="738664"/>
          </a:xfrm>
          <a:prstGeom prst="rect">
            <a:avLst/>
          </a:prstGeom>
        </p:spPr>
        <p:txBody>
          <a:bodyPr wrap="square" lIns="0" tIns="0" rIns="0" bIns="0" rtlCol="0" anchor="t">
            <a:spAutoFit/>
          </a:bodyPr>
          <a:lstStyle/>
          <a:p>
            <a:r>
              <a:rPr lang="vi-VN" sz="4800" b="1">
                <a:solidFill>
                  <a:schemeClr val="bg1"/>
                </a:solidFill>
                <a:latin typeface="Times New Roman" panose="02020603050405020304" pitchFamily="18" charset="0"/>
                <a:cs typeface="Times New Roman" panose="02020603050405020304" pitchFamily="18" charset="0"/>
              </a:rPr>
              <a:t>HƯỚNG DẪN TỰ HỌC</a:t>
            </a:r>
            <a:endParaRPr lang="en-GB" sz="4800">
              <a:solidFill>
                <a:schemeClr val="bg1"/>
              </a:solidFill>
              <a:latin typeface="Times New Roman" panose="02020603050405020304" pitchFamily="18" charset="0"/>
              <a:cs typeface="Times New Roman" panose="02020603050405020304" pitchFamily="18" charset="0"/>
            </a:endParaRPr>
          </a:p>
        </p:txBody>
      </p:sp>
      <p:sp>
        <p:nvSpPr>
          <p:cNvPr id="20" name="Freeform 20"/>
          <p:cNvSpPr/>
          <p:nvPr/>
        </p:nvSpPr>
        <p:spPr>
          <a:xfrm>
            <a:off x="2028446" y="4428079"/>
            <a:ext cx="453658" cy="471946"/>
          </a:xfrm>
          <a:custGeom>
            <a:avLst/>
            <a:gdLst/>
            <a:ahLst/>
            <a:cxnLst/>
            <a:rect l="l" t="t" r="r" b="b"/>
            <a:pathLst>
              <a:path w="453658" h="471946">
                <a:moveTo>
                  <a:pt x="0" y="0"/>
                </a:moveTo>
                <a:lnTo>
                  <a:pt x="453658" y="0"/>
                </a:lnTo>
                <a:lnTo>
                  <a:pt x="453658" y="471947"/>
                </a:lnTo>
                <a:lnTo>
                  <a:pt x="0" y="471947"/>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22" name="Freeform 22"/>
          <p:cNvSpPr/>
          <p:nvPr/>
        </p:nvSpPr>
        <p:spPr>
          <a:xfrm>
            <a:off x="2051272" y="5138707"/>
            <a:ext cx="453658" cy="471946"/>
          </a:xfrm>
          <a:custGeom>
            <a:avLst/>
            <a:gdLst/>
            <a:ahLst/>
            <a:cxnLst/>
            <a:rect l="l" t="t" r="r" b="b"/>
            <a:pathLst>
              <a:path w="453658" h="471946">
                <a:moveTo>
                  <a:pt x="0" y="0"/>
                </a:moveTo>
                <a:lnTo>
                  <a:pt x="453658" y="0"/>
                </a:lnTo>
                <a:lnTo>
                  <a:pt x="453658" y="471946"/>
                </a:lnTo>
                <a:lnTo>
                  <a:pt x="0" y="471946"/>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23" name="Rectangle 22"/>
          <p:cNvSpPr/>
          <p:nvPr/>
        </p:nvSpPr>
        <p:spPr>
          <a:xfrm rot="21384326">
            <a:off x="3053124" y="3917656"/>
            <a:ext cx="11815934" cy="4573560"/>
          </a:xfrm>
          <a:prstGeom prst="rect">
            <a:avLst/>
          </a:prstGeom>
        </p:spPr>
        <p:txBody>
          <a:bodyPr wrap="square">
            <a:spAutoFit/>
          </a:bodyPr>
          <a:lstStyle/>
          <a:p>
            <a:pPr>
              <a:lnSpc>
                <a:spcPct val="130000"/>
              </a:lnSpc>
              <a:spcAft>
                <a:spcPts val="0"/>
              </a:spcAft>
            </a:pPr>
            <a:r>
              <a:rPr lang="vi-VN" sz="3200">
                <a:latin typeface="Times New Roman" panose="02020603050405020304" pitchFamily="18" charset="0"/>
                <a:ea typeface="Arial" panose="020B0604020202020204" pitchFamily="34" charset="0"/>
                <a:cs typeface="Times New Roman" panose="02020603050405020304" pitchFamily="18" charset="0"/>
              </a:rPr>
              <a:t>- Thực hiện những nhiệm vụ ở hoạt động vận dụng.</a:t>
            </a:r>
            <a:endParaRPr lang="en-GB" sz="3200">
              <a:latin typeface="Times New Roman" panose="02020603050405020304" pitchFamily="18" charset="0"/>
              <a:ea typeface="Arial" panose="020B0604020202020204" pitchFamily="34" charset="0"/>
              <a:cs typeface="Times New Roman" panose="02020603050405020304" pitchFamily="18" charset="0"/>
            </a:endParaRPr>
          </a:p>
          <a:p>
            <a:pPr algn="just">
              <a:lnSpc>
                <a:spcPct val="130000"/>
              </a:lnSpc>
              <a:spcAft>
                <a:spcPts val="0"/>
              </a:spcAft>
            </a:pPr>
            <a:r>
              <a:rPr lang="vi-VN" sz="3200">
                <a:latin typeface="Times New Roman" panose="02020603050405020304" pitchFamily="18" charset="0"/>
                <a:ea typeface="Times New Roman" panose="02020603050405020304" pitchFamily="18" charset="0"/>
                <a:cs typeface="Times New Roman" panose="02020603050405020304" pitchFamily="18" charset="0"/>
              </a:rPr>
              <a:t>- Làm bài tập: </a:t>
            </a:r>
            <a:endParaRPr lang="en-GB" sz="3200">
              <a:latin typeface="Times New Roman" panose="02020603050405020304" pitchFamily="18" charset="0"/>
              <a:ea typeface="Times New Roman" panose="02020603050405020304" pitchFamily="18" charset="0"/>
            </a:endParaRPr>
          </a:p>
          <a:p>
            <a:pPr algn="just">
              <a:lnSpc>
                <a:spcPct val="130000"/>
              </a:lnSpc>
              <a:spcAft>
                <a:spcPts val="0"/>
              </a:spcAft>
            </a:pPr>
            <a:r>
              <a:rPr lang="vi-VN" sz="32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1/ Em hãy xem một số đoạn kịch của vở kịch</a:t>
            </a:r>
            <a:r>
              <a:rPr lang="vi-VN" sz="3200" i="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Bệnh sĩ </a:t>
            </a:r>
            <a:r>
              <a:rPr lang="vi-VN" sz="32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của Lưu Quang Vũ</a:t>
            </a:r>
            <a:r>
              <a:rPr lang="vi-VN" sz="3200" i="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Ông Giuốc- đanh mặc lễ phục </a:t>
            </a:r>
            <a:r>
              <a:rPr lang="vi-VN" sz="32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(trích vở kịch </a:t>
            </a:r>
            <a:r>
              <a:rPr lang="vi-VN" sz="3200" i="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Trưởng giả học làm sang</a:t>
            </a:r>
            <a:r>
              <a:rPr lang="vi-VN" sz="32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của Mô-li-e</a:t>
            </a:r>
            <a:r>
              <a:rPr lang="vi-VN" sz="3200" i="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GB" sz="3200">
              <a:latin typeface="Times New Roman" panose="02020603050405020304" pitchFamily="18" charset="0"/>
              <a:ea typeface="Times New Roman" panose="02020603050405020304" pitchFamily="18" charset="0"/>
            </a:endParaRPr>
          </a:p>
          <a:p>
            <a:pPr algn="just">
              <a:lnSpc>
                <a:spcPct val="130000"/>
              </a:lnSpc>
              <a:spcAft>
                <a:spcPts val="0"/>
              </a:spcAft>
            </a:pPr>
            <a:r>
              <a:rPr lang="vi-VN" sz="3200" i="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2/ </a:t>
            </a:r>
            <a:r>
              <a:rPr lang="vi-VN" sz="32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Tìm hiểu về một số truyện cười của Nê-xin</a:t>
            </a:r>
            <a:r>
              <a:rPr lang="vi-VN" sz="3200" i="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32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soạn VB </a:t>
            </a:r>
            <a:r>
              <a:rPr lang="vi-VN" sz="3200" i="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Cái kính </a:t>
            </a:r>
            <a:r>
              <a:rPr lang="vi-VN" sz="32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theo các phiếu HT ở phần mục lục VB 2.</a:t>
            </a:r>
            <a:endParaRPr lang="en-GB" sz="3200">
              <a:effectLst/>
              <a:latin typeface="Times New Roman" panose="02020603050405020304" pitchFamily="18" charset="0"/>
              <a:ea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3"/>
                                        </p:tgtEl>
                                        <p:attrNameLst>
                                          <p:attrName>style.visibility</p:attrName>
                                        </p:attrNameLst>
                                      </p:cBhvr>
                                      <p:to>
                                        <p:strVal val="visible"/>
                                      </p:to>
                                    </p:set>
                                    <p:animEffect transition="in" filter="fade">
                                      <p:cBhvr>
                                        <p:cTn id="14" dur="1000"/>
                                        <p:tgtEl>
                                          <p:spTgt spid="23"/>
                                        </p:tgtEl>
                                      </p:cBhvr>
                                    </p:animEffect>
                                    <p:anim calcmode="lin" valueType="num">
                                      <p:cBhvr>
                                        <p:cTn id="15" dur="1000" fill="hold"/>
                                        <p:tgtEl>
                                          <p:spTgt spid="23"/>
                                        </p:tgtEl>
                                        <p:attrNameLst>
                                          <p:attrName>ppt_x</p:attrName>
                                        </p:attrNameLst>
                                      </p:cBhvr>
                                      <p:tavLst>
                                        <p:tav tm="0">
                                          <p:val>
                                            <p:strVal val="#ppt_x"/>
                                          </p:val>
                                        </p:tav>
                                        <p:tav tm="100000">
                                          <p:val>
                                            <p:strVal val="#ppt_x"/>
                                          </p:val>
                                        </p:tav>
                                      </p:tavLst>
                                    </p:anim>
                                    <p:anim calcmode="lin" valueType="num">
                                      <p:cBhvr>
                                        <p:cTn id="16"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slides/slide59.xml><?xml version="1.0" encoding="utf-8"?>
<p:sld xmlns:a="http://schemas.openxmlformats.org/drawingml/2006/main" xmlns:r="http://schemas.openxmlformats.org/officeDocument/2006/relationships" xmlns:p="http://schemas.openxmlformats.org/presentationml/2006/main">
  <p:cSld>
    <p:bg>
      <p:bgPr>
        <a:solidFill>
          <a:srgbClr val="8F7765"/>
        </a:solidFill>
        <a:effectLst/>
      </p:bgPr>
    </p:bg>
    <p:spTree>
      <p:nvGrpSpPr>
        <p:cNvPr id="1" name=""/>
        <p:cNvGrpSpPr/>
        <p:nvPr/>
      </p:nvGrpSpPr>
      <p:grpSpPr>
        <a:xfrm>
          <a:off x="0" y="0"/>
          <a:ext cx="0" cy="0"/>
          <a:chOff x="0" y="0"/>
          <a:chExt cx="0" cy="0"/>
        </a:xfrm>
      </p:grpSpPr>
      <p:grpSp>
        <p:nvGrpSpPr>
          <p:cNvPr id="2" name="Group 2"/>
          <p:cNvGrpSpPr/>
          <p:nvPr/>
        </p:nvGrpSpPr>
        <p:grpSpPr>
          <a:xfrm>
            <a:off x="-1393410" y="0"/>
            <a:ext cx="20399600" cy="10287000"/>
            <a:chOff x="0" y="0"/>
            <a:chExt cx="27199466" cy="13716000"/>
          </a:xfrm>
        </p:grpSpPr>
        <p:sp>
          <p:nvSpPr>
            <p:cNvPr id="3" name="Freeform 3"/>
            <p:cNvSpPr/>
            <p:nvPr/>
          </p:nvSpPr>
          <p:spPr>
            <a:xfrm>
              <a:off x="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1">
                <a:alphaModFix amt="19999"/>
                <a:extLst>
                  <a:ext uri="{96DAC541-7B7A-43D3-8B79-37D633B846F1}">
                    <asvg:svgBlip xmlns:asvg="http://schemas.microsoft.com/office/drawing/2016/SVG/main" r:embed="rId2"/>
                  </a:ext>
                </a:extLst>
              </a:blip>
              <a:stretch>
                <a:fillRect/>
              </a:stretch>
            </a:blipFill>
          </p:spPr>
        </p:sp>
        <p:sp>
          <p:nvSpPr>
            <p:cNvPr id="4" name="Freeform 4"/>
            <p:cNvSpPr/>
            <p:nvPr/>
          </p:nvSpPr>
          <p:spPr>
            <a:xfrm>
              <a:off x="13483466"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3">
                <a:alphaModFix amt="19999"/>
                <a:extLst>
                  <a:ext uri="{96DAC541-7B7A-43D3-8B79-37D633B846F1}">
                    <asvg:svgBlip xmlns:asvg="http://schemas.microsoft.com/office/drawing/2016/SVG/main" r:embed="rId4"/>
                  </a:ext>
                </a:extLst>
              </a:blip>
              <a:stretch>
                <a:fillRect/>
              </a:stretch>
            </a:blipFill>
          </p:spPr>
        </p:sp>
      </p:grpSp>
      <p:grpSp>
        <p:nvGrpSpPr>
          <p:cNvPr id="5" name="Group 5"/>
          <p:cNvGrpSpPr/>
          <p:nvPr/>
        </p:nvGrpSpPr>
        <p:grpSpPr>
          <a:xfrm rot="113656">
            <a:off x="2025261" y="1550886"/>
            <a:ext cx="15080543" cy="7722103"/>
            <a:chOff x="0" y="0"/>
            <a:chExt cx="3971830" cy="2033805"/>
          </a:xfrm>
        </p:grpSpPr>
        <p:sp>
          <p:nvSpPr>
            <p:cNvPr id="6" name="Freeform 6"/>
            <p:cNvSpPr/>
            <p:nvPr/>
          </p:nvSpPr>
          <p:spPr>
            <a:xfrm>
              <a:off x="0" y="0"/>
              <a:ext cx="3971830" cy="2033805"/>
            </a:xfrm>
            <a:custGeom>
              <a:avLst/>
              <a:gdLst/>
              <a:ahLst/>
              <a:cxnLst/>
              <a:rect l="l" t="t" r="r" b="b"/>
              <a:pathLst>
                <a:path w="3971830" h="2033805">
                  <a:moveTo>
                    <a:pt x="26182" y="0"/>
                  </a:moveTo>
                  <a:lnTo>
                    <a:pt x="3945648" y="0"/>
                  </a:lnTo>
                  <a:cubicBezTo>
                    <a:pt x="3960108" y="0"/>
                    <a:pt x="3971830" y="11722"/>
                    <a:pt x="3971830" y="26182"/>
                  </a:cubicBezTo>
                  <a:lnTo>
                    <a:pt x="3971830" y="2007623"/>
                  </a:lnTo>
                  <a:cubicBezTo>
                    <a:pt x="3971830" y="2014567"/>
                    <a:pt x="3969072" y="2021226"/>
                    <a:pt x="3964162" y="2026136"/>
                  </a:cubicBezTo>
                  <a:cubicBezTo>
                    <a:pt x="3959251" y="2031047"/>
                    <a:pt x="3952592" y="2033805"/>
                    <a:pt x="3945648" y="2033805"/>
                  </a:cubicBezTo>
                  <a:lnTo>
                    <a:pt x="26182" y="2033805"/>
                  </a:lnTo>
                  <a:cubicBezTo>
                    <a:pt x="19238" y="2033805"/>
                    <a:pt x="12579" y="2031047"/>
                    <a:pt x="7669" y="2026136"/>
                  </a:cubicBezTo>
                  <a:cubicBezTo>
                    <a:pt x="2758" y="2021226"/>
                    <a:pt x="0" y="2014567"/>
                    <a:pt x="0" y="2007623"/>
                  </a:cubicBezTo>
                  <a:lnTo>
                    <a:pt x="0" y="26182"/>
                  </a:lnTo>
                  <a:cubicBezTo>
                    <a:pt x="0" y="19238"/>
                    <a:pt x="2758" y="12579"/>
                    <a:pt x="7669" y="7669"/>
                  </a:cubicBezTo>
                  <a:cubicBezTo>
                    <a:pt x="12579" y="2758"/>
                    <a:pt x="19238" y="0"/>
                    <a:pt x="26182" y="0"/>
                  </a:cubicBezTo>
                  <a:close/>
                </a:path>
              </a:pathLst>
            </a:custGeom>
            <a:solidFill>
              <a:srgbClr val="ECD7C1"/>
            </a:solidFill>
          </p:spPr>
        </p:sp>
        <p:sp>
          <p:nvSpPr>
            <p:cNvPr id="7" name="TextBox 7"/>
            <p:cNvSpPr txBox="1"/>
            <p:nvPr/>
          </p:nvSpPr>
          <p:spPr>
            <a:xfrm>
              <a:off x="0" y="-28575"/>
              <a:ext cx="812800" cy="841375"/>
            </a:xfrm>
            <a:prstGeom prst="rect">
              <a:avLst/>
            </a:prstGeom>
          </p:spPr>
          <p:txBody>
            <a:bodyPr lIns="50800" tIns="50800" rIns="50800" bIns="50800" rtlCol="0" anchor="ctr"/>
            <a:lstStyle/>
            <a:p>
              <a:pPr algn="ctr">
                <a:lnSpc>
                  <a:spcPts val="2660"/>
                </a:lnSpc>
              </a:pPr>
            </a:p>
          </p:txBody>
        </p:sp>
      </p:grpSp>
      <p:grpSp>
        <p:nvGrpSpPr>
          <p:cNvPr id="8" name="Group 8"/>
          <p:cNvGrpSpPr/>
          <p:nvPr/>
        </p:nvGrpSpPr>
        <p:grpSpPr>
          <a:xfrm rot="104834">
            <a:off x="3139768" y="2136395"/>
            <a:ext cx="13225815" cy="6502787"/>
            <a:chOff x="0" y="0"/>
            <a:chExt cx="3483342" cy="1712668"/>
          </a:xfrm>
        </p:grpSpPr>
        <p:sp>
          <p:nvSpPr>
            <p:cNvPr id="9" name="Freeform 9"/>
            <p:cNvSpPr/>
            <p:nvPr/>
          </p:nvSpPr>
          <p:spPr>
            <a:xfrm>
              <a:off x="0" y="0"/>
              <a:ext cx="3483342" cy="1712668"/>
            </a:xfrm>
            <a:custGeom>
              <a:avLst/>
              <a:gdLst/>
              <a:ahLst/>
              <a:cxnLst/>
              <a:rect l="l" t="t" r="r" b="b"/>
              <a:pathLst>
                <a:path w="3483342" h="1712668">
                  <a:moveTo>
                    <a:pt x="29854" y="0"/>
                  </a:moveTo>
                  <a:lnTo>
                    <a:pt x="3453489" y="0"/>
                  </a:lnTo>
                  <a:cubicBezTo>
                    <a:pt x="3469977" y="0"/>
                    <a:pt x="3483342" y="13366"/>
                    <a:pt x="3483342" y="29854"/>
                  </a:cubicBezTo>
                  <a:lnTo>
                    <a:pt x="3483342" y="1682815"/>
                  </a:lnTo>
                  <a:cubicBezTo>
                    <a:pt x="3483342" y="1699302"/>
                    <a:pt x="3469977" y="1712668"/>
                    <a:pt x="3453489" y="1712668"/>
                  </a:cubicBezTo>
                  <a:lnTo>
                    <a:pt x="29854" y="1712668"/>
                  </a:lnTo>
                  <a:cubicBezTo>
                    <a:pt x="13366" y="1712668"/>
                    <a:pt x="0" y="1699302"/>
                    <a:pt x="0" y="1682815"/>
                  </a:cubicBezTo>
                  <a:lnTo>
                    <a:pt x="0" y="29854"/>
                  </a:lnTo>
                  <a:cubicBezTo>
                    <a:pt x="0" y="13366"/>
                    <a:pt x="13366" y="0"/>
                    <a:pt x="29854" y="0"/>
                  </a:cubicBezTo>
                  <a:close/>
                </a:path>
              </a:pathLst>
            </a:custGeom>
            <a:solidFill>
              <a:srgbClr val="FAF9F0"/>
            </a:solidFill>
          </p:spPr>
        </p:sp>
        <p:sp>
          <p:nvSpPr>
            <p:cNvPr id="10" name="TextBox 10"/>
            <p:cNvSpPr txBox="1"/>
            <p:nvPr/>
          </p:nvSpPr>
          <p:spPr>
            <a:xfrm>
              <a:off x="0" y="-28575"/>
              <a:ext cx="812800" cy="841375"/>
            </a:xfrm>
            <a:prstGeom prst="rect">
              <a:avLst/>
            </a:prstGeom>
          </p:spPr>
          <p:txBody>
            <a:bodyPr lIns="50800" tIns="50800" rIns="50800" bIns="50800" rtlCol="0" anchor="ctr"/>
            <a:lstStyle/>
            <a:p>
              <a:pPr algn="ctr">
                <a:lnSpc>
                  <a:spcPts val="2660"/>
                </a:lnSpc>
              </a:pPr>
            </a:p>
          </p:txBody>
        </p:sp>
      </p:grpSp>
      <p:grpSp>
        <p:nvGrpSpPr>
          <p:cNvPr id="11" name="Group 11"/>
          <p:cNvGrpSpPr/>
          <p:nvPr/>
        </p:nvGrpSpPr>
        <p:grpSpPr>
          <a:xfrm rot="113656">
            <a:off x="-3602615" y="1209218"/>
            <a:ext cx="5310462" cy="7722103"/>
            <a:chOff x="0" y="0"/>
            <a:chExt cx="1398640" cy="2033805"/>
          </a:xfrm>
        </p:grpSpPr>
        <p:sp>
          <p:nvSpPr>
            <p:cNvPr id="12" name="Freeform 12"/>
            <p:cNvSpPr/>
            <p:nvPr/>
          </p:nvSpPr>
          <p:spPr>
            <a:xfrm>
              <a:off x="0" y="0"/>
              <a:ext cx="1398640" cy="2033805"/>
            </a:xfrm>
            <a:custGeom>
              <a:avLst/>
              <a:gdLst/>
              <a:ahLst/>
              <a:cxnLst/>
              <a:rect l="l" t="t" r="r" b="b"/>
              <a:pathLst>
                <a:path w="1398640" h="2033805">
                  <a:moveTo>
                    <a:pt x="74351" y="0"/>
                  </a:moveTo>
                  <a:lnTo>
                    <a:pt x="1324289" y="0"/>
                  </a:lnTo>
                  <a:cubicBezTo>
                    <a:pt x="1344008" y="0"/>
                    <a:pt x="1362920" y="7833"/>
                    <a:pt x="1376863" y="21777"/>
                  </a:cubicBezTo>
                  <a:cubicBezTo>
                    <a:pt x="1390807" y="35720"/>
                    <a:pt x="1398640" y="54632"/>
                    <a:pt x="1398640" y="74351"/>
                  </a:cubicBezTo>
                  <a:lnTo>
                    <a:pt x="1398640" y="1959454"/>
                  </a:lnTo>
                  <a:cubicBezTo>
                    <a:pt x="1398640" y="1979173"/>
                    <a:pt x="1390807" y="1998085"/>
                    <a:pt x="1376863" y="2012028"/>
                  </a:cubicBezTo>
                  <a:cubicBezTo>
                    <a:pt x="1362920" y="2025971"/>
                    <a:pt x="1344008" y="2033805"/>
                    <a:pt x="1324289" y="2033805"/>
                  </a:cubicBezTo>
                  <a:lnTo>
                    <a:pt x="74351" y="2033805"/>
                  </a:lnTo>
                  <a:cubicBezTo>
                    <a:pt x="54632" y="2033805"/>
                    <a:pt x="35720" y="2025971"/>
                    <a:pt x="21777" y="2012028"/>
                  </a:cubicBezTo>
                  <a:cubicBezTo>
                    <a:pt x="7833" y="1998085"/>
                    <a:pt x="0" y="1979173"/>
                    <a:pt x="0" y="1959454"/>
                  </a:cubicBezTo>
                  <a:lnTo>
                    <a:pt x="0" y="74351"/>
                  </a:lnTo>
                  <a:cubicBezTo>
                    <a:pt x="0" y="54632"/>
                    <a:pt x="7833" y="35720"/>
                    <a:pt x="21777" y="21777"/>
                  </a:cubicBezTo>
                  <a:cubicBezTo>
                    <a:pt x="35720" y="7833"/>
                    <a:pt x="54632" y="0"/>
                    <a:pt x="74351" y="0"/>
                  </a:cubicBezTo>
                  <a:close/>
                </a:path>
              </a:pathLst>
            </a:custGeom>
            <a:solidFill>
              <a:srgbClr val="ECD7C1"/>
            </a:solidFill>
          </p:spPr>
        </p:sp>
        <p:sp>
          <p:nvSpPr>
            <p:cNvPr id="13" name="TextBox 13"/>
            <p:cNvSpPr txBox="1"/>
            <p:nvPr/>
          </p:nvSpPr>
          <p:spPr>
            <a:xfrm>
              <a:off x="0" y="-28575"/>
              <a:ext cx="812800" cy="841375"/>
            </a:xfrm>
            <a:prstGeom prst="rect">
              <a:avLst/>
            </a:prstGeom>
          </p:spPr>
          <p:txBody>
            <a:bodyPr lIns="50800" tIns="50800" rIns="50800" bIns="50800" rtlCol="0" anchor="ctr"/>
            <a:lstStyle/>
            <a:p>
              <a:pPr algn="ctr">
                <a:lnSpc>
                  <a:spcPts val="2660"/>
                </a:lnSpc>
              </a:pPr>
            </a:p>
          </p:txBody>
        </p:sp>
      </p:grpSp>
      <p:sp>
        <p:nvSpPr>
          <p:cNvPr id="14" name="Freeform 14"/>
          <p:cNvSpPr/>
          <p:nvPr/>
        </p:nvSpPr>
        <p:spPr>
          <a:xfrm rot="114685">
            <a:off x="3149061" y="2096313"/>
            <a:ext cx="13207230" cy="6537579"/>
          </a:xfrm>
          <a:custGeom>
            <a:avLst/>
            <a:gdLst/>
            <a:ahLst/>
            <a:cxnLst/>
            <a:rect l="l" t="t" r="r" b="b"/>
            <a:pathLst>
              <a:path w="13207230" h="6537579">
                <a:moveTo>
                  <a:pt x="0" y="0"/>
                </a:moveTo>
                <a:lnTo>
                  <a:pt x="13207230" y="0"/>
                </a:lnTo>
                <a:lnTo>
                  <a:pt x="13207230" y="6537579"/>
                </a:lnTo>
                <a:lnTo>
                  <a:pt x="0" y="6537579"/>
                </a:lnTo>
                <a:lnTo>
                  <a:pt x="0" y="0"/>
                </a:lnTo>
                <a:close/>
              </a:path>
            </a:pathLst>
          </a:custGeom>
          <a:blipFill>
            <a:blip r:embed="rId5">
              <a:alphaModFix amt="19999"/>
              <a:extLst>
                <a:ext uri="{96DAC541-7B7A-43D3-8B79-37D633B846F1}">
                  <asvg:svgBlip xmlns:asvg="http://schemas.microsoft.com/office/drawing/2016/SVG/main" r:embed="rId6"/>
                </a:ext>
              </a:extLst>
            </a:blip>
            <a:stretch>
              <a:fillRect/>
            </a:stretch>
          </a:blipFill>
        </p:spPr>
      </p:sp>
      <p:sp>
        <p:nvSpPr>
          <p:cNvPr id="15" name="Freeform 15"/>
          <p:cNvSpPr/>
          <p:nvPr/>
        </p:nvSpPr>
        <p:spPr>
          <a:xfrm rot="132327">
            <a:off x="1287777" y="1955792"/>
            <a:ext cx="1142189" cy="6649712"/>
          </a:xfrm>
          <a:custGeom>
            <a:avLst/>
            <a:gdLst/>
            <a:ahLst/>
            <a:cxnLst/>
            <a:rect l="l" t="t" r="r" b="b"/>
            <a:pathLst>
              <a:path w="1142189" h="6649712">
                <a:moveTo>
                  <a:pt x="0" y="0"/>
                </a:moveTo>
                <a:lnTo>
                  <a:pt x="1142189" y="0"/>
                </a:lnTo>
                <a:lnTo>
                  <a:pt x="1142189" y="6649712"/>
                </a:lnTo>
                <a:lnTo>
                  <a:pt x="0" y="6649712"/>
                </a:lnTo>
                <a:lnTo>
                  <a:pt x="0" y="0"/>
                </a:lnTo>
                <a:close/>
              </a:path>
            </a:pathLst>
          </a:custGeom>
          <a:blipFill>
            <a:blip r:embed="rId7"/>
            <a:stretch>
              <a:fillRect b="-83216"/>
            </a:stretch>
          </a:blipFill>
        </p:spPr>
      </p:sp>
      <p:sp>
        <p:nvSpPr>
          <p:cNvPr id="16" name="Freeform 16"/>
          <p:cNvSpPr/>
          <p:nvPr/>
        </p:nvSpPr>
        <p:spPr>
          <a:xfrm>
            <a:off x="2385760" y="5070270"/>
            <a:ext cx="3470702" cy="5932823"/>
          </a:xfrm>
          <a:custGeom>
            <a:avLst/>
            <a:gdLst/>
            <a:ahLst/>
            <a:cxnLst/>
            <a:rect l="l" t="t" r="r" b="b"/>
            <a:pathLst>
              <a:path w="3470702" h="5932823">
                <a:moveTo>
                  <a:pt x="0" y="0"/>
                </a:moveTo>
                <a:lnTo>
                  <a:pt x="3470702" y="0"/>
                </a:lnTo>
                <a:lnTo>
                  <a:pt x="3470702" y="5932823"/>
                </a:lnTo>
                <a:lnTo>
                  <a:pt x="0" y="593282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17" name="Freeform 17"/>
          <p:cNvSpPr/>
          <p:nvPr/>
        </p:nvSpPr>
        <p:spPr>
          <a:xfrm rot="1909642">
            <a:off x="12346788" y="219171"/>
            <a:ext cx="6235931" cy="4887510"/>
          </a:xfrm>
          <a:custGeom>
            <a:avLst/>
            <a:gdLst/>
            <a:ahLst/>
            <a:cxnLst/>
            <a:rect l="l" t="t" r="r" b="b"/>
            <a:pathLst>
              <a:path w="6235931" h="4887510">
                <a:moveTo>
                  <a:pt x="0" y="0"/>
                </a:moveTo>
                <a:lnTo>
                  <a:pt x="6235931" y="0"/>
                </a:lnTo>
                <a:lnTo>
                  <a:pt x="6235931" y="4887509"/>
                </a:lnTo>
                <a:lnTo>
                  <a:pt x="0" y="4887509"/>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8" name="TextBox 18"/>
          <p:cNvSpPr txBox="1"/>
          <p:nvPr/>
        </p:nvSpPr>
        <p:spPr>
          <a:xfrm rot="174069">
            <a:off x="4605908" y="3911086"/>
            <a:ext cx="10509822" cy="2207809"/>
          </a:xfrm>
          <a:prstGeom prst="rect">
            <a:avLst/>
          </a:prstGeom>
        </p:spPr>
        <p:txBody>
          <a:bodyPr lIns="0" tIns="0" rIns="0" bIns="0" rtlCol="0" anchor="t">
            <a:spAutoFit/>
          </a:bodyPr>
          <a:lstStyle/>
          <a:p>
            <a:pPr algn="ctr">
              <a:lnSpc>
                <a:spcPts val="17960"/>
              </a:lnSpc>
            </a:pPr>
            <a:r>
              <a:rPr lang="en-US" sz="12830" spc="1552">
                <a:solidFill>
                  <a:srgbClr val="000000"/>
                </a:solidFill>
                <a:latin typeface="Better Together Script"/>
              </a:rPr>
              <a:t>Thank you</a:t>
            </a:r>
            <a:endParaRPr lang="en-US" sz="12830" spc="1552">
              <a:solidFill>
                <a:srgbClr val="000000"/>
              </a:solidFill>
              <a:latin typeface="Better Together Script"/>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AA917E"/>
        </a:solidFill>
        <a:effectLst/>
      </p:bgPr>
    </p:bg>
    <p:spTree>
      <p:nvGrpSpPr>
        <p:cNvPr id="1" name=""/>
        <p:cNvGrpSpPr/>
        <p:nvPr/>
      </p:nvGrpSpPr>
      <p:grpSpPr>
        <a:xfrm>
          <a:off x="0" y="0"/>
          <a:ext cx="0" cy="0"/>
          <a:chOff x="0" y="0"/>
          <a:chExt cx="0" cy="0"/>
        </a:xfrm>
      </p:grpSpPr>
      <p:grpSp>
        <p:nvGrpSpPr>
          <p:cNvPr id="2" name="Group 2"/>
          <p:cNvGrpSpPr/>
          <p:nvPr/>
        </p:nvGrpSpPr>
        <p:grpSpPr>
          <a:xfrm>
            <a:off x="-1393410" y="0"/>
            <a:ext cx="20399600" cy="10287000"/>
            <a:chOff x="0" y="0"/>
            <a:chExt cx="27199466" cy="13716000"/>
          </a:xfrm>
        </p:grpSpPr>
        <p:sp>
          <p:nvSpPr>
            <p:cNvPr id="3" name="Freeform 3"/>
            <p:cNvSpPr/>
            <p:nvPr/>
          </p:nvSpPr>
          <p:spPr>
            <a:xfrm>
              <a:off x="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1">
                <a:alphaModFix amt="19999"/>
                <a:extLst>
                  <a:ext uri="{96DAC541-7B7A-43D3-8B79-37D633B846F1}">
                    <asvg:svgBlip xmlns:asvg="http://schemas.microsoft.com/office/drawing/2016/SVG/main" r:embed="rId2"/>
                  </a:ext>
                </a:extLst>
              </a:blip>
              <a:stretch>
                <a:fillRect/>
              </a:stretch>
            </a:blipFill>
          </p:spPr>
        </p:sp>
        <p:sp>
          <p:nvSpPr>
            <p:cNvPr id="4" name="Freeform 4"/>
            <p:cNvSpPr/>
            <p:nvPr/>
          </p:nvSpPr>
          <p:spPr>
            <a:xfrm>
              <a:off x="13483466"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1">
                <a:alphaModFix amt="19999"/>
                <a:extLst>
                  <a:ext uri="{96DAC541-7B7A-43D3-8B79-37D633B846F1}">
                    <asvg:svgBlip xmlns:asvg="http://schemas.microsoft.com/office/drawing/2016/SVG/main" r:embed="rId2"/>
                  </a:ext>
                </a:extLst>
              </a:blip>
              <a:stretch>
                <a:fillRect/>
              </a:stretch>
            </a:blipFill>
          </p:spPr>
        </p:sp>
      </p:grpSp>
      <p:grpSp>
        <p:nvGrpSpPr>
          <p:cNvPr id="5" name="Group 5"/>
          <p:cNvGrpSpPr/>
          <p:nvPr/>
        </p:nvGrpSpPr>
        <p:grpSpPr>
          <a:xfrm>
            <a:off x="813294" y="921730"/>
            <a:ext cx="16727515" cy="8506112"/>
            <a:chOff x="0" y="0"/>
            <a:chExt cx="4405601" cy="2240293"/>
          </a:xfrm>
        </p:grpSpPr>
        <p:sp>
          <p:nvSpPr>
            <p:cNvPr id="6" name="Freeform 6"/>
            <p:cNvSpPr/>
            <p:nvPr/>
          </p:nvSpPr>
          <p:spPr>
            <a:xfrm>
              <a:off x="0" y="0"/>
              <a:ext cx="4405600" cy="2240293"/>
            </a:xfrm>
            <a:custGeom>
              <a:avLst/>
              <a:gdLst/>
              <a:ahLst/>
              <a:cxnLst/>
              <a:rect l="l" t="t" r="r" b="b"/>
              <a:pathLst>
                <a:path w="4405600" h="2240293">
                  <a:moveTo>
                    <a:pt x="23604" y="0"/>
                  </a:moveTo>
                  <a:lnTo>
                    <a:pt x="4381996" y="0"/>
                  </a:lnTo>
                  <a:cubicBezTo>
                    <a:pt x="4395033" y="0"/>
                    <a:pt x="4405600" y="10568"/>
                    <a:pt x="4405600" y="23604"/>
                  </a:cubicBezTo>
                  <a:lnTo>
                    <a:pt x="4405600" y="2216689"/>
                  </a:lnTo>
                  <a:cubicBezTo>
                    <a:pt x="4405600" y="2222949"/>
                    <a:pt x="4403114" y="2228953"/>
                    <a:pt x="4398687" y="2233379"/>
                  </a:cubicBezTo>
                  <a:cubicBezTo>
                    <a:pt x="4394260" y="2237806"/>
                    <a:pt x="4388257" y="2240293"/>
                    <a:pt x="4381996" y="2240293"/>
                  </a:cubicBezTo>
                  <a:lnTo>
                    <a:pt x="23604" y="2240293"/>
                  </a:lnTo>
                  <a:cubicBezTo>
                    <a:pt x="10568" y="2240293"/>
                    <a:pt x="0" y="2229725"/>
                    <a:pt x="0" y="2216689"/>
                  </a:cubicBezTo>
                  <a:lnTo>
                    <a:pt x="0" y="23604"/>
                  </a:lnTo>
                  <a:cubicBezTo>
                    <a:pt x="0" y="10568"/>
                    <a:pt x="10568" y="0"/>
                    <a:pt x="23604" y="0"/>
                  </a:cubicBezTo>
                  <a:close/>
                </a:path>
              </a:pathLst>
            </a:custGeom>
            <a:solidFill>
              <a:srgbClr val="F7EFE2"/>
            </a:solidFill>
            <a:ln cap="rnd">
              <a:noFill/>
              <a:round/>
            </a:ln>
          </p:spPr>
        </p:sp>
        <p:sp>
          <p:nvSpPr>
            <p:cNvPr id="7" name="TextBox 7"/>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grpSp>
        <p:nvGrpSpPr>
          <p:cNvPr id="8" name="Group 8"/>
          <p:cNvGrpSpPr/>
          <p:nvPr/>
        </p:nvGrpSpPr>
        <p:grpSpPr>
          <a:xfrm>
            <a:off x="1315826" y="1292382"/>
            <a:ext cx="15729857" cy="7702235"/>
            <a:chOff x="0" y="0"/>
            <a:chExt cx="4142843" cy="2028572"/>
          </a:xfrm>
        </p:grpSpPr>
        <p:sp>
          <p:nvSpPr>
            <p:cNvPr id="9" name="Freeform 9"/>
            <p:cNvSpPr/>
            <p:nvPr/>
          </p:nvSpPr>
          <p:spPr>
            <a:xfrm>
              <a:off x="0" y="0"/>
              <a:ext cx="4142843" cy="2028572"/>
            </a:xfrm>
            <a:custGeom>
              <a:avLst/>
              <a:gdLst/>
              <a:ahLst/>
              <a:cxnLst/>
              <a:rect l="l" t="t" r="r" b="b"/>
              <a:pathLst>
                <a:path w="4142843" h="2028572">
                  <a:moveTo>
                    <a:pt x="25101" y="0"/>
                  </a:moveTo>
                  <a:lnTo>
                    <a:pt x="4117742" y="0"/>
                  </a:lnTo>
                  <a:cubicBezTo>
                    <a:pt x="4124399" y="0"/>
                    <a:pt x="4130784" y="2645"/>
                    <a:pt x="4135491" y="7352"/>
                  </a:cubicBezTo>
                  <a:cubicBezTo>
                    <a:pt x="4140198" y="12059"/>
                    <a:pt x="4142843" y="18444"/>
                    <a:pt x="4142843" y="25101"/>
                  </a:cubicBezTo>
                  <a:lnTo>
                    <a:pt x="4142843" y="2003471"/>
                  </a:lnTo>
                  <a:cubicBezTo>
                    <a:pt x="4142843" y="2010128"/>
                    <a:pt x="4140198" y="2016513"/>
                    <a:pt x="4135491" y="2021220"/>
                  </a:cubicBezTo>
                  <a:cubicBezTo>
                    <a:pt x="4130784" y="2025928"/>
                    <a:pt x="4124399" y="2028572"/>
                    <a:pt x="4117742" y="2028572"/>
                  </a:cubicBezTo>
                  <a:lnTo>
                    <a:pt x="25101" y="2028572"/>
                  </a:lnTo>
                  <a:cubicBezTo>
                    <a:pt x="11238" y="2028572"/>
                    <a:pt x="0" y="2017334"/>
                    <a:pt x="0" y="2003471"/>
                  </a:cubicBezTo>
                  <a:lnTo>
                    <a:pt x="0" y="25101"/>
                  </a:lnTo>
                  <a:cubicBezTo>
                    <a:pt x="0" y="18444"/>
                    <a:pt x="2645" y="12059"/>
                    <a:pt x="7352" y="7352"/>
                  </a:cubicBezTo>
                  <a:cubicBezTo>
                    <a:pt x="12059" y="2645"/>
                    <a:pt x="18444" y="0"/>
                    <a:pt x="25101" y="0"/>
                  </a:cubicBezTo>
                  <a:close/>
                </a:path>
              </a:pathLst>
            </a:custGeom>
            <a:solidFill>
              <a:srgbClr val="F7EFE2"/>
            </a:solidFill>
            <a:ln w="38100" cap="rnd">
              <a:solidFill>
                <a:srgbClr val="8A5F36"/>
              </a:solidFill>
              <a:round/>
            </a:ln>
          </p:spPr>
        </p:sp>
        <p:sp>
          <p:nvSpPr>
            <p:cNvPr id="10" name="TextBox 10"/>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sp>
        <p:nvSpPr>
          <p:cNvPr id="11" name="Freeform 11"/>
          <p:cNvSpPr/>
          <p:nvPr/>
        </p:nvSpPr>
        <p:spPr>
          <a:xfrm rot="3134439">
            <a:off x="-1498838" y="1513469"/>
            <a:ext cx="4433864" cy="3563300"/>
          </a:xfrm>
          <a:custGeom>
            <a:avLst/>
            <a:gdLst/>
            <a:ahLst/>
            <a:cxnLst/>
            <a:rect l="l" t="t" r="r" b="b"/>
            <a:pathLst>
              <a:path w="4433864" h="3563300">
                <a:moveTo>
                  <a:pt x="0" y="0"/>
                </a:moveTo>
                <a:lnTo>
                  <a:pt x="4433864" y="0"/>
                </a:lnTo>
                <a:lnTo>
                  <a:pt x="4433864" y="3563299"/>
                </a:lnTo>
                <a:lnTo>
                  <a:pt x="0" y="356329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2" name="Freeform 12"/>
          <p:cNvSpPr/>
          <p:nvPr/>
        </p:nvSpPr>
        <p:spPr>
          <a:xfrm>
            <a:off x="14664383" y="3651628"/>
            <a:ext cx="4341807" cy="6797350"/>
          </a:xfrm>
          <a:custGeom>
            <a:avLst/>
            <a:gdLst/>
            <a:ahLst/>
            <a:cxnLst/>
            <a:rect l="l" t="t" r="r" b="b"/>
            <a:pathLst>
              <a:path w="4341807" h="6797350">
                <a:moveTo>
                  <a:pt x="0" y="0"/>
                </a:moveTo>
                <a:lnTo>
                  <a:pt x="4341808" y="0"/>
                </a:lnTo>
                <a:lnTo>
                  <a:pt x="4341808" y="6797349"/>
                </a:lnTo>
                <a:lnTo>
                  <a:pt x="0" y="6797349"/>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4" name="TextBox 14"/>
          <p:cNvSpPr txBox="1"/>
          <p:nvPr/>
        </p:nvSpPr>
        <p:spPr>
          <a:xfrm>
            <a:off x="5120835" y="1644873"/>
            <a:ext cx="10320210" cy="738664"/>
          </a:xfrm>
          <a:prstGeom prst="rect">
            <a:avLst/>
          </a:prstGeom>
        </p:spPr>
        <p:txBody>
          <a:bodyPr wrap="square" lIns="0" tIns="0" rIns="0" bIns="0" rtlCol="0" anchor="t">
            <a:spAutoFit/>
          </a:bodyPr>
          <a:lstStyle/>
          <a:p>
            <a:r>
              <a:rPr lang="de-DE" sz="4800" b="1">
                <a:latin typeface="Times New Roman" panose="02020603050405020304" pitchFamily="18" charset="0"/>
                <a:cs typeface="Times New Roman" panose="02020603050405020304" pitchFamily="18" charset="0"/>
              </a:rPr>
              <a:t>I. KIẾN THỨC NGỮ VĂN</a:t>
            </a:r>
            <a:endParaRPr lang="en-GB" sz="4800">
              <a:latin typeface="Times New Roman" panose="02020603050405020304" pitchFamily="18" charset="0"/>
              <a:cs typeface="Times New Roman" panose="02020603050405020304" pitchFamily="18" charset="0"/>
            </a:endParaRPr>
          </a:p>
        </p:txBody>
      </p:sp>
      <p:graphicFrame>
        <p:nvGraphicFramePr>
          <p:cNvPr id="19" name="Table 18"/>
          <p:cNvGraphicFramePr>
            <a:graphicFrameLocks noGrp="1"/>
          </p:cNvGraphicFramePr>
          <p:nvPr/>
        </p:nvGraphicFramePr>
        <p:xfrm>
          <a:off x="1619116" y="3619500"/>
          <a:ext cx="14686216" cy="5362490"/>
        </p:xfrm>
        <a:graphic>
          <a:graphicData uri="http://schemas.openxmlformats.org/drawingml/2006/table">
            <a:tbl>
              <a:tblPr firstRow="1" firstCol="1" bandRow="1"/>
              <a:tblGrid>
                <a:gridCol w="4607618"/>
                <a:gridCol w="10078598"/>
              </a:tblGrid>
              <a:tr h="836681">
                <a:tc gridSpan="2">
                  <a:txBody>
                    <a:bodyPr/>
                    <a:lstStyle/>
                    <a:p>
                      <a:pPr algn="ctr">
                        <a:lnSpc>
                          <a:spcPct val="130000"/>
                        </a:lnSpc>
                        <a:spcAft>
                          <a:spcPts val="0"/>
                        </a:spcAft>
                      </a:pPr>
                      <a:r>
                        <a:rPr lang="vi-VN" sz="3200" b="1" u="sng">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PHT số 01:</a:t>
                      </a:r>
                      <a:r>
                        <a:rPr lang="vi-VN" sz="3200" b="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b="1">
                          <a:effectLst/>
                          <a:latin typeface="Times New Roman" panose="02020603050405020304" pitchFamily="18" charset="0"/>
                          <a:ea typeface="Times New Roman" panose="02020603050405020304" pitchFamily="18" charset="0"/>
                          <a:cs typeface="Times New Roman" panose="02020603050405020304" pitchFamily="18" charset="0"/>
                        </a:rPr>
                        <a:t>Tìm hiểu kiến thức ngữ văn về thể loại hài kịch</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cPr/>
                </a:tc>
              </a:tr>
              <a:tr h="1272533">
                <a:tc gridSpan="2">
                  <a:txBody>
                    <a:bodyPr/>
                    <a:lstStyle/>
                    <a:p>
                      <a:pPr algn="just">
                        <a:lnSpc>
                          <a:spcPct val="130000"/>
                        </a:lnSpc>
                        <a:spcAft>
                          <a:spcPts val="0"/>
                        </a:spcAft>
                      </a:pPr>
                      <a:r>
                        <a:rPr lang="vi-VN" sz="3200">
                          <a:effectLst/>
                          <a:latin typeface="Times New Roman" panose="02020603050405020304" pitchFamily="18" charset="0"/>
                          <a:ea typeface="Times New Roman" panose="02020603050405020304" pitchFamily="18" charset="0"/>
                          <a:cs typeface="Times New Roman" panose="02020603050405020304" pitchFamily="18" charset="0"/>
                        </a:rPr>
                        <a:t>a. Khái niệm hài kịch:</a:t>
                      </a:r>
                      <a:r>
                        <a:rPr lang="vi-VN" sz="3200" baseline="0">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a:effectLst/>
                          <a:latin typeface="Times New Roman" panose="02020603050405020304" pitchFamily="18" charset="0"/>
                          <a:ea typeface="Times New Roman" panose="02020603050405020304" pitchFamily="18" charset="0"/>
                          <a:cs typeface="Times New Roman" panose="02020603050405020304" pitchFamily="18" charset="0"/>
                        </a:rPr>
                        <a:t>Hài kịch là……………………………………………………….</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30000"/>
                        </a:lnSpc>
                        <a:spcAft>
                          <a:spcPts val="0"/>
                        </a:spcAft>
                      </a:pPr>
                      <a:r>
                        <a:rPr lang="vi-VN" sz="3200">
                          <a:effectLst/>
                          <a:latin typeface="Times New Roman" panose="02020603050405020304" pitchFamily="18" charset="0"/>
                          <a:ea typeface="Times New Roman" panose="02020603050405020304" pitchFamily="18" charset="0"/>
                          <a:cs typeface="Times New Roman" panose="02020603050405020304" pitchFamily="18" charset="0"/>
                        </a:rPr>
                        <a:t>b. Đặc điểm của hài kịch</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cPr/>
                </a:tc>
              </a:tr>
              <a:tr h="518760">
                <a:tc>
                  <a:txBody>
                    <a:bodyPr/>
                    <a:lstStyle/>
                    <a:p>
                      <a:pPr algn="just">
                        <a:lnSpc>
                          <a:spcPct val="130000"/>
                        </a:lnSpc>
                        <a:spcAft>
                          <a:spcPts val="0"/>
                        </a:spcAft>
                      </a:pPr>
                      <a:r>
                        <a:rPr lang="en-US" sz="3200" b="1">
                          <a:effectLst/>
                          <a:latin typeface="Times New Roman" panose="02020603050405020304" pitchFamily="18" charset="0"/>
                          <a:ea typeface="Times New Roman" panose="02020603050405020304" pitchFamily="18" charset="0"/>
                          <a:cs typeface="Times New Roman" panose="02020603050405020304" pitchFamily="18" charset="0"/>
                        </a:rPr>
                        <a:t>Yếu tố trong hài kịch</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30000"/>
                        </a:lnSpc>
                        <a:spcAft>
                          <a:spcPts val="0"/>
                        </a:spcAft>
                      </a:pPr>
                      <a:r>
                        <a:rPr lang="en-US" sz="3200" b="1">
                          <a:effectLst/>
                          <a:latin typeface="Times New Roman" panose="02020603050405020304" pitchFamily="18" charset="0"/>
                          <a:ea typeface="Times New Roman" panose="02020603050405020304" pitchFamily="18" charset="0"/>
                          <a:cs typeface="Times New Roman" panose="02020603050405020304" pitchFamily="18" charset="0"/>
                        </a:rPr>
                        <a:t>Đặc điểm</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48462">
                <a:tc>
                  <a:txBody>
                    <a:bodyPr/>
                    <a:lstStyle/>
                    <a:p>
                      <a:pPr algn="just">
                        <a:lnSpc>
                          <a:spcPct val="130000"/>
                        </a:lnSpc>
                        <a:spcAft>
                          <a:spcPts val="0"/>
                        </a:spcAft>
                      </a:pP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Xung đột </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30000"/>
                        </a:lnSpc>
                        <a:spcAft>
                          <a:spcPts val="0"/>
                        </a:spcAft>
                      </a:pP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09600">
                <a:tc>
                  <a:txBody>
                    <a:bodyPr/>
                    <a:lstStyle/>
                    <a:p>
                      <a:pPr algn="just">
                        <a:lnSpc>
                          <a:spcPct val="130000"/>
                        </a:lnSpc>
                        <a:spcAft>
                          <a:spcPts val="0"/>
                        </a:spcAft>
                      </a:pP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Nhân vật</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30000"/>
                        </a:lnSpc>
                        <a:spcAft>
                          <a:spcPts val="0"/>
                        </a:spcAft>
                      </a:pP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33400">
                <a:tc>
                  <a:txBody>
                    <a:bodyPr/>
                    <a:lstStyle/>
                    <a:p>
                      <a:pPr algn="just">
                        <a:lnSpc>
                          <a:spcPct val="130000"/>
                        </a:lnSpc>
                        <a:spcAft>
                          <a:spcPts val="0"/>
                        </a:spcAft>
                      </a:pP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Thủ pháp trào phúng</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30000"/>
                        </a:lnSpc>
                        <a:spcAft>
                          <a:spcPts val="0"/>
                        </a:spcAft>
                      </a:pP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53738">
                <a:tc>
                  <a:txBody>
                    <a:bodyPr/>
                    <a:lstStyle/>
                    <a:p>
                      <a:pPr algn="just">
                        <a:lnSpc>
                          <a:spcPct val="130000"/>
                        </a:lnSpc>
                        <a:spcAft>
                          <a:spcPts val="0"/>
                        </a:spcAft>
                      </a:pP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Cách kết thúc</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30000"/>
                        </a:lnSpc>
                        <a:spcAft>
                          <a:spcPts val="0"/>
                        </a:spcAft>
                      </a:pP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20" name="Rectangle 19"/>
          <p:cNvSpPr/>
          <p:nvPr/>
        </p:nvSpPr>
        <p:spPr>
          <a:xfrm>
            <a:off x="6966006" y="2412715"/>
            <a:ext cx="2724144" cy="892552"/>
          </a:xfrm>
          <a:prstGeom prst="rect">
            <a:avLst/>
          </a:prstGeom>
        </p:spPr>
        <p:txBody>
          <a:bodyPr wrap="none">
            <a:spAutoFit/>
          </a:bodyPr>
          <a:lstStyle/>
          <a:p>
            <a:pPr marL="30480" algn="just">
              <a:lnSpc>
                <a:spcPct val="130000"/>
              </a:lnSpc>
              <a:spcAft>
                <a:spcPts val="0"/>
              </a:spcAft>
            </a:pPr>
            <a:r>
              <a:rPr lang="de-DE" sz="40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1. </a:t>
            </a:r>
            <a:r>
              <a:rPr lang="pt-BR" sz="40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Hài kịch</a:t>
            </a:r>
            <a:r>
              <a:rPr lang="pt-BR" sz="40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1000"/>
                                        <p:tgtEl>
                                          <p:spTgt spid="20"/>
                                        </p:tgtEl>
                                      </p:cBhvr>
                                    </p:animEffect>
                                    <p:anim calcmode="lin" valueType="num">
                                      <p:cBhvr>
                                        <p:cTn id="15" dur="1000" fill="hold"/>
                                        <p:tgtEl>
                                          <p:spTgt spid="20"/>
                                        </p:tgtEl>
                                        <p:attrNameLst>
                                          <p:attrName>ppt_x</p:attrName>
                                        </p:attrNameLst>
                                      </p:cBhvr>
                                      <p:tavLst>
                                        <p:tav tm="0">
                                          <p:val>
                                            <p:strVal val="#ppt_x"/>
                                          </p:val>
                                        </p:tav>
                                        <p:tav tm="100000">
                                          <p:val>
                                            <p:strVal val="#ppt_x"/>
                                          </p:val>
                                        </p:tav>
                                      </p:tavLst>
                                    </p:anim>
                                    <p:anim calcmode="lin" valueType="num">
                                      <p:cBhvr>
                                        <p:cTn id="16"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nodeType="click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circle(in)">
                                      <p:cBhvr>
                                        <p:cTn id="21" dur="2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20"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AF9F0"/>
        </a:solidFill>
        <a:effectLst/>
      </p:bgPr>
    </p:bg>
    <p:spTree>
      <p:nvGrpSpPr>
        <p:cNvPr id="1" name=""/>
        <p:cNvGrpSpPr/>
        <p:nvPr/>
      </p:nvGrpSpPr>
      <p:grpSpPr>
        <a:xfrm>
          <a:off x="0" y="0"/>
          <a:ext cx="0" cy="0"/>
          <a:chOff x="0" y="0"/>
          <a:chExt cx="0" cy="0"/>
        </a:xfrm>
      </p:grpSpPr>
      <p:grpSp>
        <p:nvGrpSpPr>
          <p:cNvPr id="2" name="Group 2"/>
          <p:cNvGrpSpPr/>
          <p:nvPr/>
        </p:nvGrpSpPr>
        <p:grpSpPr>
          <a:xfrm>
            <a:off x="-1332827" y="0"/>
            <a:ext cx="20399600" cy="10287000"/>
            <a:chOff x="0" y="0"/>
            <a:chExt cx="27199466" cy="13716000"/>
          </a:xfrm>
        </p:grpSpPr>
        <p:sp>
          <p:nvSpPr>
            <p:cNvPr id="3" name="Freeform 3"/>
            <p:cNvSpPr/>
            <p:nvPr/>
          </p:nvSpPr>
          <p:spPr>
            <a:xfrm>
              <a:off x="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1">
                <a:alphaModFix amt="19999"/>
                <a:extLst>
                  <a:ext uri="{96DAC541-7B7A-43D3-8B79-37D633B846F1}">
                    <asvg:svgBlip xmlns:asvg="http://schemas.microsoft.com/office/drawing/2016/SVG/main" r:embed="rId2"/>
                  </a:ext>
                </a:extLst>
              </a:blip>
              <a:stretch>
                <a:fillRect/>
              </a:stretch>
            </a:blipFill>
          </p:spPr>
        </p:sp>
        <p:sp>
          <p:nvSpPr>
            <p:cNvPr id="4" name="Freeform 4"/>
            <p:cNvSpPr/>
            <p:nvPr/>
          </p:nvSpPr>
          <p:spPr>
            <a:xfrm>
              <a:off x="13483466"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1">
                <a:alphaModFix amt="19999"/>
                <a:extLst>
                  <a:ext uri="{96DAC541-7B7A-43D3-8B79-37D633B846F1}">
                    <asvg:svgBlip xmlns:asvg="http://schemas.microsoft.com/office/drawing/2016/SVG/main" r:embed="rId2"/>
                  </a:ext>
                </a:extLst>
              </a:blip>
              <a:stretch>
                <a:fillRect/>
              </a:stretch>
            </a:blipFill>
          </p:spPr>
        </p:sp>
      </p:grpSp>
      <p:grpSp>
        <p:nvGrpSpPr>
          <p:cNvPr id="5" name="Group 5"/>
          <p:cNvGrpSpPr/>
          <p:nvPr/>
        </p:nvGrpSpPr>
        <p:grpSpPr>
          <a:xfrm>
            <a:off x="7377804" y="428494"/>
            <a:ext cx="9881496" cy="9447319"/>
            <a:chOff x="0" y="0"/>
            <a:chExt cx="2602534" cy="2488183"/>
          </a:xfrm>
        </p:grpSpPr>
        <p:sp>
          <p:nvSpPr>
            <p:cNvPr id="6" name="Freeform 6"/>
            <p:cNvSpPr/>
            <p:nvPr/>
          </p:nvSpPr>
          <p:spPr>
            <a:xfrm>
              <a:off x="0" y="0"/>
              <a:ext cx="2602534" cy="2488183"/>
            </a:xfrm>
            <a:custGeom>
              <a:avLst/>
              <a:gdLst/>
              <a:ahLst/>
              <a:cxnLst/>
              <a:rect l="l" t="t" r="r" b="b"/>
              <a:pathLst>
                <a:path w="2602534" h="2488183">
                  <a:moveTo>
                    <a:pt x="39957" y="0"/>
                  </a:moveTo>
                  <a:lnTo>
                    <a:pt x="2562577" y="0"/>
                  </a:lnTo>
                  <a:cubicBezTo>
                    <a:pt x="2584644" y="0"/>
                    <a:pt x="2602534" y="17889"/>
                    <a:pt x="2602534" y="39957"/>
                  </a:cubicBezTo>
                  <a:lnTo>
                    <a:pt x="2602534" y="2448226"/>
                  </a:lnTo>
                  <a:cubicBezTo>
                    <a:pt x="2602534" y="2470293"/>
                    <a:pt x="2584644" y="2488183"/>
                    <a:pt x="2562577" y="2488183"/>
                  </a:cubicBezTo>
                  <a:lnTo>
                    <a:pt x="39957" y="2488183"/>
                  </a:lnTo>
                  <a:cubicBezTo>
                    <a:pt x="17889" y="2488183"/>
                    <a:pt x="0" y="2470293"/>
                    <a:pt x="0" y="2448226"/>
                  </a:cubicBezTo>
                  <a:lnTo>
                    <a:pt x="0" y="39957"/>
                  </a:lnTo>
                  <a:cubicBezTo>
                    <a:pt x="0" y="17889"/>
                    <a:pt x="17889" y="0"/>
                    <a:pt x="39957" y="0"/>
                  </a:cubicBezTo>
                  <a:close/>
                </a:path>
              </a:pathLst>
            </a:custGeom>
            <a:solidFill>
              <a:srgbClr val="825445"/>
            </a:solidFill>
          </p:spPr>
        </p:sp>
        <p:sp>
          <p:nvSpPr>
            <p:cNvPr id="7" name="TextBox 7"/>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grpSp>
        <p:nvGrpSpPr>
          <p:cNvPr id="8" name="Group 8"/>
          <p:cNvGrpSpPr/>
          <p:nvPr/>
        </p:nvGrpSpPr>
        <p:grpSpPr>
          <a:xfrm>
            <a:off x="-898028" y="428494"/>
            <a:ext cx="7962212" cy="9447319"/>
            <a:chOff x="0" y="0"/>
            <a:chExt cx="2097044" cy="2488183"/>
          </a:xfrm>
        </p:grpSpPr>
        <p:sp>
          <p:nvSpPr>
            <p:cNvPr id="9" name="Freeform 9"/>
            <p:cNvSpPr/>
            <p:nvPr/>
          </p:nvSpPr>
          <p:spPr>
            <a:xfrm>
              <a:off x="0" y="0"/>
              <a:ext cx="2097044" cy="2488183"/>
            </a:xfrm>
            <a:custGeom>
              <a:avLst/>
              <a:gdLst/>
              <a:ahLst/>
              <a:cxnLst/>
              <a:rect l="l" t="t" r="r" b="b"/>
              <a:pathLst>
                <a:path w="2097044" h="2488183">
                  <a:moveTo>
                    <a:pt x="49589" y="0"/>
                  </a:moveTo>
                  <a:lnTo>
                    <a:pt x="2047454" y="0"/>
                  </a:lnTo>
                  <a:cubicBezTo>
                    <a:pt x="2074842" y="0"/>
                    <a:pt x="2097044" y="22202"/>
                    <a:pt x="2097044" y="49589"/>
                  </a:cubicBezTo>
                  <a:lnTo>
                    <a:pt x="2097044" y="2438594"/>
                  </a:lnTo>
                  <a:cubicBezTo>
                    <a:pt x="2097044" y="2451746"/>
                    <a:pt x="2091819" y="2464359"/>
                    <a:pt x="2082519" y="2473659"/>
                  </a:cubicBezTo>
                  <a:cubicBezTo>
                    <a:pt x="2073220" y="2482958"/>
                    <a:pt x="2060606" y="2488183"/>
                    <a:pt x="2047454" y="2488183"/>
                  </a:cubicBezTo>
                  <a:lnTo>
                    <a:pt x="49589" y="2488183"/>
                  </a:lnTo>
                  <a:cubicBezTo>
                    <a:pt x="36437" y="2488183"/>
                    <a:pt x="23824" y="2482958"/>
                    <a:pt x="14524" y="2473659"/>
                  </a:cubicBezTo>
                  <a:cubicBezTo>
                    <a:pt x="5225" y="2464359"/>
                    <a:pt x="0" y="2451746"/>
                    <a:pt x="0" y="2438594"/>
                  </a:cubicBezTo>
                  <a:lnTo>
                    <a:pt x="0" y="49589"/>
                  </a:lnTo>
                  <a:cubicBezTo>
                    <a:pt x="0" y="36437"/>
                    <a:pt x="5225" y="23824"/>
                    <a:pt x="14524" y="14524"/>
                  </a:cubicBezTo>
                  <a:cubicBezTo>
                    <a:pt x="23824" y="5225"/>
                    <a:pt x="36437" y="0"/>
                    <a:pt x="49589" y="0"/>
                  </a:cubicBezTo>
                  <a:close/>
                </a:path>
              </a:pathLst>
            </a:custGeom>
            <a:solidFill>
              <a:srgbClr val="825445"/>
            </a:solidFill>
          </p:spPr>
        </p:sp>
        <p:sp>
          <p:nvSpPr>
            <p:cNvPr id="10" name="TextBox 10"/>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grpSp>
        <p:nvGrpSpPr>
          <p:cNvPr id="11" name="Group 11"/>
          <p:cNvGrpSpPr/>
          <p:nvPr/>
        </p:nvGrpSpPr>
        <p:grpSpPr>
          <a:xfrm>
            <a:off x="-513380" y="938490"/>
            <a:ext cx="6457329" cy="8506112"/>
            <a:chOff x="0" y="0"/>
            <a:chExt cx="1700696" cy="2240293"/>
          </a:xfrm>
        </p:grpSpPr>
        <p:sp>
          <p:nvSpPr>
            <p:cNvPr id="12" name="Freeform 12"/>
            <p:cNvSpPr/>
            <p:nvPr/>
          </p:nvSpPr>
          <p:spPr>
            <a:xfrm>
              <a:off x="0" y="0"/>
              <a:ext cx="1700696" cy="2240293"/>
            </a:xfrm>
            <a:custGeom>
              <a:avLst/>
              <a:gdLst/>
              <a:ahLst/>
              <a:cxnLst/>
              <a:rect l="l" t="t" r="r" b="b"/>
              <a:pathLst>
                <a:path w="1700696" h="2240293">
                  <a:moveTo>
                    <a:pt x="61146" y="0"/>
                  </a:moveTo>
                  <a:lnTo>
                    <a:pt x="1639550" y="0"/>
                  </a:lnTo>
                  <a:cubicBezTo>
                    <a:pt x="1673320" y="0"/>
                    <a:pt x="1700696" y="27376"/>
                    <a:pt x="1700696" y="61146"/>
                  </a:cubicBezTo>
                  <a:lnTo>
                    <a:pt x="1700696" y="2179147"/>
                  </a:lnTo>
                  <a:cubicBezTo>
                    <a:pt x="1700696" y="2195364"/>
                    <a:pt x="1694254" y="2210917"/>
                    <a:pt x="1682786" y="2222384"/>
                  </a:cubicBezTo>
                  <a:cubicBezTo>
                    <a:pt x="1671319" y="2233851"/>
                    <a:pt x="1655767" y="2240293"/>
                    <a:pt x="1639550" y="2240293"/>
                  </a:cubicBezTo>
                  <a:lnTo>
                    <a:pt x="61146" y="2240293"/>
                  </a:lnTo>
                  <a:cubicBezTo>
                    <a:pt x="27376" y="2240293"/>
                    <a:pt x="0" y="2212917"/>
                    <a:pt x="0" y="2179147"/>
                  </a:cubicBezTo>
                  <a:lnTo>
                    <a:pt x="0" y="61146"/>
                  </a:lnTo>
                  <a:cubicBezTo>
                    <a:pt x="0" y="27376"/>
                    <a:pt x="27376" y="0"/>
                    <a:pt x="61146" y="0"/>
                  </a:cubicBezTo>
                  <a:close/>
                </a:path>
              </a:pathLst>
            </a:custGeom>
            <a:solidFill>
              <a:srgbClr val="F7EFE2"/>
            </a:solidFill>
            <a:ln w="38100" cap="rnd">
              <a:solidFill>
                <a:srgbClr val="8A5F36"/>
              </a:solidFill>
              <a:round/>
            </a:ln>
          </p:spPr>
        </p:sp>
        <p:sp>
          <p:nvSpPr>
            <p:cNvPr id="13" name="TextBox 13"/>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grpSp>
        <p:nvGrpSpPr>
          <p:cNvPr id="14" name="Group 14"/>
          <p:cNvGrpSpPr/>
          <p:nvPr/>
        </p:nvGrpSpPr>
        <p:grpSpPr>
          <a:xfrm>
            <a:off x="8438617" y="938490"/>
            <a:ext cx="8330706" cy="8506112"/>
            <a:chOff x="0" y="0"/>
            <a:chExt cx="2194095" cy="2240293"/>
          </a:xfrm>
        </p:grpSpPr>
        <p:sp>
          <p:nvSpPr>
            <p:cNvPr id="15" name="Freeform 15"/>
            <p:cNvSpPr/>
            <p:nvPr/>
          </p:nvSpPr>
          <p:spPr>
            <a:xfrm>
              <a:off x="0" y="0"/>
              <a:ext cx="2194095" cy="2240293"/>
            </a:xfrm>
            <a:custGeom>
              <a:avLst/>
              <a:gdLst/>
              <a:ahLst/>
              <a:cxnLst/>
              <a:rect l="l" t="t" r="r" b="b"/>
              <a:pathLst>
                <a:path w="2194095" h="2240293">
                  <a:moveTo>
                    <a:pt x="47395" y="0"/>
                  </a:moveTo>
                  <a:lnTo>
                    <a:pt x="2146700" y="0"/>
                  </a:lnTo>
                  <a:cubicBezTo>
                    <a:pt x="2159270" y="0"/>
                    <a:pt x="2171325" y="4993"/>
                    <a:pt x="2180213" y="13882"/>
                  </a:cubicBezTo>
                  <a:cubicBezTo>
                    <a:pt x="2189102" y="22770"/>
                    <a:pt x="2194095" y="34825"/>
                    <a:pt x="2194095" y="47395"/>
                  </a:cubicBezTo>
                  <a:lnTo>
                    <a:pt x="2194095" y="2192897"/>
                  </a:lnTo>
                  <a:cubicBezTo>
                    <a:pt x="2194095" y="2219073"/>
                    <a:pt x="2172876" y="2240293"/>
                    <a:pt x="2146700" y="2240293"/>
                  </a:cubicBezTo>
                  <a:lnTo>
                    <a:pt x="47395" y="2240293"/>
                  </a:lnTo>
                  <a:cubicBezTo>
                    <a:pt x="21220" y="2240293"/>
                    <a:pt x="0" y="2219073"/>
                    <a:pt x="0" y="2192897"/>
                  </a:cubicBezTo>
                  <a:lnTo>
                    <a:pt x="0" y="47395"/>
                  </a:lnTo>
                  <a:cubicBezTo>
                    <a:pt x="0" y="21220"/>
                    <a:pt x="21220" y="0"/>
                    <a:pt x="47395" y="0"/>
                  </a:cubicBezTo>
                  <a:close/>
                </a:path>
              </a:pathLst>
            </a:custGeom>
            <a:solidFill>
              <a:srgbClr val="F7EFE2"/>
            </a:solidFill>
            <a:ln w="38100" cap="rnd">
              <a:solidFill>
                <a:srgbClr val="8A5F36"/>
              </a:solidFill>
              <a:round/>
            </a:ln>
          </p:spPr>
        </p:sp>
        <p:sp>
          <p:nvSpPr>
            <p:cNvPr id="16" name="TextBox 16"/>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sp>
        <p:nvSpPr>
          <p:cNvPr id="17" name="Freeform 17"/>
          <p:cNvSpPr/>
          <p:nvPr/>
        </p:nvSpPr>
        <p:spPr>
          <a:xfrm rot="665152">
            <a:off x="-224594" y="1436095"/>
            <a:ext cx="4730158" cy="7463761"/>
          </a:xfrm>
          <a:custGeom>
            <a:avLst/>
            <a:gdLst/>
            <a:ahLst/>
            <a:cxnLst/>
            <a:rect l="l" t="t" r="r" b="b"/>
            <a:pathLst>
              <a:path w="4730158" h="7463761">
                <a:moveTo>
                  <a:pt x="0" y="0"/>
                </a:moveTo>
                <a:lnTo>
                  <a:pt x="4730159" y="0"/>
                </a:lnTo>
                <a:lnTo>
                  <a:pt x="4730159" y="7463761"/>
                </a:lnTo>
                <a:lnTo>
                  <a:pt x="0" y="746376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8" name="Freeform 18"/>
          <p:cNvSpPr/>
          <p:nvPr/>
        </p:nvSpPr>
        <p:spPr>
          <a:xfrm rot="-1715393">
            <a:off x="16030748" y="7592844"/>
            <a:ext cx="1546786" cy="2417679"/>
          </a:xfrm>
          <a:custGeom>
            <a:avLst/>
            <a:gdLst/>
            <a:ahLst/>
            <a:cxnLst/>
            <a:rect l="l" t="t" r="r" b="b"/>
            <a:pathLst>
              <a:path w="1546786" h="2417679">
                <a:moveTo>
                  <a:pt x="0" y="0"/>
                </a:moveTo>
                <a:lnTo>
                  <a:pt x="1546786" y="0"/>
                </a:lnTo>
                <a:lnTo>
                  <a:pt x="1546786" y="2417680"/>
                </a:lnTo>
                <a:lnTo>
                  <a:pt x="0" y="241768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9" name="TextBox 19"/>
          <p:cNvSpPr txBox="1"/>
          <p:nvPr/>
        </p:nvSpPr>
        <p:spPr>
          <a:xfrm>
            <a:off x="9765627" y="1508652"/>
            <a:ext cx="7370252" cy="1015663"/>
          </a:xfrm>
          <a:prstGeom prst="rect">
            <a:avLst/>
          </a:prstGeom>
        </p:spPr>
        <p:txBody>
          <a:bodyPr lIns="0" tIns="0" rIns="0" bIns="0" rtlCol="0" anchor="t">
            <a:spAutoFit/>
          </a:bodyPr>
          <a:lstStyle/>
          <a:p>
            <a:pPr algn="just"/>
            <a:r>
              <a:rPr lang="pt-BR" sz="6600" b="1">
                <a:latin typeface="Times New Roman" panose="02020603050405020304" pitchFamily="18" charset="0"/>
                <a:cs typeface="Times New Roman" panose="02020603050405020304" pitchFamily="18" charset="0"/>
              </a:rPr>
              <a:t>a. Khái niệm </a:t>
            </a:r>
            <a:endParaRPr lang="en-GB" sz="6600">
              <a:latin typeface="Times New Roman" panose="02020603050405020304" pitchFamily="18" charset="0"/>
              <a:cs typeface="Times New Roman" panose="02020603050405020304" pitchFamily="18" charset="0"/>
            </a:endParaRPr>
          </a:p>
        </p:txBody>
      </p:sp>
      <p:sp>
        <p:nvSpPr>
          <p:cNvPr id="20" name="TextBox 20"/>
          <p:cNvSpPr txBox="1"/>
          <p:nvPr/>
        </p:nvSpPr>
        <p:spPr>
          <a:xfrm>
            <a:off x="9132806" y="3715084"/>
            <a:ext cx="6923743" cy="3693319"/>
          </a:xfrm>
          <a:prstGeom prst="rect">
            <a:avLst/>
          </a:prstGeom>
        </p:spPr>
        <p:txBody>
          <a:bodyPr wrap="square" lIns="0" tIns="0" rIns="0" bIns="0" rtlCol="0" anchor="t">
            <a:spAutoFit/>
          </a:bodyPr>
          <a:lstStyle/>
          <a:p>
            <a:pPr algn="just"/>
            <a:r>
              <a:rPr lang="pt-BR" sz="4800">
                <a:latin typeface="Times New Roman" panose="02020603050405020304" pitchFamily="18" charset="0"/>
                <a:cs typeface="Times New Roman" panose="02020603050405020304" pitchFamily="18" charset="0"/>
              </a:rPr>
              <a:t>Là thể loại kịch dùng tiếng cười để châm biếm, đả kích, phê phán những thói hư tật xấu, cái lố bịch, lỗi thời,... trong đời sống.</a:t>
            </a:r>
            <a:endParaRPr lang="en-GB" sz="4800">
              <a:latin typeface="Times New Roman" panose="02020603050405020304" pitchFamily="18" charset="0"/>
              <a:cs typeface="Times New Roman" panose="02020603050405020304" pitchFamily="18" charset="0"/>
            </a:endParaRPr>
          </a:p>
        </p:txBody>
      </p:sp>
      <p:sp>
        <p:nvSpPr>
          <p:cNvPr id="21" name="Freeform 21"/>
          <p:cNvSpPr/>
          <p:nvPr/>
        </p:nvSpPr>
        <p:spPr>
          <a:xfrm>
            <a:off x="6651729" y="1508652"/>
            <a:ext cx="1079108" cy="7365787"/>
          </a:xfrm>
          <a:custGeom>
            <a:avLst/>
            <a:gdLst/>
            <a:ahLst/>
            <a:cxnLst/>
            <a:rect l="l" t="t" r="r" b="b"/>
            <a:pathLst>
              <a:path w="1079108" h="7365787">
                <a:moveTo>
                  <a:pt x="0" y="0"/>
                </a:moveTo>
                <a:lnTo>
                  <a:pt x="1079108" y="0"/>
                </a:lnTo>
                <a:lnTo>
                  <a:pt x="1079108" y="7365787"/>
                </a:lnTo>
                <a:lnTo>
                  <a:pt x="0" y="7365787"/>
                </a:lnTo>
                <a:lnTo>
                  <a:pt x="0" y="0"/>
                </a:lnTo>
                <a:close/>
              </a:path>
            </a:pathLst>
          </a:custGeom>
          <a:blipFill>
            <a:blip r:embed="rId7">
              <a:extLst>
                <a:ext uri="{96DAC541-7B7A-43D3-8B79-37D633B846F1}">
                  <asvg:svgBlip xmlns:asvg="http://schemas.microsoft.com/office/drawing/2016/SVG/main" r:embed="rId8"/>
                </a:ext>
              </a:extLst>
            </a:blip>
            <a:stretch>
              <a:fillRect b="-56269"/>
            </a:stretch>
          </a:blipFill>
        </p:spPr>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barn(inVertical)">
                                      <p:cBhvr>
                                        <p:cTn id="14"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AF9F0"/>
        </a:solidFill>
        <a:effectLst/>
      </p:bgPr>
    </p:bg>
    <p:spTree>
      <p:nvGrpSpPr>
        <p:cNvPr id="1" name=""/>
        <p:cNvGrpSpPr/>
        <p:nvPr/>
      </p:nvGrpSpPr>
      <p:grpSpPr>
        <a:xfrm>
          <a:off x="0" y="0"/>
          <a:ext cx="0" cy="0"/>
          <a:chOff x="0" y="0"/>
          <a:chExt cx="0" cy="0"/>
        </a:xfrm>
      </p:grpSpPr>
      <p:grpSp>
        <p:nvGrpSpPr>
          <p:cNvPr id="2" name="Group 2"/>
          <p:cNvGrpSpPr/>
          <p:nvPr/>
        </p:nvGrpSpPr>
        <p:grpSpPr>
          <a:xfrm>
            <a:off x="-1320710" y="0"/>
            <a:ext cx="20399600" cy="10287000"/>
            <a:chOff x="0" y="0"/>
            <a:chExt cx="27199466" cy="13716000"/>
          </a:xfrm>
        </p:grpSpPr>
        <p:sp>
          <p:nvSpPr>
            <p:cNvPr id="3" name="Freeform 3"/>
            <p:cNvSpPr/>
            <p:nvPr/>
          </p:nvSpPr>
          <p:spPr>
            <a:xfrm>
              <a:off x="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1">
                <a:alphaModFix amt="19999"/>
                <a:extLst>
                  <a:ext uri="{96DAC541-7B7A-43D3-8B79-37D633B846F1}">
                    <asvg:svgBlip xmlns:asvg="http://schemas.microsoft.com/office/drawing/2016/SVG/main" r:embed="rId2"/>
                  </a:ext>
                </a:extLst>
              </a:blip>
              <a:stretch>
                <a:fillRect/>
              </a:stretch>
            </a:blipFill>
          </p:spPr>
        </p:sp>
        <p:sp>
          <p:nvSpPr>
            <p:cNvPr id="4" name="Freeform 4"/>
            <p:cNvSpPr/>
            <p:nvPr/>
          </p:nvSpPr>
          <p:spPr>
            <a:xfrm>
              <a:off x="13483466"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1">
                <a:alphaModFix amt="19999"/>
                <a:extLst>
                  <a:ext uri="{96DAC541-7B7A-43D3-8B79-37D633B846F1}">
                    <asvg:svgBlip xmlns:asvg="http://schemas.microsoft.com/office/drawing/2016/SVG/main" r:embed="rId2"/>
                  </a:ext>
                </a:extLst>
              </a:blip>
              <a:stretch>
                <a:fillRect/>
              </a:stretch>
            </a:blipFill>
          </p:spPr>
        </p:sp>
      </p:grpSp>
      <p:grpSp>
        <p:nvGrpSpPr>
          <p:cNvPr id="8" name="Group 8"/>
          <p:cNvGrpSpPr/>
          <p:nvPr/>
        </p:nvGrpSpPr>
        <p:grpSpPr>
          <a:xfrm>
            <a:off x="339803" y="2611233"/>
            <a:ext cx="4682610" cy="6673340"/>
            <a:chOff x="0" y="0"/>
            <a:chExt cx="4179149" cy="1013846"/>
          </a:xfrm>
          <a:solidFill>
            <a:schemeClr val="accent6">
              <a:lumMod val="40000"/>
              <a:lumOff val="60000"/>
            </a:schemeClr>
          </a:solidFill>
        </p:grpSpPr>
        <p:sp>
          <p:nvSpPr>
            <p:cNvPr id="9" name="Freeform 9"/>
            <p:cNvSpPr/>
            <p:nvPr/>
          </p:nvSpPr>
          <p:spPr>
            <a:xfrm>
              <a:off x="0" y="0"/>
              <a:ext cx="4179149" cy="1013846"/>
            </a:xfrm>
            <a:custGeom>
              <a:avLst/>
              <a:gdLst/>
              <a:ahLst/>
              <a:cxnLst/>
              <a:rect l="l" t="t" r="r" b="b"/>
              <a:pathLst>
                <a:path w="4179149" h="1013846">
                  <a:moveTo>
                    <a:pt x="24883" y="0"/>
                  </a:moveTo>
                  <a:lnTo>
                    <a:pt x="4154266" y="0"/>
                  </a:lnTo>
                  <a:cubicBezTo>
                    <a:pt x="4168009" y="0"/>
                    <a:pt x="4179149" y="11141"/>
                    <a:pt x="4179149" y="24883"/>
                  </a:cubicBezTo>
                  <a:lnTo>
                    <a:pt x="4179149" y="988963"/>
                  </a:lnTo>
                  <a:cubicBezTo>
                    <a:pt x="4179149" y="995562"/>
                    <a:pt x="4176528" y="1001891"/>
                    <a:pt x="4171861" y="1006558"/>
                  </a:cubicBezTo>
                  <a:cubicBezTo>
                    <a:pt x="4167194" y="1011224"/>
                    <a:pt x="4160865" y="1013846"/>
                    <a:pt x="4154266" y="1013846"/>
                  </a:cubicBezTo>
                  <a:lnTo>
                    <a:pt x="24883" y="1013846"/>
                  </a:lnTo>
                  <a:cubicBezTo>
                    <a:pt x="18284" y="1013846"/>
                    <a:pt x="11955" y="1011224"/>
                    <a:pt x="7288" y="1006558"/>
                  </a:cubicBezTo>
                  <a:cubicBezTo>
                    <a:pt x="2622" y="1001891"/>
                    <a:pt x="0" y="995562"/>
                    <a:pt x="0" y="988963"/>
                  </a:cubicBezTo>
                  <a:lnTo>
                    <a:pt x="0" y="24883"/>
                  </a:lnTo>
                  <a:cubicBezTo>
                    <a:pt x="0" y="18284"/>
                    <a:pt x="2622" y="11955"/>
                    <a:pt x="7288" y="7288"/>
                  </a:cubicBezTo>
                  <a:cubicBezTo>
                    <a:pt x="11955" y="2622"/>
                    <a:pt x="18284" y="0"/>
                    <a:pt x="24883" y="0"/>
                  </a:cubicBezTo>
                  <a:close/>
                </a:path>
              </a:pathLst>
            </a:custGeom>
            <a:grpFill/>
            <a:ln w="38100" cap="rnd">
              <a:solidFill>
                <a:srgbClr val="ECD7C1"/>
              </a:solidFill>
              <a:round/>
            </a:ln>
          </p:spPr>
        </p:sp>
        <p:sp>
          <p:nvSpPr>
            <p:cNvPr id="10" name="TextBox 10"/>
            <p:cNvSpPr txBox="1"/>
            <p:nvPr/>
          </p:nvSpPr>
          <p:spPr>
            <a:xfrm>
              <a:off x="0" y="-28575"/>
              <a:ext cx="812800" cy="841375"/>
            </a:xfrm>
            <a:prstGeom prst="rect">
              <a:avLst/>
            </a:prstGeom>
            <a:grpFill/>
          </p:spPr>
          <p:txBody>
            <a:bodyPr lIns="50800" tIns="50800" rIns="50800" bIns="50800" rtlCol="0" anchor="ctr"/>
            <a:lstStyle/>
            <a:p>
              <a:pPr algn="ctr">
                <a:lnSpc>
                  <a:spcPts val="2660"/>
                </a:lnSpc>
              </a:pPr>
              <a:endParaRPr>
                <a:solidFill>
                  <a:prstClr val="black"/>
                </a:solidFill>
              </a:endParaRPr>
            </a:p>
          </p:txBody>
        </p:sp>
      </p:grpSp>
      <p:sp>
        <p:nvSpPr>
          <p:cNvPr id="23" name="TextBox 23"/>
          <p:cNvSpPr txBox="1"/>
          <p:nvPr/>
        </p:nvSpPr>
        <p:spPr>
          <a:xfrm>
            <a:off x="4342764" y="882140"/>
            <a:ext cx="14601656" cy="1015663"/>
          </a:xfrm>
          <a:prstGeom prst="rect">
            <a:avLst/>
          </a:prstGeom>
        </p:spPr>
        <p:txBody>
          <a:bodyPr lIns="0" tIns="0" rIns="0" bIns="0" rtlCol="0" anchor="t">
            <a:spAutoFit/>
          </a:bodyPr>
          <a:lstStyle/>
          <a:p>
            <a:r>
              <a:rPr lang="pt-BR" sz="6600" b="1">
                <a:latin typeface="Times New Roman" panose="02020603050405020304" pitchFamily="18" charset="0"/>
                <a:cs typeface="Times New Roman" panose="02020603050405020304" pitchFamily="18" charset="0"/>
              </a:rPr>
              <a:t>b. Đặc điểm của hài kịch</a:t>
            </a:r>
            <a:endParaRPr lang="en-GB" sz="6600">
              <a:latin typeface="Times New Roman" panose="02020603050405020304" pitchFamily="18" charset="0"/>
              <a:cs typeface="Times New Roman" panose="02020603050405020304" pitchFamily="18" charset="0"/>
            </a:endParaRPr>
          </a:p>
        </p:txBody>
      </p:sp>
      <p:sp>
        <p:nvSpPr>
          <p:cNvPr id="26" name="Freeform 9"/>
          <p:cNvSpPr/>
          <p:nvPr/>
        </p:nvSpPr>
        <p:spPr>
          <a:xfrm>
            <a:off x="5426174" y="3286751"/>
            <a:ext cx="6641563" cy="6980329"/>
          </a:xfrm>
          <a:custGeom>
            <a:avLst/>
            <a:gdLst/>
            <a:ahLst/>
            <a:cxnLst/>
            <a:rect l="l" t="t" r="r" b="b"/>
            <a:pathLst>
              <a:path w="4179149" h="1013846">
                <a:moveTo>
                  <a:pt x="24883" y="0"/>
                </a:moveTo>
                <a:lnTo>
                  <a:pt x="4154266" y="0"/>
                </a:lnTo>
                <a:cubicBezTo>
                  <a:pt x="4168009" y="0"/>
                  <a:pt x="4179149" y="11141"/>
                  <a:pt x="4179149" y="24883"/>
                </a:cubicBezTo>
                <a:lnTo>
                  <a:pt x="4179149" y="988963"/>
                </a:lnTo>
                <a:cubicBezTo>
                  <a:pt x="4179149" y="995562"/>
                  <a:pt x="4176528" y="1001891"/>
                  <a:pt x="4171861" y="1006558"/>
                </a:cubicBezTo>
                <a:cubicBezTo>
                  <a:pt x="4167194" y="1011224"/>
                  <a:pt x="4160865" y="1013846"/>
                  <a:pt x="4154266" y="1013846"/>
                </a:cubicBezTo>
                <a:lnTo>
                  <a:pt x="24883" y="1013846"/>
                </a:lnTo>
                <a:cubicBezTo>
                  <a:pt x="18284" y="1013846"/>
                  <a:pt x="11955" y="1011224"/>
                  <a:pt x="7288" y="1006558"/>
                </a:cubicBezTo>
                <a:cubicBezTo>
                  <a:pt x="2622" y="1001891"/>
                  <a:pt x="0" y="995562"/>
                  <a:pt x="0" y="988963"/>
                </a:cubicBezTo>
                <a:lnTo>
                  <a:pt x="0" y="24883"/>
                </a:lnTo>
                <a:cubicBezTo>
                  <a:pt x="0" y="18284"/>
                  <a:pt x="2622" y="11955"/>
                  <a:pt x="7288" y="7288"/>
                </a:cubicBezTo>
                <a:cubicBezTo>
                  <a:pt x="11955" y="2622"/>
                  <a:pt x="18284" y="0"/>
                  <a:pt x="24883" y="0"/>
                </a:cubicBezTo>
                <a:close/>
              </a:path>
            </a:pathLst>
          </a:custGeom>
          <a:solidFill>
            <a:schemeClr val="accent6">
              <a:lumMod val="40000"/>
              <a:lumOff val="60000"/>
            </a:schemeClr>
          </a:solidFill>
          <a:ln w="38100" cap="rnd">
            <a:solidFill>
              <a:srgbClr val="ECD7C1"/>
            </a:solidFill>
            <a:round/>
          </a:ln>
        </p:spPr>
      </p:sp>
      <p:sp>
        <p:nvSpPr>
          <p:cNvPr id="27" name="Freeform 9"/>
          <p:cNvSpPr/>
          <p:nvPr/>
        </p:nvSpPr>
        <p:spPr>
          <a:xfrm>
            <a:off x="12384778" y="2247900"/>
            <a:ext cx="5743137" cy="6673340"/>
          </a:xfrm>
          <a:custGeom>
            <a:avLst/>
            <a:gdLst/>
            <a:ahLst/>
            <a:cxnLst/>
            <a:rect l="l" t="t" r="r" b="b"/>
            <a:pathLst>
              <a:path w="4179149" h="1013846">
                <a:moveTo>
                  <a:pt x="24883" y="0"/>
                </a:moveTo>
                <a:lnTo>
                  <a:pt x="4154266" y="0"/>
                </a:lnTo>
                <a:cubicBezTo>
                  <a:pt x="4168009" y="0"/>
                  <a:pt x="4179149" y="11141"/>
                  <a:pt x="4179149" y="24883"/>
                </a:cubicBezTo>
                <a:lnTo>
                  <a:pt x="4179149" y="988963"/>
                </a:lnTo>
                <a:cubicBezTo>
                  <a:pt x="4179149" y="995562"/>
                  <a:pt x="4176528" y="1001891"/>
                  <a:pt x="4171861" y="1006558"/>
                </a:cubicBezTo>
                <a:cubicBezTo>
                  <a:pt x="4167194" y="1011224"/>
                  <a:pt x="4160865" y="1013846"/>
                  <a:pt x="4154266" y="1013846"/>
                </a:cubicBezTo>
                <a:lnTo>
                  <a:pt x="24883" y="1013846"/>
                </a:lnTo>
                <a:cubicBezTo>
                  <a:pt x="18284" y="1013846"/>
                  <a:pt x="11955" y="1011224"/>
                  <a:pt x="7288" y="1006558"/>
                </a:cubicBezTo>
                <a:cubicBezTo>
                  <a:pt x="2622" y="1001891"/>
                  <a:pt x="0" y="995562"/>
                  <a:pt x="0" y="988963"/>
                </a:cubicBezTo>
                <a:lnTo>
                  <a:pt x="0" y="24883"/>
                </a:lnTo>
                <a:cubicBezTo>
                  <a:pt x="0" y="18284"/>
                  <a:pt x="2622" y="11955"/>
                  <a:pt x="7288" y="7288"/>
                </a:cubicBezTo>
                <a:cubicBezTo>
                  <a:pt x="11955" y="2622"/>
                  <a:pt x="18284" y="0"/>
                  <a:pt x="24883" y="0"/>
                </a:cubicBezTo>
                <a:close/>
              </a:path>
            </a:pathLst>
          </a:custGeom>
          <a:solidFill>
            <a:schemeClr val="accent6">
              <a:lumMod val="40000"/>
              <a:lumOff val="60000"/>
            </a:schemeClr>
          </a:solidFill>
          <a:ln w="38100" cap="rnd">
            <a:solidFill>
              <a:srgbClr val="ECD7C1"/>
            </a:solidFill>
            <a:round/>
          </a:ln>
        </p:spPr>
      </p:sp>
      <p:sp>
        <p:nvSpPr>
          <p:cNvPr id="28" name="Freeform 16"/>
          <p:cNvSpPr/>
          <p:nvPr/>
        </p:nvSpPr>
        <p:spPr>
          <a:xfrm rot="7540767" flipH="1">
            <a:off x="1104074" y="-1151435"/>
            <a:ext cx="2116223" cy="4742236"/>
          </a:xfrm>
          <a:custGeom>
            <a:avLst/>
            <a:gdLst/>
            <a:ahLst/>
            <a:cxnLst/>
            <a:rect l="l" t="t" r="r" b="b"/>
            <a:pathLst>
              <a:path w="2116223" h="4742236">
                <a:moveTo>
                  <a:pt x="2116223" y="0"/>
                </a:moveTo>
                <a:lnTo>
                  <a:pt x="0" y="0"/>
                </a:lnTo>
                <a:lnTo>
                  <a:pt x="0" y="4742236"/>
                </a:lnTo>
                <a:lnTo>
                  <a:pt x="2116223" y="4742236"/>
                </a:lnTo>
                <a:lnTo>
                  <a:pt x="2116223"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29" name="Freeform 16"/>
          <p:cNvSpPr/>
          <p:nvPr/>
        </p:nvSpPr>
        <p:spPr>
          <a:xfrm>
            <a:off x="15755625" y="5563064"/>
            <a:ext cx="2532375" cy="6390851"/>
          </a:xfrm>
          <a:custGeom>
            <a:avLst/>
            <a:gdLst/>
            <a:ahLst/>
            <a:cxnLst/>
            <a:rect l="l" t="t" r="r" b="b"/>
            <a:pathLst>
              <a:path w="2532375" h="6390851">
                <a:moveTo>
                  <a:pt x="0" y="0"/>
                </a:moveTo>
                <a:lnTo>
                  <a:pt x="2532375" y="0"/>
                </a:lnTo>
                <a:lnTo>
                  <a:pt x="2532375" y="6390852"/>
                </a:lnTo>
                <a:lnTo>
                  <a:pt x="0" y="639085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30" name="Rectangle 29"/>
          <p:cNvSpPr/>
          <p:nvPr/>
        </p:nvSpPr>
        <p:spPr>
          <a:xfrm>
            <a:off x="607543" y="2845538"/>
            <a:ext cx="4059409" cy="6254020"/>
          </a:xfrm>
          <a:prstGeom prst="rect">
            <a:avLst/>
          </a:prstGeom>
        </p:spPr>
        <p:txBody>
          <a:bodyPr wrap="square">
            <a:spAutoFit/>
          </a:bodyPr>
          <a:lstStyle/>
          <a:p>
            <a:pPr algn="just" fontAlgn="base">
              <a:lnSpc>
                <a:spcPct val="130000"/>
              </a:lnSpc>
              <a:spcAft>
                <a:spcPts val="0"/>
              </a:spcAft>
            </a:pPr>
            <a:r>
              <a:rPr lang="vi-VN" sz="4400" b="1">
                <a:latin typeface="Times New Roman" panose="02020603050405020304" pitchFamily="18" charset="0"/>
                <a:ea typeface="Times New Roman" panose="02020603050405020304" pitchFamily="18" charset="0"/>
                <a:cs typeface="Times New Roman" panose="02020603050405020304" pitchFamily="18" charset="0"/>
              </a:rPr>
              <a:t>Xung đột</a:t>
            </a:r>
            <a:r>
              <a:rPr lang="vi-VN" sz="4400">
                <a:latin typeface="Times New Roman" panose="02020603050405020304" pitchFamily="18" charset="0"/>
                <a:ea typeface="Times New Roman" panose="02020603050405020304" pitchFamily="18" charset="0"/>
                <a:cs typeface="Times New Roman" panose="02020603050405020304" pitchFamily="18" charset="0"/>
              </a:rPr>
              <a:t> là mâu thuẫn giữa cái xấu (cái thấp hèn) với cái tốt, (cái đẹp, cái cao cả); cái xấu với cái xấu.</a:t>
            </a:r>
            <a:endParaRPr lang="en-GB" sz="44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1" name="Rectangle 30"/>
          <p:cNvSpPr/>
          <p:nvPr/>
        </p:nvSpPr>
        <p:spPr>
          <a:xfrm>
            <a:off x="7123478" y="3394239"/>
            <a:ext cx="3685624" cy="646331"/>
          </a:xfrm>
          <a:prstGeom prst="rect">
            <a:avLst/>
          </a:prstGeom>
        </p:spPr>
        <p:txBody>
          <a:bodyPr wrap="none">
            <a:spAutoFit/>
          </a:bodyPr>
          <a:lstStyle/>
          <a:p>
            <a:r>
              <a:rPr lang="vi-VN" sz="3600" b="1">
                <a:latin typeface="Times New Roman" panose="02020603050405020304" pitchFamily="18" charset="0"/>
                <a:ea typeface="Times New Roman" panose="02020603050405020304" pitchFamily="18" charset="0"/>
                <a:cs typeface="Times New Roman" panose="02020603050405020304" pitchFamily="18" charset="0"/>
              </a:rPr>
              <a:t>Nhân vật hài kịch</a:t>
            </a:r>
            <a:endParaRPr lang="en-GB" sz="4800">
              <a:latin typeface="Times New Roman" panose="02020603050405020304" pitchFamily="18" charset="0"/>
              <a:cs typeface="Times New Roman" panose="02020603050405020304" pitchFamily="18" charset="0"/>
            </a:endParaRPr>
          </a:p>
        </p:txBody>
      </p:sp>
      <p:sp>
        <p:nvSpPr>
          <p:cNvPr id="32" name="Rectangle 31"/>
          <p:cNvSpPr/>
          <p:nvPr/>
        </p:nvSpPr>
        <p:spPr>
          <a:xfrm>
            <a:off x="5457842" y="4218374"/>
            <a:ext cx="6457090" cy="2973122"/>
          </a:xfrm>
          <a:prstGeom prst="rect">
            <a:avLst/>
          </a:prstGeom>
        </p:spPr>
        <p:txBody>
          <a:bodyPr wrap="square">
            <a:spAutoFit/>
          </a:bodyPr>
          <a:lstStyle/>
          <a:p>
            <a:pPr algn="just" fontAlgn="base">
              <a:lnSpc>
                <a:spcPct val="130000"/>
              </a:lnSpc>
              <a:spcAft>
                <a:spcPts val="0"/>
              </a:spcAft>
            </a:pPr>
            <a:r>
              <a:rPr lang="vi-VN" sz="3600">
                <a:latin typeface="Times New Roman" panose="02020603050405020304" pitchFamily="18" charset="0"/>
                <a:ea typeface="Times New Roman" panose="02020603050405020304" pitchFamily="18" charset="0"/>
                <a:cs typeface="Times New Roman" panose="02020603050405020304" pitchFamily="18" charset="0"/>
              </a:rPr>
              <a:t>+ Thường không tương xứng giữa: thực chất bên trong và hình thức bên ngoài; suy nghĩ và hành động; lời nói và việc làm.</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3" name="Rectangle 32"/>
          <p:cNvSpPr/>
          <p:nvPr/>
        </p:nvSpPr>
        <p:spPr>
          <a:xfrm>
            <a:off x="5507154" y="7194884"/>
            <a:ext cx="6334683" cy="1532727"/>
          </a:xfrm>
          <a:prstGeom prst="rect">
            <a:avLst/>
          </a:prstGeom>
        </p:spPr>
        <p:txBody>
          <a:bodyPr wrap="square">
            <a:spAutoFit/>
          </a:bodyPr>
          <a:lstStyle/>
          <a:p>
            <a:pPr algn="just" fontAlgn="base">
              <a:lnSpc>
                <a:spcPct val="130000"/>
              </a:lnSpc>
              <a:spcAft>
                <a:spcPts val="0"/>
              </a:spcAft>
            </a:pPr>
            <a:r>
              <a:rPr lang="vi-VN" sz="3600">
                <a:latin typeface="Times New Roman" panose="02020603050405020304" pitchFamily="18" charset="0"/>
                <a:ea typeface="Times New Roman" panose="02020603050405020304" pitchFamily="18" charset="0"/>
                <a:cs typeface="Times New Roman" panose="02020603050405020304" pitchFamily="18" charset="0"/>
              </a:rPr>
              <a:t>+ Hành động của nhân vật &gt;&lt; phẩm chất</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4" name="Rectangle 33"/>
          <p:cNvSpPr/>
          <p:nvPr/>
        </p:nvSpPr>
        <p:spPr>
          <a:xfrm>
            <a:off x="5507154" y="8618889"/>
            <a:ext cx="6614733" cy="1532727"/>
          </a:xfrm>
          <a:prstGeom prst="rect">
            <a:avLst/>
          </a:prstGeom>
        </p:spPr>
        <p:txBody>
          <a:bodyPr wrap="square">
            <a:spAutoFit/>
          </a:bodyPr>
          <a:lstStyle/>
          <a:p>
            <a:pPr algn="just" fontAlgn="base">
              <a:lnSpc>
                <a:spcPct val="130000"/>
              </a:lnSpc>
              <a:spcAft>
                <a:spcPts val="0"/>
              </a:spcAft>
            </a:pPr>
            <a:r>
              <a:rPr lang="vi-VN" sz="3600">
                <a:latin typeface="Times New Roman" panose="02020603050405020304" pitchFamily="18" charset="0"/>
                <a:ea typeface="Times New Roman" panose="02020603050405020304" pitchFamily="18" charset="0"/>
                <a:cs typeface="Times New Roman" panose="02020603050405020304" pitchFamily="18" charset="0"/>
              </a:rPr>
              <a:t>+ Lời thoại trong hài kịch thường là ngôn ngữ hài hước gây cười.</a:t>
            </a:r>
            <a:r>
              <a:rPr lang="vi-VN" sz="3600">
                <a:latin typeface="Times New Roman" panose="02020603050405020304" pitchFamily="18" charset="0"/>
                <a:ea typeface="Segoe UI" panose="020B0502040204020203" pitchFamily="34" charset="0"/>
                <a:cs typeface="Times New Roman" panose="02020603050405020304" pitchFamily="18" charset="0"/>
              </a:rPr>
              <a:t> </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5" name="Rectangle 34"/>
          <p:cNvSpPr/>
          <p:nvPr/>
        </p:nvSpPr>
        <p:spPr>
          <a:xfrm>
            <a:off x="12880078" y="2987481"/>
            <a:ext cx="4777991" cy="4493538"/>
          </a:xfrm>
          <a:prstGeom prst="rect">
            <a:avLst/>
          </a:prstGeom>
        </p:spPr>
        <p:txBody>
          <a:bodyPr wrap="square">
            <a:spAutoFit/>
          </a:bodyPr>
          <a:lstStyle/>
          <a:p>
            <a:pPr marL="30480" marR="30480" algn="just">
              <a:lnSpc>
                <a:spcPct val="130000"/>
              </a:lnSpc>
              <a:spcAft>
                <a:spcPts val="0"/>
              </a:spcAft>
            </a:pPr>
            <a:r>
              <a:rPr lang="vi-VN" sz="4400" b="1">
                <a:latin typeface="Times New Roman" panose="02020603050405020304" pitchFamily="18" charset="0"/>
                <a:ea typeface="Times New Roman" panose="02020603050405020304" pitchFamily="18" charset="0"/>
                <a:cs typeface="Times New Roman" panose="02020603050405020304" pitchFamily="18" charset="0"/>
              </a:rPr>
              <a:t>Thủ pháp trào phúng:</a:t>
            </a:r>
            <a:r>
              <a:rPr lang="vi-VN" sz="4400">
                <a:latin typeface="Times New Roman" panose="02020603050405020304" pitchFamily="18" charset="0"/>
                <a:ea typeface="Times New Roman" panose="02020603050405020304" pitchFamily="18" charset="0"/>
                <a:cs typeface="Times New Roman" panose="02020603050405020304" pitchFamily="18" charset="0"/>
              </a:rPr>
              <a:t> nghệ thuật phóng đại, nói quá, cường điệu. =&gt; tạo ra tiếng cười.</a:t>
            </a:r>
            <a:endParaRPr lang="en-GB" sz="44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1000"/>
                                        <p:tgtEl>
                                          <p:spTgt spid="23"/>
                                        </p:tgtEl>
                                      </p:cBhvr>
                                    </p:animEffect>
                                    <p:anim calcmode="lin" valueType="num">
                                      <p:cBhvr>
                                        <p:cTn id="8" dur="1000" fill="hold"/>
                                        <p:tgtEl>
                                          <p:spTgt spid="23"/>
                                        </p:tgtEl>
                                        <p:attrNameLst>
                                          <p:attrName>ppt_x</p:attrName>
                                        </p:attrNameLst>
                                      </p:cBhvr>
                                      <p:tavLst>
                                        <p:tav tm="0">
                                          <p:val>
                                            <p:strVal val="#ppt_x"/>
                                          </p:val>
                                        </p:tav>
                                        <p:tav tm="100000">
                                          <p:val>
                                            <p:strVal val="#ppt_x"/>
                                          </p:val>
                                        </p:tav>
                                      </p:tavLst>
                                    </p:anim>
                                    <p:anim calcmode="lin" valueType="num">
                                      <p:cBhvr>
                                        <p:cTn id="9"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0"/>
                                        </p:tgtEl>
                                        <p:attrNameLst>
                                          <p:attrName>style.visibility</p:attrName>
                                        </p:attrNameLst>
                                      </p:cBhvr>
                                      <p:to>
                                        <p:strVal val="visible"/>
                                      </p:to>
                                    </p:set>
                                    <p:animEffect transition="in" filter="fade">
                                      <p:cBhvr>
                                        <p:cTn id="14" dur="1000"/>
                                        <p:tgtEl>
                                          <p:spTgt spid="30"/>
                                        </p:tgtEl>
                                      </p:cBhvr>
                                    </p:animEffect>
                                    <p:anim calcmode="lin" valueType="num">
                                      <p:cBhvr>
                                        <p:cTn id="15" dur="1000" fill="hold"/>
                                        <p:tgtEl>
                                          <p:spTgt spid="30"/>
                                        </p:tgtEl>
                                        <p:attrNameLst>
                                          <p:attrName>ppt_x</p:attrName>
                                        </p:attrNameLst>
                                      </p:cBhvr>
                                      <p:tavLst>
                                        <p:tav tm="0">
                                          <p:val>
                                            <p:strVal val="#ppt_x"/>
                                          </p:val>
                                        </p:tav>
                                        <p:tav tm="100000">
                                          <p:val>
                                            <p:strVal val="#ppt_x"/>
                                          </p:val>
                                        </p:tav>
                                      </p:tavLst>
                                    </p:anim>
                                    <p:anim calcmode="lin" valueType="num">
                                      <p:cBhvr>
                                        <p:cTn id="16" dur="1000" fill="hold"/>
                                        <p:tgtEl>
                                          <p:spTgt spid="30"/>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1000"/>
                                        <p:tgtEl>
                                          <p:spTgt spid="8"/>
                                        </p:tgtEl>
                                      </p:cBhvr>
                                    </p:animEffect>
                                    <p:anim calcmode="lin" valueType="num">
                                      <p:cBhvr>
                                        <p:cTn id="20" dur="1000" fill="hold"/>
                                        <p:tgtEl>
                                          <p:spTgt spid="8"/>
                                        </p:tgtEl>
                                        <p:attrNameLst>
                                          <p:attrName>ppt_x</p:attrName>
                                        </p:attrNameLst>
                                      </p:cBhvr>
                                      <p:tavLst>
                                        <p:tav tm="0">
                                          <p:val>
                                            <p:strVal val="#ppt_x"/>
                                          </p:val>
                                        </p:tav>
                                        <p:tav tm="100000">
                                          <p:val>
                                            <p:strVal val="#ppt_x"/>
                                          </p:val>
                                        </p:tav>
                                      </p:tavLst>
                                    </p:anim>
                                    <p:anim calcmode="lin" valueType="num">
                                      <p:cBhvr>
                                        <p:cTn id="21"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31"/>
                                        </p:tgtEl>
                                        <p:attrNameLst>
                                          <p:attrName>style.visibility</p:attrName>
                                        </p:attrNameLst>
                                      </p:cBhvr>
                                      <p:to>
                                        <p:strVal val="visible"/>
                                      </p:to>
                                    </p:set>
                                    <p:animEffect transition="in" filter="barn(inVertical)">
                                      <p:cBhvr>
                                        <p:cTn id="26" dur="500"/>
                                        <p:tgtEl>
                                          <p:spTgt spid="31"/>
                                        </p:tgtEl>
                                      </p:cBhvr>
                                    </p:animEffect>
                                  </p:childTnLst>
                                </p:cTn>
                              </p:par>
                              <p:par>
                                <p:cTn id="27" presetID="16" presetClass="entr" presetSubtype="21" fill="hold" nodeType="withEffect">
                                  <p:stCondLst>
                                    <p:cond delay="0"/>
                                  </p:stCondLst>
                                  <p:childTnLst>
                                    <p:set>
                                      <p:cBhvr>
                                        <p:cTn id="28" dur="1" fill="hold">
                                          <p:stCondLst>
                                            <p:cond delay="0"/>
                                          </p:stCondLst>
                                        </p:cTn>
                                        <p:tgtEl>
                                          <p:spTgt spid="26"/>
                                        </p:tgtEl>
                                        <p:attrNameLst>
                                          <p:attrName>style.visibility</p:attrName>
                                        </p:attrNameLst>
                                      </p:cBhvr>
                                      <p:to>
                                        <p:strVal val="visible"/>
                                      </p:to>
                                    </p:set>
                                    <p:animEffect transition="in" filter="barn(inVertical)">
                                      <p:cBhvr>
                                        <p:cTn id="29" dur="500"/>
                                        <p:tgtEl>
                                          <p:spTgt spid="26"/>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2"/>
                                        </p:tgtEl>
                                        <p:attrNameLst>
                                          <p:attrName>style.visibility</p:attrName>
                                        </p:attrNameLst>
                                      </p:cBhvr>
                                      <p:to>
                                        <p:strVal val="visible"/>
                                      </p:to>
                                    </p:set>
                                    <p:animEffect transition="in" filter="barn(inVertical)">
                                      <p:cBhvr>
                                        <p:cTn id="34" dur="500"/>
                                        <p:tgtEl>
                                          <p:spTgt spid="32"/>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33"/>
                                        </p:tgtEl>
                                        <p:attrNameLst>
                                          <p:attrName>style.visibility</p:attrName>
                                        </p:attrNameLst>
                                      </p:cBhvr>
                                      <p:to>
                                        <p:strVal val="visible"/>
                                      </p:to>
                                    </p:set>
                                    <p:animEffect transition="in" filter="barn(inVertical)">
                                      <p:cBhvr>
                                        <p:cTn id="39" dur="500"/>
                                        <p:tgtEl>
                                          <p:spTgt spid="33"/>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34"/>
                                        </p:tgtEl>
                                        <p:attrNameLst>
                                          <p:attrName>style.visibility</p:attrName>
                                        </p:attrNameLst>
                                      </p:cBhvr>
                                      <p:to>
                                        <p:strVal val="visible"/>
                                      </p:to>
                                    </p:set>
                                    <p:animEffect transition="in" filter="barn(inVertical)">
                                      <p:cBhvr>
                                        <p:cTn id="44" dur="500"/>
                                        <p:tgtEl>
                                          <p:spTgt spid="34"/>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grpId="0" nodeType="clickEffect">
                                  <p:stCondLst>
                                    <p:cond delay="0"/>
                                  </p:stCondLst>
                                  <p:childTnLst>
                                    <p:set>
                                      <p:cBhvr>
                                        <p:cTn id="48" dur="1" fill="hold">
                                          <p:stCondLst>
                                            <p:cond delay="0"/>
                                          </p:stCondLst>
                                        </p:cTn>
                                        <p:tgtEl>
                                          <p:spTgt spid="35"/>
                                        </p:tgtEl>
                                        <p:attrNameLst>
                                          <p:attrName>style.visibility</p:attrName>
                                        </p:attrNameLst>
                                      </p:cBhvr>
                                      <p:to>
                                        <p:strVal val="visible"/>
                                      </p:to>
                                    </p:set>
                                    <p:animEffect transition="in" filter="barn(inVertical)">
                                      <p:cBhvr>
                                        <p:cTn id="49" dur="500"/>
                                        <p:tgtEl>
                                          <p:spTgt spid="35"/>
                                        </p:tgtEl>
                                      </p:cBhvr>
                                    </p:animEffect>
                                  </p:childTnLst>
                                </p:cTn>
                              </p:par>
                              <p:par>
                                <p:cTn id="50" presetID="16" presetClass="entr" presetSubtype="21" fill="hold" nodeType="withEffect">
                                  <p:stCondLst>
                                    <p:cond delay="0"/>
                                  </p:stCondLst>
                                  <p:childTnLst>
                                    <p:set>
                                      <p:cBhvr>
                                        <p:cTn id="51" dur="1" fill="hold">
                                          <p:stCondLst>
                                            <p:cond delay="0"/>
                                          </p:stCondLst>
                                        </p:cTn>
                                        <p:tgtEl>
                                          <p:spTgt spid="27"/>
                                        </p:tgtEl>
                                        <p:attrNameLst>
                                          <p:attrName>style.visibility</p:attrName>
                                        </p:attrNameLst>
                                      </p:cBhvr>
                                      <p:to>
                                        <p:strVal val="visible"/>
                                      </p:to>
                                    </p:set>
                                    <p:animEffect transition="in" filter="barn(inVertical)">
                                      <p:cBhvr>
                                        <p:cTn id="52"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30" grpId="0"/>
      <p:bldP spid="31" grpId="0"/>
      <p:bldP spid="32" grpId="0"/>
      <p:bldP spid="33" grpId="0"/>
      <p:bldP spid="34" grpId="0"/>
      <p:bldP spid="35"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AA917E"/>
        </a:solidFill>
        <a:effectLst/>
      </p:bgPr>
    </p:bg>
    <p:spTree>
      <p:nvGrpSpPr>
        <p:cNvPr id="1" name=""/>
        <p:cNvGrpSpPr/>
        <p:nvPr/>
      </p:nvGrpSpPr>
      <p:grpSpPr>
        <a:xfrm>
          <a:off x="0" y="0"/>
          <a:ext cx="0" cy="0"/>
          <a:chOff x="0" y="0"/>
          <a:chExt cx="0" cy="0"/>
        </a:xfrm>
      </p:grpSpPr>
      <p:grpSp>
        <p:nvGrpSpPr>
          <p:cNvPr id="2" name="Group 2"/>
          <p:cNvGrpSpPr/>
          <p:nvPr/>
        </p:nvGrpSpPr>
        <p:grpSpPr>
          <a:xfrm>
            <a:off x="-1393410" y="0"/>
            <a:ext cx="20399600" cy="10287000"/>
            <a:chOff x="0" y="0"/>
            <a:chExt cx="27199466" cy="13716000"/>
          </a:xfrm>
        </p:grpSpPr>
        <p:sp>
          <p:nvSpPr>
            <p:cNvPr id="3" name="Freeform 3"/>
            <p:cNvSpPr/>
            <p:nvPr/>
          </p:nvSpPr>
          <p:spPr>
            <a:xfrm>
              <a:off x="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1">
                <a:alphaModFix amt="19999"/>
                <a:extLst>
                  <a:ext uri="{96DAC541-7B7A-43D3-8B79-37D633B846F1}">
                    <asvg:svgBlip xmlns:asvg="http://schemas.microsoft.com/office/drawing/2016/SVG/main" r:embed="rId2"/>
                  </a:ext>
                </a:extLst>
              </a:blip>
              <a:stretch>
                <a:fillRect/>
              </a:stretch>
            </a:blipFill>
          </p:spPr>
        </p:sp>
        <p:sp>
          <p:nvSpPr>
            <p:cNvPr id="4" name="Freeform 4"/>
            <p:cNvSpPr/>
            <p:nvPr/>
          </p:nvSpPr>
          <p:spPr>
            <a:xfrm>
              <a:off x="13483466"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1">
                <a:alphaModFix amt="19999"/>
                <a:extLst>
                  <a:ext uri="{96DAC541-7B7A-43D3-8B79-37D633B846F1}">
                    <asvg:svgBlip xmlns:asvg="http://schemas.microsoft.com/office/drawing/2016/SVG/main" r:embed="rId2"/>
                  </a:ext>
                </a:extLst>
              </a:blip>
              <a:stretch>
                <a:fillRect/>
              </a:stretch>
            </a:blipFill>
          </p:spPr>
        </p:sp>
      </p:grpSp>
      <p:grpSp>
        <p:nvGrpSpPr>
          <p:cNvPr id="5" name="Group 5"/>
          <p:cNvGrpSpPr/>
          <p:nvPr/>
        </p:nvGrpSpPr>
        <p:grpSpPr>
          <a:xfrm>
            <a:off x="813294" y="921730"/>
            <a:ext cx="16727515" cy="8506112"/>
            <a:chOff x="0" y="0"/>
            <a:chExt cx="4405601" cy="2240293"/>
          </a:xfrm>
        </p:grpSpPr>
        <p:sp>
          <p:nvSpPr>
            <p:cNvPr id="6" name="Freeform 6"/>
            <p:cNvSpPr/>
            <p:nvPr/>
          </p:nvSpPr>
          <p:spPr>
            <a:xfrm>
              <a:off x="0" y="0"/>
              <a:ext cx="4405600" cy="2240293"/>
            </a:xfrm>
            <a:custGeom>
              <a:avLst/>
              <a:gdLst/>
              <a:ahLst/>
              <a:cxnLst/>
              <a:rect l="l" t="t" r="r" b="b"/>
              <a:pathLst>
                <a:path w="4405600" h="2240293">
                  <a:moveTo>
                    <a:pt x="23604" y="0"/>
                  </a:moveTo>
                  <a:lnTo>
                    <a:pt x="4381996" y="0"/>
                  </a:lnTo>
                  <a:cubicBezTo>
                    <a:pt x="4395033" y="0"/>
                    <a:pt x="4405600" y="10568"/>
                    <a:pt x="4405600" y="23604"/>
                  </a:cubicBezTo>
                  <a:lnTo>
                    <a:pt x="4405600" y="2216689"/>
                  </a:lnTo>
                  <a:cubicBezTo>
                    <a:pt x="4405600" y="2222949"/>
                    <a:pt x="4403114" y="2228953"/>
                    <a:pt x="4398687" y="2233379"/>
                  </a:cubicBezTo>
                  <a:cubicBezTo>
                    <a:pt x="4394260" y="2237806"/>
                    <a:pt x="4388257" y="2240293"/>
                    <a:pt x="4381996" y="2240293"/>
                  </a:cubicBezTo>
                  <a:lnTo>
                    <a:pt x="23604" y="2240293"/>
                  </a:lnTo>
                  <a:cubicBezTo>
                    <a:pt x="10568" y="2240293"/>
                    <a:pt x="0" y="2229725"/>
                    <a:pt x="0" y="2216689"/>
                  </a:cubicBezTo>
                  <a:lnTo>
                    <a:pt x="0" y="23604"/>
                  </a:lnTo>
                  <a:cubicBezTo>
                    <a:pt x="0" y="10568"/>
                    <a:pt x="10568" y="0"/>
                    <a:pt x="23604" y="0"/>
                  </a:cubicBezTo>
                  <a:close/>
                </a:path>
              </a:pathLst>
            </a:custGeom>
            <a:solidFill>
              <a:srgbClr val="F7EFE2"/>
            </a:solidFill>
            <a:ln cap="rnd">
              <a:noFill/>
              <a:round/>
            </a:ln>
          </p:spPr>
        </p:sp>
        <p:sp>
          <p:nvSpPr>
            <p:cNvPr id="7" name="TextBox 7"/>
            <p:cNvSpPr txBox="1"/>
            <p:nvPr/>
          </p:nvSpPr>
          <p:spPr>
            <a:xfrm>
              <a:off x="0" y="-28575"/>
              <a:ext cx="812800" cy="841375"/>
            </a:xfrm>
            <a:prstGeom prst="rect">
              <a:avLst/>
            </a:prstGeom>
          </p:spPr>
          <p:txBody>
            <a:bodyPr lIns="50800" tIns="50800" rIns="50800" bIns="50800" rtlCol="0" anchor="ctr"/>
            <a:lstStyle/>
            <a:p>
              <a:pPr algn="ctr">
                <a:lnSpc>
                  <a:spcPts val="2660"/>
                </a:lnSpc>
              </a:pPr>
            </a:p>
          </p:txBody>
        </p:sp>
      </p:grpSp>
      <p:grpSp>
        <p:nvGrpSpPr>
          <p:cNvPr id="8" name="Group 8"/>
          <p:cNvGrpSpPr/>
          <p:nvPr/>
        </p:nvGrpSpPr>
        <p:grpSpPr>
          <a:xfrm>
            <a:off x="1315826" y="1292382"/>
            <a:ext cx="15729857" cy="7702235"/>
            <a:chOff x="0" y="0"/>
            <a:chExt cx="4142843" cy="2028572"/>
          </a:xfrm>
        </p:grpSpPr>
        <p:sp>
          <p:nvSpPr>
            <p:cNvPr id="9" name="Freeform 9"/>
            <p:cNvSpPr/>
            <p:nvPr/>
          </p:nvSpPr>
          <p:spPr>
            <a:xfrm>
              <a:off x="0" y="0"/>
              <a:ext cx="4142843" cy="2028572"/>
            </a:xfrm>
            <a:custGeom>
              <a:avLst/>
              <a:gdLst/>
              <a:ahLst/>
              <a:cxnLst/>
              <a:rect l="l" t="t" r="r" b="b"/>
              <a:pathLst>
                <a:path w="4142843" h="2028572">
                  <a:moveTo>
                    <a:pt x="25101" y="0"/>
                  </a:moveTo>
                  <a:lnTo>
                    <a:pt x="4117742" y="0"/>
                  </a:lnTo>
                  <a:cubicBezTo>
                    <a:pt x="4124399" y="0"/>
                    <a:pt x="4130784" y="2645"/>
                    <a:pt x="4135491" y="7352"/>
                  </a:cubicBezTo>
                  <a:cubicBezTo>
                    <a:pt x="4140198" y="12059"/>
                    <a:pt x="4142843" y="18444"/>
                    <a:pt x="4142843" y="25101"/>
                  </a:cubicBezTo>
                  <a:lnTo>
                    <a:pt x="4142843" y="2003471"/>
                  </a:lnTo>
                  <a:cubicBezTo>
                    <a:pt x="4142843" y="2010128"/>
                    <a:pt x="4140198" y="2016513"/>
                    <a:pt x="4135491" y="2021220"/>
                  </a:cubicBezTo>
                  <a:cubicBezTo>
                    <a:pt x="4130784" y="2025928"/>
                    <a:pt x="4124399" y="2028572"/>
                    <a:pt x="4117742" y="2028572"/>
                  </a:cubicBezTo>
                  <a:lnTo>
                    <a:pt x="25101" y="2028572"/>
                  </a:lnTo>
                  <a:cubicBezTo>
                    <a:pt x="11238" y="2028572"/>
                    <a:pt x="0" y="2017334"/>
                    <a:pt x="0" y="2003471"/>
                  </a:cubicBezTo>
                  <a:lnTo>
                    <a:pt x="0" y="25101"/>
                  </a:lnTo>
                  <a:cubicBezTo>
                    <a:pt x="0" y="18444"/>
                    <a:pt x="2645" y="12059"/>
                    <a:pt x="7352" y="7352"/>
                  </a:cubicBezTo>
                  <a:cubicBezTo>
                    <a:pt x="12059" y="2645"/>
                    <a:pt x="18444" y="0"/>
                    <a:pt x="25101" y="0"/>
                  </a:cubicBezTo>
                  <a:close/>
                </a:path>
              </a:pathLst>
            </a:custGeom>
            <a:solidFill>
              <a:srgbClr val="F7EFE2"/>
            </a:solidFill>
            <a:ln w="38100" cap="rnd">
              <a:solidFill>
                <a:srgbClr val="8A5F36"/>
              </a:solidFill>
              <a:round/>
            </a:ln>
          </p:spPr>
        </p:sp>
        <p:sp>
          <p:nvSpPr>
            <p:cNvPr id="10" name="TextBox 10"/>
            <p:cNvSpPr txBox="1"/>
            <p:nvPr/>
          </p:nvSpPr>
          <p:spPr>
            <a:xfrm>
              <a:off x="0" y="-28575"/>
              <a:ext cx="812800" cy="841375"/>
            </a:xfrm>
            <a:prstGeom prst="rect">
              <a:avLst/>
            </a:prstGeom>
          </p:spPr>
          <p:txBody>
            <a:bodyPr lIns="50800" tIns="50800" rIns="50800" bIns="50800" rtlCol="0" anchor="ctr"/>
            <a:lstStyle/>
            <a:p>
              <a:pPr algn="ctr">
                <a:lnSpc>
                  <a:spcPts val="2660"/>
                </a:lnSpc>
              </a:pPr>
            </a:p>
          </p:txBody>
        </p:sp>
      </p:grpSp>
      <p:sp>
        <p:nvSpPr>
          <p:cNvPr id="11" name="Freeform 11"/>
          <p:cNvSpPr/>
          <p:nvPr/>
        </p:nvSpPr>
        <p:spPr>
          <a:xfrm rot="3134439">
            <a:off x="-1575314" y="583937"/>
            <a:ext cx="4433864" cy="3563300"/>
          </a:xfrm>
          <a:custGeom>
            <a:avLst/>
            <a:gdLst/>
            <a:ahLst/>
            <a:cxnLst/>
            <a:rect l="l" t="t" r="r" b="b"/>
            <a:pathLst>
              <a:path w="4433864" h="3563300">
                <a:moveTo>
                  <a:pt x="0" y="0"/>
                </a:moveTo>
                <a:lnTo>
                  <a:pt x="4433864" y="0"/>
                </a:lnTo>
                <a:lnTo>
                  <a:pt x="4433864" y="3563299"/>
                </a:lnTo>
                <a:lnTo>
                  <a:pt x="0" y="356329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2" name="Freeform 12"/>
          <p:cNvSpPr/>
          <p:nvPr/>
        </p:nvSpPr>
        <p:spPr>
          <a:xfrm>
            <a:off x="14423651" y="3238500"/>
            <a:ext cx="4341807" cy="6797350"/>
          </a:xfrm>
          <a:custGeom>
            <a:avLst/>
            <a:gdLst/>
            <a:ahLst/>
            <a:cxnLst/>
            <a:rect l="l" t="t" r="r" b="b"/>
            <a:pathLst>
              <a:path w="4341807" h="6797350">
                <a:moveTo>
                  <a:pt x="0" y="0"/>
                </a:moveTo>
                <a:lnTo>
                  <a:pt x="4341808" y="0"/>
                </a:lnTo>
                <a:lnTo>
                  <a:pt x="4341808" y="6797349"/>
                </a:lnTo>
                <a:lnTo>
                  <a:pt x="0" y="6797349"/>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graphicFrame>
        <p:nvGraphicFramePr>
          <p:cNvPr id="19" name="Table 18"/>
          <p:cNvGraphicFramePr>
            <a:graphicFrameLocks noGrp="1"/>
          </p:cNvGraphicFramePr>
          <p:nvPr/>
        </p:nvGraphicFramePr>
        <p:xfrm>
          <a:off x="2133600" y="2595598"/>
          <a:ext cx="12877799" cy="5601941"/>
        </p:xfrm>
        <a:graphic>
          <a:graphicData uri="http://schemas.openxmlformats.org/drawingml/2006/table">
            <a:tbl>
              <a:tblPr firstRow="1" firstCol="1" bandRow="1">
                <a:effectLst>
                  <a:outerShdw blurRad="50800" dist="38100" algn="l" rotWithShape="0">
                    <a:prstClr val="black">
                      <a:alpha val="40000"/>
                    </a:prstClr>
                  </a:outerShdw>
                </a:effectLst>
              </a:tblPr>
              <a:tblGrid>
                <a:gridCol w="8610600"/>
                <a:gridCol w="4267199"/>
              </a:tblGrid>
              <a:tr h="517125">
                <a:tc gridSpan="2">
                  <a:txBody>
                    <a:bodyPr/>
                    <a:lstStyle/>
                    <a:p>
                      <a:pPr algn="ctr">
                        <a:lnSpc>
                          <a:spcPct val="130000"/>
                        </a:lnSpc>
                        <a:spcAft>
                          <a:spcPts val="0"/>
                        </a:spcAft>
                      </a:pPr>
                      <a:r>
                        <a:rPr lang="en-US" sz="2800" b="1" u="sng">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PHT số 02:</a:t>
                      </a:r>
                      <a:r>
                        <a:rPr lang="en-US" sz="2800" b="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Tìm hiểu kiến thức ngữ văn về thể loại truyện cười</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hMerge="1">
                  <a:tcPr/>
                </a:tc>
              </a:tr>
              <a:tr h="2068501">
                <a:tc gridSpan="2">
                  <a:txBody>
                    <a:bodyPr/>
                    <a:lstStyle/>
                    <a:p>
                      <a:pPr algn="just">
                        <a:lnSpc>
                          <a:spcPct val="130000"/>
                        </a:lnSpc>
                        <a:spcAft>
                          <a:spcPts val="0"/>
                        </a:spcAf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a. Khái niệm truyện cười:</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30000"/>
                        </a:lnSpc>
                        <a:spcAft>
                          <a:spcPts val="0"/>
                        </a:spcAf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 Truyện cười là một thể loại truyện chứa …, dùng… làm phương tiện chủ yếu để… </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30000"/>
                        </a:lnSpc>
                        <a:spcAft>
                          <a:spcPts val="0"/>
                        </a:spcAft>
                      </a:pPr>
                      <a:r>
                        <a:rPr lang="fr-FR" sz="2800">
                          <a:effectLst/>
                          <a:latin typeface="Times New Roman" panose="02020603050405020304" pitchFamily="18" charset="0"/>
                          <a:ea typeface="Times New Roman" panose="02020603050405020304" pitchFamily="18" charset="0"/>
                          <a:cs typeface="Times New Roman" panose="02020603050405020304" pitchFamily="18" charset="0"/>
                        </a:rPr>
                        <a:t>Truyện cười có hai loại là:………………………………….</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30000"/>
                        </a:lnSpc>
                        <a:spcAft>
                          <a:spcPts val="0"/>
                        </a:spcAft>
                      </a:pPr>
                      <a:r>
                        <a:rPr lang="fr-FR" sz="2800">
                          <a:effectLst/>
                          <a:latin typeface="Times New Roman" panose="02020603050405020304" pitchFamily="18" charset="0"/>
                          <a:ea typeface="Times New Roman" panose="02020603050405020304" pitchFamily="18" charset="0"/>
                          <a:cs typeface="Times New Roman" panose="02020603050405020304" pitchFamily="18" charset="0"/>
                        </a:rPr>
                        <a:t>b. Đặc điểm của truyện cười</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cPr/>
                </a:tc>
              </a:tr>
              <a:tr h="629205">
                <a:tc>
                  <a:txBody>
                    <a:bodyPr/>
                    <a:lstStyle/>
                    <a:p>
                      <a:pPr algn="just">
                        <a:lnSpc>
                          <a:spcPct val="130000"/>
                        </a:lnSpc>
                        <a:spcAft>
                          <a:spcPts val="0"/>
                        </a:spcAft>
                      </a:pPr>
                      <a:r>
                        <a:rPr lang="en-US" sz="2800" b="1">
                          <a:effectLst/>
                          <a:latin typeface="Times New Roman" panose="02020603050405020304" pitchFamily="18" charset="0"/>
                          <a:ea typeface="Times New Roman" panose="02020603050405020304" pitchFamily="18" charset="0"/>
                          <a:cs typeface="Times New Roman" panose="02020603050405020304" pitchFamily="18" charset="0"/>
                        </a:rPr>
                        <a:t>Yếu tố trong truyện cười</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30000"/>
                        </a:lnSpc>
                        <a:spcAft>
                          <a:spcPts val="0"/>
                        </a:spcAft>
                      </a:pPr>
                      <a:r>
                        <a:rPr lang="en-US" sz="2800" b="1">
                          <a:effectLst/>
                          <a:latin typeface="Times New Roman" panose="02020603050405020304" pitchFamily="18" charset="0"/>
                          <a:ea typeface="Times New Roman" panose="02020603050405020304" pitchFamily="18" charset="0"/>
                          <a:cs typeface="Times New Roman" panose="02020603050405020304" pitchFamily="18" charset="0"/>
                        </a:rPr>
                        <a:t>Đặc điểm</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17125">
                <a:tc>
                  <a:txBody>
                    <a:bodyPr/>
                    <a:lstStyle/>
                    <a:p>
                      <a:pPr algn="just">
                        <a:lnSpc>
                          <a:spcPct val="130000"/>
                        </a:lnSpc>
                        <a:spcAft>
                          <a:spcPts val="0"/>
                        </a:spcAf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Cốt truyện</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30000"/>
                        </a:lnSpc>
                        <a:spcAft>
                          <a:spcPts val="0"/>
                        </a:spcAft>
                      </a:pPr>
                      <a:r>
                        <a:rPr lang="en-US" sz="2800" b="1">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40664">
                <a:tc>
                  <a:txBody>
                    <a:bodyPr/>
                    <a:lstStyle/>
                    <a:p>
                      <a:pPr algn="just">
                        <a:lnSpc>
                          <a:spcPct val="130000"/>
                        </a:lnSpc>
                        <a:spcAft>
                          <a:spcPts val="0"/>
                        </a:spcAf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Nhân vật, thủ pháp trào phúng, ngôn ngữ</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30000"/>
                        </a:lnSpc>
                        <a:spcAft>
                          <a:spcPts val="0"/>
                        </a:spcAft>
                      </a:pPr>
                      <a:r>
                        <a:rPr lang="en-US" sz="2800" b="1">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17125">
                <a:tc>
                  <a:txBody>
                    <a:bodyPr/>
                    <a:lstStyle/>
                    <a:p>
                      <a:pPr algn="just">
                        <a:lnSpc>
                          <a:spcPct val="130000"/>
                        </a:lnSpc>
                        <a:spcAft>
                          <a:spcPts val="0"/>
                        </a:spcAf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Bối cảnh</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30000"/>
                        </a:lnSpc>
                        <a:spcAft>
                          <a:spcPts val="0"/>
                        </a:spcAft>
                      </a:pPr>
                      <a:r>
                        <a:rPr lang="en-US" sz="2800" b="1">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17125">
                <a:tc>
                  <a:txBody>
                    <a:bodyPr/>
                    <a:lstStyle/>
                    <a:p>
                      <a:pPr algn="just">
                        <a:lnSpc>
                          <a:spcPct val="130000"/>
                        </a:lnSpc>
                        <a:spcAft>
                          <a:spcPts val="0"/>
                        </a:spcAf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Cách kết thúc</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30000"/>
                        </a:lnSpc>
                        <a:spcAft>
                          <a:spcPts val="0"/>
                        </a:spcAft>
                      </a:pPr>
                      <a:r>
                        <a:rPr lang="en-US" sz="2800" b="1">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20" name="Rectangle 19"/>
          <p:cNvSpPr/>
          <p:nvPr/>
        </p:nvSpPr>
        <p:spPr>
          <a:xfrm>
            <a:off x="7021186" y="1340151"/>
            <a:ext cx="3744808" cy="884794"/>
          </a:xfrm>
          <a:prstGeom prst="rect">
            <a:avLst/>
          </a:prstGeom>
        </p:spPr>
        <p:txBody>
          <a:bodyPr wrap="none">
            <a:spAutoFit/>
          </a:bodyPr>
          <a:lstStyle/>
          <a:p>
            <a:pPr marL="30480" marR="30480" algn="just">
              <a:lnSpc>
                <a:spcPct val="130000"/>
              </a:lnSpc>
              <a:spcAft>
                <a:spcPts val="0"/>
              </a:spcAft>
            </a:pPr>
            <a:r>
              <a:rPr lang="vi-VN" sz="44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2. </a:t>
            </a:r>
            <a:r>
              <a:rPr lang="pt-BR" sz="44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Truyện cười</a:t>
            </a:r>
            <a:endParaRPr lang="en-GB" sz="4000">
              <a:effectLst/>
              <a:latin typeface="Times New Roman" panose="02020603050405020304" pitchFamily="18" charset="0"/>
              <a:ea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fade">
                                      <p:cBhvr>
                                        <p:cTn id="14" dur="1000"/>
                                        <p:tgtEl>
                                          <p:spTgt spid="19"/>
                                        </p:tgtEl>
                                      </p:cBhvr>
                                    </p:animEffect>
                                    <p:anim calcmode="lin" valueType="num">
                                      <p:cBhvr>
                                        <p:cTn id="15" dur="1000" fill="hold"/>
                                        <p:tgtEl>
                                          <p:spTgt spid="19"/>
                                        </p:tgtEl>
                                        <p:attrNameLst>
                                          <p:attrName>ppt_x</p:attrName>
                                        </p:attrNameLst>
                                      </p:cBhvr>
                                      <p:tavLst>
                                        <p:tav tm="0">
                                          <p:val>
                                            <p:strVal val="#ppt_x"/>
                                          </p:val>
                                        </p:tav>
                                        <p:tav tm="100000">
                                          <p:val>
                                            <p:strVal val="#ppt_x"/>
                                          </p:val>
                                        </p:tav>
                                      </p:tavLst>
                                    </p:anim>
                                    <p:anim calcmode="lin" valueType="num">
                                      <p:cBhvr>
                                        <p:cTn id="16"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17920</Words>
  <Application>WPS Presentation</Application>
  <PresentationFormat>Custom</PresentationFormat>
  <Paragraphs>1351</Paragraphs>
  <Slides>59</Slides>
  <Notes>10</Notes>
  <HiddenSlides>0</HiddenSlides>
  <MMClips>22</MMClips>
  <ScaleCrop>false</ScaleCrop>
  <HeadingPairs>
    <vt:vector size="6" baseType="variant">
      <vt:variant>
        <vt:lpstr>已用的字体</vt:lpstr>
      </vt:variant>
      <vt:variant>
        <vt:i4>14</vt:i4>
      </vt:variant>
      <vt:variant>
        <vt:lpstr>主题</vt:lpstr>
      </vt:variant>
      <vt:variant>
        <vt:i4>2</vt:i4>
      </vt:variant>
      <vt:variant>
        <vt:lpstr>幻灯片标题</vt:lpstr>
      </vt:variant>
      <vt:variant>
        <vt:i4>59</vt:i4>
      </vt:variant>
    </vt:vector>
  </HeadingPairs>
  <TitlesOfParts>
    <vt:vector size="75" baseType="lpstr">
      <vt:lpstr>Arial</vt:lpstr>
      <vt:lpstr>SimSun</vt:lpstr>
      <vt:lpstr>Wingdings</vt:lpstr>
      <vt:lpstr>Times New Roman</vt:lpstr>
      <vt:lpstr>Segoe UI</vt:lpstr>
      <vt:lpstr>Calibri</vt:lpstr>
      <vt:lpstr>Microsoft YaHei</vt:lpstr>
      <vt:lpstr>Arial Unicode MS</vt:lpstr>
      <vt:lpstr>Better Together Script</vt:lpstr>
      <vt:lpstr>Segoe Print</vt:lpstr>
      <vt:lpstr>Arial Black</vt:lpstr>
      <vt:lpstr>Wingdings 2</vt:lpstr>
      <vt:lpstr>Arial</vt:lpstr>
      <vt:lpstr>Calibri Light</vt:lpstr>
      <vt:lpstr>Office Theme</vt:lpstr>
      <vt:lpstr>1_Office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English Analysing Themes and Ideas Presentation Beige Pink Lined Style</dc:title>
  <dc:creator/>
  <cp:lastModifiedBy>Admin</cp:lastModifiedBy>
  <cp:revision>168</cp:revision>
  <dcterms:created xsi:type="dcterms:W3CDTF">2006-08-16T00:00:00Z</dcterms:created>
  <dcterms:modified xsi:type="dcterms:W3CDTF">2023-11-21T09:47:07Z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0D53EFD161BF4913A1AB6A5E90E66B1A_12</vt:lpwstr>
  </property>
  <property fmtid="{D5CDD505-2E9C-101B-9397-08002B2CF9AE}" pid="3" name="KSOProductBuildVer">
    <vt:lpwstr>1033-12.2.0.13306</vt:lpwstr>
  </property>
</Properties>
</file>