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8"/>
  </p:notesMasterIdLst>
  <p:sldIdLst>
    <p:sldId id="256" r:id="rId3"/>
    <p:sldId id="257" r:id="rId4"/>
    <p:sldId id="258" r:id="rId5"/>
    <p:sldId id="285" r:id="rId6"/>
    <p:sldId id="270" r:id="rId7"/>
    <p:sldId id="272" r:id="rId8"/>
    <p:sldId id="271" r:id="rId9"/>
    <p:sldId id="273" r:id="rId10"/>
    <p:sldId id="274" r:id="rId11"/>
    <p:sldId id="286" r:id="rId12"/>
    <p:sldId id="275" r:id="rId13"/>
    <p:sldId id="276" r:id="rId14"/>
    <p:sldId id="277" r:id="rId15"/>
    <p:sldId id="278" r:id="rId16"/>
    <p:sldId id="279" r:id="rId17"/>
    <p:sldId id="287" r:id="rId18"/>
    <p:sldId id="288" r:id="rId19"/>
    <p:sldId id="289" r:id="rId20"/>
    <p:sldId id="290" r:id="rId21"/>
    <p:sldId id="291" r:id="rId22"/>
    <p:sldId id="292" r:id="rId23"/>
    <p:sldId id="293" r:id="rId24"/>
    <p:sldId id="294" r:id="rId25"/>
    <p:sldId id="295" r:id="rId26"/>
    <p:sldId id="296" r:id="rId27"/>
    <p:sldId id="260" r:id="rId28"/>
    <p:sldId id="297" r:id="rId29"/>
    <p:sldId id="298" r:id="rId30"/>
    <p:sldId id="299" r:id="rId31"/>
    <p:sldId id="300" r:id="rId32"/>
    <p:sldId id="301" r:id="rId33"/>
    <p:sldId id="302" r:id="rId34"/>
    <p:sldId id="303" r:id="rId35"/>
    <p:sldId id="304" r:id="rId36"/>
    <p:sldId id="305" r:id="rId37"/>
    <p:sldId id="306" r:id="rId38"/>
    <p:sldId id="307" r:id="rId39"/>
    <p:sldId id="308" r:id="rId40"/>
    <p:sldId id="309" r:id="rId41"/>
    <p:sldId id="310" r:id="rId42"/>
    <p:sldId id="311" r:id="rId43"/>
    <p:sldId id="261" r:id="rId44"/>
    <p:sldId id="263" r:id="rId45"/>
    <p:sldId id="268" r:id="rId46"/>
    <p:sldId id="269" r:id="rId47"/>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66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60CA0E-14F9-4EF5-88B8-E2B173A3BDF0}" type="datetimeFigureOut">
              <a:rPr lang="en-GB" smtClean="0"/>
              <a:t>20/09/2023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99E294-B008-41DD-BDCB-74A2E17C3A25}" type="slidenum">
              <a:rPr lang="en-GB" smtClean="0"/>
              <a:t>‹#›</a:t>
            </a:fld>
            <a:endParaRPr lang="en-GB"/>
          </a:p>
        </p:txBody>
      </p:sp>
    </p:spTree>
    <p:extLst>
      <p:ext uri="{BB962C8B-B14F-4D97-AF65-F5344CB8AC3E}">
        <p14:creationId xmlns:p14="http://schemas.microsoft.com/office/powerpoint/2010/main" val="2181637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ChangeArrowheads="1" noTextEdit="1"/>
          </p:cNvSpPr>
          <p:nvPr>
            <p:ph type="sldImg"/>
          </p:nvPr>
        </p:nvSpPr>
        <p:spPr>
          <a:ln/>
        </p:spPr>
      </p:sp>
      <p:sp>
        <p:nvSpPr>
          <p:cNvPr id="14339" name="Notes Placeholder 2"/>
          <p:cNvSpPr>
            <a:spLocks noGrp="1" noChangeArrowheads="1"/>
          </p:cNvSpPr>
          <p:nvPr>
            <p:ph type="body" idx="1"/>
          </p:nvPr>
        </p:nvSpPr>
        <p:spPr>
          <a:noFill/>
        </p:spPr>
        <p:txBody>
          <a:bodyPr/>
          <a:lstStyle/>
          <a:p>
            <a:endParaRPr lang="en-US" altLang="en-US" smtClean="0"/>
          </a:p>
        </p:txBody>
      </p:sp>
      <p:sp>
        <p:nvSpPr>
          <p:cNvPr id="14340" name="Slide Number Placeholder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919E8DA-DE9F-419C-9693-D0E9DB1903B4}" type="slidenum">
              <a:rPr lang="en-US" altLang="en-US">
                <a:solidFill>
                  <a:srgbClr val="000000"/>
                </a:solidFill>
              </a:rPr>
              <a:pPr/>
              <a:t>40</a:t>
            </a:fld>
            <a:endParaRPr lang="en-US" altLang="en-US">
              <a:solidFill>
                <a:srgbClr val="000000"/>
              </a:solidFill>
            </a:endParaRPr>
          </a:p>
        </p:txBody>
      </p:sp>
    </p:spTree>
    <p:extLst>
      <p:ext uri="{BB962C8B-B14F-4D97-AF65-F5344CB8AC3E}">
        <p14:creationId xmlns:p14="http://schemas.microsoft.com/office/powerpoint/2010/main" val="2650521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fld id="{E5393789-55B7-4719-A998-F7C08E54BD3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22766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fld id="{B9D59EEE-9712-4FB8-A18B-F4AEF4BE8B8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633141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6" y="2564608"/>
            <a:ext cx="15773400" cy="4279106"/>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6" y="6884195"/>
            <a:ext cx="15773400" cy="2250281"/>
          </a:xfrm>
        </p:spPr>
        <p:txBody>
          <a:bodyPr/>
          <a:lstStyle>
            <a:lvl1pPr marL="0" indent="0">
              <a:buNone/>
              <a:defRPr sz="3600"/>
            </a:lvl1pPr>
            <a:lvl2pPr marL="685800" indent="0">
              <a:buNone/>
              <a:defRPr sz="3000"/>
            </a:lvl2pPr>
            <a:lvl3pPr marL="1371600" indent="0">
              <a:buNone/>
              <a:defRPr sz="27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pPr lvl="0"/>
            <a:r>
              <a:rPr lang="en-US"/>
              <a:t>Click to edit Master text styles</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fld id="{5C4FE90A-8D2A-4F96-8E7C-F8D911C8400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772134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00301"/>
            <a:ext cx="8077200" cy="67889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400301"/>
            <a:ext cx="8077200" cy="67889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extLst>
          </p:cNvPr>
          <p:cNvSpPr>
            <a:spLocks noGrp="1" noChangeArrowheads="1"/>
          </p:cNvSpPr>
          <p:nvPr>
            <p:ph type="sldNum" sz="quarter" idx="12"/>
          </p:nvPr>
        </p:nvSpPr>
        <p:spPr>
          <a:ln/>
        </p:spPr>
        <p:txBody>
          <a:bodyPr/>
          <a:lstStyle>
            <a:lvl1pPr>
              <a:defRPr/>
            </a:lvl1pPr>
          </a:lstStyle>
          <a:p>
            <a:fld id="{FBFD895F-1D71-4A00-9933-E70010F9476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05729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60476" y="547688"/>
            <a:ext cx="15773400" cy="1988345"/>
          </a:xfrm>
        </p:spPr>
        <p:txBody>
          <a:bodyPr/>
          <a:lstStyle/>
          <a:p>
            <a:r>
              <a:rPr lang="en-US"/>
              <a:t>Click to edit Master title style</a:t>
            </a:r>
          </a:p>
        </p:txBody>
      </p:sp>
      <p:sp>
        <p:nvSpPr>
          <p:cNvPr id="3" name="Text Placeholder 2"/>
          <p:cNvSpPr>
            <a:spLocks noGrp="1"/>
          </p:cNvSpPr>
          <p:nvPr>
            <p:ph type="body" idx="1"/>
          </p:nvPr>
        </p:nvSpPr>
        <p:spPr>
          <a:xfrm>
            <a:off x="1260477" y="2521745"/>
            <a:ext cx="7737474"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60477" y="3757613"/>
            <a:ext cx="7737474"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0" y="2521745"/>
            <a:ext cx="7775576"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5576"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a:extLst>
              <a:ext uri="{FF2B5EF4-FFF2-40B4-BE49-F238E27FC236}"/>
            </a:extLst>
          </p:cNvPr>
          <p:cNvSpPr>
            <a:spLocks noGrp="1" noChangeArrowheads="1"/>
          </p:cNvSpPr>
          <p:nvPr>
            <p:ph type="sldNum" sz="quarter" idx="12"/>
          </p:nvPr>
        </p:nvSpPr>
        <p:spPr>
          <a:ln/>
        </p:spPr>
        <p:txBody>
          <a:bodyPr/>
          <a:lstStyle>
            <a:lvl1pPr>
              <a:defRPr/>
            </a:lvl1pPr>
          </a:lstStyle>
          <a:p>
            <a:fld id="{4A6D18FA-7CD0-49A6-B887-D4AD0F3A5C3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854024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a:extLst>
              <a:ext uri="{FF2B5EF4-FFF2-40B4-BE49-F238E27FC236}"/>
            </a:extLst>
          </p:cNvPr>
          <p:cNvSpPr>
            <a:spLocks noGrp="1" noChangeArrowheads="1"/>
          </p:cNvSpPr>
          <p:nvPr>
            <p:ph type="sldNum" sz="quarter" idx="12"/>
          </p:nvPr>
        </p:nvSpPr>
        <p:spPr>
          <a:ln/>
        </p:spPr>
        <p:txBody>
          <a:bodyPr/>
          <a:lstStyle>
            <a:lvl1pPr>
              <a:defRPr/>
            </a:lvl1pPr>
          </a:lstStyle>
          <a:p>
            <a:fld id="{F1E4759E-3508-465B-A36E-4EACBB2A30F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480320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a:extLst>
              <a:ext uri="{FF2B5EF4-FFF2-40B4-BE49-F238E27FC236}"/>
            </a:extLst>
          </p:cNvPr>
          <p:cNvSpPr>
            <a:spLocks noGrp="1" noChangeArrowheads="1"/>
          </p:cNvSpPr>
          <p:nvPr>
            <p:ph type="sldNum" sz="quarter" idx="12"/>
          </p:nvPr>
        </p:nvSpPr>
        <p:spPr>
          <a:ln/>
        </p:spPr>
        <p:txBody>
          <a:bodyPr/>
          <a:lstStyle>
            <a:lvl1pPr>
              <a:defRPr/>
            </a:lvl1pPr>
          </a:lstStyle>
          <a:p>
            <a:fld id="{DC92E81C-E83C-46CC-9F2F-095B8CF3D2F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74840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7" y="685800"/>
            <a:ext cx="5899150" cy="2400300"/>
          </a:xfrm>
        </p:spPr>
        <p:txBody>
          <a:bodyPr anchor="b"/>
          <a:lstStyle>
            <a:lvl1pPr>
              <a:defRPr sz="4800"/>
            </a:lvl1pPr>
          </a:lstStyle>
          <a:p>
            <a:r>
              <a:rPr lang="en-US"/>
              <a:t>Click to edit Master title style</a:t>
            </a:r>
          </a:p>
        </p:txBody>
      </p:sp>
      <p:sp>
        <p:nvSpPr>
          <p:cNvPr id="3" name="Content Placeholder 2"/>
          <p:cNvSpPr>
            <a:spLocks noGrp="1"/>
          </p:cNvSpPr>
          <p:nvPr>
            <p:ph idx="1"/>
          </p:nvPr>
        </p:nvSpPr>
        <p:spPr>
          <a:xfrm>
            <a:off x="7775576"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60477" y="3086100"/>
            <a:ext cx="5899150"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extLst>
          </p:cNvPr>
          <p:cNvSpPr>
            <a:spLocks noGrp="1" noChangeArrowheads="1"/>
          </p:cNvSpPr>
          <p:nvPr>
            <p:ph type="sldNum" sz="quarter" idx="12"/>
          </p:nvPr>
        </p:nvSpPr>
        <p:spPr>
          <a:ln/>
        </p:spPr>
        <p:txBody>
          <a:bodyPr/>
          <a:lstStyle>
            <a:lvl1pPr>
              <a:defRPr/>
            </a:lvl1pPr>
          </a:lstStyle>
          <a:p>
            <a:fld id="{5A2B1BAC-9A3D-4D25-8EBF-5AF9648C340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05254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7" y="685800"/>
            <a:ext cx="5899150" cy="2400300"/>
          </a:xfrm>
        </p:spPr>
        <p:txBody>
          <a:bodyPr anchor="b"/>
          <a:lstStyle>
            <a:lvl1pPr>
              <a:defRPr sz="4800"/>
            </a:lvl1pPr>
          </a:lstStyle>
          <a:p>
            <a:r>
              <a:rPr lang="en-US"/>
              <a:t>Click to edit Master title style</a:t>
            </a:r>
          </a:p>
        </p:txBody>
      </p:sp>
      <p:sp>
        <p:nvSpPr>
          <p:cNvPr id="3" name="Picture Placeholder 2"/>
          <p:cNvSpPr>
            <a:spLocks noGrp="1"/>
          </p:cNvSpPr>
          <p:nvPr>
            <p:ph type="pic" idx="1"/>
          </p:nvPr>
        </p:nvSpPr>
        <p:spPr>
          <a:xfrm>
            <a:off x="7775576"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pPr lvl="0"/>
            <a:endParaRPr lang="en-US" noProof="0"/>
          </a:p>
        </p:txBody>
      </p:sp>
      <p:sp>
        <p:nvSpPr>
          <p:cNvPr id="4" name="Text Placeholder 3"/>
          <p:cNvSpPr>
            <a:spLocks noGrp="1"/>
          </p:cNvSpPr>
          <p:nvPr>
            <p:ph type="body" sz="half" idx="2"/>
          </p:nvPr>
        </p:nvSpPr>
        <p:spPr>
          <a:xfrm>
            <a:off x="1260477" y="3086100"/>
            <a:ext cx="5899150"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extLst>
          </p:cNvPr>
          <p:cNvSpPr>
            <a:spLocks noGrp="1" noChangeArrowheads="1"/>
          </p:cNvSpPr>
          <p:nvPr>
            <p:ph type="sldNum" sz="quarter" idx="12"/>
          </p:nvPr>
        </p:nvSpPr>
        <p:spPr>
          <a:ln/>
        </p:spPr>
        <p:txBody>
          <a:bodyPr/>
          <a:lstStyle>
            <a:lvl1pPr>
              <a:defRPr/>
            </a:lvl1pPr>
          </a:lstStyle>
          <a:p>
            <a:fld id="{31AF8261-831A-4C5F-8F0E-7407D1C7357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19448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fld id="{1358F850-3650-43A9-8003-05FF40115E9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810310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58"/>
            <a:ext cx="4114800" cy="8777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411958"/>
            <a:ext cx="12039600" cy="8777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extLst>
          </p:cNvPr>
          <p:cNvSpPr>
            <a:spLocks noGrp="1" noChangeArrowheads="1"/>
          </p:cNvSpPr>
          <p:nvPr>
            <p:ph type="sldNum" sz="quarter" idx="12"/>
          </p:nvPr>
        </p:nvSpPr>
        <p:spPr>
          <a:ln/>
        </p:spPr>
        <p:txBody>
          <a:bodyPr/>
          <a:lstStyle>
            <a:lvl1pPr>
              <a:defRPr/>
            </a:lvl1pPr>
          </a:lstStyle>
          <a:p>
            <a:fld id="{58443EF8-91A4-4329-B050-24A730B869D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51722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411958"/>
            <a:ext cx="16459200" cy="877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a:extLst>
              <a:ext uri="{FF2B5EF4-FFF2-40B4-BE49-F238E27FC236}"/>
            </a:extLst>
          </p:cNvPr>
          <p:cNvSpPr>
            <a:spLocks noGrp="1" noChangeArrowheads="1"/>
          </p:cNvSpPr>
          <p:nvPr>
            <p:ph type="sldNum" sz="quarter" idx="12"/>
          </p:nvPr>
        </p:nvSpPr>
        <p:spPr>
          <a:ln/>
        </p:spPr>
        <p:txBody>
          <a:bodyPr/>
          <a:lstStyle>
            <a:lvl1pPr>
              <a:defRPr/>
            </a:lvl1pPr>
          </a:lstStyle>
          <a:p>
            <a:fld id="{7948A58B-0BB1-4F79-85A5-6FDE2DB06AD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97762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411957"/>
            <a:ext cx="16459200" cy="171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914400" y="2400301"/>
            <a:ext cx="16459200" cy="6788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a:extLst>
              <a:ext uri="{FF2B5EF4-FFF2-40B4-BE49-F238E27FC236}"/>
            </a:extLst>
          </p:cNvPr>
          <p:cNvSpPr>
            <a:spLocks noGrp="1" noChangeArrowheads="1"/>
          </p:cNvSpPr>
          <p:nvPr>
            <p:ph type="dt" sz="half" idx="2"/>
          </p:nvPr>
        </p:nvSpPr>
        <p:spPr bwMode="auto">
          <a:xfrm>
            <a:off x="914400" y="9367838"/>
            <a:ext cx="42672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2100">
                <a:latin typeface="Arial" panose="020B0604020202020204" pitchFamily="34" charset="0"/>
                <a:cs typeface="Arial" panose="020B0604020202020204" pitchFamily="34" charset="0"/>
              </a:defRPr>
            </a:lvl1pPr>
          </a:lstStyle>
          <a:p>
            <a:pPr fontAlgn="base">
              <a:spcBef>
                <a:spcPct val="0"/>
              </a:spcBef>
              <a:spcAft>
                <a:spcPct val="0"/>
              </a:spcAft>
              <a:defRPr/>
            </a:pPr>
            <a:endParaRPr lang="en-US">
              <a:solidFill>
                <a:srgbClr val="000000"/>
              </a:solidFill>
            </a:endParaRPr>
          </a:p>
        </p:txBody>
      </p:sp>
      <p:sp>
        <p:nvSpPr>
          <p:cNvPr id="1029" name="Rectangle 5">
            <a:extLst>
              <a:ext uri="{FF2B5EF4-FFF2-40B4-BE49-F238E27FC236}"/>
            </a:extLst>
          </p:cNvPr>
          <p:cNvSpPr>
            <a:spLocks noGrp="1" noChangeArrowheads="1"/>
          </p:cNvSpPr>
          <p:nvPr>
            <p:ph type="ftr" sz="quarter" idx="3"/>
          </p:nvPr>
        </p:nvSpPr>
        <p:spPr bwMode="auto">
          <a:xfrm>
            <a:off x="6248400" y="9367838"/>
            <a:ext cx="57912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2100">
                <a:latin typeface="Arial" panose="020B0604020202020204" pitchFamily="34" charset="0"/>
                <a:cs typeface="Arial" panose="020B0604020202020204" pitchFamily="34" charset="0"/>
              </a:defRPr>
            </a:lvl1pPr>
          </a:lstStyle>
          <a:p>
            <a:pPr fontAlgn="base">
              <a:spcBef>
                <a:spcPct val="0"/>
              </a:spcBef>
              <a:spcAft>
                <a:spcPct val="0"/>
              </a:spcAft>
              <a:defRPr/>
            </a:pPr>
            <a:endParaRPr lang="en-US">
              <a:solidFill>
                <a:srgbClr val="000000"/>
              </a:solidFill>
            </a:endParaRPr>
          </a:p>
        </p:txBody>
      </p:sp>
      <p:sp>
        <p:nvSpPr>
          <p:cNvPr id="1030" name="Rectangle 6">
            <a:extLst>
              <a:ext uri="{FF2B5EF4-FFF2-40B4-BE49-F238E27FC236}"/>
            </a:extLst>
          </p:cNvPr>
          <p:cNvSpPr>
            <a:spLocks noGrp="1" noChangeArrowheads="1"/>
          </p:cNvSpPr>
          <p:nvPr>
            <p:ph type="sldNum" sz="quarter" idx="4"/>
          </p:nvPr>
        </p:nvSpPr>
        <p:spPr bwMode="auto">
          <a:xfrm>
            <a:off x="13106400" y="9367838"/>
            <a:ext cx="42672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2100"/>
            </a:lvl1pPr>
          </a:lstStyle>
          <a:p>
            <a:pPr fontAlgn="base">
              <a:spcBef>
                <a:spcPct val="0"/>
              </a:spcBef>
              <a:spcAft>
                <a:spcPct val="0"/>
              </a:spcAft>
            </a:pPr>
            <a:fld id="{B25ABDF4-270F-4580-ABED-A89B9D584E95}"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27021672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6600" kern="1200">
          <a:solidFill>
            <a:schemeClr val="tx2"/>
          </a:solidFill>
          <a:latin typeface="+mj-lt"/>
          <a:ea typeface="+mj-ea"/>
          <a:cs typeface="+mj-cs"/>
        </a:defRPr>
      </a:lvl1pPr>
      <a:lvl2pPr algn="ctr" rtl="0" eaLnBrk="0" fontAlgn="base" hangingPunct="0">
        <a:spcBef>
          <a:spcPct val="0"/>
        </a:spcBef>
        <a:spcAft>
          <a:spcPct val="0"/>
        </a:spcAft>
        <a:defRPr sz="66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66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66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6600">
          <a:solidFill>
            <a:schemeClr val="tx2"/>
          </a:solidFill>
          <a:latin typeface="Arial" panose="020B0604020202020204" pitchFamily="34" charset="0"/>
          <a:cs typeface="Arial" panose="020B0604020202020204" pitchFamily="34" charset="0"/>
        </a:defRPr>
      </a:lvl5pPr>
      <a:lvl6pPr marL="685800" algn="ctr" rtl="0" fontAlgn="base">
        <a:spcBef>
          <a:spcPct val="0"/>
        </a:spcBef>
        <a:spcAft>
          <a:spcPct val="0"/>
        </a:spcAft>
        <a:defRPr sz="6600">
          <a:solidFill>
            <a:schemeClr val="tx2"/>
          </a:solidFill>
          <a:latin typeface="Arial" panose="020B0604020202020204" pitchFamily="34" charset="0"/>
          <a:cs typeface="Arial" panose="020B0604020202020204" pitchFamily="34" charset="0"/>
        </a:defRPr>
      </a:lvl6pPr>
      <a:lvl7pPr marL="1371600" algn="ctr" rtl="0" fontAlgn="base">
        <a:spcBef>
          <a:spcPct val="0"/>
        </a:spcBef>
        <a:spcAft>
          <a:spcPct val="0"/>
        </a:spcAft>
        <a:defRPr sz="6600">
          <a:solidFill>
            <a:schemeClr val="tx2"/>
          </a:solidFill>
          <a:latin typeface="Arial" panose="020B0604020202020204" pitchFamily="34" charset="0"/>
          <a:cs typeface="Arial" panose="020B0604020202020204" pitchFamily="34" charset="0"/>
        </a:defRPr>
      </a:lvl7pPr>
      <a:lvl8pPr marL="2057400" algn="ctr" rtl="0" fontAlgn="base">
        <a:spcBef>
          <a:spcPct val="0"/>
        </a:spcBef>
        <a:spcAft>
          <a:spcPct val="0"/>
        </a:spcAft>
        <a:defRPr sz="6600">
          <a:solidFill>
            <a:schemeClr val="tx2"/>
          </a:solidFill>
          <a:latin typeface="Arial" panose="020B0604020202020204" pitchFamily="34" charset="0"/>
          <a:cs typeface="Arial" panose="020B0604020202020204" pitchFamily="34" charset="0"/>
        </a:defRPr>
      </a:lvl8pPr>
      <a:lvl9pPr marL="2743200" algn="ctr" rtl="0" fontAlgn="base">
        <a:spcBef>
          <a:spcPct val="0"/>
        </a:spcBef>
        <a:spcAft>
          <a:spcPct val="0"/>
        </a:spcAft>
        <a:defRPr sz="6600">
          <a:solidFill>
            <a:schemeClr val="tx2"/>
          </a:solidFill>
          <a:latin typeface="Arial" panose="020B0604020202020204" pitchFamily="34" charset="0"/>
          <a:cs typeface="Arial" panose="020B0604020202020204" pitchFamily="34" charset="0"/>
        </a:defRPr>
      </a:lvl9pPr>
    </p:titleStyle>
    <p:bodyStyle>
      <a:lvl1pPr marL="514350" indent="-514350" algn="l" rtl="0" eaLnBrk="0" fontAlgn="base" hangingPunct="0">
        <a:spcBef>
          <a:spcPct val="20000"/>
        </a:spcBef>
        <a:spcAft>
          <a:spcPct val="0"/>
        </a:spcAft>
        <a:buChar char="•"/>
        <a:defRPr sz="4800" kern="1200">
          <a:solidFill>
            <a:schemeClr val="tx1"/>
          </a:solidFill>
          <a:latin typeface="+mn-lt"/>
          <a:ea typeface="+mn-ea"/>
          <a:cs typeface="+mn-cs"/>
        </a:defRPr>
      </a:lvl1pPr>
      <a:lvl2pPr marL="1114425" indent="-428625" algn="l" rtl="0" eaLnBrk="0" fontAlgn="base" hangingPunct="0">
        <a:spcBef>
          <a:spcPct val="20000"/>
        </a:spcBef>
        <a:spcAft>
          <a:spcPct val="0"/>
        </a:spcAft>
        <a:buChar char="–"/>
        <a:defRPr sz="4200" kern="1200">
          <a:solidFill>
            <a:schemeClr val="tx1"/>
          </a:solidFill>
          <a:latin typeface="+mn-lt"/>
          <a:ea typeface="+mn-ea"/>
          <a:cs typeface="+mn-cs"/>
        </a:defRPr>
      </a:lvl2pPr>
      <a:lvl3pPr marL="1714500" indent="-342900" algn="l" rtl="0" eaLnBrk="0" fontAlgn="base" hangingPunct="0">
        <a:spcBef>
          <a:spcPct val="20000"/>
        </a:spcBef>
        <a:spcAft>
          <a:spcPct val="0"/>
        </a:spcAft>
        <a:buChar char="•"/>
        <a:defRPr sz="3600" kern="1200">
          <a:solidFill>
            <a:schemeClr val="tx1"/>
          </a:solidFill>
          <a:latin typeface="+mn-lt"/>
          <a:ea typeface="+mn-ea"/>
          <a:cs typeface="+mn-cs"/>
        </a:defRPr>
      </a:lvl3pPr>
      <a:lvl4pPr marL="2400300" indent="-342900" algn="l" rtl="0" eaLnBrk="0" fontAlgn="base" hangingPunct="0">
        <a:spcBef>
          <a:spcPct val="20000"/>
        </a:spcBef>
        <a:spcAft>
          <a:spcPct val="0"/>
        </a:spcAft>
        <a:buChar char="–"/>
        <a:defRPr sz="3000" kern="1200">
          <a:solidFill>
            <a:schemeClr val="tx1"/>
          </a:solidFill>
          <a:latin typeface="+mn-lt"/>
          <a:ea typeface="+mn-ea"/>
          <a:cs typeface="+mn-cs"/>
        </a:defRPr>
      </a:lvl4pPr>
      <a:lvl5pPr marL="3086100" indent="-342900" algn="l" rtl="0" eaLnBrk="0" fontAlgn="base" hangingPunct="0">
        <a:spcBef>
          <a:spcPct val="20000"/>
        </a:spcBef>
        <a:spcAft>
          <a:spcPct val="0"/>
        </a:spcAft>
        <a:buChar char="»"/>
        <a:defRPr sz="30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18.svg"/><Relationship Id="rId2" Type="http://schemas.openxmlformats.org/officeDocument/2006/relationships/image" Target="../media/image7.png"/><Relationship Id="rId16" Type="http://schemas.openxmlformats.org/officeDocument/2006/relationships/image" Target="../media/image22.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2.png"/><Relationship Id="rId10" Type="http://schemas.openxmlformats.org/officeDocument/2006/relationships/image" Target="../media/image16.svg"/><Relationship Id="rId4" Type="http://schemas.openxmlformats.org/officeDocument/2006/relationships/image" Target="../media/image5.svg"/><Relationship Id="rId9" Type="http://schemas.openxmlformats.org/officeDocument/2006/relationships/image" Target="../media/image9.png"/><Relationship Id="rId14" Type="http://schemas.openxmlformats.org/officeDocument/2006/relationships/image" Target="../media/image20.svg"/></Relationships>
</file>

<file path=ppt/slides/_rels/slide11.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6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7.png"/><Relationship Id="rId5" Type="http://schemas.openxmlformats.org/officeDocument/2006/relationships/image" Target="../media/image4.png"/><Relationship Id="rId10" Type="http://schemas.openxmlformats.org/officeDocument/2006/relationships/image" Target="../media/image16.svg"/><Relationship Id="rId4" Type="http://schemas.openxmlformats.org/officeDocument/2006/relationships/image" Target="../media/image5.svg"/><Relationship Id="rId9" Type="http://schemas.openxmlformats.org/officeDocument/2006/relationships/image" Target="../media/image9.png"/><Relationship Id="rId14" Type="http://schemas.openxmlformats.org/officeDocument/2006/relationships/image" Target="../media/image67.svg"/></Relationships>
</file>

<file path=ppt/slides/_rels/slide1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6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7.png"/><Relationship Id="rId5" Type="http://schemas.openxmlformats.org/officeDocument/2006/relationships/image" Target="../media/image4.png"/><Relationship Id="rId10" Type="http://schemas.openxmlformats.org/officeDocument/2006/relationships/image" Target="../media/image16.svg"/><Relationship Id="rId4" Type="http://schemas.openxmlformats.org/officeDocument/2006/relationships/image" Target="../media/image5.svg"/><Relationship Id="rId9" Type="http://schemas.openxmlformats.org/officeDocument/2006/relationships/image" Target="../media/image9.png"/><Relationship Id="rId14" Type="http://schemas.openxmlformats.org/officeDocument/2006/relationships/image" Target="../media/image67.svg"/></Relationships>
</file>

<file path=ppt/slides/_rels/slide13.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6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7.png"/><Relationship Id="rId5" Type="http://schemas.openxmlformats.org/officeDocument/2006/relationships/image" Target="../media/image4.png"/><Relationship Id="rId10" Type="http://schemas.openxmlformats.org/officeDocument/2006/relationships/image" Target="../media/image16.svg"/><Relationship Id="rId4" Type="http://schemas.openxmlformats.org/officeDocument/2006/relationships/image" Target="../media/image5.svg"/><Relationship Id="rId9" Type="http://schemas.openxmlformats.org/officeDocument/2006/relationships/image" Target="../media/image9.png"/><Relationship Id="rId14" Type="http://schemas.openxmlformats.org/officeDocument/2006/relationships/image" Target="../media/image67.svg"/></Relationships>
</file>

<file path=ppt/slides/_rels/slide14.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6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7.png"/><Relationship Id="rId5" Type="http://schemas.openxmlformats.org/officeDocument/2006/relationships/image" Target="../media/image4.png"/><Relationship Id="rId10" Type="http://schemas.openxmlformats.org/officeDocument/2006/relationships/image" Target="../media/image16.svg"/><Relationship Id="rId4" Type="http://schemas.openxmlformats.org/officeDocument/2006/relationships/image" Target="../media/image5.svg"/><Relationship Id="rId9" Type="http://schemas.openxmlformats.org/officeDocument/2006/relationships/image" Target="../media/image9.png"/><Relationship Id="rId14" Type="http://schemas.openxmlformats.org/officeDocument/2006/relationships/image" Target="../media/image67.svg"/></Relationships>
</file>

<file path=ppt/slides/_rels/slide15.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6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7.png"/><Relationship Id="rId5" Type="http://schemas.openxmlformats.org/officeDocument/2006/relationships/image" Target="../media/image4.png"/><Relationship Id="rId10" Type="http://schemas.openxmlformats.org/officeDocument/2006/relationships/image" Target="../media/image16.svg"/><Relationship Id="rId4" Type="http://schemas.openxmlformats.org/officeDocument/2006/relationships/image" Target="../media/image5.svg"/><Relationship Id="rId9" Type="http://schemas.openxmlformats.org/officeDocument/2006/relationships/image" Target="../media/image9.png"/><Relationship Id="rId14" Type="http://schemas.openxmlformats.org/officeDocument/2006/relationships/image" Target="../media/image67.svg"/></Relationships>
</file>

<file path=ppt/slides/_rels/slide16.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18.svg"/><Relationship Id="rId2" Type="http://schemas.openxmlformats.org/officeDocument/2006/relationships/image" Target="../media/image7.png"/><Relationship Id="rId16" Type="http://schemas.openxmlformats.org/officeDocument/2006/relationships/image" Target="../media/image22.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2.png"/><Relationship Id="rId10" Type="http://schemas.openxmlformats.org/officeDocument/2006/relationships/image" Target="../media/image16.svg"/><Relationship Id="rId4" Type="http://schemas.openxmlformats.org/officeDocument/2006/relationships/image" Target="../media/image5.svg"/><Relationship Id="rId9" Type="http://schemas.openxmlformats.org/officeDocument/2006/relationships/image" Target="../media/image9.png"/><Relationship Id="rId14" Type="http://schemas.openxmlformats.org/officeDocument/2006/relationships/image" Target="../media/image20.svg"/></Relationships>
</file>

<file path=ppt/slides/_rels/slide17.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19.png"/><Relationship Id="rId4" Type="http://schemas.openxmlformats.org/officeDocument/2006/relationships/image" Target="../media/image5.svg"/></Relationships>
</file>

<file path=ppt/slides/_rels/slide18.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19.png"/><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6.sv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48.svg"/></Relationships>
</file>

<file path=ppt/slides/_rels/slide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18.svg"/><Relationship Id="rId2" Type="http://schemas.openxmlformats.org/officeDocument/2006/relationships/image" Target="../media/image7.png"/><Relationship Id="rId16" Type="http://schemas.openxmlformats.org/officeDocument/2006/relationships/image" Target="../media/image22.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2.png"/><Relationship Id="rId10" Type="http://schemas.openxmlformats.org/officeDocument/2006/relationships/image" Target="../media/image16.svg"/><Relationship Id="rId4" Type="http://schemas.openxmlformats.org/officeDocument/2006/relationships/image" Target="../media/image5.svg"/><Relationship Id="rId9" Type="http://schemas.openxmlformats.org/officeDocument/2006/relationships/image" Target="../media/image9.png"/><Relationship Id="rId14" Type="http://schemas.openxmlformats.org/officeDocument/2006/relationships/image" Target="../media/image20.svg"/></Relationships>
</file>

<file path=ppt/slides/_rels/slide20.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24.png"/><Relationship Id="rId7" Type="http://schemas.openxmlformats.org/officeDocument/2006/relationships/image" Target="../media/image25.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42.sv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48.sv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5.svg"/></Relationships>
</file>

<file path=ppt/slides/_rels/slide2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31.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57.svg"/><Relationship Id="rId5" Type="http://schemas.openxmlformats.org/officeDocument/2006/relationships/image" Target="../media/image5.svg"/><Relationship Id="rId10" Type="http://schemas.openxmlformats.org/officeDocument/2006/relationships/image" Target="../media/image30.png"/><Relationship Id="rId9" Type="http://schemas.openxmlformats.org/officeDocument/2006/relationships/image" Target="../media/image55.sv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5.svg"/></Relationships>
</file>

<file path=ppt/slides/_rels/slide27.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33.png"/><Relationship Id="rId7" Type="http://schemas.openxmlformats.org/officeDocument/2006/relationships/image" Target="../media/image34.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61.sv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0.svg"/></Relationships>
</file>

<file path=ppt/slides/_rels/slide29.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18.svg"/><Relationship Id="rId2" Type="http://schemas.openxmlformats.org/officeDocument/2006/relationships/image" Target="../media/image7.png"/><Relationship Id="rId16" Type="http://schemas.openxmlformats.org/officeDocument/2006/relationships/image" Target="../media/image22.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2.png"/><Relationship Id="rId10" Type="http://schemas.openxmlformats.org/officeDocument/2006/relationships/image" Target="../media/image16.svg"/><Relationship Id="rId4" Type="http://schemas.openxmlformats.org/officeDocument/2006/relationships/image" Target="../media/image5.svg"/><Relationship Id="rId9" Type="http://schemas.openxmlformats.org/officeDocument/2006/relationships/image" Target="../media/image9.png"/><Relationship Id="rId14" Type="http://schemas.openxmlformats.org/officeDocument/2006/relationships/image" Target="../media/image20.svg"/></Relationships>
</file>

<file path=ppt/slides/_rels/slide3.xml.rels><?xml version="1.0" encoding="UTF-8" standalone="yes"?>
<Relationships xmlns="http://schemas.openxmlformats.org/package/2006/relationships"><Relationship Id="rId13" Type="http://schemas.openxmlformats.org/officeDocument/2006/relationships/image" Target="../media/image15.png"/><Relationship Id="rId3" Type="http://schemas.openxmlformats.org/officeDocument/2006/relationships/image" Target="../media/image14.png"/><Relationship Id="rId12" Type="http://schemas.openxmlformats.org/officeDocument/2006/relationships/image" Target="../media/image25.svg"/><Relationship Id="rId2" Type="http://schemas.openxmlformats.org/officeDocument/2006/relationships/image" Target="../media/image13.png"/><Relationship Id="rId16" Type="http://schemas.openxmlformats.org/officeDocument/2006/relationships/image" Target="../media/image29.svg"/><Relationship Id="rId1" Type="http://schemas.openxmlformats.org/officeDocument/2006/relationships/slideLayout" Target="../slideLayouts/slideLayout7.xml"/><Relationship Id="rId15" Type="http://schemas.openxmlformats.org/officeDocument/2006/relationships/image" Target="../media/image16.png"/><Relationship Id="rId14" Type="http://schemas.openxmlformats.org/officeDocument/2006/relationships/image" Target="../media/image27.svg"/></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8" Type="http://schemas.openxmlformats.org/officeDocument/2006/relationships/image" Target="../media/image43.gif"/><Relationship Id="rId13" Type="http://schemas.openxmlformats.org/officeDocument/2006/relationships/image" Target="../media/image46.gif"/><Relationship Id="rId3" Type="http://schemas.openxmlformats.org/officeDocument/2006/relationships/slide" Target="slide36.xml"/><Relationship Id="rId7" Type="http://schemas.openxmlformats.org/officeDocument/2006/relationships/slide" Target="slide34.xml"/><Relationship Id="rId12" Type="http://schemas.openxmlformats.org/officeDocument/2006/relationships/slide" Target="slide39.xml"/><Relationship Id="rId17" Type="http://schemas.openxmlformats.org/officeDocument/2006/relationships/image" Target="../media/image48.gif"/><Relationship Id="rId2" Type="http://schemas.openxmlformats.org/officeDocument/2006/relationships/image" Target="../media/image40.png"/><Relationship Id="rId16" Type="http://schemas.openxmlformats.org/officeDocument/2006/relationships/slide" Target="slide37.xml"/><Relationship Id="rId1" Type="http://schemas.openxmlformats.org/officeDocument/2006/relationships/slideLayout" Target="../slideLayouts/slideLayout12.xml"/><Relationship Id="rId6" Type="http://schemas.openxmlformats.org/officeDocument/2006/relationships/image" Target="../media/image42.gif"/><Relationship Id="rId11" Type="http://schemas.openxmlformats.org/officeDocument/2006/relationships/image" Target="../media/image45.gif"/><Relationship Id="rId5" Type="http://schemas.openxmlformats.org/officeDocument/2006/relationships/slide" Target="slide40.xml"/><Relationship Id="rId15" Type="http://schemas.openxmlformats.org/officeDocument/2006/relationships/image" Target="../media/image47.gif"/><Relationship Id="rId10" Type="http://schemas.openxmlformats.org/officeDocument/2006/relationships/slide" Target="slide38.xml"/><Relationship Id="rId4" Type="http://schemas.openxmlformats.org/officeDocument/2006/relationships/image" Target="../media/image41.gif"/><Relationship Id="rId9" Type="http://schemas.openxmlformats.org/officeDocument/2006/relationships/image" Target="../media/image44.gif"/><Relationship Id="rId14" Type="http://schemas.openxmlformats.org/officeDocument/2006/relationships/slide" Target="slide35.xml"/></Relationships>
</file>

<file path=ppt/slides/_rels/slide34.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49.png"/><Relationship Id="rId1" Type="http://schemas.openxmlformats.org/officeDocument/2006/relationships/slideLayout" Target="../slideLayouts/slideLayout23.xml"/><Relationship Id="rId4" Type="http://schemas.openxmlformats.org/officeDocument/2006/relationships/image" Target="../media/image43.gif"/></Relationships>
</file>

<file path=ppt/slides/_rels/slide35.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0.png"/><Relationship Id="rId1" Type="http://schemas.openxmlformats.org/officeDocument/2006/relationships/slideLayout" Target="../slideLayouts/slideLayout13.xml"/><Relationship Id="rId4" Type="http://schemas.openxmlformats.org/officeDocument/2006/relationships/image" Target="../media/image47.gif"/></Relationships>
</file>

<file path=ppt/slides/_rels/slide36.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1.png"/><Relationship Id="rId1" Type="http://schemas.openxmlformats.org/officeDocument/2006/relationships/slideLayout" Target="../slideLayouts/slideLayout13.xml"/><Relationship Id="rId4" Type="http://schemas.openxmlformats.org/officeDocument/2006/relationships/image" Target="../media/image41.gif"/></Relationships>
</file>

<file path=ppt/slides/_rels/slide37.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2.png"/><Relationship Id="rId1" Type="http://schemas.openxmlformats.org/officeDocument/2006/relationships/slideLayout" Target="../slideLayouts/slideLayout13.xml"/><Relationship Id="rId4" Type="http://schemas.openxmlformats.org/officeDocument/2006/relationships/image" Target="../media/image48.gif"/></Relationships>
</file>

<file path=ppt/slides/_rels/slide38.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49.png"/><Relationship Id="rId1" Type="http://schemas.openxmlformats.org/officeDocument/2006/relationships/slideLayout" Target="../slideLayouts/slideLayout13.xml"/><Relationship Id="rId4" Type="http://schemas.openxmlformats.org/officeDocument/2006/relationships/image" Target="../media/image45.gif"/></Relationships>
</file>

<file path=ppt/slides/_rels/slide39.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0.png"/><Relationship Id="rId1" Type="http://schemas.openxmlformats.org/officeDocument/2006/relationships/slideLayout" Target="../slideLayouts/slideLayout13.xml"/><Relationship Id="rId4" Type="http://schemas.openxmlformats.org/officeDocument/2006/relationships/image" Target="../media/image46.gif"/></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18.svg"/><Relationship Id="rId2" Type="http://schemas.openxmlformats.org/officeDocument/2006/relationships/image" Target="../media/image7.png"/><Relationship Id="rId16" Type="http://schemas.openxmlformats.org/officeDocument/2006/relationships/image" Target="../media/image22.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2.png"/><Relationship Id="rId10" Type="http://schemas.openxmlformats.org/officeDocument/2006/relationships/image" Target="../media/image16.svg"/><Relationship Id="rId4" Type="http://schemas.openxmlformats.org/officeDocument/2006/relationships/image" Target="../media/image5.svg"/><Relationship Id="rId9" Type="http://schemas.openxmlformats.org/officeDocument/2006/relationships/image" Target="../media/image9.png"/><Relationship Id="rId14" Type="http://schemas.openxmlformats.org/officeDocument/2006/relationships/image" Target="../media/image20.svg"/></Relationships>
</file>

<file path=ppt/slides/_rels/slide4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54.gif"/><Relationship Id="rId5" Type="http://schemas.openxmlformats.org/officeDocument/2006/relationships/slide" Target="slide33.xml"/><Relationship Id="rId4" Type="http://schemas.openxmlformats.org/officeDocument/2006/relationships/image" Target="../media/image53.jpeg"/></Relationships>
</file>

<file path=ppt/slides/_rels/slide41.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18.svg"/><Relationship Id="rId2" Type="http://schemas.openxmlformats.org/officeDocument/2006/relationships/image" Target="../media/image7.png"/><Relationship Id="rId16" Type="http://schemas.openxmlformats.org/officeDocument/2006/relationships/image" Target="../media/image22.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2.png"/><Relationship Id="rId10" Type="http://schemas.openxmlformats.org/officeDocument/2006/relationships/image" Target="../media/image16.svg"/><Relationship Id="rId4" Type="http://schemas.openxmlformats.org/officeDocument/2006/relationships/image" Target="../media/image5.svg"/><Relationship Id="rId9" Type="http://schemas.openxmlformats.org/officeDocument/2006/relationships/image" Target="../media/image9.png"/><Relationship Id="rId14" Type="http://schemas.openxmlformats.org/officeDocument/2006/relationships/image" Target="../media/image20.svg"/></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40.svg"/></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48.svg"/><Relationship Id="rId5" Type="http://schemas.openxmlformats.org/officeDocument/2006/relationships/image" Target="../media/image22.png"/><Relationship Id="rId4" Type="http://schemas.openxmlformats.org/officeDocument/2006/relationships/image" Target="../media/image46.svg"/></Relationships>
</file>

<file path=ppt/slides/_rels/slide44.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6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7.png"/><Relationship Id="rId5" Type="http://schemas.openxmlformats.org/officeDocument/2006/relationships/image" Target="../media/image4.png"/><Relationship Id="rId10" Type="http://schemas.openxmlformats.org/officeDocument/2006/relationships/image" Target="../media/image16.svg"/><Relationship Id="rId4" Type="http://schemas.openxmlformats.org/officeDocument/2006/relationships/image" Target="../media/image5.svg"/><Relationship Id="rId9" Type="http://schemas.openxmlformats.org/officeDocument/2006/relationships/image" Target="../media/image9.png"/><Relationship Id="rId14" Type="http://schemas.openxmlformats.org/officeDocument/2006/relationships/image" Target="../media/image67.svg"/></Relationships>
</file>

<file path=ppt/slides/_rels/slide45.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69.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57.png"/><Relationship Id="rId5" Type="http://schemas.openxmlformats.org/officeDocument/2006/relationships/image" Target="../media/image4.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6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7.png"/><Relationship Id="rId5" Type="http://schemas.openxmlformats.org/officeDocument/2006/relationships/image" Target="../media/image4.png"/><Relationship Id="rId10" Type="http://schemas.openxmlformats.org/officeDocument/2006/relationships/image" Target="../media/image16.svg"/><Relationship Id="rId4" Type="http://schemas.openxmlformats.org/officeDocument/2006/relationships/image" Target="../media/image5.svg"/><Relationship Id="rId9" Type="http://schemas.openxmlformats.org/officeDocument/2006/relationships/image" Target="../media/image9.png"/><Relationship Id="rId14" Type="http://schemas.openxmlformats.org/officeDocument/2006/relationships/image" Target="../media/image67.svg"/></Relationships>
</file>

<file path=ppt/slides/_rels/slide6.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6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7.png"/><Relationship Id="rId5" Type="http://schemas.openxmlformats.org/officeDocument/2006/relationships/image" Target="../media/image4.png"/><Relationship Id="rId10" Type="http://schemas.openxmlformats.org/officeDocument/2006/relationships/image" Target="../media/image16.svg"/><Relationship Id="rId4" Type="http://schemas.openxmlformats.org/officeDocument/2006/relationships/image" Target="../media/image5.svg"/><Relationship Id="rId9" Type="http://schemas.openxmlformats.org/officeDocument/2006/relationships/image" Target="../media/image9.png"/><Relationship Id="rId14" Type="http://schemas.openxmlformats.org/officeDocument/2006/relationships/image" Target="../media/image67.svg"/></Relationships>
</file>

<file path=ppt/slides/_rels/slide7.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6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7.png"/><Relationship Id="rId5" Type="http://schemas.openxmlformats.org/officeDocument/2006/relationships/image" Target="../media/image4.png"/><Relationship Id="rId10" Type="http://schemas.openxmlformats.org/officeDocument/2006/relationships/image" Target="../media/image16.svg"/><Relationship Id="rId4" Type="http://schemas.openxmlformats.org/officeDocument/2006/relationships/image" Target="../media/image5.svg"/><Relationship Id="rId9" Type="http://schemas.openxmlformats.org/officeDocument/2006/relationships/image" Target="../media/image9.png"/><Relationship Id="rId14" Type="http://schemas.openxmlformats.org/officeDocument/2006/relationships/image" Target="../media/image67.svg"/></Relationships>
</file>

<file path=ppt/slides/_rels/slide8.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6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7.png"/><Relationship Id="rId5" Type="http://schemas.openxmlformats.org/officeDocument/2006/relationships/image" Target="../media/image4.png"/><Relationship Id="rId10" Type="http://schemas.openxmlformats.org/officeDocument/2006/relationships/image" Target="../media/image16.svg"/><Relationship Id="rId4" Type="http://schemas.openxmlformats.org/officeDocument/2006/relationships/image" Target="../media/image5.svg"/><Relationship Id="rId9" Type="http://schemas.openxmlformats.org/officeDocument/2006/relationships/image" Target="../media/image9.png"/><Relationship Id="rId14" Type="http://schemas.openxmlformats.org/officeDocument/2006/relationships/image" Target="../media/image67.svg"/></Relationships>
</file>

<file path=ppt/slides/_rels/slide9.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8.png"/><Relationship Id="rId12" Type="http://schemas.openxmlformats.org/officeDocument/2006/relationships/image" Target="../media/image6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7.png"/><Relationship Id="rId5" Type="http://schemas.openxmlformats.org/officeDocument/2006/relationships/image" Target="../media/image4.png"/><Relationship Id="rId10" Type="http://schemas.openxmlformats.org/officeDocument/2006/relationships/image" Target="../media/image16.svg"/><Relationship Id="rId4" Type="http://schemas.openxmlformats.org/officeDocument/2006/relationships/image" Target="../media/image5.svg"/><Relationship Id="rId9" Type="http://schemas.openxmlformats.org/officeDocument/2006/relationships/image" Target="../media/image9.png"/><Relationship Id="rId14" Type="http://schemas.openxmlformats.org/officeDocument/2006/relationships/image" Target="../media/image6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2277429" y="811033"/>
            <a:ext cx="4826989" cy="1870844"/>
            <a:chOff x="0" y="0"/>
            <a:chExt cx="1394530" cy="540492"/>
          </a:xfrm>
        </p:grpSpPr>
        <p:sp>
          <p:nvSpPr>
            <p:cNvPr id="4" name="Freeform 4"/>
            <p:cNvSpPr/>
            <p:nvPr/>
          </p:nvSpPr>
          <p:spPr>
            <a:xfrm>
              <a:off x="92710" y="106680"/>
              <a:ext cx="1290390" cy="421112"/>
            </a:xfrm>
            <a:custGeom>
              <a:avLst/>
              <a:gdLst/>
              <a:ahLst/>
              <a:cxnLst/>
              <a:rect l="l" t="t" r="r" b="b"/>
              <a:pathLst>
                <a:path w="1290390" h="421112">
                  <a:moveTo>
                    <a:pt x="1263720" y="231882"/>
                  </a:moveTo>
                  <a:cubicBezTo>
                    <a:pt x="1263720" y="319512"/>
                    <a:pt x="1187520" y="390632"/>
                    <a:pt x="1106240" y="390632"/>
                  </a:cubicBezTo>
                  <a:lnTo>
                    <a:pt x="66040" y="390632"/>
                  </a:lnTo>
                  <a:cubicBezTo>
                    <a:pt x="43180" y="390632"/>
                    <a:pt x="20320" y="385552"/>
                    <a:pt x="0" y="376662"/>
                  </a:cubicBezTo>
                  <a:cubicBezTo>
                    <a:pt x="26670" y="404602"/>
                    <a:pt x="63500" y="421112"/>
                    <a:pt x="102351" y="421112"/>
                  </a:cubicBezTo>
                  <a:lnTo>
                    <a:pt x="1144340" y="421112"/>
                  </a:lnTo>
                  <a:cubicBezTo>
                    <a:pt x="1224350" y="421112"/>
                    <a:pt x="1290390" y="355072"/>
                    <a:pt x="1290390" y="275062"/>
                  </a:cubicBezTo>
                  <a:lnTo>
                    <a:pt x="1290390" y="95250"/>
                  </a:lnTo>
                  <a:cubicBezTo>
                    <a:pt x="1290390" y="58420"/>
                    <a:pt x="1276420" y="25400"/>
                    <a:pt x="1254830" y="0"/>
                  </a:cubicBezTo>
                  <a:cubicBezTo>
                    <a:pt x="1261180" y="16510"/>
                    <a:pt x="1263720" y="34290"/>
                    <a:pt x="1263720" y="52070"/>
                  </a:cubicBezTo>
                  <a:lnTo>
                    <a:pt x="1263720" y="231882"/>
                  </a:lnTo>
                  <a:close/>
                </a:path>
              </a:pathLst>
            </a:custGeom>
            <a:solidFill>
              <a:srgbClr val="704430"/>
            </a:solidFill>
          </p:spPr>
        </p:sp>
        <p:sp>
          <p:nvSpPr>
            <p:cNvPr id="5" name="Freeform 5"/>
            <p:cNvSpPr/>
            <p:nvPr/>
          </p:nvSpPr>
          <p:spPr>
            <a:xfrm>
              <a:off x="12700" y="12700"/>
              <a:ext cx="1329760" cy="471912"/>
            </a:xfrm>
            <a:custGeom>
              <a:avLst/>
              <a:gdLst/>
              <a:ahLst/>
              <a:cxnLst/>
              <a:rect l="l" t="t" r="r" b="b"/>
              <a:pathLst>
                <a:path w="1329760" h="471912">
                  <a:moveTo>
                    <a:pt x="146050" y="471912"/>
                  </a:moveTo>
                  <a:lnTo>
                    <a:pt x="1183710" y="471912"/>
                  </a:lnTo>
                  <a:cubicBezTo>
                    <a:pt x="1263720" y="471912"/>
                    <a:pt x="1329760" y="405872"/>
                    <a:pt x="1329760" y="325862"/>
                  </a:cubicBezTo>
                  <a:lnTo>
                    <a:pt x="1329760" y="146050"/>
                  </a:lnTo>
                  <a:cubicBezTo>
                    <a:pt x="1329760" y="66040"/>
                    <a:pt x="1263720" y="0"/>
                    <a:pt x="1183710" y="0"/>
                  </a:cubicBezTo>
                  <a:lnTo>
                    <a:pt x="146050" y="0"/>
                  </a:lnTo>
                  <a:cubicBezTo>
                    <a:pt x="66040" y="0"/>
                    <a:pt x="0" y="66040"/>
                    <a:pt x="0" y="146050"/>
                  </a:cubicBezTo>
                  <a:lnTo>
                    <a:pt x="0" y="325862"/>
                  </a:lnTo>
                  <a:cubicBezTo>
                    <a:pt x="0" y="407142"/>
                    <a:pt x="66040" y="471912"/>
                    <a:pt x="146050" y="471912"/>
                  </a:cubicBezTo>
                  <a:close/>
                </a:path>
              </a:pathLst>
            </a:custGeom>
            <a:solidFill>
              <a:srgbClr val="FFF3ED"/>
            </a:solidFill>
          </p:spPr>
        </p:sp>
        <p:sp>
          <p:nvSpPr>
            <p:cNvPr id="6" name="Freeform 6"/>
            <p:cNvSpPr/>
            <p:nvPr/>
          </p:nvSpPr>
          <p:spPr>
            <a:xfrm>
              <a:off x="0" y="0"/>
              <a:ext cx="1394530" cy="540492"/>
            </a:xfrm>
            <a:custGeom>
              <a:avLst/>
              <a:gdLst/>
              <a:ahLst/>
              <a:cxnLst/>
              <a:rect l="l" t="t" r="r" b="b"/>
              <a:pathLst>
                <a:path w="1394530" h="540492">
                  <a:moveTo>
                    <a:pt x="1331030" y="74930"/>
                  </a:moveTo>
                  <a:cubicBezTo>
                    <a:pt x="1303090" y="30480"/>
                    <a:pt x="1253560" y="0"/>
                    <a:pt x="1196410" y="0"/>
                  </a:cubicBezTo>
                  <a:lnTo>
                    <a:pt x="158750" y="0"/>
                  </a:lnTo>
                  <a:cubicBezTo>
                    <a:pt x="71120" y="0"/>
                    <a:pt x="0" y="71120"/>
                    <a:pt x="0" y="158750"/>
                  </a:cubicBezTo>
                  <a:lnTo>
                    <a:pt x="0" y="338562"/>
                  </a:lnTo>
                  <a:cubicBezTo>
                    <a:pt x="0" y="390632"/>
                    <a:pt x="25400" y="436352"/>
                    <a:pt x="63500" y="465562"/>
                  </a:cubicBezTo>
                  <a:cubicBezTo>
                    <a:pt x="91440" y="510012"/>
                    <a:pt x="140970" y="540492"/>
                    <a:pt x="196052" y="540492"/>
                  </a:cubicBezTo>
                  <a:lnTo>
                    <a:pt x="1235780" y="540492"/>
                  </a:lnTo>
                  <a:cubicBezTo>
                    <a:pt x="1323410" y="540492"/>
                    <a:pt x="1394530" y="469372"/>
                    <a:pt x="1394530" y="381742"/>
                  </a:cubicBezTo>
                  <a:lnTo>
                    <a:pt x="1394530" y="201930"/>
                  </a:lnTo>
                  <a:cubicBezTo>
                    <a:pt x="1394530" y="149860"/>
                    <a:pt x="1369130" y="104140"/>
                    <a:pt x="1331030" y="74930"/>
                  </a:cubicBezTo>
                  <a:close/>
                  <a:moveTo>
                    <a:pt x="12700" y="338562"/>
                  </a:moveTo>
                  <a:lnTo>
                    <a:pt x="12700" y="158750"/>
                  </a:lnTo>
                  <a:cubicBezTo>
                    <a:pt x="12700" y="78740"/>
                    <a:pt x="78740" y="12700"/>
                    <a:pt x="158750" y="12700"/>
                  </a:cubicBezTo>
                  <a:lnTo>
                    <a:pt x="1196410" y="12700"/>
                  </a:lnTo>
                  <a:cubicBezTo>
                    <a:pt x="1276420" y="12700"/>
                    <a:pt x="1342460" y="78740"/>
                    <a:pt x="1342460" y="158750"/>
                  </a:cubicBezTo>
                  <a:lnTo>
                    <a:pt x="1342460" y="338562"/>
                  </a:lnTo>
                  <a:cubicBezTo>
                    <a:pt x="1342460" y="418572"/>
                    <a:pt x="1276420" y="484612"/>
                    <a:pt x="1196410" y="484612"/>
                  </a:cubicBezTo>
                  <a:lnTo>
                    <a:pt x="158750" y="484612"/>
                  </a:lnTo>
                  <a:cubicBezTo>
                    <a:pt x="78740" y="484612"/>
                    <a:pt x="12700" y="419842"/>
                    <a:pt x="12700" y="338562"/>
                  </a:cubicBezTo>
                  <a:close/>
                  <a:moveTo>
                    <a:pt x="1383100" y="381742"/>
                  </a:moveTo>
                  <a:cubicBezTo>
                    <a:pt x="1383100" y="461752"/>
                    <a:pt x="1315790" y="527792"/>
                    <a:pt x="1235780" y="527792"/>
                  </a:cubicBezTo>
                  <a:lnTo>
                    <a:pt x="196052" y="527792"/>
                  </a:lnTo>
                  <a:cubicBezTo>
                    <a:pt x="157480" y="527792"/>
                    <a:pt x="120650" y="511282"/>
                    <a:pt x="93980" y="483342"/>
                  </a:cubicBezTo>
                  <a:cubicBezTo>
                    <a:pt x="114300" y="492232"/>
                    <a:pt x="135890" y="497312"/>
                    <a:pt x="160020" y="497312"/>
                  </a:cubicBezTo>
                  <a:lnTo>
                    <a:pt x="1197680" y="497312"/>
                  </a:lnTo>
                  <a:cubicBezTo>
                    <a:pt x="1285310" y="497312"/>
                    <a:pt x="1356430" y="426192"/>
                    <a:pt x="1356430" y="338562"/>
                  </a:cubicBezTo>
                  <a:lnTo>
                    <a:pt x="1356430" y="158750"/>
                  </a:lnTo>
                  <a:cubicBezTo>
                    <a:pt x="1356430" y="140970"/>
                    <a:pt x="1352620" y="123190"/>
                    <a:pt x="1347540" y="106680"/>
                  </a:cubicBezTo>
                  <a:cubicBezTo>
                    <a:pt x="1369130" y="132080"/>
                    <a:pt x="1383100" y="165100"/>
                    <a:pt x="1383100" y="201930"/>
                  </a:cubicBezTo>
                  <a:lnTo>
                    <a:pt x="1383100" y="381742"/>
                  </a:lnTo>
                  <a:close/>
                </a:path>
              </a:pathLst>
            </a:custGeom>
            <a:solidFill>
              <a:srgbClr val="704430"/>
            </a:solidFill>
          </p:spPr>
        </p:sp>
      </p:grpSp>
      <p:grpSp>
        <p:nvGrpSpPr>
          <p:cNvPr id="7" name="Group 7"/>
          <p:cNvGrpSpPr/>
          <p:nvPr/>
        </p:nvGrpSpPr>
        <p:grpSpPr>
          <a:xfrm>
            <a:off x="7094893" y="811033"/>
            <a:ext cx="1377979" cy="1870844"/>
            <a:chOff x="0" y="0"/>
            <a:chExt cx="398102" cy="540492"/>
          </a:xfrm>
        </p:grpSpPr>
        <p:sp>
          <p:nvSpPr>
            <p:cNvPr id="8" name="Freeform 8"/>
            <p:cNvSpPr/>
            <p:nvPr/>
          </p:nvSpPr>
          <p:spPr>
            <a:xfrm>
              <a:off x="92710" y="106680"/>
              <a:ext cx="293962" cy="421112"/>
            </a:xfrm>
            <a:custGeom>
              <a:avLst/>
              <a:gdLst/>
              <a:ahLst/>
              <a:cxnLst/>
              <a:rect l="l" t="t" r="r" b="b"/>
              <a:pathLst>
                <a:path w="293962" h="421112">
                  <a:moveTo>
                    <a:pt x="267292" y="231882"/>
                  </a:moveTo>
                  <a:cubicBezTo>
                    <a:pt x="267292" y="319512"/>
                    <a:pt x="191092" y="390632"/>
                    <a:pt x="109812" y="390632"/>
                  </a:cubicBezTo>
                  <a:lnTo>
                    <a:pt x="66040" y="390632"/>
                  </a:lnTo>
                  <a:cubicBezTo>
                    <a:pt x="43180" y="390632"/>
                    <a:pt x="20320" y="385552"/>
                    <a:pt x="0" y="376662"/>
                  </a:cubicBezTo>
                  <a:cubicBezTo>
                    <a:pt x="26670" y="404602"/>
                    <a:pt x="63500" y="421112"/>
                    <a:pt x="96001" y="421112"/>
                  </a:cubicBezTo>
                  <a:lnTo>
                    <a:pt x="147912" y="421112"/>
                  </a:lnTo>
                  <a:cubicBezTo>
                    <a:pt x="227922" y="421112"/>
                    <a:pt x="293962" y="355072"/>
                    <a:pt x="293962" y="275062"/>
                  </a:cubicBezTo>
                  <a:lnTo>
                    <a:pt x="293962" y="95250"/>
                  </a:lnTo>
                  <a:cubicBezTo>
                    <a:pt x="293962" y="58420"/>
                    <a:pt x="279992" y="25400"/>
                    <a:pt x="258402" y="0"/>
                  </a:cubicBezTo>
                  <a:cubicBezTo>
                    <a:pt x="264752" y="16510"/>
                    <a:pt x="267292" y="34290"/>
                    <a:pt x="267292" y="52070"/>
                  </a:cubicBezTo>
                  <a:lnTo>
                    <a:pt x="267292" y="231882"/>
                  </a:lnTo>
                  <a:close/>
                </a:path>
              </a:pathLst>
            </a:custGeom>
            <a:solidFill>
              <a:srgbClr val="704430"/>
            </a:solidFill>
          </p:spPr>
        </p:sp>
        <p:sp>
          <p:nvSpPr>
            <p:cNvPr id="9" name="Freeform 9"/>
            <p:cNvSpPr/>
            <p:nvPr/>
          </p:nvSpPr>
          <p:spPr>
            <a:xfrm>
              <a:off x="12700" y="12700"/>
              <a:ext cx="333332" cy="471912"/>
            </a:xfrm>
            <a:custGeom>
              <a:avLst/>
              <a:gdLst/>
              <a:ahLst/>
              <a:cxnLst/>
              <a:rect l="l" t="t" r="r" b="b"/>
              <a:pathLst>
                <a:path w="333332" h="471912">
                  <a:moveTo>
                    <a:pt x="146050" y="471912"/>
                  </a:moveTo>
                  <a:lnTo>
                    <a:pt x="187282" y="471912"/>
                  </a:lnTo>
                  <a:cubicBezTo>
                    <a:pt x="267292" y="471912"/>
                    <a:pt x="333332" y="405872"/>
                    <a:pt x="333332" y="325862"/>
                  </a:cubicBezTo>
                  <a:lnTo>
                    <a:pt x="333332" y="146050"/>
                  </a:lnTo>
                  <a:cubicBezTo>
                    <a:pt x="333332" y="66040"/>
                    <a:pt x="267292" y="0"/>
                    <a:pt x="187282" y="0"/>
                  </a:cubicBezTo>
                  <a:lnTo>
                    <a:pt x="146050" y="0"/>
                  </a:lnTo>
                  <a:cubicBezTo>
                    <a:pt x="66040" y="0"/>
                    <a:pt x="0" y="66040"/>
                    <a:pt x="0" y="146050"/>
                  </a:cubicBezTo>
                  <a:lnTo>
                    <a:pt x="0" y="325862"/>
                  </a:lnTo>
                  <a:cubicBezTo>
                    <a:pt x="0" y="407142"/>
                    <a:pt x="66040" y="471912"/>
                    <a:pt x="146050" y="471912"/>
                  </a:cubicBezTo>
                  <a:close/>
                </a:path>
              </a:pathLst>
            </a:custGeom>
            <a:solidFill>
              <a:srgbClr val="FFF3ED"/>
            </a:solidFill>
          </p:spPr>
        </p:sp>
        <p:sp>
          <p:nvSpPr>
            <p:cNvPr id="10" name="Freeform 10"/>
            <p:cNvSpPr/>
            <p:nvPr/>
          </p:nvSpPr>
          <p:spPr>
            <a:xfrm>
              <a:off x="0" y="0"/>
              <a:ext cx="398102" cy="540492"/>
            </a:xfrm>
            <a:custGeom>
              <a:avLst/>
              <a:gdLst/>
              <a:ahLst/>
              <a:cxnLst/>
              <a:rect l="l" t="t" r="r" b="b"/>
              <a:pathLst>
                <a:path w="398102" h="540492">
                  <a:moveTo>
                    <a:pt x="334602" y="74930"/>
                  </a:moveTo>
                  <a:cubicBezTo>
                    <a:pt x="306662" y="30480"/>
                    <a:pt x="257132" y="0"/>
                    <a:pt x="199982" y="0"/>
                  </a:cubicBezTo>
                  <a:lnTo>
                    <a:pt x="158750" y="0"/>
                  </a:lnTo>
                  <a:cubicBezTo>
                    <a:pt x="71120" y="0"/>
                    <a:pt x="0" y="71120"/>
                    <a:pt x="0" y="158750"/>
                  </a:cubicBezTo>
                  <a:lnTo>
                    <a:pt x="0" y="338562"/>
                  </a:lnTo>
                  <a:cubicBezTo>
                    <a:pt x="0" y="390632"/>
                    <a:pt x="25400" y="436352"/>
                    <a:pt x="63500" y="465562"/>
                  </a:cubicBezTo>
                  <a:cubicBezTo>
                    <a:pt x="91440" y="510012"/>
                    <a:pt x="140970" y="540492"/>
                    <a:pt x="188711" y="540492"/>
                  </a:cubicBezTo>
                  <a:lnTo>
                    <a:pt x="239352" y="540492"/>
                  </a:lnTo>
                  <a:cubicBezTo>
                    <a:pt x="326982" y="540492"/>
                    <a:pt x="398102" y="469372"/>
                    <a:pt x="398102" y="381742"/>
                  </a:cubicBezTo>
                  <a:lnTo>
                    <a:pt x="398102" y="201930"/>
                  </a:lnTo>
                  <a:cubicBezTo>
                    <a:pt x="398102" y="149860"/>
                    <a:pt x="372702" y="104140"/>
                    <a:pt x="334602" y="74930"/>
                  </a:cubicBezTo>
                  <a:close/>
                  <a:moveTo>
                    <a:pt x="12700" y="338562"/>
                  </a:moveTo>
                  <a:lnTo>
                    <a:pt x="12700" y="158750"/>
                  </a:lnTo>
                  <a:cubicBezTo>
                    <a:pt x="12700" y="78740"/>
                    <a:pt x="78740" y="12700"/>
                    <a:pt x="158750" y="12700"/>
                  </a:cubicBezTo>
                  <a:lnTo>
                    <a:pt x="199982" y="12700"/>
                  </a:lnTo>
                  <a:cubicBezTo>
                    <a:pt x="279992" y="12700"/>
                    <a:pt x="346032" y="78740"/>
                    <a:pt x="346032" y="158750"/>
                  </a:cubicBezTo>
                  <a:lnTo>
                    <a:pt x="346032" y="338562"/>
                  </a:lnTo>
                  <a:cubicBezTo>
                    <a:pt x="346032" y="418572"/>
                    <a:pt x="279992" y="484612"/>
                    <a:pt x="199982" y="484612"/>
                  </a:cubicBezTo>
                  <a:lnTo>
                    <a:pt x="158750" y="484612"/>
                  </a:lnTo>
                  <a:cubicBezTo>
                    <a:pt x="78740" y="484612"/>
                    <a:pt x="12700" y="419842"/>
                    <a:pt x="12700" y="338562"/>
                  </a:cubicBezTo>
                  <a:close/>
                  <a:moveTo>
                    <a:pt x="386672" y="381742"/>
                  </a:moveTo>
                  <a:cubicBezTo>
                    <a:pt x="386672" y="461752"/>
                    <a:pt x="319362" y="527792"/>
                    <a:pt x="239352" y="527792"/>
                  </a:cubicBezTo>
                  <a:lnTo>
                    <a:pt x="188711" y="527792"/>
                  </a:lnTo>
                  <a:cubicBezTo>
                    <a:pt x="157480" y="527792"/>
                    <a:pt x="120650" y="511282"/>
                    <a:pt x="93980" y="483342"/>
                  </a:cubicBezTo>
                  <a:cubicBezTo>
                    <a:pt x="114300" y="492232"/>
                    <a:pt x="135890" y="497312"/>
                    <a:pt x="160020" y="497312"/>
                  </a:cubicBezTo>
                  <a:lnTo>
                    <a:pt x="201252" y="497312"/>
                  </a:lnTo>
                  <a:cubicBezTo>
                    <a:pt x="288882" y="497312"/>
                    <a:pt x="360002" y="426192"/>
                    <a:pt x="360002" y="338562"/>
                  </a:cubicBezTo>
                  <a:lnTo>
                    <a:pt x="360002" y="158750"/>
                  </a:lnTo>
                  <a:cubicBezTo>
                    <a:pt x="360002" y="140970"/>
                    <a:pt x="356192" y="123190"/>
                    <a:pt x="351112" y="106680"/>
                  </a:cubicBezTo>
                  <a:cubicBezTo>
                    <a:pt x="372702" y="132080"/>
                    <a:pt x="386672" y="165100"/>
                    <a:pt x="386672" y="201930"/>
                  </a:cubicBezTo>
                  <a:lnTo>
                    <a:pt x="386672" y="381742"/>
                  </a:lnTo>
                  <a:close/>
                </a:path>
              </a:pathLst>
            </a:custGeom>
            <a:solidFill>
              <a:srgbClr val="704430"/>
            </a:solidFill>
          </p:spPr>
        </p:sp>
      </p:grpSp>
      <p:grpSp>
        <p:nvGrpSpPr>
          <p:cNvPr id="11" name="Group 11"/>
          <p:cNvGrpSpPr/>
          <p:nvPr/>
        </p:nvGrpSpPr>
        <p:grpSpPr>
          <a:xfrm>
            <a:off x="1520522" y="1795041"/>
            <a:ext cx="15323155" cy="7657113"/>
            <a:chOff x="0" y="0"/>
            <a:chExt cx="4426901" cy="2212161"/>
          </a:xfrm>
        </p:grpSpPr>
        <p:sp>
          <p:nvSpPr>
            <p:cNvPr id="12" name="Freeform 12"/>
            <p:cNvSpPr/>
            <p:nvPr/>
          </p:nvSpPr>
          <p:spPr>
            <a:xfrm>
              <a:off x="92710" y="106680"/>
              <a:ext cx="4322761" cy="2092781"/>
            </a:xfrm>
            <a:custGeom>
              <a:avLst/>
              <a:gdLst/>
              <a:ahLst/>
              <a:cxnLst/>
              <a:rect l="l" t="t" r="r" b="b"/>
              <a:pathLst>
                <a:path w="4322761" h="2092781">
                  <a:moveTo>
                    <a:pt x="4296091" y="1903551"/>
                  </a:moveTo>
                  <a:cubicBezTo>
                    <a:pt x="4296091" y="1991181"/>
                    <a:pt x="4219891" y="2062301"/>
                    <a:pt x="4138611" y="2062301"/>
                  </a:cubicBezTo>
                  <a:lnTo>
                    <a:pt x="66040" y="2062301"/>
                  </a:lnTo>
                  <a:cubicBezTo>
                    <a:pt x="43180" y="2062301"/>
                    <a:pt x="20320" y="2057221"/>
                    <a:pt x="0" y="2048331"/>
                  </a:cubicBezTo>
                  <a:cubicBezTo>
                    <a:pt x="26670" y="2076271"/>
                    <a:pt x="63500" y="2092781"/>
                    <a:pt x="121679" y="2092781"/>
                  </a:cubicBezTo>
                  <a:lnTo>
                    <a:pt x="4176711" y="2092781"/>
                  </a:lnTo>
                  <a:cubicBezTo>
                    <a:pt x="4256721" y="2092781"/>
                    <a:pt x="4322761" y="2026741"/>
                    <a:pt x="4322761" y="1946731"/>
                  </a:cubicBezTo>
                  <a:lnTo>
                    <a:pt x="4322761" y="95250"/>
                  </a:lnTo>
                  <a:cubicBezTo>
                    <a:pt x="4322761" y="58420"/>
                    <a:pt x="4308791" y="25400"/>
                    <a:pt x="4287201" y="0"/>
                  </a:cubicBezTo>
                  <a:cubicBezTo>
                    <a:pt x="4293551" y="16510"/>
                    <a:pt x="4296091" y="34290"/>
                    <a:pt x="4296091" y="52070"/>
                  </a:cubicBezTo>
                  <a:lnTo>
                    <a:pt x="4296091" y="1903551"/>
                  </a:lnTo>
                  <a:close/>
                </a:path>
              </a:pathLst>
            </a:custGeom>
            <a:solidFill>
              <a:srgbClr val="704430"/>
            </a:solidFill>
          </p:spPr>
        </p:sp>
        <p:sp>
          <p:nvSpPr>
            <p:cNvPr id="13" name="Freeform 13"/>
            <p:cNvSpPr/>
            <p:nvPr/>
          </p:nvSpPr>
          <p:spPr>
            <a:xfrm>
              <a:off x="12700" y="12700"/>
              <a:ext cx="4362131" cy="2143581"/>
            </a:xfrm>
            <a:custGeom>
              <a:avLst/>
              <a:gdLst/>
              <a:ahLst/>
              <a:cxnLst/>
              <a:rect l="l" t="t" r="r" b="b"/>
              <a:pathLst>
                <a:path w="4362131" h="2143581">
                  <a:moveTo>
                    <a:pt x="146050" y="2143581"/>
                  </a:moveTo>
                  <a:lnTo>
                    <a:pt x="4216081" y="2143581"/>
                  </a:lnTo>
                  <a:cubicBezTo>
                    <a:pt x="4296091" y="2143581"/>
                    <a:pt x="4362131" y="2077541"/>
                    <a:pt x="4362131" y="1997531"/>
                  </a:cubicBezTo>
                  <a:lnTo>
                    <a:pt x="4362131" y="146050"/>
                  </a:lnTo>
                  <a:cubicBezTo>
                    <a:pt x="4362131" y="66040"/>
                    <a:pt x="4296091" y="0"/>
                    <a:pt x="4216081" y="0"/>
                  </a:cubicBezTo>
                  <a:lnTo>
                    <a:pt x="146050" y="0"/>
                  </a:lnTo>
                  <a:cubicBezTo>
                    <a:pt x="66040" y="0"/>
                    <a:pt x="0" y="66040"/>
                    <a:pt x="0" y="146050"/>
                  </a:cubicBezTo>
                  <a:lnTo>
                    <a:pt x="0" y="1997531"/>
                  </a:lnTo>
                  <a:cubicBezTo>
                    <a:pt x="0" y="2078811"/>
                    <a:pt x="66040" y="2143581"/>
                    <a:pt x="146050" y="2143581"/>
                  </a:cubicBezTo>
                  <a:close/>
                </a:path>
              </a:pathLst>
            </a:custGeom>
            <a:solidFill>
              <a:srgbClr val="FFF3ED"/>
            </a:solidFill>
          </p:spPr>
        </p:sp>
        <p:sp>
          <p:nvSpPr>
            <p:cNvPr id="14" name="Freeform 14"/>
            <p:cNvSpPr/>
            <p:nvPr/>
          </p:nvSpPr>
          <p:spPr>
            <a:xfrm>
              <a:off x="0" y="0"/>
              <a:ext cx="4426901" cy="2212161"/>
            </a:xfrm>
            <a:custGeom>
              <a:avLst/>
              <a:gdLst/>
              <a:ahLst/>
              <a:cxnLst/>
              <a:rect l="l" t="t" r="r" b="b"/>
              <a:pathLst>
                <a:path w="4426901" h="2212161">
                  <a:moveTo>
                    <a:pt x="4363401" y="74930"/>
                  </a:moveTo>
                  <a:cubicBezTo>
                    <a:pt x="4335461" y="30480"/>
                    <a:pt x="4285931" y="0"/>
                    <a:pt x="4228781" y="0"/>
                  </a:cubicBezTo>
                  <a:lnTo>
                    <a:pt x="158750" y="0"/>
                  </a:lnTo>
                  <a:cubicBezTo>
                    <a:pt x="71120" y="0"/>
                    <a:pt x="0" y="71120"/>
                    <a:pt x="0" y="158750"/>
                  </a:cubicBezTo>
                  <a:lnTo>
                    <a:pt x="0" y="2010231"/>
                  </a:lnTo>
                  <a:cubicBezTo>
                    <a:pt x="0" y="2062301"/>
                    <a:pt x="25400" y="2108021"/>
                    <a:pt x="63500" y="2137231"/>
                  </a:cubicBezTo>
                  <a:cubicBezTo>
                    <a:pt x="91440" y="2181681"/>
                    <a:pt x="140970" y="2212161"/>
                    <a:pt x="218396" y="2212161"/>
                  </a:cubicBezTo>
                  <a:lnTo>
                    <a:pt x="4268151" y="2212161"/>
                  </a:lnTo>
                  <a:cubicBezTo>
                    <a:pt x="4355781" y="2212161"/>
                    <a:pt x="4426901" y="2141041"/>
                    <a:pt x="4426901" y="2053411"/>
                  </a:cubicBezTo>
                  <a:lnTo>
                    <a:pt x="4426901" y="201930"/>
                  </a:lnTo>
                  <a:cubicBezTo>
                    <a:pt x="4426901" y="149860"/>
                    <a:pt x="4401501" y="104140"/>
                    <a:pt x="4363401" y="74930"/>
                  </a:cubicBezTo>
                  <a:close/>
                  <a:moveTo>
                    <a:pt x="12700" y="2010231"/>
                  </a:moveTo>
                  <a:lnTo>
                    <a:pt x="12700" y="158750"/>
                  </a:lnTo>
                  <a:cubicBezTo>
                    <a:pt x="12700" y="78740"/>
                    <a:pt x="78740" y="12700"/>
                    <a:pt x="158750" y="12700"/>
                  </a:cubicBezTo>
                  <a:lnTo>
                    <a:pt x="4228781" y="12700"/>
                  </a:lnTo>
                  <a:cubicBezTo>
                    <a:pt x="4308791" y="12700"/>
                    <a:pt x="4374831" y="78740"/>
                    <a:pt x="4374831" y="158750"/>
                  </a:cubicBezTo>
                  <a:lnTo>
                    <a:pt x="4374831" y="2010231"/>
                  </a:lnTo>
                  <a:cubicBezTo>
                    <a:pt x="4374831" y="2090241"/>
                    <a:pt x="4308791" y="2156281"/>
                    <a:pt x="4228781" y="2156281"/>
                  </a:cubicBezTo>
                  <a:lnTo>
                    <a:pt x="158750" y="2156281"/>
                  </a:lnTo>
                  <a:cubicBezTo>
                    <a:pt x="78740" y="2156281"/>
                    <a:pt x="12700" y="2091511"/>
                    <a:pt x="12700" y="2010231"/>
                  </a:cubicBezTo>
                  <a:close/>
                  <a:moveTo>
                    <a:pt x="4415471" y="2053411"/>
                  </a:moveTo>
                  <a:cubicBezTo>
                    <a:pt x="4415471" y="2133421"/>
                    <a:pt x="4348161" y="2199461"/>
                    <a:pt x="4268151" y="2199461"/>
                  </a:cubicBezTo>
                  <a:lnTo>
                    <a:pt x="218396" y="2199461"/>
                  </a:lnTo>
                  <a:cubicBezTo>
                    <a:pt x="157480" y="2199461"/>
                    <a:pt x="120650" y="2182951"/>
                    <a:pt x="93980" y="2155011"/>
                  </a:cubicBezTo>
                  <a:cubicBezTo>
                    <a:pt x="114300" y="2163901"/>
                    <a:pt x="135890" y="2168981"/>
                    <a:pt x="160020" y="2168981"/>
                  </a:cubicBezTo>
                  <a:lnTo>
                    <a:pt x="4230051" y="2168981"/>
                  </a:lnTo>
                  <a:cubicBezTo>
                    <a:pt x="4317681" y="2168981"/>
                    <a:pt x="4388801" y="2097861"/>
                    <a:pt x="4388801" y="2010231"/>
                  </a:cubicBezTo>
                  <a:lnTo>
                    <a:pt x="4388801" y="158750"/>
                  </a:lnTo>
                  <a:cubicBezTo>
                    <a:pt x="4388801" y="140970"/>
                    <a:pt x="4384991" y="123190"/>
                    <a:pt x="4379911" y="106680"/>
                  </a:cubicBezTo>
                  <a:cubicBezTo>
                    <a:pt x="4401501" y="132080"/>
                    <a:pt x="4415471" y="165100"/>
                    <a:pt x="4415471" y="201930"/>
                  </a:cubicBezTo>
                  <a:lnTo>
                    <a:pt x="4415471" y="2053411"/>
                  </a:lnTo>
                  <a:close/>
                </a:path>
              </a:pathLst>
            </a:custGeom>
            <a:solidFill>
              <a:srgbClr val="704430"/>
            </a:solidFill>
          </p:spPr>
        </p:sp>
      </p:grpSp>
      <p:sp>
        <p:nvSpPr>
          <p:cNvPr id="15" name="Freeform 15"/>
          <p:cNvSpPr/>
          <p:nvPr/>
        </p:nvSpPr>
        <p:spPr>
          <a:xfrm>
            <a:off x="11780873" y="4071267"/>
            <a:ext cx="5315983" cy="4552415"/>
          </a:xfrm>
          <a:custGeom>
            <a:avLst/>
            <a:gdLst/>
            <a:ahLst/>
            <a:cxnLst/>
            <a:rect l="l" t="t" r="r" b="b"/>
            <a:pathLst>
              <a:path w="5315983" h="4552415">
                <a:moveTo>
                  <a:pt x="0" y="0"/>
                </a:moveTo>
                <a:lnTo>
                  <a:pt x="5315984" y="0"/>
                </a:lnTo>
                <a:lnTo>
                  <a:pt x="5315984" y="4552415"/>
                </a:lnTo>
                <a:lnTo>
                  <a:pt x="0" y="4552415"/>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nvGrpSpPr>
          <p:cNvPr id="16" name="Group 16"/>
          <p:cNvGrpSpPr/>
          <p:nvPr/>
        </p:nvGrpSpPr>
        <p:grpSpPr>
          <a:xfrm>
            <a:off x="2575183" y="2246427"/>
            <a:ext cx="10675301" cy="823276"/>
            <a:chOff x="0" y="0"/>
            <a:chExt cx="24817148" cy="1913890"/>
          </a:xfrm>
        </p:grpSpPr>
        <p:sp>
          <p:nvSpPr>
            <p:cNvPr id="17" name="Freeform 17"/>
            <p:cNvSpPr/>
            <p:nvPr/>
          </p:nvSpPr>
          <p:spPr>
            <a:xfrm>
              <a:off x="0" y="0"/>
              <a:ext cx="24817149" cy="1913890"/>
            </a:xfrm>
            <a:custGeom>
              <a:avLst/>
              <a:gdLst/>
              <a:ahLst/>
              <a:cxnLst/>
              <a:rect l="l" t="t" r="r" b="b"/>
              <a:pathLst>
                <a:path w="24817149" h="1913890">
                  <a:moveTo>
                    <a:pt x="24817149" y="956945"/>
                  </a:moveTo>
                  <a:cubicBezTo>
                    <a:pt x="24817149" y="1485392"/>
                    <a:pt x="24388778" y="1913890"/>
                    <a:pt x="23860204" y="1913890"/>
                  </a:cubicBezTo>
                  <a:lnTo>
                    <a:pt x="956945" y="1913890"/>
                  </a:lnTo>
                  <a:cubicBezTo>
                    <a:pt x="428371" y="1913890"/>
                    <a:pt x="0" y="1485392"/>
                    <a:pt x="0" y="956945"/>
                  </a:cubicBezTo>
                  <a:cubicBezTo>
                    <a:pt x="0" y="428371"/>
                    <a:pt x="428371" y="0"/>
                    <a:pt x="956945" y="0"/>
                  </a:cubicBezTo>
                  <a:lnTo>
                    <a:pt x="23860204" y="0"/>
                  </a:lnTo>
                  <a:cubicBezTo>
                    <a:pt x="24388651" y="0"/>
                    <a:pt x="24817149" y="428371"/>
                    <a:pt x="24817149" y="956945"/>
                  </a:cubicBezTo>
                  <a:close/>
                </a:path>
              </a:pathLst>
            </a:custGeom>
            <a:solidFill>
              <a:srgbClr val="F8CDA2"/>
            </a:solidFill>
          </p:spPr>
        </p:sp>
      </p:grpSp>
      <p:sp>
        <p:nvSpPr>
          <p:cNvPr id="18" name="AutoShape 18"/>
          <p:cNvSpPr/>
          <p:nvPr/>
        </p:nvSpPr>
        <p:spPr>
          <a:xfrm rot="5400000">
            <a:off x="7482408" y="1297248"/>
            <a:ext cx="450550" cy="0"/>
          </a:xfrm>
          <a:prstGeom prst="line">
            <a:avLst/>
          </a:prstGeom>
          <a:ln w="47625" cap="rnd">
            <a:solidFill>
              <a:srgbClr val="704430"/>
            </a:solidFill>
            <a:prstDash val="solid"/>
            <a:headEnd type="none" w="sm" len="sm"/>
            <a:tailEnd type="none" w="sm" len="sm"/>
          </a:ln>
        </p:spPr>
      </p:sp>
      <p:sp>
        <p:nvSpPr>
          <p:cNvPr id="19" name="AutoShape 19"/>
          <p:cNvSpPr/>
          <p:nvPr/>
        </p:nvSpPr>
        <p:spPr>
          <a:xfrm>
            <a:off x="7482408" y="1297248"/>
            <a:ext cx="450550" cy="0"/>
          </a:xfrm>
          <a:prstGeom prst="line">
            <a:avLst/>
          </a:prstGeom>
          <a:ln w="47625" cap="rnd">
            <a:solidFill>
              <a:srgbClr val="704430"/>
            </a:solidFill>
            <a:prstDash val="solid"/>
            <a:headEnd type="none" w="sm" len="sm"/>
            <a:tailEnd type="none" w="sm" len="sm"/>
          </a:ln>
        </p:spPr>
      </p:sp>
      <p:sp>
        <p:nvSpPr>
          <p:cNvPr id="20" name="AutoShape 20"/>
          <p:cNvSpPr/>
          <p:nvPr/>
        </p:nvSpPr>
        <p:spPr>
          <a:xfrm>
            <a:off x="15271777" y="2442503"/>
            <a:ext cx="450550" cy="0"/>
          </a:xfrm>
          <a:prstGeom prst="line">
            <a:avLst/>
          </a:prstGeom>
          <a:ln w="47625" cap="rnd">
            <a:solidFill>
              <a:srgbClr val="704430"/>
            </a:solidFill>
            <a:prstDash val="solid"/>
            <a:headEnd type="none" w="sm" len="sm"/>
            <a:tailEnd type="none" w="sm" len="sm"/>
          </a:ln>
        </p:spPr>
      </p:sp>
      <p:sp>
        <p:nvSpPr>
          <p:cNvPr id="21" name="AutoShape 21"/>
          <p:cNvSpPr/>
          <p:nvPr/>
        </p:nvSpPr>
        <p:spPr>
          <a:xfrm>
            <a:off x="15271777" y="2634252"/>
            <a:ext cx="450550" cy="0"/>
          </a:xfrm>
          <a:prstGeom prst="line">
            <a:avLst/>
          </a:prstGeom>
          <a:ln w="47625" cap="rnd">
            <a:solidFill>
              <a:srgbClr val="704430"/>
            </a:solidFill>
            <a:prstDash val="solid"/>
            <a:headEnd type="none" w="sm" len="sm"/>
            <a:tailEnd type="none" w="sm" len="sm"/>
          </a:ln>
        </p:spPr>
      </p:sp>
      <p:sp>
        <p:nvSpPr>
          <p:cNvPr id="22" name="AutoShape 22"/>
          <p:cNvSpPr/>
          <p:nvPr/>
        </p:nvSpPr>
        <p:spPr>
          <a:xfrm>
            <a:off x="15271777" y="2826001"/>
            <a:ext cx="450550" cy="0"/>
          </a:xfrm>
          <a:prstGeom prst="line">
            <a:avLst/>
          </a:prstGeom>
          <a:ln w="47625" cap="rnd">
            <a:solidFill>
              <a:srgbClr val="704430"/>
            </a:solidFill>
            <a:prstDash val="solid"/>
            <a:headEnd type="none" w="sm" len="sm"/>
            <a:tailEnd type="none" w="sm" len="sm"/>
          </a:ln>
        </p:spPr>
      </p:sp>
      <p:sp>
        <p:nvSpPr>
          <p:cNvPr id="23" name="Freeform 23"/>
          <p:cNvSpPr/>
          <p:nvPr/>
        </p:nvSpPr>
        <p:spPr>
          <a:xfrm>
            <a:off x="12439310" y="2377623"/>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4" name="Freeform 24"/>
          <p:cNvSpPr/>
          <p:nvPr/>
        </p:nvSpPr>
        <p:spPr>
          <a:xfrm>
            <a:off x="13833244" y="2257037"/>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25" name="Freeform 25"/>
          <p:cNvSpPr/>
          <p:nvPr/>
        </p:nvSpPr>
        <p:spPr>
          <a:xfrm>
            <a:off x="2911752" y="2377623"/>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26" name="Freeform 26"/>
          <p:cNvSpPr/>
          <p:nvPr/>
        </p:nvSpPr>
        <p:spPr>
          <a:xfrm>
            <a:off x="3712516" y="2377623"/>
            <a:ext cx="394685" cy="516849"/>
          </a:xfrm>
          <a:custGeom>
            <a:avLst/>
            <a:gdLst/>
            <a:ahLst/>
            <a:cxnLst/>
            <a:rect l="l" t="t" r="r" b="b"/>
            <a:pathLst>
              <a:path w="394685" h="516849">
                <a:moveTo>
                  <a:pt x="0" y="0"/>
                </a:moveTo>
                <a:lnTo>
                  <a:pt x="394684" y="0"/>
                </a:lnTo>
                <a:lnTo>
                  <a:pt x="394684" y="516849"/>
                </a:lnTo>
                <a:lnTo>
                  <a:pt x="0" y="516849"/>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grpSp>
        <p:nvGrpSpPr>
          <p:cNvPr id="27" name="Group 27"/>
          <p:cNvGrpSpPr/>
          <p:nvPr/>
        </p:nvGrpSpPr>
        <p:grpSpPr>
          <a:xfrm>
            <a:off x="14350757" y="1070721"/>
            <a:ext cx="406363" cy="406363"/>
            <a:chOff x="0" y="0"/>
            <a:chExt cx="6350000" cy="6350000"/>
          </a:xfrm>
        </p:grpSpPr>
        <p:sp>
          <p:nvSpPr>
            <p:cNvPr id="28" name="Freeform 2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B9DDBF"/>
            </a:solidFill>
          </p:spPr>
        </p:sp>
      </p:grpSp>
      <p:grpSp>
        <p:nvGrpSpPr>
          <p:cNvPr id="29" name="Group 29"/>
          <p:cNvGrpSpPr/>
          <p:nvPr/>
        </p:nvGrpSpPr>
        <p:grpSpPr>
          <a:xfrm>
            <a:off x="15040638" y="1070721"/>
            <a:ext cx="406363" cy="406363"/>
            <a:chOff x="0" y="0"/>
            <a:chExt cx="6350000" cy="6350000"/>
          </a:xfrm>
        </p:grpSpPr>
        <p:sp>
          <p:nvSpPr>
            <p:cNvPr id="30" name="Freeform 3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B9DDBF"/>
            </a:solidFill>
          </p:spPr>
        </p:sp>
      </p:grpSp>
      <p:grpSp>
        <p:nvGrpSpPr>
          <p:cNvPr id="31" name="Group 31"/>
          <p:cNvGrpSpPr/>
          <p:nvPr/>
        </p:nvGrpSpPr>
        <p:grpSpPr>
          <a:xfrm>
            <a:off x="15730518" y="1070721"/>
            <a:ext cx="406363" cy="406363"/>
            <a:chOff x="0" y="0"/>
            <a:chExt cx="6350000" cy="6350000"/>
          </a:xfrm>
        </p:grpSpPr>
        <p:sp>
          <p:nvSpPr>
            <p:cNvPr id="32" name="Freeform 3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B9DDBF"/>
            </a:solidFill>
          </p:spPr>
        </p:sp>
      </p:grpSp>
      <p:sp>
        <p:nvSpPr>
          <p:cNvPr id="35" name="TextBox 35"/>
          <p:cNvSpPr txBox="1"/>
          <p:nvPr/>
        </p:nvSpPr>
        <p:spPr>
          <a:xfrm>
            <a:off x="2329097" y="2964598"/>
            <a:ext cx="10173399" cy="5109091"/>
          </a:xfrm>
          <a:prstGeom prst="rect">
            <a:avLst/>
          </a:prstGeom>
        </p:spPr>
        <p:txBody>
          <a:bodyPr lIns="0" tIns="0" rIns="0" bIns="0" rtlCol="0" anchor="t">
            <a:spAutoFit/>
          </a:bodyPr>
          <a:lstStyle/>
          <a:p>
            <a:pPr algn="ctr"/>
            <a:r>
              <a:rPr lang="it-IT" sz="166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Thi nói khoác</a:t>
            </a:r>
            <a:endParaRPr lang="en-GB" sz="166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Effect transition="in" filter="fade">
                                      <p:cBhvr>
                                        <p:cTn id="7" dur="1000"/>
                                        <p:tgtEl>
                                          <p:spTgt spid="35">
                                            <p:txEl>
                                              <p:pRg st="0" end="0"/>
                                            </p:txEl>
                                          </p:spTgt>
                                        </p:tgtEl>
                                      </p:cBhvr>
                                    </p:animEffect>
                                    <p:anim calcmode="lin" valueType="num">
                                      <p:cBhvr>
                                        <p:cTn id="8" dur="1000" fill="hold"/>
                                        <p:tgtEl>
                                          <p:spTgt spid="3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1482422" y="1274865"/>
            <a:ext cx="15323155" cy="7813469"/>
            <a:chOff x="0" y="0"/>
            <a:chExt cx="4426901" cy="2257332"/>
          </a:xfrm>
        </p:grpSpPr>
        <p:sp>
          <p:nvSpPr>
            <p:cNvPr id="4" name="Freeform 4"/>
            <p:cNvSpPr/>
            <p:nvPr/>
          </p:nvSpPr>
          <p:spPr>
            <a:xfrm>
              <a:off x="92710" y="106680"/>
              <a:ext cx="4322761" cy="2137952"/>
            </a:xfrm>
            <a:custGeom>
              <a:avLst/>
              <a:gdLst/>
              <a:ahLst/>
              <a:cxnLst/>
              <a:rect l="l" t="t" r="r" b="b"/>
              <a:pathLst>
                <a:path w="4322761" h="2137952">
                  <a:moveTo>
                    <a:pt x="4296091" y="1948722"/>
                  </a:moveTo>
                  <a:cubicBezTo>
                    <a:pt x="4296091" y="2036353"/>
                    <a:pt x="4219891" y="2107472"/>
                    <a:pt x="4138611" y="2107472"/>
                  </a:cubicBezTo>
                  <a:lnTo>
                    <a:pt x="66040" y="2107472"/>
                  </a:lnTo>
                  <a:cubicBezTo>
                    <a:pt x="43180" y="2107472"/>
                    <a:pt x="20320" y="2102393"/>
                    <a:pt x="0" y="2093503"/>
                  </a:cubicBezTo>
                  <a:cubicBezTo>
                    <a:pt x="26670" y="2121443"/>
                    <a:pt x="63500" y="2137952"/>
                    <a:pt x="121679" y="2137952"/>
                  </a:cubicBezTo>
                  <a:lnTo>
                    <a:pt x="4176711" y="2137952"/>
                  </a:lnTo>
                  <a:cubicBezTo>
                    <a:pt x="4256721" y="2137952"/>
                    <a:pt x="4322761" y="2071913"/>
                    <a:pt x="4322761" y="1991903"/>
                  </a:cubicBezTo>
                  <a:lnTo>
                    <a:pt x="4322761" y="95250"/>
                  </a:lnTo>
                  <a:cubicBezTo>
                    <a:pt x="4322761" y="58420"/>
                    <a:pt x="4308791" y="25400"/>
                    <a:pt x="4287201" y="0"/>
                  </a:cubicBezTo>
                  <a:cubicBezTo>
                    <a:pt x="4293551" y="16510"/>
                    <a:pt x="4296091" y="34290"/>
                    <a:pt x="4296091" y="52070"/>
                  </a:cubicBezTo>
                  <a:lnTo>
                    <a:pt x="4296091" y="1948722"/>
                  </a:lnTo>
                  <a:close/>
                </a:path>
              </a:pathLst>
            </a:custGeom>
            <a:solidFill>
              <a:srgbClr val="704430"/>
            </a:solidFill>
          </p:spPr>
        </p:sp>
        <p:sp>
          <p:nvSpPr>
            <p:cNvPr id="5" name="Freeform 5"/>
            <p:cNvSpPr/>
            <p:nvPr/>
          </p:nvSpPr>
          <p:spPr>
            <a:xfrm>
              <a:off x="12700" y="12700"/>
              <a:ext cx="4362131" cy="2188752"/>
            </a:xfrm>
            <a:custGeom>
              <a:avLst/>
              <a:gdLst/>
              <a:ahLst/>
              <a:cxnLst/>
              <a:rect l="l" t="t" r="r" b="b"/>
              <a:pathLst>
                <a:path w="4362131" h="2188752">
                  <a:moveTo>
                    <a:pt x="146050" y="2188752"/>
                  </a:moveTo>
                  <a:lnTo>
                    <a:pt x="4216081" y="2188752"/>
                  </a:lnTo>
                  <a:cubicBezTo>
                    <a:pt x="4296091" y="2188752"/>
                    <a:pt x="4362131" y="2122712"/>
                    <a:pt x="4362131" y="2042702"/>
                  </a:cubicBezTo>
                  <a:lnTo>
                    <a:pt x="4362131" y="146050"/>
                  </a:lnTo>
                  <a:cubicBezTo>
                    <a:pt x="4362131" y="66040"/>
                    <a:pt x="4296091" y="0"/>
                    <a:pt x="4216081" y="0"/>
                  </a:cubicBezTo>
                  <a:lnTo>
                    <a:pt x="146050" y="0"/>
                  </a:lnTo>
                  <a:cubicBezTo>
                    <a:pt x="66040" y="0"/>
                    <a:pt x="0" y="66040"/>
                    <a:pt x="0" y="146050"/>
                  </a:cubicBezTo>
                  <a:lnTo>
                    <a:pt x="0" y="2042702"/>
                  </a:lnTo>
                  <a:cubicBezTo>
                    <a:pt x="0" y="2123982"/>
                    <a:pt x="66040" y="2188752"/>
                    <a:pt x="146050" y="2188752"/>
                  </a:cubicBezTo>
                  <a:close/>
                </a:path>
              </a:pathLst>
            </a:custGeom>
            <a:solidFill>
              <a:srgbClr val="FFF3ED"/>
            </a:solidFill>
          </p:spPr>
        </p:sp>
        <p:sp>
          <p:nvSpPr>
            <p:cNvPr id="6" name="Freeform 6"/>
            <p:cNvSpPr/>
            <p:nvPr/>
          </p:nvSpPr>
          <p:spPr>
            <a:xfrm>
              <a:off x="0" y="0"/>
              <a:ext cx="4426901" cy="2257332"/>
            </a:xfrm>
            <a:custGeom>
              <a:avLst/>
              <a:gdLst/>
              <a:ahLst/>
              <a:cxnLst/>
              <a:rect l="l" t="t" r="r" b="b"/>
              <a:pathLst>
                <a:path w="4426901" h="2257332">
                  <a:moveTo>
                    <a:pt x="4363401" y="74930"/>
                  </a:moveTo>
                  <a:cubicBezTo>
                    <a:pt x="4335461" y="30480"/>
                    <a:pt x="4285931" y="0"/>
                    <a:pt x="4228781" y="0"/>
                  </a:cubicBezTo>
                  <a:lnTo>
                    <a:pt x="158750" y="0"/>
                  </a:lnTo>
                  <a:cubicBezTo>
                    <a:pt x="71120" y="0"/>
                    <a:pt x="0" y="71120"/>
                    <a:pt x="0" y="158750"/>
                  </a:cubicBezTo>
                  <a:lnTo>
                    <a:pt x="0" y="2055402"/>
                  </a:lnTo>
                  <a:cubicBezTo>
                    <a:pt x="0" y="2107473"/>
                    <a:pt x="25400" y="2153192"/>
                    <a:pt x="63500" y="2182402"/>
                  </a:cubicBezTo>
                  <a:cubicBezTo>
                    <a:pt x="91440" y="2226852"/>
                    <a:pt x="140970" y="2257332"/>
                    <a:pt x="218396" y="2257332"/>
                  </a:cubicBezTo>
                  <a:lnTo>
                    <a:pt x="4268151" y="2257332"/>
                  </a:lnTo>
                  <a:cubicBezTo>
                    <a:pt x="4355781" y="2257332"/>
                    <a:pt x="4426901" y="2186212"/>
                    <a:pt x="4426901" y="2098583"/>
                  </a:cubicBezTo>
                  <a:lnTo>
                    <a:pt x="4426901" y="201930"/>
                  </a:lnTo>
                  <a:cubicBezTo>
                    <a:pt x="4426901" y="149860"/>
                    <a:pt x="4401501" y="104140"/>
                    <a:pt x="4363401" y="74930"/>
                  </a:cubicBezTo>
                  <a:close/>
                  <a:moveTo>
                    <a:pt x="12700" y="2055402"/>
                  </a:moveTo>
                  <a:lnTo>
                    <a:pt x="12700" y="158750"/>
                  </a:lnTo>
                  <a:cubicBezTo>
                    <a:pt x="12700" y="78740"/>
                    <a:pt x="78740" y="12700"/>
                    <a:pt x="158750" y="12700"/>
                  </a:cubicBezTo>
                  <a:lnTo>
                    <a:pt x="4228781" y="12700"/>
                  </a:lnTo>
                  <a:cubicBezTo>
                    <a:pt x="4308791" y="12700"/>
                    <a:pt x="4374831" y="78740"/>
                    <a:pt x="4374831" y="158750"/>
                  </a:cubicBezTo>
                  <a:lnTo>
                    <a:pt x="4374831" y="2055402"/>
                  </a:lnTo>
                  <a:cubicBezTo>
                    <a:pt x="4374831" y="2135412"/>
                    <a:pt x="4308791" y="2201452"/>
                    <a:pt x="4228781" y="2201452"/>
                  </a:cubicBezTo>
                  <a:lnTo>
                    <a:pt x="158750" y="2201452"/>
                  </a:lnTo>
                  <a:cubicBezTo>
                    <a:pt x="78740" y="2201452"/>
                    <a:pt x="12700" y="2136682"/>
                    <a:pt x="12700" y="2055402"/>
                  </a:cubicBezTo>
                  <a:close/>
                  <a:moveTo>
                    <a:pt x="4415471" y="2098582"/>
                  </a:moveTo>
                  <a:cubicBezTo>
                    <a:pt x="4415471" y="2178592"/>
                    <a:pt x="4348161" y="2244632"/>
                    <a:pt x="4268151" y="2244632"/>
                  </a:cubicBezTo>
                  <a:lnTo>
                    <a:pt x="218396" y="2244632"/>
                  </a:lnTo>
                  <a:cubicBezTo>
                    <a:pt x="157480" y="2244632"/>
                    <a:pt x="120650" y="2228122"/>
                    <a:pt x="93980" y="2200182"/>
                  </a:cubicBezTo>
                  <a:cubicBezTo>
                    <a:pt x="114300" y="2209072"/>
                    <a:pt x="135890" y="2214152"/>
                    <a:pt x="160020" y="2214152"/>
                  </a:cubicBezTo>
                  <a:lnTo>
                    <a:pt x="4230051" y="2214152"/>
                  </a:lnTo>
                  <a:cubicBezTo>
                    <a:pt x="4317681" y="2214152"/>
                    <a:pt x="4388801" y="2143032"/>
                    <a:pt x="4388801" y="2055402"/>
                  </a:cubicBezTo>
                  <a:lnTo>
                    <a:pt x="4388801" y="158750"/>
                  </a:lnTo>
                  <a:cubicBezTo>
                    <a:pt x="4388801" y="140970"/>
                    <a:pt x="4384991" y="123190"/>
                    <a:pt x="4379911" y="106680"/>
                  </a:cubicBezTo>
                  <a:cubicBezTo>
                    <a:pt x="4401501" y="132080"/>
                    <a:pt x="4415471" y="165100"/>
                    <a:pt x="4415471" y="201930"/>
                  </a:cubicBezTo>
                  <a:lnTo>
                    <a:pt x="4415471" y="2098582"/>
                  </a:lnTo>
                  <a:close/>
                </a:path>
              </a:pathLst>
            </a:custGeom>
            <a:solidFill>
              <a:srgbClr val="704430"/>
            </a:solidFill>
          </p:spPr>
        </p:sp>
      </p:grpSp>
      <p:grpSp>
        <p:nvGrpSpPr>
          <p:cNvPr id="7" name="Group 7"/>
          <p:cNvGrpSpPr/>
          <p:nvPr/>
        </p:nvGrpSpPr>
        <p:grpSpPr>
          <a:xfrm>
            <a:off x="2537083" y="1726251"/>
            <a:ext cx="10675301" cy="823276"/>
            <a:chOff x="0" y="0"/>
            <a:chExt cx="24817148" cy="1913890"/>
          </a:xfrm>
        </p:grpSpPr>
        <p:sp>
          <p:nvSpPr>
            <p:cNvPr id="8" name="Freeform 8"/>
            <p:cNvSpPr/>
            <p:nvPr/>
          </p:nvSpPr>
          <p:spPr>
            <a:xfrm>
              <a:off x="0" y="0"/>
              <a:ext cx="24817149" cy="1913890"/>
            </a:xfrm>
            <a:custGeom>
              <a:avLst/>
              <a:gdLst/>
              <a:ahLst/>
              <a:cxnLst/>
              <a:rect l="l" t="t" r="r" b="b"/>
              <a:pathLst>
                <a:path w="24817149" h="1913890">
                  <a:moveTo>
                    <a:pt x="24817149" y="956945"/>
                  </a:moveTo>
                  <a:cubicBezTo>
                    <a:pt x="24817149" y="1485392"/>
                    <a:pt x="24388778" y="1913890"/>
                    <a:pt x="23860204" y="1913890"/>
                  </a:cubicBezTo>
                  <a:lnTo>
                    <a:pt x="956945" y="1913890"/>
                  </a:lnTo>
                  <a:cubicBezTo>
                    <a:pt x="428371" y="1913890"/>
                    <a:pt x="0" y="1485392"/>
                    <a:pt x="0" y="956945"/>
                  </a:cubicBezTo>
                  <a:cubicBezTo>
                    <a:pt x="0" y="428371"/>
                    <a:pt x="428371" y="0"/>
                    <a:pt x="956945" y="0"/>
                  </a:cubicBezTo>
                  <a:lnTo>
                    <a:pt x="23860204" y="0"/>
                  </a:lnTo>
                  <a:cubicBezTo>
                    <a:pt x="24388651" y="0"/>
                    <a:pt x="24817149" y="428371"/>
                    <a:pt x="24817149" y="956945"/>
                  </a:cubicBezTo>
                  <a:close/>
                </a:path>
              </a:pathLst>
            </a:custGeom>
            <a:solidFill>
              <a:srgbClr val="B9DDBF"/>
            </a:solidFill>
          </p:spPr>
        </p:sp>
      </p:grpSp>
      <p:sp>
        <p:nvSpPr>
          <p:cNvPr id="9" name="AutoShape 9"/>
          <p:cNvSpPr/>
          <p:nvPr/>
        </p:nvSpPr>
        <p:spPr>
          <a:xfrm>
            <a:off x="15233677" y="1922327"/>
            <a:ext cx="450550" cy="0"/>
          </a:xfrm>
          <a:prstGeom prst="line">
            <a:avLst/>
          </a:prstGeom>
          <a:ln w="47625" cap="rnd">
            <a:solidFill>
              <a:srgbClr val="704430"/>
            </a:solidFill>
            <a:prstDash val="solid"/>
            <a:headEnd type="none" w="sm" len="sm"/>
            <a:tailEnd type="none" w="sm" len="sm"/>
          </a:ln>
        </p:spPr>
      </p:sp>
      <p:sp>
        <p:nvSpPr>
          <p:cNvPr id="10" name="AutoShape 10"/>
          <p:cNvSpPr/>
          <p:nvPr/>
        </p:nvSpPr>
        <p:spPr>
          <a:xfrm>
            <a:off x="15233677" y="2114076"/>
            <a:ext cx="450550" cy="0"/>
          </a:xfrm>
          <a:prstGeom prst="line">
            <a:avLst/>
          </a:prstGeom>
          <a:ln w="47625" cap="rnd">
            <a:solidFill>
              <a:srgbClr val="704430"/>
            </a:solidFill>
            <a:prstDash val="solid"/>
            <a:headEnd type="none" w="sm" len="sm"/>
            <a:tailEnd type="none" w="sm" len="sm"/>
          </a:ln>
        </p:spPr>
      </p:sp>
      <p:sp>
        <p:nvSpPr>
          <p:cNvPr id="11" name="AutoShape 11"/>
          <p:cNvSpPr/>
          <p:nvPr/>
        </p:nvSpPr>
        <p:spPr>
          <a:xfrm>
            <a:off x="15233677" y="2305825"/>
            <a:ext cx="450550" cy="0"/>
          </a:xfrm>
          <a:prstGeom prst="line">
            <a:avLst/>
          </a:prstGeom>
          <a:ln w="47625" cap="rnd">
            <a:solidFill>
              <a:srgbClr val="704430"/>
            </a:solidFill>
            <a:prstDash val="solid"/>
            <a:headEnd type="none" w="sm" len="sm"/>
            <a:tailEnd type="none" w="sm" len="sm"/>
          </a:ln>
        </p:spPr>
      </p:sp>
      <p:sp>
        <p:nvSpPr>
          <p:cNvPr id="12" name="Freeform 12"/>
          <p:cNvSpPr/>
          <p:nvPr/>
        </p:nvSpPr>
        <p:spPr>
          <a:xfrm>
            <a:off x="12401210" y="1857447"/>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a:off x="13795144" y="1736861"/>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2873652" y="1857447"/>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3674416" y="1857447"/>
            <a:ext cx="394685" cy="516849"/>
          </a:xfrm>
          <a:custGeom>
            <a:avLst/>
            <a:gdLst/>
            <a:ahLst/>
            <a:cxnLst/>
            <a:rect l="l" t="t" r="r" b="b"/>
            <a:pathLst>
              <a:path w="394685" h="516849">
                <a:moveTo>
                  <a:pt x="0" y="0"/>
                </a:moveTo>
                <a:lnTo>
                  <a:pt x="394684" y="0"/>
                </a:lnTo>
                <a:lnTo>
                  <a:pt x="394684"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6" name="Freeform 16"/>
          <p:cNvSpPr/>
          <p:nvPr/>
        </p:nvSpPr>
        <p:spPr>
          <a:xfrm flipH="1">
            <a:off x="14553165" y="3409145"/>
            <a:ext cx="2149699" cy="3671846"/>
          </a:xfrm>
          <a:custGeom>
            <a:avLst/>
            <a:gdLst/>
            <a:ahLst/>
            <a:cxnLst/>
            <a:rect l="l" t="t" r="r" b="b"/>
            <a:pathLst>
              <a:path w="2149699" h="3671846">
                <a:moveTo>
                  <a:pt x="2149699" y="0"/>
                </a:moveTo>
                <a:lnTo>
                  <a:pt x="0" y="0"/>
                </a:lnTo>
                <a:lnTo>
                  <a:pt x="0" y="3671846"/>
                </a:lnTo>
                <a:lnTo>
                  <a:pt x="2149699" y="3671846"/>
                </a:lnTo>
                <a:lnTo>
                  <a:pt x="2149699"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7" name="Freeform 17"/>
          <p:cNvSpPr/>
          <p:nvPr/>
        </p:nvSpPr>
        <p:spPr>
          <a:xfrm>
            <a:off x="13105788" y="5820878"/>
            <a:ext cx="2624940" cy="3437422"/>
          </a:xfrm>
          <a:custGeom>
            <a:avLst/>
            <a:gdLst/>
            <a:ahLst/>
            <a:cxnLst/>
            <a:rect l="l" t="t" r="r" b="b"/>
            <a:pathLst>
              <a:path w="2624940" h="3437422">
                <a:moveTo>
                  <a:pt x="0" y="0"/>
                </a:moveTo>
                <a:lnTo>
                  <a:pt x="2624940" y="0"/>
                </a:lnTo>
                <a:lnTo>
                  <a:pt x="2624940" y="3437422"/>
                </a:lnTo>
                <a:lnTo>
                  <a:pt x="0" y="3437422"/>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8" name="Freeform 18"/>
          <p:cNvSpPr/>
          <p:nvPr/>
        </p:nvSpPr>
        <p:spPr>
          <a:xfrm>
            <a:off x="1104178" y="3843936"/>
            <a:ext cx="4061032" cy="6474110"/>
          </a:xfrm>
          <a:custGeom>
            <a:avLst/>
            <a:gdLst/>
            <a:ahLst/>
            <a:cxnLst/>
            <a:rect l="l" t="t" r="r" b="b"/>
            <a:pathLst>
              <a:path w="4061032" h="6474110">
                <a:moveTo>
                  <a:pt x="0" y="0"/>
                </a:moveTo>
                <a:lnTo>
                  <a:pt x="4061032" y="0"/>
                </a:lnTo>
                <a:lnTo>
                  <a:pt x="4061032" y="6474110"/>
                </a:lnTo>
                <a:lnTo>
                  <a:pt x="0" y="6474110"/>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19" name="TextBox 19"/>
          <p:cNvSpPr txBox="1"/>
          <p:nvPr/>
        </p:nvSpPr>
        <p:spPr>
          <a:xfrm>
            <a:off x="4546507" y="4240702"/>
            <a:ext cx="8616431" cy="1477328"/>
          </a:xfrm>
          <a:prstGeom prst="rect">
            <a:avLst/>
          </a:prstGeom>
          <a:effectLst>
            <a:reflection blurRad="6350" stA="50000" endA="300" endPos="90000" dir="5400000" sy="-100000" algn="bl" rotWithShape="0"/>
          </a:effectLst>
        </p:spPr>
        <p:txBody>
          <a:bodyPr lIns="0" tIns="0" rIns="0" bIns="0" rtlCol="0" anchor="t">
            <a:spAutoFit/>
          </a:bodyPr>
          <a:lstStyle/>
          <a:p>
            <a:r>
              <a:rPr lang="en-US" sz="9600" b="1">
                <a:latin typeface="Times New Roman" panose="02020603050405020304" pitchFamily="18" charset="0"/>
                <a:cs typeface="Times New Roman" panose="02020603050405020304" pitchFamily="18" charset="0"/>
              </a:rPr>
              <a:t>Nhóm từ khoá 2</a:t>
            </a:r>
            <a:endParaRPr lang="en-GB" sz="960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426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1000"/>
                                        <p:tgtEl>
                                          <p:spTgt spid="19">
                                            <p:txEl>
                                              <p:pRg st="0" end="0"/>
                                            </p:txEl>
                                          </p:spTgt>
                                        </p:tgtEl>
                                      </p:cBhvr>
                                    </p:animEffect>
                                    <p:anim calcmode="lin" valueType="num">
                                      <p:cBhvr>
                                        <p:cTn id="8"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7985767" y="1690305"/>
            <a:ext cx="8655585" cy="6992340"/>
            <a:chOff x="0" y="0"/>
            <a:chExt cx="2500622" cy="2020106"/>
          </a:xfrm>
        </p:grpSpPr>
        <p:sp>
          <p:nvSpPr>
            <p:cNvPr id="4" name="Freeform 4"/>
            <p:cNvSpPr/>
            <p:nvPr/>
          </p:nvSpPr>
          <p:spPr>
            <a:xfrm>
              <a:off x="92710" y="106680"/>
              <a:ext cx="2396482" cy="1900726"/>
            </a:xfrm>
            <a:custGeom>
              <a:avLst/>
              <a:gdLst/>
              <a:ahLst/>
              <a:cxnLst/>
              <a:rect l="l" t="t" r="r" b="b"/>
              <a:pathLst>
                <a:path w="2396482" h="1900726">
                  <a:moveTo>
                    <a:pt x="2369812" y="1711496"/>
                  </a:moveTo>
                  <a:cubicBezTo>
                    <a:pt x="2369812" y="1799126"/>
                    <a:pt x="2293612" y="1870246"/>
                    <a:pt x="2212332" y="1870246"/>
                  </a:cubicBezTo>
                  <a:lnTo>
                    <a:pt x="66040" y="1870246"/>
                  </a:lnTo>
                  <a:cubicBezTo>
                    <a:pt x="43180" y="1870246"/>
                    <a:pt x="20320" y="1865166"/>
                    <a:pt x="0" y="1856276"/>
                  </a:cubicBezTo>
                  <a:cubicBezTo>
                    <a:pt x="26670" y="1884216"/>
                    <a:pt x="63500" y="1900726"/>
                    <a:pt x="109401" y="1900726"/>
                  </a:cubicBezTo>
                  <a:lnTo>
                    <a:pt x="2250432" y="1900726"/>
                  </a:lnTo>
                  <a:cubicBezTo>
                    <a:pt x="2330442" y="1900726"/>
                    <a:pt x="2396482" y="1834686"/>
                    <a:pt x="2396482" y="1754676"/>
                  </a:cubicBezTo>
                  <a:lnTo>
                    <a:pt x="2396482" y="95250"/>
                  </a:lnTo>
                  <a:cubicBezTo>
                    <a:pt x="2396482" y="58420"/>
                    <a:pt x="2382512" y="25400"/>
                    <a:pt x="2360922" y="0"/>
                  </a:cubicBezTo>
                  <a:cubicBezTo>
                    <a:pt x="2367272" y="16510"/>
                    <a:pt x="2369812" y="34290"/>
                    <a:pt x="2369812" y="52070"/>
                  </a:cubicBezTo>
                  <a:lnTo>
                    <a:pt x="2369812" y="1711496"/>
                  </a:lnTo>
                  <a:close/>
                </a:path>
              </a:pathLst>
            </a:custGeom>
            <a:solidFill>
              <a:srgbClr val="704430"/>
            </a:solidFill>
          </p:spPr>
        </p:sp>
        <p:sp>
          <p:nvSpPr>
            <p:cNvPr id="5" name="Freeform 5"/>
            <p:cNvSpPr/>
            <p:nvPr/>
          </p:nvSpPr>
          <p:spPr>
            <a:xfrm>
              <a:off x="12700" y="12700"/>
              <a:ext cx="2435852" cy="1951526"/>
            </a:xfrm>
            <a:custGeom>
              <a:avLst/>
              <a:gdLst/>
              <a:ahLst/>
              <a:cxnLst/>
              <a:rect l="l" t="t" r="r" b="b"/>
              <a:pathLst>
                <a:path w="2435852" h="1951526">
                  <a:moveTo>
                    <a:pt x="146050" y="1951526"/>
                  </a:moveTo>
                  <a:lnTo>
                    <a:pt x="2289802" y="1951526"/>
                  </a:lnTo>
                  <a:cubicBezTo>
                    <a:pt x="2369812" y="1951526"/>
                    <a:pt x="2435852" y="1885486"/>
                    <a:pt x="2435852" y="1805476"/>
                  </a:cubicBezTo>
                  <a:lnTo>
                    <a:pt x="2435852" y="146050"/>
                  </a:lnTo>
                  <a:cubicBezTo>
                    <a:pt x="2435852" y="66040"/>
                    <a:pt x="2369812" y="0"/>
                    <a:pt x="2289802" y="0"/>
                  </a:cubicBezTo>
                  <a:lnTo>
                    <a:pt x="146050" y="0"/>
                  </a:lnTo>
                  <a:cubicBezTo>
                    <a:pt x="66040" y="0"/>
                    <a:pt x="0" y="66040"/>
                    <a:pt x="0" y="146050"/>
                  </a:cubicBezTo>
                  <a:lnTo>
                    <a:pt x="0" y="1805476"/>
                  </a:lnTo>
                  <a:cubicBezTo>
                    <a:pt x="0" y="1886756"/>
                    <a:pt x="66040" y="1951526"/>
                    <a:pt x="146050" y="1951526"/>
                  </a:cubicBezTo>
                  <a:close/>
                </a:path>
              </a:pathLst>
            </a:custGeom>
            <a:solidFill>
              <a:srgbClr val="FFF3ED"/>
            </a:solidFill>
          </p:spPr>
        </p:sp>
        <p:sp>
          <p:nvSpPr>
            <p:cNvPr id="6" name="Freeform 6"/>
            <p:cNvSpPr/>
            <p:nvPr/>
          </p:nvSpPr>
          <p:spPr>
            <a:xfrm>
              <a:off x="0" y="0"/>
              <a:ext cx="2500622" cy="2020106"/>
            </a:xfrm>
            <a:custGeom>
              <a:avLst/>
              <a:gdLst/>
              <a:ahLst/>
              <a:cxnLst/>
              <a:rect l="l" t="t" r="r" b="b"/>
              <a:pathLst>
                <a:path w="2500622" h="2020106">
                  <a:moveTo>
                    <a:pt x="2437122" y="74930"/>
                  </a:moveTo>
                  <a:cubicBezTo>
                    <a:pt x="2409182" y="30480"/>
                    <a:pt x="2359652" y="0"/>
                    <a:pt x="2302502" y="0"/>
                  </a:cubicBezTo>
                  <a:lnTo>
                    <a:pt x="158750" y="0"/>
                  </a:lnTo>
                  <a:cubicBezTo>
                    <a:pt x="71120" y="0"/>
                    <a:pt x="0" y="71120"/>
                    <a:pt x="0" y="158750"/>
                  </a:cubicBezTo>
                  <a:lnTo>
                    <a:pt x="0" y="1818176"/>
                  </a:lnTo>
                  <a:cubicBezTo>
                    <a:pt x="0" y="1870246"/>
                    <a:pt x="25400" y="1915966"/>
                    <a:pt x="63500" y="1945176"/>
                  </a:cubicBezTo>
                  <a:cubicBezTo>
                    <a:pt x="91440" y="1989626"/>
                    <a:pt x="140970" y="2020106"/>
                    <a:pt x="204202" y="2020106"/>
                  </a:cubicBezTo>
                  <a:lnTo>
                    <a:pt x="2341872" y="2020106"/>
                  </a:lnTo>
                  <a:cubicBezTo>
                    <a:pt x="2429502" y="2020106"/>
                    <a:pt x="2500622" y="1948986"/>
                    <a:pt x="2500622" y="1861356"/>
                  </a:cubicBezTo>
                  <a:lnTo>
                    <a:pt x="2500622" y="201930"/>
                  </a:lnTo>
                  <a:cubicBezTo>
                    <a:pt x="2500622" y="149860"/>
                    <a:pt x="2475222" y="104140"/>
                    <a:pt x="2437122" y="74930"/>
                  </a:cubicBezTo>
                  <a:close/>
                  <a:moveTo>
                    <a:pt x="12700" y="1818176"/>
                  </a:moveTo>
                  <a:lnTo>
                    <a:pt x="12700" y="158750"/>
                  </a:lnTo>
                  <a:cubicBezTo>
                    <a:pt x="12700" y="78740"/>
                    <a:pt x="78740" y="12700"/>
                    <a:pt x="158750" y="12700"/>
                  </a:cubicBezTo>
                  <a:lnTo>
                    <a:pt x="2302502" y="12700"/>
                  </a:lnTo>
                  <a:cubicBezTo>
                    <a:pt x="2382512" y="12700"/>
                    <a:pt x="2448552" y="78740"/>
                    <a:pt x="2448552" y="158750"/>
                  </a:cubicBezTo>
                  <a:lnTo>
                    <a:pt x="2448552" y="1818176"/>
                  </a:lnTo>
                  <a:cubicBezTo>
                    <a:pt x="2448552" y="1898186"/>
                    <a:pt x="2382512" y="1964226"/>
                    <a:pt x="2302502" y="1964226"/>
                  </a:cubicBezTo>
                  <a:lnTo>
                    <a:pt x="158750" y="1964226"/>
                  </a:lnTo>
                  <a:cubicBezTo>
                    <a:pt x="78740" y="1964226"/>
                    <a:pt x="12700" y="1899456"/>
                    <a:pt x="12700" y="1818176"/>
                  </a:cubicBezTo>
                  <a:close/>
                  <a:moveTo>
                    <a:pt x="2489192" y="1861356"/>
                  </a:moveTo>
                  <a:cubicBezTo>
                    <a:pt x="2489192" y="1941366"/>
                    <a:pt x="2421882" y="2007406"/>
                    <a:pt x="2341872" y="2007406"/>
                  </a:cubicBezTo>
                  <a:lnTo>
                    <a:pt x="204202" y="2007406"/>
                  </a:lnTo>
                  <a:cubicBezTo>
                    <a:pt x="157480" y="2007406"/>
                    <a:pt x="120650" y="1990896"/>
                    <a:pt x="93980" y="1962956"/>
                  </a:cubicBezTo>
                  <a:cubicBezTo>
                    <a:pt x="114300" y="1971846"/>
                    <a:pt x="135890" y="1976926"/>
                    <a:pt x="160020" y="1976926"/>
                  </a:cubicBezTo>
                  <a:lnTo>
                    <a:pt x="2303772" y="1976926"/>
                  </a:lnTo>
                  <a:cubicBezTo>
                    <a:pt x="2391402" y="1976926"/>
                    <a:pt x="2462522" y="1905806"/>
                    <a:pt x="2462522" y="1818176"/>
                  </a:cubicBezTo>
                  <a:lnTo>
                    <a:pt x="2462522" y="158750"/>
                  </a:lnTo>
                  <a:cubicBezTo>
                    <a:pt x="2462522" y="140970"/>
                    <a:pt x="2458712" y="123190"/>
                    <a:pt x="2453632" y="106680"/>
                  </a:cubicBezTo>
                  <a:cubicBezTo>
                    <a:pt x="2475222" y="132080"/>
                    <a:pt x="2489192" y="165100"/>
                    <a:pt x="2489192" y="201930"/>
                  </a:cubicBezTo>
                  <a:lnTo>
                    <a:pt x="2489192" y="1861356"/>
                  </a:lnTo>
                  <a:close/>
                </a:path>
              </a:pathLst>
            </a:custGeom>
            <a:solidFill>
              <a:srgbClr val="704430"/>
            </a:solidFill>
          </p:spPr>
        </p:sp>
      </p:grpSp>
      <p:grpSp>
        <p:nvGrpSpPr>
          <p:cNvPr id="7" name="Group 7"/>
          <p:cNvGrpSpPr/>
          <p:nvPr/>
        </p:nvGrpSpPr>
        <p:grpSpPr>
          <a:xfrm>
            <a:off x="8412980" y="2141691"/>
            <a:ext cx="5733426" cy="823276"/>
            <a:chOff x="0" y="0"/>
            <a:chExt cx="13328645" cy="1913890"/>
          </a:xfrm>
        </p:grpSpPr>
        <p:sp>
          <p:nvSpPr>
            <p:cNvPr id="8" name="Freeform 8"/>
            <p:cNvSpPr/>
            <p:nvPr/>
          </p:nvSpPr>
          <p:spPr>
            <a:xfrm>
              <a:off x="0" y="0"/>
              <a:ext cx="13328645" cy="1913890"/>
            </a:xfrm>
            <a:custGeom>
              <a:avLst/>
              <a:gdLst/>
              <a:ahLst/>
              <a:cxnLst/>
              <a:rect l="l" t="t" r="r" b="b"/>
              <a:pathLst>
                <a:path w="13328645" h="1913890">
                  <a:moveTo>
                    <a:pt x="13328645" y="956945"/>
                  </a:moveTo>
                  <a:cubicBezTo>
                    <a:pt x="13328645" y="1485392"/>
                    <a:pt x="12900274" y="1913890"/>
                    <a:pt x="12371700" y="1913890"/>
                  </a:cubicBezTo>
                  <a:lnTo>
                    <a:pt x="956945" y="1913890"/>
                  </a:lnTo>
                  <a:cubicBezTo>
                    <a:pt x="428371" y="1913890"/>
                    <a:pt x="0" y="1485392"/>
                    <a:pt x="0" y="956945"/>
                  </a:cubicBezTo>
                  <a:cubicBezTo>
                    <a:pt x="0" y="428371"/>
                    <a:pt x="428371" y="0"/>
                    <a:pt x="956945" y="0"/>
                  </a:cubicBezTo>
                  <a:lnTo>
                    <a:pt x="12371700" y="0"/>
                  </a:lnTo>
                  <a:cubicBezTo>
                    <a:pt x="12900147" y="0"/>
                    <a:pt x="13328645" y="428371"/>
                    <a:pt x="13328645" y="956945"/>
                  </a:cubicBezTo>
                  <a:close/>
                </a:path>
              </a:pathLst>
            </a:custGeom>
            <a:solidFill>
              <a:srgbClr val="F8CDA2"/>
            </a:solidFill>
          </p:spPr>
        </p:sp>
      </p:grpSp>
      <p:sp>
        <p:nvSpPr>
          <p:cNvPr id="9" name="AutoShape 9"/>
          <p:cNvSpPr/>
          <p:nvPr/>
        </p:nvSpPr>
        <p:spPr>
          <a:xfrm>
            <a:off x="15555889" y="2337766"/>
            <a:ext cx="450550" cy="0"/>
          </a:xfrm>
          <a:prstGeom prst="line">
            <a:avLst/>
          </a:prstGeom>
          <a:ln w="47625" cap="rnd">
            <a:solidFill>
              <a:srgbClr val="704430"/>
            </a:solidFill>
            <a:prstDash val="solid"/>
            <a:headEnd type="none" w="sm" len="sm"/>
            <a:tailEnd type="none" w="sm" len="sm"/>
          </a:ln>
        </p:spPr>
      </p:sp>
      <p:sp>
        <p:nvSpPr>
          <p:cNvPr id="10" name="AutoShape 10"/>
          <p:cNvSpPr/>
          <p:nvPr/>
        </p:nvSpPr>
        <p:spPr>
          <a:xfrm>
            <a:off x="15555889" y="2529516"/>
            <a:ext cx="450550" cy="0"/>
          </a:xfrm>
          <a:prstGeom prst="line">
            <a:avLst/>
          </a:prstGeom>
          <a:ln w="47625" cap="rnd">
            <a:solidFill>
              <a:srgbClr val="704430"/>
            </a:solidFill>
            <a:prstDash val="solid"/>
            <a:headEnd type="none" w="sm" len="sm"/>
            <a:tailEnd type="none" w="sm" len="sm"/>
          </a:ln>
        </p:spPr>
      </p:sp>
      <p:sp>
        <p:nvSpPr>
          <p:cNvPr id="11" name="AutoShape 11"/>
          <p:cNvSpPr/>
          <p:nvPr/>
        </p:nvSpPr>
        <p:spPr>
          <a:xfrm>
            <a:off x="15555889" y="2721265"/>
            <a:ext cx="450550" cy="0"/>
          </a:xfrm>
          <a:prstGeom prst="line">
            <a:avLst/>
          </a:prstGeom>
          <a:ln w="47625" cap="rnd">
            <a:solidFill>
              <a:srgbClr val="704430"/>
            </a:solidFill>
            <a:prstDash val="solid"/>
            <a:headEnd type="none" w="sm" len="sm"/>
            <a:tailEnd type="none" w="sm" len="sm"/>
          </a:ln>
        </p:spPr>
      </p:sp>
      <p:sp>
        <p:nvSpPr>
          <p:cNvPr id="12" name="Freeform 12"/>
          <p:cNvSpPr/>
          <p:nvPr/>
        </p:nvSpPr>
        <p:spPr>
          <a:xfrm>
            <a:off x="13302388" y="2272887"/>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a:off x="14475404" y="2152301"/>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8855738" y="2272887"/>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9656501" y="2272887"/>
            <a:ext cx="394685" cy="516849"/>
          </a:xfrm>
          <a:custGeom>
            <a:avLst/>
            <a:gdLst/>
            <a:ahLst/>
            <a:cxnLst/>
            <a:rect l="l" t="t" r="r" b="b"/>
            <a:pathLst>
              <a:path w="394685" h="516849">
                <a:moveTo>
                  <a:pt x="0" y="0"/>
                </a:moveTo>
                <a:lnTo>
                  <a:pt x="394685" y="0"/>
                </a:lnTo>
                <a:lnTo>
                  <a:pt x="394685"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6" name="Freeform 16"/>
          <p:cNvSpPr/>
          <p:nvPr/>
        </p:nvSpPr>
        <p:spPr>
          <a:xfrm>
            <a:off x="1381715" y="1907845"/>
            <a:ext cx="4869590" cy="3922233"/>
          </a:xfrm>
          <a:custGeom>
            <a:avLst/>
            <a:gdLst/>
            <a:ahLst/>
            <a:cxnLst/>
            <a:rect l="l" t="t" r="r" b="b"/>
            <a:pathLst>
              <a:path w="4869590" h="3922233">
                <a:moveTo>
                  <a:pt x="0" y="0"/>
                </a:moveTo>
                <a:lnTo>
                  <a:pt x="4869589" y="0"/>
                </a:lnTo>
                <a:lnTo>
                  <a:pt x="4869589" y="3922233"/>
                </a:lnTo>
                <a:lnTo>
                  <a:pt x="0" y="3922233"/>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7" name="AutoShape 17"/>
          <p:cNvSpPr/>
          <p:nvPr/>
        </p:nvSpPr>
        <p:spPr>
          <a:xfrm>
            <a:off x="8014342" y="3331522"/>
            <a:ext cx="8453741" cy="0"/>
          </a:xfrm>
          <a:prstGeom prst="line">
            <a:avLst/>
          </a:prstGeom>
          <a:ln w="47625" cap="flat">
            <a:solidFill>
              <a:srgbClr val="704430"/>
            </a:solidFill>
            <a:prstDash val="solid"/>
            <a:headEnd type="none" w="sm" len="sm"/>
            <a:tailEnd type="none" w="sm" len="sm"/>
          </a:ln>
        </p:spPr>
      </p:sp>
      <p:sp>
        <p:nvSpPr>
          <p:cNvPr id="18" name="Freeform 18"/>
          <p:cNvSpPr/>
          <p:nvPr/>
        </p:nvSpPr>
        <p:spPr>
          <a:xfrm flipH="1">
            <a:off x="2321202" y="4612671"/>
            <a:ext cx="4906285" cy="4201564"/>
          </a:xfrm>
          <a:custGeom>
            <a:avLst/>
            <a:gdLst/>
            <a:ahLst/>
            <a:cxnLst/>
            <a:rect l="l" t="t" r="r" b="b"/>
            <a:pathLst>
              <a:path w="4906285" h="4201564">
                <a:moveTo>
                  <a:pt x="4906285" y="0"/>
                </a:moveTo>
                <a:lnTo>
                  <a:pt x="0" y="0"/>
                </a:lnTo>
                <a:lnTo>
                  <a:pt x="0" y="4201564"/>
                </a:lnTo>
                <a:lnTo>
                  <a:pt x="4906285" y="4201564"/>
                </a:lnTo>
                <a:lnTo>
                  <a:pt x="4906285"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9" name="Rectangle 18"/>
          <p:cNvSpPr/>
          <p:nvPr/>
        </p:nvSpPr>
        <p:spPr>
          <a:xfrm>
            <a:off x="8324652" y="4243345"/>
            <a:ext cx="7192995" cy="261885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lvl="0" algn="just">
              <a:lnSpc>
                <a:spcPct val="130000"/>
              </a:lnSpc>
            </a:pPr>
            <a:r>
              <a:rPr lang="vi-VN" sz="138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Hài hước</a:t>
            </a:r>
            <a:endParaRPr lang="en-GB" sz="13800">
              <a:solidFill>
                <a:srgbClr val="FF0000"/>
              </a:solidFill>
              <a:effectLst/>
              <a:ea typeface="Arial" panose="020B0604020202020204" pitchFamily="34" charset="0"/>
            </a:endParaRPr>
          </a:p>
        </p:txBody>
      </p:sp>
    </p:spTree>
    <p:extLst>
      <p:ext uri="{BB962C8B-B14F-4D97-AF65-F5344CB8AC3E}">
        <p14:creationId xmlns:p14="http://schemas.microsoft.com/office/powerpoint/2010/main" val="500804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7985767" y="1690305"/>
            <a:ext cx="8655585" cy="6992340"/>
            <a:chOff x="0" y="0"/>
            <a:chExt cx="2500622" cy="2020106"/>
          </a:xfrm>
        </p:grpSpPr>
        <p:sp>
          <p:nvSpPr>
            <p:cNvPr id="4" name="Freeform 4"/>
            <p:cNvSpPr/>
            <p:nvPr/>
          </p:nvSpPr>
          <p:spPr>
            <a:xfrm>
              <a:off x="92710" y="106680"/>
              <a:ext cx="2396482" cy="1900726"/>
            </a:xfrm>
            <a:custGeom>
              <a:avLst/>
              <a:gdLst/>
              <a:ahLst/>
              <a:cxnLst/>
              <a:rect l="l" t="t" r="r" b="b"/>
              <a:pathLst>
                <a:path w="2396482" h="1900726">
                  <a:moveTo>
                    <a:pt x="2369812" y="1711496"/>
                  </a:moveTo>
                  <a:cubicBezTo>
                    <a:pt x="2369812" y="1799126"/>
                    <a:pt x="2293612" y="1870246"/>
                    <a:pt x="2212332" y="1870246"/>
                  </a:cubicBezTo>
                  <a:lnTo>
                    <a:pt x="66040" y="1870246"/>
                  </a:lnTo>
                  <a:cubicBezTo>
                    <a:pt x="43180" y="1870246"/>
                    <a:pt x="20320" y="1865166"/>
                    <a:pt x="0" y="1856276"/>
                  </a:cubicBezTo>
                  <a:cubicBezTo>
                    <a:pt x="26670" y="1884216"/>
                    <a:pt x="63500" y="1900726"/>
                    <a:pt x="109401" y="1900726"/>
                  </a:cubicBezTo>
                  <a:lnTo>
                    <a:pt x="2250432" y="1900726"/>
                  </a:lnTo>
                  <a:cubicBezTo>
                    <a:pt x="2330442" y="1900726"/>
                    <a:pt x="2396482" y="1834686"/>
                    <a:pt x="2396482" y="1754676"/>
                  </a:cubicBezTo>
                  <a:lnTo>
                    <a:pt x="2396482" y="95250"/>
                  </a:lnTo>
                  <a:cubicBezTo>
                    <a:pt x="2396482" y="58420"/>
                    <a:pt x="2382512" y="25400"/>
                    <a:pt x="2360922" y="0"/>
                  </a:cubicBezTo>
                  <a:cubicBezTo>
                    <a:pt x="2367272" y="16510"/>
                    <a:pt x="2369812" y="34290"/>
                    <a:pt x="2369812" y="52070"/>
                  </a:cubicBezTo>
                  <a:lnTo>
                    <a:pt x="2369812" y="1711496"/>
                  </a:lnTo>
                  <a:close/>
                </a:path>
              </a:pathLst>
            </a:custGeom>
            <a:solidFill>
              <a:srgbClr val="704430"/>
            </a:solidFill>
          </p:spPr>
        </p:sp>
        <p:sp>
          <p:nvSpPr>
            <p:cNvPr id="5" name="Freeform 5"/>
            <p:cNvSpPr/>
            <p:nvPr/>
          </p:nvSpPr>
          <p:spPr>
            <a:xfrm>
              <a:off x="12700" y="12700"/>
              <a:ext cx="2435852" cy="1951526"/>
            </a:xfrm>
            <a:custGeom>
              <a:avLst/>
              <a:gdLst/>
              <a:ahLst/>
              <a:cxnLst/>
              <a:rect l="l" t="t" r="r" b="b"/>
              <a:pathLst>
                <a:path w="2435852" h="1951526">
                  <a:moveTo>
                    <a:pt x="146050" y="1951526"/>
                  </a:moveTo>
                  <a:lnTo>
                    <a:pt x="2289802" y="1951526"/>
                  </a:lnTo>
                  <a:cubicBezTo>
                    <a:pt x="2369812" y="1951526"/>
                    <a:pt x="2435852" y="1885486"/>
                    <a:pt x="2435852" y="1805476"/>
                  </a:cubicBezTo>
                  <a:lnTo>
                    <a:pt x="2435852" y="146050"/>
                  </a:lnTo>
                  <a:cubicBezTo>
                    <a:pt x="2435852" y="66040"/>
                    <a:pt x="2369812" y="0"/>
                    <a:pt x="2289802" y="0"/>
                  </a:cubicBezTo>
                  <a:lnTo>
                    <a:pt x="146050" y="0"/>
                  </a:lnTo>
                  <a:cubicBezTo>
                    <a:pt x="66040" y="0"/>
                    <a:pt x="0" y="66040"/>
                    <a:pt x="0" y="146050"/>
                  </a:cubicBezTo>
                  <a:lnTo>
                    <a:pt x="0" y="1805476"/>
                  </a:lnTo>
                  <a:cubicBezTo>
                    <a:pt x="0" y="1886756"/>
                    <a:pt x="66040" y="1951526"/>
                    <a:pt x="146050" y="1951526"/>
                  </a:cubicBezTo>
                  <a:close/>
                </a:path>
              </a:pathLst>
            </a:custGeom>
            <a:solidFill>
              <a:srgbClr val="FFF3ED"/>
            </a:solidFill>
          </p:spPr>
        </p:sp>
        <p:sp>
          <p:nvSpPr>
            <p:cNvPr id="6" name="Freeform 6"/>
            <p:cNvSpPr/>
            <p:nvPr/>
          </p:nvSpPr>
          <p:spPr>
            <a:xfrm>
              <a:off x="0" y="0"/>
              <a:ext cx="2500622" cy="2020106"/>
            </a:xfrm>
            <a:custGeom>
              <a:avLst/>
              <a:gdLst/>
              <a:ahLst/>
              <a:cxnLst/>
              <a:rect l="l" t="t" r="r" b="b"/>
              <a:pathLst>
                <a:path w="2500622" h="2020106">
                  <a:moveTo>
                    <a:pt x="2437122" y="74930"/>
                  </a:moveTo>
                  <a:cubicBezTo>
                    <a:pt x="2409182" y="30480"/>
                    <a:pt x="2359652" y="0"/>
                    <a:pt x="2302502" y="0"/>
                  </a:cubicBezTo>
                  <a:lnTo>
                    <a:pt x="158750" y="0"/>
                  </a:lnTo>
                  <a:cubicBezTo>
                    <a:pt x="71120" y="0"/>
                    <a:pt x="0" y="71120"/>
                    <a:pt x="0" y="158750"/>
                  </a:cubicBezTo>
                  <a:lnTo>
                    <a:pt x="0" y="1818176"/>
                  </a:lnTo>
                  <a:cubicBezTo>
                    <a:pt x="0" y="1870246"/>
                    <a:pt x="25400" y="1915966"/>
                    <a:pt x="63500" y="1945176"/>
                  </a:cubicBezTo>
                  <a:cubicBezTo>
                    <a:pt x="91440" y="1989626"/>
                    <a:pt x="140970" y="2020106"/>
                    <a:pt x="204202" y="2020106"/>
                  </a:cubicBezTo>
                  <a:lnTo>
                    <a:pt x="2341872" y="2020106"/>
                  </a:lnTo>
                  <a:cubicBezTo>
                    <a:pt x="2429502" y="2020106"/>
                    <a:pt x="2500622" y="1948986"/>
                    <a:pt x="2500622" y="1861356"/>
                  </a:cubicBezTo>
                  <a:lnTo>
                    <a:pt x="2500622" y="201930"/>
                  </a:lnTo>
                  <a:cubicBezTo>
                    <a:pt x="2500622" y="149860"/>
                    <a:pt x="2475222" y="104140"/>
                    <a:pt x="2437122" y="74930"/>
                  </a:cubicBezTo>
                  <a:close/>
                  <a:moveTo>
                    <a:pt x="12700" y="1818176"/>
                  </a:moveTo>
                  <a:lnTo>
                    <a:pt x="12700" y="158750"/>
                  </a:lnTo>
                  <a:cubicBezTo>
                    <a:pt x="12700" y="78740"/>
                    <a:pt x="78740" y="12700"/>
                    <a:pt x="158750" y="12700"/>
                  </a:cubicBezTo>
                  <a:lnTo>
                    <a:pt x="2302502" y="12700"/>
                  </a:lnTo>
                  <a:cubicBezTo>
                    <a:pt x="2382512" y="12700"/>
                    <a:pt x="2448552" y="78740"/>
                    <a:pt x="2448552" y="158750"/>
                  </a:cubicBezTo>
                  <a:lnTo>
                    <a:pt x="2448552" y="1818176"/>
                  </a:lnTo>
                  <a:cubicBezTo>
                    <a:pt x="2448552" y="1898186"/>
                    <a:pt x="2382512" y="1964226"/>
                    <a:pt x="2302502" y="1964226"/>
                  </a:cubicBezTo>
                  <a:lnTo>
                    <a:pt x="158750" y="1964226"/>
                  </a:lnTo>
                  <a:cubicBezTo>
                    <a:pt x="78740" y="1964226"/>
                    <a:pt x="12700" y="1899456"/>
                    <a:pt x="12700" y="1818176"/>
                  </a:cubicBezTo>
                  <a:close/>
                  <a:moveTo>
                    <a:pt x="2489192" y="1861356"/>
                  </a:moveTo>
                  <a:cubicBezTo>
                    <a:pt x="2489192" y="1941366"/>
                    <a:pt x="2421882" y="2007406"/>
                    <a:pt x="2341872" y="2007406"/>
                  </a:cubicBezTo>
                  <a:lnTo>
                    <a:pt x="204202" y="2007406"/>
                  </a:lnTo>
                  <a:cubicBezTo>
                    <a:pt x="157480" y="2007406"/>
                    <a:pt x="120650" y="1990896"/>
                    <a:pt x="93980" y="1962956"/>
                  </a:cubicBezTo>
                  <a:cubicBezTo>
                    <a:pt x="114300" y="1971846"/>
                    <a:pt x="135890" y="1976926"/>
                    <a:pt x="160020" y="1976926"/>
                  </a:cubicBezTo>
                  <a:lnTo>
                    <a:pt x="2303772" y="1976926"/>
                  </a:lnTo>
                  <a:cubicBezTo>
                    <a:pt x="2391402" y="1976926"/>
                    <a:pt x="2462522" y="1905806"/>
                    <a:pt x="2462522" y="1818176"/>
                  </a:cubicBezTo>
                  <a:lnTo>
                    <a:pt x="2462522" y="158750"/>
                  </a:lnTo>
                  <a:cubicBezTo>
                    <a:pt x="2462522" y="140970"/>
                    <a:pt x="2458712" y="123190"/>
                    <a:pt x="2453632" y="106680"/>
                  </a:cubicBezTo>
                  <a:cubicBezTo>
                    <a:pt x="2475222" y="132080"/>
                    <a:pt x="2489192" y="165100"/>
                    <a:pt x="2489192" y="201930"/>
                  </a:cubicBezTo>
                  <a:lnTo>
                    <a:pt x="2489192" y="1861356"/>
                  </a:lnTo>
                  <a:close/>
                </a:path>
              </a:pathLst>
            </a:custGeom>
            <a:solidFill>
              <a:srgbClr val="704430"/>
            </a:solidFill>
          </p:spPr>
        </p:sp>
      </p:grpSp>
      <p:grpSp>
        <p:nvGrpSpPr>
          <p:cNvPr id="7" name="Group 7"/>
          <p:cNvGrpSpPr/>
          <p:nvPr/>
        </p:nvGrpSpPr>
        <p:grpSpPr>
          <a:xfrm>
            <a:off x="8412980" y="2141691"/>
            <a:ext cx="5733426" cy="823276"/>
            <a:chOff x="0" y="0"/>
            <a:chExt cx="13328645" cy="1913890"/>
          </a:xfrm>
        </p:grpSpPr>
        <p:sp>
          <p:nvSpPr>
            <p:cNvPr id="8" name="Freeform 8"/>
            <p:cNvSpPr/>
            <p:nvPr/>
          </p:nvSpPr>
          <p:spPr>
            <a:xfrm>
              <a:off x="0" y="0"/>
              <a:ext cx="13328645" cy="1913890"/>
            </a:xfrm>
            <a:custGeom>
              <a:avLst/>
              <a:gdLst/>
              <a:ahLst/>
              <a:cxnLst/>
              <a:rect l="l" t="t" r="r" b="b"/>
              <a:pathLst>
                <a:path w="13328645" h="1913890">
                  <a:moveTo>
                    <a:pt x="13328645" y="956945"/>
                  </a:moveTo>
                  <a:cubicBezTo>
                    <a:pt x="13328645" y="1485392"/>
                    <a:pt x="12900274" y="1913890"/>
                    <a:pt x="12371700" y="1913890"/>
                  </a:cubicBezTo>
                  <a:lnTo>
                    <a:pt x="956945" y="1913890"/>
                  </a:lnTo>
                  <a:cubicBezTo>
                    <a:pt x="428371" y="1913890"/>
                    <a:pt x="0" y="1485392"/>
                    <a:pt x="0" y="956945"/>
                  </a:cubicBezTo>
                  <a:cubicBezTo>
                    <a:pt x="0" y="428371"/>
                    <a:pt x="428371" y="0"/>
                    <a:pt x="956945" y="0"/>
                  </a:cubicBezTo>
                  <a:lnTo>
                    <a:pt x="12371700" y="0"/>
                  </a:lnTo>
                  <a:cubicBezTo>
                    <a:pt x="12900147" y="0"/>
                    <a:pt x="13328645" y="428371"/>
                    <a:pt x="13328645" y="956945"/>
                  </a:cubicBezTo>
                  <a:close/>
                </a:path>
              </a:pathLst>
            </a:custGeom>
            <a:solidFill>
              <a:srgbClr val="F8CDA2"/>
            </a:solidFill>
          </p:spPr>
        </p:sp>
      </p:grpSp>
      <p:sp>
        <p:nvSpPr>
          <p:cNvPr id="9" name="AutoShape 9"/>
          <p:cNvSpPr/>
          <p:nvPr/>
        </p:nvSpPr>
        <p:spPr>
          <a:xfrm>
            <a:off x="15555889" y="2337766"/>
            <a:ext cx="450550" cy="0"/>
          </a:xfrm>
          <a:prstGeom prst="line">
            <a:avLst/>
          </a:prstGeom>
          <a:ln w="47625" cap="rnd">
            <a:solidFill>
              <a:srgbClr val="704430"/>
            </a:solidFill>
            <a:prstDash val="solid"/>
            <a:headEnd type="none" w="sm" len="sm"/>
            <a:tailEnd type="none" w="sm" len="sm"/>
          </a:ln>
        </p:spPr>
      </p:sp>
      <p:sp>
        <p:nvSpPr>
          <p:cNvPr id="10" name="AutoShape 10"/>
          <p:cNvSpPr/>
          <p:nvPr/>
        </p:nvSpPr>
        <p:spPr>
          <a:xfrm>
            <a:off x="15555889" y="2529516"/>
            <a:ext cx="450550" cy="0"/>
          </a:xfrm>
          <a:prstGeom prst="line">
            <a:avLst/>
          </a:prstGeom>
          <a:ln w="47625" cap="rnd">
            <a:solidFill>
              <a:srgbClr val="704430"/>
            </a:solidFill>
            <a:prstDash val="solid"/>
            <a:headEnd type="none" w="sm" len="sm"/>
            <a:tailEnd type="none" w="sm" len="sm"/>
          </a:ln>
        </p:spPr>
      </p:sp>
      <p:sp>
        <p:nvSpPr>
          <p:cNvPr id="11" name="AutoShape 11"/>
          <p:cNvSpPr/>
          <p:nvPr/>
        </p:nvSpPr>
        <p:spPr>
          <a:xfrm>
            <a:off x="15555889" y="2721265"/>
            <a:ext cx="450550" cy="0"/>
          </a:xfrm>
          <a:prstGeom prst="line">
            <a:avLst/>
          </a:prstGeom>
          <a:ln w="47625" cap="rnd">
            <a:solidFill>
              <a:srgbClr val="704430"/>
            </a:solidFill>
            <a:prstDash val="solid"/>
            <a:headEnd type="none" w="sm" len="sm"/>
            <a:tailEnd type="none" w="sm" len="sm"/>
          </a:ln>
        </p:spPr>
      </p:sp>
      <p:sp>
        <p:nvSpPr>
          <p:cNvPr id="12" name="Freeform 12"/>
          <p:cNvSpPr/>
          <p:nvPr/>
        </p:nvSpPr>
        <p:spPr>
          <a:xfrm>
            <a:off x="13302388" y="2272887"/>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a:off x="14475404" y="2152301"/>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8855738" y="2272887"/>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9656501" y="2272887"/>
            <a:ext cx="394685" cy="516849"/>
          </a:xfrm>
          <a:custGeom>
            <a:avLst/>
            <a:gdLst/>
            <a:ahLst/>
            <a:cxnLst/>
            <a:rect l="l" t="t" r="r" b="b"/>
            <a:pathLst>
              <a:path w="394685" h="516849">
                <a:moveTo>
                  <a:pt x="0" y="0"/>
                </a:moveTo>
                <a:lnTo>
                  <a:pt x="394685" y="0"/>
                </a:lnTo>
                <a:lnTo>
                  <a:pt x="394685"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6" name="Freeform 16"/>
          <p:cNvSpPr/>
          <p:nvPr/>
        </p:nvSpPr>
        <p:spPr>
          <a:xfrm>
            <a:off x="1381715" y="1907845"/>
            <a:ext cx="4869590" cy="3922233"/>
          </a:xfrm>
          <a:custGeom>
            <a:avLst/>
            <a:gdLst/>
            <a:ahLst/>
            <a:cxnLst/>
            <a:rect l="l" t="t" r="r" b="b"/>
            <a:pathLst>
              <a:path w="4869590" h="3922233">
                <a:moveTo>
                  <a:pt x="0" y="0"/>
                </a:moveTo>
                <a:lnTo>
                  <a:pt x="4869589" y="0"/>
                </a:lnTo>
                <a:lnTo>
                  <a:pt x="4869589" y="3922233"/>
                </a:lnTo>
                <a:lnTo>
                  <a:pt x="0" y="3922233"/>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7" name="AutoShape 17"/>
          <p:cNvSpPr/>
          <p:nvPr/>
        </p:nvSpPr>
        <p:spPr>
          <a:xfrm>
            <a:off x="8014342" y="3331522"/>
            <a:ext cx="8453741" cy="0"/>
          </a:xfrm>
          <a:prstGeom prst="line">
            <a:avLst/>
          </a:prstGeom>
          <a:ln w="47625" cap="flat">
            <a:solidFill>
              <a:srgbClr val="704430"/>
            </a:solidFill>
            <a:prstDash val="solid"/>
            <a:headEnd type="none" w="sm" len="sm"/>
            <a:tailEnd type="none" w="sm" len="sm"/>
          </a:ln>
        </p:spPr>
      </p:sp>
      <p:sp>
        <p:nvSpPr>
          <p:cNvPr id="18" name="Freeform 18"/>
          <p:cNvSpPr/>
          <p:nvPr/>
        </p:nvSpPr>
        <p:spPr>
          <a:xfrm flipH="1">
            <a:off x="2321202" y="4612671"/>
            <a:ext cx="4906285" cy="4201564"/>
          </a:xfrm>
          <a:custGeom>
            <a:avLst/>
            <a:gdLst/>
            <a:ahLst/>
            <a:cxnLst/>
            <a:rect l="l" t="t" r="r" b="b"/>
            <a:pathLst>
              <a:path w="4906285" h="4201564">
                <a:moveTo>
                  <a:pt x="4906285" y="0"/>
                </a:moveTo>
                <a:lnTo>
                  <a:pt x="0" y="0"/>
                </a:lnTo>
                <a:lnTo>
                  <a:pt x="0" y="4201564"/>
                </a:lnTo>
                <a:lnTo>
                  <a:pt x="4906285" y="4201564"/>
                </a:lnTo>
                <a:lnTo>
                  <a:pt x="4906285"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9" name="Rectangle 18"/>
          <p:cNvSpPr/>
          <p:nvPr/>
        </p:nvSpPr>
        <p:spPr>
          <a:xfrm>
            <a:off x="8842861" y="3331522"/>
            <a:ext cx="6713028" cy="433965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lvl="0" algn="ctr"/>
            <a:r>
              <a:rPr lang="vi-VN" sz="138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Thói </a:t>
            </a:r>
            <a:r>
              <a:rPr lang="vi-VN" sz="13800" b="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hư </a:t>
            </a:r>
            <a:r>
              <a:rPr lang="vi-VN" sz="138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tật xấu</a:t>
            </a:r>
            <a:endParaRPr lang="en-GB" sz="13800">
              <a:solidFill>
                <a:srgbClr val="FF0000"/>
              </a:solidFill>
              <a:effectLst/>
              <a:ea typeface="Arial" panose="020B0604020202020204" pitchFamily="34" charset="0"/>
            </a:endParaRPr>
          </a:p>
        </p:txBody>
      </p:sp>
    </p:spTree>
    <p:extLst>
      <p:ext uri="{BB962C8B-B14F-4D97-AF65-F5344CB8AC3E}">
        <p14:creationId xmlns:p14="http://schemas.microsoft.com/office/powerpoint/2010/main" val="28416919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7985767" y="1690305"/>
            <a:ext cx="8655585" cy="6992340"/>
            <a:chOff x="0" y="0"/>
            <a:chExt cx="2500622" cy="2020106"/>
          </a:xfrm>
        </p:grpSpPr>
        <p:sp>
          <p:nvSpPr>
            <p:cNvPr id="4" name="Freeform 4"/>
            <p:cNvSpPr/>
            <p:nvPr/>
          </p:nvSpPr>
          <p:spPr>
            <a:xfrm>
              <a:off x="92710" y="106680"/>
              <a:ext cx="2396482" cy="1900726"/>
            </a:xfrm>
            <a:custGeom>
              <a:avLst/>
              <a:gdLst/>
              <a:ahLst/>
              <a:cxnLst/>
              <a:rect l="l" t="t" r="r" b="b"/>
              <a:pathLst>
                <a:path w="2396482" h="1900726">
                  <a:moveTo>
                    <a:pt x="2369812" y="1711496"/>
                  </a:moveTo>
                  <a:cubicBezTo>
                    <a:pt x="2369812" y="1799126"/>
                    <a:pt x="2293612" y="1870246"/>
                    <a:pt x="2212332" y="1870246"/>
                  </a:cubicBezTo>
                  <a:lnTo>
                    <a:pt x="66040" y="1870246"/>
                  </a:lnTo>
                  <a:cubicBezTo>
                    <a:pt x="43180" y="1870246"/>
                    <a:pt x="20320" y="1865166"/>
                    <a:pt x="0" y="1856276"/>
                  </a:cubicBezTo>
                  <a:cubicBezTo>
                    <a:pt x="26670" y="1884216"/>
                    <a:pt x="63500" y="1900726"/>
                    <a:pt x="109401" y="1900726"/>
                  </a:cubicBezTo>
                  <a:lnTo>
                    <a:pt x="2250432" y="1900726"/>
                  </a:lnTo>
                  <a:cubicBezTo>
                    <a:pt x="2330442" y="1900726"/>
                    <a:pt x="2396482" y="1834686"/>
                    <a:pt x="2396482" y="1754676"/>
                  </a:cubicBezTo>
                  <a:lnTo>
                    <a:pt x="2396482" y="95250"/>
                  </a:lnTo>
                  <a:cubicBezTo>
                    <a:pt x="2396482" y="58420"/>
                    <a:pt x="2382512" y="25400"/>
                    <a:pt x="2360922" y="0"/>
                  </a:cubicBezTo>
                  <a:cubicBezTo>
                    <a:pt x="2367272" y="16510"/>
                    <a:pt x="2369812" y="34290"/>
                    <a:pt x="2369812" y="52070"/>
                  </a:cubicBezTo>
                  <a:lnTo>
                    <a:pt x="2369812" y="1711496"/>
                  </a:lnTo>
                  <a:close/>
                </a:path>
              </a:pathLst>
            </a:custGeom>
            <a:solidFill>
              <a:srgbClr val="704430"/>
            </a:solidFill>
          </p:spPr>
        </p:sp>
        <p:sp>
          <p:nvSpPr>
            <p:cNvPr id="5" name="Freeform 5"/>
            <p:cNvSpPr/>
            <p:nvPr/>
          </p:nvSpPr>
          <p:spPr>
            <a:xfrm>
              <a:off x="12700" y="12700"/>
              <a:ext cx="2435852" cy="1951526"/>
            </a:xfrm>
            <a:custGeom>
              <a:avLst/>
              <a:gdLst/>
              <a:ahLst/>
              <a:cxnLst/>
              <a:rect l="l" t="t" r="r" b="b"/>
              <a:pathLst>
                <a:path w="2435852" h="1951526">
                  <a:moveTo>
                    <a:pt x="146050" y="1951526"/>
                  </a:moveTo>
                  <a:lnTo>
                    <a:pt x="2289802" y="1951526"/>
                  </a:lnTo>
                  <a:cubicBezTo>
                    <a:pt x="2369812" y="1951526"/>
                    <a:pt x="2435852" y="1885486"/>
                    <a:pt x="2435852" y="1805476"/>
                  </a:cubicBezTo>
                  <a:lnTo>
                    <a:pt x="2435852" y="146050"/>
                  </a:lnTo>
                  <a:cubicBezTo>
                    <a:pt x="2435852" y="66040"/>
                    <a:pt x="2369812" y="0"/>
                    <a:pt x="2289802" y="0"/>
                  </a:cubicBezTo>
                  <a:lnTo>
                    <a:pt x="146050" y="0"/>
                  </a:lnTo>
                  <a:cubicBezTo>
                    <a:pt x="66040" y="0"/>
                    <a:pt x="0" y="66040"/>
                    <a:pt x="0" y="146050"/>
                  </a:cubicBezTo>
                  <a:lnTo>
                    <a:pt x="0" y="1805476"/>
                  </a:lnTo>
                  <a:cubicBezTo>
                    <a:pt x="0" y="1886756"/>
                    <a:pt x="66040" y="1951526"/>
                    <a:pt x="146050" y="1951526"/>
                  </a:cubicBezTo>
                  <a:close/>
                </a:path>
              </a:pathLst>
            </a:custGeom>
            <a:solidFill>
              <a:srgbClr val="FFF3ED"/>
            </a:solidFill>
          </p:spPr>
        </p:sp>
        <p:sp>
          <p:nvSpPr>
            <p:cNvPr id="6" name="Freeform 6"/>
            <p:cNvSpPr/>
            <p:nvPr/>
          </p:nvSpPr>
          <p:spPr>
            <a:xfrm>
              <a:off x="0" y="0"/>
              <a:ext cx="2500622" cy="2020106"/>
            </a:xfrm>
            <a:custGeom>
              <a:avLst/>
              <a:gdLst/>
              <a:ahLst/>
              <a:cxnLst/>
              <a:rect l="l" t="t" r="r" b="b"/>
              <a:pathLst>
                <a:path w="2500622" h="2020106">
                  <a:moveTo>
                    <a:pt x="2437122" y="74930"/>
                  </a:moveTo>
                  <a:cubicBezTo>
                    <a:pt x="2409182" y="30480"/>
                    <a:pt x="2359652" y="0"/>
                    <a:pt x="2302502" y="0"/>
                  </a:cubicBezTo>
                  <a:lnTo>
                    <a:pt x="158750" y="0"/>
                  </a:lnTo>
                  <a:cubicBezTo>
                    <a:pt x="71120" y="0"/>
                    <a:pt x="0" y="71120"/>
                    <a:pt x="0" y="158750"/>
                  </a:cubicBezTo>
                  <a:lnTo>
                    <a:pt x="0" y="1818176"/>
                  </a:lnTo>
                  <a:cubicBezTo>
                    <a:pt x="0" y="1870246"/>
                    <a:pt x="25400" y="1915966"/>
                    <a:pt x="63500" y="1945176"/>
                  </a:cubicBezTo>
                  <a:cubicBezTo>
                    <a:pt x="91440" y="1989626"/>
                    <a:pt x="140970" y="2020106"/>
                    <a:pt x="204202" y="2020106"/>
                  </a:cubicBezTo>
                  <a:lnTo>
                    <a:pt x="2341872" y="2020106"/>
                  </a:lnTo>
                  <a:cubicBezTo>
                    <a:pt x="2429502" y="2020106"/>
                    <a:pt x="2500622" y="1948986"/>
                    <a:pt x="2500622" y="1861356"/>
                  </a:cubicBezTo>
                  <a:lnTo>
                    <a:pt x="2500622" y="201930"/>
                  </a:lnTo>
                  <a:cubicBezTo>
                    <a:pt x="2500622" y="149860"/>
                    <a:pt x="2475222" y="104140"/>
                    <a:pt x="2437122" y="74930"/>
                  </a:cubicBezTo>
                  <a:close/>
                  <a:moveTo>
                    <a:pt x="12700" y="1818176"/>
                  </a:moveTo>
                  <a:lnTo>
                    <a:pt x="12700" y="158750"/>
                  </a:lnTo>
                  <a:cubicBezTo>
                    <a:pt x="12700" y="78740"/>
                    <a:pt x="78740" y="12700"/>
                    <a:pt x="158750" y="12700"/>
                  </a:cubicBezTo>
                  <a:lnTo>
                    <a:pt x="2302502" y="12700"/>
                  </a:lnTo>
                  <a:cubicBezTo>
                    <a:pt x="2382512" y="12700"/>
                    <a:pt x="2448552" y="78740"/>
                    <a:pt x="2448552" y="158750"/>
                  </a:cubicBezTo>
                  <a:lnTo>
                    <a:pt x="2448552" y="1818176"/>
                  </a:lnTo>
                  <a:cubicBezTo>
                    <a:pt x="2448552" y="1898186"/>
                    <a:pt x="2382512" y="1964226"/>
                    <a:pt x="2302502" y="1964226"/>
                  </a:cubicBezTo>
                  <a:lnTo>
                    <a:pt x="158750" y="1964226"/>
                  </a:lnTo>
                  <a:cubicBezTo>
                    <a:pt x="78740" y="1964226"/>
                    <a:pt x="12700" y="1899456"/>
                    <a:pt x="12700" y="1818176"/>
                  </a:cubicBezTo>
                  <a:close/>
                  <a:moveTo>
                    <a:pt x="2489192" y="1861356"/>
                  </a:moveTo>
                  <a:cubicBezTo>
                    <a:pt x="2489192" y="1941366"/>
                    <a:pt x="2421882" y="2007406"/>
                    <a:pt x="2341872" y="2007406"/>
                  </a:cubicBezTo>
                  <a:lnTo>
                    <a:pt x="204202" y="2007406"/>
                  </a:lnTo>
                  <a:cubicBezTo>
                    <a:pt x="157480" y="2007406"/>
                    <a:pt x="120650" y="1990896"/>
                    <a:pt x="93980" y="1962956"/>
                  </a:cubicBezTo>
                  <a:cubicBezTo>
                    <a:pt x="114300" y="1971846"/>
                    <a:pt x="135890" y="1976926"/>
                    <a:pt x="160020" y="1976926"/>
                  </a:cubicBezTo>
                  <a:lnTo>
                    <a:pt x="2303772" y="1976926"/>
                  </a:lnTo>
                  <a:cubicBezTo>
                    <a:pt x="2391402" y="1976926"/>
                    <a:pt x="2462522" y="1905806"/>
                    <a:pt x="2462522" y="1818176"/>
                  </a:cubicBezTo>
                  <a:lnTo>
                    <a:pt x="2462522" y="158750"/>
                  </a:lnTo>
                  <a:cubicBezTo>
                    <a:pt x="2462522" y="140970"/>
                    <a:pt x="2458712" y="123190"/>
                    <a:pt x="2453632" y="106680"/>
                  </a:cubicBezTo>
                  <a:cubicBezTo>
                    <a:pt x="2475222" y="132080"/>
                    <a:pt x="2489192" y="165100"/>
                    <a:pt x="2489192" y="201930"/>
                  </a:cubicBezTo>
                  <a:lnTo>
                    <a:pt x="2489192" y="1861356"/>
                  </a:lnTo>
                  <a:close/>
                </a:path>
              </a:pathLst>
            </a:custGeom>
            <a:solidFill>
              <a:srgbClr val="704430"/>
            </a:solidFill>
          </p:spPr>
        </p:sp>
      </p:grpSp>
      <p:grpSp>
        <p:nvGrpSpPr>
          <p:cNvPr id="7" name="Group 7"/>
          <p:cNvGrpSpPr/>
          <p:nvPr/>
        </p:nvGrpSpPr>
        <p:grpSpPr>
          <a:xfrm>
            <a:off x="8412980" y="2141691"/>
            <a:ext cx="5733426" cy="823276"/>
            <a:chOff x="0" y="0"/>
            <a:chExt cx="13328645" cy="1913890"/>
          </a:xfrm>
        </p:grpSpPr>
        <p:sp>
          <p:nvSpPr>
            <p:cNvPr id="8" name="Freeform 8"/>
            <p:cNvSpPr/>
            <p:nvPr/>
          </p:nvSpPr>
          <p:spPr>
            <a:xfrm>
              <a:off x="0" y="0"/>
              <a:ext cx="13328645" cy="1913890"/>
            </a:xfrm>
            <a:custGeom>
              <a:avLst/>
              <a:gdLst/>
              <a:ahLst/>
              <a:cxnLst/>
              <a:rect l="l" t="t" r="r" b="b"/>
              <a:pathLst>
                <a:path w="13328645" h="1913890">
                  <a:moveTo>
                    <a:pt x="13328645" y="956945"/>
                  </a:moveTo>
                  <a:cubicBezTo>
                    <a:pt x="13328645" y="1485392"/>
                    <a:pt x="12900274" y="1913890"/>
                    <a:pt x="12371700" y="1913890"/>
                  </a:cubicBezTo>
                  <a:lnTo>
                    <a:pt x="956945" y="1913890"/>
                  </a:lnTo>
                  <a:cubicBezTo>
                    <a:pt x="428371" y="1913890"/>
                    <a:pt x="0" y="1485392"/>
                    <a:pt x="0" y="956945"/>
                  </a:cubicBezTo>
                  <a:cubicBezTo>
                    <a:pt x="0" y="428371"/>
                    <a:pt x="428371" y="0"/>
                    <a:pt x="956945" y="0"/>
                  </a:cubicBezTo>
                  <a:lnTo>
                    <a:pt x="12371700" y="0"/>
                  </a:lnTo>
                  <a:cubicBezTo>
                    <a:pt x="12900147" y="0"/>
                    <a:pt x="13328645" y="428371"/>
                    <a:pt x="13328645" y="956945"/>
                  </a:cubicBezTo>
                  <a:close/>
                </a:path>
              </a:pathLst>
            </a:custGeom>
            <a:solidFill>
              <a:srgbClr val="F8CDA2"/>
            </a:solidFill>
          </p:spPr>
        </p:sp>
      </p:grpSp>
      <p:sp>
        <p:nvSpPr>
          <p:cNvPr id="9" name="AutoShape 9"/>
          <p:cNvSpPr/>
          <p:nvPr/>
        </p:nvSpPr>
        <p:spPr>
          <a:xfrm>
            <a:off x="15555889" y="2337766"/>
            <a:ext cx="450550" cy="0"/>
          </a:xfrm>
          <a:prstGeom prst="line">
            <a:avLst/>
          </a:prstGeom>
          <a:ln w="47625" cap="rnd">
            <a:solidFill>
              <a:srgbClr val="704430"/>
            </a:solidFill>
            <a:prstDash val="solid"/>
            <a:headEnd type="none" w="sm" len="sm"/>
            <a:tailEnd type="none" w="sm" len="sm"/>
          </a:ln>
        </p:spPr>
      </p:sp>
      <p:sp>
        <p:nvSpPr>
          <p:cNvPr id="10" name="AutoShape 10"/>
          <p:cNvSpPr/>
          <p:nvPr/>
        </p:nvSpPr>
        <p:spPr>
          <a:xfrm>
            <a:off x="15555889" y="2529516"/>
            <a:ext cx="450550" cy="0"/>
          </a:xfrm>
          <a:prstGeom prst="line">
            <a:avLst/>
          </a:prstGeom>
          <a:ln w="47625" cap="rnd">
            <a:solidFill>
              <a:srgbClr val="704430"/>
            </a:solidFill>
            <a:prstDash val="solid"/>
            <a:headEnd type="none" w="sm" len="sm"/>
            <a:tailEnd type="none" w="sm" len="sm"/>
          </a:ln>
        </p:spPr>
      </p:sp>
      <p:sp>
        <p:nvSpPr>
          <p:cNvPr id="11" name="AutoShape 11"/>
          <p:cNvSpPr/>
          <p:nvPr/>
        </p:nvSpPr>
        <p:spPr>
          <a:xfrm>
            <a:off x="15555889" y="2721265"/>
            <a:ext cx="450550" cy="0"/>
          </a:xfrm>
          <a:prstGeom prst="line">
            <a:avLst/>
          </a:prstGeom>
          <a:ln w="47625" cap="rnd">
            <a:solidFill>
              <a:srgbClr val="704430"/>
            </a:solidFill>
            <a:prstDash val="solid"/>
            <a:headEnd type="none" w="sm" len="sm"/>
            <a:tailEnd type="none" w="sm" len="sm"/>
          </a:ln>
        </p:spPr>
      </p:sp>
      <p:sp>
        <p:nvSpPr>
          <p:cNvPr id="12" name="Freeform 12"/>
          <p:cNvSpPr/>
          <p:nvPr/>
        </p:nvSpPr>
        <p:spPr>
          <a:xfrm>
            <a:off x="13302388" y="2272887"/>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a:off x="14475404" y="2152301"/>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8855738" y="2272887"/>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9656501" y="2272887"/>
            <a:ext cx="394685" cy="516849"/>
          </a:xfrm>
          <a:custGeom>
            <a:avLst/>
            <a:gdLst/>
            <a:ahLst/>
            <a:cxnLst/>
            <a:rect l="l" t="t" r="r" b="b"/>
            <a:pathLst>
              <a:path w="394685" h="516849">
                <a:moveTo>
                  <a:pt x="0" y="0"/>
                </a:moveTo>
                <a:lnTo>
                  <a:pt x="394685" y="0"/>
                </a:lnTo>
                <a:lnTo>
                  <a:pt x="394685"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6" name="Freeform 16"/>
          <p:cNvSpPr/>
          <p:nvPr/>
        </p:nvSpPr>
        <p:spPr>
          <a:xfrm>
            <a:off x="1381715" y="1907845"/>
            <a:ext cx="4869590" cy="3922233"/>
          </a:xfrm>
          <a:custGeom>
            <a:avLst/>
            <a:gdLst/>
            <a:ahLst/>
            <a:cxnLst/>
            <a:rect l="l" t="t" r="r" b="b"/>
            <a:pathLst>
              <a:path w="4869590" h="3922233">
                <a:moveTo>
                  <a:pt x="0" y="0"/>
                </a:moveTo>
                <a:lnTo>
                  <a:pt x="4869589" y="0"/>
                </a:lnTo>
                <a:lnTo>
                  <a:pt x="4869589" y="3922233"/>
                </a:lnTo>
                <a:lnTo>
                  <a:pt x="0" y="3922233"/>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7" name="AutoShape 17"/>
          <p:cNvSpPr/>
          <p:nvPr/>
        </p:nvSpPr>
        <p:spPr>
          <a:xfrm>
            <a:off x="8014342" y="3331522"/>
            <a:ext cx="8453741" cy="0"/>
          </a:xfrm>
          <a:prstGeom prst="line">
            <a:avLst/>
          </a:prstGeom>
          <a:ln w="47625" cap="flat">
            <a:solidFill>
              <a:srgbClr val="704430"/>
            </a:solidFill>
            <a:prstDash val="solid"/>
            <a:headEnd type="none" w="sm" len="sm"/>
            <a:tailEnd type="none" w="sm" len="sm"/>
          </a:ln>
        </p:spPr>
      </p:sp>
      <p:sp>
        <p:nvSpPr>
          <p:cNvPr id="18" name="Freeform 18"/>
          <p:cNvSpPr/>
          <p:nvPr/>
        </p:nvSpPr>
        <p:spPr>
          <a:xfrm flipH="1">
            <a:off x="2321202" y="4612671"/>
            <a:ext cx="4906285" cy="4201564"/>
          </a:xfrm>
          <a:custGeom>
            <a:avLst/>
            <a:gdLst/>
            <a:ahLst/>
            <a:cxnLst/>
            <a:rect l="l" t="t" r="r" b="b"/>
            <a:pathLst>
              <a:path w="4906285" h="4201564">
                <a:moveTo>
                  <a:pt x="4906285" y="0"/>
                </a:moveTo>
                <a:lnTo>
                  <a:pt x="0" y="0"/>
                </a:lnTo>
                <a:lnTo>
                  <a:pt x="0" y="4201564"/>
                </a:lnTo>
                <a:lnTo>
                  <a:pt x="4906285" y="4201564"/>
                </a:lnTo>
                <a:lnTo>
                  <a:pt x="4906285"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9" name="Rectangle 18"/>
          <p:cNvSpPr/>
          <p:nvPr/>
        </p:nvSpPr>
        <p:spPr>
          <a:xfrm>
            <a:off x="8629486" y="4157114"/>
            <a:ext cx="7223452" cy="313149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lvl="0" algn="just">
              <a:lnSpc>
                <a:spcPct val="130000"/>
              </a:lnSpc>
            </a:pPr>
            <a:r>
              <a:rPr lang="en-US" sz="166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Đả kích</a:t>
            </a:r>
            <a:endParaRPr lang="en-GB" sz="16600">
              <a:solidFill>
                <a:srgbClr val="FF0000"/>
              </a:solidFill>
              <a:effectLst/>
              <a:ea typeface="Arial" panose="020B0604020202020204" pitchFamily="34" charset="0"/>
            </a:endParaRPr>
          </a:p>
        </p:txBody>
      </p:sp>
    </p:spTree>
    <p:extLst>
      <p:ext uri="{BB962C8B-B14F-4D97-AF65-F5344CB8AC3E}">
        <p14:creationId xmlns:p14="http://schemas.microsoft.com/office/powerpoint/2010/main" val="1428524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7985767" y="1690305"/>
            <a:ext cx="8655585" cy="6992340"/>
            <a:chOff x="0" y="0"/>
            <a:chExt cx="2500622" cy="2020106"/>
          </a:xfrm>
        </p:grpSpPr>
        <p:sp>
          <p:nvSpPr>
            <p:cNvPr id="4" name="Freeform 4"/>
            <p:cNvSpPr/>
            <p:nvPr/>
          </p:nvSpPr>
          <p:spPr>
            <a:xfrm>
              <a:off x="92710" y="106680"/>
              <a:ext cx="2396482" cy="1900726"/>
            </a:xfrm>
            <a:custGeom>
              <a:avLst/>
              <a:gdLst/>
              <a:ahLst/>
              <a:cxnLst/>
              <a:rect l="l" t="t" r="r" b="b"/>
              <a:pathLst>
                <a:path w="2396482" h="1900726">
                  <a:moveTo>
                    <a:pt x="2369812" y="1711496"/>
                  </a:moveTo>
                  <a:cubicBezTo>
                    <a:pt x="2369812" y="1799126"/>
                    <a:pt x="2293612" y="1870246"/>
                    <a:pt x="2212332" y="1870246"/>
                  </a:cubicBezTo>
                  <a:lnTo>
                    <a:pt x="66040" y="1870246"/>
                  </a:lnTo>
                  <a:cubicBezTo>
                    <a:pt x="43180" y="1870246"/>
                    <a:pt x="20320" y="1865166"/>
                    <a:pt x="0" y="1856276"/>
                  </a:cubicBezTo>
                  <a:cubicBezTo>
                    <a:pt x="26670" y="1884216"/>
                    <a:pt x="63500" y="1900726"/>
                    <a:pt x="109401" y="1900726"/>
                  </a:cubicBezTo>
                  <a:lnTo>
                    <a:pt x="2250432" y="1900726"/>
                  </a:lnTo>
                  <a:cubicBezTo>
                    <a:pt x="2330442" y="1900726"/>
                    <a:pt x="2396482" y="1834686"/>
                    <a:pt x="2396482" y="1754676"/>
                  </a:cubicBezTo>
                  <a:lnTo>
                    <a:pt x="2396482" y="95250"/>
                  </a:lnTo>
                  <a:cubicBezTo>
                    <a:pt x="2396482" y="58420"/>
                    <a:pt x="2382512" y="25400"/>
                    <a:pt x="2360922" y="0"/>
                  </a:cubicBezTo>
                  <a:cubicBezTo>
                    <a:pt x="2367272" y="16510"/>
                    <a:pt x="2369812" y="34290"/>
                    <a:pt x="2369812" y="52070"/>
                  </a:cubicBezTo>
                  <a:lnTo>
                    <a:pt x="2369812" y="1711496"/>
                  </a:lnTo>
                  <a:close/>
                </a:path>
              </a:pathLst>
            </a:custGeom>
            <a:solidFill>
              <a:srgbClr val="704430"/>
            </a:solidFill>
          </p:spPr>
        </p:sp>
        <p:sp>
          <p:nvSpPr>
            <p:cNvPr id="5" name="Freeform 5"/>
            <p:cNvSpPr/>
            <p:nvPr/>
          </p:nvSpPr>
          <p:spPr>
            <a:xfrm>
              <a:off x="12700" y="12700"/>
              <a:ext cx="2435852" cy="1951526"/>
            </a:xfrm>
            <a:custGeom>
              <a:avLst/>
              <a:gdLst/>
              <a:ahLst/>
              <a:cxnLst/>
              <a:rect l="l" t="t" r="r" b="b"/>
              <a:pathLst>
                <a:path w="2435852" h="1951526">
                  <a:moveTo>
                    <a:pt x="146050" y="1951526"/>
                  </a:moveTo>
                  <a:lnTo>
                    <a:pt x="2289802" y="1951526"/>
                  </a:lnTo>
                  <a:cubicBezTo>
                    <a:pt x="2369812" y="1951526"/>
                    <a:pt x="2435852" y="1885486"/>
                    <a:pt x="2435852" y="1805476"/>
                  </a:cubicBezTo>
                  <a:lnTo>
                    <a:pt x="2435852" y="146050"/>
                  </a:lnTo>
                  <a:cubicBezTo>
                    <a:pt x="2435852" y="66040"/>
                    <a:pt x="2369812" y="0"/>
                    <a:pt x="2289802" y="0"/>
                  </a:cubicBezTo>
                  <a:lnTo>
                    <a:pt x="146050" y="0"/>
                  </a:lnTo>
                  <a:cubicBezTo>
                    <a:pt x="66040" y="0"/>
                    <a:pt x="0" y="66040"/>
                    <a:pt x="0" y="146050"/>
                  </a:cubicBezTo>
                  <a:lnTo>
                    <a:pt x="0" y="1805476"/>
                  </a:lnTo>
                  <a:cubicBezTo>
                    <a:pt x="0" y="1886756"/>
                    <a:pt x="66040" y="1951526"/>
                    <a:pt x="146050" y="1951526"/>
                  </a:cubicBezTo>
                  <a:close/>
                </a:path>
              </a:pathLst>
            </a:custGeom>
            <a:solidFill>
              <a:srgbClr val="FFF3ED"/>
            </a:solidFill>
          </p:spPr>
        </p:sp>
        <p:sp>
          <p:nvSpPr>
            <p:cNvPr id="6" name="Freeform 6"/>
            <p:cNvSpPr/>
            <p:nvPr/>
          </p:nvSpPr>
          <p:spPr>
            <a:xfrm>
              <a:off x="0" y="0"/>
              <a:ext cx="2500622" cy="2020106"/>
            </a:xfrm>
            <a:custGeom>
              <a:avLst/>
              <a:gdLst/>
              <a:ahLst/>
              <a:cxnLst/>
              <a:rect l="l" t="t" r="r" b="b"/>
              <a:pathLst>
                <a:path w="2500622" h="2020106">
                  <a:moveTo>
                    <a:pt x="2437122" y="74930"/>
                  </a:moveTo>
                  <a:cubicBezTo>
                    <a:pt x="2409182" y="30480"/>
                    <a:pt x="2359652" y="0"/>
                    <a:pt x="2302502" y="0"/>
                  </a:cubicBezTo>
                  <a:lnTo>
                    <a:pt x="158750" y="0"/>
                  </a:lnTo>
                  <a:cubicBezTo>
                    <a:pt x="71120" y="0"/>
                    <a:pt x="0" y="71120"/>
                    <a:pt x="0" y="158750"/>
                  </a:cubicBezTo>
                  <a:lnTo>
                    <a:pt x="0" y="1818176"/>
                  </a:lnTo>
                  <a:cubicBezTo>
                    <a:pt x="0" y="1870246"/>
                    <a:pt x="25400" y="1915966"/>
                    <a:pt x="63500" y="1945176"/>
                  </a:cubicBezTo>
                  <a:cubicBezTo>
                    <a:pt x="91440" y="1989626"/>
                    <a:pt x="140970" y="2020106"/>
                    <a:pt x="204202" y="2020106"/>
                  </a:cubicBezTo>
                  <a:lnTo>
                    <a:pt x="2341872" y="2020106"/>
                  </a:lnTo>
                  <a:cubicBezTo>
                    <a:pt x="2429502" y="2020106"/>
                    <a:pt x="2500622" y="1948986"/>
                    <a:pt x="2500622" y="1861356"/>
                  </a:cubicBezTo>
                  <a:lnTo>
                    <a:pt x="2500622" y="201930"/>
                  </a:lnTo>
                  <a:cubicBezTo>
                    <a:pt x="2500622" y="149860"/>
                    <a:pt x="2475222" y="104140"/>
                    <a:pt x="2437122" y="74930"/>
                  </a:cubicBezTo>
                  <a:close/>
                  <a:moveTo>
                    <a:pt x="12700" y="1818176"/>
                  </a:moveTo>
                  <a:lnTo>
                    <a:pt x="12700" y="158750"/>
                  </a:lnTo>
                  <a:cubicBezTo>
                    <a:pt x="12700" y="78740"/>
                    <a:pt x="78740" y="12700"/>
                    <a:pt x="158750" y="12700"/>
                  </a:cubicBezTo>
                  <a:lnTo>
                    <a:pt x="2302502" y="12700"/>
                  </a:lnTo>
                  <a:cubicBezTo>
                    <a:pt x="2382512" y="12700"/>
                    <a:pt x="2448552" y="78740"/>
                    <a:pt x="2448552" y="158750"/>
                  </a:cubicBezTo>
                  <a:lnTo>
                    <a:pt x="2448552" y="1818176"/>
                  </a:lnTo>
                  <a:cubicBezTo>
                    <a:pt x="2448552" y="1898186"/>
                    <a:pt x="2382512" y="1964226"/>
                    <a:pt x="2302502" y="1964226"/>
                  </a:cubicBezTo>
                  <a:lnTo>
                    <a:pt x="158750" y="1964226"/>
                  </a:lnTo>
                  <a:cubicBezTo>
                    <a:pt x="78740" y="1964226"/>
                    <a:pt x="12700" y="1899456"/>
                    <a:pt x="12700" y="1818176"/>
                  </a:cubicBezTo>
                  <a:close/>
                  <a:moveTo>
                    <a:pt x="2489192" y="1861356"/>
                  </a:moveTo>
                  <a:cubicBezTo>
                    <a:pt x="2489192" y="1941366"/>
                    <a:pt x="2421882" y="2007406"/>
                    <a:pt x="2341872" y="2007406"/>
                  </a:cubicBezTo>
                  <a:lnTo>
                    <a:pt x="204202" y="2007406"/>
                  </a:lnTo>
                  <a:cubicBezTo>
                    <a:pt x="157480" y="2007406"/>
                    <a:pt x="120650" y="1990896"/>
                    <a:pt x="93980" y="1962956"/>
                  </a:cubicBezTo>
                  <a:cubicBezTo>
                    <a:pt x="114300" y="1971846"/>
                    <a:pt x="135890" y="1976926"/>
                    <a:pt x="160020" y="1976926"/>
                  </a:cubicBezTo>
                  <a:lnTo>
                    <a:pt x="2303772" y="1976926"/>
                  </a:lnTo>
                  <a:cubicBezTo>
                    <a:pt x="2391402" y="1976926"/>
                    <a:pt x="2462522" y="1905806"/>
                    <a:pt x="2462522" y="1818176"/>
                  </a:cubicBezTo>
                  <a:lnTo>
                    <a:pt x="2462522" y="158750"/>
                  </a:lnTo>
                  <a:cubicBezTo>
                    <a:pt x="2462522" y="140970"/>
                    <a:pt x="2458712" y="123190"/>
                    <a:pt x="2453632" y="106680"/>
                  </a:cubicBezTo>
                  <a:cubicBezTo>
                    <a:pt x="2475222" y="132080"/>
                    <a:pt x="2489192" y="165100"/>
                    <a:pt x="2489192" y="201930"/>
                  </a:cubicBezTo>
                  <a:lnTo>
                    <a:pt x="2489192" y="1861356"/>
                  </a:lnTo>
                  <a:close/>
                </a:path>
              </a:pathLst>
            </a:custGeom>
            <a:solidFill>
              <a:srgbClr val="704430"/>
            </a:solidFill>
          </p:spPr>
        </p:sp>
      </p:grpSp>
      <p:grpSp>
        <p:nvGrpSpPr>
          <p:cNvPr id="7" name="Group 7"/>
          <p:cNvGrpSpPr/>
          <p:nvPr/>
        </p:nvGrpSpPr>
        <p:grpSpPr>
          <a:xfrm>
            <a:off x="8412980" y="2141691"/>
            <a:ext cx="5733426" cy="823276"/>
            <a:chOff x="0" y="0"/>
            <a:chExt cx="13328645" cy="1913890"/>
          </a:xfrm>
        </p:grpSpPr>
        <p:sp>
          <p:nvSpPr>
            <p:cNvPr id="8" name="Freeform 8"/>
            <p:cNvSpPr/>
            <p:nvPr/>
          </p:nvSpPr>
          <p:spPr>
            <a:xfrm>
              <a:off x="0" y="0"/>
              <a:ext cx="13328645" cy="1913890"/>
            </a:xfrm>
            <a:custGeom>
              <a:avLst/>
              <a:gdLst/>
              <a:ahLst/>
              <a:cxnLst/>
              <a:rect l="l" t="t" r="r" b="b"/>
              <a:pathLst>
                <a:path w="13328645" h="1913890">
                  <a:moveTo>
                    <a:pt x="13328645" y="956945"/>
                  </a:moveTo>
                  <a:cubicBezTo>
                    <a:pt x="13328645" y="1485392"/>
                    <a:pt x="12900274" y="1913890"/>
                    <a:pt x="12371700" y="1913890"/>
                  </a:cubicBezTo>
                  <a:lnTo>
                    <a:pt x="956945" y="1913890"/>
                  </a:lnTo>
                  <a:cubicBezTo>
                    <a:pt x="428371" y="1913890"/>
                    <a:pt x="0" y="1485392"/>
                    <a:pt x="0" y="956945"/>
                  </a:cubicBezTo>
                  <a:cubicBezTo>
                    <a:pt x="0" y="428371"/>
                    <a:pt x="428371" y="0"/>
                    <a:pt x="956945" y="0"/>
                  </a:cubicBezTo>
                  <a:lnTo>
                    <a:pt x="12371700" y="0"/>
                  </a:lnTo>
                  <a:cubicBezTo>
                    <a:pt x="12900147" y="0"/>
                    <a:pt x="13328645" y="428371"/>
                    <a:pt x="13328645" y="956945"/>
                  </a:cubicBezTo>
                  <a:close/>
                </a:path>
              </a:pathLst>
            </a:custGeom>
            <a:solidFill>
              <a:srgbClr val="F8CDA2"/>
            </a:solidFill>
          </p:spPr>
        </p:sp>
      </p:grpSp>
      <p:sp>
        <p:nvSpPr>
          <p:cNvPr id="9" name="AutoShape 9"/>
          <p:cNvSpPr/>
          <p:nvPr/>
        </p:nvSpPr>
        <p:spPr>
          <a:xfrm>
            <a:off x="15555889" y="2337766"/>
            <a:ext cx="450550" cy="0"/>
          </a:xfrm>
          <a:prstGeom prst="line">
            <a:avLst/>
          </a:prstGeom>
          <a:ln w="47625" cap="rnd">
            <a:solidFill>
              <a:srgbClr val="704430"/>
            </a:solidFill>
            <a:prstDash val="solid"/>
            <a:headEnd type="none" w="sm" len="sm"/>
            <a:tailEnd type="none" w="sm" len="sm"/>
          </a:ln>
        </p:spPr>
      </p:sp>
      <p:sp>
        <p:nvSpPr>
          <p:cNvPr id="10" name="AutoShape 10"/>
          <p:cNvSpPr/>
          <p:nvPr/>
        </p:nvSpPr>
        <p:spPr>
          <a:xfrm>
            <a:off x="15555889" y="2529516"/>
            <a:ext cx="450550" cy="0"/>
          </a:xfrm>
          <a:prstGeom prst="line">
            <a:avLst/>
          </a:prstGeom>
          <a:ln w="47625" cap="rnd">
            <a:solidFill>
              <a:srgbClr val="704430"/>
            </a:solidFill>
            <a:prstDash val="solid"/>
            <a:headEnd type="none" w="sm" len="sm"/>
            <a:tailEnd type="none" w="sm" len="sm"/>
          </a:ln>
        </p:spPr>
      </p:sp>
      <p:sp>
        <p:nvSpPr>
          <p:cNvPr id="11" name="AutoShape 11"/>
          <p:cNvSpPr/>
          <p:nvPr/>
        </p:nvSpPr>
        <p:spPr>
          <a:xfrm>
            <a:off x="15555889" y="2721265"/>
            <a:ext cx="450550" cy="0"/>
          </a:xfrm>
          <a:prstGeom prst="line">
            <a:avLst/>
          </a:prstGeom>
          <a:ln w="47625" cap="rnd">
            <a:solidFill>
              <a:srgbClr val="704430"/>
            </a:solidFill>
            <a:prstDash val="solid"/>
            <a:headEnd type="none" w="sm" len="sm"/>
            <a:tailEnd type="none" w="sm" len="sm"/>
          </a:ln>
        </p:spPr>
      </p:sp>
      <p:sp>
        <p:nvSpPr>
          <p:cNvPr id="12" name="Freeform 12"/>
          <p:cNvSpPr/>
          <p:nvPr/>
        </p:nvSpPr>
        <p:spPr>
          <a:xfrm>
            <a:off x="13302388" y="2272887"/>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a:off x="14475404" y="2152301"/>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8855738" y="2272887"/>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9656501" y="2272887"/>
            <a:ext cx="394685" cy="516849"/>
          </a:xfrm>
          <a:custGeom>
            <a:avLst/>
            <a:gdLst/>
            <a:ahLst/>
            <a:cxnLst/>
            <a:rect l="l" t="t" r="r" b="b"/>
            <a:pathLst>
              <a:path w="394685" h="516849">
                <a:moveTo>
                  <a:pt x="0" y="0"/>
                </a:moveTo>
                <a:lnTo>
                  <a:pt x="394685" y="0"/>
                </a:lnTo>
                <a:lnTo>
                  <a:pt x="394685"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6" name="Freeform 16"/>
          <p:cNvSpPr/>
          <p:nvPr/>
        </p:nvSpPr>
        <p:spPr>
          <a:xfrm>
            <a:off x="1381715" y="1907845"/>
            <a:ext cx="4869590" cy="3922233"/>
          </a:xfrm>
          <a:custGeom>
            <a:avLst/>
            <a:gdLst/>
            <a:ahLst/>
            <a:cxnLst/>
            <a:rect l="l" t="t" r="r" b="b"/>
            <a:pathLst>
              <a:path w="4869590" h="3922233">
                <a:moveTo>
                  <a:pt x="0" y="0"/>
                </a:moveTo>
                <a:lnTo>
                  <a:pt x="4869589" y="0"/>
                </a:lnTo>
                <a:lnTo>
                  <a:pt x="4869589" y="3922233"/>
                </a:lnTo>
                <a:lnTo>
                  <a:pt x="0" y="3922233"/>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7" name="AutoShape 17"/>
          <p:cNvSpPr/>
          <p:nvPr/>
        </p:nvSpPr>
        <p:spPr>
          <a:xfrm>
            <a:off x="8014342" y="3331522"/>
            <a:ext cx="8453741" cy="0"/>
          </a:xfrm>
          <a:prstGeom prst="line">
            <a:avLst/>
          </a:prstGeom>
          <a:ln w="47625" cap="flat">
            <a:solidFill>
              <a:srgbClr val="704430"/>
            </a:solidFill>
            <a:prstDash val="solid"/>
            <a:headEnd type="none" w="sm" len="sm"/>
            <a:tailEnd type="none" w="sm" len="sm"/>
          </a:ln>
        </p:spPr>
      </p:sp>
      <p:sp>
        <p:nvSpPr>
          <p:cNvPr id="18" name="Freeform 18"/>
          <p:cNvSpPr/>
          <p:nvPr/>
        </p:nvSpPr>
        <p:spPr>
          <a:xfrm flipH="1">
            <a:off x="2321202" y="4612671"/>
            <a:ext cx="4906285" cy="4201564"/>
          </a:xfrm>
          <a:custGeom>
            <a:avLst/>
            <a:gdLst/>
            <a:ahLst/>
            <a:cxnLst/>
            <a:rect l="l" t="t" r="r" b="b"/>
            <a:pathLst>
              <a:path w="4906285" h="4201564">
                <a:moveTo>
                  <a:pt x="4906285" y="0"/>
                </a:moveTo>
                <a:lnTo>
                  <a:pt x="0" y="0"/>
                </a:lnTo>
                <a:lnTo>
                  <a:pt x="0" y="4201564"/>
                </a:lnTo>
                <a:lnTo>
                  <a:pt x="4906285" y="4201564"/>
                </a:lnTo>
                <a:lnTo>
                  <a:pt x="4906285"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9" name="Rectangle 18"/>
          <p:cNvSpPr/>
          <p:nvPr/>
        </p:nvSpPr>
        <p:spPr>
          <a:xfrm>
            <a:off x="8157525" y="4334349"/>
            <a:ext cx="7814960" cy="313149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lvl="0" algn="just">
              <a:lnSpc>
                <a:spcPct val="130000"/>
              </a:lnSpc>
            </a:pPr>
            <a:r>
              <a:rPr lang="en-US" sz="166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Mua vui</a:t>
            </a:r>
            <a:endParaRPr lang="en-GB" sz="16600">
              <a:solidFill>
                <a:srgbClr val="FF0000"/>
              </a:solidFill>
              <a:effectLst/>
              <a:ea typeface="Arial" panose="020B0604020202020204" pitchFamily="34" charset="0"/>
            </a:endParaRPr>
          </a:p>
        </p:txBody>
      </p:sp>
    </p:spTree>
    <p:extLst>
      <p:ext uri="{BB962C8B-B14F-4D97-AF65-F5344CB8AC3E}">
        <p14:creationId xmlns:p14="http://schemas.microsoft.com/office/powerpoint/2010/main" val="24225675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7985767" y="1690305"/>
            <a:ext cx="8655585" cy="6992340"/>
            <a:chOff x="0" y="0"/>
            <a:chExt cx="2500622" cy="2020106"/>
          </a:xfrm>
        </p:grpSpPr>
        <p:sp>
          <p:nvSpPr>
            <p:cNvPr id="4" name="Freeform 4"/>
            <p:cNvSpPr/>
            <p:nvPr/>
          </p:nvSpPr>
          <p:spPr>
            <a:xfrm>
              <a:off x="92710" y="106680"/>
              <a:ext cx="2396482" cy="1900726"/>
            </a:xfrm>
            <a:custGeom>
              <a:avLst/>
              <a:gdLst/>
              <a:ahLst/>
              <a:cxnLst/>
              <a:rect l="l" t="t" r="r" b="b"/>
              <a:pathLst>
                <a:path w="2396482" h="1900726">
                  <a:moveTo>
                    <a:pt x="2369812" y="1711496"/>
                  </a:moveTo>
                  <a:cubicBezTo>
                    <a:pt x="2369812" y="1799126"/>
                    <a:pt x="2293612" y="1870246"/>
                    <a:pt x="2212332" y="1870246"/>
                  </a:cubicBezTo>
                  <a:lnTo>
                    <a:pt x="66040" y="1870246"/>
                  </a:lnTo>
                  <a:cubicBezTo>
                    <a:pt x="43180" y="1870246"/>
                    <a:pt x="20320" y="1865166"/>
                    <a:pt x="0" y="1856276"/>
                  </a:cubicBezTo>
                  <a:cubicBezTo>
                    <a:pt x="26670" y="1884216"/>
                    <a:pt x="63500" y="1900726"/>
                    <a:pt x="109401" y="1900726"/>
                  </a:cubicBezTo>
                  <a:lnTo>
                    <a:pt x="2250432" y="1900726"/>
                  </a:lnTo>
                  <a:cubicBezTo>
                    <a:pt x="2330442" y="1900726"/>
                    <a:pt x="2396482" y="1834686"/>
                    <a:pt x="2396482" y="1754676"/>
                  </a:cubicBezTo>
                  <a:lnTo>
                    <a:pt x="2396482" y="95250"/>
                  </a:lnTo>
                  <a:cubicBezTo>
                    <a:pt x="2396482" y="58420"/>
                    <a:pt x="2382512" y="25400"/>
                    <a:pt x="2360922" y="0"/>
                  </a:cubicBezTo>
                  <a:cubicBezTo>
                    <a:pt x="2367272" y="16510"/>
                    <a:pt x="2369812" y="34290"/>
                    <a:pt x="2369812" y="52070"/>
                  </a:cubicBezTo>
                  <a:lnTo>
                    <a:pt x="2369812" y="1711496"/>
                  </a:lnTo>
                  <a:close/>
                </a:path>
              </a:pathLst>
            </a:custGeom>
            <a:solidFill>
              <a:srgbClr val="704430"/>
            </a:solidFill>
          </p:spPr>
        </p:sp>
        <p:sp>
          <p:nvSpPr>
            <p:cNvPr id="5" name="Freeform 5"/>
            <p:cNvSpPr/>
            <p:nvPr/>
          </p:nvSpPr>
          <p:spPr>
            <a:xfrm>
              <a:off x="12700" y="12700"/>
              <a:ext cx="2435852" cy="1951526"/>
            </a:xfrm>
            <a:custGeom>
              <a:avLst/>
              <a:gdLst/>
              <a:ahLst/>
              <a:cxnLst/>
              <a:rect l="l" t="t" r="r" b="b"/>
              <a:pathLst>
                <a:path w="2435852" h="1951526">
                  <a:moveTo>
                    <a:pt x="146050" y="1951526"/>
                  </a:moveTo>
                  <a:lnTo>
                    <a:pt x="2289802" y="1951526"/>
                  </a:lnTo>
                  <a:cubicBezTo>
                    <a:pt x="2369812" y="1951526"/>
                    <a:pt x="2435852" y="1885486"/>
                    <a:pt x="2435852" y="1805476"/>
                  </a:cubicBezTo>
                  <a:lnTo>
                    <a:pt x="2435852" y="146050"/>
                  </a:lnTo>
                  <a:cubicBezTo>
                    <a:pt x="2435852" y="66040"/>
                    <a:pt x="2369812" y="0"/>
                    <a:pt x="2289802" y="0"/>
                  </a:cubicBezTo>
                  <a:lnTo>
                    <a:pt x="146050" y="0"/>
                  </a:lnTo>
                  <a:cubicBezTo>
                    <a:pt x="66040" y="0"/>
                    <a:pt x="0" y="66040"/>
                    <a:pt x="0" y="146050"/>
                  </a:cubicBezTo>
                  <a:lnTo>
                    <a:pt x="0" y="1805476"/>
                  </a:lnTo>
                  <a:cubicBezTo>
                    <a:pt x="0" y="1886756"/>
                    <a:pt x="66040" y="1951526"/>
                    <a:pt x="146050" y="1951526"/>
                  </a:cubicBezTo>
                  <a:close/>
                </a:path>
              </a:pathLst>
            </a:custGeom>
            <a:solidFill>
              <a:srgbClr val="FFF3ED"/>
            </a:solidFill>
          </p:spPr>
        </p:sp>
        <p:sp>
          <p:nvSpPr>
            <p:cNvPr id="6" name="Freeform 6"/>
            <p:cNvSpPr/>
            <p:nvPr/>
          </p:nvSpPr>
          <p:spPr>
            <a:xfrm>
              <a:off x="0" y="0"/>
              <a:ext cx="2500622" cy="2020106"/>
            </a:xfrm>
            <a:custGeom>
              <a:avLst/>
              <a:gdLst/>
              <a:ahLst/>
              <a:cxnLst/>
              <a:rect l="l" t="t" r="r" b="b"/>
              <a:pathLst>
                <a:path w="2500622" h="2020106">
                  <a:moveTo>
                    <a:pt x="2437122" y="74930"/>
                  </a:moveTo>
                  <a:cubicBezTo>
                    <a:pt x="2409182" y="30480"/>
                    <a:pt x="2359652" y="0"/>
                    <a:pt x="2302502" y="0"/>
                  </a:cubicBezTo>
                  <a:lnTo>
                    <a:pt x="158750" y="0"/>
                  </a:lnTo>
                  <a:cubicBezTo>
                    <a:pt x="71120" y="0"/>
                    <a:pt x="0" y="71120"/>
                    <a:pt x="0" y="158750"/>
                  </a:cubicBezTo>
                  <a:lnTo>
                    <a:pt x="0" y="1818176"/>
                  </a:lnTo>
                  <a:cubicBezTo>
                    <a:pt x="0" y="1870246"/>
                    <a:pt x="25400" y="1915966"/>
                    <a:pt x="63500" y="1945176"/>
                  </a:cubicBezTo>
                  <a:cubicBezTo>
                    <a:pt x="91440" y="1989626"/>
                    <a:pt x="140970" y="2020106"/>
                    <a:pt x="204202" y="2020106"/>
                  </a:cubicBezTo>
                  <a:lnTo>
                    <a:pt x="2341872" y="2020106"/>
                  </a:lnTo>
                  <a:cubicBezTo>
                    <a:pt x="2429502" y="2020106"/>
                    <a:pt x="2500622" y="1948986"/>
                    <a:pt x="2500622" y="1861356"/>
                  </a:cubicBezTo>
                  <a:lnTo>
                    <a:pt x="2500622" y="201930"/>
                  </a:lnTo>
                  <a:cubicBezTo>
                    <a:pt x="2500622" y="149860"/>
                    <a:pt x="2475222" y="104140"/>
                    <a:pt x="2437122" y="74930"/>
                  </a:cubicBezTo>
                  <a:close/>
                  <a:moveTo>
                    <a:pt x="12700" y="1818176"/>
                  </a:moveTo>
                  <a:lnTo>
                    <a:pt x="12700" y="158750"/>
                  </a:lnTo>
                  <a:cubicBezTo>
                    <a:pt x="12700" y="78740"/>
                    <a:pt x="78740" y="12700"/>
                    <a:pt x="158750" y="12700"/>
                  </a:cubicBezTo>
                  <a:lnTo>
                    <a:pt x="2302502" y="12700"/>
                  </a:lnTo>
                  <a:cubicBezTo>
                    <a:pt x="2382512" y="12700"/>
                    <a:pt x="2448552" y="78740"/>
                    <a:pt x="2448552" y="158750"/>
                  </a:cubicBezTo>
                  <a:lnTo>
                    <a:pt x="2448552" y="1818176"/>
                  </a:lnTo>
                  <a:cubicBezTo>
                    <a:pt x="2448552" y="1898186"/>
                    <a:pt x="2382512" y="1964226"/>
                    <a:pt x="2302502" y="1964226"/>
                  </a:cubicBezTo>
                  <a:lnTo>
                    <a:pt x="158750" y="1964226"/>
                  </a:lnTo>
                  <a:cubicBezTo>
                    <a:pt x="78740" y="1964226"/>
                    <a:pt x="12700" y="1899456"/>
                    <a:pt x="12700" y="1818176"/>
                  </a:cubicBezTo>
                  <a:close/>
                  <a:moveTo>
                    <a:pt x="2489192" y="1861356"/>
                  </a:moveTo>
                  <a:cubicBezTo>
                    <a:pt x="2489192" y="1941366"/>
                    <a:pt x="2421882" y="2007406"/>
                    <a:pt x="2341872" y="2007406"/>
                  </a:cubicBezTo>
                  <a:lnTo>
                    <a:pt x="204202" y="2007406"/>
                  </a:lnTo>
                  <a:cubicBezTo>
                    <a:pt x="157480" y="2007406"/>
                    <a:pt x="120650" y="1990896"/>
                    <a:pt x="93980" y="1962956"/>
                  </a:cubicBezTo>
                  <a:cubicBezTo>
                    <a:pt x="114300" y="1971846"/>
                    <a:pt x="135890" y="1976926"/>
                    <a:pt x="160020" y="1976926"/>
                  </a:cubicBezTo>
                  <a:lnTo>
                    <a:pt x="2303772" y="1976926"/>
                  </a:lnTo>
                  <a:cubicBezTo>
                    <a:pt x="2391402" y="1976926"/>
                    <a:pt x="2462522" y="1905806"/>
                    <a:pt x="2462522" y="1818176"/>
                  </a:cubicBezTo>
                  <a:lnTo>
                    <a:pt x="2462522" y="158750"/>
                  </a:lnTo>
                  <a:cubicBezTo>
                    <a:pt x="2462522" y="140970"/>
                    <a:pt x="2458712" y="123190"/>
                    <a:pt x="2453632" y="106680"/>
                  </a:cubicBezTo>
                  <a:cubicBezTo>
                    <a:pt x="2475222" y="132080"/>
                    <a:pt x="2489192" y="165100"/>
                    <a:pt x="2489192" y="201930"/>
                  </a:cubicBezTo>
                  <a:lnTo>
                    <a:pt x="2489192" y="1861356"/>
                  </a:lnTo>
                  <a:close/>
                </a:path>
              </a:pathLst>
            </a:custGeom>
            <a:solidFill>
              <a:srgbClr val="704430"/>
            </a:solidFill>
          </p:spPr>
        </p:sp>
      </p:grpSp>
      <p:grpSp>
        <p:nvGrpSpPr>
          <p:cNvPr id="7" name="Group 7"/>
          <p:cNvGrpSpPr/>
          <p:nvPr/>
        </p:nvGrpSpPr>
        <p:grpSpPr>
          <a:xfrm>
            <a:off x="8412980" y="2141691"/>
            <a:ext cx="5733426" cy="823276"/>
            <a:chOff x="0" y="0"/>
            <a:chExt cx="13328645" cy="1913890"/>
          </a:xfrm>
        </p:grpSpPr>
        <p:sp>
          <p:nvSpPr>
            <p:cNvPr id="8" name="Freeform 8"/>
            <p:cNvSpPr/>
            <p:nvPr/>
          </p:nvSpPr>
          <p:spPr>
            <a:xfrm>
              <a:off x="0" y="0"/>
              <a:ext cx="13328645" cy="1913890"/>
            </a:xfrm>
            <a:custGeom>
              <a:avLst/>
              <a:gdLst/>
              <a:ahLst/>
              <a:cxnLst/>
              <a:rect l="l" t="t" r="r" b="b"/>
              <a:pathLst>
                <a:path w="13328645" h="1913890">
                  <a:moveTo>
                    <a:pt x="13328645" y="956945"/>
                  </a:moveTo>
                  <a:cubicBezTo>
                    <a:pt x="13328645" y="1485392"/>
                    <a:pt x="12900274" y="1913890"/>
                    <a:pt x="12371700" y="1913890"/>
                  </a:cubicBezTo>
                  <a:lnTo>
                    <a:pt x="956945" y="1913890"/>
                  </a:lnTo>
                  <a:cubicBezTo>
                    <a:pt x="428371" y="1913890"/>
                    <a:pt x="0" y="1485392"/>
                    <a:pt x="0" y="956945"/>
                  </a:cubicBezTo>
                  <a:cubicBezTo>
                    <a:pt x="0" y="428371"/>
                    <a:pt x="428371" y="0"/>
                    <a:pt x="956945" y="0"/>
                  </a:cubicBezTo>
                  <a:lnTo>
                    <a:pt x="12371700" y="0"/>
                  </a:lnTo>
                  <a:cubicBezTo>
                    <a:pt x="12900147" y="0"/>
                    <a:pt x="13328645" y="428371"/>
                    <a:pt x="13328645" y="956945"/>
                  </a:cubicBezTo>
                  <a:close/>
                </a:path>
              </a:pathLst>
            </a:custGeom>
            <a:solidFill>
              <a:srgbClr val="F8CDA2"/>
            </a:solidFill>
          </p:spPr>
        </p:sp>
      </p:grpSp>
      <p:sp>
        <p:nvSpPr>
          <p:cNvPr id="9" name="AutoShape 9"/>
          <p:cNvSpPr/>
          <p:nvPr/>
        </p:nvSpPr>
        <p:spPr>
          <a:xfrm>
            <a:off x="15555889" y="2337766"/>
            <a:ext cx="450550" cy="0"/>
          </a:xfrm>
          <a:prstGeom prst="line">
            <a:avLst/>
          </a:prstGeom>
          <a:ln w="47625" cap="rnd">
            <a:solidFill>
              <a:srgbClr val="704430"/>
            </a:solidFill>
            <a:prstDash val="solid"/>
            <a:headEnd type="none" w="sm" len="sm"/>
            <a:tailEnd type="none" w="sm" len="sm"/>
          </a:ln>
        </p:spPr>
      </p:sp>
      <p:sp>
        <p:nvSpPr>
          <p:cNvPr id="10" name="AutoShape 10"/>
          <p:cNvSpPr/>
          <p:nvPr/>
        </p:nvSpPr>
        <p:spPr>
          <a:xfrm>
            <a:off x="15555889" y="2529516"/>
            <a:ext cx="450550" cy="0"/>
          </a:xfrm>
          <a:prstGeom prst="line">
            <a:avLst/>
          </a:prstGeom>
          <a:ln w="47625" cap="rnd">
            <a:solidFill>
              <a:srgbClr val="704430"/>
            </a:solidFill>
            <a:prstDash val="solid"/>
            <a:headEnd type="none" w="sm" len="sm"/>
            <a:tailEnd type="none" w="sm" len="sm"/>
          </a:ln>
        </p:spPr>
      </p:sp>
      <p:sp>
        <p:nvSpPr>
          <p:cNvPr id="11" name="AutoShape 11"/>
          <p:cNvSpPr/>
          <p:nvPr/>
        </p:nvSpPr>
        <p:spPr>
          <a:xfrm>
            <a:off x="15555889" y="2721265"/>
            <a:ext cx="450550" cy="0"/>
          </a:xfrm>
          <a:prstGeom prst="line">
            <a:avLst/>
          </a:prstGeom>
          <a:ln w="47625" cap="rnd">
            <a:solidFill>
              <a:srgbClr val="704430"/>
            </a:solidFill>
            <a:prstDash val="solid"/>
            <a:headEnd type="none" w="sm" len="sm"/>
            <a:tailEnd type="none" w="sm" len="sm"/>
          </a:ln>
        </p:spPr>
      </p:sp>
      <p:sp>
        <p:nvSpPr>
          <p:cNvPr id="12" name="Freeform 12"/>
          <p:cNvSpPr/>
          <p:nvPr/>
        </p:nvSpPr>
        <p:spPr>
          <a:xfrm>
            <a:off x="13302388" y="2272887"/>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a:off x="14475404" y="2152301"/>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8855738" y="2272887"/>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9656501" y="2272887"/>
            <a:ext cx="394685" cy="516849"/>
          </a:xfrm>
          <a:custGeom>
            <a:avLst/>
            <a:gdLst/>
            <a:ahLst/>
            <a:cxnLst/>
            <a:rect l="l" t="t" r="r" b="b"/>
            <a:pathLst>
              <a:path w="394685" h="516849">
                <a:moveTo>
                  <a:pt x="0" y="0"/>
                </a:moveTo>
                <a:lnTo>
                  <a:pt x="394685" y="0"/>
                </a:lnTo>
                <a:lnTo>
                  <a:pt x="394685"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6" name="Freeform 16"/>
          <p:cNvSpPr/>
          <p:nvPr/>
        </p:nvSpPr>
        <p:spPr>
          <a:xfrm>
            <a:off x="1381715" y="1907845"/>
            <a:ext cx="4869590" cy="3922233"/>
          </a:xfrm>
          <a:custGeom>
            <a:avLst/>
            <a:gdLst/>
            <a:ahLst/>
            <a:cxnLst/>
            <a:rect l="l" t="t" r="r" b="b"/>
            <a:pathLst>
              <a:path w="4869590" h="3922233">
                <a:moveTo>
                  <a:pt x="0" y="0"/>
                </a:moveTo>
                <a:lnTo>
                  <a:pt x="4869589" y="0"/>
                </a:lnTo>
                <a:lnTo>
                  <a:pt x="4869589" y="3922233"/>
                </a:lnTo>
                <a:lnTo>
                  <a:pt x="0" y="3922233"/>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7" name="AutoShape 17"/>
          <p:cNvSpPr/>
          <p:nvPr/>
        </p:nvSpPr>
        <p:spPr>
          <a:xfrm>
            <a:off x="8014342" y="3331522"/>
            <a:ext cx="8453741" cy="0"/>
          </a:xfrm>
          <a:prstGeom prst="line">
            <a:avLst/>
          </a:prstGeom>
          <a:ln w="47625" cap="flat">
            <a:solidFill>
              <a:srgbClr val="704430"/>
            </a:solidFill>
            <a:prstDash val="solid"/>
            <a:headEnd type="none" w="sm" len="sm"/>
            <a:tailEnd type="none" w="sm" len="sm"/>
          </a:ln>
        </p:spPr>
      </p:sp>
      <p:sp>
        <p:nvSpPr>
          <p:cNvPr id="18" name="Freeform 18"/>
          <p:cNvSpPr/>
          <p:nvPr/>
        </p:nvSpPr>
        <p:spPr>
          <a:xfrm flipH="1">
            <a:off x="2321202" y="4612671"/>
            <a:ext cx="4906285" cy="4201564"/>
          </a:xfrm>
          <a:custGeom>
            <a:avLst/>
            <a:gdLst/>
            <a:ahLst/>
            <a:cxnLst/>
            <a:rect l="l" t="t" r="r" b="b"/>
            <a:pathLst>
              <a:path w="4906285" h="4201564">
                <a:moveTo>
                  <a:pt x="4906285" y="0"/>
                </a:moveTo>
                <a:lnTo>
                  <a:pt x="0" y="0"/>
                </a:lnTo>
                <a:lnTo>
                  <a:pt x="0" y="4201564"/>
                </a:lnTo>
                <a:lnTo>
                  <a:pt x="4906285" y="4201564"/>
                </a:lnTo>
                <a:lnTo>
                  <a:pt x="4906285"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9" name="Rectangle 18"/>
          <p:cNvSpPr/>
          <p:nvPr/>
        </p:nvSpPr>
        <p:spPr>
          <a:xfrm>
            <a:off x="9639501" y="3786929"/>
            <a:ext cx="6314549" cy="377026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en-US" sz="23900" b="1">
                <a:solidFill>
                  <a:srgbClr val="FF0000"/>
                </a:solidFill>
                <a:latin typeface="Times New Roman" panose="02020603050405020304" pitchFamily="18" charset="0"/>
                <a:ea typeface="Calibri" panose="020F0502020204030204" pitchFamily="34" charset="0"/>
              </a:rPr>
              <a:t>Bẩm</a:t>
            </a:r>
            <a:endParaRPr lang="en-GB" sz="23900">
              <a:solidFill>
                <a:srgbClr val="FF0000"/>
              </a:solidFill>
            </a:endParaRPr>
          </a:p>
        </p:txBody>
      </p:sp>
    </p:spTree>
    <p:extLst>
      <p:ext uri="{BB962C8B-B14F-4D97-AF65-F5344CB8AC3E}">
        <p14:creationId xmlns:p14="http://schemas.microsoft.com/office/powerpoint/2010/main" val="27613056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1482422" y="1274865"/>
            <a:ext cx="15323155" cy="7813469"/>
            <a:chOff x="0" y="0"/>
            <a:chExt cx="4426901" cy="2257332"/>
          </a:xfrm>
        </p:grpSpPr>
        <p:sp>
          <p:nvSpPr>
            <p:cNvPr id="4" name="Freeform 4"/>
            <p:cNvSpPr/>
            <p:nvPr/>
          </p:nvSpPr>
          <p:spPr>
            <a:xfrm>
              <a:off x="92710" y="106680"/>
              <a:ext cx="4322761" cy="2137952"/>
            </a:xfrm>
            <a:custGeom>
              <a:avLst/>
              <a:gdLst/>
              <a:ahLst/>
              <a:cxnLst/>
              <a:rect l="l" t="t" r="r" b="b"/>
              <a:pathLst>
                <a:path w="4322761" h="2137952">
                  <a:moveTo>
                    <a:pt x="4296091" y="1948722"/>
                  </a:moveTo>
                  <a:cubicBezTo>
                    <a:pt x="4296091" y="2036353"/>
                    <a:pt x="4219891" y="2107472"/>
                    <a:pt x="4138611" y="2107472"/>
                  </a:cubicBezTo>
                  <a:lnTo>
                    <a:pt x="66040" y="2107472"/>
                  </a:lnTo>
                  <a:cubicBezTo>
                    <a:pt x="43180" y="2107472"/>
                    <a:pt x="20320" y="2102393"/>
                    <a:pt x="0" y="2093503"/>
                  </a:cubicBezTo>
                  <a:cubicBezTo>
                    <a:pt x="26670" y="2121443"/>
                    <a:pt x="63500" y="2137952"/>
                    <a:pt x="121679" y="2137952"/>
                  </a:cubicBezTo>
                  <a:lnTo>
                    <a:pt x="4176711" y="2137952"/>
                  </a:lnTo>
                  <a:cubicBezTo>
                    <a:pt x="4256721" y="2137952"/>
                    <a:pt x="4322761" y="2071913"/>
                    <a:pt x="4322761" y="1991903"/>
                  </a:cubicBezTo>
                  <a:lnTo>
                    <a:pt x="4322761" y="95250"/>
                  </a:lnTo>
                  <a:cubicBezTo>
                    <a:pt x="4322761" y="58420"/>
                    <a:pt x="4308791" y="25400"/>
                    <a:pt x="4287201" y="0"/>
                  </a:cubicBezTo>
                  <a:cubicBezTo>
                    <a:pt x="4293551" y="16510"/>
                    <a:pt x="4296091" y="34290"/>
                    <a:pt x="4296091" y="52070"/>
                  </a:cubicBezTo>
                  <a:lnTo>
                    <a:pt x="4296091" y="1948722"/>
                  </a:lnTo>
                  <a:close/>
                </a:path>
              </a:pathLst>
            </a:custGeom>
            <a:solidFill>
              <a:srgbClr val="704430"/>
            </a:solidFill>
          </p:spPr>
        </p:sp>
        <p:sp>
          <p:nvSpPr>
            <p:cNvPr id="5" name="Freeform 5"/>
            <p:cNvSpPr/>
            <p:nvPr/>
          </p:nvSpPr>
          <p:spPr>
            <a:xfrm>
              <a:off x="12700" y="12700"/>
              <a:ext cx="4362131" cy="2188752"/>
            </a:xfrm>
            <a:custGeom>
              <a:avLst/>
              <a:gdLst/>
              <a:ahLst/>
              <a:cxnLst/>
              <a:rect l="l" t="t" r="r" b="b"/>
              <a:pathLst>
                <a:path w="4362131" h="2188752">
                  <a:moveTo>
                    <a:pt x="146050" y="2188752"/>
                  </a:moveTo>
                  <a:lnTo>
                    <a:pt x="4216081" y="2188752"/>
                  </a:lnTo>
                  <a:cubicBezTo>
                    <a:pt x="4296091" y="2188752"/>
                    <a:pt x="4362131" y="2122712"/>
                    <a:pt x="4362131" y="2042702"/>
                  </a:cubicBezTo>
                  <a:lnTo>
                    <a:pt x="4362131" y="146050"/>
                  </a:lnTo>
                  <a:cubicBezTo>
                    <a:pt x="4362131" y="66040"/>
                    <a:pt x="4296091" y="0"/>
                    <a:pt x="4216081" y="0"/>
                  </a:cubicBezTo>
                  <a:lnTo>
                    <a:pt x="146050" y="0"/>
                  </a:lnTo>
                  <a:cubicBezTo>
                    <a:pt x="66040" y="0"/>
                    <a:pt x="0" y="66040"/>
                    <a:pt x="0" y="146050"/>
                  </a:cubicBezTo>
                  <a:lnTo>
                    <a:pt x="0" y="2042702"/>
                  </a:lnTo>
                  <a:cubicBezTo>
                    <a:pt x="0" y="2123982"/>
                    <a:pt x="66040" y="2188752"/>
                    <a:pt x="146050" y="2188752"/>
                  </a:cubicBezTo>
                  <a:close/>
                </a:path>
              </a:pathLst>
            </a:custGeom>
            <a:solidFill>
              <a:srgbClr val="FFF3ED"/>
            </a:solidFill>
          </p:spPr>
        </p:sp>
        <p:sp>
          <p:nvSpPr>
            <p:cNvPr id="6" name="Freeform 6"/>
            <p:cNvSpPr/>
            <p:nvPr/>
          </p:nvSpPr>
          <p:spPr>
            <a:xfrm>
              <a:off x="0" y="0"/>
              <a:ext cx="4426901" cy="2257332"/>
            </a:xfrm>
            <a:custGeom>
              <a:avLst/>
              <a:gdLst/>
              <a:ahLst/>
              <a:cxnLst/>
              <a:rect l="l" t="t" r="r" b="b"/>
              <a:pathLst>
                <a:path w="4426901" h="2257332">
                  <a:moveTo>
                    <a:pt x="4363401" y="74930"/>
                  </a:moveTo>
                  <a:cubicBezTo>
                    <a:pt x="4335461" y="30480"/>
                    <a:pt x="4285931" y="0"/>
                    <a:pt x="4228781" y="0"/>
                  </a:cubicBezTo>
                  <a:lnTo>
                    <a:pt x="158750" y="0"/>
                  </a:lnTo>
                  <a:cubicBezTo>
                    <a:pt x="71120" y="0"/>
                    <a:pt x="0" y="71120"/>
                    <a:pt x="0" y="158750"/>
                  </a:cubicBezTo>
                  <a:lnTo>
                    <a:pt x="0" y="2055402"/>
                  </a:lnTo>
                  <a:cubicBezTo>
                    <a:pt x="0" y="2107473"/>
                    <a:pt x="25400" y="2153192"/>
                    <a:pt x="63500" y="2182402"/>
                  </a:cubicBezTo>
                  <a:cubicBezTo>
                    <a:pt x="91440" y="2226852"/>
                    <a:pt x="140970" y="2257332"/>
                    <a:pt x="218396" y="2257332"/>
                  </a:cubicBezTo>
                  <a:lnTo>
                    <a:pt x="4268151" y="2257332"/>
                  </a:lnTo>
                  <a:cubicBezTo>
                    <a:pt x="4355781" y="2257332"/>
                    <a:pt x="4426901" y="2186212"/>
                    <a:pt x="4426901" y="2098583"/>
                  </a:cubicBezTo>
                  <a:lnTo>
                    <a:pt x="4426901" y="201930"/>
                  </a:lnTo>
                  <a:cubicBezTo>
                    <a:pt x="4426901" y="149860"/>
                    <a:pt x="4401501" y="104140"/>
                    <a:pt x="4363401" y="74930"/>
                  </a:cubicBezTo>
                  <a:close/>
                  <a:moveTo>
                    <a:pt x="12700" y="2055402"/>
                  </a:moveTo>
                  <a:lnTo>
                    <a:pt x="12700" y="158750"/>
                  </a:lnTo>
                  <a:cubicBezTo>
                    <a:pt x="12700" y="78740"/>
                    <a:pt x="78740" y="12700"/>
                    <a:pt x="158750" y="12700"/>
                  </a:cubicBezTo>
                  <a:lnTo>
                    <a:pt x="4228781" y="12700"/>
                  </a:lnTo>
                  <a:cubicBezTo>
                    <a:pt x="4308791" y="12700"/>
                    <a:pt x="4374831" y="78740"/>
                    <a:pt x="4374831" y="158750"/>
                  </a:cubicBezTo>
                  <a:lnTo>
                    <a:pt x="4374831" y="2055402"/>
                  </a:lnTo>
                  <a:cubicBezTo>
                    <a:pt x="4374831" y="2135412"/>
                    <a:pt x="4308791" y="2201452"/>
                    <a:pt x="4228781" y="2201452"/>
                  </a:cubicBezTo>
                  <a:lnTo>
                    <a:pt x="158750" y="2201452"/>
                  </a:lnTo>
                  <a:cubicBezTo>
                    <a:pt x="78740" y="2201452"/>
                    <a:pt x="12700" y="2136682"/>
                    <a:pt x="12700" y="2055402"/>
                  </a:cubicBezTo>
                  <a:close/>
                  <a:moveTo>
                    <a:pt x="4415471" y="2098582"/>
                  </a:moveTo>
                  <a:cubicBezTo>
                    <a:pt x="4415471" y="2178592"/>
                    <a:pt x="4348161" y="2244632"/>
                    <a:pt x="4268151" y="2244632"/>
                  </a:cubicBezTo>
                  <a:lnTo>
                    <a:pt x="218396" y="2244632"/>
                  </a:lnTo>
                  <a:cubicBezTo>
                    <a:pt x="157480" y="2244632"/>
                    <a:pt x="120650" y="2228122"/>
                    <a:pt x="93980" y="2200182"/>
                  </a:cubicBezTo>
                  <a:cubicBezTo>
                    <a:pt x="114300" y="2209072"/>
                    <a:pt x="135890" y="2214152"/>
                    <a:pt x="160020" y="2214152"/>
                  </a:cubicBezTo>
                  <a:lnTo>
                    <a:pt x="4230051" y="2214152"/>
                  </a:lnTo>
                  <a:cubicBezTo>
                    <a:pt x="4317681" y="2214152"/>
                    <a:pt x="4388801" y="2143032"/>
                    <a:pt x="4388801" y="2055402"/>
                  </a:cubicBezTo>
                  <a:lnTo>
                    <a:pt x="4388801" y="158750"/>
                  </a:lnTo>
                  <a:cubicBezTo>
                    <a:pt x="4388801" y="140970"/>
                    <a:pt x="4384991" y="123190"/>
                    <a:pt x="4379911" y="106680"/>
                  </a:cubicBezTo>
                  <a:cubicBezTo>
                    <a:pt x="4401501" y="132080"/>
                    <a:pt x="4415471" y="165100"/>
                    <a:pt x="4415471" y="201930"/>
                  </a:cubicBezTo>
                  <a:lnTo>
                    <a:pt x="4415471" y="2098582"/>
                  </a:lnTo>
                  <a:close/>
                </a:path>
              </a:pathLst>
            </a:custGeom>
            <a:solidFill>
              <a:srgbClr val="704430"/>
            </a:solidFill>
          </p:spPr>
        </p:sp>
      </p:grpSp>
      <p:grpSp>
        <p:nvGrpSpPr>
          <p:cNvPr id="7" name="Group 7"/>
          <p:cNvGrpSpPr/>
          <p:nvPr/>
        </p:nvGrpSpPr>
        <p:grpSpPr>
          <a:xfrm>
            <a:off x="2537083" y="1726251"/>
            <a:ext cx="10675301" cy="823276"/>
            <a:chOff x="0" y="0"/>
            <a:chExt cx="24817148" cy="1913890"/>
          </a:xfrm>
        </p:grpSpPr>
        <p:sp>
          <p:nvSpPr>
            <p:cNvPr id="8" name="Freeform 8"/>
            <p:cNvSpPr/>
            <p:nvPr/>
          </p:nvSpPr>
          <p:spPr>
            <a:xfrm>
              <a:off x="0" y="0"/>
              <a:ext cx="24817149" cy="1913890"/>
            </a:xfrm>
            <a:custGeom>
              <a:avLst/>
              <a:gdLst/>
              <a:ahLst/>
              <a:cxnLst/>
              <a:rect l="l" t="t" r="r" b="b"/>
              <a:pathLst>
                <a:path w="24817149" h="1913890">
                  <a:moveTo>
                    <a:pt x="24817149" y="956945"/>
                  </a:moveTo>
                  <a:cubicBezTo>
                    <a:pt x="24817149" y="1485392"/>
                    <a:pt x="24388778" y="1913890"/>
                    <a:pt x="23860204" y="1913890"/>
                  </a:cubicBezTo>
                  <a:lnTo>
                    <a:pt x="956945" y="1913890"/>
                  </a:lnTo>
                  <a:cubicBezTo>
                    <a:pt x="428371" y="1913890"/>
                    <a:pt x="0" y="1485392"/>
                    <a:pt x="0" y="956945"/>
                  </a:cubicBezTo>
                  <a:cubicBezTo>
                    <a:pt x="0" y="428371"/>
                    <a:pt x="428371" y="0"/>
                    <a:pt x="956945" y="0"/>
                  </a:cubicBezTo>
                  <a:lnTo>
                    <a:pt x="23860204" y="0"/>
                  </a:lnTo>
                  <a:cubicBezTo>
                    <a:pt x="24388651" y="0"/>
                    <a:pt x="24817149" y="428371"/>
                    <a:pt x="24817149" y="956945"/>
                  </a:cubicBezTo>
                  <a:close/>
                </a:path>
              </a:pathLst>
            </a:custGeom>
            <a:solidFill>
              <a:srgbClr val="B9DDBF"/>
            </a:solidFill>
          </p:spPr>
        </p:sp>
      </p:grpSp>
      <p:sp>
        <p:nvSpPr>
          <p:cNvPr id="9" name="AutoShape 9"/>
          <p:cNvSpPr/>
          <p:nvPr/>
        </p:nvSpPr>
        <p:spPr>
          <a:xfrm>
            <a:off x="15233677" y="1922327"/>
            <a:ext cx="450550" cy="0"/>
          </a:xfrm>
          <a:prstGeom prst="line">
            <a:avLst/>
          </a:prstGeom>
          <a:ln w="47625" cap="rnd">
            <a:solidFill>
              <a:srgbClr val="704430"/>
            </a:solidFill>
            <a:prstDash val="solid"/>
            <a:headEnd type="none" w="sm" len="sm"/>
            <a:tailEnd type="none" w="sm" len="sm"/>
          </a:ln>
        </p:spPr>
      </p:sp>
      <p:sp>
        <p:nvSpPr>
          <p:cNvPr id="10" name="AutoShape 10"/>
          <p:cNvSpPr/>
          <p:nvPr/>
        </p:nvSpPr>
        <p:spPr>
          <a:xfrm>
            <a:off x="15233677" y="2114076"/>
            <a:ext cx="450550" cy="0"/>
          </a:xfrm>
          <a:prstGeom prst="line">
            <a:avLst/>
          </a:prstGeom>
          <a:ln w="47625" cap="rnd">
            <a:solidFill>
              <a:srgbClr val="704430"/>
            </a:solidFill>
            <a:prstDash val="solid"/>
            <a:headEnd type="none" w="sm" len="sm"/>
            <a:tailEnd type="none" w="sm" len="sm"/>
          </a:ln>
        </p:spPr>
      </p:sp>
      <p:sp>
        <p:nvSpPr>
          <p:cNvPr id="11" name="AutoShape 11"/>
          <p:cNvSpPr/>
          <p:nvPr/>
        </p:nvSpPr>
        <p:spPr>
          <a:xfrm>
            <a:off x="15233677" y="2305825"/>
            <a:ext cx="450550" cy="0"/>
          </a:xfrm>
          <a:prstGeom prst="line">
            <a:avLst/>
          </a:prstGeom>
          <a:ln w="47625" cap="rnd">
            <a:solidFill>
              <a:srgbClr val="704430"/>
            </a:solidFill>
            <a:prstDash val="solid"/>
            <a:headEnd type="none" w="sm" len="sm"/>
            <a:tailEnd type="none" w="sm" len="sm"/>
          </a:ln>
        </p:spPr>
      </p:sp>
      <p:sp>
        <p:nvSpPr>
          <p:cNvPr id="12" name="Freeform 12"/>
          <p:cNvSpPr/>
          <p:nvPr/>
        </p:nvSpPr>
        <p:spPr>
          <a:xfrm>
            <a:off x="12401210" y="1857447"/>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a:off x="13795144" y="1736861"/>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2873652" y="1857447"/>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3674416" y="1857447"/>
            <a:ext cx="394685" cy="516849"/>
          </a:xfrm>
          <a:custGeom>
            <a:avLst/>
            <a:gdLst/>
            <a:ahLst/>
            <a:cxnLst/>
            <a:rect l="l" t="t" r="r" b="b"/>
            <a:pathLst>
              <a:path w="394685" h="516849">
                <a:moveTo>
                  <a:pt x="0" y="0"/>
                </a:moveTo>
                <a:lnTo>
                  <a:pt x="394684" y="0"/>
                </a:lnTo>
                <a:lnTo>
                  <a:pt x="394684"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6" name="Freeform 16"/>
          <p:cNvSpPr/>
          <p:nvPr/>
        </p:nvSpPr>
        <p:spPr>
          <a:xfrm flipH="1">
            <a:off x="14553165" y="3409145"/>
            <a:ext cx="2149699" cy="3671846"/>
          </a:xfrm>
          <a:custGeom>
            <a:avLst/>
            <a:gdLst/>
            <a:ahLst/>
            <a:cxnLst/>
            <a:rect l="l" t="t" r="r" b="b"/>
            <a:pathLst>
              <a:path w="2149699" h="3671846">
                <a:moveTo>
                  <a:pt x="2149699" y="0"/>
                </a:moveTo>
                <a:lnTo>
                  <a:pt x="0" y="0"/>
                </a:lnTo>
                <a:lnTo>
                  <a:pt x="0" y="3671846"/>
                </a:lnTo>
                <a:lnTo>
                  <a:pt x="2149699" y="3671846"/>
                </a:lnTo>
                <a:lnTo>
                  <a:pt x="2149699"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7" name="Freeform 17"/>
          <p:cNvSpPr/>
          <p:nvPr/>
        </p:nvSpPr>
        <p:spPr>
          <a:xfrm>
            <a:off x="13105788" y="5820878"/>
            <a:ext cx="2624940" cy="3437422"/>
          </a:xfrm>
          <a:custGeom>
            <a:avLst/>
            <a:gdLst/>
            <a:ahLst/>
            <a:cxnLst/>
            <a:rect l="l" t="t" r="r" b="b"/>
            <a:pathLst>
              <a:path w="2624940" h="3437422">
                <a:moveTo>
                  <a:pt x="0" y="0"/>
                </a:moveTo>
                <a:lnTo>
                  <a:pt x="2624940" y="0"/>
                </a:lnTo>
                <a:lnTo>
                  <a:pt x="2624940" y="3437422"/>
                </a:lnTo>
                <a:lnTo>
                  <a:pt x="0" y="3437422"/>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8" name="Freeform 18"/>
          <p:cNvSpPr/>
          <p:nvPr/>
        </p:nvSpPr>
        <p:spPr>
          <a:xfrm>
            <a:off x="1104178" y="3843936"/>
            <a:ext cx="4061032" cy="6474110"/>
          </a:xfrm>
          <a:custGeom>
            <a:avLst/>
            <a:gdLst/>
            <a:ahLst/>
            <a:cxnLst/>
            <a:rect l="l" t="t" r="r" b="b"/>
            <a:pathLst>
              <a:path w="4061032" h="6474110">
                <a:moveTo>
                  <a:pt x="0" y="0"/>
                </a:moveTo>
                <a:lnTo>
                  <a:pt x="4061032" y="0"/>
                </a:lnTo>
                <a:lnTo>
                  <a:pt x="4061032" y="6474110"/>
                </a:lnTo>
                <a:lnTo>
                  <a:pt x="0" y="6474110"/>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19" name="TextBox 19"/>
          <p:cNvSpPr txBox="1"/>
          <p:nvPr/>
        </p:nvSpPr>
        <p:spPr>
          <a:xfrm>
            <a:off x="3789072" y="2918786"/>
            <a:ext cx="10160093" cy="4431983"/>
          </a:xfrm>
          <a:prstGeom prst="rect">
            <a:avLst/>
          </a:prstGeom>
        </p:spPr>
        <p:txBody>
          <a:bodyPr wrap="square" lIns="0" tIns="0" rIns="0" bIns="0" rtlCol="0" anchor="t">
            <a:spAutoFit/>
          </a:bodyPr>
          <a:lstStyle/>
          <a:p>
            <a:pPr algn="ctr"/>
            <a:r>
              <a:rPr lang="en-US" sz="96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HOẠT ĐỘNG </a:t>
            </a:r>
            <a:r>
              <a:rPr lang="en-US" sz="9600" b="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a:t>
            </a:r>
            <a:r>
              <a:rPr lang="en-US" sz="96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HÌNH THÀNH KIẾN THỨC MỚI</a:t>
            </a:r>
            <a:endParaRPr lang="en-GB" sz="96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290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5895066" y="3453593"/>
            <a:ext cx="11783333" cy="6833407"/>
            <a:chOff x="0" y="0"/>
            <a:chExt cx="2999863" cy="1357400"/>
          </a:xfrm>
        </p:grpSpPr>
        <p:sp>
          <p:nvSpPr>
            <p:cNvPr id="4" name="Freeform 4"/>
            <p:cNvSpPr/>
            <p:nvPr/>
          </p:nvSpPr>
          <p:spPr>
            <a:xfrm>
              <a:off x="92710" y="106680"/>
              <a:ext cx="2895723" cy="1238020"/>
            </a:xfrm>
            <a:custGeom>
              <a:avLst/>
              <a:gdLst/>
              <a:ahLst/>
              <a:cxnLst/>
              <a:rect l="l" t="t" r="r" b="b"/>
              <a:pathLst>
                <a:path w="2895723" h="1238020">
                  <a:moveTo>
                    <a:pt x="2869052" y="1048790"/>
                  </a:moveTo>
                  <a:cubicBezTo>
                    <a:pt x="2869052" y="1136420"/>
                    <a:pt x="2792852" y="1207541"/>
                    <a:pt x="2711573" y="1207541"/>
                  </a:cubicBezTo>
                  <a:lnTo>
                    <a:pt x="66040" y="1207541"/>
                  </a:lnTo>
                  <a:cubicBezTo>
                    <a:pt x="43180" y="1207541"/>
                    <a:pt x="20320" y="1202461"/>
                    <a:pt x="0" y="1193570"/>
                  </a:cubicBezTo>
                  <a:cubicBezTo>
                    <a:pt x="26670" y="1221511"/>
                    <a:pt x="63500" y="1238020"/>
                    <a:pt x="112583" y="1238020"/>
                  </a:cubicBezTo>
                  <a:lnTo>
                    <a:pt x="2749673" y="1238020"/>
                  </a:lnTo>
                  <a:cubicBezTo>
                    <a:pt x="2829683" y="1238020"/>
                    <a:pt x="2895723" y="1171981"/>
                    <a:pt x="2895723" y="1091970"/>
                  </a:cubicBezTo>
                  <a:lnTo>
                    <a:pt x="2895723" y="95250"/>
                  </a:lnTo>
                  <a:cubicBezTo>
                    <a:pt x="2895723" y="58420"/>
                    <a:pt x="2881752" y="25400"/>
                    <a:pt x="2860162" y="0"/>
                  </a:cubicBezTo>
                  <a:cubicBezTo>
                    <a:pt x="2866512" y="16510"/>
                    <a:pt x="2869052" y="34290"/>
                    <a:pt x="2869052" y="52070"/>
                  </a:cubicBezTo>
                  <a:lnTo>
                    <a:pt x="2869052" y="1048790"/>
                  </a:lnTo>
                  <a:close/>
                </a:path>
              </a:pathLst>
            </a:custGeom>
            <a:solidFill>
              <a:srgbClr val="704430"/>
            </a:solidFill>
          </p:spPr>
        </p:sp>
        <p:sp>
          <p:nvSpPr>
            <p:cNvPr id="5" name="Freeform 5"/>
            <p:cNvSpPr/>
            <p:nvPr/>
          </p:nvSpPr>
          <p:spPr>
            <a:xfrm>
              <a:off x="12700" y="12700"/>
              <a:ext cx="2935093" cy="1288821"/>
            </a:xfrm>
            <a:custGeom>
              <a:avLst/>
              <a:gdLst/>
              <a:ahLst/>
              <a:cxnLst/>
              <a:rect l="l" t="t" r="r" b="b"/>
              <a:pathLst>
                <a:path w="2935093" h="1288821">
                  <a:moveTo>
                    <a:pt x="146050" y="1288821"/>
                  </a:moveTo>
                  <a:lnTo>
                    <a:pt x="2789043" y="1288821"/>
                  </a:lnTo>
                  <a:cubicBezTo>
                    <a:pt x="2869053" y="1288821"/>
                    <a:pt x="2935093" y="1222780"/>
                    <a:pt x="2935093" y="1142770"/>
                  </a:cubicBezTo>
                  <a:lnTo>
                    <a:pt x="2935093" y="146050"/>
                  </a:lnTo>
                  <a:cubicBezTo>
                    <a:pt x="2935093" y="66040"/>
                    <a:pt x="2869053" y="0"/>
                    <a:pt x="2789043" y="0"/>
                  </a:cubicBezTo>
                  <a:lnTo>
                    <a:pt x="146050" y="0"/>
                  </a:lnTo>
                  <a:cubicBezTo>
                    <a:pt x="66040" y="0"/>
                    <a:pt x="0" y="66040"/>
                    <a:pt x="0" y="146050"/>
                  </a:cubicBezTo>
                  <a:lnTo>
                    <a:pt x="0" y="1142770"/>
                  </a:lnTo>
                  <a:cubicBezTo>
                    <a:pt x="0" y="1224050"/>
                    <a:pt x="66040" y="1288821"/>
                    <a:pt x="146050" y="1288821"/>
                  </a:cubicBezTo>
                  <a:close/>
                </a:path>
              </a:pathLst>
            </a:custGeom>
            <a:solidFill>
              <a:srgbClr val="FFF3ED"/>
            </a:solidFill>
          </p:spPr>
        </p:sp>
        <p:sp>
          <p:nvSpPr>
            <p:cNvPr id="6" name="Freeform 6"/>
            <p:cNvSpPr/>
            <p:nvPr/>
          </p:nvSpPr>
          <p:spPr>
            <a:xfrm>
              <a:off x="0" y="0"/>
              <a:ext cx="2999863" cy="1357400"/>
            </a:xfrm>
            <a:custGeom>
              <a:avLst/>
              <a:gdLst/>
              <a:ahLst/>
              <a:cxnLst/>
              <a:rect l="l" t="t" r="r" b="b"/>
              <a:pathLst>
                <a:path w="2999863" h="1357400">
                  <a:moveTo>
                    <a:pt x="2936363" y="74930"/>
                  </a:moveTo>
                  <a:cubicBezTo>
                    <a:pt x="2908423" y="30480"/>
                    <a:pt x="2858893" y="0"/>
                    <a:pt x="2801743" y="0"/>
                  </a:cubicBezTo>
                  <a:lnTo>
                    <a:pt x="158750" y="0"/>
                  </a:lnTo>
                  <a:cubicBezTo>
                    <a:pt x="71120" y="0"/>
                    <a:pt x="0" y="71120"/>
                    <a:pt x="0" y="158750"/>
                  </a:cubicBezTo>
                  <a:lnTo>
                    <a:pt x="0" y="1155470"/>
                  </a:lnTo>
                  <a:cubicBezTo>
                    <a:pt x="0" y="1207540"/>
                    <a:pt x="25400" y="1253260"/>
                    <a:pt x="63500" y="1282471"/>
                  </a:cubicBezTo>
                  <a:cubicBezTo>
                    <a:pt x="91440" y="1326921"/>
                    <a:pt x="140970" y="1357400"/>
                    <a:pt x="207881" y="1357400"/>
                  </a:cubicBezTo>
                  <a:lnTo>
                    <a:pt x="2841113" y="1357400"/>
                  </a:lnTo>
                  <a:cubicBezTo>
                    <a:pt x="2928743" y="1357400"/>
                    <a:pt x="2999863" y="1286281"/>
                    <a:pt x="2999863" y="1198650"/>
                  </a:cubicBezTo>
                  <a:lnTo>
                    <a:pt x="2999863" y="201930"/>
                  </a:lnTo>
                  <a:cubicBezTo>
                    <a:pt x="2999862" y="149860"/>
                    <a:pt x="2974462" y="104140"/>
                    <a:pt x="2936363" y="74930"/>
                  </a:cubicBezTo>
                  <a:close/>
                  <a:moveTo>
                    <a:pt x="12700" y="1155470"/>
                  </a:moveTo>
                  <a:lnTo>
                    <a:pt x="12700" y="158750"/>
                  </a:lnTo>
                  <a:cubicBezTo>
                    <a:pt x="12700" y="78740"/>
                    <a:pt x="78740" y="12700"/>
                    <a:pt x="158750" y="12700"/>
                  </a:cubicBezTo>
                  <a:lnTo>
                    <a:pt x="2801743" y="12700"/>
                  </a:lnTo>
                  <a:cubicBezTo>
                    <a:pt x="2881753" y="12700"/>
                    <a:pt x="2947793" y="78740"/>
                    <a:pt x="2947793" y="158750"/>
                  </a:cubicBezTo>
                  <a:lnTo>
                    <a:pt x="2947793" y="1155470"/>
                  </a:lnTo>
                  <a:cubicBezTo>
                    <a:pt x="2947793" y="1235480"/>
                    <a:pt x="2881753" y="1301521"/>
                    <a:pt x="2801743" y="1301521"/>
                  </a:cubicBezTo>
                  <a:lnTo>
                    <a:pt x="158750" y="1301521"/>
                  </a:lnTo>
                  <a:cubicBezTo>
                    <a:pt x="78740" y="1301521"/>
                    <a:pt x="12700" y="1236750"/>
                    <a:pt x="12700" y="1155470"/>
                  </a:cubicBezTo>
                  <a:close/>
                  <a:moveTo>
                    <a:pt x="2988433" y="1198650"/>
                  </a:moveTo>
                  <a:cubicBezTo>
                    <a:pt x="2988433" y="1278661"/>
                    <a:pt x="2921122" y="1344700"/>
                    <a:pt x="2841113" y="1344700"/>
                  </a:cubicBezTo>
                  <a:lnTo>
                    <a:pt x="207881" y="1344700"/>
                  </a:lnTo>
                  <a:cubicBezTo>
                    <a:pt x="157480" y="1344700"/>
                    <a:pt x="120650" y="1328190"/>
                    <a:pt x="93980" y="1300250"/>
                  </a:cubicBezTo>
                  <a:cubicBezTo>
                    <a:pt x="114300" y="1309140"/>
                    <a:pt x="135890" y="1314221"/>
                    <a:pt x="160020" y="1314221"/>
                  </a:cubicBezTo>
                  <a:lnTo>
                    <a:pt x="2803013" y="1314221"/>
                  </a:lnTo>
                  <a:cubicBezTo>
                    <a:pt x="2890643" y="1314221"/>
                    <a:pt x="2961763" y="1243100"/>
                    <a:pt x="2961763" y="1155470"/>
                  </a:cubicBezTo>
                  <a:lnTo>
                    <a:pt x="2961763" y="158750"/>
                  </a:lnTo>
                  <a:cubicBezTo>
                    <a:pt x="2961763" y="140970"/>
                    <a:pt x="2957953" y="123190"/>
                    <a:pt x="2952872" y="106680"/>
                  </a:cubicBezTo>
                  <a:cubicBezTo>
                    <a:pt x="2974463" y="132080"/>
                    <a:pt x="2988433" y="165100"/>
                    <a:pt x="2988433" y="201930"/>
                  </a:cubicBezTo>
                  <a:lnTo>
                    <a:pt x="2988433" y="1198650"/>
                  </a:lnTo>
                  <a:close/>
                </a:path>
              </a:pathLst>
            </a:custGeom>
            <a:solidFill>
              <a:srgbClr val="704430"/>
            </a:solidFill>
          </p:spPr>
        </p:sp>
      </p:grpSp>
      <p:grpSp>
        <p:nvGrpSpPr>
          <p:cNvPr id="7" name="Group 7"/>
          <p:cNvGrpSpPr/>
          <p:nvPr/>
        </p:nvGrpSpPr>
        <p:grpSpPr>
          <a:xfrm>
            <a:off x="5895067" y="342901"/>
            <a:ext cx="11337018" cy="3077786"/>
            <a:chOff x="0" y="0"/>
            <a:chExt cx="16435575" cy="1913890"/>
          </a:xfrm>
        </p:grpSpPr>
        <p:sp>
          <p:nvSpPr>
            <p:cNvPr id="8" name="Freeform 8"/>
            <p:cNvSpPr/>
            <p:nvPr/>
          </p:nvSpPr>
          <p:spPr>
            <a:xfrm>
              <a:off x="0" y="0"/>
              <a:ext cx="16435575" cy="1913890"/>
            </a:xfrm>
            <a:custGeom>
              <a:avLst/>
              <a:gdLst/>
              <a:ahLst/>
              <a:cxnLst/>
              <a:rect l="l" t="t" r="r" b="b"/>
              <a:pathLst>
                <a:path w="16435575" h="1913890">
                  <a:moveTo>
                    <a:pt x="16435575" y="956945"/>
                  </a:moveTo>
                  <a:cubicBezTo>
                    <a:pt x="16435575" y="1485392"/>
                    <a:pt x="16007204" y="1913890"/>
                    <a:pt x="15478630" y="1913890"/>
                  </a:cubicBezTo>
                  <a:lnTo>
                    <a:pt x="956945" y="1913890"/>
                  </a:lnTo>
                  <a:cubicBezTo>
                    <a:pt x="428371" y="1913890"/>
                    <a:pt x="0" y="1485392"/>
                    <a:pt x="0" y="956945"/>
                  </a:cubicBezTo>
                  <a:cubicBezTo>
                    <a:pt x="0" y="428371"/>
                    <a:pt x="428371" y="0"/>
                    <a:pt x="956945" y="0"/>
                  </a:cubicBezTo>
                  <a:lnTo>
                    <a:pt x="15478630" y="0"/>
                  </a:lnTo>
                  <a:cubicBezTo>
                    <a:pt x="16007077" y="0"/>
                    <a:pt x="16435575" y="428371"/>
                    <a:pt x="16435575" y="956945"/>
                  </a:cubicBezTo>
                  <a:close/>
                </a:path>
              </a:pathLst>
            </a:custGeom>
            <a:solidFill>
              <a:srgbClr val="FFF3ED"/>
            </a:solidFill>
          </p:spPr>
        </p:sp>
      </p:grpSp>
      <p:sp>
        <p:nvSpPr>
          <p:cNvPr id="9" name="Freeform 9"/>
          <p:cNvSpPr/>
          <p:nvPr/>
        </p:nvSpPr>
        <p:spPr>
          <a:xfrm>
            <a:off x="5621758" y="1341863"/>
            <a:ext cx="535653" cy="606973"/>
          </a:xfrm>
          <a:custGeom>
            <a:avLst/>
            <a:gdLst/>
            <a:ahLst/>
            <a:cxnLst/>
            <a:rect l="l" t="t" r="r" b="b"/>
            <a:pathLst>
              <a:path w="535653" h="606973">
                <a:moveTo>
                  <a:pt x="0" y="0"/>
                </a:moveTo>
                <a:lnTo>
                  <a:pt x="535654" y="0"/>
                </a:lnTo>
                <a:lnTo>
                  <a:pt x="535654" y="606973"/>
                </a:lnTo>
                <a:lnTo>
                  <a:pt x="0" y="606973"/>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0" name="Freeform 10"/>
          <p:cNvSpPr/>
          <p:nvPr/>
        </p:nvSpPr>
        <p:spPr>
          <a:xfrm>
            <a:off x="1234839" y="5949539"/>
            <a:ext cx="5170490" cy="2942479"/>
          </a:xfrm>
          <a:custGeom>
            <a:avLst/>
            <a:gdLst/>
            <a:ahLst/>
            <a:cxnLst/>
            <a:rect l="l" t="t" r="r" b="b"/>
            <a:pathLst>
              <a:path w="5170490" h="2942479">
                <a:moveTo>
                  <a:pt x="0" y="0"/>
                </a:moveTo>
                <a:lnTo>
                  <a:pt x="5170490" y="0"/>
                </a:lnTo>
                <a:lnTo>
                  <a:pt x="5170490" y="2942478"/>
                </a:lnTo>
                <a:lnTo>
                  <a:pt x="0" y="2942478"/>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1" name="Freeform 11"/>
          <p:cNvSpPr/>
          <p:nvPr/>
        </p:nvSpPr>
        <p:spPr>
          <a:xfrm>
            <a:off x="1234839" y="1341863"/>
            <a:ext cx="3532843" cy="3736661"/>
          </a:xfrm>
          <a:custGeom>
            <a:avLst/>
            <a:gdLst/>
            <a:ahLst/>
            <a:cxnLst/>
            <a:rect l="l" t="t" r="r" b="b"/>
            <a:pathLst>
              <a:path w="3532843" h="3736661">
                <a:moveTo>
                  <a:pt x="0" y="0"/>
                </a:moveTo>
                <a:lnTo>
                  <a:pt x="3532844" y="0"/>
                </a:lnTo>
                <a:lnTo>
                  <a:pt x="3532844" y="3736661"/>
                </a:lnTo>
                <a:lnTo>
                  <a:pt x="0" y="3736661"/>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2" name="TextBox 12"/>
          <p:cNvSpPr txBox="1"/>
          <p:nvPr/>
        </p:nvSpPr>
        <p:spPr>
          <a:xfrm>
            <a:off x="7707210" y="646710"/>
            <a:ext cx="10916166" cy="677108"/>
          </a:xfrm>
          <a:prstGeom prst="rect">
            <a:avLst/>
          </a:prstGeom>
        </p:spPr>
        <p:txBody>
          <a:bodyPr wrap="square" lIns="0" tIns="0" rIns="0" bIns="0" rtlCol="0" anchor="t">
            <a:spAutoFit/>
          </a:bodyPr>
          <a:lstStyle/>
          <a:p>
            <a:r>
              <a:rPr lang="de-DE" sz="4400" b="1">
                <a:latin typeface="Times New Roman" panose="02020603050405020304" pitchFamily="18" charset="0"/>
                <a:cs typeface="Times New Roman" panose="02020603050405020304" pitchFamily="18" charset="0"/>
              </a:rPr>
              <a:t>I. ĐỌC- TÌM HIỂU CHUNG</a:t>
            </a:r>
            <a:endParaRPr lang="en-GB" sz="4400">
              <a:latin typeface="Times New Roman" panose="02020603050405020304" pitchFamily="18" charset="0"/>
              <a:cs typeface="Times New Roman" panose="02020603050405020304" pitchFamily="18" charset="0"/>
            </a:endParaRPr>
          </a:p>
        </p:txBody>
      </p:sp>
      <p:sp>
        <p:nvSpPr>
          <p:cNvPr id="14" name="Rectangle 13"/>
          <p:cNvSpPr/>
          <p:nvPr/>
        </p:nvSpPr>
        <p:spPr>
          <a:xfrm>
            <a:off x="8439050" y="1381973"/>
            <a:ext cx="5679760" cy="884794"/>
          </a:xfrm>
          <a:prstGeom prst="rect">
            <a:avLst/>
          </a:prstGeom>
        </p:spPr>
        <p:txBody>
          <a:bodyPr wrap="none">
            <a:spAutoFit/>
          </a:bodyPr>
          <a:lstStyle/>
          <a:p>
            <a:pPr algn="just">
              <a:lnSpc>
                <a:spcPct val="130000"/>
              </a:lnSpc>
              <a:spcAft>
                <a:spcPts val="0"/>
              </a:spcAft>
            </a:pPr>
            <a:r>
              <a:rPr lang="de-DE" sz="44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Đọc, tìm hiểu từ khó</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14"/>
          <p:cNvSpPr/>
          <p:nvPr/>
        </p:nvSpPr>
        <p:spPr>
          <a:xfrm>
            <a:off x="8370391" y="2417783"/>
            <a:ext cx="6605719" cy="884794"/>
          </a:xfrm>
          <a:prstGeom prst="rect">
            <a:avLst/>
          </a:prstGeom>
        </p:spPr>
        <p:txBody>
          <a:bodyPr wrap="none">
            <a:spAutoFit/>
          </a:bodyPr>
          <a:lstStyle/>
          <a:p>
            <a:pPr algn="just">
              <a:lnSpc>
                <a:spcPct val="130000"/>
              </a:lnSpc>
              <a:spcAft>
                <a:spcPts val="0"/>
              </a:spcAft>
            </a:pPr>
            <a:r>
              <a:rPr lang="de-DE" sz="44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44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Tìm hiểu chung</a:t>
            </a:r>
            <a:r>
              <a:rPr lang="de-DE" sz="44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văn bản</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4162489925"/>
              </p:ext>
            </p:extLst>
          </p:nvPr>
        </p:nvGraphicFramePr>
        <p:xfrm>
          <a:off x="6865677" y="4747539"/>
          <a:ext cx="9842110" cy="5115052"/>
        </p:xfrm>
        <a:graphic>
          <a:graphicData uri="http://schemas.openxmlformats.org/drawingml/2006/table">
            <a:tbl>
              <a:tblPr firstRow="1" firstCol="1" bandRow="1" bandCol="1">
                <a:effectLst>
                  <a:outerShdw blurRad="50800" dist="38100" algn="l" rotWithShape="0">
                    <a:prstClr val="black">
                      <a:alpha val="40000"/>
                    </a:prstClr>
                  </a:outerShdw>
                </a:effectLst>
              </a:tblPr>
              <a:tblGrid>
                <a:gridCol w="6565510"/>
                <a:gridCol w="3276600"/>
              </a:tblGrid>
              <a:tr h="847852">
                <a:tc gridSpan="2">
                  <a:txBody>
                    <a:bodyPr/>
                    <a:lstStyle/>
                    <a:p>
                      <a:pPr algn="ctr">
                        <a:lnSpc>
                          <a:spcPct val="100000"/>
                        </a:lnSpc>
                        <a:spcAft>
                          <a:spcPts val="0"/>
                        </a:spcAft>
                      </a:pPr>
                      <a:r>
                        <a:rPr lang="vi-VN" sz="4000">
                          <a:effectLst/>
                          <a:latin typeface="Times New Roman" panose="02020603050405020304" pitchFamily="18" charset="0"/>
                          <a:ea typeface="Times New Roman" panose="02020603050405020304" pitchFamily="18" charset="0"/>
                          <a:cs typeface="Times New Roman" panose="02020603050405020304" pitchFamily="18" charset="0"/>
                        </a:rPr>
                        <a:t>Tìm hiểu chung về văn bản</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40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 nói khoác”</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hMerge="1">
                  <a:txBody>
                    <a:bodyPr/>
                    <a:lstStyle/>
                    <a:p>
                      <a:endParaRPr lang="en-GB"/>
                    </a:p>
                  </a:txBody>
                  <a:tcPr/>
                </a:tc>
              </a:tr>
              <a:tr h="423926">
                <a:tc>
                  <a:txBody>
                    <a:bodyPr/>
                    <a:lstStyle/>
                    <a:p>
                      <a:pPr algn="just">
                        <a:lnSpc>
                          <a:spcPct val="10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Xuất xứ</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vi-VN" sz="4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3926">
                <a:tc>
                  <a:txBody>
                    <a:bodyPr/>
                    <a:lstStyle/>
                    <a:p>
                      <a:pPr algn="just">
                        <a:lnSpc>
                          <a:spcPct val="10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 loại</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vi-VN" sz="4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3926">
                <a:tc>
                  <a:txBody>
                    <a:bodyPr/>
                    <a:lstStyle/>
                    <a:p>
                      <a:pPr algn="just">
                        <a:lnSpc>
                          <a:spcPct val="10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 vật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vi-VN" sz="4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7852">
                <a:tc>
                  <a:txBody>
                    <a:bodyPr/>
                    <a:lstStyle/>
                    <a:p>
                      <a:pPr algn="just">
                        <a:lnSpc>
                          <a:spcPct val="10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 thức biểu đạt chính</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vi-VN" sz="4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3926">
                <a:tc>
                  <a:txBody>
                    <a:bodyPr/>
                    <a:lstStyle/>
                    <a:p>
                      <a:pPr algn="just">
                        <a:lnSpc>
                          <a:spcPct val="10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Ngôi kể</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vi-VN" sz="4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3926">
                <a:tc>
                  <a:txBody>
                    <a:bodyPr/>
                    <a:lstStyle/>
                    <a:p>
                      <a:pPr algn="just">
                        <a:lnSpc>
                          <a:spcPct val="10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 tài</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vi-VN" sz="4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7" name="Rectangle 16"/>
          <p:cNvSpPr/>
          <p:nvPr/>
        </p:nvSpPr>
        <p:spPr>
          <a:xfrm>
            <a:off x="9427909" y="3716133"/>
            <a:ext cx="4825360" cy="769441"/>
          </a:xfrm>
          <a:prstGeom prst="rect">
            <a:avLst/>
          </a:prstGeom>
        </p:spPr>
        <p:txBody>
          <a:bodyPr wrap="none">
            <a:spAutoFit/>
          </a:bodyPr>
          <a:lstStyle/>
          <a:p>
            <a:r>
              <a:rPr lang="vi-VN" sz="4400" b="1">
                <a:solidFill>
                  <a:srgbClr val="C00000"/>
                </a:solidFill>
                <a:latin typeface="Times New Roman" panose="02020603050405020304" pitchFamily="18" charset="0"/>
                <a:ea typeface="MS Mincho"/>
                <a:cs typeface="Times New Roman" panose="02020603050405020304" pitchFamily="18" charset="0"/>
              </a:rPr>
              <a:t>P</a:t>
            </a:r>
            <a:r>
              <a:rPr lang="vi-VN" sz="4400" b="1" smtClean="0">
                <a:solidFill>
                  <a:srgbClr val="C00000"/>
                </a:solidFill>
                <a:latin typeface="Times New Roman" panose="02020603050405020304" pitchFamily="18" charset="0"/>
                <a:ea typeface="MS Mincho"/>
                <a:cs typeface="Times New Roman" panose="02020603050405020304" pitchFamily="18" charset="0"/>
              </a:rPr>
              <a:t>hiếu </a:t>
            </a:r>
            <a:r>
              <a:rPr lang="vi-VN" sz="4400" b="1">
                <a:solidFill>
                  <a:srgbClr val="C00000"/>
                </a:solidFill>
                <a:latin typeface="Times New Roman" panose="02020603050405020304" pitchFamily="18" charset="0"/>
                <a:ea typeface="MS Mincho"/>
                <a:cs typeface="Times New Roman" panose="02020603050405020304" pitchFamily="18" charset="0"/>
              </a:rPr>
              <a:t>học tập số 01</a:t>
            </a:r>
            <a:endParaRPr lang="en-GB" sz="4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8891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5895066" y="723900"/>
            <a:ext cx="12011933" cy="8210550"/>
            <a:chOff x="0" y="0"/>
            <a:chExt cx="2999863" cy="1357400"/>
          </a:xfrm>
        </p:grpSpPr>
        <p:sp>
          <p:nvSpPr>
            <p:cNvPr id="4" name="Freeform 4"/>
            <p:cNvSpPr/>
            <p:nvPr/>
          </p:nvSpPr>
          <p:spPr>
            <a:xfrm>
              <a:off x="92710" y="106680"/>
              <a:ext cx="2895723" cy="1238020"/>
            </a:xfrm>
            <a:custGeom>
              <a:avLst/>
              <a:gdLst/>
              <a:ahLst/>
              <a:cxnLst/>
              <a:rect l="l" t="t" r="r" b="b"/>
              <a:pathLst>
                <a:path w="2895723" h="1238020">
                  <a:moveTo>
                    <a:pt x="2869052" y="1048790"/>
                  </a:moveTo>
                  <a:cubicBezTo>
                    <a:pt x="2869052" y="1136420"/>
                    <a:pt x="2792852" y="1207541"/>
                    <a:pt x="2711573" y="1207541"/>
                  </a:cubicBezTo>
                  <a:lnTo>
                    <a:pt x="66040" y="1207541"/>
                  </a:lnTo>
                  <a:cubicBezTo>
                    <a:pt x="43180" y="1207541"/>
                    <a:pt x="20320" y="1202461"/>
                    <a:pt x="0" y="1193570"/>
                  </a:cubicBezTo>
                  <a:cubicBezTo>
                    <a:pt x="26670" y="1221511"/>
                    <a:pt x="63500" y="1238020"/>
                    <a:pt x="112583" y="1238020"/>
                  </a:cubicBezTo>
                  <a:lnTo>
                    <a:pt x="2749673" y="1238020"/>
                  </a:lnTo>
                  <a:cubicBezTo>
                    <a:pt x="2829683" y="1238020"/>
                    <a:pt x="2895723" y="1171981"/>
                    <a:pt x="2895723" y="1091970"/>
                  </a:cubicBezTo>
                  <a:lnTo>
                    <a:pt x="2895723" y="95250"/>
                  </a:lnTo>
                  <a:cubicBezTo>
                    <a:pt x="2895723" y="58420"/>
                    <a:pt x="2881752" y="25400"/>
                    <a:pt x="2860162" y="0"/>
                  </a:cubicBezTo>
                  <a:cubicBezTo>
                    <a:pt x="2866512" y="16510"/>
                    <a:pt x="2869052" y="34290"/>
                    <a:pt x="2869052" y="52070"/>
                  </a:cubicBezTo>
                  <a:lnTo>
                    <a:pt x="2869052" y="1048790"/>
                  </a:lnTo>
                  <a:close/>
                </a:path>
              </a:pathLst>
            </a:custGeom>
            <a:solidFill>
              <a:srgbClr val="704430"/>
            </a:solidFill>
          </p:spPr>
        </p:sp>
        <p:sp>
          <p:nvSpPr>
            <p:cNvPr id="5" name="Freeform 5"/>
            <p:cNvSpPr/>
            <p:nvPr/>
          </p:nvSpPr>
          <p:spPr>
            <a:xfrm>
              <a:off x="12700" y="12700"/>
              <a:ext cx="2935093" cy="1288821"/>
            </a:xfrm>
            <a:custGeom>
              <a:avLst/>
              <a:gdLst/>
              <a:ahLst/>
              <a:cxnLst/>
              <a:rect l="l" t="t" r="r" b="b"/>
              <a:pathLst>
                <a:path w="2935093" h="1288821">
                  <a:moveTo>
                    <a:pt x="146050" y="1288821"/>
                  </a:moveTo>
                  <a:lnTo>
                    <a:pt x="2789043" y="1288821"/>
                  </a:lnTo>
                  <a:cubicBezTo>
                    <a:pt x="2869053" y="1288821"/>
                    <a:pt x="2935093" y="1222780"/>
                    <a:pt x="2935093" y="1142770"/>
                  </a:cubicBezTo>
                  <a:lnTo>
                    <a:pt x="2935093" y="146050"/>
                  </a:lnTo>
                  <a:cubicBezTo>
                    <a:pt x="2935093" y="66040"/>
                    <a:pt x="2869053" y="0"/>
                    <a:pt x="2789043" y="0"/>
                  </a:cubicBezTo>
                  <a:lnTo>
                    <a:pt x="146050" y="0"/>
                  </a:lnTo>
                  <a:cubicBezTo>
                    <a:pt x="66040" y="0"/>
                    <a:pt x="0" y="66040"/>
                    <a:pt x="0" y="146050"/>
                  </a:cubicBezTo>
                  <a:lnTo>
                    <a:pt x="0" y="1142770"/>
                  </a:lnTo>
                  <a:cubicBezTo>
                    <a:pt x="0" y="1224050"/>
                    <a:pt x="66040" y="1288821"/>
                    <a:pt x="146050" y="1288821"/>
                  </a:cubicBezTo>
                  <a:close/>
                </a:path>
              </a:pathLst>
            </a:custGeom>
            <a:solidFill>
              <a:srgbClr val="FFF3ED"/>
            </a:solidFill>
          </p:spPr>
        </p:sp>
        <p:sp>
          <p:nvSpPr>
            <p:cNvPr id="6" name="Freeform 6"/>
            <p:cNvSpPr/>
            <p:nvPr/>
          </p:nvSpPr>
          <p:spPr>
            <a:xfrm>
              <a:off x="0" y="0"/>
              <a:ext cx="2999863" cy="1357400"/>
            </a:xfrm>
            <a:custGeom>
              <a:avLst/>
              <a:gdLst/>
              <a:ahLst/>
              <a:cxnLst/>
              <a:rect l="l" t="t" r="r" b="b"/>
              <a:pathLst>
                <a:path w="2999863" h="1357400">
                  <a:moveTo>
                    <a:pt x="2936363" y="74930"/>
                  </a:moveTo>
                  <a:cubicBezTo>
                    <a:pt x="2908423" y="30480"/>
                    <a:pt x="2858893" y="0"/>
                    <a:pt x="2801743" y="0"/>
                  </a:cubicBezTo>
                  <a:lnTo>
                    <a:pt x="158750" y="0"/>
                  </a:lnTo>
                  <a:cubicBezTo>
                    <a:pt x="71120" y="0"/>
                    <a:pt x="0" y="71120"/>
                    <a:pt x="0" y="158750"/>
                  </a:cubicBezTo>
                  <a:lnTo>
                    <a:pt x="0" y="1155470"/>
                  </a:lnTo>
                  <a:cubicBezTo>
                    <a:pt x="0" y="1207540"/>
                    <a:pt x="25400" y="1253260"/>
                    <a:pt x="63500" y="1282471"/>
                  </a:cubicBezTo>
                  <a:cubicBezTo>
                    <a:pt x="91440" y="1326921"/>
                    <a:pt x="140970" y="1357400"/>
                    <a:pt x="207881" y="1357400"/>
                  </a:cubicBezTo>
                  <a:lnTo>
                    <a:pt x="2841113" y="1357400"/>
                  </a:lnTo>
                  <a:cubicBezTo>
                    <a:pt x="2928743" y="1357400"/>
                    <a:pt x="2999863" y="1286281"/>
                    <a:pt x="2999863" y="1198650"/>
                  </a:cubicBezTo>
                  <a:lnTo>
                    <a:pt x="2999863" y="201930"/>
                  </a:lnTo>
                  <a:cubicBezTo>
                    <a:pt x="2999862" y="149860"/>
                    <a:pt x="2974462" y="104140"/>
                    <a:pt x="2936363" y="74930"/>
                  </a:cubicBezTo>
                  <a:close/>
                  <a:moveTo>
                    <a:pt x="12700" y="1155470"/>
                  </a:moveTo>
                  <a:lnTo>
                    <a:pt x="12700" y="158750"/>
                  </a:lnTo>
                  <a:cubicBezTo>
                    <a:pt x="12700" y="78740"/>
                    <a:pt x="78740" y="12700"/>
                    <a:pt x="158750" y="12700"/>
                  </a:cubicBezTo>
                  <a:lnTo>
                    <a:pt x="2801743" y="12700"/>
                  </a:lnTo>
                  <a:cubicBezTo>
                    <a:pt x="2881753" y="12700"/>
                    <a:pt x="2947793" y="78740"/>
                    <a:pt x="2947793" y="158750"/>
                  </a:cubicBezTo>
                  <a:lnTo>
                    <a:pt x="2947793" y="1155470"/>
                  </a:lnTo>
                  <a:cubicBezTo>
                    <a:pt x="2947793" y="1235480"/>
                    <a:pt x="2881753" y="1301521"/>
                    <a:pt x="2801743" y="1301521"/>
                  </a:cubicBezTo>
                  <a:lnTo>
                    <a:pt x="158750" y="1301521"/>
                  </a:lnTo>
                  <a:cubicBezTo>
                    <a:pt x="78740" y="1301521"/>
                    <a:pt x="12700" y="1236750"/>
                    <a:pt x="12700" y="1155470"/>
                  </a:cubicBezTo>
                  <a:close/>
                  <a:moveTo>
                    <a:pt x="2988433" y="1198650"/>
                  </a:moveTo>
                  <a:cubicBezTo>
                    <a:pt x="2988433" y="1278661"/>
                    <a:pt x="2921122" y="1344700"/>
                    <a:pt x="2841113" y="1344700"/>
                  </a:cubicBezTo>
                  <a:lnTo>
                    <a:pt x="207881" y="1344700"/>
                  </a:lnTo>
                  <a:cubicBezTo>
                    <a:pt x="157480" y="1344700"/>
                    <a:pt x="120650" y="1328190"/>
                    <a:pt x="93980" y="1300250"/>
                  </a:cubicBezTo>
                  <a:cubicBezTo>
                    <a:pt x="114300" y="1309140"/>
                    <a:pt x="135890" y="1314221"/>
                    <a:pt x="160020" y="1314221"/>
                  </a:cubicBezTo>
                  <a:lnTo>
                    <a:pt x="2803013" y="1314221"/>
                  </a:lnTo>
                  <a:cubicBezTo>
                    <a:pt x="2890643" y="1314221"/>
                    <a:pt x="2961763" y="1243100"/>
                    <a:pt x="2961763" y="1155470"/>
                  </a:cubicBezTo>
                  <a:lnTo>
                    <a:pt x="2961763" y="158750"/>
                  </a:lnTo>
                  <a:cubicBezTo>
                    <a:pt x="2961763" y="140970"/>
                    <a:pt x="2957953" y="123190"/>
                    <a:pt x="2952872" y="106680"/>
                  </a:cubicBezTo>
                  <a:cubicBezTo>
                    <a:pt x="2974463" y="132080"/>
                    <a:pt x="2988433" y="165100"/>
                    <a:pt x="2988433" y="201930"/>
                  </a:cubicBezTo>
                  <a:lnTo>
                    <a:pt x="2988433" y="1198650"/>
                  </a:lnTo>
                  <a:close/>
                </a:path>
              </a:pathLst>
            </a:custGeom>
            <a:solidFill>
              <a:srgbClr val="704430"/>
            </a:solidFill>
          </p:spPr>
        </p:sp>
      </p:grpSp>
      <p:sp>
        <p:nvSpPr>
          <p:cNvPr id="10" name="Freeform 10"/>
          <p:cNvSpPr/>
          <p:nvPr/>
        </p:nvSpPr>
        <p:spPr>
          <a:xfrm>
            <a:off x="1234839" y="5949539"/>
            <a:ext cx="5170490" cy="2942479"/>
          </a:xfrm>
          <a:custGeom>
            <a:avLst/>
            <a:gdLst/>
            <a:ahLst/>
            <a:cxnLst/>
            <a:rect l="l" t="t" r="r" b="b"/>
            <a:pathLst>
              <a:path w="5170490" h="2942479">
                <a:moveTo>
                  <a:pt x="0" y="0"/>
                </a:moveTo>
                <a:lnTo>
                  <a:pt x="5170490" y="0"/>
                </a:lnTo>
                <a:lnTo>
                  <a:pt x="5170490" y="2942478"/>
                </a:lnTo>
                <a:lnTo>
                  <a:pt x="0" y="2942478"/>
                </a:lnTo>
                <a:lnTo>
                  <a:pt x="0" y="0"/>
                </a:lnTo>
                <a:close/>
              </a:path>
            </a:pathLst>
          </a:custGeom>
          <a:blipFill>
            <a:blip r:embed="rId3">
              <a:extLst>
                <a:ext uri="{96DAC541-7B7A-43D3-8B79-37D633B846F1}">
                  <asvg:svgBlip xmlns="" xmlns:asvg="http://schemas.microsoft.com/office/drawing/2016/SVG/main" r:embed="rId6"/>
                </a:ext>
              </a:extLst>
            </a:blip>
            <a:stretch>
              <a:fillRect/>
            </a:stretch>
          </a:blipFill>
        </p:spPr>
      </p:sp>
      <p:sp>
        <p:nvSpPr>
          <p:cNvPr id="11" name="Freeform 11"/>
          <p:cNvSpPr/>
          <p:nvPr/>
        </p:nvSpPr>
        <p:spPr>
          <a:xfrm>
            <a:off x="1234839" y="1341863"/>
            <a:ext cx="3532843" cy="3736661"/>
          </a:xfrm>
          <a:custGeom>
            <a:avLst/>
            <a:gdLst/>
            <a:ahLst/>
            <a:cxnLst/>
            <a:rect l="l" t="t" r="r" b="b"/>
            <a:pathLst>
              <a:path w="3532843" h="3736661">
                <a:moveTo>
                  <a:pt x="0" y="0"/>
                </a:moveTo>
                <a:lnTo>
                  <a:pt x="3532844" y="0"/>
                </a:lnTo>
                <a:lnTo>
                  <a:pt x="3532844" y="3736661"/>
                </a:lnTo>
                <a:lnTo>
                  <a:pt x="0" y="3736661"/>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4" name="Rectangle 13"/>
          <p:cNvSpPr/>
          <p:nvPr/>
        </p:nvSpPr>
        <p:spPr>
          <a:xfrm>
            <a:off x="6318496" y="810949"/>
            <a:ext cx="9980475" cy="2733056"/>
          </a:xfrm>
          <a:prstGeom prst="rect">
            <a:avLst/>
          </a:prstGeom>
        </p:spPr>
        <p:txBody>
          <a:bodyPr wrap="square">
            <a:spAutoFit/>
          </a:bodyPr>
          <a:lstStyle/>
          <a:p>
            <a:pPr algn="just">
              <a:lnSpc>
                <a:spcPct val="130000"/>
              </a:lnSpc>
              <a:spcAft>
                <a:spcPts val="0"/>
              </a:spcAft>
            </a:pPr>
            <a:r>
              <a:rPr lang="vi-VN" sz="4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Xuất xứ:</a:t>
            </a:r>
            <a:r>
              <a:rPr lang="vi-VN" sz="440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4400">
                <a:latin typeface="Times New Roman" panose="02020603050405020304" pitchFamily="18" charset="0"/>
                <a:ea typeface="Times New Roman" panose="02020603050405020304" pitchFamily="18" charset="0"/>
                <a:cs typeface="Times New Roman" panose="02020603050405020304" pitchFamily="18" charset="0"/>
              </a:rPr>
              <a:t>Theo </a:t>
            </a:r>
            <a:r>
              <a:rPr lang="vi-VN" sz="4400" i="1">
                <a:latin typeface="Times New Roman" panose="02020603050405020304" pitchFamily="18" charset="0"/>
                <a:ea typeface="Times New Roman" panose="02020603050405020304" pitchFamily="18" charset="0"/>
                <a:cs typeface="Times New Roman" panose="02020603050405020304" pitchFamily="18" charset="0"/>
              </a:rPr>
              <a:t>Truyện cười dân gian Việt Nam, Thi nói khoác</a:t>
            </a:r>
            <a:r>
              <a:rPr lang="vi-VN" sz="4400">
                <a:latin typeface="Times New Roman" panose="02020603050405020304" pitchFamily="18" charset="0"/>
                <a:ea typeface="Times New Roman" panose="02020603050405020304" pitchFamily="18" charset="0"/>
                <a:cs typeface="Times New Roman" panose="02020603050405020304" pitchFamily="18" charset="0"/>
              </a:rPr>
              <a:t>, NXB Kim Đồng, Hà Nội, 2009</a:t>
            </a:r>
            <a:endParaRPr lang="en-GB" sz="4000">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6405329" y="3456483"/>
            <a:ext cx="9327333" cy="972574"/>
          </a:xfrm>
          <a:prstGeom prst="rect">
            <a:avLst/>
          </a:prstGeom>
        </p:spPr>
        <p:txBody>
          <a:bodyPr wrap="square">
            <a:spAutoFit/>
          </a:bodyPr>
          <a:lstStyle/>
          <a:p>
            <a:pPr algn="just">
              <a:lnSpc>
                <a:spcPct val="130000"/>
              </a:lnSpc>
              <a:spcAft>
                <a:spcPts val="0"/>
              </a:spcAft>
            </a:pPr>
            <a:r>
              <a:rPr lang="vi-VN" sz="4400" b="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4400" b="1">
                <a:latin typeface="Times New Roman" panose="02020603050405020304" pitchFamily="18" charset="0"/>
                <a:ea typeface="Times New Roman" panose="02020603050405020304" pitchFamily="18" charset="0"/>
                <a:cs typeface="Times New Roman" panose="02020603050405020304" pitchFamily="18" charset="0"/>
              </a:rPr>
              <a:t>Thể loại:</a:t>
            </a:r>
            <a:r>
              <a:rPr lang="vi-VN" sz="4400">
                <a:latin typeface="Times New Roman" panose="02020603050405020304" pitchFamily="18" charset="0"/>
                <a:ea typeface="Times New Roman" panose="02020603050405020304" pitchFamily="18" charset="0"/>
                <a:cs typeface="Times New Roman" panose="02020603050405020304" pitchFamily="18" charset="0"/>
              </a:rPr>
              <a:t> Truyện cười dân gian</a:t>
            </a:r>
            <a:endParaRPr lang="en-GB" sz="400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6430729" y="4342888"/>
            <a:ext cx="9498765" cy="972574"/>
          </a:xfrm>
          <a:prstGeom prst="rect">
            <a:avLst/>
          </a:prstGeom>
        </p:spPr>
        <p:txBody>
          <a:bodyPr wrap="square">
            <a:spAutoFit/>
          </a:bodyPr>
          <a:lstStyle/>
          <a:p>
            <a:pPr algn="just">
              <a:lnSpc>
                <a:spcPct val="130000"/>
              </a:lnSpc>
              <a:spcAft>
                <a:spcPts val="0"/>
              </a:spcAft>
            </a:pPr>
            <a:r>
              <a:rPr lang="vi-VN" sz="4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Nhân vật</a:t>
            </a:r>
            <a:r>
              <a:rPr lang="vi-VN"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bốn ông quan, anh lính hầu </a:t>
            </a:r>
            <a:endParaRPr lang="en-GB" sz="4000">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6456182" y="5332334"/>
            <a:ext cx="9068600" cy="972574"/>
          </a:xfrm>
          <a:prstGeom prst="rect">
            <a:avLst/>
          </a:prstGeom>
        </p:spPr>
        <p:txBody>
          <a:bodyPr wrap="square">
            <a:spAutoFit/>
          </a:bodyPr>
          <a:lstStyle/>
          <a:p>
            <a:pPr algn="just">
              <a:lnSpc>
                <a:spcPct val="130000"/>
              </a:lnSpc>
              <a:spcAft>
                <a:spcPts val="0"/>
              </a:spcAft>
            </a:pPr>
            <a:r>
              <a:rPr lang="vi-VN" sz="4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Phương thức biểu đạt chính</a:t>
            </a:r>
            <a:r>
              <a:rPr lang="vi-VN"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tự sự</a:t>
            </a:r>
            <a:endParaRPr lang="en-GB" sz="4000">
              <a:effectLst/>
              <a:latin typeface="Times New Roman" panose="02020603050405020304" pitchFamily="18" charset="0"/>
              <a:ea typeface="Times New Roman" panose="02020603050405020304" pitchFamily="18" charset="0"/>
            </a:endParaRPr>
          </a:p>
        </p:txBody>
      </p:sp>
      <p:sp>
        <p:nvSpPr>
          <p:cNvPr id="18" name="Rectangle 17"/>
          <p:cNvSpPr/>
          <p:nvPr/>
        </p:nvSpPr>
        <p:spPr>
          <a:xfrm>
            <a:off x="6456182" y="6371385"/>
            <a:ext cx="7199834" cy="972574"/>
          </a:xfrm>
          <a:prstGeom prst="rect">
            <a:avLst/>
          </a:prstGeom>
        </p:spPr>
        <p:txBody>
          <a:bodyPr wrap="square">
            <a:spAutoFit/>
          </a:bodyPr>
          <a:lstStyle/>
          <a:p>
            <a:pPr algn="just">
              <a:lnSpc>
                <a:spcPct val="130000"/>
              </a:lnSpc>
              <a:spcAft>
                <a:spcPts val="0"/>
              </a:spcAft>
            </a:pPr>
            <a:r>
              <a:rPr lang="vi-VN" sz="4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Ngôi kể:</a:t>
            </a:r>
            <a:r>
              <a:rPr lang="vi-VN"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ngôi thứ ba</a:t>
            </a:r>
            <a:endParaRPr lang="en-GB" sz="4000">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6456182" y="7483919"/>
            <a:ext cx="6131388" cy="972574"/>
          </a:xfrm>
          <a:prstGeom prst="rect">
            <a:avLst/>
          </a:prstGeom>
        </p:spPr>
        <p:txBody>
          <a:bodyPr wrap="square">
            <a:spAutoFit/>
          </a:bodyPr>
          <a:lstStyle/>
          <a:p>
            <a:pPr algn="just">
              <a:lnSpc>
                <a:spcPct val="130000"/>
              </a:lnSpc>
              <a:spcAft>
                <a:spcPts val="0"/>
              </a:spcAft>
            </a:pPr>
            <a:r>
              <a:rPr lang="vi-VN"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4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 tài:</a:t>
            </a:r>
            <a:r>
              <a:rPr lang="vi-VN"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thói khoác lác</a:t>
            </a:r>
            <a:endParaRPr lang="en-GB" sz="40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9782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1000"/>
                                        <p:tgtEl>
                                          <p:spTgt spid="18"/>
                                        </p:tgtEl>
                                      </p:cBhvr>
                                    </p:animEffect>
                                    <p:anim calcmode="lin" valueType="num">
                                      <p:cBhvr>
                                        <p:cTn id="36" dur="1000" fill="hold"/>
                                        <p:tgtEl>
                                          <p:spTgt spid="18"/>
                                        </p:tgtEl>
                                        <p:attrNameLst>
                                          <p:attrName>ppt_x</p:attrName>
                                        </p:attrNameLst>
                                      </p:cBhvr>
                                      <p:tavLst>
                                        <p:tav tm="0">
                                          <p:val>
                                            <p:strVal val="#ppt_x"/>
                                          </p:val>
                                        </p:tav>
                                        <p:tav tm="100000">
                                          <p:val>
                                            <p:strVal val="#ppt_x"/>
                                          </p:val>
                                        </p:tav>
                                      </p:tavLst>
                                    </p:anim>
                                    <p:anim calcmode="lin" valueType="num">
                                      <p:cBhvr>
                                        <p:cTn id="3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8506347" y="65540"/>
            <a:ext cx="3581213" cy="1652766"/>
            <a:chOff x="0" y="0"/>
            <a:chExt cx="1034622" cy="477489"/>
          </a:xfrm>
        </p:grpSpPr>
        <p:sp>
          <p:nvSpPr>
            <p:cNvPr id="4" name="Freeform 4"/>
            <p:cNvSpPr/>
            <p:nvPr/>
          </p:nvSpPr>
          <p:spPr>
            <a:xfrm>
              <a:off x="92710" y="106680"/>
              <a:ext cx="930482" cy="358109"/>
            </a:xfrm>
            <a:custGeom>
              <a:avLst/>
              <a:gdLst/>
              <a:ahLst/>
              <a:cxnLst/>
              <a:rect l="l" t="t" r="r" b="b"/>
              <a:pathLst>
                <a:path w="930482" h="358109">
                  <a:moveTo>
                    <a:pt x="903812" y="168879"/>
                  </a:moveTo>
                  <a:cubicBezTo>
                    <a:pt x="903812" y="256509"/>
                    <a:pt x="827612" y="327629"/>
                    <a:pt x="746332" y="327629"/>
                  </a:cubicBezTo>
                  <a:lnTo>
                    <a:pt x="66040" y="327629"/>
                  </a:lnTo>
                  <a:cubicBezTo>
                    <a:pt x="43180" y="327629"/>
                    <a:pt x="20320" y="322549"/>
                    <a:pt x="0" y="313659"/>
                  </a:cubicBezTo>
                  <a:cubicBezTo>
                    <a:pt x="26670" y="341599"/>
                    <a:pt x="63500" y="358109"/>
                    <a:pt x="100058" y="358109"/>
                  </a:cubicBezTo>
                  <a:lnTo>
                    <a:pt x="784432" y="358109"/>
                  </a:lnTo>
                  <a:cubicBezTo>
                    <a:pt x="864442" y="358109"/>
                    <a:pt x="930482" y="292069"/>
                    <a:pt x="930482" y="212059"/>
                  </a:cubicBezTo>
                  <a:lnTo>
                    <a:pt x="930482" y="95250"/>
                  </a:lnTo>
                  <a:cubicBezTo>
                    <a:pt x="930482" y="58420"/>
                    <a:pt x="916512" y="25400"/>
                    <a:pt x="894922" y="0"/>
                  </a:cubicBezTo>
                  <a:cubicBezTo>
                    <a:pt x="901272" y="16510"/>
                    <a:pt x="903812" y="34290"/>
                    <a:pt x="903812" y="52070"/>
                  </a:cubicBezTo>
                  <a:lnTo>
                    <a:pt x="903812" y="168879"/>
                  </a:lnTo>
                  <a:close/>
                </a:path>
              </a:pathLst>
            </a:custGeom>
            <a:solidFill>
              <a:srgbClr val="704430"/>
            </a:solidFill>
          </p:spPr>
        </p:sp>
        <p:sp>
          <p:nvSpPr>
            <p:cNvPr id="5" name="Freeform 5"/>
            <p:cNvSpPr/>
            <p:nvPr/>
          </p:nvSpPr>
          <p:spPr>
            <a:xfrm>
              <a:off x="12700" y="12700"/>
              <a:ext cx="969852" cy="408909"/>
            </a:xfrm>
            <a:custGeom>
              <a:avLst/>
              <a:gdLst/>
              <a:ahLst/>
              <a:cxnLst/>
              <a:rect l="l" t="t" r="r" b="b"/>
              <a:pathLst>
                <a:path w="969852" h="408909">
                  <a:moveTo>
                    <a:pt x="146050" y="408909"/>
                  </a:moveTo>
                  <a:lnTo>
                    <a:pt x="823802" y="408909"/>
                  </a:lnTo>
                  <a:cubicBezTo>
                    <a:pt x="903812" y="408909"/>
                    <a:pt x="969852" y="342869"/>
                    <a:pt x="969852" y="262859"/>
                  </a:cubicBezTo>
                  <a:lnTo>
                    <a:pt x="969852" y="146050"/>
                  </a:lnTo>
                  <a:cubicBezTo>
                    <a:pt x="969852" y="66040"/>
                    <a:pt x="903812" y="0"/>
                    <a:pt x="823802" y="0"/>
                  </a:cubicBezTo>
                  <a:lnTo>
                    <a:pt x="146050" y="0"/>
                  </a:lnTo>
                  <a:cubicBezTo>
                    <a:pt x="66040" y="0"/>
                    <a:pt x="0" y="66040"/>
                    <a:pt x="0" y="146050"/>
                  </a:cubicBezTo>
                  <a:lnTo>
                    <a:pt x="0" y="262859"/>
                  </a:lnTo>
                  <a:cubicBezTo>
                    <a:pt x="0" y="344139"/>
                    <a:pt x="66040" y="408909"/>
                    <a:pt x="146050" y="408909"/>
                  </a:cubicBezTo>
                  <a:close/>
                </a:path>
              </a:pathLst>
            </a:custGeom>
            <a:solidFill>
              <a:srgbClr val="FFF3ED"/>
            </a:solidFill>
          </p:spPr>
        </p:sp>
        <p:sp>
          <p:nvSpPr>
            <p:cNvPr id="6" name="Freeform 6"/>
            <p:cNvSpPr/>
            <p:nvPr/>
          </p:nvSpPr>
          <p:spPr>
            <a:xfrm>
              <a:off x="0" y="0"/>
              <a:ext cx="1034622" cy="477489"/>
            </a:xfrm>
            <a:custGeom>
              <a:avLst/>
              <a:gdLst/>
              <a:ahLst/>
              <a:cxnLst/>
              <a:rect l="l" t="t" r="r" b="b"/>
              <a:pathLst>
                <a:path w="1034622" h="477489">
                  <a:moveTo>
                    <a:pt x="971122" y="74930"/>
                  </a:moveTo>
                  <a:cubicBezTo>
                    <a:pt x="943182" y="30480"/>
                    <a:pt x="893652" y="0"/>
                    <a:pt x="836502" y="0"/>
                  </a:cubicBezTo>
                  <a:lnTo>
                    <a:pt x="158750" y="0"/>
                  </a:lnTo>
                  <a:cubicBezTo>
                    <a:pt x="71120" y="0"/>
                    <a:pt x="0" y="71120"/>
                    <a:pt x="0" y="158750"/>
                  </a:cubicBezTo>
                  <a:lnTo>
                    <a:pt x="0" y="275559"/>
                  </a:lnTo>
                  <a:cubicBezTo>
                    <a:pt x="0" y="327629"/>
                    <a:pt x="25400" y="373349"/>
                    <a:pt x="63500" y="402559"/>
                  </a:cubicBezTo>
                  <a:cubicBezTo>
                    <a:pt x="91440" y="447009"/>
                    <a:pt x="140970" y="477489"/>
                    <a:pt x="193401" y="477489"/>
                  </a:cubicBezTo>
                  <a:lnTo>
                    <a:pt x="875872" y="477489"/>
                  </a:lnTo>
                  <a:cubicBezTo>
                    <a:pt x="963502" y="477489"/>
                    <a:pt x="1034622" y="406369"/>
                    <a:pt x="1034622" y="318739"/>
                  </a:cubicBezTo>
                  <a:lnTo>
                    <a:pt x="1034622" y="201930"/>
                  </a:lnTo>
                  <a:cubicBezTo>
                    <a:pt x="1034622" y="149860"/>
                    <a:pt x="1009222" y="104140"/>
                    <a:pt x="971122" y="74930"/>
                  </a:cubicBezTo>
                  <a:close/>
                  <a:moveTo>
                    <a:pt x="12700" y="275559"/>
                  </a:moveTo>
                  <a:lnTo>
                    <a:pt x="12700" y="158750"/>
                  </a:lnTo>
                  <a:cubicBezTo>
                    <a:pt x="12700" y="78740"/>
                    <a:pt x="78740" y="12700"/>
                    <a:pt x="158750" y="12700"/>
                  </a:cubicBezTo>
                  <a:lnTo>
                    <a:pt x="836502" y="12700"/>
                  </a:lnTo>
                  <a:cubicBezTo>
                    <a:pt x="916512" y="12700"/>
                    <a:pt x="982552" y="78740"/>
                    <a:pt x="982552" y="158750"/>
                  </a:cubicBezTo>
                  <a:lnTo>
                    <a:pt x="982552" y="275559"/>
                  </a:lnTo>
                  <a:cubicBezTo>
                    <a:pt x="982552" y="355569"/>
                    <a:pt x="916512" y="421609"/>
                    <a:pt x="836502" y="421609"/>
                  </a:cubicBezTo>
                  <a:lnTo>
                    <a:pt x="158750" y="421609"/>
                  </a:lnTo>
                  <a:cubicBezTo>
                    <a:pt x="78740" y="421609"/>
                    <a:pt x="12700" y="356839"/>
                    <a:pt x="12700" y="275559"/>
                  </a:cubicBezTo>
                  <a:close/>
                  <a:moveTo>
                    <a:pt x="1023192" y="318739"/>
                  </a:moveTo>
                  <a:cubicBezTo>
                    <a:pt x="1023192" y="398749"/>
                    <a:pt x="955882" y="464789"/>
                    <a:pt x="875872" y="464789"/>
                  </a:cubicBezTo>
                  <a:lnTo>
                    <a:pt x="193401" y="464789"/>
                  </a:lnTo>
                  <a:cubicBezTo>
                    <a:pt x="157480" y="464789"/>
                    <a:pt x="120650" y="448279"/>
                    <a:pt x="93980" y="420339"/>
                  </a:cubicBezTo>
                  <a:cubicBezTo>
                    <a:pt x="114300" y="429229"/>
                    <a:pt x="135890" y="434309"/>
                    <a:pt x="160020" y="434309"/>
                  </a:cubicBezTo>
                  <a:lnTo>
                    <a:pt x="837772" y="434309"/>
                  </a:lnTo>
                  <a:cubicBezTo>
                    <a:pt x="925402" y="434309"/>
                    <a:pt x="996522" y="363189"/>
                    <a:pt x="996522" y="275559"/>
                  </a:cubicBezTo>
                  <a:lnTo>
                    <a:pt x="996522" y="158750"/>
                  </a:lnTo>
                  <a:cubicBezTo>
                    <a:pt x="996522" y="140970"/>
                    <a:pt x="992712" y="123190"/>
                    <a:pt x="987632" y="106680"/>
                  </a:cubicBezTo>
                  <a:cubicBezTo>
                    <a:pt x="1009222" y="132080"/>
                    <a:pt x="1023192" y="165100"/>
                    <a:pt x="1023192" y="201930"/>
                  </a:cubicBezTo>
                  <a:lnTo>
                    <a:pt x="1023192" y="318739"/>
                  </a:lnTo>
                  <a:close/>
                </a:path>
              </a:pathLst>
            </a:custGeom>
            <a:solidFill>
              <a:srgbClr val="704430"/>
            </a:solidFill>
          </p:spPr>
        </p:sp>
      </p:grpSp>
      <p:grpSp>
        <p:nvGrpSpPr>
          <p:cNvPr id="7" name="Group 7"/>
          <p:cNvGrpSpPr/>
          <p:nvPr/>
        </p:nvGrpSpPr>
        <p:grpSpPr>
          <a:xfrm>
            <a:off x="12131519" y="131086"/>
            <a:ext cx="1377979" cy="1652766"/>
            <a:chOff x="0" y="0"/>
            <a:chExt cx="398102" cy="477489"/>
          </a:xfrm>
        </p:grpSpPr>
        <p:sp>
          <p:nvSpPr>
            <p:cNvPr id="8" name="Freeform 8"/>
            <p:cNvSpPr/>
            <p:nvPr/>
          </p:nvSpPr>
          <p:spPr>
            <a:xfrm>
              <a:off x="92710" y="106680"/>
              <a:ext cx="293962" cy="358109"/>
            </a:xfrm>
            <a:custGeom>
              <a:avLst/>
              <a:gdLst/>
              <a:ahLst/>
              <a:cxnLst/>
              <a:rect l="l" t="t" r="r" b="b"/>
              <a:pathLst>
                <a:path w="293962" h="358109">
                  <a:moveTo>
                    <a:pt x="267292" y="168879"/>
                  </a:moveTo>
                  <a:cubicBezTo>
                    <a:pt x="267292" y="256509"/>
                    <a:pt x="191092" y="327629"/>
                    <a:pt x="109812" y="327629"/>
                  </a:cubicBezTo>
                  <a:lnTo>
                    <a:pt x="66040" y="327629"/>
                  </a:lnTo>
                  <a:cubicBezTo>
                    <a:pt x="43180" y="327629"/>
                    <a:pt x="20320" y="322549"/>
                    <a:pt x="0" y="313659"/>
                  </a:cubicBezTo>
                  <a:cubicBezTo>
                    <a:pt x="26670" y="341599"/>
                    <a:pt x="63500" y="358109"/>
                    <a:pt x="96001" y="358109"/>
                  </a:cubicBezTo>
                  <a:lnTo>
                    <a:pt x="147912" y="358109"/>
                  </a:lnTo>
                  <a:cubicBezTo>
                    <a:pt x="227922" y="358109"/>
                    <a:pt x="293962" y="292069"/>
                    <a:pt x="293962" y="212059"/>
                  </a:cubicBezTo>
                  <a:lnTo>
                    <a:pt x="293962" y="95250"/>
                  </a:lnTo>
                  <a:cubicBezTo>
                    <a:pt x="293962" y="58420"/>
                    <a:pt x="279992" y="25400"/>
                    <a:pt x="258402" y="0"/>
                  </a:cubicBezTo>
                  <a:cubicBezTo>
                    <a:pt x="264752" y="16510"/>
                    <a:pt x="267292" y="34290"/>
                    <a:pt x="267292" y="52070"/>
                  </a:cubicBezTo>
                  <a:lnTo>
                    <a:pt x="267292" y="168879"/>
                  </a:lnTo>
                  <a:close/>
                </a:path>
              </a:pathLst>
            </a:custGeom>
            <a:solidFill>
              <a:srgbClr val="704430"/>
            </a:solidFill>
          </p:spPr>
        </p:sp>
        <p:sp>
          <p:nvSpPr>
            <p:cNvPr id="9" name="Freeform 9"/>
            <p:cNvSpPr/>
            <p:nvPr/>
          </p:nvSpPr>
          <p:spPr>
            <a:xfrm>
              <a:off x="12700" y="12700"/>
              <a:ext cx="333332" cy="408909"/>
            </a:xfrm>
            <a:custGeom>
              <a:avLst/>
              <a:gdLst/>
              <a:ahLst/>
              <a:cxnLst/>
              <a:rect l="l" t="t" r="r" b="b"/>
              <a:pathLst>
                <a:path w="333332" h="408909">
                  <a:moveTo>
                    <a:pt x="146050" y="408909"/>
                  </a:moveTo>
                  <a:lnTo>
                    <a:pt x="187282" y="408909"/>
                  </a:lnTo>
                  <a:cubicBezTo>
                    <a:pt x="267292" y="408909"/>
                    <a:pt x="333332" y="342869"/>
                    <a:pt x="333332" y="262859"/>
                  </a:cubicBezTo>
                  <a:lnTo>
                    <a:pt x="333332" y="146050"/>
                  </a:lnTo>
                  <a:cubicBezTo>
                    <a:pt x="333332" y="66040"/>
                    <a:pt x="267292" y="0"/>
                    <a:pt x="187282" y="0"/>
                  </a:cubicBezTo>
                  <a:lnTo>
                    <a:pt x="146050" y="0"/>
                  </a:lnTo>
                  <a:cubicBezTo>
                    <a:pt x="66040" y="0"/>
                    <a:pt x="0" y="66040"/>
                    <a:pt x="0" y="146050"/>
                  </a:cubicBezTo>
                  <a:lnTo>
                    <a:pt x="0" y="262859"/>
                  </a:lnTo>
                  <a:cubicBezTo>
                    <a:pt x="0" y="344139"/>
                    <a:pt x="66040" y="408909"/>
                    <a:pt x="146050" y="408909"/>
                  </a:cubicBezTo>
                  <a:close/>
                </a:path>
              </a:pathLst>
            </a:custGeom>
            <a:solidFill>
              <a:srgbClr val="FFF3ED"/>
            </a:solidFill>
          </p:spPr>
        </p:sp>
        <p:sp>
          <p:nvSpPr>
            <p:cNvPr id="10" name="Freeform 10"/>
            <p:cNvSpPr/>
            <p:nvPr/>
          </p:nvSpPr>
          <p:spPr>
            <a:xfrm>
              <a:off x="0" y="0"/>
              <a:ext cx="398102" cy="477489"/>
            </a:xfrm>
            <a:custGeom>
              <a:avLst/>
              <a:gdLst/>
              <a:ahLst/>
              <a:cxnLst/>
              <a:rect l="l" t="t" r="r" b="b"/>
              <a:pathLst>
                <a:path w="398102" h="477489">
                  <a:moveTo>
                    <a:pt x="334602" y="74930"/>
                  </a:moveTo>
                  <a:cubicBezTo>
                    <a:pt x="306662" y="30480"/>
                    <a:pt x="257132" y="0"/>
                    <a:pt x="199982" y="0"/>
                  </a:cubicBezTo>
                  <a:lnTo>
                    <a:pt x="158750" y="0"/>
                  </a:lnTo>
                  <a:cubicBezTo>
                    <a:pt x="71120" y="0"/>
                    <a:pt x="0" y="71120"/>
                    <a:pt x="0" y="158750"/>
                  </a:cubicBezTo>
                  <a:lnTo>
                    <a:pt x="0" y="275559"/>
                  </a:lnTo>
                  <a:cubicBezTo>
                    <a:pt x="0" y="327629"/>
                    <a:pt x="25400" y="373349"/>
                    <a:pt x="63500" y="402559"/>
                  </a:cubicBezTo>
                  <a:cubicBezTo>
                    <a:pt x="91440" y="447009"/>
                    <a:pt x="140970" y="477489"/>
                    <a:pt x="188711" y="477489"/>
                  </a:cubicBezTo>
                  <a:lnTo>
                    <a:pt x="239352" y="477489"/>
                  </a:lnTo>
                  <a:cubicBezTo>
                    <a:pt x="326982" y="477489"/>
                    <a:pt x="398102" y="406369"/>
                    <a:pt x="398102" y="318739"/>
                  </a:cubicBezTo>
                  <a:lnTo>
                    <a:pt x="398102" y="201930"/>
                  </a:lnTo>
                  <a:cubicBezTo>
                    <a:pt x="398102" y="149860"/>
                    <a:pt x="372702" y="104140"/>
                    <a:pt x="334602" y="74930"/>
                  </a:cubicBezTo>
                  <a:close/>
                  <a:moveTo>
                    <a:pt x="12700" y="275559"/>
                  </a:moveTo>
                  <a:lnTo>
                    <a:pt x="12700" y="158750"/>
                  </a:lnTo>
                  <a:cubicBezTo>
                    <a:pt x="12700" y="78740"/>
                    <a:pt x="78740" y="12700"/>
                    <a:pt x="158750" y="12700"/>
                  </a:cubicBezTo>
                  <a:lnTo>
                    <a:pt x="199982" y="12700"/>
                  </a:lnTo>
                  <a:cubicBezTo>
                    <a:pt x="279992" y="12700"/>
                    <a:pt x="346032" y="78740"/>
                    <a:pt x="346032" y="158750"/>
                  </a:cubicBezTo>
                  <a:lnTo>
                    <a:pt x="346032" y="275559"/>
                  </a:lnTo>
                  <a:cubicBezTo>
                    <a:pt x="346032" y="355569"/>
                    <a:pt x="279992" y="421609"/>
                    <a:pt x="199982" y="421609"/>
                  </a:cubicBezTo>
                  <a:lnTo>
                    <a:pt x="158750" y="421609"/>
                  </a:lnTo>
                  <a:cubicBezTo>
                    <a:pt x="78740" y="421609"/>
                    <a:pt x="12700" y="356839"/>
                    <a:pt x="12700" y="275559"/>
                  </a:cubicBezTo>
                  <a:close/>
                  <a:moveTo>
                    <a:pt x="386672" y="318739"/>
                  </a:moveTo>
                  <a:cubicBezTo>
                    <a:pt x="386672" y="398749"/>
                    <a:pt x="319362" y="464789"/>
                    <a:pt x="239352" y="464789"/>
                  </a:cubicBezTo>
                  <a:lnTo>
                    <a:pt x="188711" y="464789"/>
                  </a:lnTo>
                  <a:cubicBezTo>
                    <a:pt x="157480" y="464789"/>
                    <a:pt x="120650" y="448279"/>
                    <a:pt x="93980" y="420339"/>
                  </a:cubicBezTo>
                  <a:cubicBezTo>
                    <a:pt x="114300" y="429229"/>
                    <a:pt x="135890" y="434309"/>
                    <a:pt x="160020" y="434309"/>
                  </a:cubicBezTo>
                  <a:lnTo>
                    <a:pt x="201252" y="434309"/>
                  </a:lnTo>
                  <a:cubicBezTo>
                    <a:pt x="288882" y="434309"/>
                    <a:pt x="360002" y="363189"/>
                    <a:pt x="360002" y="275559"/>
                  </a:cubicBezTo>
                  <a:lnTo>
                    <a:pt x="360002" y="158750"/>
                  </a:lnTo>
                  <a:cubicBezTo>
                    <a:pt x="360002" y="140970"/>
                    <a:pt x="356192" y="123190"/>
                    <a:pt x="351112" y="106680"/>
                  </a:cubicBezTo>
                  <a:cubicBezTo>
                    <a:pt x="372702" y="132080"/>
                    <a:pt x="386672" y="165100"/>
                    <a:pt x="386672" y="201930"/>
                  </a:cubicBezTo>
                  <a:lnTo>
                    <a:pt x="386672" y="318739"/>
                  </a:lnTo>
                  <a:close/>
                </a:path>
              </a:pathLst>
            </a:custGeom>
            <a:solidFill>
              <a:srgbClr val="704430"/>
            </a:solidFill>
          </p:spPr>
        </p:sp>
      </p:grpSp>
      <p:sp>
        <p:nvSpPr>
          <p:cNvPr id="11" name="AutoShape 11"/>
          <p:cNvSpPr/>
          <p:nvPr/>
        </p:nvSpPr>
        <p:spPr>
          <a:xfrm>
            <a:off x="12517349" y="434799"/>
            <a:ext cx="354094" cy="0"/>
          </a:xfrm>
          <a:prstGeom prst="line">
            <a:avLst/>
          </a:prstGeom>
          <a:ln w="47625" cap="rnd">
            <a:solidFill>
              <a:srgbClr val="704430"/>
            </a:solidFill>
            <a:prstDash val="solid"/>
            <a:headEnd type="none" w="sm" len="sm"/>
            <a:tailEnd type="none" w="sm" len="sm"/>
          </a:ln>
        </p:spPr>
      </p:sp>
      <p:sp>
        <p:nvSpPr>
          <p:cNvPr id="12" name="AutoShape 12"/>
          <p:cNvSpPr/>
          <p:nvPr/>
        </p:nvSpPr>
        <p:spPr>
          <a:xfrm rot="5400000">
            <a:off x="12571240" y="434799"/>
            <a:ext cx="354094" cy="0"/>
          </a:xfrm>
          <a:prstGeom prst="line">
            <a:avLst/>
          </a:prstGeom>
          <a:ln w="47625" cap="rnd">
            <a:solidFill>
              <a:srgbClr val="704430"/>
            </a:solidFill>
            <a:prstDash val="solid"/>
            <a:headEnd type="none" w="sm" len="sm"/>
            <a:tailEnd type="none" w="sm" len="sm"/>
          </a:ln>
        </p:spPr>
      </p:sp>
      <p:grpSp>
        <p:nvGrpSpPr>
          <p:cNvPr id="13" name="Group 13"/>
          <p:cNvGrpSpPr/>
          <p:nvPr/>
        </p:nvGrpSpPr>
        <p:grpSpPr>
          <a:xfrm>
            <a:off x="7871382" y="760100"/>
            <a:ext cx="9807018" cy="9260200"/>
            <a:chOff x="0" y="0"/>
            <a:chExt cx="2398335" cy="1993026"/>
          </a:xfrm>
        </p:grpSpPr>
        <p:sp>
          <p:nvSpPr>
            <p:cNvPr id="14" name="Freeform 14"/>
            <p:cNvSpPr/>
            <p:nvPr/>
          </p:nvSpPr>
          <p:spPr>
            <a:xfrm>
              <a:off x="92710" y="106680"/>
              <a:ext cx="2294195" cy="1873646"/>
            </a:xfrm>
            <a:custGeom>
              <a:avLst/>
              <a:gdLst/>
              <a:ahLst/>
              <a:cxnLst/>
              <a:rect l="l" t="t" r="r" b="b"/>
              <a:pathLst>
                <a:path w="2294195" h="1873646">
                  <a:moveTo>
                    <a:pt x="2267525" y="1684416"/>
                  </a:moveTo>
                  <a:cubicBezTo>
                    <a:pt x="2267525" y="1772046"/>
                    <a:pt x="2191325" y="1843166"/>
                    <a:pt x="2110045" y="1843166"/>
                  </a:cubicBezTo>
                  <a:lnTo>
                    <a:pt x="66040" y="1843166"/>
                  </a:lnTo>
                  <a:cubicBezTo>
                    <a:pt x="43180" y="1843166"/>
                    <a:pt x="20320" y="1838086"/>
                    <a:pt x="0" y="1829196"/>
                  </a:cubicBezTo>
                  <a:cubicBezTo>
                    <a:pt x="26670" y="1857136"/>
                    <a:pt x="63500" y="1873646"/>
                    <a:pt x="108749" y="1873646"/>
                  </a:cubicBezTo>
                  <a:lnTo>
                    <a:pt x="2148145" y="1873646"/>
                  </a:lnTo>
                  <a:cubicBezTo>
                    <a:pt x="2228155" y="1873646"/>
                    <a:pt x="2294195" y="1807606"/>
                    <a:pt x="2294195" y="1727596"/>
                  </a:cubicBezTo>
                  <a:lnTo>
                    <a:pt x="2294195" y="95250"/>
                  </a:lnTo>
                  <a:cubicBezTo>
                    <a:pt x="2294195" y="58420"/>
                    <a:pt x="2280225" y="25400"/>
                    <a:pt x="2258635" y="0"/>
                  </a:cubicBezTo>
                  <a:cubicBezTo>
                    <a:pt x="2264985" y="16510"/>
                    <a:pt x="2267525" y="34290"/>
                    <a:pt x="2267525" y="52070"/>
                  </a:cubicBezTo>
                  <a:lnTo>
                    <a:pt x="2267525" y="1684416"/>
                  </a:lnTo>
                  <a:close/>
                </a:path>
              </a:pathLst>
            </a:custGeom>
            <a:solidFill>
              <a:srgbClr val="704430"/>
            </a:solidFill>
          </p:spPr>
        </p:sp>
        <p:sp>
          <p:nvSpPr>
            <p:cNvPr id="15" name="Freeform 15"/>
            <p:cNvSpPr/>
            <p:nvPr/>
          </p:nvSpPr>
          <p:spPr>
            <a:xfrm>
              <a:off x="12700" y="12700"/>
              <a:ext cx="2333565" cy="1924446"/>
            </a:xfrm>
            <a:custGeom>
              <a:avLst/>
              <a:gdLst/>
              <a:ahLst/>
              <a:cxnLst/>
              <a:rect l="l" t="t" r="r" b="b"/>
              <a:pathLst>
                <a:path w="2333565" h="1924446">
                  <a:moveTo>
                    <a:pt x="146050" y="1924446"/>
                  </a:moveTo>
                  <a:lnTo>
                    <a:pt x="2187515" y="1924446"/>
                  </a:lnTo>
                  <a:cubicBezTo>
                    <a:pt x="2267525" y="1924446"/>
                    <a:pt x="2333565" y="1858406"/>
                    <a:pt x="2333565" y="1778396"/>
                  </a:cubicBezTo>
                  <a:lnTo>
                    <a:pt x="2333565" y="146050"/>
                  </a:lnTo>
                  <a:cubicBezTo>
                    <a:pt x="2333565" y="66040"/>
                    <a:pt x="2267525" y="0"/>
                    <a:pt x="2187515" y="0"/>
                  </a:cubicBezTo>
                  <a:lnTo>
                    <a:pt x="146050" y="0"/>
                  </a:lnTo>
                  <a:cubicBezTo>
                    <a:pt x="66040" y="0"/>
                    <a:pt x="0" y="66040"/>
                    <a:pt x="0" y="146050"/>
                  </a:cubicBezTo>
                  <a:lnTo>
                    <a:pt x="0" y="1778396"/>
                  </a:lnTo>
                  <a:cubicBezTo>
                    <a:pt x="0" y="1859676"/>
                    <a:pt x="66040" y="1924446"/>
                    <a:pt x="146050" y="1924446"/>
                  </a:cubicBezTo>
                  <a:close/>
                </a:path>
              </a:pathLst>
            </a:custGeom>
            <a:solidFill>
              <a:srgbClr val="FFF3ED"/>
            </a:solidFill>
          </p:spPr>
        </p:sp>
        <p:sp>
          <p:nvSpPr>
            <p:cNvPr id="16" name="Freeform 16"/>
            <p:cNvSpPr/>
            <p:nvPr/>
          </p:nvSpPr>
          <p:spPr>
            <a:xfrm>
              <a:off x="0" y="0"/>
              <a:ext cx="2398335" cy="1993026"/>
            </a:xfrm>
            <a:custGeom>
              <a:avLst/>
              <a:gdLst/>
              <a:ahLst/>
              <a:cxnLst/>
              <a:rect l="l" t="t" r="r" b="b"/>
              <a:pathLst>
                <a:path w="2398335" h="1993026">
                  <a:moveTo>
                    <a:pt x="2334835" y="74930"/>
                  </a:moveTo>
                  <a:cubicBezTo>
                    <a:pt x="2306895" y="30480"/>
                    <a:pt x="2257365" y="0"/>
                    <a:pt x="2200215" y="0"/>
                  </a:cubicBezTo>
                  <a:lnTo>
                    <a:pt x="158750" y="0"/>
                  </a:lnTo>
                  <a:cubicBezTo>
                    <a:pt x="71120" y="0"/>
                    <a:pt x="0" y="71120"/>
                    <a:pt x="0" y="158750"/>
                  </a:cubicBezTo>
                  <a:lnTo>
                    <a:pt x="0" y="1791096"/>
                  </a:lnTo>
                  <a:cubicBezTo>
                    <a:pt x="0" y="1843166"/>
                    <a:pt x="25400" y="1888886"/>
                    <a:pt x="63500" y="1918096"/>
                  </a:cubicBezTo>
                  <a:cubicBezTo>
                    <a:pt x="91440" y="1962546"/>
                    <a:pt x="140970" y="1993026"/>
                    <a:pt x="203449" y="1993026"/>
                  </a:cubicBezTo>
                  <a:lnTo>
                    <a:pt x="2239585" y="1993026"/>
                  </a:lnTo>
                  <a:cubicBezTo>
                    <a:pt x="2327215" y="1993026"/>
                    <a:pt x="2398335" y="1921906"/>
                    <a:pt x="2398335" y="1834276"/>
                  </a:cubicBezTo>
                  <a:lnTo>
                    <a:pt x="2398335" y="201930"/>
                  </a:lnTo>
                  <a:cubicBezTo>
                    <a:pt x="2398335" y="149860"/>
                    <a:pt x="2372935" y="104140"/>
                    <a:pt x="2334835" y="74930"/>
                  </a:cubicBezTo>
                  <a:close/>
                  <a:moveTo>
                    <a:pt x="12700" y="1791096"/>
                  </a:moveTo>
                  <a:lnTo>
                    <a:pt x="12700" y="158750"/>
                  </a:lnTo>
                  <a:cubicBezTo>
                    <a:pt x="12700" y="78740"/>
                    <a:pt x="78740" y="12700"/>
                    <a:pt x="158750" y="12700"/>
                  </a:cubicBezTo>
                  <a:lnTo>
                    <a:pt x="2200215" y="12700"/>
                  </a:lnTo>
                  <a:cubicBezTo>
                    <a:pt x="2280225" y="12700"/>
                    <a:pt x="2346265" y="78740"/>
                    <a:pt x="2346265" y="158750"/>
                  </a:cubicBezTo>
                  <a:lnTo>
                    <a:pt x="2346265" y="1791096"/>
                  </a:lnTo>
                  <a:cubicBezTo>
                    <a:pt x="2346265" y="1871106"/>
                    <a:pt x="2280225" y="1937146"/>
                    <a:pt x="2200215" y="1937146"/>
                  </a:cubicBezTo>
                  <a:lnTo>
                    <a:pt x="158750" y="1937146"/>
                  </a:lnTo>
                  <a:cubicBezTo>
                    <a:pt x="78740" y="1937146"/>
                    <a:pt x="12700" y="1872376"/>
                    <a:pt x="12700" y="1791096"/>
                  </a:cubicBezTo>
                  <a:close/>
                  <a:moveTo>
                    <a:pt x="2386905" y="1834276"/>
                  </a:moveTo>
                  <a:cubicBezTo>
                    <a:pt x="2386905" y="1914286"/>
                    <a:pt x="2319595" y="1980326"/>
                    <a:pt x="2239585" y="1980326"/>
                  </a:cubicBezTo>
                  <a:lnTo>
                    <a:pt x="203449" y="1980326"/>
                  </a:lnTo>
                  <a:cubicBezTo>
                    <a:pt x="157480" y="1980326"/>
                    <a:pt x="120650" y="1963816"/>
                    <a:pt x="93980" y="1935876"/>
                  </a:cubicBezTo>
                  <a:cubicBezTo>
                    <a:pt x="114300" y="1944766"/>
                    <a:pt x="135890" y="1949846"/>
                    <a:pt x="160020" y="1949846"/>
                  </a:cubicBezTo>
                  <a:lnTo>
                    <a:pt x="2201485" y="1949846"/>
                  </a:lnTo>
                  <a:cubicBezTo>
                    <a:pt x="2289115" y="1949846"/>
                    <a:pt x="2360235" y="1878726"/>
                    <a:pt x="2360235" y="1791096"/>
                  </a:cubicBezTo>
                  <a:lnTo>
                    <a:pt x="2360235" y="158750"/>
                  </a:lnTo>
                  <a:cubicBezTo>
                    <a:pt x="2360235" y="140970"/>
                    <a:pt x="2356425" y="123190"/>
                    <a:pt x="2351345" y="106680"/>
                  </a:cubicBezTo>
                  <a:cubicBezTo>
                    <a:pt x="2372935" y="132080"/>
                    <a:pt x="2386905" y="165100"/>
                    <a:pt x="2386905" y="201930"/>
                  </a:cubicBezTo>
                  <a:lnTo>
                    <a:pt x="2386905" y="1834276"/>
                  </a:lnTo>
                  <a:close/>
                </a:path>
              </a:pathLst>
            </a:custGeom>
            <a:solidFill>
              <a:srgbClr val="704430"/>
            </a:solidFill>
          </p:spPr>
        </p:sp>
      </p:grpSp>
      <p:grpSp>
        <p:nvGrpSpPr>
          <p:cNvPr id="17" name="Group 17"/>
          <p:cNvGrpSpPr/>
          <p:nvPr/>
        </p:nvGrpSpPr>
        <p:grpSpPr>
          <a:xfrm>
            <a:off x="14774246" y="1273025"/>
            <a:ext cx="245953" cy="245953"/>
            <a:chOff x="0" y="0"/>
            <a:chExt cx="6350000" cy="6350000"/>
          </a:xfrm>
        </p:grpSpPr>
        <p:sp>
          <p:nvSpPr>
            <p:cNvPr id="18" name="Freeform 1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grpSp>
        <p:nvGrpSpPr>
          <p:cNvPr id="19" name="Group 19"/>
          <p:cNvGrpSpPr/>
          <p:nvPr/>
        </p:nvGrpSpPr>
        <p:grpSpPr>
          <a:xfrm>
            <a:off x="15255708" y="1273025"/>
            <a:ext cx="245953" cy="245953"/>
            <a:chOff x="0" y="0"/>
            <a:chExt cx="6350000" cy="6350000"/>
          </a:xfrm>
        </p:grpSpPr>
        <p:sp>
          <p:nvSpPr>
            <p:cNvPr id="20" name="Freeform 2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grpSp>
        <p:nvGrpSpPr>
          <p:cNvPr id="21" name="Group 21"/>
          <p:cNvGrpSpPr/>
          <p:nvPr/>
        </p:nvGrpSpPr>
        <p:grpSpPr>
          <a:xfrm>
            <a:off x="15737170" y="1273025"/>
            <a:ext cx="245953" cy="245953"/>
            <a:chOff x="0" y="0"/>
            <a:chExt cx="6350000" cy="6350000"/>
          </a:xfrm>
        </p:grpSpPr>
        <p:sp>
          <p:nvSpPr>
            <p:cNvPr id="22" name="Freeform 2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sp>
        <p:nvSpPr>
          <p:cNvPr id="24" name="Freeform 24"/>
          <p:cNvSpPr/>
          <p:nvPr/>
        </p:nvSpPr>
        <p:spPr>
          <a:xfrm>
            <a:off x="288624" y="5017206"/>
            <a:ext cx="6762652" cy="4774494"/>
          </a:xfrm>
          <a:custGeom>
            <a:avLst/>
            <a:gdLst/>
            <a:ahLst/>
            <a:cxnLst/>
            <a:rect l="l" t="t" r="r" b="b"/>
            <a:pathLst>
              <a:path w="5505237" h="4063866">
                <a:moveTo>
                  <a:pt x="0" y="0"/>
                </a:moveTo>
                <a:lnTo>
                  <a:pt x="5505238" y="0"/>
                </a:lnTo>
                <a:lnTo>
                  <a:pt x="5505238" y="4063866"/>
                </a:lnTo>
                <a:lnTo>
                  <a:pt x="0" y="4063866"/>
                </a:lnTo>
                <a:lnTo>
                  <a:pt x="0" y="0"/>
                </a:lnTo>
                <a:close/>
              </a:path>
            </a:pathLst>
          </a:custGeom>
          <a:blipFill>
            <a:blip r:embed="rId3">
              <a:extLst>
                <a:ext uri="{96DAC541-7B7A-43D3-8B79-37D633B846F1}">
                  <asvg:svgBlip xmlns="" xmlns:asvg="http://schemas.microsoft.com/office/drawing/2016/SVG/main" r:embed="rId6"/>
                </a:ext>
              </a:extLst>
            </a:blip>
            <a:stretch>
              <a:fillRect/>
            </a:stretch>
          </a:blipFill>
        </p:spPr>
      </p:sp>
      <p:sp>
        <p:nvSpPr>
          <p:cNvPr id="25" name="TextBox 25"/>
          <p:cNvSpPr txBox="1"/>
          <p:nvPr/>
        </p:nvSpPr>
        <p:spPr>
          <a:xfrm>
            <a:off x="615754" y="6134100"/>
            <a:ext cx="6108392" cy="615553"/>
          </a:xfrm>
          <a:prstGeom prst="rect">
            <a:avLst/>
          </a:prstGeom>
        </p:spPr>
        <p:txBody>
          <a:bodyPr wrap="square" lIns="0" tIns="0" rIns="0" bIns="0" rtlCol="0" anchor="t">
            <a:spAutoFit/>
          </a:bodyPr>
          <a:lstStyle/>
          <a:p>
            <a:r>
              <a:rPr lang="en-US" sz="4000" b="1">
                <a:latin typeface="Times New Roman" panose="02020603050405020304" pitchFamily="18" charset="0"/>
                <a:cs typeface="Times New Roman" panose="02020603050405020304" pitchFamily="18" charset="0"/>
              </a:rPr>
              <a:t>II. ĐỌC- HIỂU VĂN BẢN</a:t>
            </a:r>
            <a:endParaRPr lang="en-GB" sz="4000">
              <a:latin typeface="Times New Roman" panose="02020603050405020304" pitchFamily="18" charset="0"/>
              <a:cs typeface="Times New Roman" panose="02020603050405020304" pitchFamily="18" charset="0"/>
            </a:endParaRPr>
          </a:p>
        </p:txBody>
      </p:sp>
      <p:sp>
        <p:nvSpPr>
          <p:cNvPr id="27" name="TextBox 27"/>
          <p:cNvSpPr txBox="1"/>
          <p:nvPr/>
        </p:nvSpPr>
        <p:spPr>
          <a:xfrm>
            <a:off x="542319" y="7124700"/>
            <a:ext cx="4944081" cy="1231106"/>
          </a:xfrm>
          <a:prstGeom prst="rect">
            <a:avLst/>
          </a:prstGeom>
        </p:spPr>
        <p:txBody>
          <a:bodyPr wrap="square" lIns="0" tIns="0" rIns="0" bIns="0" rtlCol="0" anchor="t">
            <a:spAutoFit/>
          </a:bodyPr>
          <a:lstStyle/>
          <a:p>
            <a:pPr algn="ctr"/>
            <a:r>
              <a:rPr lang="en-US" sz="4000" b="1">
                <a:latin typeface="Times New Roman" panose="02020603050405020304" pitchFamily="18" charset="0"/>
                <a:cs typeface="Times New Roman" panose="02020603050405020304" pitchFamily="18" charset="0"/>
              </a:rPr>
              <a:t>1. Bốn ông quan và cuộc thi nói khoác</a:t>
            </a:r>
            <a:endParaRPr lang="en-GB" sz="4000">
              <a:latin typeface="Times New Roman" panose="02020603050405020304" pitchFamily="18" charset="0"/>
              <a:cs typeface="Times New Roman" panose="02020603050405020304" pitchFamily="18" charset="0"/>
            </a:endParaRPr>
          </a:p>
        </p:txBody>
      </p:sp>
      <p:graphicFrame>
        <p:nvGraphicFramePr>
          <p:cNvPr id="28" name="Table 27"/>
          <p:cNvGraphicFramePr>
            <a:graphicFrameLocks noGrp="1"/>
          </p:cNvGraphicFramePr>
          <p:nvPr>
            <p:extLst>
              <p:ext uri="{D42A27DB-BD31-4B8C-83A1-F6EECF244321}">
                <p14:modId xmlns:p14="http://schemas.microsoft.com/office/powerpoint/2010/main" val="1077914478"/>
              </p:ext>
            </p:extLst>
          </p:nvPr>
        </p:nvGraphicFramePr>
        <p:xfrm>
          <a:off x="8250482" y="1306406"/>
          <a:ext cx="8970718" cy="7544562"/>
        </p:xfrm>
        <a:graphic>
          <a:graphicData uri="http://schemas.openxmlformats.org/drawingml/2006/table">
            <a:tbl>
              <a:tblPr firstRow="1" firstCol="1" bandRow="1">
                <a:effectLst>
                  <a:outerShdw blurRad="50800" dist="38100" algn="l" rotWithShape="0">
                    <a:prstClr val="black">
                      <a:alpha val="40000"/>
                    </a:prstClr>
                  </a:outerShdw>
                </a:effectLst>
              </a:tblPr>
              <a:tblGrid>
                <a:gridCol w="4322518"/>
                <a:gridCol w="4648200"/>
              </a:tblGrid>
              <a:tr h="0">
                <a:tc gridSpan="2">
                  <a:txBody>
                    <a:bodyPr/>
                    <a:lstStyle/>
                    <a:p>
                      <a:pPr algn="ctr">
                        <a:lnSpc>
                          <a:spcPct val="130000"/>
                        </a:lnSpc>
                        <a:spcAft>
                          <a:spcPts val="0"/>
                        </a:spcAft>
                      </a:pPr>
                      <a:r>
                        <a:rPr lang="vi-VN" sz="32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số 02:</a:t>
                      </a:r>
                      <a:r>
                        <a:rPr lang="vi-VN" sz="3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Tại sao có thể nói: Nội dung nói khoác của ông quan thứ hai và ông quan thứ tư đều có ý “nói lỡm” ông quan thứ nhất và ông quan thứ ba</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hMerge="1">
                  <a:txBody>
                    <a:bodyPr/>
                    <a:lstStyle/>
                    <a:p>
                      <a:endParaRPr lang="en-GB"/>
                    </a:p>
                  </a:txBody>
                  <a:tcPr/>
                </a:tc>
              </a:tr>
              <a:tr h="0">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“Nói lỡm” là gì?</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Ông quan thứ nhất nói khoác về</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Ông quan thứ hai nói khoác về</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Nội dung nói khoác</a:t>
                      </a:r>
                      <a:r>
                        <a:rPr lang="en-US" sz="32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30000"/>
                        </a:lnSpc>
                        <a:spcAft>
                          <a:spcPts val="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Mục đích “nói lỡm</a:t>
                      </a:r>
                      <a:r>
                        <a:rPr lang="en-US" sz="32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Ông quan thứ nhất nói khoác về</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Ông quan thứ hai nói khoác về</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Nội </a:t>
                      </a: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dung nói khoác</a:t>
                      </a:r>
                      <a:r>
                        <a:rPr lang="en-US" sz="32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32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30000"/>
                        </a:lnSpc>
                        <a:spcAft>
                          <a:spcPts val="0"/>
                        </a:spcAft>
                      </a:pPr>
                      <a:r>
                        <a:rPr lang="en-US" sz="32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Mục đích “nói lỡm</a:t>
                      </a:r>
                      <a:r>
                        <a:rPr lang="en-US" sz="32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29" name="Picture 28"/>
          <p:cNvPicPr/>
          <p:nvPr/>
        </p:nvPicPr>
        <p:blipFill>
          <a:blip r:embed="rId7">
            <a:extLst>
              <a:ext uri="{28A0092B-C50C-407E-A947-70E740481C1C}">
                <a14:useLocalDpi xmlns:a14="http://schemas.microsoft.com/office/drawing/2010/main" val="0"/>
              </a:ext>
            </a:extLst>
          </a:blip>
          <a:srcRect/>
          <a:stretch>
            <a:fillRect/>
          </a:stretch>
        </p:blipFill>
        <p:spPr bwMode="auto">
          <a:xfrm>
            <a:off x="714127" y="686882"/>
            <a:ext cx="6337149" cy="3778592"/>
          </a:xfrm>
          <a:prstGeom prst="rect">
            <a:avLst/>
          </a:prstGeom>
          <a:noFill/>
        </p:spPr>
      </p:pic>
    </p:spTree>
    <p:extLst>
      <p:ext uri="{BB962C8B-B14F-4D97-AF65-F5344CB8AC3E}">
        <p14:creationId xmlns:p14="http://schemas.microsoft.com/office/powerpoint/2010/main" val="246707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barn(inVertical)">
                                      <p:cBhvr>
                                        <p:cTn id="2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1482422" y="1274865"/>
            <a:ext cx="15323155" cy="7813469"/>
            <a:chOff x="0" y="0"/>
            <a:chExt cx="4426901" cy="2257332"/>
          </a:xfrm>
        </p:grpSpPr>
        <p:sp>
          <p:nvSpPr>
            <p:cNvPr id="4" name="Freeform 4"/>
            <p:cNvSpPr/>
            <p:nvPr/>
          </p:nvSpPr>
          <p:spPr>
            <a:xfrm>
              <a:off x="92710" y="106680"/>
              <a:ext cx="4322761" cy="2137952"/>
            </a:xfrm>
            <a:custGeom>
              <a:avLst/>
              <a:gdLst/>
              <a:ahLst/>
              <a:cxnLst/>
              <a:rect l="l" t="t" r="r" b="b"/>
              <a:pathLst>
                <a:path w="4322761" h="2137952">
                  <a:moveTo>
                    <a:pt x="4296091" y="1948722"/>
                  </a:moveTo>
                  <a:cubicBezTo>
                    <a:pt x="4296091" y="2036353"/>
                    <a:pt x="4219891" y="2107472"/>
                    <a:pt x="4138611" y="2107472"/>
                  </a:cubicBezTo>
                  <a:lnTo>
                    <a:pt x="66040" y="2107472"/>
                  </a:lnTo>
                  <a:cubicBezTo>
                    <a:pt x="43180" y="2107472"/>
                    <a:pt x="20320" y="2102393"/>
                    <a:pt x="0" y="2093503"/>
                  </a:cubicBezTo>
                  <a:cubicBezTo>
                    <a:pt x="26670" y="2121443"/>
                    <a:pt x="63500" y="2137952"/>
                    <a:pt x="121679" y="2137952"/>
                  </a:cubicBezTo>
                  <a:lnTo>
                    <a:pt x="4176711" y="2137952"/>
                  </a:lnTo>
                  <a:cubicBezTo>
                    <a:pt x="4256721" y="2137952"/>
                    <a:pt x="4322761" y="2071913"/>
                    <a:pt x="4322761" y="1991903"/>
                  </a:cubicBezTo>
                  <a:lnTo>
                    <a:pt x="4322761" y="95250"/>
                  </a:lnTo>
                  <a:cubicBezTo>
                    <a:pt x="4322761" y="58420"/>
                    <a:pt x="4308791" y="25400"/>
                    <a:pt x="4287201" y="0"/>
                  </a:cubicBezTo>
                  <a:cubicBezTo>
                    <a:pt x="4293551" y="16510"/>
                    <a:pt x="4296091" y="34290"/>
                    <a:pt x="4296091" y="52070"/>
                  </a:cubicBezTo>
                  <a:lnTo>
                    <a:pt x="4296091" y="1948722"/>
                  </a:lnTo>
                  <a:close/>
                </a:path>
              </a:pathLst>
            </a:custGeom>
            <a:solidFill>
              <a:srgbClr val="704430"/>
            </a:solidFill>
          </p:spPr>
        </p:sp>
        <p:sp>
          <p:nvSpPr>
            <p:cNvPr id="5" name="Freeform 5"/>
            <p:cNvSpPr/>
            <p:nvPr/>
          </p:nvSpPr>
          <p:spPr>
            <a:xfrm>
              <a:off x="12700" y="12700"/>
              <a:ext cx="4362131" cy="2188752"/>
            </a:xfrm>
            <a:custGeom>
              <a:avLst/>
              <a:gdLst/>
              <a:ahLst/>
              <a:cxnLst/>
              <a:rect l="l" t="t" r="r" b="b"/>
              <a:pathLst>
                <a:path w="4362131" h="2188752">
                  <a:moveTo>
                    <a:pt x="146050" y="2188752"/>
                  </a:moveTo>
                  <a:lnTo>
                    <a:pt x="4216081" y="2188752"/>
                  </a:lnTo>
                  <a:cubicBezTo>
                    <a:pt x="4296091" y="2188752"/>
                    <a:pt x="4362131" y="2122712"/>
                    <a:pt x="4362131" y="2042702"/>
                  </a:cubicBezTo>
                  <a:lnTo>
                    <a:pt x="4362131" y="146050"/>
                  </a:lnTo>
                  <a:cubicBezTo>
                    <a:pt x="4362131" y="66040"/>
                    <a:pt x="4296091" y="0"/>
                    <a:pt x="4216081" y="0"/>
                  </a:cubicBezTo>
                  <a:lnTo>
                    <a:pt x="146050" y="0"/>
                  </a:lnTo>
                  <a:cubicBezTo>
                    <a:pt x="66040" y="0"/>
                    <a:pt x="0" y="66040"/>
                    <a:pt x="0" y="146050"/>
                  </a:cubicBezTo>
                  <a:lnTo>
                    <a:pt x="0" y="2042702"/>
                  </a:lnTo>
                  <a:cubicBezTo>
                    <a:pt x="0" y="2123982"/>
                    <a:pt x="66040" y="2188752"/>
                    <a:pt x="146050" y="2188752"/>
                  </a:cubicBezTo>
                  <a:close/>
                </a:path>
              </a:pathLst>
            </a:custGeom>
            <a:solidFill>
              <a:srgbClr val="FFF3ED"/>
            </a:solidFill>
          </p:spPr>
        </p:sp>
        <p:sp>
          <p:nvSpPr>
            <p:cNvPr id="6" name="Freeform 6"/>
            <p:cNvSpPr/>
            <p:nvPr/>
          </p:nvSpPr>
          <p:spPr>
            <a:xfrm>
              <a:off x="0" y="0"/>
              <a:ext cx="4426901" cy="2257332"/>
            </a:xfrm>
            <a:custGeom>
              <a:avLst/>
              <a:gdLst/>
              <a:ahLst/>
              <a:cxnLst/>
              <a:rect l="l" t="t" r="r" b="b"/>
              <a:pathLst>
                <a:path w="4426901" h="2257332">
                  <a:moveTo>
                    <a:pt x="4363401" y="74930"/>
                  </a:moveTo>
                  <a:cubicBezTo>
                    <a:pt x="4335461" y="30480"/>
                    <a:pt x="4285931" y="0"/>
                    <a:pt x="4228781" y="0"/>
                  </a:cubicBezTo>
                  <a:lnTo>
                    <a:pt x="158750" y="0"/>
                  </a:lnTo>
                  <a:cubicBezTo>
                    <a:pt x="71120" y="0"/>
                    <a:pt x="0" y="71120"/>
                    <a:pt x="0" y="158750"/>
                  </a:cubicBezTo>
                  <a:lnTo>
                    <a:pt x="0" y="2055402"/>
                  </a:lnTo>
                  <a:cubicBezTo>
                    <a:pt x="0" y="2107473"/>
                    <a:pt x="25400" y="2153192"/>
                    <a:pt x="63500" y="2182402"/>
                  </a:cubicBezTo>
                  <a:cubicBezTo>
                    <a:pt x="91440" y="2226852"/>
                    <a:pt x="140970" y="2257332"/>
                    <a:pt x="218396" y="2257332"/>
                  </a:cubicBezTo>
                  <a:lnTo>
                    <a:pt x="4268151" y="2257332"/>
                  </a:lnTo>
                  <a:cubicBezTo>
                    <a:pt x="4355781" y="2257332"/>
                    <a:pt x="4426901" y="2186212"/>
                    <a:pt x="4426901" y="2098583"/>
                  </a:cubicBezTo>
                  <a:lnTo>
                    <a:pt x="4426901" y="201930"/>
                  </a:lnTo>
                  <a:cubicBezTo>
                    <a:pt x="4426901" y="149860"/>
                    <a:pt x="4401501" y="104140"/>
                    <a:pt x="4363401" y="74930"/>
                  </a:cubicBezTo>
                  <a:close/>
                  <a:moveTo>
                    <a:pt x="12700" y="2055402"/>
                  </a:moveTo>
                  <a:lnTo>
                    <a:pt x="12700" y="158750"/>
                  </a:lnTo>
                  <a:cubicBezTo>
                    <a:pt x="12700" y="78740"/>
                    <a:pt x="78740" y="12700"/>
                    <a:pt x="158750" y="12700"/>
                  </a:cubicBezTo>
                  <a:lnTo>
                    <a:pt x="4228781" y="12700"/>
                  </a:lnTo>
                  <a:cubicBezTo>
                    <a:pt x="4308791" y="12700"/>
                    <a:pt x="4374831" y="78740"/>
                    <a:pt x="4374831" y="158750"/>
                  </a:cubicBezTo>
                  <a:lnTo>
                    <a:pt x="4374831" y="2055402"/>
                  </a:lnTo>
                  <a:cubicBezTo>
                    <a:pt x="4374831" y="2135412"/>
                    <a:pt x="4308791" y="2201452"/>
                    <a:pt x="4228781" y="2201452"/>
                  </a:cubicBezTo>
                  <a:lnTo>
                    <a:pt x="158750" y="2201452"/>
                  </a:lnTo>
                  <a:cubicBezTo>
                    <a:pt x="78740" y="2201452"/>
                    <a:pt x="12700" y="2136682"/>
                    <a:pt x="12700" y="2055402"/>
                  </a:cubicBezTo>
                  <a:close/>
                  <a:moveTo>
                    <a:pt x="4415471" y="2098582"/>
                  </a:moveTo>
                  <a:cubicBezTo>
                    <a:pt x="4415471" y="2178592"/>
                    <a:pt x="4348161" y="2244632"/>
                    <a:pt x="4268151" y="2244632"/>
                  </a:cubicBezTo>
                  <a:lnTo>
                    <a:pt x="218396" y="2244632"/>
                  </a:lnTo>
                  <a:cubicBezTo>
                    <a:pt x="157480" y="2244632"/>
                    <a:pt x="120650" y="2228122"/>
                    <a:pt x="93980" y="2200182"/>
                  </a:cubicBezTo>
                  <a:cubicBezTo>
                    <a:pt x="114300" y="2209072"/>
                    <a:pt x="135890" y="2214152"/>
                    <a:pt x="160020" y="2214152"/>
                  </a:cubicBezTo>
                  <a:lnTo>
                    <a:pt x="4230051" y="2214152"/>
                  </a:lnTo>
                  <a:cubicBezTo>
                    <a:pt x="4317681" y="2214152"/>
                    <a:pt x="4388801" y="2143032"/>
                    <a:pt x="4388801" y="2055402"/>
                  </a:cubicBezTo>
                  <a:lnTo>
                    <a:pt x="4388801" y="158750"/>
                  </a:lnTo>
                  <a:cubicBezTo>
                    <a:pt x="4388801" y="140970"/>
                    <a:pt x="4384991" y="123190"/>
                    <a:pt x="4379911" y="106680"/>
                  </a:cubicBezTo>
                  <a:cubicBezTo>
                    <a:pt x="4401501" y="132080"/>
                    <a:pt x="4415471" y="165100"/>
                    <a:pt x="4415471" y="201930"/>
                  </a:cubicBezTo>
                  <a:lnTo>
                    <a:pt x="4415471" y="2098582"/>
                  </a:lnTo>
                  <a:close/>
                </a:path>
              </a:pathLst>
            </a:custGeom>
            <a:solidFill>
              <a:srgbClr val="704430"/>
            </a:solidFill>
          </p:spPr>
        </p:sp>
      </p:grpSp>
      <p:grpSp>
        <p:nvGrpSpPr>
          <p:cNvPr id="7" name="Group 7"/>
          <p:cNvGrpSpPr/>
          <p:nvPr/>
        </p:nvGrpSpPr>
        <p:grpSpPr>
          <a:xfrm>
            <a:off x="2537083" y="1726251"/>
            <a:ext cx="10675301" cy="823276"/>
            <a:chOff x="0" y="0"/>
            <a:chExt cx="24817148" cy="1913890"/>
          </a:xfrm>
        </p:grpSpPr>
        <p:sp>
          <p:nvSpPr>
            <p:cNvPr id="8" name="Freeform 8"/>
            <p:cNvSpPr/>
            <p:nvPr/>
          </p:nvSpPr>
          <p:spPr>
            <a:xfrm>
              <a:off x="0" y="0"/>
              <a:ext cx="24817149" cy="1913890"/>
            </a:xfrm>
            <a:custGeom>
              <a:avLst/>
              <a:gdLst/>
              <a:ahLst/>
              <a:cxnLst/>
              <a:rect l="l" t="t" r="r" b="b"/>
              <a:pathLst>
                <a:path w="24817149" h="1913890">
                  <a:moveTo>
                    <a:pt x="24817149" y="956945"/>
                  </a:moveTo>
                  <a:cubicBezTo>
                    <a:pt x="24817149" y="1485392"/>
                    <a:pt x="24388778" y="1913890"/>
                    <a:pt x="23860204" y="1913890"/>
                  </a:cubicBezTo>
                  <a:lnTo>
                    <a:pt x="956945" y="1913890"/>
                  </a:lnTo>
                  <a:cubicBezTo>
                    <a:pt x="428371" y="1913890"/>
                    <a:pt x="0" y="1485392"/>
                    <a:pt x="0" y="956945"/>
                  </a:cubicBezTo>
                  <a:cubicBezTo>
                    <a:pt x="0" y="428371"/>
                    <a:pt x="428371" y="0"/>
                    <a:pt x="956945" y="0"/>
                  </a:cubicBezTo>
                  <a:lnTo>
                    <a:pt x="23860204" y="0"/>
                  </a:lnTo>
                  <a:cubicBezTo>
                    <a:pt x="24388651" y="0"/>
                    <a:pt x="24817149" y="428371"/>
                    <a:pt x="24817149" y="956945"/>
                  </a:cubicBezTo>
                  <a:close/>
                </a:path>
              </a:pathLst>
            </a:custGeom>
            <a:solidFill>
              <a:srgbClr val="B9DDBF"/>
            </a:solidFill>
          </p:spPr>
        </p:sp>
      </p:grpSp>
      <p:sp>
        <p:nvSpPr>
          <p:cNvPr id="9" name="AutoShape 9"/>
          <p:cNvSpPr/>
          <p:nvPr/>
        </p:nvSpPr>
        <p:spPr>
          <a:xfrm>
            <a:off x="15233677" y="1922327"/>
            <a:ext cx="450550" cy="0"/>
          </a:xfrm>
          <a:prstGeom prst="line">
            <a:avLst/>
          </a:prstGeom>
          <a:ln w="47625" cap="rnd">
            <a:solidFill>
              <a:srgbClr val="704430"/>
            </a:solidFill>
            <a:prstDash val="solid"/>
            <a:headEnd type="none" w="sm" len="sm"/>
            <a:tailEnd type="none" w="sm" len="sm"/>
          </a:ln>
        </p:spPr>
      </p:sp>
      <p:sp>
        <p:nvSpPr>
          <p:cNvPr id="10" name="AutoShape 10"/>
          <p:cNvSpPr/>
          <p:nvPr/>
        </p:nvSpPr>
        <p:spPr>
          <a:xfrm>
            <a:off x="15233677" y="2114076"/>
            <a:ext cx="450550" cy="0"/>
          </a:xfrm>
          <a:prstGeom prst="line">
            <a:avLst/>
          </a:prstGeom>
          <a:ln w="47625" cap="rnd">
            <a:solidFill>
              <a:srgbClr val="704430"/>
            </a:solidFill>
            <a:prstDash val="solid"/>
            <a:headEnd type="none" w="sm" len="sm"/>
            <a:tailEnd type="none" w="sm" len="sm"/>
          </a:ln>
        </p:spPr>
      </p:sp>
      <p:sp>
        <p:nvSpPr>
          <p:cNvPr id="11" name="AutoShape 11"/>
          <p:cNvSpPr/>
          <p:nvPr/>
        </p:nvSpPr>
        <p:spPr>
          <a:xfrm>
            <a:off x="15233677" y="2305825"/>
            <a:ext cx="450550" cy="0"/>
          </a:xfrm>
          <a:prstGeom prst="line">
            <a:avLst/>
          </a:prstGeom>
          <a:ln w="47625" cap="rnd">
            <a:solidFill>
              <a:srgbClr val="704430"/>
            </a:solidFill>
            <a:prstDash val="solid"/>
            <a:headEnd type="none" w="sm" len="sm"/>
            <a:tailEnd type="none" w="sm" len="sm"/>
          </a:ln>
        </p:spPr>
      </p:sp>
      <p:sp>
        <p:nvSpPr>
          <p:cNvPr id="12" name="Freeform 12"/>
          <p:cNvSpPr/>
          <p:nvPr/>
        </p:nvSpPr>
        <p:spPr>
          <a:xfrm>
            <a:off x="12401210" y="1857447"/>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a:off x="13795144" y="1736861"/>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2873652" y="1857447"/>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3674416" y="1857447"/>
            <a:ext cx="394685" cy="516849"/>
          </a:xfrm>
          <a:custGeom>
            <a:avLst/>
            <a:gdLst/>
            <a:ahLst/>
            <a:cxnLst/>
            <a:rect l="l" t="t" r="r" b="b"/>
            <a:pathLst>
              <a:path w="394685" h="516849">
                <a:moveTo>
                  <a:pt x="0" y="0"/>
                </a:moveTo>
                <a:lnTo>
                  <a:pt x="394684" y="0"/>
                </a:lnTo>
                <a:lnTo>
                  <a:pt x="394684"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6" name="Freeform 16"/>
          <p:cNvSpPr/>
          <p:nvPr/>
        </p:nvSpPr>
        <p:spPr>
          <a:xfrm flipH="1">
            <a:off x="14553165" y="3409145"/>
            <a:ext cx="2149699" cy="3671846"/>
          </a:xfrm>
          <a:custGeom>
            <a:avLst/>
            <a:gdLst/>
            <a:ahLst/>
            <a:cxnLst/>
            <a:rect l="l" t="t" r="r" b="b"/>
            <a:pathLst>
              <a:path w="2149699" h="3671846">
                <a:moveTo>
                  <a:pt x="2149699" y="0"/>
                </a:moveTo>
                <a:lnTo>
                  <a:pt x="0" y="0"/>
                </a:lnTo>
                <a:lnTo>
                  <a:pt x="0" y="3671846"/>
                </a:lnTo>
                <a:lnTo>
                  <a:pt x="2149699" y="3671846"/>
                </a:lnTo>
                <a:lnTo>
                  <a:pt x="2149699"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7" name="Freeform 17"/>
          <p:cNvSpPr/>
          <p:nvPr/>
        </p:nvSpPr>
        <p:spPr>
          <a:xfrm>
            <a:off x="13105788" y="5820878"/>
            <a:ext cx="2624940" cy="3437422"/>
          </a:xfrm>
          <a:custGeom>
            <a:avLst/>
            <a:gdLst/>
            <a:ahLst/>
            <a:cxnLst/>
            <a:rect l="l" t="t" r="r" b="b"/>
            <a:pathLst>
              <a:path w="2624940" h="3437422">
                <a:moveTo>
                  <a:pt x="0" y="0"/>
                </a:moveTo>
                <a:lnTo>
                  <a:pt x="2624940" y="0"/>
                </a:lnTo>
                <a:lnTo>
                  <a:pt x="2624940" y="3437422"/>
                </a:lnTo>
                <a:lnTo>
                  <a:pt x="0" y="3437422"/>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8" name="Freeform 18"/>
          <p:cNvSpPr/>
          <p:nvPr/>
        </p:nvSpPr>
        <p:spPr>
          <a:xfrm>
            <a:off x="1104178" y="3843936"/>
            <a:ext cx="4061032" cy="6474110"/>
          </a:xfrm>
          <a:custGeom>
            <a:avLst/>
            <a:gdLst/>
            <a:ahLst/>
            <a:cxnLst/>
            <a:rect l="l" t="t" r="r" b="b"/>
            <a:pathLst>
              <a:path w="4061032" h="6474110">
                <a:moveTo>
                  <a:pt x="0" y="0"/>
                </a:moveTo>
                <a:lnTo>
                  <a:pt x="4061032" y="0"/>
                </a:lnTo>
                <a:lnTo>
                  <a:pt x="4061032" y="6474110"/>
                </a:lnTo>
                <a:lnTo>
                  <a:pt x="0" y="6474110"/>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19" name="TextBox 19"/>
          <p:cNvSpPr txBox="1"/>
          <p:nvPr/>
        </p:nvSpPr>
        <p:spPr>
          <a:xfrm>
            <a:off x="4546507" y="4240702"/>
            <a:ext cx="8616431" cy="2954655"/>
          </a:xfrm>
          <a:prstGeom prst="rect">
            <a:avLst/>
          </a:prstGeom>
        </p:spPr>
        <p:txBody>
          <a:bodyPr lIns="0" tIns="0" rIns="0" bIns="0" rtlCol="0" anchor="t">
            <a:spAutoFit/>
          </a:bodyPr>
          <a:lstStyle/>
          <a:p>
            <a:pPr algn="ctr"/>
            <a:r>
              <a:rPr lang="pt-BR" sz="96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HOẠT ĐỘNG </a:t>
            </a:r>
            <a:r>
              <a:rPr lang="pt-BR" sz="9600" b="1"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1 </a:t>
            </a:r>
            <a:r>
              <a:rPr lang="pt-BR" sz="96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KHỞI ĐỘNG</a:t>
            </a:r>
            <a:endParaRPr lang="en-GB" sz="96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barn(inVertical)">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sp>
        <p:nvSpPr>
          <p:cNvPr id="3" name="Freeform 3"/>
          <p:cNvSpPr/>
          <p:nvPr/>
        </p:nvSpPr>
        <p:spPr>
          <a:xfrm flipH="1">
            <a:off x="800663" y="85591"/>
            <a:ext cx="3233824" cy="3607714"/>
          </a:xfrm>
          <a:custGeom>
            <a:avLst/>
            <a:gdLst/>
            <a:ahLst/>
            <a:cxnLst/>
            <a:rect l="l" t="t" r="r" b="b"/>
            <a:pathLst>
              <a:path w="3233824" h="3607714">
                <a:moveTo>
                  <a:pt x="3233824" y="0"/>
                </a:moveTo>
                <a:lnTo>
                  <a:pt x="0" y="0"/>
                </a:lnTo>
                <a:lnTo>
                  <a:pt x="0" y="3607714"/>
                </a:lnTo>
                <a:lnTo>
                  <a:pt x="3233824" y="3607714"/>
                </a:lnTo>
                <a:lnTo>
                  <a:pt x="3233824" y="0"/>
                </a:lnTo>
                <a:close/>
              </a:path>
            </a:pathLst>
          </a:custGeom>
          <a:blipFill>
            <a:blip r:embed="rId3">
              <a:extLst>
                <a:ext uri="{96DAC541-7B7A-43D3-8B79-37D633B846F1}">
                  <asvg:svgBlip xmlns="" xmlns:asvg="http://schemas.microsoft.com/office/drawing/2016/SVG/main" r:embed="rId4"/>
                </a:ext>
              </a:extLst>
            </a:blip>
            <a:stretch>
              <a:fillRect/>
            </a:stretch>
          </a:blipFill>
        </p:spPr>
      </p:sp>
      <p:grpSp>
        <p:nvGrpSpPr>
          <p:cNvPr id="4" name="Group 4"/>
          <p:cNvGrpSpPr/>
          <p:nvPr/>
        </p:nvGrpSpPr>
        <p:grpSpPr>
          <a:xfrm>
            <a:off x="800663" y="3471429"/>
            <a:ext cx="4380937" cy="6159121"/>
            <a:chOff x="0" y="0"/>
            <a:chExt cx="1570252" cy="1779387"/>
          </a:xfrm>
        </p:grpSpPr>
        <p:sp>
          <p:nvSpPr>
            <p:cNvPr id="5" name="Freeform 5"/>
            <p:cNvSpPr/>
            <p:nvPr/>
          </p:nvSpPr>
          <p:spPr>
            <a:xfrm>
              <a:off x="92710" y="106680"/>
              <a:ext cx="1466112" cy="1660007"/>
            </a:xfrm>
            <a:custGeom>
              <a:avLst/>
              <a:gdLst/>
              <a:ahLst/>
              <a:cxnLst/>
              <a:rect l="l" t="t" r="r" b="b"/>
              <a:pathLst>
                <a:path w="1466112" h="1660007">
                  <a:moveTo>
                    <a:pt x="1439442" y="1470777"/>
                  </a:moveTo>
                  <a:cubicBezTo>
                    <a:pt x="1439442" y="1558407"/>
                    <a:pt x="1363242" y="1629527"/>
                    <a:pt x="1281962" y="1629527"/>
                  </a:cubicBezTo>
                  <a:lnTo>
                    <a:pt x="66040" y="1629527"/>
                  </a:lnTo>
                  <a:cubicBezTo>
                    <a:pt x="43180" y="1629527"/>
                    <a:pt x="20320" y="1624447"/>
                    <a:pt x="0" y="1615557"/>
                  </a:cubicBezTo>
                  <a:cubicBezTo>
                    <a:pt x="26670" y="1643497"/>
                    <a:pt x="63500" y="1660007"/>
                    <a:pt x="103471" y="1660007"/>
                  </a:cubicBezTo>
                  <a:lnTo>
                    <a:pt x="1320062" y="1660007"/>
                  </a:lnTo>
                  <a:cubicBezTo>
                    <a:pt x="1400072" y="1660007"/>
                    <a:pt x="1466112" y="1593967"/>
                    <a:pt x="1466112" y="1513957"/>
                  </a:cubicBezTo>
                  <a:lnTo>
                    <a:pt x="1466112" y="95250"/>
                  </a:lnTo>
                  <a:cubicBezTo>
                    <a:pt x="1466112" y="58420"/>
                    <a:pt x="1452142" y="25400"/>
                    <a:pt x="1430552" y="0"/>
                  </a:cubicBezTo>
                  <a:cubicBezTo>
                    <a:pt x="1436902" y="16510"/>
                    <a:pt x="1439442" y="34290"/>
                    <a:pt x="1439442" y="52070"/>
                  </a:cubicBezTo>
                  <a:lnTo>
                    <a:pt x="1439442" y="1470777"/>
                  </a:lnTo>
                  <a:close/>
                </a:path>
              </a:pathLst>
            </a:custGeom>
            <a:solidFill>
              <a:srgbClr val="704430"/>
            </a:solidFill>
          </p:spPr>
        </p:sp>
        <p:sp>
          <p:nvSpPr>
            <p:cNvPr id="6" name="Freeform 6"/>
            <p:cNvSpPr/>
            <p:nvPr/>
          </p:nvSpPr>
          <p:spPr>
            <a:xfrm>
              <a:off x="12700" y="12700"/>
              <a:ext cx="1505482" cy="1710807"/>
            </a:xfrm>
            <a:custGeom>
              <a:avLst/>
              <a:gdLst/>
              <a:ahLst/>
              <a:cxnLst/>
              <a:rect l="l" t="t" r="r" b="b"/>
              <a:pathLst>
                <a:path w="1505482" h="1710807">
                  <a:moveTo>
                    <a:pt x="146050" y="1710807"/>
                  </a:moveTo>
                  <a:lnTo>
                    <a:pt x="1359432" y="1710807"/>
                  </a:lnTo>
                  <a:cubicBezTo>
                    <a:pt x="1439442" y="1710807"/>
                    <a:pt x="1505482" y="1644767"/>
                    <a:pt x="1505482" y="1564757"/>
                  </a:cubicBezTo>
                  <a:lnTo>
                    <a:pt x="1505482" y="146050"/>
                  </a:lnTo>
                  <a:cubicBezTo>
                    <a:pt x="1505482" y="66040"/>
                    <a:pt x="1439442" y="0"/>
                    <a:pt x="1359432" y="0"/>
                  </a:cubicBezTo>
                  <a:lnTo>
                    <a:pt x="146050" y="0"/>
                  </a:lnTo>
                  <a:cubicBezTo>
                    <a:pt x="66040" y="0"/>
                    <a:pt x="0" y="66040"/>
                    <a:pt x="0" y="146050"/>
                  </a:cubicBezTo>
                  <a:lnTo>
                    <a:pt x="0" y="1564757"/>
                  </a:lnTo>
                  <a:cubicBezTo>
                    <a:pt x="0" y="1646037"/>
                    <a:pt x="66040" y="1710807"/>
                    <a:pt x="146050" y="1710807"/>
                  </a:cubicBezTo>
                  <a:close/>
                </a:path>
              </a:pathLst>
            </a:custGeom>
            <a:solidFill>
              <a:srgbClr val="B9DDBF"/>
            </a:solidFill>
          </p:spPr>
        </p:sp>
        <p:sp>
          <p:nvSpPr>
            <p:cNvPr id="7" name="Freeform 7"/>
            <p:cNvSpPr/>
            <p:nvPr/>
          </p:nvSpPr>
          <p:spPr>
            <a:xfrm>
              <a:off x="0" y="0"/>
              <a:ext cx="1570252" cy="1779387"/>
            </a:xfrm>
            <a:custGeom>
              <a:avLst/>
              <a:gdLst/>
              <a:ahLst/>
              <a:cxnLst/>
              <a:rect l="l" t="t" r="r" b="b"/>
              <a:pathLst>
                <a:path w="1570252" h="1779387">
                  <a:moveTo>
                    <a:pt x="1506752" y="74930"/>
                  </a:moveTo>
                  <a:cubicBezTo>
                    <a:pt x="1478812" y="30480"/>
                    <a:pt x="1429282" y="0"/>
                    <a:pt x="1372132" y="0"/>
                  </a:cubicBezTo>
                  <a:lnTo>
                    <a:pt x="158750" y="0"/>
                  </a:lnTo>
                  <a:cubicBezTo>
                    <a:pt x="71120" y="0"/>
                    <a:pt x="0" y="71120"/>
                    <a:pt x="0" y="158750"/>
                  </a:cubicBezTo>
                  <a:lnTo>
                    <a:pt x="0" y="1577457"/>
                  </a:lnTo>
                  <a:cubicBezTo>
                    <a:pt x="0" y="1629527"/>
                    <a:pt x="25400" y="1675247"/>
                    <a:pt x="63500" y="1704457"/>
                  </a:cubicBezTo>
                  <a:cubicBezTo>
                    <a:pt x="91440" y="1748907"/>
                    <a:pt x="140970" y="1779387"/>
                    <a:pt x="197347" y="1779387"/>
                  </a:cubicBezTo>
                  <a:lnTo>
                    <a:pt x="1411502" y="1779387"/>
                  </a:lnTo>
                  <a:cubicBezTo>
                    <a:pt x="1499132" y="1779387"/>
                    <a:pt x="1570252" y="1708267"/>
                    <a:pt x="1570252" y="1620637"/>
                  </a:cubicBezTo>
                  <a:lnTo>
                    <a:pt x="1570252" y="201930"/>
                  </a:lnTo>
                  <a:cubicBezTo>
                    <a:pt x="1570252" y="149860"/>
                    <a:pt x="1544852" y="104140"/>
                    <a:pt x="1506752" y="74930"/>
                  </a:cubicBezTo>
                  <a:close/>
                  <a:moveTo>
                    <a:pt x="12700" y="1577457"/>
                  </a:moveTo>
                  <a:lnTo>
                    <a:pt x="12700" y="158750"/>
                  </a:lnTo>
                  <a:cubicBezTo>
                    <a:pt x="12700" y="78740"/>
                    <a:pt x="78740" y="12700"/>
                    <a:pt x="158750" y="12700"/>
                  </a:cubicBezTo>
                  <a:lnTo>
                    <a:pt x="1372132" y="12700"/>
                  </a:lnTo>
                  <a:cubicBezTo>
                    <a:pt x="1452142" y="12700"/>
                    <a:pt x="1518182" y="78740"/>
                    <a:pt x="1518182" y="158750"/>
                  </a:cubicBezTo>
                  <a:lnTo>
                    <a:pt x="1518182" y="1577457"/>
                  </a:lnTo>
                  <a:cubicBezTo>
                    <a:pt x="1518182" y="1657467"/>
                    <a:pt x="1452142" y="1723507"/>
                    <a:pt x="1372132" y="1723507"/>
                  </a:cubicBezTo>
                  <a:lnTo>
                    <a:pt x="158750" y="1723507"/>
                  </a:lnTo>
                  <a:cubicBezTo>
                    <a:pt x="78740" y="1723507"/>
                    <a:pt x="12700" y="1658737"/>
                    <a:pt x="12700" y="1577457"/>
                  </a:cubicBezTo>
                  <a:close/>
                  <a:moveTo>
                    <a:pt x="1558822" y="1620637"/>
                  </a:moveTo>
                  <a:cubicBezTo>
                    <a:pt x="1558822" y="1700647"/>
                    <a:pt x="1491512" y="1766687"/>
                    <a:pt x="1411502" y="1766687"/>
                  </a:cubicBezTo>
                  <a:lnTo>
                    <a:pt x="197347" y="1766687"/>
                  </a:lnTo>
                  <a:cubicBezTo>
                    <a:pt x="157480" y="1766687"/>
                    <a:pt x="120650" y="1750177"/>
                    <a:pt x="93980" y="1722237"/>
                  </a:cubicBezTo>
                  <a:cubicBezTo>
                    <a:pt x="114300" y="1731127"/>
                    <a:pt x="135890" y="1736207"/>
                    <a:pt x="160020" y="1736207"/>
                  </a:cubicBezTo>
                  <a:lnTo>
                    <a:pt x="1373402" y="1736207"/>
                  </a:lnTo>
                  <a:cubicBezTo>
                    <a:pt x="1461032" y="1736207"/>
                    <a:pt x="1532152" y="1665087"/>
                    <a:pt x="1532152" y="1577457"/>
                  </a:cubicBezTo>
                  <a:lnTo>
                    <a:pt x="1532152" y="158750"/>
                  </a:lnTo>
                  <a:cubicBezTo>
                    <a:pt x="1532152" y="140970"/>
                    <a:pt x="1528342" y="123190"/>
                    <a:pt x="1523262" y="106680"/>
                  </a:cubicBezTo>
                  <a:cubicBezTo>
                    <a:pt x="1544852" y="132080"/>
                    <a:pt x="1558822" y="165100"/>
                    <a:pt x="1558822" y="201930"/>
                  </a:cubicBezTo>
                  <a:lnTo>
                    <a:pt x="1558822" y="1620637"/>
                  </a:lnTo>
                  <a:close/>
                </a:path>
              </a:pathLst>
            </a:custGeom>
            <a:solidFill>
              <a:srgbClr val="704430"/>
            </a:solidFill>
          </p:spPr>
        </p:sp>
      </p:grpSp>
      <p:grpSp>
        <p:nvGrpSpPr>
          <p:cNvPr id="8" name="Group 8"/>
          <p:cNvGrpSpPr/>
          <p:nvPr/>
        </p:nvGrpSpPr>
        <p:grpSpPr>
          <a:xfrm>
            <a:off x="9685936" y="3801752"/>
            <a:ext cx="4022207" cy="6159121"/>
            <a:chOff x="0" y="0"/>
            <a:chExt cx="1570252" cy="1779387"/>
          </a:xfrm>
        </p:grpSpPr>
        <p:sp>
          <p:nvSpPr>
            <p:cNvPr id="9" name="Freeform 9"/>
            <p:cNvSpPr/>
            <p:nvPr/>
          </p:nvSpPr>
          <p:spPr>
            <a:xfrm>
              <a:off x="92710" y="106680"/>
              <a:ext cx="1466112" cy="1660007"/>
            </a:xfrm>
            <a:custGeom>
              <a:avLst/>
              <a:gdLst/>
              <a:ahLst/>
              <a:cxnLst/>
              <a:rect l="l" t="t" r="r" b="b"/>
              <a:pathLst>
                <a:path w="1466112" h="1660007">
                  <a:moveTo>
                    <a:pt x="1439442" y="1470777"/>
                  </a:moveTo>
                  <a:cubicBezTo>
                    <a:pt x="1439442" y="1558407"/>
                    <a:pt x="1363242" y="1629527"/>
                    <a:pt x="1281962" y="1629527"/>
                  </a:cubicBezTo>
                  <a:lnTo>
                    <a:pt x="66040" y="1629527"/>
                  </a:lnTo>
                  <a:cubicBezTo>
                    <a:pt x="43180" y="1629527"/>
                    <a:pt x="20320" y="1624447"/>
                    <a:pt x="0" y="1615557"/>
                  </a:cubicBezTo>
                  <a:cubicBezTo>
                    <a:pt x="26670" y="1643497"/>
                    <a:pt x="63500" y="1660007"/>
                    <a:pt x="103471" y="1660007"/>
                  </a:cubicBezTo>
                  <a:lnTo>
                    <a:pt x="1320062" y="1660007"/>
                  </a:lnTo>
                  <a:cubicBezTo>
                    <a:pt x="1400072" y="1660007"/>
                    <a:pt x="1466112" y="1593967"/>
                    <a:pt x="1466112" y="1513957"/>
                  </a:cubicBezTo>
                  <a:lnTo>
                    <a:pt x="1466112" y="95250"/>
                  </a:lnTo>
                  <a:cubicBezTo>
                    <a:pt x="1466112" y="58420"/>
                    <a:pt x="1452142" y="25400"/>
                    <a:pt x="1430552" y="0"/>
                  </a:cubicBezTo>
                  <a:cubicBezTo>
                    <a:pt x="1436902" y="16510"/>
                    <a:pt x="1439442" y="34290"/>
                    <a:pt x="1439442" y="52070"/>
                  </a:cubicBezTo>
                  <a:lnTo>
                    <a:pt x="1439442" y="1470777"/>
                  </a:lnTo>
                  <a:close/>
                </a:path>
              </a:pathLst>
            </a:custGeom>
            <a:solidFill>
              <a:srgbClr val="704430"/>
            </a:solidFill>
          </p:spPr>
        </p:sp>
        <p:sp>
          <p:nvSpPr>
            <p:cNvPr id="10" name="Freeform 10"/>
            <p:cNvSpPr/>
            <p:nvPr/>
          </p:nvSpPr>
          <p:spPr>
            <a:xfrm>
              <a:off x="12700" y="12700"/>
              <a:ext cx="1505482" cy="1710807"/>
            </a:xfrm>
            <a:custGeom>
              <a:avLst/>
              <a:gdLst/>
              <a:ahLst/>
              <a:cxnLst/>
              <a:rect l="l" t="t" r="r" b="b"/>
              <a:pathLst>
                <a:path w="1505482" h="1710807">
                  <a:moveTo>
                    <a:pt x="146050" y="1710807"/>
                  </a:moveTo>
                  <a:lnTo>
                    <a:pt x="1359432" y="1710807"/>
                  </a:lnTo>
                  <a:cubicBezTo>
                    <a:pt x="1439442" y="1710807"/>
                    <a:pt x="1505482" y="1644767"/>
                    <a:pt x="1505482" y="1564757"/>
                  </a:cubicBezTo>
                  <a:lnTo>
                    <a:pt x="1505482" y="146050"/>
                  </a:lnTo>
                  <a:cubicBezTo>
                    <a:pt x="1505482" y="66040"/>
                    <a:pt x="1439442" y="0"/>
                    <a:pt x="1359432" y="0"/>
                  </a:cubicBezTo>
                  <a:lnTo>
                    <a:pt x="146050" y="0"/>
                  </a:lnTo>
                  <a:cubicBezTo>
                    <a:pt x="66040" y="0"/>
                    <a:pt x="0" y="66040"/>
                    <a:pt x="0" y="146050"/>
                  </a:cubicBezTo>
                  <a:lnTo>
                    <a:pt x="0" y="1564757"/>
                  </a:lnTo>
                  <a:cubicBezTo>
                    <a:pt x="0" y="1646037"/>
                    <a:pt x="66040" y="1710807"/>
                    <a:pt x="146050" y="1710807"/>
                  </a:cubicBezTo>
                  <a:close/>
                </a:path>
              </a:pathLst>
            </a:custGeom>
            <a:solidFill>
              <a:srgbClr val="B9DDBF"/>
            </a:solidFill>
          </p:spPr>
        </p:sp>
        <p:sp>
          <p:nvSpPr>
            <p:cNvPr id="11" name="Freeform 11"/>
            <p:cNvSpPr/>
            <p:nvPr/>
          </p:nvSpPr>
          <p:spPr>
            <a:xfrm>
              <a:off x="0" y="0"/>
              <a:ext cx="1570252" cy="1779387"/>
            </a:xfrm>
            <a:custGeom>
              <a:avLst/>
              <a:gdLst/>
              <a:ahLst/>
              <a:cxnLst/>
              <a:rect l="l" t="t" r="r" b="b"/>
              <a:pathLst>
                <a:path w="1570252" h="1779387">
                  <a:moveTo>
                    <a:pt x="1506752" y="74930"/>
                  </a:moveTo>
                  <a:cubicBezTo>
                    <a:pt x="1478812" y="30480"/>
                    <a:pt x="1429282" y="0"/>
                    <a:pt x="1372132" y="0"/>
                  </a:cubicBezTo>
                  <a:lnTo>
                    <a:pt x="158750" y="0"/>
                  </a:lnTo>
                  <a:cubicBezTo>
                    <a:pt x="71120" y="0"/>
                    <a:pt x="0" y="71120"/>
                    <a:pt x="0" y="158750"/>
                  </a:cubicBezTo>
                  <a:lnTo>
                    <a:pt x="0" y="1577457"/>
                  </a:lnTo>
                  <a:cubicBezTo>
                    <a:pt x="0" y="1629527"/>
                    <a:pt x="25400" y="1675247"/>
                    <a:pt x="63500" y="1704457"/>
                  </a:cubicBezTo>
                  <a:cubicBezTo>
                    <a:pt x="91440" y="1748907"/>
                    <a:pt x="140970" y="1779387"/>
                    <a:pt x="197347" y="1779387"/>
                  </a:cubicBezTo>
                  <a:lnTo>
                    <a:pt x="1411502" y="1779387"/>
                  </a:lnTo>
                  <a:cubicBezTo>
                    <a:pt x="1499132" y="1779387"/>
                    <a:pt x="1570252" y="1708267"/>
                    <a:pt x="1570252" y="1620637"/>
                  </a:cubicBezTo>
                  <a:lnTo>
                    <a:pt x="1570252" y="201930"/>
                  </a:lnTo>
                  <a:cubicBezTo>
                    <a:pt x="1570252" y="149860"/>
                    <a:pt x="1544852" y="104140"/>
                    <a:pt x="1506752" y="74930"/>
                  </a:cubicBezTo>
                  <a:close/>
                  <a:moveTo>
                    <a:pt x="12700" y="1577457"/>
                  </a:moveTo>
                  <a:lnTo>
                    <a:pt x="12700" y="158750"/>
                  </a:lnTo>
                  <a:cubicBezTo>
                    <a:pt x="12700" y="78740"/>
                    <a:pt x="78740" y="12700"/>
                    <a:pt x="158750" y="12700"/>
                  </a:cubicBezTo>
                  <a:lnTo>
                    <a:pt x="1372132" y="12700"/>
                  </a:lnTo>
                  <a:cubicBezTo>
                    <a:pt x="1452142" y="12700"/>
                    <a:pt x="1518182" y="78740"/>
                    <a:pt x="1518182" y="158750"/>
                  </a:cubicBezTo>
                  <a:lnTo>
                    <a:pt x="1518182" y="1577457"/>
                  </a:lnTo>
                  <a:cubicBezTo>
                    <a:pt x="1518182" y="1657467"/>
                    <a:pt x="1452142" y="1723507"/>
                    <a:pt x="1372132" y="1723507"/>
                  </a:cubicBezTo>
                  <a:lnTo>
                    <a:pt x="158750" y="1723507"/>
                  </a:lnTo>
                  <a:cubicBezTo>
                    <a:pt x="78740" y="1723507"/>
                    <a:pt x="12700" y="1658737"/>
                    <a:pt x="12700" y="1577457"/>
                  </a:cubicBezTo>
                  <a:close/>
                  <a:moveTo>
                    <a:pt x="1558822" y="1620637"/>
                  </a:moveTo>
                  <a:cubicBezTo>
                    <a:pt x="1558822" y="1700647"/>
                    <a:pt x="1491512" y="1766687"/>
                    <a:pt x="1411502" y="1766687"/>
                  </a:cubicBezTo>
                  <a:lnTo>
                    <a:pt x="197347" y="1766687"/>
                  </a:lnTo>
                  <a:cubicBezTo>
                    <a:pt x="157480" y="1766687"/>
                    <a:pt x="120650" y="1750177"/>
                    <a:pt x="93980" y="1722237"/>
                  </a:cubicBezTo>
                  <a:cubicBezTo>
                    <a:pt x="114300" y="1731127"/>
                    <a:pt x="135890" y="1736207"/>
                    <a:pt x="160020" y="1736207"/>
                  </a:cubicBezTo>
                  <a:lnTo>
                    <a:pt x="1373402" y="1736207"/>
                  </a:lnTo>
                  <a:cubicBezTo>
                    <a:pt x="1461032" y="1736207"/>
                    <a:pt x="1532152" y="1665087"/>
                    <a:pt x="1532152" y="1577457"/>
                  </a:cubicBezTo>
                  <a:lnTo>
                    <a:pt x="1532152" y="158750"/>
                  </a:lnTo>
                  <a:cubicBezTo>
                    <a:pt x="1532152" y="140970"/>
                    <a:pt x="1528342" y="123190"/>
                    <a:pt x="1523262" y="106680"/>
                  </a:cubicBezTo>
                  <a:cubicBezTo>
                    <a:pt x="1544852" y="132080"/>
                    <a:pt x="1558822" y="165100"/>
                    <a:pt x="1558822" y="201930"/>
                  </a:cubicBezTo>
                  <a:lnTo>
                    <a:pt x="1558822" y="1620637"/>
                  </a:lnTo>
                  <a:close/>
                </a:path>
              </a:pathLst>
            </a:custGeom>
            <a:solidFill>
              <a:srgbClr val="704430"/>
            </a:solidFill>
          </p:spPr>
        </p:sp>
      </p:grpSp>
      <p:grpSp>
        <p:nvGrpSpPr>
          <p:cNvPr id="12" name="Group 12"/>
          <p:cNvGrpSpPr/>
          <p:nvPr/>
        </p:nvGrpSpPr>
        <p:grpSpPr>
          <a:xfrm>
            <a:off x="5402594" y="2805392"/>
            <a:ext cx="3818161" cy="6159121"/>
            <a:chOff x="0" y="0"/>
            <a:chExt cx="1570252" cy="1779387"/>
          </a:xfrm>
        </p:grpSpPr>
        <p:sp>
          <p:nvSpPr>
            <p:cNvPr id="13" name="Freeform 13"/>
            <p:cNvSpPr/>
            <p:nvPr/>
          </p:nvSpPr>
          <p:spPr>
            <a:xfrm>
              <a:off x="92710" y="106680"/>
              <a:ext cx="1466112" cy="1660007"/>
            </a:xfrm>
            <a:custGeom>
              <a:avLst/>
              <a:gdLst/>
              <a:ahLst/>
              <a:cxnLst/>
              <a:rect l="l" t="t" r="r" b="b"/>
              <a:pathLst>
                <a:path w="1466112" h="1660007">
                  <a:moveTo>
                    <a:pt x="1439442" y="1470777"/>
                  </a:moveTo>
                  <a:cubicBezTo>
                    <a:pt x="1439442" y="1558407"/>
                    <a:pt x="1363242" y="1629527"/>
                    <a:pt x="1281962" y="1629527"/>
                  </a:cubicBezTo>
                  <a:lnTo>
                    <a:pt x="66040" y="1629527"/>
                  </a:lnTo>
                  <a:cubicBezTo>
                    <a:pt x="43180" y="1629527"/>
                    <a:pt x="20320" y="1624447"/>
                    <a:pt x="0" y="1615557"/>
                  </a:cubicBezTo>
                  <a:cubicBezTo>
                    <a:pt x="26670" y="1643497"/>
                    <a:pt x="63500" y="1660007"/>
                    <a:pt x="103471" y="1660007"/>
                  </a:cubicBezTo>
                  <a:lnTo>
                    <a:pt x="1320062" y="1660007"/>
                  </a:lnTo>
                  <a:cubicBezTo>
                    <a:pt x="1400072" y="1660007"/>
                    <a:pt x="1466112" y="1593967"/>
                    <a:pt x="1466112" y="1513957"/>
                  </a:cubicBezTo>
                  <a:lnTo>
                    <a:pt x="1466112" y="95250"/>
                  </a:lnTo>
                  <a:cubicBezTo>
                    <a:pt x="1466112" y="58420"/>
                    <a:pt x="1452142" y="25400"/>
                    <a:pt x="1430552" y="0"/>
                  </a:cubicBezTo>
                  <a:cubicBezTo>
                    <a:pt x="1436902" y="16510"/>
                    <a:pt x="1439442" y="34290"/>
                    <a:pt x="1439442" y="52070"/>
                  </a:cubicBezTo>
                  <a:lnTo>
                    <a:pt x="1439442" y="1470777"/>
                  </a:lnTo>
                  <a:close/>
                </a:path>
              </a:pathLst>
            </a:custGeom>
            <a:solidFill>
              <a:srgbClr val="704430"/>
            </a:solidFill>
          </p:spPr>
        </p:sp>
        <p:sp>
          <p:nvSpPr>
            <p:cNvPr id="14" name="Freeform 14"/>
            <p:cNvSpPr/>
            <p:nvPr/>
          </p:nvSpPr>
          <p:spPr>
            <a:xfrm>
              <a:off x="12700" y="12700"/>
              <a:ext cx="1505482" cy="1710807"/>
            </a:xfrm>
            <a:custGeom>
              <a:avLst/>
              <a:gdLst/>
              <a:ahLst/>
              <a:cxnLst/>
              <a:rect l="l" t="t" r="r" b="b"/>
              <a:pathLst>
                <a:path w="1505482" h="1710807">
                  <a:moveTo>
                    <a:pt x="146050" y="1710807"/>
                  </a:moveTo>
                  <a:lnTo>
                    <a:pt x="1359432" y="1710807"/>
                  </a:lnTo>
                  <a:cubicBezTo>
                    <a:pt x="1439442" y="1710807"/>
                    <a:pt x="1505482" y="1644767"/>
                    <a:pt x="1505482" y="1564757"/>
                  </a:cubicBezTo>
                  <a:lnTo>
                    <a:pt x="1505482" y="146050"/>
                  </a:lnTo>
                  <a:cubicBezTo>
                    <a:pt x="1505482" y="66040"/>
                    <a:pt x="1439442" y="0"/>
                    <a:pt x="1359432" y="0"/>
                  </a:cubicBezTo>
                  <a:lnTo>
                    <a:pt x="146050" y="0"/>
                  </a:lnTo>
                  <a:cubicBezTo>
                    <a:pt x="66040" y="0"/>
                    <a:pt x="0" y="66040"/>
                    <a:pt x="0" y="146050"/>
                  </a:cubicBezTo>
                  <a:lnTo>
                    <a:pt x="0" y="1564757"/>
                  </a:lnTo>
                  <a:cubicBezTo>
                    <a:pt x="0" y="1646037"/>
                    <a:pt x="66040" y="1710807"/>
                    <a:pt x="146050" y="1710807"/>
                  </a:cubicBezTo>
                  <a:close/>
                </a:path>
              </a:pathLst>
            </a:custGeom>
            <a:solidFill>
              <a:srgbClr val="FFF3ED"/>
            </a:solidFill>
          </p:spPr>
        </p:sp>
        <p:sp>
          <p:nvSpPr>
            <p:cNvPr id="15" name="Freeform 15"/>
            <p:cNvSpPr/>
            <p:nvPr/>
          </p:nvSpPr>
          <p:spPr>
            <a:xfrm>
              <a:off x="0" y="0"/>
              <a:ext cx="1570252" cy="1779387"/>
            </a:xfrm>
            <a:custGeom>
              <a:avLst/>
              <a:gdLst/>
              <a:ahLst/>
              <a:cxnLst/>
              <a:rect l="l" t="t" r="r" b="b"/>
              <a:pathLst>
                <a:path w="1570252" h="1779387">
                  <a:moveTo>
                    <a:pt x="1506752" y="74930"/>
                  </a:moveTo>
                  <a:cubicBezTo>
                    <a:pt x="1478812" y="30480"/>
                    <a:pt x="1429282" y="0"/>
                    <a:pt x="1372132" y="0"/>
                  </a:cubicBezTo>
                  <a:lnTo>
                    <a:pt x="158750" y="0"/>
                  </a:lnTo>
                  <a:cubicBezTo>
                    <a:pt x="71120" y="0"/>
                    <a:pt x="0" y="71120"/>
                    <a:pt x="0" y="158750"/>
                  </a:cubicBezTo>
                  <a:lnTo>
                    <a:pt x="0" y="1577457"/>
                  </a:lnTo>
                  <a:cubicBezTo>
                    <a:pt x="0" y="1629527"/>
                    <a:pt x="25400" y="1675247"/>
                    <a:pt x="63500" y="1704457"/>
                  </a:cubicBezTo>
                  <a:cubicBezTo>
                    <a:pt x="91440" y="1748907"/>
                    <a:pt x="140970" y="1779387"/>
                    <a:pt x="197347" y="1779387"/>
                  </a:cubicBezTo>
                  <a:lnTo>
                    <a:pt x="1411502" y="1779387"/>
                  </a:lnTo>
                  <a:cubicBezTo>
                    <a:pt x="1499132" y="1779387"/>
                    <a:pt x="1570252" y="1708267"/>
                    <a:pt x="1570252" y="1620637"/>
                  </a:cubicBezTo>
                  <a:lnTo>
                    <a:pt x="1570252" y="201930"/>
                  </a:lnTo>
                  <a:cubicBezTo>
                    <a:pt x="1570252" y="149860"/>
                    <a:pt x="1544852" y="104140"/>
                    <a:pt x="1506752" y="74930"/>
                  </a:cubicBezTo>
                  <a:close/>
                  <a:moveTo>
                    <a:pt x="12700" y="1577457"/>
                  </a:moveTo>
                  <a:lnTo>
                    <a:pt x="12700" y="158750"/>
                  </a:lnTo>
                  <a:cubicBezTo>
                    <a:pt x="12700" y="78740"/>
                    <a:pt x="78740" y="12700"/>
                    <a:pt x="158750" y="12700"/>
                  </a:cubicBezTo>
                  <a:lnTo>
                    <a:pt x="1372132" y="12700"/>
                  </a:lnTo>
                  <a:cubicBezTo>
                    <a:pt x="1452142" y="12700"/>
                    <a:pt x="1518182" y="78740"/>
                    <a:pt x="1518182" y="158750"/>
                  </a:cubicBezTo>
                  <a:lnTo>
                    <a:pt x="1518182" y="1577457"/>
                  </a:lnTo>
                  <a:cubicBezTo>
                    <a:pt x="1518182" y="1657467"/>
                    <a:pt x="1452142" y="1723507"/>
                    <a:pt x="1372132" y="1723507"/>
                  </a:cubicBezTo>
                  <a:lnTo>
                    <a:pt x="158750" y="1723507"/>
                  </a:lnTo>
                  <a:cubicBezTo>
                    <a:pt x="78740" y="1723507"/>
                    <a:pt x="12700" y="1658737"/>
                    <a:pt x="12700" y="1577457"/>
                  </a:cubicBezTo>
                  <a:close/>
                  <a:moveTo>
                    <a:pt x="1558822" y="1620637"/>
                  </a:moveTo>
                  <a:cubicBezTo>
                    <a:pt x="1558822" y="1700647"/>
                    <a:pt x="1491512" y="1766687"/>
                    <a:pt x="1411502" y="1766687"/>
                  </a:cubicBezTo>
                  <a:lnTo>
                    <a:pt x="197347" y="1766687"/>
                  </a:lnTo>
                  <a:cubicBezTo>
                    <a:pt x="157480" y="1766687"/>
                    <a:pt x="120650" y="1750177"/>
                    <a:pt x="93980" y="1722237"/>
                  </a:cubicBezTo>
                  <a:cubicBezTo>
                    <a:pt x="114300" y="1731127"/>
                    <a:pt x="135890" y="1736207"/>
                    <a:pt x="160020" y="1736207"/>
                  </a:cubicBezTo>
                  <a:lnTo>
                    <a:pt x="1373402" y="1736207"/>
                  </a:lnTo>
                  <a:cubicBezTo>
                    <a:pt x="1461032" y="1736207"/>
                    <a:pt x="1532152" y="1665087"/>
                    <a:pt x="1532152" y="1577457"/>
                  </a:cubicBezTo>
                  <a:lnTo>
                    <a:pt x="1532152" y="158750"/>
                  </a:lnTo>
                  <a:cubicBezTo>
                    <a:pt x="1532152" y="140970"/>
                    <a:pt x="1528342" y="123190"/>
                    <a:pt x="1523262" y="106680"/>
                  </a:cubicBezTo>
                  <a:cubicBezTo>
                    <a:pt x="1544852" y="132080"/>
                    <a:pt x="1558822" y="165100"/>
                    <a:pt x="1558822" y="201930"/>
                  </a:cubicBezTo>
                  <a:lnTo>
                    <a:pt x="1558822" y="1620637"/>
                  </a:lnTo>
                  <a:close/>
                </a:path>
              </a:pathLst>
            </a:custGeom>
            <a:solidFill>
              <a:srgbClr val="704430"/>
            </a:solidFill>
          </p:spPr>
        </p:sp>
      </p:grpSp>
      <p:grpSp>
        <p:nvGrpSpPr>
          <p:cNvPr id="16" name="Group 16"/>
          <p:cNvGrpSpPr/>
          <p:nvPr/>
        </p:nvGrpSpPr>
        <p:grpSpPr>
          <a:xfrm>
            <a:off x="1154126" y="3836223"/>
            <a:ext cx="3722674" cy="823276"/>
            <a:chOff x="0" y="0"/>
            <a:chExt cx="10736290" cy="1913890"/>
          </a:xfrm>
        </p:grpSpPr>
        <p:sp>
          <p:nvSpPr>
            <p:cNvPr id="17" name="Freeform 17"/>
            <p:cNvSpPr/>
            <p:nvPr/>
          </p:nvSpPr>
          <p:spPr>
            <a:xfrm>
              <a:off x="0" y="0"/>
              <a:ext cx="10736290" cy="1913890"/>
            </a:xfrm>
            <a:custGeom>
              <a:avLst/>
              <a:gdLst/>
              <a:ahLst/>
              <a:cxnLst/>
              <a:rect l="l" t="t" r="r" b="b"/>
              <a:pathLst>
                <a:path w="10736290" h="1913890">
                  <a:moveTo>
                    <a:pt x="10736290" y="956945"/>
                  </a:moveTo>
                  <a:cubicBezTo>
                    <a:pt x="10736290" y="1485392"/>
                    <a:pt x="10307919" y="1913890"/>
                    <a:pt x="9779345" y="1913890"/>
                  </a:cubicBezTo>
                  <a:lnTo>
                    <a:pt x="956945" y="1913890"/>
                  </a:lnTo>
                  <a:cubicBezTo>
                    <a:pt x="428371" y="1913890"/>
                    <a:pt x="0" y="1485392"/>
                    <a:pt x="0" y="956945"/>
                  </a:cubicBezTo>
                  <a:cubicBezTo>
                    <a:pt x="0" y="428371"/>
                    <a:pt x="428371" y="0"/>
                    <a:pt x="956945" y="0"/>
                  </a:cubicBezTo>
                  <a:lnTo>
                    <a:pt x="9779345" y="0"/>
                  </a:lnTo>
                  <a:cubicBezTo>
                    <a:pt x="10307793" y="0"/>
                    <a:pt x="10736290" y="428371"/>
                    <a:pt x="10736290" y="956945"/>
                  </a:cubicBezTo>
                  <a:close/>
                </a:path>
              </a:pathLst>
            </a:custGeom>
            <a:solidFill>
              <a:srgbClr val="FFF3ED"/>
            </a:solidFill>
          </p:spPr>
        </p:sp>
      </p:grpSp>
      <p:grpSp>
        <p:nvGrpSpPr>
          <p:cNvPr id="18" name="Group 18"/>
          <p:cNvGrpSpPr/>
          <p:nvPr/>
        </p:nvGrpSpPr>
        <p:grpSpPr>
          <a:xfrm>
            <a:off x="9953200" y="3974232"/>
            <a:ext cx="3275461" cy="823276"/>
            <a:chOff x="0" y="0"/>
            <a:chExt cx="10736290" cy="1913890"/>
          </a:xfrm>
        </p:grpSpPr>
        <p:sp>
          <p:nvSpPr>
            <p:cNvPr id="19" name="Freeform 19"/>
            <p:cNvSpPr/>
            <p:nvPr/>
          </p:nvSpPr>
          <p:spPr>
            <a:xfrm>
              <a:off x="0" y="0"/>
              <a:ext cx="10736290" cy="1913890"/>
            </a:xfrm>
            <a:custGeom>
              <a:avLst/>
              <a:gdLst/>
              <a:ahLst/>
              <a:cxnLst/>
              <a:rect l="l" t="t" r="r" b="b"/>
              <a:pathLst>
                <a:path w="10736290" h="1913890">
                  <a:moveTo>
                    <a:pt x="10736290" y="956945"/>
                  </a:moveTo>
                  <a:cubicBezTo>
                    <a:pt x="10736290" y="1485392"/>
                    <a:pt x="10307919" y="1913890"/>
                    <a:pt x="9779345" y="1913890"/>
                  </a:cubicBezTo>
                  <a:lnTo>
                    <a:pt x="956945" y="1913890"/>
                  </a:lnTo>
                  <a:cubicBezTo>
                    <a:pt x="428371" y="1913890"/>
                    <a:pt x="0" y="1485392"/>
                    <a:pt x="0" y="956945"/>
                  </a:cubicBezTo>
                  <a:cubicBezTo>
                    <a:pt x="0" y="428371"/>
                    <a:pt x="428371" y="0"/>
                    <a:pt x="956945" y="0"/>
                  </a:cubicBezTo>
                  <a:lnTo>
                    <a:pt x="9779345" y="0"/>
                  </a:lnTo>
                  <a:cubicBezTo>
                    <a:pt x="10307793" y="0"/>
                    <a:pt x="10736290" y="428371"/>
                    <a:pt x="10736290" y="956945"/>
                  </a:cubicBezTo>
                  <a:close/>
                </a:path>
              </a:pathLst>
            </a:custGeom>
            <a:solidFill>
              <a:srgbClr val="FFF3ED"/>
            </a:solidFill>
          </p:spPr>
        </p:sp>
      </p:grpSp>
      <p:grpSp>
        <p:nvGrpSpPr>
          <p:cNvPr id="20" name="Group 20"/>
          <p:cNvGrpSpPr/>
          <p:nvPr/>
        </p:nvGrpSpPr>
        <p:grpSpPr>
          <a:xfrm>
            <a:off x="5656758" y="3059791"/>
            <a:ext cx="3353593" cy="823276"/>
            <a:chOff x="0" y="0"/>
            <a:chExt cx="10736290" cy="1913890"/>
          </a:xfrm>
        </p:grpSpPr>
        <p:sp>
          <p:nvSpPr>
            <p:cNvPr id="21" name="Freeform 21"/>
            <p:cNvSpPr/>
            <p:nvPr/>
          </p:nvSpPr>
          <p:spPr>
            <a:xfrm>
              <a:off x="0" y="0"/>
              <a:ext cx="10736290" cy="1913890"/>
            </a:xfrm>
            <a:custGeom>
              <a:avLst/>
              <a:gdLst/>
              <a:ahLst/>
              <a:cxnLst/>
              <a:rect l="l" t="t" r="r" b="b"/>
              <a:pathLst>
                <a:path w="10736290" h="1913890">
                  <a:moveTo>
                    <a:pt x="10736290" y="956945"/>
                  </a:moveTo>
                  <a:cubicBezTo>
                    <a:pt x="10736290" y="1485392"/>
                    <a:pt x="10307919" y="1913890"/>
                    <a:pt x="9779345" y="1913890"/>
                  </a:cubicBezTo>
                  <a:lnTo>
                    <a:pt x="956945" y="1913890"/>
                  </a:lnTo>
                  <a:cubicBezTo>
                    <a:pt x="428371" y="1913890"/>
                    <a:pt x="0" y="1485392"/>
                    <a:pt x="0" y="956945"/>
                  </a:cubicBezTo>
                  <a:cubicBezTo>
                    <a:pt x="0" y="428371"/>
                    <a:pt x="428371" y="0"/>
                    <a:pt x="956945" y="0"/>
                  </a:cubicBezTo>
                  <a:lnTo>
                    <a:pt x="9779345" y="0"/>
                  </a:lnTo>
                  <a:cubicBezTo>
                    <a:pt x="10307793" y="0"/>
                    <a:pt x="10736290" y="428371"/>
                    <a:pt x="10736290" y="956945"/>
                  </a:cubicBezTo>
                  <a:close/>
                </a:path>
              </a:pathLst>
            </a:custGeom>
            <a:solidFill>
              <a:srgbClr val="F8CDA2"/>
            </a:solidFill>
          </p:spPr>
        </p:sp>
      </p:grpSp>
      <p:sp>
        <p:nvSpPr>
          <p:cNvPr id="22" name="Freeform 22"/>
          <p:cNvSpPr/>
          <p:nvPr/>
        </p:nvSpPr>
        <p:spPr>
          <a:xfrm>
            <a:off x="4056020" y="3939906"/>
            <a:ext cx="336487" cy="381288"/>
          </a:xfrm>
          <a:custGeom>
            <a:avLst/>
            <a:gdLst/>
            <a:ahLst/>
            <a:cxnLst/>
            <a:rect l="l" t="t" r="r" b="b"/>
            <a:pathLst>
              <a:path w="336487" h="381288">
                <a:moveTo>
                  <a:pt x="0" y="0"/>
                </a:moveTo>
                <a:lnTo>
                  <a:pt x="336487" y="0"/>
                </a:lnTo>
                <a:lnTo>
                  <a:pt x="336487" y="381288"/>
                </a:lnTo>
                <a:lnTo>
                  <a:pt x="0" y="381288"/>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3" name="Freeform 23"/>
          <p:cNvSpPr/>
          <p:nvPr/>
        </p:nvSpPr>
        <p:spPr>
          <a:xfrm>
            <a:off x="12728858" y="4275411"/>
            <a:ext cx="336487" cy="381288"/>
          </a:xfrm>
          <a:custGeom>
            <a:avLst/>
            <a:gdLst/>
            <a:ahLst/>
            <a:cxnLst/>
            <a:rect l="l" t="t" r="r" b="b"/>
            <a:pathLst>
              <a:path w="336487" h="381288">
                <a:moveTo>
                  <a:pt x="0" y="0"/>
                </a:moveTo>
                <a:lnTo>
                  <a:pt x="336486" y="0"/>
                </a:lnTo>
                <a:lnTo>
                  <a:pt x="336486" y="381288"/>
                </a:lnTo>
                <a:lnTo>
                  <a:pt x="0" y="381288"/>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5" name="Freeform 25"/>
          <p:cNvSpPr/>
          <p:nvPr/>
        </p:nvSpPr>
        <p:spPr>
          <a:xfrm>
            <a:off x="14379206" y="7044804"/>
            <a:ext cx="3908794" cy="3389991"/>
          </a:xfrm>
          <a:custGeom>
            <a:avLst/>
            <a:gdLst/>
            <a:ahLst/>
            <a:cxnLst/>
            <a:rect l="l" t="t" r="r" b="b"/>
            <a:pathLst>
              <a:path w="3908794" h="3389991">
                <a:moveTo>
                  <a:pt x="0" y="0"/>
                </a:moveTo>
                <a:lnTo>
                  <a:pt x="3908794" y="0"/>
                </a:lnTo>
                <a:lnTo>
                  <a:pt x="3908794" y="3389990"/>
                </a:lnTo>
                <a:lnTo>
                  <a:pt x="0" y="3389990"/>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27" name="TextBox 27"/>
          <p:cNvSpPr txBox="1"/>
          <p:nvPr/>
        </p:nvSpPr>
        <p:spPr>
          <a:xfrm>
            <a:off x="1393956" y="4117709"/>
            <a:ext cx="3082207" cy="396712"/>
          </a:xfrm>
          <a:prstGeom prst="rect">
            <a:avLst/>
          </a:prstGeom>
        </p:spPr>
        <p:txBody>
          <a:bodyPr lIns="0" tIns="0" rIns="0" bIns="0" rtlCol="0" anchor="t">
            <a:spAutoFit/>
          </a:bodyPr>
          <a:lstStyle/>
          <a:p>
            <a:pPr algn="ctr">
              <a:lnSpc>
                <a:spcPts val="2999"/>
              </a:lnSpc>
            </a:pPr>
            <a:r>
              <a:rPr lang="en-US" sz="6000" b="1">
                <a:latin typeface="Times New Roman" panose="02020603050405020304" pitchFamily="18" charset="0"/>
                <a:ea typeface="Times New Roman" panose="02020603050405020304" pitchFamily="18" charset="0"/>
                <a:cs typeface="Times New Roman" panose="02020603050405020304" pitchFamily="18" charset="0"/>
              </a:rPr>
              <a:t>Vị trí</a:t>
            </a:r>
            <a:endParaRPr lang="en-US" sz="6000">
              <a:solidFill>
                <a:srgbClr val="704430"/>
              </a:solidFill>
              <a:latin typeface="Times New Roman" panose="02020603050405020304" pitchFamily="18" charset="0"/>
              <a:cs typeface="Times New Roman" panose="02020603050405020304" pitchFamily="18" charset="0"/>
            </a:endParaRPr>
          </a:p>
        </p:txBody>
      </p:sp>
      <p:sp>
        <p:nvSpPr>
          <p:cNvPr id="28" name="TextBox 28"/>
          <p:cNvSpPr txBox="1"/>
          <p:nvPr/>
        </p:nvSpPr>
        <p:spPr>
          <a:xfrm>
            <a:off x="9910809" y="4187514"/>
            <a:ext cx="3082207" cy="396712"/>
          </a:xfrm>
          <a:prstGeom prst="rect">
            <a:avLst/>
          </a:prstGeom>
        </p:spPr>
        <p:txBody>
          <a:bodyPr lIns="0" tIns="0" rIns="0" bIns="0" rtlCol="0" anchor="t">
            <a:spAutoFit/>
          </a:bodyPr>
          <a:lstStyle/>
          <a:p>
            <a:pPr algn="ctr">
              <a:lnSpc>
                <a:spcPts val="2999"/>
              </a:lnSpc>
            </a:pPr>
            <a:r>
              <a:rPr lang="en-US" sz="4800" b="1">
                <a:latin typeface="Times New Roman" panose="02020603050405020304" pitchFamily="18" charset="0"/>
                <a:cs typeface="Times New Roman" panose="02020603050405020304" pitchFamily="18" charset="0"/>
              </a:rPr>
              <a:t>Ngôn ngữ</a:t>
            </a:r>
            <a:endParaRPr lang="en-US" sz="4800">
              <a:solidFill>
                <a:srgbClr val="704430"/>
              </a:solidFill>
              <a:latin typeface="Times New Roman" panose="02020603050405020304" pitchFamily="18" charset="0"/>
              <a:cs typeface="Times New Roman" panose="02020603050405020304" pitchFamily="18" charset="0"/>
            </a:endParaRPr>
          </a:p>
        </p:txBody>
      </p:sp>
      <p:sp>
        <p:nvSpPr>
          <p:cNvPr id="29" name="TextBox 29"/>
          <p:cNvSpPr txBox="1"/>
          <p:nvPr/>
        </p:nvSpPr>
        <p:spPr>
          <a:xfrm>
            <a:off x="5869389" y="3391468"/>
            <a:ext cx="3082207" cy="396712"/>
          </a:xfrm>
          <a:prstGeom prst="rect">
            <a:avLst/>
          </a:prstGeom>
        </p:spPr>
        <p:txBody>
          <a:bodyPr lIns="0" tIns="0" rIns="0" bIns="0" rtlCol="0" anchor="t">
            <a:spAutoFit/>
          </a:bodyPr>
          <a:lstStyle/>
          <a:p>
            <a:pPr algn="ctr">
              <a:lnSpc>
                <a:spcPts val="2999"/>
              </a:lnSpc>
            </a:pPr>
            <a:r>
              <a:rPr lang="en-GB" sz="4800" b="1">
                <a:latin typeface="Times New Roman" panose="02020603050405020304" pitchFamily="18" charset="0"/>
                <a:cs typeface="Times New Roman" panose="02020603050405020304" pitchFamily="18" charset="0"/>
              </a:rPr>
              <a:t>Hành động</a:t>
            </a:r>
            <a:endParaRPr lang="en-US" sz="4800">
              <a:solidFill>
                <a:srgbClr val="704430"/>
              </a:solidFill>
              <a:latin typeface="Times New Roman" panose="02020603050405020304" pitchFamily="18" charset="0"/>
              <a:cs typeface="Times New Roman" panose="02020603050405020304" pitchFamily="18" charset="0"/>
            </a:endParaRPr>
          </a:p>
        </p:txBody>
      </p:sp>
      <p:sp>
        <p:nvSpPr>
          <p:cNvPr id="30" name="Rectangle 29"/>
          <p:cNvSpPr/>
          <p:nvPr/>
        </p:nvSpPr>
        <p:spPr>
          <a:xfrm>
            <a:off x="1018189" y="5164386"/>
            <a:ext cx="3956089" cy="2123658"/>
          </a:xfrm>
          <a:prstGeom prst="rect">
            <a:avLst/>
          </a:prstGeom>
        </p:spPr>
        <p:txBody>
          <a:bodyPr wrap="square">
            <a:spAutoFit/>
          </a:bodyPr>
          <a:lstStyle/>
          <a:p>
            <a:pPr algn="just"/>
            <a:r>
              <a:rPr lang="en-US" sz="4400" smtClean="0">
                <a:latin typeface="Times New Roman" panose="02020603050405020304" pitchFamily="18" charset="0"/>
                <a:ea typeface="Times New Roman" panose="02020603050405020304" pitchFamily="18" charset="0"/>
                <a:cs typeface="Times New Roman" panose="02020603050405020304" pitchFamily="18" charset="0"/>
              </a:rPr>
              <a:t>Là </a:t>
            </a:r>
            <a:r>
              <a:rPr lang="en-US" sz="4400">
                <a:latin typeface="Times New Roman" panose="02020603050405020304" pitchFamily="18" charset="0"/>
                <a:ea typeface="Times New Roman" panose="02020603050405020304" pitchFamily="18" charset="0"/>
                <a:cs typeface="Times New Roman" panose="02020603050405020304" pitchFamily="18" charset="0"/>
              </a:rPr>
              <a:t>đối tượng chính mà tiếng cười hướng đến</a:t>
            </a:r>
            <a:endParaRPr lang="en-GB" sz="4400">
              <a:latin typeface="Times New Roman" panose="02020603050405020304" pitchFamily="18" charset="0"/>
              <a:cs typeface="Times New Roman" panose="02020603050405020304" pitchFamily="18" charset="0"/>
            </a:endParaRPr>
          </a:p>
        </p:txBody>
      </p:sp>
      <p:sp>
        <p:nvSpPr>
          <p:cNvPr id="31" name="Rectangle 30"/>
          <p:cNvSpPr/>
          <p:nvPr/>
        </p:nvSpPr>
        <p:spPr>
          <a:xfrm>
            <a:off x="5454000" y="4316065"/>
            <a:ext cx="3556352" cy="4154984"/>
          </a:xfrm>
          <a:prstGeom prst="rect">
            <a:avLst/>
          </a:prstGeom>
        </p:spPr>
        <p:txBody>
          <a:bodyPr wrap="square">
            <a:spAutoFit/>
          </a:bodyPr>
          <a:lstStyle/>
          <a:p>
            <a:pPr algn="just"/>
            <a:r>
              <a:rPr lang="en-US" sz="4400">
                <a:latin typeface="Times New Roman" panose="02020603050405020304" pitchFamily="18" charset="0"/>
                <a:ea typeface="Times New Roman" panose="02020603050405020304" pitchFamily="18" charset="0"/>
                <a:cs typeface="Times New Roman" panose="02020603050405020304" pitchFamily="18" charset="0"/>
              </a:rPr>
              <a:t>Để thỏa mãn thói khoác lác, cả bốn ông quan đều đã có hành động cụ thể</a:t>
            </a:r>
            <a:endParaRPr lang="en-GB" sz="4400">
              <a:latin typeface="Times New Roman" panose="02020603050405020304" pitchFamily="18" charset="0"/>
              <a:cs typeface="Times New Roman" panose="02020603050405020304" pitchFamily="18" charset="0"/>
            </a:endParaRPr>
          </a:p>
        </p:txBody>
      </p:sp>
      <p:sp>
        <p:nvSpPr>
          <p:cNvPr id="32" name="Rectangle 31"/>
          <p:cNvSpPr/>
          <p:nvPr/>
        </p:nvSpPr>
        <p:spPr>
          <a:xfrm>
            <a:off x="9735346" y="4885405"/>
            <a:ext cx="3675854" cy="4832092"/>
          </a:xfrm>
          <a:prstGeom prst="rect">
            <a:avLst/>
          </a:prstGeom>
        </p:spPr>
        <p:txBody>
          <a:bodyPr wrap="square">
            <a:spAutoFit/>
          </a:bodyPr>
          <a:lstStyle/>
          <a:p>
            <a:pPr algn="just"/>
            <a:r>
              <a:rPr lang="en-US" sz="4400">
                <a:latin typeface="Times New Roman" panose="02020603050405020304" pitchFamily="18" charset="0"/>
                <a:ea typeface="Times New Roman" panose="02020603050405020304" pitchFamily="18" charset="0"/>
                <a:cs typeface="Times New Roman" panose="02020603050405020304" pitchFamily="18" charset="0"/>
              </a:rPr>
              <a:t>Ông quan thứ hai nói lỡm (nói có ý châm chọc) ông quan thứ nhất, ông thứ tư nói lỡm ông thứ ba.</a:t>
            </a:r>
            <a:endParaRPr lang="en-GB" sz="4400">
              <a:latin typeface="Times New Roman" panose="02020603050405020304" pitchFamily="18" charset="0"/>
              <a:cs typeface="Times New Roman" panose="02020603050405020304" pitchFamily="18" charset="0"/>
            </a:endParaRPr>
          </a:p>
        </p:txBody>
      </p:sp>
      <p:grpSp>
        <p:nvGrpSpPr>
          <p:cNvPr id="33" name="Group 12"/>
          <p:cNvGrpSpPr/>
          <p:nvPr/>
        </p:nvGrpSpPr>
        <p:grpSpPr>
          <a:xfrm>
            <a:off x="14095238" y="1922176"/>
            <a:ext cx="4192762" cy="6159121"/>
            <a:chOff x="0" y="0"/>
            <a:chExt cx="1570252" cy="1779387"/>
          </a:xfrm>
        </p:grpSpPr>
        <p:sp>
          <p:nvSpPr>
            <p:cNvPr id="34" name="Freeform 13"/>
            <p:cNvSpPr/>
            <p:nvPr/>
          </p:nvSpPr>
          <p:spPr>
            <a:xfrm>
              <a:off x="92710" y="106680"/>
              <a:ext cx="1466112" cy="1660007"/>
            </a:xfrm>
            <a:custGeom>
              <a:avLst/>
              <a:gdLst/>
              <a:ahLst/>
              <a:cxnLst/>
              <a:rect l="l" t="t" r="r" b="b"/>
              <a:pathLst>
                <a:path w="1466112" h="1660007">
                  <a:moveTo>
                    <a:pt x="1439442" y="1470777"/>
                  </a:moveTo>
                  <a:cubicBezTo>
                    <a:pt x="1439442" y="1558407"/>
                    <a:pt x="1363242" y="1629527"/>
                    <a:pt x="1281962" y="1629527"/>
                  </a:cubicBezTo>
                  <a:lnTo>
                    <a:pt x="66040" y="1629527"/>
                  </a:lnTo>
                  <a:cubicBezTo>
                    <a:pt x="43180" y="1629527"/>
                    <a:pt x="20320" y="1624447"/>
                    <a:pt x="0" y="1615557"/>
                  </a:cubicBezTo>
                  <a:cubicBezTo>
                    <a:pt x="26670" y="1643497"/>
                    <a:pt x="63500" y="1660007"/>
                    <a:pt x="103471" y="1660007"/>
                  </a:cubicBezTo>
                  <a:lnTo>
                    <a:pt x="1320062" y="1660007"/>
                  </a:lnTo>
                  <a:cubicBezTo>
                    <a:pt x="1400072" y="1660007"/>
                    <a:pt x="1466112" y="1593967"/>
                    <a:pt x="1466112" y="1513957"/>
                  </a:cubicBezTo>
                  <a:lnTo>
                    <a:pt x="1466112" y="95250"/>
                  </a:lnTo>
                  <a:cubicBezTo>
                    <a:pt x="1466112" y="58420"/>
                    <a:pt x="1452142" y="25400"/>
                    <a:pt x="1430552" y="0"/>
                  </a:cubicBezTo>
                  <a:cubicBezTo>
                    <a:pt x="1436902" y="16510"/>
                    <a:pt x="1439442" y="34290"/>
                    <a:pt x="1439442" y="52070"/>
                  </a:cubicBezTo>
                  <a:lnTo>
                    <a:pt x="1439442" y="1470777"/>
                  </a:lnTo>
                  <a:close/>
                </a:path>
              </a:pathLst>
            </a:custGeom>
            <a:solidFill>
              <a:srgbClr val="704430"/>
            </a:solidFill>
          </p:spPr>
        </p:sp>
        <p:sp>
          <p:nvSpPr>
            <p:cNvPr id="35" name="Freeform 14"/>
            <p:cNvSpPr/>
            <p:nvPr/>
          </p:nvSpPr>
          <p:spPr>
            <a:xfrm>
              <a:off x="12700" y="12700"/>
              <a:ext cx="1505482" cy="1710807"/>
            </a:xfrm>
            <a:custGeom>
              <a:avLst/>
              <a:gdLst/>
              <a:ahLst/>
              <a:cxnLst/>
              <a:rect l="l" t="t" r="r" b="b"/>
              <a:pathLst>
                <a:path w="1505482" h="1710807">
                  <a:moveTo>
                    <a:pt x="146050" y="1710807"/>
                  </a:moveTo>
                  <a:lnTo>
                    <a:pt x="1359432" y="1710807"/>
                  </a:lnTo>
                  <a:cubicBezTo>
                    <a:pt x="1439442" y="1710807"/>
                    <a:pt x="1505482" y="1644767"/>
                    <a:pt x="1505482" y="1564757"/>
                  </a:cubicBezTo>
                  <a:lnTo>
                    <a:pt x="1505482" y="146050"/>
                  </a:lnTo>
                  <a:cubicBezTo>
                    <a:pt x="1505482" y="66040"/>
                    <a:pt x="1439442" y="0"/>
                    <a:pt x="1359432" y="0"/>
                  </a:cubicBezTo>
                  <a:lnTo>
                    <a:pt x="146050" y="0"/>
                  </a:lnTo>
                  <a:cubicBezTo>
                    <a:pt x="66040" y="0"/>
                    <a:pt x="0" y="66040"/>
                    <a:pt x="0" y="146050"/>
                  </a:cubicBezTo>
                  <a:lnTo>
                    <a:pt x="0" y="1564757"/>
                  </a:lnTo>
                  <a:cubicBezTo>
                    <a:pt x="0" y="1646037"/>
                    <a:pt x="66040" y="1710807"/>
                    <a:pt x="146050" y="1710807"/>
                  </a:cubicBezTo>
                  <a:close/>
                </a:path>
              </a:pathLst>
            </a:custGeom>
            <a:solidFill>
              <a:srgbClr val="FFF3ED"/>
            </a:solidFill>
          </p:spPr>
        </p:sp>
        <p:sp>
          <p:nvSpPr>
            <p:cNvPr id="36" name="Freeform 15"/>
            <p:cNvSpPr/>
            <p:nvPr/>
          </p:nvSpPr>
          <p:spPr>
            <a:xfrm>
              <a:off x="0" y="0"/>
              <a:ext cx="1570252" cy="1779387"/>
            </a:xfrm>
            <a:custGeom>
              <a:avLst/>
              <a:gdLst/>
              <a:ahLst/>
              <a:cxnLst/>
              <a:rect l="l" t="t" r="r" b="b"/>
              <a:pathLst>
                <a:path w="1570252" h="1779387">
                  <a:moveTo>
                    <a:pt x="1506752" y="74930"/>
                  </a:moveTo>
                  <a:cubicBezTo>
                    <a:pt x="1478812" y="30480"/>
                    <a:pt x="1429282" y="0"/>
                    <a:pt x="1372132" y="0"/>
                  </a:cubicBezTo>
                  <a:lnTo>
                    <a:pt x="158750" y="0"/>
                  </a:lnTo>
                  <a:cubicBezTo>
                    <a:pt x="71120" y="0"/>
                    <a:pt x="0" y="71120"/>
                    <a:pt x="0" y="158750"/>
                  </a:cubicBezTo>
                  <a:lnTo>
                    <a:pt x="0" y="1577457"/>
                  </a:lnTo>
                  <a:cubicBezTo>
                    <a:pt x="0" y="1629527"/>
                    <a:pt x="25400" y="1675247"/>
                    <a:pt x="63500" y="1704457"/>
                  </a:cubicBezTo>
                  <a:cubicBezTo>
                    <a:pt x="91440" y="1748907"/>
                    <a:pt x="140970" y="1779387"/>
                    <a:pt x="197347" y="1779387"/>
                  </a:cubicBezTo>
                  <a:lnTo>
                    <a:pt x="1411502" y="1779387"/>
                  </a:lnTo>
                  <a:cubicBezTo>
                    <a:pt x="1499132" y="1779387"/>
                    <a:pt x="1570252" y="1708267"/>
                    <a:pt x="1570252" y="1620637"/>
                  </a:cubicBezTo>
                  <a:lnTo>
                    <a:pt x="1570252" y="201930"/>
                  </a:lnTo>
                  <a:cubicBezTo>
                    <a:pt x="1570252" y="149860"/>
                    <a:pt x="1544852" y="104140"/>
                    <a:pt x="1506752" y="74930"/>
                  </a:cubicBezTo>
                  <a:close/>
                  <a:moveTo>
                    <a:pt x="12700" y="1577457"/>
                  </a:moveTo>
                  <a:lnTo>
                    <a:pt x="12700" y="158750"/>
                  </a:lnTo>
                  <a:cubicBezTo>
                    <a:pt x="12700" y="78740"/>
                    <a:pt x="78740" y="12700"/>
                    <a:pt x="158750" y="12700"/>
                  </a:cubicBezTo>
                  <a:lnTo>
                    <a:pt x="1372132" y="12700"/>
                  </a:lnTo>
                  <a:cubicBezTo>
                    <a:pt x="1452142" y="12700"/>
                    <a:pt x="1518182" y="78740"/>
                    <a:pt x="1518182" y="158750"/>
                  </a:cubicBezTo>
                  <a:lnTo>
                    <a:pt x="1518182" y="1577457"/>
                  </a:lnTo>
                  <a:cubicBezTo>
                    <a:pt x="1518182" y="1657467"/>
                    <a:pt x="1452142" y="1723507"/>
                    <a:pt x="1372132" y="1723507"/>
                  </a:cubicBezTo>
                  <a:lnTo>
                    <a:pt x="158750" y="1723507"/>
                  </a:lnTo>
                  <a:cubicBezTo>
                    <a:pt x="78740" y="1723507"/>
                    <a:pt x="12700" y="1658737"/>
                    <a:pt x="12700" y="1577457"/>
                  </a:cubicBezTo>
                  <a:close/>
                  <a:moveTo>
                    <a:pt x="1558822" y="1620637"/>
                  </a:moveTo>
                  <a:cubicBezTo>
                    <a:pt x="1558822" y="1700647"/>
                    <a:pt x="1491512" y="1766687"/>
                    <a:pt x="1411502" y="1766687"/>
                  </a:cubicBezTo>
                  <a:lnTo>
                    <a:pt x="197347" y="1766687"/>
                  </a:lnTo>
                  <a:cubicBezTo>
                    <a:pt x="157480" y="1766687"/>
                    <a:pt x="120650" y="1750177"/>
                    <a:pt x="93980" y="1722237"/>
                  </a:cubicBezTo>
                  <a:cubicBezTo>
                    <a:pt x="114300" y="1731127"/>
                    <a:pt x="135890" y="1736207"/>
                    <a:pt x="160020" y="1736207"/>
                  </a:cubicBezTo>
                  <a:lnTo>
                    <a:pt x="1373402" y="1736207"/>
                  </a:lnTo>
                  <a:cubicBezTo>
                    <a:pt x="1461032" y="1736207"/>
                    <a:pt x="1532152" y="1665087"/>
                    <a:pt x="1532152" y="1577457"/>
                  </a:cubicBezTo>
                  <a:lnTo>
                    <a:pt x="1532152" y="158750"/>
                  </a:lnTo>
                  <a:cubicBezTo>
                    <a:pt x="1532152" y="140970"/>
                    <a:pt x="1528342" y="123190"/>
                    <a:pt x="1523262" y="106680"/>
                  </a:cubicBezTo>
                  <a:cubicBezTo>
                    <a:pt x="1544852" y="132080"/>
                    <a:pt x="1558822" y="165100"/>
                    <a:pt x="1558822" y="201930"/>
                  </a:cubicBezTo>
                  <a:lnTo>
                    <a:pt x="1558822" y="1620637"/>
                  </a:lnTo>
                  <a:close/>
                </a:path>
              </a:pathLst>
            </a:custGeom>
            <a:solidFill>
              <a:srgbClr val="704430"/>
            </a:solidFill>
          </p:spPr>
        </p:sp>
      </p:grpSp>
      <p:grpSp>
        <p:nvGrpSpPr>
          <p:cNvPr id="37" name="Group 20"/>
          <p:cNvGrpSpPr/>
          <p:nvPr/>
        </p:nvGrpSpPr>
        <p:grpSpPr>
          <a:xfrm>
            <a:off x="14218091" y="2231274"/>
            <a:ext cx="3821261" cy="1160194"/>
            <a:chOff x="0" y="0"/>
            <a:chExt cx="10736290" cy="1913890"/>
          </a:xfrm>
        </p:grpSpPr>
        <p:sp>
          <p:nvSpPr>
            <p:cNvPr id="38" name="Freeform 21"/>
            <p:cNvSpPr/>
            <p:nvPr/>
          </p:nvSpPr>
          <p:spPr>
            <a:xfrm>
              <a:off x="0" y="0"/>
              <a:ext cx="10736290" cy="1913890"/>
            </a:xfrm>
            <a:custGeom>
              <a:avLst/>
              <a:gdLst/>
              <a:ahLst/>
              <a:cxnLst/>
              <a:rect l="l" t="t" r="r" b="b"/>
              <a:pathLst>
                <a:path w="10736290" h="1913890">
                  <a:moveTo>
                    <a:pt x="10736290" y="956945"/>
                  </a:moveTo>
                  <a:cubicBezTo>
                    <a:pt x="10736290" y="1485392"/>
                    <a:pt x="10307919" y="1913890"/>
                    <a:pt x="9779345" y="1913890"/>
                  </a:cubicBezTo>
                  <a:lnTo>
                    <a:pt x="956945" y="1913890"/>
                  </a:lnTo>
                  <a:cubicBezTo>
                    <a:pt x="428371" y="1913890"/>
                    <a:pt x="0" y="1485392"/>
                    <a:pt x="0" y="956945"/>
                  </a:cubicBezTo>
                  <a:cubicBezTo>
                    <a:pt x="0" y="428371"/>
                    <a:pt x="428371" y="0"/>
                    <a:pt x="956945" y="0"/>
                  </a:cubicBezTo>
                  <a:lnTo>
                    <a:pt x="9779345" y="0"/>
                  </a:lnTo>
                  <a:cubicBezTo>
                    <a:pt x="10307793" y="0"/>
                    <a:pt x="10736290" y="428371"/>
                    <a:pt x="10736290" y="956945"/>
                  </a:cubicBezTo>
                  <a:close/>
                </a:path>
              </a:pathLst>
            </a:custGeom>
            <a:solidFill>
              <a:srgbClr val="F8CDA2"/>
            </a:solidFill>
          </p:spPr>
        </p:sp>
      </p:grpSp>
      <p:sp>
        <p:nvSpPr>
          <p:cNvPr id="39" name="Rectangle 38"/>
          <p:cNvSpPr/>
          <p:nvPr/>
        </p:nvSpPr>
        <p:spPr>
          <a:xfrm>
            <a:off x="14312266" y="3562179"/>
            <a:ext cx="3696857" cy="4154984"/>
          </a:xfrm>
          <a:prstGeom prst="rect">
            <a:avLst/>
          </a:prstGeom>
        </p:spPr>
        <p:txBody>
          <a:bodyPr wrap="square">
            <a:spAutoFit/>
          </a:bodyPr>
          <a:lstStyle/>
          <a:p>
            <a:pPr algn="just"/>
            <a:r>
              <a:rPr lang="en-GB" sz="4400">
                <a:latin typeface="Times New Roman" panose="02020603050405020304" pitchFamily="18" charset="0"/>
                <a:cs typeface="Times New Roman" panose="02020603050405020304" pitchFamily="18" charset="0"/>
              </a:rPr>
              <a:t>Cả bốn ông quan đều là kẻ nói năng khoác lác, sĩ diện, thực chất là kẻ ngu dốt.</a:t>
            </a:r>
          </a:p>
        </p:txBody>
      </p:sp>
      <p:sp>
        <p:nvSpPr>
          <p:cNvPr id="40" name="Rectangle 39"/>
          <p:cNvSpPr/>
          <p:nvPr/>
        </p:nvSpPr>
        <p:spPr>
          <a:xfrm>
            <a:off x="14280570" y="2291435"/>
            <a:ext cx="3648756" cy="1077218"/>
          </a:xfrm>
          <a:prstGeom prst="rect">
            <a:avLst/>
          </a:prstGeom>
        </p:spPr>
        <p:txBody>
          <a:bodyPr wrap="none">
            <a:spAutoFit/>
          </a:bodyPr>
          <a:lstStyle/>
          <a:p>
            <a:pPr algn="ctr"/>
            <a:r>
              <a:rPr lang="en-GB" sz="3200" b="1">
                <a:latin typeface="Times New Roman" panose="02020603050405020304" pitchFamily="18" charset="0"/>
                <a:ea typeface="Times New Roman" panose="02020603050405020304" pitchFamily="18" charset="0"/>
                <a:cs typeface="Times New Roman" panose="02020603050405020304" pitchFamily="18" charset="0"/>
              </a:rPr>
              <a:t>Đặc điểm tính cách </a:t>
            </a:r>
            <a:endParaRPr lang="vi-VN" sz="3200" b="1" smtClean="0">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GB" sz="3200" b="1" smtClean="0">
                <a:latin typeface="Times New Roman" panose="02020603050405020304" pitchFamily="18" charset="0"/>
                <a:ea typeface="Times New Roman" panose="02020603050405020304" pitchFamily="18" charset="0"/>
                <a:cs typeface="Times New Roman" panose="02020603050405020304" pitchFamily="18" charset="0"/>
              </a:rPr>
              <a:t>nhân </a:t>
            </a:r>
            <a:r>
              <a:rPr lang="en-GB" sz="3200" b="1">
                <a:latin typeface="Times New Roman" panose="02020603050405020304" pitchFamily="18" charset="0"/>
                <a:ea typeface="Times New Roman" panose="02020603050405020304" pitchFamily="18" charset="0"/>
                <a:cs typeface="Times New Roman" panose="02020603050405020304" pitchFamily="18" charset="0"/>
              </a:rPr>
              <a:t>vật</a:t>
            </a:r>
            <a:endParaRPr lang="en-GB"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9752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1000"/>
                                        <p:tgtEl>
                                          <p:spTgt spid="30"/>
                                        </p:tgtEl>
                                      </p:cBhvr>
                                    </p:animEffect>
                                    <p:anim calcmode="lin" valueType="num">
                                      <p:cBhvr>
                                        <p:cTn id="25" dur="1000" fill="hold"/>
                                        <p:tgtEl>
                                          <p:spTgt spid="30"/>
                                        </p:tgtEl>
                                        <p:attrNameLst>
                                          <p:attrName>ppt_x</p:attrName>
                                        </p:attrNameLst>
                                      </p:cBhvr>
                                      <p:tavLst>
                                        <p:tav tm="0">
                                          <p:val>
                                            <p:strVal val="#ppt_x"/>
                                          </p:val>
                                        </p:tav>
                                        <p:tav tm="100000">
                                          <p:val>
                                            <p:strVal val="#ppt_x"/>
                                          </p:val>
                                        </p:tav>
                                      </p:tavLst>
                                    </p:anim>
                                    <p:anim calcmode="lin" valueType="num">
                                      <p:cBhvr>
                                        <p:cTn id="2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inVertical)">
                                      <p:cBhvr>
                                        <p:cTn id="31" dur="500"/>
                                        <p:tgtEl>
                                          <p:spTgt spid="29"/>
                                        </p:tgtEl>
                                      </p:cBhvr>
                                    </p:animEffect>
                                  </p:childTnLst>
                                </p:cTn>
                              </p:par>
                              <p:par>
                                <p:cTn id="32" presetID="16" presetClass="entr" presetSubtype="21"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barn(inVertical)">
                                      <p:cBhvr>
                                        <p:cTn id="34" dur="500"/>
                                        <p:tgtEl>
                                          <p:spTgt spid="20"/>
                                        </p:tgtEl>
                                      </p:cBhvr>
                                    </p:animEffect>
                                  </p:childTnLst>
                                </p:cTn>
                              </p:par>
                              <p:par>
                                <p:cTn id="35" presetID="16" presetClass="entr" presetSubtype="21"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barn(inVertical)">
                                      <p:cBhvr>
                                        <p:cTn id="42" dur="5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barn(inVertical)">
                                      <p:cBhvr>
                                        <p:cTn id="47" dur="500"/>
                                        <p:tgtEl>
                                          <p:spTgt spid="28"/>
                                        </p:tgtEl>
                                      </p:cBhvr>
                                    </p:animEffect>
                                  </p:childTnLst>
                                </p:cTn>
                              </p:par>
                              <p:par>
                                <p:cTn id="48" presetID="16" presetClass="entr" presetSubtype="21" fill="hold"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barn(inVertical)">
                                      <p:cBhvr>
                                        <p:cTn id="50" dur="500"/>
                                        <p:tgtEl>
                                          <p:spTgt spid="18"/>
                                        </p:tgtEl>
                                      </p:cBhvr>
                                    </p:animEffect>
                                  </p:childTnLst>
                                </p:cTn>
                              </p:par>
                              <p:par>
                                <p:cTn id="51" presetID="16" presetClass="entr" presetSubtype="21" fill="hold" nodeType="with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barn(inVertical)">
                                      <p:cBhvr>
                                        <p:cTn id="53" dur="500"/>
                                        <p:tgtEl>
                                          <p:spTgt spid="8"/>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barn(inVertical)">
                                      <p:cBhvr>
                                        <p:cTn id="58" dur="500"/>
                                        <p:tgtEl>
                                          <p:spTgt spid="32"/>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wipe(down)">
                                      <p:cBhvr>
                                        <p:cTn id="63" dur="500"/>
                                        <p:tgtEl>
                                          <p:spTgt spid="33"/>
                                        </p:tgtEl>
                                      </p:cBhvr>
                                    </p:animEffect>
                                  </p:childTnLst>
                                </p:cTn>
                              </p:par>
                              <p:par>
                                <p:cTn id="64" presetID="22" presetClass="entr" presetSubtype="4" fill="hold" nodeType="withEffect">
                                  <p:stCondLst>
                                    <p:cond delay="0"/>
                                  </p:stCondLst>
                                  <p:childTnLst>
                                    <p:set>
                                      <p:cBhvr>
                                        <p:cTn id="65" dur="1" fill="hold">
                                          <p:stCondLst>
                                            <p:cond delay="0"/>
                                          </p:stCondLst>
                                        </p:cTn>
                                        <p:tgtEl>
                                          <p:spTgt spid="37"/>
                                        </p:tgtEl>
                                        <p:attrNameLst>
                                          <p:attrName>style.visibility</p:attrName>
                                        </p:attrNameLst>
                                      </p:cBhvr>
                                      <p:to>
                                        <p:strVal val="visible"/>
                                      </p:to>
                                    </p:set>
                                    <p:animEffect transition="in" filter="wipe(down)">
                                      <p:cBhvr>
                                        <p:cTn id="66" dur="500"/>
                                        <p:tgtEl>
                                          <p:spTgt spid="37"/>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40"/>
                                        </p:tgtEl>
                                        <p:attrNameLst>
                                          <p:attrName>style.visibility</p:attrName>
                                        </p:attrNameLst>
                                      </p:cBhvr>
                                      <p:to>
                                        <p:strVal val="visible"/>
                                      </p:to>
                                    </p:set>
                                    <p:animEffect transition="in" filter="wipe(down)">
                                      <p:cBhvr>
                                        <p:cTn id="69" dur="500"/>
                                        <p:tgtEl>
                                          <p:spTgt spid="40"/>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39"/>
                                        </p:tgtEl>
                                        <p:attrNameLst>
                                          <p:attrName>style.visibility</p:attrName>
                                        </p:attrNameLst>
                                      </p:cBhvr>
                                      <p:to>
                                        <p:strVal val="visible"/>
                                      </p:to>
                                    </p:set>
                                    <p:animEffect transition="in" filter="wipe(down)">
                                      <p:cBhvr>
                                        <p:cTn id="7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1" grpId="0"/>
      <p:bldP spid="32" grpId="0"/>
      <p:bldP spid="39" grpId="0"/>
      <p:bldP spid="4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8506347" y="65540"/>
            <a:ext cx="3581213" cy="1652766"/>
            <a:chOff x="0" y="0"/>
            <a:chExt cx="1034622" cy="477489"/>
          </a:xfrm>
        </p:grpSpPr>
        <p:sp>
          <p:nvSpPr>
            <p:cNvPr id="4" name="Freeform 4"/>
            <p:cNvSpPr/>
            <p:nvPr/>
          </p:nvSpPr>
          <p:spPr>
            <a:xfrm>
              <a:off x="92710" y="106680"/>
              <a:ext cx="930482" cy="358109"/>
            </a:xfrm>
            <a:custGeom>
              <a:avLst/>
              <a:gdLst/>
              <a:ahLst/>
              <a:cxnLst/>
              <a:rect l="l" t="t" r="r" b="b"/>
              <a:pathLst>
                <a:path w="930482" h="358109">
                  <a:moveTo>
                    <a:pt x="903812" y="168879"/>
                  </a:moveTo>
                  <a:cubicBezTo>
                    <a:pt x="903812" y="256509"/>
                    <a:pt x="827612" y="327629"/>
                    <a:pt x="746332" y="327629"/>
                  </a:cubicBezTo>
                  <a:lnTo>
                    <a:pt x="66040" y="327629"/>
                  </a:lnTo>
                  <a:cubicBezTo>
                    <a:pt x="43180" y="327629"/>
                    <a:pt x="20320" y="322549"/>
                    <a:pt x="0" y="313659"/>
                  </a:cubicBezTo>
                  <a:cubicBezTo>
                    <a:pt x="26670" y="341599"/>
                    <a:pt x="63500" y="358109"/>
                    <a:pt x="100058" y="358109"/>
                  </a:cubicBezTo>
                  <a:lnTo>
                    <a:pt x="784432" y="358109"/>
                  </a:lnTo>
                  <a:cubicBezTo>
                    <a:pt x="864442" y="358109"/>
                    <a:pt x="930482" y="292069"/>
                    <a:pt x="930482" y="212059"/>
                  </a:cubicBezTo>
                  <a:lnTo>
                    <a:pt x="930482" y="95250"/>
                  </a:lnTo>
                  <a:cubicBezTo>
                    <a:pt x="930482" y="58420"/>
                    <a:pt x="916512" y="25400"/>
                    <a:pt x="894922" y="0"/>
                  </a:cubicBezTo>
                  <a:cubicBezTo>
                    <a:pt x="901272" y="16510"/>
                    <a:pt x="903812" y="34290"/>
                    <a:pt x="903812" y="52070"/>
                  </a:cubicBezTo>
                  <a:lnTo>
                    <a:pt x="903812" y="168879"/>
                  </a:lnTo>
                  <a:close/>
                </a:path>
              </a:pathLst>
            </a:custGeom>
            <a:solidFill>
              <a:srgbClr val="704430"/>
            </a:solidFill>
          </p:spPr>
        </p:sp>
        <p:sp>
          <p:nvSpPr>
            <p:cNvPr id="5" name="Freeform 5"/>
            <p:cNvSpPr/>
            <p:nvPr/>
          </p:nvSpPr>
          <p:spPr>
            <a:xfrm>
              <a:off x="12700" y="12700"/>
              <a:ext cx="969852" cy="408909"/>
            </a:xfrm>
            <a:custGeom>
              <a:avLst/>
              <a:gdLst/>
              <a:ahLst/>
              <a:cxnLst/>
              <a:rect l="l" t="t" r="r" b="b"/>
              <a:pathLst>
                <a:path w="969852" h="408909">
                  <a:moveTo>
                    <a:pt x="146050" y="408909"/>
                  </a:moveTo>
                  <a:lnTo>
                    <a:pt x="823802" y="408909"/>
                  </a:lnTo>
                  <a:cubicBezTo>
                    <a:pt x="903812" y="408909"/>
                    <a:pt x="969852" y="342869"/>
                    <a:pt x="969852" y="262859"/>
                  </a:cubicBezTo>
                  <a:lnTo>
                    <a:pt x="969852" y="146050"/>
                  </a:lnTo>
                  <a:cubicBezTo>
                    <a:pt x="969852" y="66040"/>
                    <a:pt x="903812" y="0"/>
                    <a:pt x="823802" y="0"/>
                  </a:cubicBezTo>
                  <a:lnTo>
                    <a:pt x="146050" y="0"/>
                  </a:lnTo>
                  <a:cubicBezTo>
                    <a:pt x="66040" y="0"/>
                    <a:pt x="0" y="66040"/>
                    <a:pt x="0" y="146050"/>
                  </a:cubicBezTo>
                  <a:lnTo>
                    <a:pt x="0" y="262859"/>
                  </a:lnTo>
                  <a:cubicBezTo>
                    <a:pt x="0" y="344139"/>
                    <a:pt x="66040" y="408909"/>
                    <a:pt x="146050" y="408909"/>
                  </a:cubicBezTo>
                  <a:close/>
                </a:path>
              </a:pathLst>
            </a:custGeom>
            <a:solidFill>
              <a:srgbClr val="FFF3ED"/>
            </a:solidFill>
          </p:spPr>
        </p:sp>
        <p:sp>
          <p:nvSpPr>
            <p:cNvPr id="6" name="Freeform 6"/>
            <p:cNvSpPr/>
            <p:nvPr/>
          </p:nvSpPr>
          <p:spPr>
            <a:xfrm>
              <a:off x="0" y="0"/>
              <a:ext cx="1034622" cy="477489"/>
            </a:xfrm>
            <a:custGeom>
              <a:avLst/>
              <a:gdLst/>
              <a:ahLst/>
              <a:cxnLst/>
              <a:rect l="l" t="t" r="r" b="b"/>
              <a:pathLst>
                <a:path w="1034622" h="477489">
                  <a:moveTo>
                    <a:pt x="971122" y="74930"/>
                  </a:moveTo>
                  <a:cubicBezTo>
                    <a:pt x="943182" y="30480"/>
                    <a:pt x="893652" y="0"/>
                    <a:pt x="836502" y="0"/>
                  </a:cubicBezTo>
                  <a:lnTo>
                    <a:pt x="158750" y="0"/>
                  </a:lnTo>
                  <a:cubicBezTo>
                    <a:pt x="71120" y="0"/>
                    <a:pt x="0" y="71120"/>
                    <a:pt x="0" y="158750"/>
                  </a:cubicBezTo>
                  <a:lnTo>
                    <a:pt x="0" y="275559"/>
                  </a:lnTo>
                  <a:cubicBezTo>
                    <a:pt x="0" y="327629"/>
                    <a:pt x="25400" y="373349"/>
                    <a:pt x="63500" y="402559"/>
                  </a:cubicBezTo>
                  <a:cubicBezTo>
                    <a:pt x="91440" y="447009"/>
                    <a:pt x="140970" y="477489"/>
                    <a:pt x="193401" y="477489"/>
                  </a:cubicBezTo>
                  <a:lnTo>
                    <a:pt x="875872" y="477489"/>
                  </a:lnTo>
                  <a:cubicBezTo>
                    <a:pt x="963502" y="477489"/>
                    <a:pt x="1034622" y="406369"/>
                    <a:pt x="1034622" y="318739"/>
                  </a:cubicBezTo>
                  <a:lnTo>
                    <a:pt x="1034622" y="201930"/>
                  </a:lnTo>
                  <a:cubicBezTo>
                    <a:pt x="1034622" y="149860"/>
                    <a:pt x="1009222" y="104140"/>
                    <a:pt x="971122" y="74930"/>
                  </a:cubicBezTo>
                  <a:close/>
                  <a:moveTo>
                    <a:pt x="12700" y="275559"/>
                  </a:moveTo>
                  <a:lnTo>
                    <a:pt x="12700" y="158750"/>
                  </a:lnTo>
                  <a:cubicBezTo>
                    <a:pt x="12700" y="78740"/>
                    <a:pt x="78740" y="12700"/>
                    <a:pt x="158750" y="12700"/>
                  </a:cubicBezTo>
                  <a:lnTo>
                    <a:pt x="836502" y="12700"/>
                  </a:lnTo>
                  <a:cubicBezTo>
                    <a:pt x="916512" y="12700"/>
                    <a:pt x="982552" y="78740"/>
                    <a:pt x="982552" y="158750"/>
                  </a:cubicBezTo>
                  <a:lnTo>
                    <a:pt x="982552" y="275559"/>
                  </a:lnTo>
                  <a:cubicBezTo>
                    <a:pt x="982552" y="355569"/>
                    <a:pt x="916512" y="421609"/>
                    <a:pt x="836502" y="421609"/>
                  </a:cubicBezTo>
                  <a:lnTo>
                    <a:pt x="158750" y="421609"/>
                  </a:lnTo>
                  <a:cubicBezTo>
                    <a:pt x="78740" y="421609"/>
                    <a:pt x="12700" y="356839"/>
                    <a:pt x="12700" y="275559"/>
                  </a:cubicBezTo>
                  <a:close/>
                  <a:moveTo>
                    <a:pt x="1023192" y="318739"/>
                  </a:moveTo>
                  <a:cubicBezTo>
                    <a:pt x="1023192" y="398749"/>
                    <a:pt x="955882" y="464789"/>
                    <a:pt x="875872" y="464789"/>
                  </a:cubicBezTo>
                  <a:lnTo>
                    <a:pt x="193401" y="464789"/>
                  </a:lnTo>
                  <a:cubicBezTo>
                    <a:pt x="157480" y="464789"/>
                    <a:pt x="120650" y="448279"/>
                    <a:pt x="93980" y="420339"/>
                  </a:cubicBezTo>
                  <a:cubicBezTo>
                    <a:pt x="114300" y="429229"/>
                    <a:pt x="135890" y="434309"/>
                    <a:pt x="160020" y="434309"/>
                  </a:cubicBezTo>
                  <a:lnTo>
                    <a:pt x="837772" y="434309"/>
                  </a:lnTo>
                  <a:cubicBezTo>
                    <a:pt x="925402" y="434309"/>
                    <a:pt x="996522" y="363189"/>
                    <a:pt x="996522" y="275559"/>
                  </a:cubicBezTo>
                  <a:lnTo>
                    <a:pt x="996522" y="158750"/>
                  </a:lnTo>
                  <a:cubicBezTo>
                    <a:pt x="996522" y="140970"/>
                    <a:pt x="992712" y="123190"/>
                    <a:pt x="987632" y="106680"/>
                  </a:cubicBezTo>
                  <a:cubicBezTo>
                    <a:pt x="1009222" y="132080"/>
                    <a:pt x="1023192" y="165100"/>
                    <a:pt x="1023192" y="201930"/>
                  </a:cubicBezTo>
                  <a:lnTo>
                    <a:pt x="1023192" y="318739"/>
                  </a:lnTo>
                  <a:close/>
                </a:path>
              </a:pathLst>
            </a:custGeom>
            <a:solidFill>
              <a:srgbClr val="704430"/>
            </a:solidFill>
          </p:spPr>
        </p:sp>
      </p:grpSp>
      <p:grpSp>
        <p:nvGrpSpPr>
          <p:cNvPr id="7" name="Group 7"/>
          <p:cNvGrpSpPr/>
          <p:nvPr/>
        </p:nvGrpSpPr>
        <p:grpSpPr>
          <a:xfrm>
            <a:off x="12131519" y="131086"/>
            <a:ext cx="1377979" cy="1652766"/>
            <a:chOff x="0" y="0"/>
            <a:chExt cx="398102" cy="477489"/>
          </a:xfrm>
        </p:grpSpPr>
        <p:sp>
          <p:nvSpPr>
            <p:cNvPr id="8" name="Freeform 8"/>
            <p:cNvSpPr/>
            <p:nvPr/>
          </p:nvSpPr>
          <p:spPr>
            <a:xfrm>
              <a:off x="92710" y="106680"/>
              <a:ext cx="293962" cy="358109"/>
            </a:xfrm>
            <a:custGeom>
              <a:avLst/>
              <a:gdLst/>
              <a:ahLst/>
              <a:cxnLst/>
              <a:rect l="l" t="t" r="r" b="b"/>
              <a:pathLst>
                <a:path w="293962" h="358109">
                  <a:moveTo>
                    <a:pt x="267292" y="168879"/>
                  </a:moveTo>
                  <a:cubicBezTo>
                    <a:pt x="267292" y="256509"/>
                    <a:pt x="191092" y="327629"/>
                    <a:pt x="109812" y="327629"/>
                  </a:cubicBezTo>
                  <a:lnTo>
                    <a:pt x="66040" y="327629"/>
                  </a:lnTo>
                  <a:cubicBezTo>
                    <a:pt x="43180" y="327629"/>
                    <a:pt x="20320" y="322549"/>
                    <a:pt x="0" y="313659"/>
                  </a:cubicBezTo>
                  <a:cubicBezTo>
                    <a:pt x="26670" y="341599"/>
                    <a:pt x="63500" y="358109"/>
                    <a:pt x="96001" y="358109"/>
                  </a:cubicBezTo>
                  <a:lnTo>
                    <a:pt x="147912" y="358109"/>
                  </a:lnTo>
                  <a:cubicBezTo>
                    <a:pt x="227922" y="358109"/>
                    <a:pt x="293962" y="292069"/>
                    <a:pt x="293962" y="212059"/>
                  </a:cubicBezTo>
                  <a:lnTo>
                    <a:pt x="293962" y="95250"/>
                  </a:lnTo>
                  <a:cubicBezTo>
                    <a:pt x="293962" y="58420"/>
                    <a:pt x="279992" y="25400"/>
                    <a:pt x="258402" y="0"/>
                  </a:cubicBezTo>
                  <a:cubicBezTo>
                    <a:pt x="264752" y="16510"/>
                    <a:pt x="267292" y="34290"/>
                    <a:pt x="267292" y="52070"/>
                  </a:cubicBezTo>
                  <a:lnTo>
                    <a:pt x="267292" y="168879"/>
                  </a:lnTo>
                  <a:close/>
                </a:path>
              </a:pathLst>
            </a:custGeom>
            <a:solidFill>
              <a:srgbClr val="704430"/>
            </a:solidFill>
          </p:spPr>
        </p:sp>
        <p:sp>
          <p:nvSpPr>
            <p:cNvPr id="9" name="Freeform 9"/>
            <p:cNvSpPr/>
            <p:nvPr/>
          </p:nvSpPr>
          <p:spPr>
            <a:xfrm>
              <a:off x="12700" y="12700"/>
              <a:ext cx="333332" cy="408909"/>
            </a:xfrm>
            <a:custGeom>
              <a:avLst/>
              <a:gdLst/>
              <a:ahLst/>
              <a:cxnLst/>
              <a:rect l="l" t="t" r="r" b="b"/>
              <a:pathLst>
                <a:path w="333332" h="408909">
                  <a:moveTo>
                    <a:pt x="146050" y="408909"/>
                  </a:moveTo>
                  <a:lnTo>
                    <a:pt x="187282" y="408909"/>
                  </a:lnTo>
                  <a:cubicBezTo>
                    <a:pt x="267292" y="408909"/>
                    <a:pt x="333332" y="342869"/>
                    <a:pt x="333332" y="262859"/>
                  </a:cubicBezTo>
                  <a:lnTo>
                    <a:pt x="333332" y="146050"/>
                  </a:lnTo>
                  <a:cubicBezTo>
                    <a:pt x="333332" y="66040"/>
                    <a:pt x="267292" y="0"/>
                    <a:pt x="187282" y="0"/>
                  </a:cubicBezTo>
                  <a:lnTo>
                    <a:pt x="146050" y="0"/>
                  </a:lnTo>
                  <a:cubicBezTo>
                    <a:pt x="66040" y="0"/>
                    <a:pt x="0" y="66040"/>
                    <a:pt x="0" y="146050"/>
                  </a:cubicBezTo>
                  <a:lnTo>
                    <a:pt x="0" y="262859"/>
                  </a:lnTo>
                  <a:cubicBezTo>
                    <a:pt x="0" y="344139"/>
                    <a:pt x="66040" y="408909"/>
                    <a:pt x="146050" y="408909"/>
                  </a:cubicBezTo>
                  <a:close/>
                </a:path>
              </a:pathLst>
            </a:custGeom>
            <a:solidFill>
              <a:srgbClr val="FFF3ED"/>
            </a:solidFill>
          </p:spPr>
        </p:sp>
        <p:sp>
          <p:nvSpPr>
            <p:cNvPr id="10" name="Freeform 10"/>
            <p:cNvSpPr/>
            <p:nvPr/>
          </p:nvSpPr>
          <p:spPr>
            <a:xfrm>
              <a:off x="0" y="0"/>
              <a:ext cx="398102" cy="477489"/>
            </a:xfrm>
            <a:custGeom>
              <a:avLst/>
              <a:gdLst/>
              <a:ahLst/>
              <a:cxnLst/>
              <a:rect l="l" t="t" r="r" b="b"/>
              <a:pathLst>
                <a:path w="398102" h="477489">
                  <a:moveTo>
                    <a:pt x="334602" y="74930"/>
                  </a:moveTo>
                  <a:cubicBezTo>
                    <a:pt x="306662" y="30480"/>
                    <a:pt x="257132" y="0"/>
                    <a:pt x="199982" y="0"/>
                  </a:cubicBezTo>
                  <a:lnTo>
                    <a:pt x="158750" y="0"/>
                  </a:lnTo>
                  <a:cubicBezTo>
                    <a:pt x="71120" y="0"/>
                    <a:pt x="0" y="71120"/>
                    <a:pt x="0" y="158750"/>
                  </a:cubicBezTo>
                  <a:lnTo>
                    <a:pt x="0" y="275559"/>
                  </a:lnTo>
                  <a:cubicBezTo>
                    <a:pt x="0" y="327629"/>
                    <a:pt x="25400" y="373349"/>
                    <a:pt x="63500" y="402559"/>
                  </a:cubicBezTo>
                  <a:cubicBezTo>
                    <a:pt x="91440" y="447009"/>
                    <a:pt x="140970" y="477489"/>
                    <a:pt x="188711" y="477489"/>
                  </a:cubicBezTo>
                  <a:lnTo>
                    <a:pt x="239352" y="477489"/>
                  </a:lnTo>
                  <a:cubicBezTo>
                    <a:pt x="326982" y="477489"/>
                    <a:pt x="398102" y="406369"/>
                    <a:pt x="398102" y="318739"/>
                  </a:cubicBezTo>
                  <a:lnTo>
                    <a:pt x="398102" y="201930"/>
                  </a:lnTo>
                  <a:cubicBezTo>
                    <a:pt x="398102" y="149860"/>
                    <a:pt x="372702" y="104140"/>
                    <a:pt x="334602" y="74930"/>
                  </a:cubicBezTo>
                  <a:close/>
                  <a:moveTo>
                    <a:pt x="12700" y="275559"/>
                  </a:moveTo>
                  <a:lnTo>
                    <a:pt x="12700" y="158750"/>
                  </a:lnTo>
                  <a:cubicBezTo>
                    <a:pt x="12700" y="78740"/>
                    <a:pt x="78740" y="12700"/>
                    <a:pt x="158750" y="12700"/>
                  </a:cubicBezTo>
                  <a:lnTo>
                    <a:pt x="199982" y="12700"/>
                  </a:lnTo>
                  <a:cubicBezTo>
                    <a:pt x="279992" y="12700"/>
                    <a:pt x="346032" y="78740"/>
                    <a:pt x="346032" y="158750"/>
                  </a:cubicBezTo>
                  <a:lnTo>
                    <a:pt x="346032" y="275559"/>
                  </a:lnTo>
                  <a:cubicBezTo>
                    <a:pt x="346032" y="355569"/>
                    <a:pt x="279992" y="421609"/>
                    <a:pt x="199982" y="421609"/>
                  </a:cubicBezTo>
                  <a:lnTo>
                    <a:pt x="158750" y="421609"/>
                  </a:lnTo>
                  <a:cubicBezTo>
                    <a:pt x="78740" y="421609"/>
                    <a:pt x="12700" y="356839"/>
                    <a:pt x="12700" y="275559"/>
                  </a:cubicBezTo>
                  <a:close/>
                  <a:moveTo>
                    <a:pt x="386672" y="318739"/>
                  </a:moveTo>
                  <a:cubicBezTo>
                    <a:pt x="386672" y="398749"/>
                    <a:pt x="319362" y="464789"/>
                    <a:pt x="239352" y="464789"/>
                  </a:cubicBezTo>
                  <a:lnTo>
                    <a:pt x="188711" y="464789"/>
                  </a:lnTo>
                  <a:cubicBezTo>
                    <a:pt x="157480" y="464789"/>
                    <a:pt x="120650" y="448279"/>
                    <a:pt x="93980" y="420339"/>
                  </a:cubicBezTo>
                  <a:cubicBezTo>
                    <a:pt x="114300" y="429229"/>
                    <a:pt x="135890" y="434309"/>
                    <a:pt x="160020" y="434309"/>
                  </a:cubicBezTo>
                  <a:lnTo>
                    <a:pt x="201252" y="434309"/>
                  </a:lnTo>
                  <a:cubicBezTo>
                    <a:pt x="288882" y="434309"/>
                    <a:pt x="360002" y="363189"/>
                    <a:pt x="360002" y="275559"/>
                  </a:cubicBezTo>
                  <a:lnTo>
                    <a:pt x="360002" y="158750"/>
                  </a:lnTo>
                  <a:cubicBezTo>
                    <a:pt x="360002" y="140970"/>
                    <a:pt x="356192" y="123190"/>
                    <a:pt x="351112" y="106680"/>
                  </a:cubicBezTo>
                  <a:cubicBezTo>
                    <a:pt x="372702" y="132080"/>
                    <a:pt x="386672" y="165100"/>
                    <a:pt x="386672" y="201930"/>
                  </a:cubicBezTo>
                  <a:lnTo>
                    <a:pt x="386672" y="318739"/>
                  </a:lnTo>
                  <a:close/>
                </a:path>
              </a:pathLst>
            </a:custGeom>
            <a:solidFill>
              <a:srgbClr val="704430"/>
            </a:solidFill>
          </p:spPr>
        </p:sp>
      </p:grpSp>
      <p:sp>
        <p:nvSpPr>
          <p:cNvPr id="11" name="AutoShape 11"/>
          <p:cNvSpPr/>
          <p:nvPr/>
        </p:nvSpPr>
        <p:spPr>
          <a:xfrm>
            <a:off x="12517349" y="434799"/>
            <a:ext cx="354094" cy="0"/>
          </a:xfrm>
          <a:prstGeom prst="line">
            <a:avLst/>
          </a:prstGeom>
          <a:ln w="47625" cap="rnd">
            <a:solidFill>
              <a:srgbClr val="704430"/>
            </a:solidFill>
            <a:prstDash val="solid"/>
            <a:headEnd type="none" w="sm" len="sm"/>
            <a:tailEnd type="none" w="sm" len="sm"/>
          </a:ln>
        </p:spPr>
      </p:sp>
      <p:sp>
        <p:nvSpPr>
          <p:cNvPr id="12" name="AutoShape 12"/>
          <p:cNvSpPr/>
          <p:nvPr/>
        </p:nvSpPr>
        <p:spPr>
          <a:xfrm rot="5400000">
            <a:off x="12571240" y="434799"/>
            <a:ext cx="354094" cy="0"/>
          </a:xfrm>
          <a:prstGeom prst="line">
            <a:avLst/>
          </a:prstGeom>
          <a:ln w="47625" cap="rnd">
            <a:solidFill>
              <a:srgbClr val="704430"/>
            </a:solidFill>
            <a:prstDash val="solid"/>
            <a:headEnd type="none" w="sm" len="sm"/>
            <a:tailEnd type="none" w="sm" len="sm"/>
          </a:ln>
        </p:spPr>
      </p:sp>
      <p:grpSp>
        <p:nvGrpSpPr>
          <p:cNvPr id="13" name="Group 13"/>
          <p:cNvGrpSpPr/>
          <p:nvPr/>
        </p:nvGrpSpPr>
        <p:grpSpPr>
          <a:xfrm>
            <a:off x="7871382" y="760100"/>
            <a:ext cx="9807018" cy="9260200"/>
            <a:chOff x="0" y="0"/>
            <a:chExt cx="2398335" cy="1993026"/>
          </a:xfrm>
        </p:grpSpPr>
        <p:sp>
          <p:nvSpPr>
            <p:cNvPr id="14" name="Freeform 14"/>
            <p:cNvSpPr/>
            <p:nvPr/>
          </p:nvSpPr>
          <p:spPr>
            <a:xfrm>
              <a:off x="92710" y="106680"/>
              <a:ext cx="2294195" cy="1873646"/>
            </a:xfrm>
            <a:custGeom>
              <a:avLst/>
              <a:gdLst/>
              <a:ahLst/>
              <a:cxnLst/>
              <a:rect l="l" t="t" r="r" b="b"/>
              <a:pathLst>
                <a:path w="2294195" h="1873646">
                  <a:moveTo>
                    <a:pt x="2267525" y="1684416"/>
                  </a:moveTo>
                  <a:cubicBezTo>
                    <a:pt x="2267525" y="1772046"/>
                    <a:pt x="2191325" y="1843166"/>
                    <a:pt x="2110045" y="1843166"/>
                  </a:cubicBezTo>
                  <a:lnTo>
                    <a:pt x="66040" y="1843166"/>
                  </a:lnTo>
                  <a:cubicBezTo>
                    <a:pt x="43180" y="1843166"/>
                    <a:pt x="20320" y="1838086"/>
                    <a:pt x="0" y="1829196"/>
                  </a:cubicBezTo>
                  <a:cubicBezTo>
                    <a:pt x="26670" y="1857136"/>
                    <a:pt x="63500" y="1873646"/>
                    <a:pt x="108749" y="1873646"/>
                  </a:cubicBezTo>
                  <a:lnTo>
                    <a:pt x="2148145" y="1873646"/>
                  </a:lnTo>
                  <a:cubicBezTo>
                    <a:pt x="2228155" y="1873646"/>
                    <a:pt x="2294195" y="1807606"/>
                    <a:pt x="2294195" y="1727596"/>
                  </a:cubicBezTo>
                  <a:lnTo>
                    <a:pt x="2294195" y="95250"/>
                  </a:lnTo>
                  <a:cubicBezTo>
                    <a:pt x="2294195" y="58420"/>
                    <a:pt x="2280225" y="25400"/>
                    <a:pt x="2258635" y="0"/>
                  </a:cubicBezTo>
                  <a:cubicBezTo>
                    <a:pt x="2264985" y="16510"/>
                    <a:pt x="2267525" y="34290"/>
                    <a:pt x="2267525" y="52070"/>
                  </a:cubicBezTo>
                  <a:lnTo>
                    <a:pt x="2267525" y="1684416"/>
                  </a:lnTo>
                  <a:close/>
                </a:path>
              </a:pathLst>
            </a:custGeom>
            <a:solidFill>
              <a:srgbClr val="704430"/>
            </a:solidFill>
          </p:spPr>
        </p:sp>
        <p:sp>
          <p:nvSpPr>
            <p:cNvPr id="15" name="Freeform 15"/>
            <p:cNvSpPr/>
            <p:nvPr/>
          </p:nvSpPr>
          <p:spPr>
            <a:xfrm>
              <a:off x="12700" y="12700"/>
              <a:ext cx="2333565" cy="1924446"/>
            </a:xfrm>
            <a:custGeom>
              <a:avLst/>
              <a:gdLst/>
              <a:ahLst/>
              <a:cxnLst/>
              <a:rect l="l" t="t" r="r" b="b"/>
              <a:pathLst>
                <a:path w="2333565" h="1924446">
                  <a:moveTo>
                    <a:pt x="146050" y="1924446"/>
                  </a:moveTo>
                  <a:lnTo>
                    <a:pt x="2187515" y="1924446"/>
                  </a:lnTo>
                  <a:cubicBezTo>
                    <a:pt x="2267525" y="1924446"/>
                    <a:pt x="2333565" y="1858406"/>
                    <a:pt x="2333565" y="1778396"/>
                  </a:cubicBezTo>
                  <a:lnTo>
                    <a:pt x="2333565" y="146050"/>
                  </a:lnTo>
                  <a:cubicBezTo>
                    <a:pt x="2333565" y="66040"/>
                    <a:pt x="2267525" y="0"/>
                    <a:pt x="2187515" y="0"/>
                  </a:cubicBezTo>
                  <a:lnTo>
                    <a:pt x="146050" y="0"/>
                  </a:lnTo>
                  <a:cubicBezTo>
                    <a:pt x="66040" y="0"/>
                    <a:pt x="0" y="66040"/>
                    <a:pt x="0" y="146050"/>
                  </a:cubicBezTo>
                  <a:lnTo>
                    <a:pt x="0" y="1778396"/>
                  </a:lnTo>
                  <a:cubicBezTo>
                    <a:pt x="0" y="1859676"/>
                    <a:pt x="66040" y="1924446"/>
                    <a:pt x="146050" y="1924446"/>
                  </a:cubicBezTo>
                  <a:close/>
                </a:path>
              </a:pathLst>
            </a:custGeom>
            <a:solidFill>
              <a:srgbClr val="FFF3ED"/>
            </a:solidFill>
          </p:spPr>
        </p:sp>
        <p:sp>
          <p:nvSpPr>
            <p:cNvPr id="16" name="Freeform 16"/>
            <p:cNvSpPr/>
            <p:nvPr/>
          </p:nvSpPr>
          <p:spPr>
            <a:xfrm>
              <a:off x="0" y="0"/>
              <a:ext cx="2398335" cy="1993026"/>
            </a:xfrm>
            <a:custGeom>
              <a:avLst/>
              <a:gdLst/>
              <a:ahLst/>
              <a:cxnLst/>
              <a:rect l="l" t="t" r="r" b="b"/>
              <a:pathLst>
                <a:path w="2398335" h="1993026">
                  <a:moveTo>
                    <a:pt x="2334835" y="74930"/>
                  </a:moveTo>
                  <a:cubicBezTo>
                    <a:pt x="2306895" y="30480"/>
                    <a:pt x="2257365" y="0"/>
                    <a:pt x="2200215" y="0"/>
                  </a:cubicBezTo>
                  <a:lnTo>
                    <a:pt x="158750" y="0"/>
                  </a:lnTo>
                  <a:cubicBezTo>
                    <a:pt x="71120" y="0"/>
                    <a:pt x="0" y="71120"/>
                    <a:pt x="0" y="158750"/>
                  </a:cubicBezTo>
                  <a:lnTo>
                    <a:pt x="0" y="1791096"/>
                  </a:lnTo>
                  <a:cubicBezTo>
                    <a:pt x="0" y="1843166"/>
                    <a:pt x="25400" y="1888886"/>
                    <a:pt x="63500" y="1918096"/>
                  </a:cubicBezTo>
                  <a:cubicBezTo>
                    <a:pt x="91440" y="1962546"/>
                    <a:pt x="140970" y="1993026"/>
                    <a:pt x="203449" y="1993026"/>
                  </a:cubicBezTo>
                  <a:lnTo>
                    <a:pt x="2239585" y="1993026"/>
                  </a:lnTo>
                  <a:cubicBezTo>
                    <a:pt x="2327215" y="1993026"/>
                    <a:pt x="2398335" y="1921906"/>
                    <a:pt x="2398335" y="1834276"/>
                  </a:cubicBezTo>
                  <a:lnTo>
                    <a:pt x="2398335" y="201930"/>
                  </a:lnTo>
                  <a:cubicBezTo>
                    <a:pt x="2398335" y="149860"/>
                    <a:pt x="2372935" y="104140"/>
                    <a:pt x="2334835" y="74930"/>
                  </a:cubicBezTo>
                  <a:close/>
                  <a:moveTo>
                    <a:pt x="12700" y="1791096"/>
                  </a:moveTo>
                  <a:lnTo>
                    <a:pt x="12700" y="158750"/>
                  </a:lnTo>
                  <a:cubicBezTo>
                    <a:pt x="12700" y="78740"/>
                    <a:pt x="78740" y="12700"/>
                    <a:pt x="158750" y="12700"/>
                  </a:cubicBezTo>
                  <a:lnTo>
                    <a:pt x="2200215" y="12700"/>
                  </a:lnTo>
                  <a:cubicBezTo>
                    <a:pt x="2280225" y="12700"/>
                    <a:pt x="2346265" y="78740"/>
                    <a:pt x="2346265" y="158750"/>
                  </a:cubicBezTo>
                  <a:lnTo>
                    <a:pt x="2346265" y="1791096"/>
                  </a:lnTo>
                  <a:cubicBezTo>
                    <a:pt x="2346265" y="1871106"/>
                    <a:pt x="2280225" y="1937146"/>
                    <a:pt x="2200215" y="1937146"/>
                  </a:cubicBezTo>
                  <a:lnTo>
                    <a:pt x="158750" y="1937146"/>
                  </a:lnTo>
                  <a:cubicBezTo>
                    <a:pt x="78740" y="1937146"/>
                    <a:pt x="12700" y="1872376"/>
                    <a:pt x="12700" y="1791096"/>
                  </a:cubicBezTo>
                  <a:close/>
                  <a:moveTo>
                    <a:pt x="2386905" y="1834276"/>
                  </a:moveTo>
                  <a:cubicBezTo>
                    <a:pt x="2386905" y="1914286"/>
                    <a:pt x="2319595" y="1980326"/>
                    <a:pt x="2239585" y="1980326"/>
                  </a:cubicBezTo>
                  <a:lnTo>
                    <a:pt x="203449" y="1980326"/>
                  </a:lnTo>
                  <a:cubicBezTo>
                    <a:pt x="157480" y="1980326"/>
                    <a:pt x="120650" y="1963816"/>
                    <a:pt x="93980" y="1935876"/>
                  </a:cubicBezTo>
                  <a:cubicBezTo>
                    <a:pt x="114300" y="1944766"/>
                    <a:pt x="135890" y="1949846"/>
                    <a:pt x="160020" y="1949846"/>
                  </a:cubicBezTo>
                  <a:lnTo>
                    <a:pt x="2201485" y="1949846"/>
                  </a:lnTo>
                  <a:cubicBezTo>
                    <a:pt x="2289115" y="1949846"/>
                    <a:pt x="2360235" y="1878726"/>
                    <a:pt x="2360235" y="1791096"/>
                  </a:cubicBezTo>
                  <a:lnTo>
                    <a:pt x="2360235" y="158750"/>
                  </a:lnTo>
                  <a:cubicBezTo>
                    <a:pt x="2360235" y="140970"/>
                    <a:pt x="2356425" y="123190"/>
                    <a:pt x="2351345" y="106680"/>
                  </a:cubicBezTo>
                  <a:cubicBezTo>
                    <a:pt x="2372935" y="132080"/>
                    <a:pt x="2386905" y="165100"/>
                    <a:pt x="2386905" y="201930"/>
                  </a:cubicBezTo>
                  <a:lnTo>
                    <a:pt x="2386905" y="1834276"/>
                  </a:lnTo>
                  <a:close/>
                </a:path>
              </a:pathLst>
            </a:custGeom>
            <a:solidFill>
              <a:srgbClr val="704430"/>
            </a:solidFill>
          </p:spPr>
        </p:sp>
      </p:grpSp>
      <p:grpSp>
        <p:nvGrpSpPr>
          <p:cNvPr id="17" name="Group 17"/>
          <p:cNvGrpSpPr/>
          <p:nvPr/>
        </p:nvGrpSpPr>
        <p:grpSpPr>
          <a:xfrm>
            <a:off x="14774246" y="1273025"/>
            <a:ext cx="245953" cy="245953"/>
            <a:chOff x="0" y="0"/>
            <a:chExt cx="6350000" cy="6350000"/>
          </a:xfrm>
        </p:grpSpPr>
        <p:sp>
          <p:nvSpPr>
            <p:cNvPr id="18" name="Freeform 1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grpSp>
        <p:nvGrpSpPr>
          <p:cNvPr id="19" name="Group 19"/>
          <p:cNvGrpSpPr/>
          <p:nvPr/>
        </p:nvGrpSpPr>
        <p:grpSpPr>
          <a:xfrm>
            <a:off x="15255708" y="1273025"/>
            <a:ext cx="245953" cy="245953"/>
            <a:chOff x="0" y="0"/>
            <a:chExt cx="6350000" cy="6350000"/>
          </a:xfrm>
        </p:grpSpPr>
        <p:sp>
          <p:nvSpPr>
            <p:cNvPr id="20" name="Freeform 2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grpSp>
        <p:nvGrpSpPr>
          <p:cNvPr id="21" name="Group 21"/>
          <p:cNvGrpSpPr/>
          <p:nvPr/>
        </p:nvGrpSpPr>
        <p:grpSpPr>
          <a:xfrm>
            <a:off x="15737170" y="1273025"/>
            <a:ext cx="245953" cy="245953"/>
            <a:chOff x="0" y="0"/>
            <a:chExt cx="6350000" cy="6350000"/>
          </a:xfrm>
        </p:grpSpPr>
        <p:sp>
          <p:nvSpPr>
            <p:cNvPr id="22" name="Freeform 2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sp>
        <p:nvSpPr>
          <p:cNvPr id="24" name="Freeform 24"/>
          <p:cNvSpPr/>
          <p:nvPr/>
        </p:nvSpPr>
        <p:spPr>
          <a:xfrm>
            <a:off x="288624" y="5017206"/>
            <a:ext cx="5505237" cy="4774494"/>
          </a:xfrm>
          <a:custGeom>
            <a:avLst/>
            <a:gdLst/>
            <a:ahLst/>
            <a:cxnLst/>
            <a:rect l="l" t="t" r="r" b="b"/>
            <a:pathLst>
              <a:path w="5505237" h="4063866">
                <a:moveTo>
                  <a:pt x="0" y="0"/>
                </a:moveTo>
                <a:lnTo>
                  <a:pt x="5505238" y="0"/>
                </a:lnTo>
                <a:lnTo>
                  <a:pt x="5505238" y="4063866"/>
                </a:lnTo>
                <a:lnTo>
                  <a:pt x="0" y="4063866"/>
                </a:lnTo>
                <a:lnTo>
                  <a:pt x="0" y="0"/>
                </a:lnTo>
                <a:close/>
              </a:path>
            </a:pathLst>
          </a:custGeom>
          <a:blipFill>
            <a:blip r:embed="rId3">
              <a:extLst>
                <a:ext uri="{96DAC541-7B7A-43D3-8B79-37D633B846F1}">
                  <asvg:svgBlip xmlns="" xmlns:asvg="http://schemas.microsoft.com/office/drawing/2016/SVG/main" r:embed="rId6"/>
                </a:ext>
              </a:extLst>
            </a:blip>
            <a:stretch>
              <a:fillRect/>
            </a:stretch>
          </a:blipFill>
        </p:spPr>
      </p:sp>
      <p:sp>
        <p:nvSpPr>
          <p:cNvPr id="27" name="TextBox 27"/>
          <p:cNvSpPr txBox="1"/>
          <p:nvPr/>
        </p:nvSpPr>
        <p:spPr>
          <a:xfrm>
            <a:off x="457200" y="5605681"/>
            <a:ext cx="4653845" cy="4154984"/>
          </a:xfrm>
          <a:prstGeom prst="rect">
            <a:avLst/>
          </a:prstGeom>
        </p:spPr>
        <p:txBody>
          <a:bodyPr wrap="square" lIns="0" tIns="0" rIns="0" bIns="0" rtlCol="0" anchor="t">
            <a:spAutoFit/>
          </a:bodyPr>
          <a:lstStyle/>
          <a:p>
            <a:pPr algn="ctr"/>
            <a:r>
              <a:rPr lang="en-GB" sz="5400" b="1">
                <a:latin typeface="Times New Roman" panose="02020603050405020304" pitchFamily="18" charset="0"/>
                <a:cs typeface="Times New Roman" panose="02020603050405020304" pitchFamily="18" charset="0"/>
              </a:rPr>
              <a:t>2. Đặc điểm của truyện cười thể hiện trong văn bản </a:t>
            </a:r>
            <a:r>
              <a:rPr lang="vi-VN" sz="5400" b="1" i="1">
                <a:latin typeface="Times New Roman" panose="02020603050405020304" pitchFamily="18" charset="0"/>
                <a:cs typeface="Times New Roman" panose="02020603050405020304" pitchFamily="18" charset="0"/>
              </a:rPr>
              <a:t>Thi nói khoác</a:t>
            </a:r>
            <a:endParaRPr lang="en-GB" sz="5400">
              <a:latin typeface="Times New Roman" panose="02020603050405020304" pitchFamily="18" charset="0"/>
              <a:cs typeface="Times New Roman" panose="02020603050405020304" pitchFamily="18" charset="0"/>
            </a:endParaRPr>
          </a:p>
        </p:txBody>
      </p:sp>
      <p:graphicFrame>
        <p:nvGraphicFramePr>
          <p:cNvPr id="23" name="Table 22"/>
          <p:cNvGraphicFramePr>
            <a:graphicFrameLocks noGrp="1"/>
          </p:cNvGraphicFramePr>
          <p:nvPr>
            <p:extLst>
              <p:ext uri="{D42A27DB-BD31-4B8C-83A1-F6EECF244321}">
                <p14:modId xmlns:p14="http://schemas.microsoft.com/office/powerpoint/2010/main" val="1308796509"/>
              </p:ext>
            </p:extLst>
          </p:nvPr>
        </p:nvGraphicFramePr>
        <p:xfrm>
          <a:off x="8438303" y="1160429"/>
          <a:ext cx="8158092" cy="7862316"/>
        </p:xfrm>
        <a:graphic>
          <a:graphicData uri="http://schemas.openxmlformats.org/drawingml/2006/table">
            <a:tbl>
              <a:tblPr firstRow="1" firstCol="1" bandRow="1"/>
              <a:tblGrid>
                <a:gridCol w="2283688"/>
                <a:gridCol w="2910450"/>
                <a:gridCol w="2963954"/>
              </a:tblGrid>
              <a:tr h="0">
                <a:tc gridSpan="3">
                  <a:txBody>
                    <a:bodyPr/>
                    <a:lstStyle/>
                    <a:p>
                      <a:pPr algn="ctr">
                        <a:lnSpc>
                          <a:spcPct val="130000"/>
                        </a:lnSpc>
                        <a:spcAft>
                          <a:spcPts val="0"/>
                        </a:spcAft>
                      </a:pPr>
                      <a:r>
                        <a:rPr lang="en-US" sz="32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số 03:</a:t>
                      </a:r>
                      <a:r>
                        <a:rPr lang="en-US" sz="3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về </a:t>
                      </a:r>
                      <a:r>
                        <a:rPr lang="en-GB" sz="32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các đặc điểm của truyện cười thể hiện trong văn bản </a:t>
                      </a:r>
                      <a:r>
                        <a:rPr lang="en-US" sz="3200" b="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b="1" i="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Thi nói khoác”</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hMerge="1">
                  <a:txBody>
                    <a:bodyPr/>
                    <a:lstStyle/>
                    <a:p>
                      <a:endParaRPr lang="en-GB"/>
                    </a:p>
                  </a:txBody>
                  <a:tcPr/>
                </a:tc>
                <a:tc hMerge="1">
                  <a:txBody>
                    <a:bodyPr/>
                    <a:lstStyle/>
                    <a:p>
                      <a:endParaRPr lang="en-GB"/>
                    </a:p>
                  </a:txBody>
                  <a:tcPr/>
                </a:tc>
              </a:tr>
              <a:tr h="0">
                <a:tc>
                  <a:txBody>
                    <a:bodyPr/>
                    <a:lstStyle/>
                    <a:p>
                      <a:pPr>
                        <a:lnSpc>
                          <a:spcPct val="130000"/>
                        </a:lnSpc>
                        <a:spcAft>
                          <a:spcPts val="0"/>
                        </a:spcAft>
                      </a:pPr>
                      <a:r>
                        <a:rPr lang="en-GB" sz="3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Các yếu tố</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Đặc điểm</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Biểu hiện cụ thể trong văn bản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30000"/>
                        </a:lnSpc>
                        <a:spcAft>
                          <a:spcPts val="0"/>
                        </a:spcAft>
                      </a:pPr>
                      <a:r>
                        <a:rPr lang="en-GB" sz="3200">
                          <a:effectLst/>
                          <a:latin typeface="Times New Roman" panose="02020603050405020304" pitchFamily="18" charset="0"/>
                          <a:ea typeface="Times New Roman" panose="02020603050405020304" pitchFamily="18" charset="0"/>
                          <a:cs typeface="Times New Roman" panose="02020603050405020304" pitchFamily="18" charset="0"/>
                        </a:rPr>
                        <a:t>Bối cảnh, tình huống gây cười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Ngôn ngữ</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Thủ pháp </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trào phúng</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Cách kết thúc truyện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26" name="Picture 2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35263" y="-8780"/>
            <a:ext cx="9127924" cy="5139021"/>
          </a:xfrm>
          <a:prstGeom prst="rect">
            <a:avLst/>
          </a:prstGeom>
        </p:spPr>
      </p:pic>
    </p:spTree>
    <p:extLst>
      <p:ext uri="{BB962C8B-B14F-4D97-AF65-F5344CB8AC3E}">
        <p14:creationId xmlns:p14="http://schemas.microsoft.com/office/powerpoint/2010/main" val="3007503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barn(inVertical)">
                                      <p:cBhvr>
                                        <p:cTn id="14" dur="500"/>
                                        <p:tgtEl>
                                          <p:spTgt spid="23"/>
                                        </p:tgtEl>
                                      </p:cBhvr>
                                    </p:animEffect>
                                  </p:childTnLst>
                                </p:cTn>
                              </p:par>
                              <p:par>
                                <p:cTn id="15" presetID="16" presetClass="entr" presetSubtype="21"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9590314" y="959895"/>
            <a:ext cx="7277501" cy="3902957"/>
            <a:chOff x="0" y="0"/>
            <a:chExt cx="2102490" cy="1127575"/>
          </a:xfrm>
        </p:grpSpPr>
        <p:sp>
          <p:nvSpPr>
            <p:cNvPr id="4" name="Freeform 4"/>
            <p:cNvSpPr/>
            <p:nvPr/>
          </p:nvSpPr>
          <p:spPr>
            <a:xfrm>
              <a:off x="92710" y="106680"/>
              <a:ext cx="1998350" cy="1008195"/>
            </a:xfrm>
            <a:custGeom>
              <a:avLst/>
              <a:gdLst/>
              <a:ahLst/>
              <a:cxnLst/>
              <a:rect l="l" t="t" r="r" b="b"/>
              <a:pathLst>
                <a:path w="1998350" h="1008195">
                  <a:moveTo>
                    <a:pt x="1971679" y="818965"/>
                  </a:moveTo>
                  <a:cubicBezTo>
                    <a:pt x="1971679" y="906595"/>
                    <a:pt x="1895479" y="977715"/>
                    <a:pt x="1814200" y="977715"/>
                  </a:cubicBezTo>
                  <a:lnTo>
                    <a:pt x="66040" y="977715"/>
                  </a:lnTo>
                  <a:cubicBezTo>
                    <a:pt x="43180" y="977715"/>
                    <a:pt x="20320" y="972635"/>
                    <a:pt x="0" y="963745"/>
                  </a:cubicBezTo>
                  <a:cubicBezTo>
                    <a:pt x="26670" y="991685"/>
                    <a:pt x="63500" y="1008195"/>
                    <a:pt x="106864" y="1008195"/>
                  </a:cubicBezTo>
                  <a:lnTo>
                    <a:pt x="1852300" y="1008195"/>
                  </a:lnTo>
                  <a:cubicBezTo>
                    <a:pt x="1932310" y="1008195"/>
                    <a:pt x="1998350" y="942155"/>
                    <a:pt x="1998350" y="862145"/>
                  </a:cubicBezTo>
                  <a:lnTo>
                    <a:pt x="1998350" y="95250"/>
                  </a:lnTo>
                  <a:cubicBezTo>
                    <a:pt x="1998350" y="58420"/>
                    <a:pt x="1984379" y="25400"/>
                    <a:pt x="1962790" y="0"/>
                  </a:cubicBezTo>
                  <a:cubicBezTo>
                    <a:pt x="1969140" y="16510"/>
                    <a:pt x="1971679" y="34290"/>
                    <a:pt x="1971679" y="52070"/>
                  </a:cubicBezTo>
                  <a:lnTo>
                    <a:pt x="1971679" y="818965"/>
                  </a:lnTo>
                  <a:close/>
                </a:path>
              </a:pathLst>
            </a:custGeom>
            <a:solidFill>
              <a:srgbClr val="704430"/>
            </a:solidFill>
          </p:spPr>
        </p:sp>
        <p:sp>
          <p:nvSpPr>
            <p:cNvPr id="5" name="Freeform 5"/>
            <p:cNvSpPr/>
            <p:nvPr/>
          </p:nvSpPr>
          <p:spPr>
            <a:xfrm>
              <a:off x="12700" y="12700"/>
              <a:ext cx="2037720" cy="1058995"/>
            </a:xfrm>
            <a:custGeom>
              <a:avLst/>
              <a:gdLst/>
              <a:ahLst/>
              <a:cxnLst/>
              <a:rect l="l" t="t" r="r" b="b"/>
              <a:pathLst>
                <a:path w="2037720" h="1058995">
                  <a:moveTo>
                    <a:pt x="146050" y="1058995"/>
                  </a:moveTo>
                  <a:lnTo>
                    <a:pt x="1891670" y="1058995"/>
                  </a:lnTo>
                  <a:cubicBezTo>
                    <a:pt x="1971680" y="1058995"/>
                    <a:pt x="2037720" y="992955"/>
                    <a:pt x="2037720" y="912945"/>
                  </a:cubicBezTo>
                  <a:lnTo>
                    <a:pt x="2037720" y="146050"/>
                  </a:lnTo>
                  <a:cubicBezTo>
                    <a:pt x="2037720" y="66040"/>
                    <a:pt x="1971680" y="0"/>
                    <a:pt x="1891670" y="0"/>
                  </a:cubicBezTo>
                  <a:lnTo>
                    <a:pt x="146050" y="0"/>
                  </a:lnTo>
                  <a:cubicBezTo>
                    <a:pt x="66040" y="0"/>
                    <a:pt x="0" y="66040"/>
                    <a:pt x="0" y="146050"/>
                  </a:cubicBezTo>
                  <a:lnTo>
                    <a:pt x="0" y="912945"/>
                  </a:lnTo>
                  <a:cubicBezTo>
                    <a:pt x="0" y="994225"/>
                    <a:pt x="66040" y="1058995"/>
                    <a:pt x="146050" y="1058995"/>
                  </a:cubicBezTo>
                  <a:close/>
                </a:path>
              </a:pathLst>
            </a:custGeom>
            <a:solidFill>
              <a:srgbClr val="FFF3ED"/>
            </a:solidFill>
          </p:spPr>
        </p:sp>
        <p:sp>
          <p:nvSpPr>
            <p:cNvPr id="6" name="Freeform 6"/>
            <p:cNvSpPr/>
            <p:nvPr/>
          </p:nvSpPr>
          <p:spPr>
            <a:xfrm>
              <a:off x="0" y="0"/>
              <a:ext cx="2102490" cy="1127575"/>
            </a:xfrm>
            <a:custGeom>
              <a:avLst/>
              <a:gdLst/>
              <a:ahLst/>
              <a:cxnLst/>
              <a:rect l="l" t="t" r="r" b="b"/>
              <a:pathLst>
                <a:path w="2102490" h="1127575">
                  <a:moveTo>
                    <a:pt x="2038990" y="74930"/>
                  </a:moveTo>
                  <a:cubicBezTo>
                    <a:pt x="2011050" y="30480"/>
                    <a:pt x="1961520" y="0"/>
                    <a:pt x="1904370" y="0"/>
                  </a:cubicBezTo>
                  <a:lnTo>
                    <a:pt x="158750" y="0"/>
                  </a:lnTo>
                  <a:cubicBezTo>
                    <a:pt x="71120" y="0"/>
                    <a:pt x="0" y="71120"/>
                    <a:pt x="0" y="158750"/>
                  </a:cubicBezTo>
                  <a:lnTo>
                    <a:pt x="0" y="925645"/>
                  </a:lnTo>
                  <a:cubicBezTo>
                    <a:pt x="0" y="977715"/>
                    <a:pt x="25400" y="1023435"/>
                    <a:pt x="63500" y="1052645"/>
                  </a:cubicBezTo>
                  <a:cubicBezTo>
                    <a:pt x="91440" y="1097095"/>
                    <a:pt x="140970" y="1127575"/>
                    <a:pt x="201269" y="1127575"/>
                  </a:cubicBezTo>
                  <a:lnTo>
                    <a:pt x="1943740" y="1127575"/>
                  </a:lnTo>
                  <a:cubicBezTo>
                    <a:pt x="2031370" y="1127575"/>
                    <a:pt x="2102490" y="1056455"/>
                    <a:pt x="2102490" y="968825"/>
                  </a:cubicBezTo>
                  <a:lnTo>
                    <a:pt x="2102490" y="201930"/>
                  </a:lnTo>
                  <a:cubicBezTo>
                    <a:pt x="2102489" y="149860"/>
                    <a:pt x="2077089" y="104140"/>
                    <a:pt x="2038990" y="74930"/>
                  </a:cubicBezTo>
                  <a:close/>
                  <a:moveTo>
                    <a:pt x="12700" y="925645"/>
                  </a:moveTo>
                  <a:lnTo>
                    <a:pt x="12700" y="158750"/>
                  </a:lnTo>
                  <a:cubicBezTo>
                    <a:pt x="12700" y="78740"/>
                    <a:pt x="78740" y="12700"/>
                    <a:pt x="158750" y="12700"/>
                  </a:cubicBezTo>
                  <a:lnTo>
                    <a:pt x="1904370" y="12700"/>
                  </a:lnTo>
                  <a:cubicBezTo>
                    <a:pt x="1984380" y="12700"/>
                    <a:pt x="2050420" y="78740"/>
                    <a:pt x="2050420" y="158750"/>
                  </a:cubicBezTo>
                  <a:lnTo>
                    <a:pt x="2050420" y="925645"/>
                  </a:lnTo>
                  <a:cubicBezTo>
                    <a:pt x="2050420" y="1005655"/>
                    <a:pt x="1984380" y="1071695"/>
                    <a:pt x="1904370" y="1071695"/>
                  </a:cubicBezTo>
                  <a:lnTo>
                    <a:pt x="158750" y="1071695"/>
                  </a:lnTo>
                  <a:cubicBezTo>
                    <a:pt x="78740" y="1071695"/>
                    <a:pt x="12700" y="1006925"/>
                    <a:pt x="12700" y="925645"/>
                  </a:cubicBezTo>
                  <a:close/>
                  <a:moveTo>
                    <a:pt x="2091060" y="968825"/>
                  </a:moveTo>
                  <a:cubicBezTo>
                    <a:pt x="2091060" y="1048835"/>
                    <a:pt x="2023750" y="1114875"/>
                    <a:pt x="1943740" y="1114875"/>
                  </a:cubicBezTo>
                  <a:lnTo>
                    <a:pt x="201269" y="1114875"/>
                  </a:lnTo>
                  <a:cubicBezTo>
                    <a:pt x="157480" y="1114875"/>
                    <a:pt x="120650" y="1098365"/>
                    <a:pt x="93980" y="1070425"/>
                  </a:cubicBezTo>
                  <a:cubicBezTo>
                    <a:pt x="114300" y="1079315"/>
                    <a:pt x="135890" y="1084395"/>
                    <a:pt x="160020" y="1084395"/>
                  </a:cubicBezTo>
                  <a:lnTo>
                    <a:pt x="1905640" y="1084395"/>
                  </a:lnTo>
                  <a:cubicBezTo>
                    <a:pt x="1993270" y="1084395"/>
                    <a:pt x="2064390" y="1013275"/>
                    <a:pt x="2064390" y="925645"/>
                  </a:cubicBezTo>
                  <a:lnTo>
                    <a:pt x="2064390" y="158750"/>
                  </a:lnTo>
                  <a:cubicBezTo>
                    <a:pt x="2064390" y="140970"/>
                    <a:pt x="2060580" y="123190"/>
                    <a:pt x="2055500" y="106680"/>
                  </a:cubicBezTo>
                  <a:cubicBezTo>
                    <a:pt x="2077090" y="132080"/>
                    <a:pt x="2091060" y="165100"/>
                    <a:pt x="2091060" y="201930"/>
                  </a:cubicBezTo>
                  <a:lnTo>
                    <a:pt x="2091060" y="968825"/>
                  </a:lnTo>
                  <a:close/>
                </a:path>
              </a:pathLst>
            </a:custGeom>
            <a:solidFill>
              <a:srgbClr val="704430"/>
            </a:solidFill>
          </p:spPr>
        </p:sp>
      </p:grpSp>
      <p:grpSp>
        <p:nvGrpSpPr>
          <p:cNvPr id="7" name="Group 7"/>
          <p:cNvGrpSpPr/>
          <p:nvPr/>
        </p:nvGrpSpPr>
        <p:grpSpPr>
          <a:xfrm>
            <a:off x="1675367" y="5595598"/>
            <a:ext cx="7277501" cy="3902957"/>
            <a:chOff x="0" y="0"/>
            <a:chExt cx="2102490" cy="1127575"/>
          </a:xfrm>
        </p:grpSpPr>
        <p:sp>
          <p:nvSpPr>
            <p:cNvPr id="8" name="Freeform 8"/>
            <p:cNvSpPr/>
            <p:nvPr/>
          </p:nvSpPr>
          <p:spPr>
            <a:xfrm>
              <a:off x="92710" y="106680"/>
              <a:ext cx="1998350" cy="1008195"/>
            </a:xfrm>
            <a:custGeom>
              <a:avLst/>
              <a:gdLst/>
              <a:ahLst/>
              <a:cxnLst/>
              <a:rect l="l" t="t" r="r" b="b"/>
              <a:pathLst>
                <a:path w="1998350" h="1008195">
                  <a:moveTo>
                    <a:pt x="1971679" y="818965"/>
                  </a:moveTo>
                  <a:cubicBezTo>
                    <a:pt x="1971679" y="906595"/>
                    <a:pt x="1895479" y="977715"/>
                    <a:pt x="1814200" y="977715"/>
                  </a:cubicBezTo>
                  <a:lnTo>
                    <a:pt x="66040" y="977715"/>
                  </a:lnTo>
                  <a:cubicBezTo>
                    <a:pt x="43180" y="977715"/>
                    <a:pt x="20320" y="972635"/>
                    <a:pt x="0" y="963745"/>
                  </a:cubicBezTo>
                  <a:cubicBezTo>
                    <a:pt x="26670" y="991685"/>
                    <a:pt x="63500" y="1008195"/>
                    <a:pt x="106864" y="1008195"/>
                  </a:cubicBezTo>
                  <a:lnTo>
                    <a:pt x="1852300" y="1008195"/>
                  </a:lnTo>
                  <a:cubicBezTo>
                    <a:pt x="1932310" y="1008195"/>
                    <a:pt x="1998350" y="942155"/>
                    <a:pt x="1998350" y="862145"/>
                  </a:cubicBezTo>
                  <a:lnTo>
                    <a:pt x="1998350" y="95250"/>
                  </a:lnTo>
                  <a:cubicBezTo>
                    <a:pt x="1998350" y="58420"/>
                    <a:pt x="1984379" y="25400"/>
                    <a:pt x="1962790" y="0"/>
                  </a:cubicBezTo>
                  <a:cubicBezTo>
                    <a:pt x="1969140" y="16510"/>
                    <a:pt x="1971679" y="34290"/>
                    <a:pt x="1971679" y="52070"/>
                  </a:cubicBezTo>
                  <a:lnTo>
                    <a:pt x="1971679" y="818965"/>
                  </a:lnTo>
                  <a:close/>
                </a:path>
              </a:pathLst>
            </a:custGeom>
            <a:solidFill>
              <a:srgbClr val="704430"/>
            </a:solidFill>
          </p:spPr>
        </p:sp>
        <p:sp>
          <p:nvSpPr>
            <p:cNvPr id="9" name="Freeform 9"/>
            <p:cNvSpPr/>
            <p:nvPr/>
          </p:nvSpPr>
          <p:spPr>
            <a:xfrm>
              <a:off x="12700" y="12700"/>
              <a:ext cx="2037720" cy="1058995"/>
            </a:xfrm>
            <a:custGeom>
              <a:avLst/>
              <a:gdLst/>
              <a:ahLst/>
              <a:cxnLst/>
              <a:rect l="l" t="t" r="r" b="b"/>
              <a:pathLst>
                <a:path w="2037720" h="1058995">
                  <a:moveTo>
                    <a:pt x="146050" y="1058995"/>
                  </a:moveTo>
                  <a:lnTo>
                    <a:pt x="1891670" y="1058995"/>
                  </a:lnTo>
                  <a:cubicBezTo>
                    <a:pt x="1971680" y="1058995"/>
                    <a:pt x="2037720" y="992955"/>
                    <a:pt x="2037720" y="912945"/>
                  </a:cubicBezTo>
                  <a:lnTo>
                    <a:pt x="2037720" y="146050"/>
                  </a:lnTo>
                  <a:cubicBezTo>
                    <a:pt x="2037720" y="66040"/>
                    <a:pt x="1971680" y="0"/>
                    <a:pt x="1891670" y="0"/>
                  </a:cubicBezTo>
                  <a:lnTo>
                    <a:pt x="146050" y="0"/>
                  </a:lnTo>
                  <a:cubicBezTo>
                    <a:pt x="66040" y="0"/>
                    <a:pt x="0" y="66040"/>
                    <a:pt x="0" y="146050"/>
                  </a:cubicBezTo>
                  <a:lnTo>
                    <a:pt x="0" y="912945"/>
                  </a:lnTo>
                  <a:cubicBezTo>
                    <a:pt x="0" y="994225"/>
                    <a:pt x="66040" y="1058995"/>
                    <a:pt x="146050" y="1058995"/>
                  </a:cubicBezTo>
                  <a:close/>
                </a:path>
              </a:pathLst>
            </a:custGeom>
            <a:solidFill>
              <a:srgbClr val="FFF3ED"/>
            </a:solidFill>
          </p:spPr>
        </p:sp>
        <p:sp>
          <p:nvSpPr>
            <p:cNvPr id="10" name="Freeform 10"/>
            <p:cNvSpPr/>
            <p:nvPr/>
          </p:nvSpPr>
          <p:spPr>
            <a:xfrm>
              <a:off x="0" y="0"/>
              <a:ext cx="2102490" cy="1127575"/>
            </a:xfrm>
            <a:custGeom>
              <a:avLst/>
              <a:gdLst/>
              <a:ahLst/>
              <a:cxnLst/>
              <a:rect l="l" t="t" r="r" b="b"/>
              <a:pathLst>
                <a:path w="2102490" h="1127575">
                  <a:moveTo>
                    <a:pt x="2038990" y="74930"/>
                  </a:moveTo>
                  <a:cubicBezTo>
                    <a:pt x="2011050" y="30480"/>
                    <a:pt x="1961520" y="0"/>
                    <a:pt x="1904370" y="0"/>
                  </a:cubicBezTo>
                  <a:lnTo>
                    <a:pt x="158750" y="0"/>
                  </a:lnTo>
                  <a:cubicBezTo>
                    <a:pt x="71120" y="0"/>
                    <a:pt x="0" y="71120"/>
                    <a:pt x="0" y="158750"/>
                  </a:cubicBezTo>
                  <a:lnTo>
                    <a:pt x="0" y="925645"/>
                  </a:lnTo>
                  <a:cubicBezTo>
                    <a:pt x="0" y="977715"/>
                    <a:pt x="25400" y="1023435"/>
                    <a:pt x="63500" y="1052645"/>
                  </a:cubicBezTo>
                  <a:cubicBezTo>
                    <a:pt x="91440" y="1097095"/>
                    <a:pt x="140970" y="1127575"/>
                    <a:pt x="201269" y="1127575"/>
                  </a:cubicBezTo>
                  <a:lnTo>
                    <a:pt x="1943740" y="1127575"/>
                  </a:lnTo>
                  <a:cubicBezTo>
                    <a:pt x="2031370" y="1127575"/>
                    <a:pt x="2102490" y="1056455"/>
                    <a:pt x="2102490" y="968825"/>
                  </a:cubicBezTo>
                  <a:lnTo>
                    <a:pt x="2102490" y="201930"/>
                  </a:lnTo>
                  <a:cubicBezTo>
                    <a:pt x="2102489" y="149860"/>
                    <a:pt x="2077089" y="104140"/>
                    <a:pt x="2038990" y="74930"/>
                  </a:cubicBezTo>
                  <a:close/>
                  <a:moveTo>
                    <a:pt x="12700" y="925645"/>
                  </a:moveTo>
                  <a:lnTo>
                    <a:pt x="12700" y="158750"/>
                  </a:lnTo>
                  <a:cubicBezTo>
                    <a:pt x="12700" y="78740"/>
                    <a:pt x="78740" y="12700"/>
                    <a:pt x="158750" y="12700"/>
                  </a:cubicBezTo>
                  <a:lnTo>
                    <a:pt x="1904370" y="12700"/>
                  </a:lnTo>
                  <a:cubicBezTo>
                    <a:pt x="1984380" y="12700"/>
                    <a:pt x="2050420" y="78740"/>
                    <a:pt x="2050420" y="158750"/>
                  </a:cubicBezTo>
                  <a:lnTo>
                    <a:pt x="2050420" y="925645"/>
                  </a:lnTo>
                  <a:cubicBezTo>
                    <a:pt x="2050420" y="1005655"/>
                    <a:pt x="1984380" y="1071695"/>
                    <a:pt x="1904370" y="1071695"/>
                  </a:cubicBezTo>
                  <a:lnTo>
                    <a:pt x="158750" y="1071695"/>
                  </a:lnTo>
                  <a:cubicBezTo>
                    <a:pt x="78740" y="1071695"/>
                    <a:pt x="12700" y="1006925"/>
                    <a:pt x="12700" y="925645"/>
                  </a:cubicBezTo>
                  <a:close/>
                  <a:moveTo>
                    <a:pt x="2091060" y="968825"/>
                  </a:moveTo>
                  <a:cubicBezTo>
                    <a:pt x="2091060" y="1048835"/>
                    <a:pt x="2023750" y="1114875"/>
                    <a:pt x="1943740" y="1114875"/>
                  </a:cubicBezTo>
                  <a:lnTo>
                    <a:pt x="201269" y="1114875"/>
                  </a:lnTo>
                  <a:cubicBezTo>
                    <a:pt x="157480" y="1114875"/>
                    <a:pt x="120650" y="1098365"/>
                    <a:pt x="93980" y="1070425"/>
                  </a:cubicBezTo>
                  <a:cubicBezTo>
                    <a:pt x="114300" y="1079315"/>
                    <a:pt x="135890" y="1084395"/>
                    <a:pt x="160020" y="1084395"/>
                  </a:cubicBezTo>
                  <a:lnTo>
                    <a:pt x="1905640" y="1084395"/>
                  </a:lnTo>
                  <a:cubicBezTo>
                    <a:pt x="1993270" y="1084395"/>
                    <a:pt x="2064390" y="1013275"/>
                    <a:pt x="2064390" y="925645"/>
                  </a:cubicBezTo>
                  <a:lnTo>
                    <a:pt x="2064390" y="158750"/>
                  </a:lnTo>
                  <a:cubicBezTo>
                    <a:pt x="2064390" y="140970"/>
                    <a:pt x="2060580" y="123190"/>
                    <a:pt x="2055500" y="106680"/>
                  </a:cubicBezTo>
                  <a:cubicBezTo>
                    <a:pt x="2077090" y="132080"/>
                    <a:pt x="2091060" y="165100"/>
                    <a:pt x="2091060" y="201930"/>
                  </a:cubicBezTo>
                  <a:lnTo>
                    <a:pt x="2091060" y="968825"/>
                  </a:lnTo>
                  <a:close/>
                </a:path>
              </a:pathLst>
            </a:custGeom>
            <a:solidFill>
              <a:srgbClr val="704430"/>
            </a:solidFill>
          </p:spPr>
        </p:sp>
      </p:grpSp>
      <p:grpSp>
        <p:nvGrpSpPr>
          <p:cNvPr id="11" name="Group 11"/>
          <p:cNvGrpSpPr/>
          <p:nvPr/>
        </p:nvGrpSpPr>
        <p:grpSpPr>
          <a:xfrm>
            <a:off x="9606501" y="5595598"/>
            <a:ext cx="7277501" cy="3902957"/>
            <a:chOff x="0" y="0"/>
            <a:chExt cx="2102490" cy="1127575"/>
          </a:xfrm>
        </p:grpSpPr>
        <p:sp>
          <p:nvSpPr>
            <p:cNvPr id="12" name="Freeform 12"/>
            <p:cNvSpPr/>
            <p:nvPr/>
          </p:nvSpPr>
          <p:spPr>
            <a:xfrm>
              <a:off x="92710" y="106680"/>
              <a:ext cx="1998350" cy="1008195"/>
            </a:xfrm>
            <a:custGeom>
              <a:avLst/>
              <a:gdLst/>
              <a:ahLst/>
              <a:cxnLst/>
              <a:rect l="l" t="t" r="r" b="b"/>
              <a:pathLst>
                <a:path w="1998350" h="1008195">
                  <a:moveTo>
                    <a:pt x="1971679" y="818965"/>
                  </a:moveTo>
                  <a:cubicBezTo>
                    <a:pt x="1971679" y="906595"/>
                    <a:pt x="1895479" y="977715"/>
                    <a:pt x="1814200" y="977715"/>
                  </a:cubicBezTo>
                  <a:lnTo>
                    <a:pt x="66040" y="977715"/>
                  </a:lnTo>
                  <a:cubicBezTo>
                    <a:pt x="43180" y="977715"/>
                    <a:pt x="20320" y="972635"/>
                    <a:pt x="0" y="963745"/>
                  </a:cubicBezTo>
                  <a:cubicBezTo>
                    <a:pt x="26670" y="991685"/>
                    <a:pt x="63500" y="1008195"/>
                    <a:pt x="106864" y="1008195"/>
                  </a:cubicBezTo>
                  <a:lnTo>
                    <a:pt x="1852300" y="1008195"/>
                  </a:lnTo>
                  <a:cubicBezTo>
                    <a:pt x="1932310" y="1008195"/>
                    <a:pt x="1998350" y="942155"/>
                    <a:pt x="1998350" y="862145"/>
                  </a:cubicBezTo>
                  <a:lnTo>
                    <a:pt x="1998350" y="95250"/>
                  </a:lnTo>
                  <a:cubicBezTo>
                    <a:pt x="1998350" y="58420"/>
                    <a:pt x="1984379" y="25400"/>
                    <a:pt x="1962790" y="0"/>
                  </a:cubicBezTo>
                  <a:cubicBezTo>
                    <a:pt x="1969140" y="16510"/>
                    <a:pt x="1971679" y="34290"/>
                    <a:pt x="1971679" y="52070"/>
                  </a:cubicBezTo>
                  <a:lnTo>
                    <a:pt x="1971679" y="818965"/>
                  </a:lnTo>
                  <a:close/>
                </a:path>
              </a:pathLst>
            </a:custGeom>
            <a:solidFill>
              <a:srgbClr val="704430"/>
            </a:solidFill>
          </p:spPr>
        </p:sp>
        <p:sp>
          <p:nvSpPr>
            <p:cNvPr id="13" name="Freeform 13"/>
            <p:cNvSpPr/>
            <p:nvPr/>
          </p:nvSpPr>
          <p:spPr>
            <a:xfrm>
              <a:off x="12700" y="12700"/>
              <a:ext cx="2037720" cy="1058995"/>
            </a:xfrm>
            <a:custGeom>
              <a:avLst/>
              <a:gdLst/>
              <a:ahLst/>
              <a:cxnLst/>
              <a:rect l="l" t="t" r="r" b="b"/>
              <a:pathLst>
                <a:path w="2037720" h="1058995">
                  <a:moveTo>
                    <a:pt x="146050" y="1058995"/>
                  </a:moveTo>
                  <a:lnTo>
                    <a:pt x="1891670" y="1058995"/>
                  </a:lnTo>
                  <a:cubicBezTo>
                    <a:pt x="1971680" y="1058995"/>
                    <a:pt x="2037720" y="992955"/>
                    <a:pt x="2037720" y="912945"/>
                  </a:cubicBezTo>
                  <a:lnTo>
                    <a:pt x="2037720" y="146050"/>
                  </a:lnTo>
                  <a:cubicBezTo>
                    <a:pt x="2037720" y="66040"/>
                    <a:pt x="1971680" y="0"/>
                    <a:pt x="1891670" y="0"/>
                  </a:cubicBezTo>
                  <a:lnTo>
                    <a:pt x="146050" y="0"/>
                  </a:lnTo>
                  <a:cubicBezTo>
                    <a:pt x="66040" y="0"/>
                    <a:pt x="0" y="66040"/>
                    <a:pt x="0" y="146050"/>
                  </a:cubicBezTo>
                  <a:lnTo>
                    <a:pt x="0" y="912945"/>
                  </a:lnTo>
                  <a:cubicBezTo>
                    <a:pt x="0" y="994225"/>
                    <a:pt x="66040" y="1058995"/>
                    <a:pt x="146050" y="1058995"/>
                  </a:cubicBezTo>
                  <a:close/>
                </a:path>
              </a:pathLst>
            </a:custGeom>
            <a:solidFill>
              <a:srgbClr val="FFF3ED"/>
            </a:solidFill>
          </p:spPr>
        </p:sp>
        <p:sp>
          <p:nvSpPr>
            <p:cNvPr id="14" name="Freeform 14"/>
            <p:cNvSpPr/>
            <p:nvPr/>
          </p:nvSpPr>
          <p:spPr>
            <a:xfrm>
              <a:off x="0" y="0"/>
              <a:ext cx="2102490" cy="1127575"/>
            </a:xfrm>
            <a:custGeom>
              <a:avLst/>
              <a:gdLst/>
              <a:ahLst/>
              <a:cxnLst/>
              <a:rect l="l" t="t" r="r" b="b"/>
              <a:pathLst>
                <a:path w="2102490" h="1127575">
                  <a:moveTo>
                    <a:pt x="2038990" y="74930"/>
                  </a:moveTo>
                  <a:cubicBezTo>
                    <a:pt x="2011050" y="30480"/>
                    <a:pt x="1961520" y="0"/>
                    <a:pt x="1904370" y="0"/>
                  </a:cubicBezTo>
                  <a:lnTo>
                    <a:pt x="158750" y="0"/>
                  </a:lnTo>
                  <a:cubicBezTo>
                    <a:pt x="71120" y="0"/>
                    <a:pt x="0" y="71120"/>
                    <a:pt x="0" y="158750"/>
                  </a:cubicBezTo>
                  <a:lnTo>
                    <a:pt x="0" y="925645"/>
                  </a:lnTo>
                  <a:cubicBezTo>
                    <a:pt x="0" y="977715"/>
                    <a:pt x="25400" y="1023435"/>
                    <a:pt x="63500" y="1052645"/>
                  </a:cubicBezTo>
                  <a:cubicBezTo>
                    <a:pt x="91440" y="1097095"/>
                    <a:pt x="140970" y="1127575"/>
                    <a:pt x="201269" y="1127575"/>
                  </a:cubicBezTo>
                  <a:lnTo>
                    <a:pt x="1943740" y="1127575"/>
                  </a:lnTo>
                  <a:cubicBezTo>
                    <a:pt x="2031370" y="1127575"/>
                    <a:pt x="2102490" y="1056455"/>
                    <a:pt x="2102490" y="968825"/>
                  </a:cubicBezTo>
                  <a:lnTo>
                    <a:pt x="2102490" y="201930"/>
                  </a:lnTo>
                  <a:cubicBezTo>
                    <a:pt x="2102489" y="149860"/>
                    <a:pt x="2077089" y="104140"/>
                    <a:pt x="2038990" y="74930"/>
                  </a:cubicBezTo>
                  <a:close/>
                  <a:moveTo>
                    <a:pt x="12700" y="925645"/>
                  </a:moveTo>
                  <a:lnTo>
                    <a:pt x="12700" y="158750"/>
                  </a:lnTo>
                  <a:cubicBezTo>
                    <a:pt x="12700" y="78740"/>
                    <a:pt x="78740" y="12700"/>
                    <a:pt x="158750" y="12700"/>
                  </a:cubicBezTo>
                  <a:lnTo>
                    <a:pt x="1904370" y="12700"/>
                  </a:lnTo>
                  <a:cubicBezTo>
                    <a:pt x="1984380" y="12700"/>
                    <a:pt x="2050420" y="78740"/>
                    <a:pt x="2050420" y="158750"/>
                  </a:cubicBezTo>
                  <a:lnTo>
                    <a:pt x="2050420" y="925645"/>
                  </a:lnTo>
                  <a:cubicBezTo>
                    <a:pt x="2050420" y="1005655"/>
                    <a:pt x="1984380" y="1071695"/>
                    <a:pt x="1904370" y="1071695"/>
                  </a:cubicBezTo>
                  <a:lnTo>
                    <a:pt x="158750" y="1071695"/>
                  </a:lnTo>
                  <a:cubicBezTo>
                    <a:pt x="78740" y="1071695"/>
                    <a:pt x="12700" y="1006925"/>
                    <a:pt x="12700" y="925645"/>
                  </a:cubicBezTo>
                  <a:close/>
                  <a:moveTo>
                    <a:pt x="2091060" y="968825"/>
                  </a:moveTo>
                  <a:cubicBezTo>
                    <a:pt x="2091060" y="1048835"/>
                    <a:pt x="2023750" y="1114875"/>
                    <a:pt x="1943740" y="1114875"/>
                  </a:cubicBezTo>
                  <a:lnTo>
                    <a:pt x="201269" y="1114875"/>
                  </a:lnTo>
                  <a:cubicBezTo>
                    <a:pt x="157480" y="1114875"/>
                    <a:pt x="120650" y="1098365"/>
                    <a:pt x="93980" y="1070425"/>
                  </a:cubicBezTo>
                  <a:cubicBezTo>
                    <a:pt x="114300" y="1079315"/>
                    <a:pt x="135890" y="1084395"/>
                    <a:pt x="160020" y="1084395"/>
                  </a:cubicBezTo>
                  <a:lnTo>
                    <a:pt x="1905640" y="1084395"/>
                  </a:lnTo>
                  <a:cubicBezTo>
                    <a:pt x="1993270" y="1084395"/>
                    <a:pt x="2064390" y="1013275"/>
                    <a:pt x="2064390" y="925645"/>
                  </a:cubicBezTo>
                  <a:lnTo>
                    <a:pt x="2064390" y="158750"/>
                  </a:lnTo>
                  <a:cubicBezTo>
                    <a:pt x="2064390" y="140970"/>
                    <a:pt x="2060580" y="123190"/>
                    <a:pt x="2055500" y="106680"/>
                  </a:cubicBezTo>
                  <a:cubicBezTo>
                    <a:pt x="2077090" y="132080"/>
                    <a:pt x="2091060" y="165100"/>
                    <a:pt x="2091060" y="201930"/>
                  </a:cubicBezTo>
                  <a:lnTo>
                    <a:pt x="2091060" y="968825"/>
                  </a:lnTo>
                  <a:close/>
                </a:path>
              </a:pathLst>
            </a:custGeom>
            <a:solidFill>
              <a:srgbClr val="704430"/>
            </a:solidFill>
          </p:spPr>
        </p:sp>
      </p:grpSp>
      <p:sp>
        <p:nvSpPr>
          <p:cNvPr id="22" name="TextBox 22"/>
          <p:cNvSpPr txBox="1"/>
          <p:nvPr/>
        </p:nvSpPr>
        <p:spPr>
          <a:xfrm>
            <a:off x="10040592" y="1405360"/>
            <a:ext cx="6344569" cy="3077766"/>
          </a:xfrm>
          <a:prstGeom prst="rect">
            <a:avLst/>
          </a:prstGeom>
        </p:spPr>
        <p:txBody>
          <a:bodyPr lIns="0" tIns="0" rIns="0" bIns="0" rtlCol="0" anchor="t">
            <a:spAutoFit/>
          </a:bodyPr>
          <a:lstStyle/>
          <a:p>
            <a:pPr algn="just"/>
            <a:r>
              <a:rPr lang="vi-VN" sz="4000">
                <a:latin typeface="Times New Roman" panose="02020603050405020304" pitchFamily="18" charset="0"/>
                <a:cs typeface="Times New Roman" panose="02020603050405020304" pitchFamily="18" charset="0"/>
              </a:rPr>
              <a:t>Bốn ông quan họp nhau lại đánh chén, nhân lúc cao hứng mở cuộc thi nói khoác. Từ đó, bốn ông quan bộc lộ bản chất khoác lác của mình.</a:t>
            </a:r>
            <a:endParaRPr lang="en-GB" sz="4000">
              <a:latin typeface="Times New Roman" panose="02020603050405020304" pitchFamily="18" charset="0"/>
              <a:cs typeface="Times New Roman" panose="02020603050405020304" pitchFamily="18" charset="0"/>
            </a:endParaRPr>
          </a:p>
        </p:txBody>
      </p:sp>
      <p:sp>
        <p:nvSpPr>
          <p:cNvPr id="23" name="TextBox 23"/>
          <p:cNvSpPr txBox="1"/>
          <p:nvPr/>
        </p:nvSpPr>
        <p:spPr>
          <a:xfrm>
            <a:off x="2141832" y="6385948"/>
            <a:ext cx="6344569" cy="2031325"/>
          </a:xfrm>
          <a:prstGeom prst="rect">
            <a:avLst/>
          </a:prstGeom>
        </p:spPr>
        <p:txBody>
          <a:bodyPr lIns="0" tIns="0" rIns="0" bIns="0" rtlCol="0" anchor="t">
            <a:spAutoFit/>
          </a:bodyPr>
          <a:lstStyle/>
          <a:p>
            <a:pPr algn="ctr"/>
            <a:r>
              <a:rPr lang="vi-VN" sz="6600" b="1">
                <a:latin typeface="Times New Roman" panose="02020603050405020304" pitchFamily="18" charset="0"/>
                <a:cs typeface="Times New Roman" panose="02020603050405020304" pitchFamily="18" charset="0"/>
              </a:rPr>
              <a:t>a. Tình huống gây cười</a:t>
            </a:r>
            <a:endParaRPr lang="en-GB" sz="6600">
              <a:latin typeface="Times New Roman" panose="02020603050405020304" pitchFamily="18" charset="0"/>
              <a:cs typeface="Times New Roman" panose="02020603050405020304" pitchFamily="18" charset="0"/>
            </a:endParaRPr>
          </a:p>
        </p:txBody>
      </p:sp>
      <p:sp>
        <p:nvSpPr>
          <p:cNvPr id="29" name="Rectangle 28"/>
          <p:cNvSpPr/>
          <p:nvPr/>
        </p:nvSpPr>
        <p:spPr>
          <a:xfrm>
            <a:off x="9925732" y="6124337"/>
            <a:ext cx="6348411" cy="2554545"/>
          </a:xfrm>
          <a:prstGeom prst="rect">
            <a:avLst/>
          </a:prstGeom>
        </p:spPr>
        <p:txBody>
          <a:bodyPr wrap="square">
            <a:spAutoFit/>
          </a:bodyPr>
          <a:lstStyle/>
          <a:p>
            <a:pPr algn="just"/>
            <a:r>
              <a:rPr lang="vi-VN"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 chuyện kết thúc bằng câu nói của anh lính hầu để lật tẩy bản chất khoác lác của bốn tên quan.</a:t>
            </a:r>
            <a:endParaRPr lang="en-GB" sz="4000">
              <a:latin typeface="Times New Roman" panose="02020603050405020304" pitchFamily="18" charset="0"/>
              <a:cs typeface="Times New Roman" panose="02020603050405020304" pitchFamily="18" charset="0"/>
            </a:endParaRPr>
          </a:p>
        </p:txBody>
      </p:sp>
      <p:pic>
        <p:nvPicPr>
          <p:cNvPr id="30"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629" y="-270164"/>
            <a:ext cx="9525000" cy="5362575"/>
          </a:xfrm>
          <a:prstGeom prst="rect">
            <a:avLst/>
          </a:prstGeom>
        </p:spPr>
      </p:pic>
    </p:spTree>
    <p:extLst>
      <p:ext uri="{BB962C8B-B14F-4D97-AF65-F5344CB8AC3E}">
        <p14:creationId xmlns:p14="http://schemas.microsoft.com/office/powerpoint/2010/main" val="137499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arn(inVertical)">
                                      <p:cBhvr>
                                        <p:cTn id="27" dur="500"/>
                                        <p:tgtEl>
                                          <p:spTgt spid="29"/>
                                        </p:tgtEl>
                                      </p:cBhvr>
                                    </p:animEffect>
                                  </p:childTnLst>
                                </p:cTn>
                              </p:par>
                              <p:par>
                                <p:cTn id="28" presetID="16" presetClass="entr" presetSubtype="21"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5895067" y="3804590"/>
            <a:ext cx="11337018" cy="5129860"/>
            <a:chOff x="0" y="0"/>
            <a:chExt cx="2999863" cy="1357400"/>
          </a:xfrm>
        </p:grpSpPr>
        <p:sp>
          <p:nvSpPr>
            <p:cNvPr id="4" name="Freeform 4"/>
            <p:cNvSpPr/>
            <p:nvPr/>
          </p:nvSpPr>
          <p:spPr>
            <a:xfrm>
              <a:off x="92710" y="106680"/>
              <a:ext cx="2895723" cy="1238020"/>
            </a:xfrm>
            <a:custGeom>
              <a:avLst/>
              <a:gdLst/>
              <a:ahLst/>
              <a:cxnLst/>
              <a:rect l="l" t="t" r="r" b="b"/>
              <a:pathLst>
                <a:path w="2895723" h="1238020">
                  <a:moveTo>
                    <a:pt x="2869052" y="1048790"/>
                  </a:moveTo>
                  <a:cubicBezTo>
                    <a:pt x="2869052" y="1136420"/>
                    <a:pt x="2792852" y="1207541"/>
                    <a:pt x="2711573" y="1207541"/>
                  </a:cubicBezTo>
                  <a:lnTo>
                    <a:pt x="66040" y="1207541"/>
                  </a:lnTo>
                  <a:cubicBezTo>
                    <a:pt x="43180" y="1207541"/>
                    <a:pt x="20320" y="1202461"/>
                    <a:pt x="0" y="1193570"/>
                  </a:cubicBezTo>
                  <a:cubicBezTo>
                    <a:pt x="26670" y="1221511"/>
                    <a:pt x="63500" y="1238020"/>
                    <a:pt x="112583" y="1238020"/>
                  </a:cubicBezTo>
                  <a:lnTo>
                    <a:pt x="2749673" y="1238020"/>
                  </a:lnTo>
                  <a:cubicBezTo>
                    <a:pt x="2829683" y="1238020"/>
                    <a:pt x="2895723" y="1171981"/>
                    <a:pt x="2895723" y="1091970"/>
                  </a:cubicBezTo>
                  <a:lnTo>
                    <a:pt x="2895723" y="95250"/>
                  </a:lnTo>
                  <a:cubicBezTo>
                    <a:pt x="2895723" y="58420"/>
                    <a:pt x="2881752" y="25400"/>
                    <a:pt x="2860162" y="0"/>
                  </a:cubicBezTo>
                  <a:cubicBezTo>
                    <a:pt x="2866512" y="16510"/>
                    <a:pt x="2869052" y="34290"/>
                    <a:pt x="2869052" y="52070"/>
                  </a:cubicBezTo>
                  <a:lnTo>
                    <a:pt x="2869052" y="1048790"/>
                  </a:lnTo>
                  <a:close/>
                </a:path>
              </a:pathLst>
            </a:custGeom>
            <a:solidFill>
              <a:srgbClr val="704430"/>
            </a:solidFill>
          </p:spPr>
        </p:sp>
        <p:sp>
          <p:nvSpPr>
            <p:cNvPr id="5" name="Freeform 5"/>
            <p:cNvSpPr/>
            <p:nvPr/>
          </p:nvSpPr>
          <p:spPr>
            <a:xfrm>
              <a:off x="12700" y="12700"/>
              <a:ext cx="2935093" cy="1288821"/>
            </a:xfrm>
            <a:custGeom>
              <a:avLst/>
              <a:gdLst/>
              <a:ahLst/>
              <a:cxnLst/>
              <a:rect l="l" t="t" r="r" b="b"/>
              <a:pathLst>
                <a:path w="2935093" h="1288821">
                  <a:moveTo>
                    <a:pt x="146050" y="1288821"/>
                  </a:moveTo>
                  <a:lnTo>
                    <a:pt x="2789043" y="1288821"/>
                  </a:lnTo>
                  <a:cubicBezTo>
                    <a:pt x="2869053" y="1288821"/>
                    <a:pt x="2935093" y="1222780"/>
                    <a:pt x="2935093" y="1142770"/>
                  </a:cubicBezTo>
                  <a:lnTo>
                    <a:pt x="2935093" y="146050"/>
                  </a:lnTo>
                  <a:cubicBezTo>
                    <a:pt x="2935093" y="66040"/>
                    <a:pt x="2869053" y="0"/>
                    <a:pt x="2789043" y="0"/>
                  </a:cubicBezTo>
                  <a:lnTo>
                    <a:pt x="146050" y="0"/>
                  </a:lnTo>
                  <a:cubicBezTo>
                    <a:pt x="66040" y="0"/>
                    <a:pt x="0" y="66040"/>
                    <a:pt x="0" y="146050"/>
                  </a:cubicBezTo>
                  <a:lnTo>
                    <a:pt x="0" y="1142770"/>
                  </a:lnTo>
                  <a:cubicBezTo>
                    <a:pt x="0" y="1224050"/>
                    <a:pt x="66040" y="1288821"/>
                    <a:pt x="146050" y="1288821"/>
                  </a:cubicBezTo>
                  <a:close/>
                </a:path>
              </a:pathLst>
            </a:custGeom>
            <a:solidFill>
              <a:srgbClr val="FFF3ED"/>
            </a:solidFill>
          </p:spPr>
        </p:sp>
        <p:sp>
          <p:nvSpPr>
            <p:cNvPr id="6" name="Freeform 6"/>
            <p:cNvSpPr/>
            <p:nvPr/>
          </p:nvSpPr>
          <p:spPr>
            <a:xfrm>
              <a:off x="0" y="0"/>
              <a:ext cx="2999863" cy="1357400"/>
            </a:xfrm>
            <a:custGeom>
              <a:avLst/>
              <a:gdLst/>
              <a:ahLst/>
              <a:cxnLst/>
              <a:rect l="l" t="t" r="r" b="b"/>
              <a:pathLst>
                <a:path w="2999863" h="1357400">
                  <a:moveTo>
                    <a:pt x="2936363" y="74930"/>
                  </a:moveTo>
                  <a:cubicBezTo>
                    <a:pt x="2908423" y="30480"/>
                    <a:pt x="2858893" y="0"/>
                    <a:pt x="2801743" y="0"/>
                  </a:cubicBezTo>
                  <a:lnTo>
                    <a:pt x="158750" y="0"/>
                  </a:lnTo>
                  <a:cubicBezTo>
                    <a:pt x="71120" y="0"/>
                    <a:pt x="0" y="71120"/>
                    <a:pt x="0" y="158750"/>
                  </a:cubicBezTo>
                  <a:lnTo>
                    <a:pt x="0" y="1155470"/>
                  </a:lnTo>
                  <a:cubicBezTo>
                    <a:pt x="0" y="1207540"/>
                    <a:pt x="25400" y="1253260"/>
                    <a:pt x="63500" y="1282471"/>
                  </a:cubicBezTo>
                  <a:cubicBezTo>
                    <a:pt x="91440" y="1326921"/>
                    <a:pt x="140970" y="1357400"/>
                    <a:pt x="207881" y="1357400"/>
                  </a:cubicBezTo>
                  <a:lnTo>
                    <a:pt x="2841113" y="1357400"/>
                  </a:lnTo>
                  <a:cubicBezTo>
                    <a:pt x="2928743" y="1357400"/>
                    <a:pt x="2999863" y="1286281"/>
                    <a:pt x="2999863" y="1198650"/>
                  </a:cubicBezTo>
                  <a:lnTo>
                    <a:pt x="2999863" y="201930"/>
                  </a:lnTo>
                  <a:cubicBezTo>
                    <a:pt x="2999862" y="149860"/>
                    <a:pt x="2974462" y="104140"/>
                    <a:pt x="2936363" y="74930"/>
                  </a:cubicBezTo>
                  <a:close/>
                  <a:moveTo>
                    <a:pt x="12700" y="1155470"/>
                  </a:moveTo>
                  <a:lnTo>
                    <a:pt x="12700" y="158750"/>
                  </a:lnTo>
                  <a:cubicBezTo>
                    <a:pt x="12700" y="78740"/>
                    <a:pt x="78740" y="12700"/>
                    <a:pt x="158750" y="12700"/>
                  </a:cubicBezTo>
                  <a:lnTo>
                    <a:pt x="2801743" y="12700"/>
                  </a:lnTo>
                  <a:cubicBezTo>
                    <a:pt x="2881753" y="12700"/>
                    <a:pt x="2947793" y="78740"/>
                    <a:pt x="2947793" y="158750"/>
                  </a:cubicBezTo>
                  <a:lnTo>
                    <a:pt x="2947793" y="1155470"/>
                  </a:lnTo>
                  <a:cubicBezTo>
                    <a:pt x="2947793" y="1235480"/>
                    <a:pt x="2881753" y="1301521"/>
                    <a:pt x="2801743" y="1301521"/>
                  </a:cubicBezTo>
                  <a:lnTo>
                    <a:pt x="158750" y="1301521"/>
                  </a:lnTo>
                  <a:cubicBezTo>
                    <a:pt x="78740" y="1301521"/>
                    <a:pt x="12700" y="1236750"/>
                    <a:pt x="12700" y="1155470"/>
                  </a:cubicBezTo>
                  <a:close/>
                  <a:moveTo>
                    <a:pt x="2988433" y="1198650"/>
                  </a:moveTo>
                  <a:cubicBezTo>
                    <a:pt x="2988433" y="1278661"/>
                    <a:pt x="2921122" y="1344700"/>
                    <a:pt x="2841113" y="1344700"/>
                  </a:cubicBezTo>
                  <a:lnTo>
                    <a:pt x="207881" y="1344700"/>
                  </a:lnTo>
                  <a:cubicBezTo>
                    <a:pt x="157480" y="1344700"/>
                    <a:pt x="120650" y="1328190"/>
                    <a:pt x="93980" y="1300250"/>
                  </a:cubicBezTo>
                  <a:cubicBezTo>
                    <a:pt x="114300" y="1309140"/>
                    <a:pt x="135890" y="1314221"/>
                    <a:pt x="160020" y="1314221"/>
                  </a:cubicBezTo>
                  <a:lnTo>
                    <a:pt x="2803013" y="1314221"/>
                  </a:lnTo>
                  <a:cubicBezTo>
                    <a:pt x="2890643" y="1314221"/>
                    <a:pt x="2961763" y="1243100"/>
                    <a:pt x="2961763" y="1155470"/>
                  </a:cubicBezTo>
                  <a:lnTo>
                    <a:pt x="2961763" y="158750"/>
                  </a:lnTo>
                  <a:cubicBezTo>
                    <a:pt x="2961763" y="140970"/>
                    <a:pt x="2957953" y="123190"/>
                    <a:pt x="2952872" y="106680"/>
                  </a:cubicBezTo>
                  <a:cubicBezTo>
                    <a:pt x="2974463" y="132080"/>
                    <a:pt x="2988433" y="165100"/>
                    <a:pt x="2988433" y="201930"/>
                  </a:cubicBezTo>
                  <a:lnTo>
                    <a:pt x="2988433" y="1198650"/>
                  </a:lnTo>
                  <a:close/>
                </a:path>
              </a:pathLst>
            </a:custGeom>
            <a:solidFill>
              <a:srgbClr val="704430"/>
            </a:solidFill>
          </p:spPr>
        </p:sp>
      </p:grpSp>
      <p:grpSp>
        <p:nvGrpSpPr>
          <p:cNvPr id="7" name="Group 7"/>
          <p:cNvGrpSpPr/>
          <p:nvPr/>
        </p:nvGrpSpPr>
        <p:grpSpPr>
          <a:xfrm>
            <a:off x="5895067" y="1650179"/>
            <a:ext cx="11337018" cy="1320173"/>
            <a:chOff x="0" y="0"/>
            <a:chExt cx="16435575" cy="1913890"/>
          </a:xfrm>
        </p:grpSpPr>
        <p:sp>
          <p:nvSpPr>
            <p:cNvPr id="8" name="Freeform 8"/>
            <p:cNvSpPr/>
            <p:nvPr/>
          </p:nvSpPr>
          <p:spPr>
            <a:xfrm>
              <a:off x="0" y="0"/>
              <a:ext cx="16435575" cy="1913890"/>
            </a:xfrm>
            <a:custGeom>
              <a:avLst/>
              <a:gdLst/>
              <a:ahLst/>
              <a:cxnLst/>
              <a:rect l="l" t="t" r="r" b="b"/>
              <a:pathLst>
                <a:path w="16435575" h="1913890">
                  <a:moveTo>
                    <a:pt x="16435575" y="956945"/>
                  </a:moveTo>
                  <a:cubicBezTo>
                    <a:pt x="16435575" y="1485392"/>
                    <a:pt x="16007204" y="1913890"/>
                    <a:pt x="15478630" y="1913890"/>
                  </a:cubicBezTo>
                  <a:lnTo>
                    <a:pt x="956945" y="1913890"/>
                  </a:lnTo>
                  <a:cubicBezTo>
                    <a:pt x="428371" y="1913890"/>
                    <a:pt x="0" y="1485392"/>
                    <a:pt x="0" y="956945"/>
                  </a:cubicBezTo>
                  <a:cubicBezTo>
                    <a:pt x="0" y="428371"/>
                    <a:pt x="428371" y="0"/>
                    <a:pt x="956945" y="0"/>
                  </a:cubicBezTo>
                  <a:lnTo>
                    <a:pt x="15478630" y="0"/>
                  </a:lnTo>
                  <a:cubicBezTo>
                    <a:pt x="16007077" y="0"/>
                    <a:pt x="16435575" y="428371"/>
                    <a:pt x="16435575" y="956945"/>
                  </a:cubicBezTo>
                  <a:close/>
                </a:path>
              </a:pathLst>
            </a:custGeom>
            <a:solidFill>
              <a:srgbClr val="FFF3ED"/>
            </a:solidFill>
          </p:spPr>
        </p:sp>
      </p:grpSp>
      <p:sp>
        <p:nvSpPr>
          <p:cNvPr id="9" name="Freeform 9"/>
          <p:cNvSpPr/>
          <p:nvPr/>
        </p:nvSpPr>
        <p:spPr>
          <a:xfrm>
            <a:off x="6557729" y="1979062"/>
            <a:ext cx="535653" cy="606973"/>
          </a:xfrm>
          <a:custGeom>
            <a:avLst/>
            <a:gdLst/>
            <a:ahLst/>
            <a:cxnLst/>
            <a:rect l="l" t="t" r="r" b="b"/>
            <a:pathLst>
              <a:path w="535653" h="606973">
                <a:moveTo>
                  <a:pt x="0" y="0"/>
                </a:moveTo>
                <a:lnTo>
                  <a:pt x="535654" y="0"/>
                </a:lnTo>
                <a:lnTo>
                  <a:pt x="535654" y="606973"/>
                </a:lnTo>
                <a:lnTo>
                  <a:pt x="0" y="606973"/>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2" name="TextBox 12"/>
          <p:cNvSpPr txBox="1"/>
          <p:nvPr/>
        </p:nvSpPr>
        <p:spPr>
          <a:xfrm>
            <a:off x="7502569" y="1848588"/>
            <a:ext cx="8122014" cy="102592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ctr">
              <a:lnSpc>
                <a:spcPts val="8000"/>
              </a:lnSpc>
            </a:pPr>
            <a:r>
              <a:rPr lang="vi-VN" sz="8000" b="1" smtClean="0">
                <a:latin typeface="Times New Roman" panose="02020603050405020304" pitchFamily="18" charset="0"/>
                <a:cs typeface="Times New Roman" panose="02020603050405020304" pitchFamily="18" charset="0"/>
              </a:rPr>
              <a:t> </a:t>
            </a:r>
            <a:r>
              <a:rPr lang="vi-VN" sz="8000" b="1">
                <a:latin typeface="Times New Roman" panose="02020603050405020304" pitchFamily="18" charset="0"/>
                <a:cs typeface="Times New Roman" panose="02020603050405020304" pitchFamily="18" charset="0"/>
              </a:rPr>
              <a:t>Nhận xét</a:t>
            </a:r>
            <a:endParaRPr lang="en-US" sz="8000">
              <a:solidFill>
                <a:srgbClr val="704430"/>
              </a:solidFill>
              <a:latin typeface="Times New Roman" panose="02020603050405020304" pitchFamily="18" charset="0"/>
              <a:cs typeface="Times New Roman" panose="02020603050405020304" pitchFamily="18" charset="0"/>
            </a:endParaRPr>
          </a:p>
        </p:txBody>
      </p:sp>
      <p:sp>
        <p:nvSpPr>
          <p:cNvPr id="13" name="TextBox 13"/>
          <p:cNvSpPr txBox="1"/>
          <p:nvPr/>
        </p:nvSpPr>
        <p:spPr>
          <a:xfrm>
            <a:off x="6539586" y="4209567"/>
            <a:ext cx="10148214" cy="4154984"/>
          </a:xfrm>
          <a:prstGeom prst="rect">
            <a:avLst/>
          </a:prstGeom>
        </p:spPr>
        <p:txBody>
          <a:bodyPr wrap="square" lIns="0" tIns="0" rIns="0" bIns="0" rtlCol="0" anchor="t">
            <a:spAutoFit/>
          </a:bodyPr>
          <a:lstStyle/>
          <a:p>
            <a:pPr algn="ctr"/>
            <a:r>
              <a:rPr lang="vi-VN" sz="5400">
                <a:latin typeface="Times New Roman" panose="02020603050405020304" pitchFamily="18" charset="0"/>
                <a:cs typeface="Times New Roman" panose="02020603050405020304" pitchFamily="18" charset="0"/>
              </a:rPr>
              <a:t>Tạo tình huống gây cười, nhân vật trở nên hài hước “</a:t>
            </a:r>
            <a:r>
              <a:rPr lang="vi-VN" sz="5400" i="1">
                <a:latin typeface="Times New Roman" panose="02020603050405020304" pitchFamily="18" charset="0"/>
                <a:cs typeface="Times New Roman" panose="02020603050405020304" pitchFamily="18" charset="0"/>
              </a:rPr>
              <a:t>các quan run cầm cập, ngơ ngác nhìn”</a:t>
            </a:r>
            <a:r>
              <a:rPr lang="vi-VN" sz="5400">
                <a:latin typeface="Times New Roman" panose="02020603050405020304" pitchFamily="18" charset="0"/>
                <a:cs typeface="Times New Roman" panose="02020603050405020304" pitchFamily="18" charset="0"/>
              </a:rPr>
              <a:t>, phê phán thói hư, tật xấu của con người đó là thói khoác lác, dưới góc nhìn hài hước.</a:t>
            </a:r>
            <a:endParaRPr lang="en-US" sz="4800">
              <a:solidFill>
                <a:srgbClr val="704430"/>
              </a:solidFill>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773" y="2970352"/>
            <a:ext cx="5912251" cy="5383922"/>
          </a:xfrm>
          <a:prstGeom prst="rect">
            <a:avLst/>
          </a:prstGeom>
        </p:spPr>
      </p:pic>
    </p:spTree>
    <p:extLst>
      <p:ext uri="{BB962C8B-B14F-4D97-AF65-F5344CB8AC3E}">
        <p14:creationId xmlns:p14="http://schemas.microsoft.com/office/powerpoint/2010/main" val="417380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1575023" y="1028700"/>
            <a:ext cx="15233205" cy="10331691"/>
            <a:chOff x="0" y="0"/>
            <a:chExt cx="4030824" cy="2733845"/>
          </a:xfrm>
        </p:grpSpPr>
        <p:sp>
          <p:nvSpPr>
            <p:cNvPr id="4" name="Freeform 4"/>
            <p:cNvSpPr/>
            <p:nvPr/>
          </p:nvSpPr>
          <p:spPr>
            <a:xfrm>
              <a:off x="92710" y="106680"/>
              <a:ext cx="3926683" cy="2614465"/>
            </a:xfrm>
            <a:custGeom>
              <a:avLst/>
              <a:gdLst/>
              <a:ahLst/>
              <a:cxnLst/>
              <a:rect l="l" t="t" r="r" b="b"/>
              <a:pathLst>
                <a:path w="3926683" h="2614465">
                  <a:moveTo>
                    <a:pt x="3900013" y="2425235"/>
                  </a:moveTo>
                  <a:cubicBezTo>
                    <a:pt x="3900013" y="2512865"/>
                    <a:pt x="3823813" y="2583985"/>
                    <a:pt x="3742533" y="2583985"/>
                  </a:cubicBezTo>
                  <a:lnTo>
                    <a:pt x="66040" y="2583985"/>
                  </a:lnTo>
                  <a:cubicBezTo>
                    <a:pt x="43180" y="2583985"/>
                    <a:pt x="20320" y="2578905"/>
                    <a:pt x="0" y="2570015"/>
                  </a:cubicBezTo>
                  <a:cubicBezTo>
                    <a:pt x="26670" y="2597955"/>
                    <a:pt x="63500" y="2614465"/>
                    <a:pt x="119154" y="2614465"/>
                  </a:cubicBezTo>
                  <a:lnTo>
                    <a:pt x="3780633" y="2614465"/>
                  </a:lnTo>
                  <a:cubicBezTo>
                    <a:pt x="3860644" y="2614465"/>
                    <a:pt x="3926683" y="2548425"/>
                    <a:pt x="3926683" y="2468415"/>
                  </a:cubicBezTo>
                  <a:lnTo>
                    <a:pt x="3926683" y="95250"/>
                  </a:lnTo>
                  <a:cubicBezTo>
                    <a:pt x="3926683" y="58420"/>
                    <a:pt x="3912713" y="25400"/>
                    <a:pt x="3891124" y="0"/>
                  </a:cubicBezTo>
                  <a:cubicBezTo>
                    <a:pt x="3897474" y="16510"/>
                    <a:pt x="3900013" y="34290"/>
                    <a:pt x="3900013" y="52070"/>
                  </a:cubicBezTo>
                  <a:lnTo>
                    <a:pt x="3900013" y="2425235"/>
                  </a:lnTo>
                  <a:close/>
                </a:path>
              </a:pathLst>
            </a:custGeom>
            <a:solidFill>
              <a:srgbClr val="704430"/>
            </a:solidFill>
          </p:spPr>
        </p:sp>
        <p:sp>
          <p:nvSpPr>
            <p:cNvPr id="5" name="Freeform 5"/>
            <p:cNvSpPr/>
            <p:nvPr/>
          </p:nvSpPr>
          <p:spPr>
            <a:xfrm>
              <a:off x="12700" y="12700"/>
              <a:ext cx="3966054" cy="2665265"/>
            </a:xfrm>
            <a:custGeom>
              <a:avLst/>
              <a:gdLst/>
              <a:ahLst/>
              <a:cxnLst/>
              <a:rect l="l" t="t" r="r" b="b"/>
              <a:pathLst>
                <a:path w="3966054" h="2665265">
                  <a:moveTo>
                    <a:pt x="146050" y="2665265"/>
                  </a:moveTo>
                  <a:lnTo>
                    <a:pt x="3820004" y="2665265"/>
                  </a:lnTo>
                  <a:cubicBezTo>
                    <a:pt x="3900013" y="2665265"/>
                    <a:pt x="3966054" y="2599225"/>
                    <a:pt x="3966054" y="2519215"/>
                  </a:cubicBezTo>
                  <a:lnTo>
                    <a:pt x="3966054" y="146050"/>
                  </a:lnTo>
                  <a:cubicBezTo>
                    <a:pt x="3966054" y="66040"/>
                    <a:pt x="3900013" y="0"/>
                    <a:pt x="3820004" y="0"/>
                  </a:cubicBezTo>
                  <a:lnTo>
                    <a:pt x="146050" y="0"/>
                  </a:lnTo>
                  <a:cubicBezTo>
                    <a:pt x="66040" y="0"/>
                    <a:pt x="0" y="66040"/>
                    <a:pt x="0" y="146050"/>
                  </a:cubicBezTo>
                  <a:lnTo>
                    <a:pt x="0" y="2519215"/>
                  </a:lnTo>
                  <a:cubicBezTo>
                    <a:pt x="0" y="2600495"/>
                    <a:pt x="66040" y="2665265"/>
                    <a:pt x="146050" y="2665265"/>
                  </a:cubicBezTo>
                  <a:close/>
                </a:path>
              </a:pathLst>
            </a:custGeom>
            <a:solidFill>
              <a:srgbClr val="B9DDBF"/>
            </a:solidFill>
          </p:spPr>
        </p:sp>
        <p:sp>
          <p:nvSpPr>
            <p:cNvPr id="6" name="Freeform 6"/>
            <p:cNvSpPr/>
            <p:nvPr/>
          </p:nvSpPr>
          <p:spPr>
            <a:xfrm>
              <a:off x="0" y="0"/>
              <a:ext cx="4030824" cy="2733845"/>
            </a:xfrm>
            <a:custGeom>
              <a:avLst/>
              <a:gdLst/>
              <a:ahLst/>
              <a:cxnLst/>
              <a:rect l="l" t="t" r="r" b="b"/>
              <a:pathLst>
                <a:path w="4030824" h="2733845">
                  <a:moveTo>
                    <a:pt x="3967324" y="74930"/>
                  </a:moveTo>
                  <a:cubicBezTo>
                    <a:pt x="3939384" y="30480"/>
                    <a:pt x="3889854" y="0"/>
                    <a:pt x="3832704" y="0"/>
                  </a:cubicBezTo>
                  <a:lnTo>
                    <a:pt x="158750" y="0"/>
                  </a:lnTo>
                  <a:cubicBezTo>
                    <a:pt x="71120" y="0"/>
                    <a:pt x="0" y="71120"/>
                    <a:pt x="0" y="158750"/>
                  </a:cubicBezTo>
                  <a:lnTo>
                    <a:pt x="0" y="2531915"/>
                  </a:lnTo>
                  <a:cubicBezTo>
                    <a:pt x="0" y="2583985"/>
                    <a:pt x="25400" y="2629705"/>
                    <a:pt x="63500" y="2658915"/>
                  </a:cubicBezTo>
                  <a:cubicBezTo>
                    <a:pt x="91440" y="2703365"/>
                    <a:pt x="140970" y="2733845"/>
                    <a:pt x="215477" y="2733845"/>
                  </a:cubicBezTo>
                  <a:lnTo>
                    <a:pt x="3872074" y="2733845"/>
                  </a:lnTo>
                  <a:cubicBezTo>
                    <a:pt x="3959704" y="2733845"/>
                    <a:pt x="4030824" y="2662725"/>
                    <a:pt x="4030824" y="2575095"/>
                  </a:cubicBezTo>
                  <a:lnTo>
                    <a:pt x="4030824" y="201930"/>
                  </a:lnTo>
                  <a:cubicBezTo>
                    <a:pt x="4030823" y="149860"/>
                    <a:pt x="4005423" y="104140"/>
                    <a:pt x="3967324" y="74930"/>
                  </a:cubicBezTo>
                  <a:close/>
                  <a:moveTo>
                    <a:pt x="12700" y="2531915"/>
                  </a:moveTo>
                  <a:lnTo>
                    <a:pt x="12700" y="158750"/>
                  </a:lnTo>
                  <a:cubicBezTo>
                    <a:pt x="12700" y="78740"/>
                    <a:pt x="78740" y="12700"/>
                    <a:pt x="158750" y="12700"/>
                  </a:cubicBezTo>
                  <a:lnTo>
                    <a:pt x="3832704" y="12700"/>
                  </a:lnTo>
                  <a:cubicBezTo>
                    <a:pt x="3912713" y="12700"/>
                    <a:pt x="3978754" y="78740"/>
                    <a:pt x="3978754" y="158750"/>
                  </a:cubicBezTo>
                  <a:lnTo>
                    <a:pt x="3978754" y="2531915"/>
                  </a:lnTo>
                  <a:cubicBezTo>
                    <a:pt x="3978754" y="2611925"/>
                    <a:pt x="3912713" y="2677965"/>
                    <a:pt x="3832704" y="2677965"/>
                  </a:cubicBezTo>
                  <a:lnTo>
                    <a:pt x="158750" y="2677965"/>
                  </a:lnTo>
                  <a:cubicBezTo>
                    <a:pt x="78740" y="2677965"/>
                    <a:pt x="12700" y="2613195"/>
                    <a:pt x="12700" y="2531915"/>
                  </a:cubicBezTo>
                  <a:close/>
                  <a:moveTo>
                    <a:pt x="4019393" y="2575095"/>
                  </a:moveTo>
                  <a:cubicBezTo>
                    <a:pt x="4019393" y="2655105"/>
                    <a:pt x="3952084" y="2721145"/>
                    <a:pt x="3872074" y="2721145"/>
                  </a:cubicBezTo>
                  <a:lnTo>
                    <a:pt x="215477" y="2721145"/>
                  </a:lnTo>
                  <a:cubicBezTo>
                    <a:pt x="157480" y="2721145"/>
                    <a:pt x="120650" y="2704635"/>
                    <a:pt x="93980" y="2676695"/>
                  </a:cubicBezTo>
                  <a:cubicBezTo>
                    <a:pt x="114300" y="2685585"/>
                    <a:pt x="135890" y="2690665"/>
                    <a:pt x="160020" y="2690665"/>
                  </a:cubicBezTo>
                  <a:lnTo>
                    <a:pt x="3833974" y="2690665"/>
                  </a:lnTo>
                  <a:cubicBezTo>
                    <a:pt x="3921604" y="2690665"/>
                    <a:pt x="3992724" y="2619545"/>
                    <a:pt x="3992724" y="2531915"/>
                  </a:cubicBezTo>
                  <a:lnTo>
                    <a:pt x="3992724" y="158750"/>
                  </a:lnTo>
                  <a:cubicBezTo>
                    <a:pt x="3992724" y="140970"/>
                    <a:pt x="3988913" y="123190"/>
                    <a:pt x="3983834" y="106680"/>
                  </a:cubicBezTo>
                  <a:cubicBezTo>
                    <a:pt x="4005424" y="132080"/>
                    <a:pt x="4019393" y="165100"/>
                    <a:pt x="4019393" y="201930"/>
                  </a:cubicBezTo>
                  <a:lnTo>
                    <a:pt x="4019393" y="2575095"/>
                  </a:lnTo>
                  <a:close/>
                </a:path>
              </a:pathLst>
            </a:custGeom>
            <a:solidFill>
              <a:srgbClr val="704430"/>
            </a:solidFill>
          </p:spPr>
        </p:sp>
      </p:grpSp>
      <p:grpSp>
        <p:nvGrpSpPr>
          <p:cNvPr id="9" name="Group 9"/>
          <p:cNvGrpSpPr/>
          <p:nvPr/>
        </p:nvGrpSpPr>
        <p:grpSpPr>
          <a:xfrm>
            <a:off x="2179778" y="3253464"/>
            <a:ext cx="13928445" cy="1320173"/>
            <a:chOff x="0" y="0"/>
            <a:chExt cx="20192434" cy="1913890"/>
          </a:xfrm>
        </p:grpSpPr>
        <p:sp>
          <p:nvSpPr>
            <p:cNvPr id="10" name="Freeform 10"/>
            <p:cNvSpPr/>
            <p:nvPr/>
          </p:nvSpPr>
          <p:spPr>
            <a:xfrm>
              <a:off x="0" y="0"/>
              <a:ext cx="20192434" cy="1913890"/>
            </a:xfrm>
            <a:custGeom>
              <a:avLst/>
              <a:gdLst/>
              <a:ahLst/>
              <a:cxnLst/>
              <a:rect l="l" t="t" r="r" b="b"/>
              <a:pathLst>
                <a:path w="20192434" h="1913890">
                  <a:moveTo>
                    <a:pt x="20192434" y="956945"/>
                  </a:moveTo>
                  <a:cubicBezTo>
                    <a:pt x="20192434" y="1485392"/>
                    <a:pt x="19764063" y="1913890"/>
                    <a:pt x="19235489" y="1913890"/>
                  </a:cubicBezTo>
                  <a:lnTo>
                    <a:pt x="956945" y="1913890"/>
                  </a:lnTo>
                  <a:cubicBezTo>
                    <a:pt x="428371" y="1913890"/>
                    <a:pt x="0" y="1485392"/>
                    <a:pt x="0" y="956945"/>
                  </a:cubicBezTo>
                  <a:cubicBezTo>
                    <a:pt x="0" y="428371"/>
                    <a:pt x="428371" y="0"/>
                    <a:pt x="956945" y="0"/>
                  </a:cubicBezTo>
                  <a:lnTo>
                    <a:pt x="19235489" y="0"/>
                  </a:lnTo>
                  <a:cubicBezTo>
                    <a:pt x="19763936" y="0"/>
                    <a:pt x="20192434" y="428371"/>
                    <a:pt x="20192434" y="956945"/>
                  </a:cubicBezTo>
                  <a:close/>
                </a:path>
              </a:pathLst>
            </a:custGeom>
            <a:solidFill>
              <a:srgbClr val="FFF3ED"/>
            </a:solidFill>
          </p:spPr>
        </p:sp>
      </p:grpSp>
      <p:sp>
        <p:nvSpPr>
          <p:cNvPr id="11" name="Freeform 11"/>
          <p:cNvSpPr/>
          <p:nvPr/>
        </p:nvSpPr>
        <p:spPr>
          <a:xfrm>
            <a:off x="15087732" y="3555842"/>
            <a:ext cx="535653" cy="606973"/>
          </a:xfrm>
          <a:custGeom>
            <a:avLst/>
            <a:gdLst/>
            <a:ahLst/>
            <a:cxnLst/>
            <a:rect l="l" t="t" r="r" b="b"/>
            <a:pathLst>
              <a:path w="535653" h="606973">
                <a:moveTo>
                  <a:pt x="0" y="0"/>
                </a:moveTo>
                <a:lnTo>
                  <a:pt x="535653" y="0"/>
                </a:lnTo>
                <a:lnTo>
                  <a:pt x="535653" y="606973"/>
                </a:lnTo>
                <a:lnTo>
                  <a:pt x="0" y="606973"/>
                </a:lnTo>
                <a:lnTo>
                  <a:pt x="0" y="0"/>
                </a:lnTo>
                <a:close/>
              </a:path>
            </a:pathLst>
          </a:custGeom>
          <a:blipFill>
            <a:blip r:embed="rId3">
              <a:extLst>
                <a:ext uri="{96DAC541-7B7A-43D3-8B79-37D633B846F1}">
                  <asvg:svgBlip xmlns="" xmlns:asvg="http://schemas.microsoft.com/office/drawing/2016/SVG/main" r:embed="rId5"/>
                </a:ext>
              </a:extLst>
            </a:blip>
            <a:stretch>
              <a:fillRect/>
            </a:stretch>
          </a:blipFill>
        </p:spPr>
      </p:sp>
      <p:sp>
        <p:nvSpPr>
          <p:cNvPr id="12" name="AutoShape 12"/>
          <p:cNvSpPr/>
          <p:nvPr/>
        </p:nvSpPr>
        <p:spPr>
          <a:xfrm>
            <a:off x="15346468" y="1529141"/>
            <a:ext cx="450550" cy="0"/>
          </a:xfrm>
          <a:prstGeom prst="line">
            <a:avLst/>
          </a:prstGeom>
          <a:ln w="47625" cap="rnd">
            <a:solidFill>
              <a:srgbClr val="704430"/>
            </a:solidFill>
            <a:prstDash val="solid"/>
            <a:headEnd type="none" w="sm" len="sm"/>
            <a:tailEnd type="none" w="sm" len="sm"/>
          </a:ln>
        </p:spPr>
      </p:sp>
      <p:sp>
        <p:nvSpPr>
          <p:cNvPr id="13" name="AutoShape 13"/>
          <p:cNvSpPr/>
          <p:nvPr/>
        </p:nvSpPr>
        <p:spPr>
          <a:xfrm>
            <a:off x="15346468" y="1720890"/>
            <a:ext cx="450550" cy="0"/>
          </a:xfrm>
          <a:prstGeom prst="line">
            <a:avLst/>
          </a:prstGeom>
          <a:ln w="47625" cap="rnd">
            <a:solidFill>
              <a:srgbClr val="704430"/>
            </a:solidFill>
            <a:prstDash val="solid"/>
            <a:headEnd type="none" w="sm" len="sm"/>
            <a:tailEnd type="none" w="sm" len="sm"/>
          </a:ln>
        </p:spPr>
      </p:sp>
      <p:sp>
        <p:nvSpPr>
          <p:cNvPr id="14" name="AutoShape 14"/>
          <p:cNvSpPr/>
          <p:nvPr/>
        </p:nvSpPr>
        <p:spPr>
          <a:xfrm>
            <a:off x="15346468" y="1912640"/>
            <a:ext cx="450550" cy="0"/>
          </a:xfrm>
          <a:prstGeom prst="line">
            <a:avLst/>
          </a:prstGeom>
          <a:ln w="47625" cap="rnd">
            <a:solidFill>
              <a:srgbClr val="704430"/>
            </a:solidFill>
            <a:prstDash val="solid"/>
            <a:headEnd type="none" w="sm" len="sm"/>
            <a:tailEnd type="none" w="sm" len="sm"/>
          </a:ln>
        </p:spPr>
      </p:sp>
      <p:sp>
        <p:nvSpPr>
          <p:cNvPr id="15" name="Freeform 15"/>
          <p:cNvSpPr/>
          <p:nvPr/>
        </p:nvSpPr>
        <p:spPr>
          <a:xfrm>
            <a:off x="13907935" y="1365692"/>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6" name="Freeform 16"/>
          <p:cNvSpPr/>
          <p:nvPr/>
        </p:nvSpPr>
        <p:spPr>
          <a:xfrm>
            <a:off x="2723648" y="3540611"/>
            <a:ext cx="663995" cy="637435"/>
          </a:xfrm>
          <a:custGeom>
            <a:avLst/>
            <a:gdLst/>
            <a:ahLst/>
            <a:cxnLst/>
            <a:rect l="l" t="t" r="r" b="b"/>
            <a:pathLst>
              <a:path w="663995" h="637435">
                <a:moveTo>
                  <a:pt x="0" y="0"/>
                </a:moveTo>
                <a:lnTo>
                  <a:pt x="663995" y="0"/>
                </a:lnTo>
                <a:lnTo>
                  <a:pt x="663995" y="637435"/>
                </a:lnTo>
                <a:lnTo>
                  <a:pt x="0" y="63743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7" name="Freeform 17"/>
          <p:cNvSpPr/>
          <p:nvPr/>
        </p:nvSpPr>
        <p:spPr>
          <a:xfrm>
            <a:off x="3711238" y="3540611"/>
            <a:ext cx="486769" cy="637435"/>
          </a:xfrm>
          <a:custGeom>
            <a:avLst/>
            <a:gdLst/>
            <a:ahLst/>
            <a:cxnLst/>
            <a:rect l="l" t="t" r="r" b="b"/>
            <a:pathLst>
              <a:path w="486769" h="637435">
                <a:moveTo>
                  <a:pt x="0" y="0"/>
                </a:moveTo>
                <a:lnTo>
                  <a:pt x="486768" y="0"/>
                </a:lnTo>
                <a:lnTo>
                  <a:pt x="486768" y="637435"/>
                </a:lnTo>
                <a:lnTo>
                  <a:pt x="0" y="637435"/>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grpSp>
        <p:nvGrpSpPr>
          <p:cNvPr id="18" name="Group 18"/>
          <p:cNvGrpSpPr/>
          <p:nvPr/>
        </p:nvGrpSpPr>
        <p:grpSpPr>
          <a:xfrm>
            <a:off x="2446919" y="1551158"/>
            <a:ext cx="431124" cy="431124"/>
            <a:chOff x="0" y="0"/>
            <a:chExt cx="6350000" cy="6350000"/>
          </a:xfrm>
        </p:grpSpPr>
        <p:sp>
          <p:nvSpPr>
            <p:cNvPr id="19" name="Freeform 1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5896C"/>
            </a:solidFill>
          </p:spPr>
        </p:sp>
      </p:grpSp>
      <p:grpSp>
        <p:nvGrpSpPr>
          <p:cNvPr id="20" name="Group 20"/>
          <p:cNvGrpSpPr/>
          <p:nvPr/>
        </p:nvGrpSpPr>
        <p:grpSpPr>
          <a:xfrm>
            <a:off x="3169513" y="1551158"/>
            <a:ext cx="431124" cy="431124"/>
            <a:chOff x="0" y="0"/>
            <a:chExt cx="6350000" cy="6350000"/>
          </a:xfrm>
        </p:grpSpPr>
        <p:sp>
          <p:nvSpPr>
            <p:cNvPr id="21" name="Freeform 2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5896C"/>
            </a:solidFill>
          </p:spPr>
        </p:sp>
      </p:grpSp>
      <p:grpSp>
        <p:nvGrpSpPr>
          <p:cNvPr id="22" name="Group 22"/>
          <p:cNvGrpSpPr/>
          <p:nvPr/>
        </p:nvGrpSpPr>
        <p:grpSpPr>
          <a:xfrm>
            <a:off x="3892107" y="1551158"/>
            <a:ext cx="431124" cy="431124"/>
            <a:chOff x="0" y="0"/>
            <a:chExt cx="6350000" cy="6350000"/>
          </a:xfrm>
        </p:grpSpPr>
        <p:sp>
          <p:nvSpPr>
            <p:cNvPr id="23" name="Freeform 2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5896C"/>
            </a:solidFill>
          </p:spPr>
        </p:sp>
      </p:grpSp>
      <p:sp>
        <p:nvSpPr>
          <p:cNvPr id="24" name="AutoShape 24"/>
          <p:cNvSpPr/>
          <p:nvPr/>
        </p:nvSpPr>
        <p:spPr>
          <a:xfrm>
            <a:off x="1594073" y="2454797"/>
            <a:ext cx="15003344" cy="0"/>
          </a:xfrm>
          <a:prstGeom prst="line">
            <a:avLst/>
          </a:prstGeom>
          <a:ln w="47625" cap="flat">
            <a:solidFill>
              <a:srgbClr val="704430"/>
            </a:solidFill>
            <a:prstDash val="solid"/>
            <a:headEnd type="none" w="sm" len="sm"/>
            <a:tailEnd type="none" w="sm" len="sm"/>
          </a:ln>
        </p:spPr>
      </p:sp>
      <p:sp>
        <p:nvSpPr>
          <p:cNvPr id="26" name="TextBox 26"/>
          <p:cNvSpPr txBox="1"/>
          <p:nvPr/>
        </p:nvSpPr>
        <p:spPr>
          <a:xfrm>
            <a:off x="9067800" y="5594495"/>
            <a:ext cx="6979255" cy="4431983"/>
          </a:xfrm>
          <a:prstGeom prst="rect">
            <a:avLst/>
          </a:prstGeom>
        </p:spPr>
        <p:txBody>
          <a:bodyPr wrap="square" lIns="0" tIns="0" rIns="0" bIns="0" rtlCol="0" anchor="t">
            <a:spAutoFit/>
          </a:bodyPr>
          <a:lstStyle/>
          <a:p>
            <a:pPr algn="just"/>
            <a:r>
              <a:rPr lang="vi-VN" sz="4800">
                <a:latin typeface="Times New Roman" panose="02020603050405020304" pitchFamily="18" charset="0"/>
                <a:cs typeface="Times New Roman" panose="02020603050405020304" pitchFamily="18" charset="0"/>
              </a:rPr>
              <a:t>Ngắn gọn, súc tích, hài hước và mang nhiều nét nghĩa hàm ẩn. Điều này thể hiện qua các câu văn trần thuật, lời nói của các nhân vật trong văn bản. </a:t>
            </a:r>
            <a:endParaRPr lang="en-US" sz="4400">
              <a:solidFill>
                <a:srgbClr val="704430"/>
              </a:solidFill>
              <a:latin typeface="Times New Roman" panose="02020603050405020304" pitchFamily="18" charset="0"/>
              <a:cs typeface="Times New Roman" panose="02020603050405020304" pitchFamily="18" charset="0"/>
            </a:endParaRPr>
          </a:p>
        </p:txBody>
      </p:sp>
      <p:sp>
        <p:nvSpPr>
          <p:cNvPr id="27" name="TextBox 27"/>
          <p:cNvSpPr txBox="1"/>
          <p:nvPr/>
        </p:nvSpPr>
        <p:spPr>
          <a:xfrm>
            <a:off x="5310383" y="3443215"/>
            <a:ext cx="8520319" cy="89768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ctr">
              <a:lnSpc>
                <a:spcPts val="7000"/>
              </a:lnSpc>
            </a:pPr>
            <a:r>
              <a:rPr lang="vi-VN" sz="7200" b="1">
                <a:latin typeface="Times New Roman" panose="02020603050405020304" pitchFamily="18" charset="0"/>
                <a:cs typeface="Times New Roman" panose="02020603050405020304" pitchFamily="18" charset="0"/>
              </a:rPr>
              <a:t>b. Ngôn ngữ</a:t>
            </a:r>
            <a:endParaRPr lang="en-US" sz="7000" spc="-210">
              <a:solidFill>
                <a:srgbClr val="704430"/>
              </a:solidFill>
              <a:latin typeface="Times New Roman" panose="02020603050405020304" pitchFamily="18" charset="0"/>
              <a:cs typeface="Times New Roman" panose="02020603050405020304" pitchFamily="18" charset="0"/>
            </a:endParaRPr>
          </a:p>
        </p:txBody>
      </p:sp>
      <p:pic>
        <p:nvPicPr>
          <p:cNvPr id="28" name="Picture 2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9790" y="4639808"/>
            <a:ext cx="9525000" cy="5362575"/>
          </a:xfrm>
          <a:prstGeom prst="rect">
            <a:avLst/>
          </a:prstGeom>
        </p:spPr>
      </p:pic>
    </p:spTree>
    <p:extLst>
      <p:ext uri="{BB962C8B-B14F-4D97-AF65-F5344CB8AC3E}">
        <p14:creationId xmlns:p14="http://schemas.microsoft.com/office/powerpoint/2010/main" val="2418856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barn(inVertical)">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9501646" y="1232445"/>
            <a:ext cx="2946248" cy="1652766"/>
            <a:chOff x="0" y="0"/>
            <a:chExt cx="851179" cy="477489"/>
          </a:xfrm>
        </p:grpSpPr>
        <p:sp>
          <p:nvSpPr>
            <p:cNvPr id="4" name="Freeform 4"/>
            <p:cNvSpPr/>
            <p:nvPr/>
          </p:nvSpPr>
          <p:spPr>
            <a:xfrm>
              <a:off x="92710" y="106680"/>
              <a:ext cx="747039" cy="358109"/>
            </a:xfrm>
            <a:custGeom>
              <a:avLst/>
              <a:gdLst/>
              <a:ahLst/>
              <a:cxnLst/>
              <a:rect l="l" t="t" r="r" b="b"/>
              <a:pathLst>
                <a:path w="747039" h="358109">
                  <a:moveTo>
                    <a:pt x="720369" y="168879"/>
                  </a:moveTo>
                  <a:cubicBezTo>
                    <a:pt x="720369" y="256509"/>
                    <a:pt x="644169" y="327629"/>
                    <a:pt x="562889" y="327629"/>
                  </a:cubicBezTo>
                  <a:lnTo>
                    <a:pt x="66040" y="327629"/>
                  </a:lnTo>
                  <a:cubicBezTo>
                    <a:pt x="43180" y="327629"/>
                    <a:pt x="20320" y="322549"/>
                    <a:pt x="0" y="313659"/>
                  </a:cubicBezTo>
                  <a:cubicBezTo>
                    <a:pt x="26670" y="341599"/>
                    <a:pt x="63500" y="358109"/>
                    <a:pt x="98888" y="358109"/>
                  </a:cubicBezTo>
                  <a:lnTo>
                    <a:pt x="600989" y="358109"/>
                  </a:lnTo>
                  <a:cubicBezTo>
                    <a:pt x="680999" y="358109"/>
                    <a:pt x="747039" y="292069"/>
                    <a:pt x="747039" y="212059"/>
                  </a:cubicBezTo>
                  <a:lnTo>
                    <a:pt x="747039" y="95250"/>
                  </a:lnTo>
                  <a:cubicBezTo>
                    <a:pt x="747039" y="58420"/>
                    <a:pt x="733069" y="25400"/>
                    <a:pt x="711479" y="0"/>
                  </a:cubicBezTo>
                  <a:cubicBezTo>
                    <a:pt x="717829" y="16510"/>
                    <a:pt x="720369" y="34290"/>
                    <a:pt x="720369" y="52070"/>
                  </a:cubicBezTo>
                  <a:lnTo>
                    <a:pt x="720369" y="168879"/>
                  </a:lnTo>
                  <a:close/>
                </a:path>
              </a:pathLst>
            </a:custGeom>
            <a:solidFill>
              <a:srgbClr val="704430"/>
            </a:solidFill>
          </p:spPr>
        </p:sp>
        <p:sp>
          <p:nvSpPr>
            <p:cNvPr id="5" name="Freeform 5"/>
            <p:cNvSpPr/>
            <p:nvPr/>
          </p:nvSpPr>
          <p:spPr>
            <a:xfrm>
              <a:off x="12700" y="12700"/>
              <a:ext cx="786409" cy="408909"/>
            </a:xfrm>
            <a:custGeom>
              <a:avLst/>
              <a:gdLst/>
              <a:ahLst/>
              <a:cxnLst/>
              <a:rect l="l" t="t" r="r" b="b"/>
              <a:pathLst>
                <a:path w="786409" h="408909">
                  <a:moveTo>
                    <a:pt x="146050" y="408909"/>
                  </a:moveTo>
                  <a:lnTo>
                    <a:pt x="640359" y="408909"/>
                  </a:lnTo>
                  <a:cubicBezTo>
                    <a:pt x="720369" y="408909"/>
                    <a:pt x="786409" y="342869"/>
                    <a:pt x="786409" y="262859"/>
                  </a:cubicBezTo>
                  <a:lnTo>
                    <a:pt x="786409" y="146050"/>
                  </a:lnTo>
                  <a:cubicBezTo>
                    <a:pt x="786409" y="66040"/>
                    <a:pt x="720369" y="0"/>
                    <a:pt x="640359" y="0"/>
                  </a:cubicBezTo>
                  <a:lnTo>
                    <a:pt x="146050" y="0"/>
                  </a:lnTo>
                  <a:cubicBezTo>
                    <a:pt x="66040" y="0"/>
                    <a:pt x="0" y="66040"/>
                    <a:pt x="0" y="146050"/>
                  </a:cubicBezTo>
                  <a:lnTo>
                    <a:pt x="0" y="262859"/>
                  </a:lnTo>
                  <a:cubicBezTo>
                    <a:pt x="0" y="344139"/>
                    <a:pt x="66040" y="408909"/>
                    <a:pt x="146050" y="408909"/>
                  </a:cubicBezTo>
                  <a:close/>
                </a:path>
              </a:pathLst>
            </a:custGeom>
            <a:solidFill>
              <a:srgbClr val="FFF3ED"/>
            </a:solidFill>
          </p:spPr>
        </p:sp>
        <p:sp>
          <p:nvSpPr>
            <p:cNvPr id="6" name="Freeform 6"/>
            <p:cNvSpPr/>
            <p:nvPr/>
          </p:nvSpPr>
          <p:spPr>
            <a:xfrm>
              <a:off x="0" y="0"/>
              <a:ext cx="851179" cy="477489"/>
            </a:xfrm>
            <a:custGeom>
              <a:avLst/>
              <a:gdLst/>
              <a:ahLst/>
              <a:cxnLst/>
              <a:rect l="l" t="t" r="r" b="b"/>
              <a:pathLst>
                <a:path w="851179" h="477489">
                  <a:moveTo>
                    <a:pt x="787679" y="74930"/>
                  </a:moveTo>
                  <a:cubicBezTo>
                    <a:pt x="759739" y="30480"/>
                    <a:pt x="710209" y="0"/>
                    <a:pt x="653059" y="0"/>
                  </a:cubicBezTo>
                  <a:lnTo>
                    <a:pt x="158750" y="0"/>
                  </a:lnTo>
                  <a:cubicBezTo>
                    <a:pt x="71120" y="0"/>
                    <a:pt x="0" y="71120"/>
                    <a:pt x="0" y="158750"/>
                  </a:cubicBezTo>
                  <a:lnTo>
                    <a:pt x="0" y="275559"/>
                  </a:lnTo>
                  <a:cubicBezTo>
                    <a:pt x="0" y="327629"/>
                    <a:pt x="25400" y="373349"/>
                    <a:pt x="63500" y="402559"/>
                  </a:cubicBezTo>
                  <a:cubicBezTo>
                    <a:pt x="91440" y="447009"/>
                    <a:pt x="140970" y="477489"/>
                    <a:pt x="192049" y="477489"/>
                  </a:cubicBezTo>
                  <a:lnTo>
                    <a:pt x="692429" y="477489"/>
                  </a:lnTo>
                  <a:cubicBezTo>
                    <a:pt x="780059" y="477489"/>
                    <a:pt x="851179" y="406369"/>
                    <a:pt x="851179" y="318739"/>
                  </a:cubicBezTo>
                  <a:lnTo>
                    <a:pt x="851179" y="201930"/>
                  </a:lnTo>
                  <a:cubicBezTo>
                    <a:pt x="851179" y="149860"/>
                    <a:pt x="825779" y="104140"/>
                    <a:pt x="787679" y="74930"/>
                  </a:cubicBezTo>
                  <a:close/>
                  <a:moveTo>
                    <a:pt x="12700" y="275559"/>
                  </a:moveTo>
                  <a:lnTo>
                    <a:pt x="12700" y="158750"/>
                  </a:lnTo>
                  <a:cubicBezTo>
                    <a:pt x="12700" y="78740"/>
                    <a:pt x="78740" y="12700"/>
                    <a:pt x="158750" y="12700"/>
                  </a:cubicBezTo>
                  <a:lnTo>
                    <a:pt x="653059" y="12700"/>
                  </a:lnTo>
                  <a:cubicBezTo>
                    <a:pt x="733069" y="12700"/>
                    <a:pt x="799109" y="78740"/>
                    <a:pt x="799109" y="158750"/>
                  </a:cubicBezTo>
                  <a:lnTo>
                    <a:pt x="799109" y="275559"/>
                  </a:lnTo>
                  <a:cubicBezTo>
                    <a:pt x="799109" y="355569"/>
                    <a:pt x="733069" y="421609"/>
                    <a:pt x="653059" y="421609"/>
                  </a:cubicBezTo>
                  <a:lnTo>
                    <a:pt x="158750" y="421609"/>
                  </a:lnTo>
                  <a:cubicBezTo>
                    <a:pt x="78740" y="421609"/>
                    <a:pt x="12700" y="356839"/>
                    <a:pt x="12700" y="275559"/>
                  </a:cubicBezTo>
                  <a:close/>
                  <a:moveTo>
                    <a:pt x="839749" y="318739"/>
                  </a:moveTo>
                  <a:cubicBezTo>
                    <a:pt x="839749" y="398749"/>
                    <a:pt x="772439" y="464789"/>
                    <a:pt x="692429" y="464789"/>
                  </a:cubicBezTo>
                  <a:lnTo>
                    <a:pt x="192049" y="464789"/>
                  </a:lnTo>
                  <a:cubicBezTo>
                    <a:pt x="157480" y="464789"/>
                    <a:pt x="120650" y="448279"/>
                    <a:pt x="93980" y="420339"/>
                  </a:cubicBezTo>
                  <a:cubicBezTo>
                    <a:pt x="114300" y="429229"/>
                    <a:pt x="135890" y="434309"/>
                    <a:pt x="160020" y="434309"/>
                  </a:cubicBezTo>
                  <a:lnTo>
                    <a:pt x="654329" y="434309"/>
                  </a:lnTo>
                  <a:cubicBezTo>
                    <a:pt x="741959" y="434309"/>
                    <a:pt x="813079" y="363189"/>
                    <a:pt x="813079" y="275559"/>
                  </a:cubicBezTo>
                  <a:lnTo>
                    <a:pt x="813079" y="158750"/>
                  </a:lnTo>
                  <a:cubicBezTo>
                    <a:pt x="813079" y="140970"/>
                    <a:pt x="809269" y="123190"/>
                    <a:pt x="804189" y="106680"/>
                  </a:cubicBezTo>
                  <a:cubicBezTo>
                    <a:pt x="825779" y="132080"/>
                    <a:pt x="839749" y="165100"/>
                    <a:pt x="839749" y="201930"/>
                  </a:cubicBezTo>
                  <a:lnTo>
                    <a:pt x="839749" y="318739"/>
                  </a:lnTo>
                  <a:close/>
                </a:path>
              </a:pathLst>
            </a:custGeom>
            <a:solidFill>
              <a:srgbClr val="704430"/>
            </a:solidFill>
          </p:spPr>
        </p:sp>
      </p:grpSp>
      <p:grpSp>
        <p:nvGrpSpPr>
          <p:cNvPr id="7" name="Group 7"/>
          <p:cNvGrpSpPr/>
          <p:nvPr/>
        </p:nvGrpSpPr>
        <p:grpSpPr>
          <a:xfrm>
            <a:off x="12447894" y="1232445"/>
            <a:ext cx="1377979" cy="1652766"/>
            <a:chOff x="0" y="0"/>
            <a:chExt cx="398102" cy="477489"/>
          </a:xfrm>
        </p:grpSpPr>
        <p:sp>
          <p:nvSpPr>
            <p:cNvPr id="8" name="Freeform 8"/>
            <p:cNvSpPr/>
            <p:nvPr/>
          </p:nvSpPr>
          <p:spPr>
            <a:xfrm>
              <a:off x="92710" y="106680"/>
              <a:ext cx="293962" cy="358109"/>
            </a:xfrm>
            <a:custGeom>
              <a:avLst/>
              <a:gdLst/>
              <a:ahLst/>
              <a:cxnLst/>
              <a:rect l="l" t="t" r="r" b="b"/>
              <a:pathLst>
                <a:path w="293962" h="358109">
                  <a:moveTo>
                    <a:pt x="267292" y="168879"/>
                  </a:moveTo>
                  <a:cubicBezTo>
                    <a:pt x="267292" y="256509"/>
                    <a:pt x="191092" y="327629"/>
                    <a:pt x="109812" y="327629"/>
                  </a:cubicBezTo>
                  <a:lnTo>
                    <a:pt x="66040" y="327629"/>
                  </a:lnTo>
                  <a:cubicBezTo>
                    <a:pt x="43180" y="327629"/>
                    <a:pt x="20320" y="322549"/>
                    <a:pt x="0" y="313659"/>
                  </a:cubicBezTo>
                  <a:cubicBezTo>
                    <a:pt x="26670" y="341599"/>
                    <a:pt x="63500" y="358109"/>
                    <a:pt x="96001" y="358109"/>
                  </a:cubicBezTo>
                  <a:lnTo>
                    <a:pt x="147912" y="358109"/>
                  </a:lnTo>
                  <a:cubicBezTo>
                    <a:pt x="227922" y="358109"/>
                    <a:pt x="293962" y="292069"/>
                    <a:pt x="293962" y="212059"/>
                  </a:cubicBezTo>
                  <a:lnTo>
                    <a:pt x="293962" y="95250"/>
                  </a:lnTo>
                  <a:cubicBezTo>
                    <a:pt x="293962" y="58420"/>
                    <a:pt x="279992" y="25400"/>
                    <a:pt x="258402" y="0"/>
                  </a:cubicBezTo>
                  <a:cubicBezTo>
                    <a:pt x="264752" y="16510"/>
                    <a:pt x="267292" y="34290"/>
                    <a:pt x="267292" y="52070"/>
                  </a:cubicBezTo>
                  <a:lnTo>
                    <a:pt x="267292" y="168879"/>
                  </a:lnTo>
                  <a:close/>
                </a:path>
              </a:pathLst>
            </a:custGeom>
            <a:solidFill>
              <a:srgbClr val="704430"/>
            </a:solidFill>
          </p:spPr>
        </p:sp>
        <p:sp>
          <p:nvSpPr>
            <p:cNvPr id="9" name="Freeform 9"/>
            <p:cNvSpPr/>
            <p:nvPr/>
          </p:nvSpPr>
          <p:spPr>
            <a:xfrm>
              <a:off x="12700" y="12700"/>
              <a:ext cx="333332" cy="408909"/>
            </a:xfrm>
            <a:custGeom>
              <a:avLst/>
              <a:gdLst/>
              <a:ahLst/>
              <a:cxnLst/>
              <a:rect l="l" t="t" r="r" b="b"/>
              <a:pathLst>
                <a:path w="333332" h="408909">
                  <a:moveTo>
                    <a:pt x="146050" y="408909"/>
                  </a:moveTo>
                  <a:lnTo>
                    <a:pt x="187282" y="408909"/>
                  </a:lnTo>
                  <a:cubicBezTo>
                    <a:pt x="267292" y="408909"/>
                    <a:pt x="333332" y="342869"/>
                    <a:pt x="333332" y="262859"/>
                  </a:cubicBezTo>
                  <a:lnTo>
                    <a:pt x="333332" y="146050"/>
                  </a:lnTo>
                  <a:cubicBezTo>
                    <a:pt x="333332" y="66040"/>
                    <a:pt x="267292" y="0"/>
                    <a:pt x="187282" y="0"/>
                  </a:cubicBezTo>
                  <a:lnTo>
                    <a:pt x="146050" y="0"/>
                  </a:lnTo>
                  <a:cubicBezTo>
                    <a:pt x="66040" y="0"/>
                    <a:pt x="0" y="66040"/>
                    <a:pt x="0" y="146050"/>
                  </a:cubicBezTo>
                  <a:lnTo>
                    <a:pt x="0" y="262859"/>
                  </a:lnTo>
                  <a:cubicBezTo>
                    <a:pt x="0" y="344139"/>
                    <a:pt x="66040" y="408909"/>
                    <a:pt x="146050" y="408909"/>
                  </a:cubicBezTo>
                  <a:close/>
                </a:path>
              </a:pathLst>
            </a:custGeom>
            <a:solidFill>
              <a:srgbClr val="FFF3ED"/>
            </a:solidFill>
          </p:spPr>
        </p:sp>
        <p:sp>
          <p:nvSpPr>
            <p:cNvPr id="10" name="Freeform 10"/>
            <p:cNvSpPr/>
            <p:nvPr/>
          </p:nvSpPr>
          <p:spPr>
            <a:xfrm>
              <a:off x="0" y="0"/>
              <a:ext cx="398102" cy="477489"/>
            </a:xfrm>
            <a:custGeom>
              <a:avLst/>
              <a:gdLst/>
              <a:ahLst/>
              <a:cxnLst/>
              <a:rect l="l" t="t" r="r" b="b"/>
              <a:pathLst>
                <a:path w="398102" h="477489">
                  <a:moveTo>
                    <a:pt x="334602" y="74930"/>
                  </a:moveTo>
                  <a:cubicBezTo>
                    <a:pt x="306662" y="30480"/>
                    <a:pt x="257132" y="0"/>
                    <a:pt x="199982" y="0"/>
                  </a:cubicBezTo>
                  <a:lnTo>
                    <a:pt x="158750" y="0"/>
                  </a:lnTo>
                  <a:cubicBezTo>
                    <a:pt x="71120" y="0"/>
                    <a:pt x="0" y="71120"/>
                    <a:pt x="0" y="158750"/>
                  </a:cubicBezTo>
                  <a:lnTo>
                    <a:pt x="0" y="275559"/>
                  </a:lnTo>
                  <a:cubicBezTo>
                    <a:pt x="0" y="327629"/>
                    <a:pt x="25400" y="373349"/>
                    <a:pt x="63500" y="402559"/>
                  </a:cubicBezTo>
                  <a:cubicBezTo>
                    <a:pt x="91440" y="447009"/>
                    <a:pt x="140970" y="477489"/>
                    <a:pt x="188711" y="477489"/>
                  </a:cubicBezTo>
                  <a:lnTo>
                    <a:pt x="239352" y="477489"/>
                  </a:lnTo>
                  <a:cubicBezTo>
                    <a:pt x="326982" y="477489"/>
                    <a:pt x="398102" y="406369"/>
                    <a:pt x="398102" y="318739"/>
                  </a:cubicBezTo>
                  <a:lnTo>
                    <a:pt x="398102" y="201930"/>
                  </a:lnTo>
                  <a:cubicBezTo>
                    <a:pt x="398102" y="149860"/>
                    <a:pt x="372702" y="104140"/>
                    <a:pt x="334602" y="74930"/>
                  </a:cubicBezTo>
                  <a:close/>
                  <a:moveTo>
                    <a:pt x="12700" y="275559"/>
                  </a:moveTo>
                  <a:lnTo>
                    <a:pt x="12700" y="158750"/>
                  </a:lnTo>
                  <a:cubicBezTo>
                    <a:pt x="12700" y="78740"/>
                    <a:pt x="78740" y="12700"/>
                    <a:pt x="158750" y="12700"/>
                  </a:cubicBezTo>
                  <a:lnTo>
                    <a:pt x="199982" y="12700"/>
                  </a:lnTo>
                  <a:cubicBezTo>
                    <a:pt x="279992" y="12700"/>
                    <a:pt x="346032" y="78740"/>
                    <a:pt x="346032" y="158750"/>
                  </a:cubicBezTo>
                  <a:lnTo>
                    <a:pt x="346032" y="275559"/>
                  </a:lnTo>
                  <a:cubicBezTo>
                    <a:pt x="346032" y="355569"/>
                    <a:pt x="279992" y="421609"/>
                    <a:pt x="199982" y="421609"/>
                  </a:cubicBezTo>
                  <a:lnTo>
                    <a:pt x="158750" y="421609"/>
                  </a:lnTo>
                  <a:cubicBezTo>
                    <a:pt x="78740" y="421609"/>
                    <a:pt x="12700" y="356839"/>
                    <a:pt x="12700" y="275559"/>
                  </a:cubicBezTo>
                  <a:close/>
                  <a:moveTo>
                    <a:pt x="386672" y="318739"/>
                  </a:moveTo>
                  <a:cubicBezTo>
                    <a:pt x="386672" y="398749"/>
                    <a:pt x="319362" y="464789"/>
                    <a:pt x="239352" y="464789"/>
                  </a:cubicBezTo>
                  <a:lnTo>
                    <a:pt x="188711" y="464789"/>
                  </a:lnTo>
                  <a:cubicBezTo>
                    <a:pt x="157480" y="464789"/>
                    <a:pt x="120650" y="448279"/>
                    <a:pt x="93980" y="420339"/>
                  </a:cubicBezTo>
                  <a:cubicBezTo>
                    <a:pt x="114300" y="429229"/>
                    <a:pt x="135890" y="434309"/>
                    <a:pt x="160020" y="434309"/>
                  </a:cubicBezTo>
                  <a:lnTo>
                    <a:pt x="201252" y="434309"/>
                  </a:lnTo>
                  <a:cubicBezTo>
                    <a:pt x="288882" y="434309"/>
                    <a:pt x="360002" y="363189"/>
                    <a:pt x="360002" y="275559"/>
                  </a:cubicBezTo>
                  <a:lnTo>
                    <a:pt x="360002" y="158750"/>
                  </a:lnTo>
                  <a:cubicBezTo>
                    <a:pt x="360002" y="140970"/>
                    <a:pt x="356192" y="123190"/>
                    <a:pt x="351112" y="106680"/>
                  </a:cubicBezTo>
                  <a:cubicBezTo>
                    <a:pt x="372702" y="132080"/>
                    <a:pt x="386672" y="165100"/>
                    <a:pt x="386672" y="201930"/>
                  </a:cubicBezTo>
                  <a:lnTo>
                    <a:pt x="386672" y="318739"/>
                  </a:lnTo>
                  <a:close/>
                </a:path>
              </a:pathLst>
            </a:custGeom>
            <a:solidFill>
              <a:srgbClr val="704430"/>
            </a:solidFill>
          </p:spPr>
        </p:sp>
      </p:grpSp>
      <p:sp>
        <p:nvSpPr>
          <p:cNvPr id="11" name="AutoShape 11"/>
          <p:cNvSpPr/>
          <p:nvPr/>
        </p:nvSpPr>
        <p:spPr>
          <a:xfrm>
            <a:off x="12883636" y="1590221"/>
            <a:ext cx="354094" cy="0"/>
          </a:xfrm>
          <a:prstGeom prst="line">
            <a:avLst/>
          </a:prstGeom>
          <a:ln w="47625" cap="rnd">
            <a:solidFill>
              <a:srgbClr val="704430"/>
            </a:solidFill>
            <a:prstDash val="solid"/>
            <a:headEnd type="none" w="sm" len="sm"/>
            <a:tailEnd type="none" w="sm" len="sm"/>
          </a:ln>
        </p:spPr>
      </p:sp>
      <p:sp>
        <p:nvSpPr>
          <p:cNvPr id="12" name="AutoShape 12"/>
          <p:cNvSpPr/>
          <p:nvPr/>
        </p:nvSpPr>
        <p:spPr>
          <a:xfrm rot="5400000">
            <a:off x="12883636" y="1590221"/>
            <a:ext cx="354094" cy="0"/>
          </a:xfrm>
          <a:prstGeom prst="line">
            <a:avLst/>
          </a:prstGeom>
          <a:ln w="47625" cap="rnd">
            <a:solidFill>
              <a:srgbClr val="704430"/>
            </a:solidFill>
            <a:prstDash val="solid"/>
            <a:headEnd type="none" w="sm" len="sm"/>
            <a:tailEnd type="none" w="sm" len="sm"/>
          </a:ln>
        </p:spPr>
      </p:sp>
      <p:grpSp>
        <p:nvGrpSpPr>
          <p:cNvPr id="13" name="Group 13"/>
          <p:cNvGrpSpPr/>
          <p:nvPr/>
        </p:nvGrpSpPr>
        <p:grpSpPr>
          <a:xfrm>
            <a:off x="9001125" y="1930042"/>
            <a:ext cx="7561005" cy="7162613"/>
            <a:chOff x="0" y="0"/>
            <a:chExt cx="2000700" cy="1895283"/>
          </a:xfrm>
        </p:grpSpPr>
        <p:sp>
          <p:nvSpPr>
            <p:cNvPr id="14" name="Freeform 14"/>
            <p:cNvSpPr/>
            <p:nvPr/>
          </p:nvSpPr>
          <p:spPr>
            <a:xfrm>
              <a:off x="92710" y="106680"/>
              <a:ext cx="1896561" cy="1775903"/>
            </a:xfrm>
            <a:custGeom>
              <a:avLst/>
              <a:gdLst/>
              <a:ahLst/>
              <a:cxnLst/>
              <a:rect l="l" t="t" r="r" b="b"/>
              <a:pathLst>
                <a:path w="1896561" h="1775903">
                  <a:moveTo>
                    <a:pt x="1869890" y="1586673"/>
                  </a:moveTo>
                  <a:cubicBezTo>
                    <a:pt x="1869890" y="1674303"/>
                    <a:pt x="1793690" y="1745423"/>
                    <a:pt x="1712410" y="1745423"/>
                  </a:cubicBezTo>
                  <a:lnTo>
                    <a:pt x="66040" y="1745423"/>
                  </a:lnTo>
                  <a:cubicBezTo>
                    <a:pt x="43180" y="1745423"/>
                    <a:pt x="20320" y="1740343"/>
                    <a:pt x="0" y="1731453"/>
                  </a:cubicBezTo>
                  <a:cubicBezTo>
                    <a:pt x="26670" y="1759393"/>
                    <a:pt x="63500" y="1775903"/>
                    <a:pt x="106215" y="1775903"/>
                  </a:cubicBezTo>
                  <a:lnTo>
                    <a:pt x="1750510" y="1775903"/>
                  </a:lnTo>
                  <a:cubicBezTo>
                    <a:pt x="1830520" y="1775903"/>
                    <a:pt x="1896560" y="1709863"/>
                    <a:pt x="1896560" y="1629853"/>
                  </a:cubicBezTo>
                  <a:lnTo>
                    <a:pt x="1896560" y="95250"/>
                  </a:lnTo>
                  <a:cubicBezTo>
                    <a:pt x="1896560" y="58420"/>
                    <a:pt x="1882590" y="25400"/>
                    <a:pt x="1861000" y="0"/>
                  </a:cubicBezTo>
                  <a:cubicBezTo>
                    <a:pt x="1867350" y="16510"/>
                    <a:pt x="1869890" y="34290"/>
                    <a:pt x="1869890" y="52070"/>
                  </a:cubicBezTo>
                  <a:lnTo>
                    <a:pt x="1869890" y="1586673"/>
                  </a:lnTo>
                  <a:close/>
                </a:path>
              </a:pathLst>
            </a:custGeom>
            <a:solidFill>
              <a:srgbClr val="704430"/>
            </a:solidFill>
          </p:spPr>
        </p:sp>
        <p:sp>
          <p:nvSpPr>
            <p:cNvPr id="15" name="Freeform 15"/>
            <p:cNvSpPr/>
            <p:nvPr/>
          </p:nvSpPr>
          <p:spPr>
            <a:xfrm>
              <a:off x="12700" y="12700"/>
              <a:ext cx="1935930" cy="1826703"/>
            </a:xfrm>
            <a:custGeom>
              <a:avLst/>
              <a:gdLst/>
              <a:ahLst/>
              <a:cxnLst/>
              <a:rect l="l" t="t" r="r" b="b"/>
              <a:pathLst>
                <a:path w="1935930" h="1826703">
                  <a:moveTo>
                    <a:pt x="146050" y="1826703"/>
                  </a:moveTo>
                  <a:lnTo>
                    <a:pt x="1789880" y="1826703"/>
                  </a:lnTo>
                  <a:cubicBezTo>
                    <a:pt x="1869891" y="1826703"/>
                    <a:pt x="1935930" y="1760663"/>
                    <a:pt x="1935930" y="1680653"/>
                  </a:cubicBezTo>
                  <a:lnTo>
                    <a:pt x="1935930" y="146050"/>
                  </a:lnTo>
                  <a:cubicBezTo>
                    <a:pt x="1935930" y="66040"/>
                    <a:pt x="1869891" y="0"/>
                    <a:pt x="1789880" y="0"/>
                  </a:cubicBezTo>
                  <a:lnTo>
                    <a:pt x="146050" y="0"/>
                  </a:lnTo>
                  <a:cubicBezTo>
                    <a:pt x="66040" y="0"/>
                    <a:pt x="0" y="66040"/>
                    <a:pt x="0" y="146050"/>
                  </a:cubicBezTo>
                  <a:lnTo>
                    <a:pt x="0" y="1680653"/>
                  </a:lnTo>
                  <a:cubicBezTo>
                    <a:pt x="0" y="1761933"/>
                    <a:pt x="66040" y="1826703"/>
                    <a:pt x="146050" y="1826703"/>
                  </a:cubicBezTo>
                  <a:close/>
                </a:path>
              </a:pathLst>
            </a:custGeom>
            <a:solidFill>
              <a:srgbClr val="FFF3ED"/>
            </a:solidFill>
          </p:spPr>
        </p:sp>
        <p:sp>
          <p:nvSpPr>
            <p:cNvPr id="16" name="Freeform 16"/>
            <p:cNvSpPr/>
            <p:nvPr/>
          </p:nvSpPr>
          <p:spPr>
            <a:xfrm>
              <a:off x="0" y="0"/>
              <a:ext cx="2000701" cy="1895283"/>
            </a:xfrm>
            <a:custGeom>
              <a:avLst/>
              <a:gdLst/>
              <a:ahLst/>
              <a:cxnLst/>
              <a:rect l="l" t="t" r="r" b="b"/>
              <a:pathLst>
                <a:path w="2000701" h="1895283">
                  <a:moveTo>
                    <a:pt x="1937200" y="74930"/>
                  </a:moveTo>
                  <a:cubicBezTo>
                    <a:pt x="1909260" y="30480"/>
                    <a:pt x="1859730" y="0"/>
                    <a:pt x="1802580" y="0"/>
                  </a:cubicBezTo>
                  <a:lnTo>
                    <a:pt x="158750" y="0"/>
                  </a:lnTo>
                  <a:cubicBezTo>
                    <a:pt x="71120" y="0"/>
                    <a:pt x="0" y="71120"/>
                    <a:pt x="0" y="158750"/>
                  </a:cubicBezTo>
                  <a:lnTo>
                    <a:pt x="0" y="1693353"/>
                  </a:lnTo>
                  <a:cubicBezTo>
                    <a:pt x="0" y="1745423"/>
                    <a:pt x="25400" y="1791143"/>
                    <a:pt x="63500" y="1820353"/>
                  </a:cubicBezTo>
                  <a:cubicBezTo>
                    <a:pt x="91440" y="1864803"/>
                    <a:pt x="140970" y="1895283"/>
                    <a:pt x="200519" y="1895283"/>
                  </a:cubicBezTo>
                  <a:lnTo>
                    <a:pt x="1841950" y="1895283"/>
                  </a:lnTo>
                  <a:cubicBezTo>
                    <a:pt x="1929580" y="1895283"/>
                    <a:pt x="2000701" y="1824163"/>
                    <a:pt x="2000701" y="1736533"/>
                  </a:cubicBezTo>
                  <a:lnTo>
                    <a:pt x="2000701" y="201930"/>
                  </a:lnTo>
                  <a:cubicBezTo>
                    <a:pt x="2000700" y="149860"/>
                    <a:pt x="1975300" y="104140"/>
                    <a:pt x="1937200" y="74930"/>
                  </a:cubicBezTo>
                  <a:close/>
                  <a:moveTo>
                    <a:pt x="12700" y="1693353"/>
                  </a:moveTo>
                  <a:lnTo>
                    <a:pt x="12700" y="158750"/>
                  </a:lnTo>
                  <a:cubicBezTo>
                    <a:pt x="12700" y="78740"/>
                    <a:pt x="78740" y="12700"/>
                    <a:pt x="158750" y="12700"/>
                  </a:cubicBezTo>
                  <a:lnTo>
                    <a:pt x="1802580" y="12700"/>
                  </a:lnTo>
                  <a:cubicBezTo>
                    <a:pt x="1882591" y="12700"/>
                    <a:pt x="1948630" y="78740"/>
                    <a:pt x="1948630" y="158750"/>
                  </a:cubicBezTo>
                  <a:lnTo>
                    <a:pt x="1948630" y="1693353"/>
                  </a:lnTo>
                  <a:cubicBezTo>
                    <a:pt x="1948630" y="1773363"/>
                    <a:pt x="1882591" y="1839403"/>
                    <a:pt x="1802580" y="1839403"/>
                  </a:cubicBezTo>
                  <a:lnTo>
                    <a:pt x="158750" y="1839403"/>
                  </a:lnTo>
                  <a:cubicBezTo>
                    <a:pt x="78740" y="1839403"/>
                    <a:pt x="12700" y="1774633"/>
                    <a:pt x="12700" y="1693353"/>
                  </a:cubicBezTo>
                  <a:close/>
                  <a:moveTo>
                    <a:pt x="1989270" y="1736533"/>
                  </a:moveTo>
                  <a:cubicBezTo>
                    <a:pt x="1989270" y="1816543"/>
                    <a:pt x="1921960" y="1882583"/>
                    <a:pt x="1841950" y="1882583"/>
                  </a:cubicBezTo>
                  <a:lnTo>
                    <a:pt x="200519" y="1882583"/>
                  </a:lnTo>
                  <a:cubicBezTo>
                    <a:pt x="157480" y="1882583"/>
                    <a:pt x="120650" y="1866073"/>
                    <a:pt x="93980" y="1838133"/>
                  </a:cubicBezTo>
                  <a:cubicBezTo>
                    <a:pt x="114300" y="1847023"/>
                    <a:pt x="135890" y="1852103"/>
                    <a:pt x="160020" y="1852103"/>
                  </a:cubicBezTo>
                  <a:lnTo>
                    <a:pt x="1803850" y="1852103"/>
                  </a:lnTo>
                  <a:cubicBezTo>
                    <a:pt x="1891480" y="1852103"/>
                    <a:pt x="1962601" y="1780983"/>
                    <a:pt x="1962601" y="1693353"/>
                  </a:cubicBezTo>
                  <a:lnTo>
                    <a:pt x="1962601" y="158750"/>
                  </a:lnTo>
                  <a:cubicBezTo>
                    <a:pt x="1962601" y="140970"/>
                    <a:pt x="1958791" y="123190"/>
                    <a:pt x="1953710" y="106680"/>
                  </a:cubicBezTo>
                  <a:cubicBezTo>
                    <a:pt x="1975301" y="132080"/>
                    <a:pt x="1989270" y="165100"/>
                    <a:pt x="1989270" y="201930"/>
                  </a:cubicBezTo>
                  <a:lnTo>
                    <a:pt x="1989270" y="1736533"/>
                  </a:lnTo>
                  <a:close/>
                </a:path>
              </a:pathLst>
            </a:custGeom>
            <a:solidFill>
              <a:srgbClr val="704430"/>
            </a:solidFill>
          </p:spPr>
        </p:sp>
      </p:grpSp>
      <p:grpSp>
        <p:nvGrpSpPr>
          <p:cNvPr id="17" name="Group 17"/>
          <p:cNvGrpSpPr/>
          <p:nvPr/>
        </p:nvGrpSpPr>
        <p:grpSpPr>
          <a:xfrm>
            <a:off x="14548186" y="1467245"/>
            <a:ext cx="245953" cy="245953"/>
            <a:chOff x="0" y="0"/>
            <a:chExt cx="6350000" cy="6350000"/>
          </a:xfrm>
        </p:grpSpPr>
        <p:sp>
          <p:nvSpPr>
            <p:cNvPr id="18" name="Freeform 1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grpSp>
        <p:nvGrpSpPr>
          <p:cNvPr id="19" name="Group 19"/>
          <p:cNvGrpSpPr/>
          <p:nvPr/>
        </p:nvGrpSpPr>
        <p:grpSpPr>
          <a:xfrm>
            <a:off x="15029648" y="1467245"/>
            <a:ext cx="245953" cy="245953"/>
            <a:chOff x="0" y="0"/>
            <a:chExt cx="6350000" cy="6350000"/>
          </a:xfrm>
        </p:grpSpPr>
        <p:sp>
          <p:nvSpPr>
            <p:cNvPr id="20" name="Freeform 2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grpSp>
        <p:nvGrpSpPr>
          <p:cNvPr id="21" name="Group 21"/>
          <p:cNvGrpSpPr/>
          <p:nvPr/>
        </p:nvGrpSpPr>
        <p:grpSpPr>
          <a:xfrm>
            <a:off x="15511109" y="1467245"/>
            <a:ext cx="245953" cy="245953"/>
            <a:chOff x="0" y="0"/>
            <a:chExt cx="6350000" cy="6350000"/>
          </a:xfrm>
        </p:grpSpPr>
        <p:sp>
          <p:nvSpPr>
            <p:cNvPr id="22" name="Freeform 2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sp>
        <p:nvSpPr>
          <p:cNvPr id="24" name="TextBox 24"/>
          <p:cNvSpPr txBox="1"/>
          <p:nvPr/>
        </p:nvSpPr>
        <p:spPr>
          <a:xfrm>
            <a:off x="10103816" y="2457965"/>
            <a:ext cx="5662798" cy="1661993"/>
          </a:xfrm>
          <a:prstGeom prst="rect">
            <a:avLst/>
          </a:prstGeom>
        </p:spPr>
        <p:txBody>
          <a:bodyPr wrap="square" lIns="0" tIns="0" rIns="0" bIns="0" rtlCol="0" anchor="t">
            <a:spAutoFit/>
          </a:bodyPr>
          <a:lstStyle/>
          <a:p>
            <a:r>
              <a:rPr lang="vi-VN" sz="5400">
                <a:latin typeface="Times New Roman" panose="02020603050405020304" pitchFamily="18" charset="0"/>
                <a:cs typeface="Times New Roman" panose="02020603050405020304" pitchFamily="18" charset="0"/>
              </a:rPr>
              <a:t>- Biện pháp khoa trương phóng đại</a:t>
            </a:r>
            <a:endParaRPr lang="en-US" sz="5400">
              <a:solidFill>
                <a:srgbClr val="704430"/>
              </a:solidFill>
              <a:latin typeface="Times New Roman" panose="02020603050405020304" pitchFamily="18" charset="0"/>
              <a:cs typeface="Times New Roman" panose="02020603050405020304" pitchFamily="18" charset="0"/>
            </a:endParaRPr>
          </a:p>
        </p:txBody>
      </p:sp>
      <p:sp>
        <p:nvSpPr>
          <p:cNvPr id="25" name="TextBox 25"/>
          <p:cNvSpPr txBox="1"/>
          <p:nvPr/>
        </p:nvSpPr>
        <p:spPr>
          <a:xfrm>
            <a:off x="1683184" y="1760822"/>
            <a:ext cx="6432116" cy="2215991"/>
          </a:xfrm>
          <a:prstGeom prst="rect">
            <a:avLst/>
          </a:prstGeom>
        </p:spPr>
        <p:txBody>
          <a:bodyPr lIns="0" tIns="0" rIns="0" bIns="0" rtlCol="0" anchor="t">
            <a:spAutoFit/>
          </a:bodyPr>
          <a:lstStyle/>
          <a:p>
            <a:r>
              <a:rPr lang="vi-VN" sz="7200" b="1">
                <a:latin typeface="Times New Roman" panose="02020603050405020304" pitchFamily="18" charset="0"/>
                <a:cs typeface="Times New Roman" panose="02020603050405020304" pitchFamily="18" charset="0"/>
              </a:rPr>
              <a:t>c. Thủ pháp trào phúng</a:t>
            </a:r>
            <a:endParaRPr lang="en-GB" sz="7200">
              <a:latin typeface="Times New Roman" panose="02020603050405020304" pitchFamily="18" charset="0"/>
              <a:cs typeface="Times New Roman" panose="02020603050405020304" pitchFamily="18" charset="0"/>
            </a:endParaRPr>
          </a:p>
        </p:txBody>
      </p:sp>
      <p:sp>
        <p:nvSpPr>
          <p:cNvPr id="26" name="Rectangle 25"/>
          <p:cNvSpPr/>
          <p:nvPr/>
        </p:nvSpPr>
        <p:spPr>
          <a:xfrm>
            <a:off x="9496957" y="4644034"/>
            <a:ext cx="6352643" cy="1569660"/>
          </a:xfrm>
          <a:prstGeom prst="rect">
            <a:avLst/>
          </a:prstGeom>
        </p:spPr>
        <p:txBody>
          <a:bodyPr wrap="square">
            <a:spAutoFit/>
          </a:bodyPr>
          <a:lstStyle/>
          <a:p>
            <a:r>
              <a:rPr lang="vi-VN" sz="4800">
                <a:latin typeface="Times New Roman" panose="02020603050405020304" pitchFamily="18" charset="0"/>
                <a:ea typeface="Times New Roman" panose="02020603050405020304" pitchFamily="18" charset="0"/>
                <a:cs typeface="Times New Roman" panose="02020603050405020304" pitchFamily="18" charset="0"/>
              </a:rPr>
              <a:t>+ Lời thoại của bốn ông quan</a:t>
            </a:r>
            <a:endParaRPr lang="en-GB" sz="4800">
              <a:latin typeface="Times New Roman" panose="02020603050405020304" pitchFamily="18" charset="0"/>
              <a:cs typeface="Times New Roman" panose="02020603050405020304" pitchFamily="18" charset="0"/>
            </a:endParaRPr>
          </a:p>
        </p:txBody>
      </p:sp>
      <p:sp>
        <p:nvSpPr>
          <p:cNvPr id="27" name="Rectangle 26"/>
          <p:cNvSpPr/>
          <p:nvPr/>
        </p:nvSpPr>
        <p:spPr>
          <a:xfrm>
            <a:off x="9583375" y="6432118"/>
            <a:ext cx="6297034" cy="1569660"/>
          </a:xfrm>
          <a:prstGeom prst="rect">
            <a:avLst/>
          </a:prstGeom>
        </p:spPr>
        <p:txBody>
          <a:bodyPr wrap="square">
            <a:spAutoFit/>
          </a:bodyPr>
          <a:lstStyle/>
          <a:p>
            <a:r>
              <a:rPr lang="vi-VN" sz="4800">
                <a:latin typeface="Times New Roman" panose="02020603050405020304" pitchFamily="18" charset="0"/>
                <a:ea typeface="Times New Roman" panose="02020603050405020304" pitchFamily="18" charset="0"/>
                <a:cs typeface="Times New Roman" panose="02020603050405020304" pitchFamily="18" charset="0"/>
              </a:rPr>
              <a:t>+ Lời thoại của anh lính hầu</a:t>
            </a:r>
            <a:endParaRPr lang="en-GB" sz="4800">
              <a:latin typeface="Times New Roman" panose="02020603050405020304" pitchFamily="18" charset="0"/>
              <a:cs typeface="Times New Roman" panose="02020603050405020304" pitchFamily="18" charset="0"/>
            </a:endParaRPr>
          </a:p>
        </p:txBody>
      </p:sp>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168" y="5013366"/>
            <a:ext cx="6462363" cy="4321134"/>
          </a:xfrm>
          <a:prstGeom prst="rect">
            <a:avLst/>
          </a:prstGeom>
        </p:spPr>
      </p:pic>
    </p:spTree>
    <p:extLst>
      <p:ext uri="{BB962C8B-B14F-4D97-AF65-F5344CB8AC3E}">
        <p14:creationId xmlns:p14="http://schemas.microsoft.com/office/powerpoint/2010/main" val="2002092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barn(inVertical)">
                                      <p:cBhvr>
                                        <p:cTn id="14" dur="500"/>
                                        <p:tgtEl>
                                          <p:spTgt spid="24"/>
                                        </p:tgtEl>
                                      </p:cBhvr>
                                    </p:animEffect>
                                  </p:childTnLst>
                                </p:cTn>
                              </p:par>
                              <p:par>
                                <p:cTn id="15" presetID="16" presetClass="entr" presetSubtype="21"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1000"/>
                                        <p:tgtEl>
                                          <p:spTgt spid="26"/>
                                        </p:tgtEl>
                                      </p:cBhvr>
                                    </p:animEffect>
                                    <p:anim calcmode="lin" valueType="num">
                                      <p:cBhvr>
                                        <p:cTn id="23" dur="1000" fill="hold"/>
                                        <p:tgtEl>
                                          <p:spTgt spid="26"/>
                                        </p:tgtEl>
                                        <p:attrNameLst>
                                          <p:attrName>ppt_x</p:attrName>
                                        </p:attrNameLst>
                                      </p:cBhvr>
                                      <p:tavLst>
                                        <p:tav tm="0">
                                          <p:val>
                                            <p:strVal val="#ppt_x"/>
                                          </p:val>
                                        </p:tav>
                                        <p:tav tm="100000">
                                          <p:val>
                                            <p:strVal val="#ppt_x"/>
                                          </p:val>
                                        </p:tav>
                                      </p:tavLst>
                                    </p:anim>
                                    <p:anim calcmode="lin" valueType="num">
                                      <p:cBhvr>
                                        <p:cTn id="2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1000"/>
                                        <p:tgtEl>
                                          <p:spTgt spid="27"/>
                                        </p:tgtEl>
                                      </p:cBhvr>
                                    </p:animEffect>
                                    <p:anim calcmode="lin" valueType="num">
                                      <p:cBhvr>
                                        <p:cTn id="30" dur="1000" fill="hold"/>
                                        <p:tgtEl>
                                          <p:spTgt spid="27"/>
                                        </p:tgtEl>
                                        <p:attrNameLst>
                                          <p:attrName>ppt_x</p:attrName>
                                        </p:attrNameLst>
                                      </p:cBhvr>
                                      <p:tavLst>
                                        <p:tav tm="0">
                                          <p:val>
                                            <p:strVal val="#ppt_x"/>
                                          </p:val>
                                        </p:tav>
                                        <p:tav tm="100000">
                                          <p:val>
                                            <p:strVal val="#ppt_x"/>
                                          </p:val>
                                        </p:tav>
                                      </p:tavLst>
                                    </p:anim>
                                    <p:anim calcmode="lin" valueType="num">
                                      <p:cBhvr>
                                        <p:cTn id="3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5895067" y="3804590"/>
            <a:ext cx="11337018" cy="5129860"/>
            <a:chOff x="0" y="0"/>
            <a:chExt cx="2999863" cy="1357400"/>
          </a:xfrm>
        </p:grpSpPr>
        <p:sp>
          <p:nvSpPr>
            <p:cNvPr id="4" name="Freeform 4"/>
            <p:cNvSpPr/>
            <p:nvPr/>
          </p:nvSpPr>
          <p:spPr>
            <a:xfrm>
              <a:off x="92710" y="106680"/>
              <a:ext cx="2895723" cy="1238020"/>
            </a:xfrm>
            <a:custGeom>
              <a:avLst/>
              <a:gdLst/>
              <a:ahLst/>
              <a:cxnLst/>
              <a:rect l="l" t="t" r="r" b="b"/>
              <a:pathLst>
                <a:path w="2895723" h="1238020">
                  <a:moveTo>
                    <a:pt x="2869052" y="1048790"/>
                  </a:moveTo>
                  <a:cubicBezTo>
                    <a:pt x="2869052" y="1136420"/>
                    <a:pt x="2792852" y="1207541"/>
                    <a:pt x="2711573" y="1207541"/>
                  </a:cubicBezTo>
                  <a:lnTo>
                    <a:pt x="66040" y="1207541"/>
                  </a:lnTo>
                  <a:cubicBezTo>
                    <a:pt x="43180" y="1207541"/>
                    <a:pt x="20320" y="1202461"/>
                    <a:pt x="0" y="1193570"/>
                  </a:cubicBezTo>
                  <a:cubicBezTo>
                    <a:pt x="26670" y="1221511"/>
                    <a:pt x="63500" y="1238020"/>
                    <a:pt x="112583" y="1238020"/>
                  </a:cubicBezTo>
                  <a:lnTo>
                    <a:pt x="2749673" y="1238020"/>
                  </a:lnTo>
                  <a:cubicBezTo>
                    <a:pt x="2829683" y="1238020"/>
                    <a:pt x="2895723" y="1171981"/>
                    <a:pt x="2895723" y="1091970"/>
                  </a:cubicBezTo>
                  <a:lnTo>
                    <a:pt x="2895723" y="95250"/>
                  </a:lnTo>
                  <a:cubicBezTo>
                    <a:pt x="2895723" y="58420"/>
                    <a:pt x="2881752" y="25400"/>
                    <a:pt x="2860162" y="0"/>
                  </a:cubicBezTo>
                  <a:cubicBezTo>
                    <a:pt x="2866512" y="16510"/>
                    <a:pt x="2869052" y="34290"/>
                    <a:pt x="2869052" y="52070"/>
                  </a:cubicBezTo>
                  <a:lnTo>
                    <a:pt x="2869052" y="1048790"/>
                  </a:lnTo>
                  <a:close/>
                </a:path>
              </a:pathLst>
            </a:custGeom>
            <a:solidFill>
              <a:srgbClr val="704430"/>
            </a:solidFill>
          </p:spPr>
        </p:sp>
        <p:sp>
          <p:nvSpPr>
            <p:cNvPr id="5" name="Freeform 5"/>
            <p:cNvSpPr/>
            <p:nvPr/>
          </p:nvSpPr>
          <p:spPr>
            <a:xfrm>
              <a:off x="12700" y="12700"/>
              <a:ext cx="2935093" cy="1288821"/>
            </a:xfrm>
            <a:custGeom>
              <a:avLst/>
              <a:gdLst/>
              <a:ahLst/>
              <a:cxnLst/>
              <a:rect l="l" t="t" r="r" b="b"/>
              <a:pathLst>
                <a:path w="2935093" h="1288821">
                  <a:moveTo>
                    <a:pt x="146050" y="1288821"/>
                  </a:moveTo>
                  <a:lnTo>
                    <a:pt x="2789043" y="1288821"/>
                  </a:lnTo>
                  <a:cubicBezTo>
                    <a:pt x="2869053" y="1288821"/>
                    <a:pt x="2935093" y="1222780"/>
                    <a:pt x="2935093" y="1142770"/>
                  </a:cubicBezTo>
                  <a:lnTo>
                    <a:pt x="2935093" y="146050"/>
                  </a:lnTo>
                  <a:cubicBezTo>
                    <a:pt x="2935093" y="66040"/>
                    <a:pt x="2869053" y="0"/>
                    <a:pt x="2789043" y="0"/>
                  </a:cubicBezTo>
                  <a:lnTo>
                    <a:pt x="146050" y="0"/>
                  </a:lnTo>
                  <a:cubicBezTo>
                    <a:pt x="66040" y="0"/>
                    <a:pt x="0" y="66040"/>
                    <a:pt x="0" y="146050"/>
                  </a:cubicBezTo>
                  <a:lnTo>
                    <a:pt x="0" y="1142770"/>
                  </a:lnTo>
                  <a:cubicBezTo>
                    <a:pt x="0" y="1224050"/>
                    <a:pt x="66040" y="1288821"/>
                    <a:pt x="146050" y="1288821"/>
                  </a:cubicBezTo>
                  <a:close/>
                </a:path>
              </a:pathLst>
            </a:custGeom>
            <a:solidFill>
              <a:srgbClr val="FFF3ED"/>
            </a:solidFill>
          </p:spPr>
        </p:sp>
        <p:sp>
          <p:nvSpPr>
            <p:cNvPr id="6" name="Freeform 6"/>
            <p:cNvSpPr/>
            <p:nvPr/>
          </p:nvSpPr>
          <p:spPr>
            <a:xfrm>
              <a:off x="0" y="0"/>
              <a:ext cx="2999863" cy="1357400"/>
            </a:xfrm>
            <a:custGeom>
              <a:avLst/>
              <a:gdLst/>
              <a:ahLst/>
              <a:cxnLst/>
              <a:rect l="l" t="t" r="r" b="b"/>
              <a:pathLst>
                <a:path w="2999863" h="1357400">
                  <a:moveTo>
                    <a:pt x="2936363" y="74930"/>
                  </a:moveTo>
                  <a:cubicBezTo>
                    <a:pt x="2908423" y="30480"/>
                    <a:pt x="2858893" y="0"/>
                    <a:pt x="2801743" y="0"/>
                  </a:cubicBezTo>
                  <a:lnTo>
                    <a:pt x="158750" y="0"/>
                  </a:lnTo>
                  <a:cubicBezTo>
                    <a:pt x="71120" y="0"/>
                    <a:pt x="0" y="71120"/>
                    <a:pt x="0" y="158750"/>
                  </a:cubicBezTo>
                  <a:lnTo>
                    <a:pt x="0" y="1155470"/>
                  </a:lnTo>
                  <a:cubicBezTo>
                    <a:pt x="0" y="1207540"/>
                    <a:pt x="25400" y="1253260"/>
                    <a:pt x="63500" y="1282471"/>
                  </a:cubicBezTo>
                  <a:cubicBezTo>
                    <a:pt x="91440" y="1326921"/>
                    <a:pt x="140970" y="1357400"/>
                    <a:pt x="207881" y="1357400"/>
                  </a:cubicBezTo>
                  <a:lnTo>
                    <a:pt x="2841113" y="1357400"/>
                  </a:lnTo>
                  <a:cubicBezTo>
                    <a:pt x="2928743" y="1357400"/>
                    <a:pt x="2999863" y="1286281"/>
                    <a:pt x="2999863" y="1198650"/>
                  </a:cubicBezTo>
                  <a:lnTo>
                    <a:pt x="2999863" y="201930"/>
                  </a:lnTo>
                  <a:cubicBezTo>
                    <a:pt x="2999862" y="149860"/>
                    <a:pt x="2974462" y="104140"/>
                    <a:pt x="2936363" y="74930"/>
                  </a:cubicBezTo>
                  <a:close/>
                  <a:moveTo>
                    <a:pt x="12700" y="1155470"/>
                  </a:moveTo>
                  <a:lnTo>
                    <a:pt x="12700" y="158750"/>
                  </a:lnTo>
                  <a:cubicBezTo>
                    <a:pt x="12700" y="78740"/>
                    <a:pt x="78740" y="12700"/>
                    <a:pt x="158750" y="12700"/>
                  </a:cubicBezTo>
                  <a:lnTo>
                    <a:pt x="2801743" y="12700"/>
                  </a:lnTo>
                  <a:cubicBezTo>
                    <a:pt x="2881753" y="12700"/>
                    <a:pt x="2947793" y="78740"/>
                    <a:pt x="2947793" y="158750"/>
                  </a:cubicBezTo>
                  <a:lnTo>
                    <a:pt x="2947793" y="1155470"/>
                  </a:lnTo>
                  <a:cubicBezTo>
                    <a:pt x="2947793" y="1235480"/>
                    <a:pt x="2881753" y="1301521"/>
                    <a:pt x="2801743" y="1301521"/>
                  </a:cubicBezTo>
                  <a:lnTo>
                    <a:pt x="158750" y="1301521"/>
                  </a:lnTo>
                  <a:cubicBezTo>
                    <a:pt x="78740" y="1301521"/>
                    <a:pt x="12700" y="1236750"/>
                    <a:pt x="12700" y="1155470"/>
                  </a:cubicBezTo>
                  <a:close/>
                  <a:moveTo>
                    <a:pt x="2988433" y="1198650"/>
                  </a:moveTo>
                  <a:cubicBezTo>
                    <a:pt x="2988433" y="1278661"/>
                    <a:pt x="2921122" y="1344700"/>
                    <a:pt x="2841113" y="1344700"/>
                  </a:cubicBezTo>
                  <a:lnTo>
                    <a:pt x="207881" y="1344700"/>
                  </a:lnTo>
                  <a:cubicBezTo>
                    <a:pt x="157480" y="1344700"/>
                    <a:pt x="120650" y="1328190"/>
                    <a:pt x="93980" y="1300250"/>
                  </a:cubicBezTo>
                  <a:cubicBezTo>
                    <a:pt x="114300" y="1309140"/>
                    <a:pt x="135890" y="1314221"/>
                    <a:pt x="160020" y="1314221"/>
                  </a:cubicBezTo>
                  <a:lnTo>
                    <a:pt x="2803013" y="1314221"/>
                  </a:lnTo>
                  <a:cubicBezTo>
                    <a:pt x="2890643" y="1314221"/>
                    <a:pt x="2961763" y="1243100"/>
                    <a:pt x="2961763" y="1155470"/>
                  </a:cubicBezTo>
                  <a:lnTo>
                    <a:pt x="2961763" y="158750"/>
                  </a:lnTo>
                  <a:cubicBezTo>
                    <a:pt x="2961763" y="140970"/>
                    <a:pt x="2957953" y="123190"/>
                    <a:pt x="2952872" y="106680"/>
                  </a:cubicBezTo>
                  <a:cubicBezTo>
                    <a:pt x="2974463" y="132080"/>
                    <a:pt x="2988433" y="165100"/>
                    <a:pt x="2988433" y="201930"/>
                  </a:cubicBezTo>
                  <a:lnTo>
                    <a:pt x="2988433" y="1198650"/>
                  </a:lnTo>
                  <a:close/>
                </a:path>
              </a:pathLst>
            </a:custGeom>
            <a:solidFill>
              <a:srgbClr val="704430"/>
            </a:solidFill>
          </p:spPr>
        </p:sp>
      </p:grpSp>
      <p:grpSp>
        <p:nvGrpSpPr>
          <p:cNvPr id="7" name="Group 7"/>
          <p:cNvGrpSpPr/>
          <p:nvPr/>
        </p:nvGrpSpPr>
        <p:grpSpPr>
          <a:xfrm>
            <a:off x="5895067" y="1650179"/>
            <a:ext cx="11337018" cy="1320173"/>
            <a:chOff x="0" y="0"/>
            <a:chExt cx="16435575" cy="1913890"/>
          </a:xfrm>
        </p:grpSpPr>
        <p:sp>
          <p:nvSpPr>
            <p:cNvPr id="8" name="Freeform 8"/>
            <p:cNvSpPr/>
            <p:nvPr/>
          </p:nvSpPr>
          <p:spPr>
            <a:xfrm>
              <a:off x="0" y="0"/>
              <a:ext cx="16435575" cy="1913890"/>
            </a:xfrm>
            <a:custGeom>
              <a:avLst/>
              <a:gdLst/>
              <a:ahLst/>
              <a:cxnLst/>
              <a:rect l="l" t="t" r="r" b="b"/>
              <a:pathLst>
                <a:path w="16435575" h="1913890">
                  <a:moveTo>
                    <a:pt x="16435575" y="956945"/>
                  </a:moveTo>
                  <a:cubicBezTo>
                    <a:pt x="16435575" y="1485392"/>
                    <a:pt x="16007204" y="1913890"/>
                    <a:pt x="15478630" y="1913890"/>
                  </a:cubicBezTo>
                  <a:lnTo>
                    <a:pt x="956945" y="1913890"/>
                  </a:lnTo>
                  <a:cubicBezTo>
                    <a:pt x="428371" y="1913890"/>
                    <a:pt x="0" y="1485392"/>
                    <a:pt x="0" y="956945"/>
                  </a:cubicBezTo>
                  <a:cubicBezTo>
                    <a:pt x="0" y="428371"/>
                    <a:pt x="428371" y="0"/>
                    <a:pt x="956945" y="0"/>
                  </a:cubicBezTo>
                  <a:lnTo>
                    <a:pt x="15478630" y="0"/>
                  </a:lnTo>
                  <a:cubicBezTo>
                    <a:pt x="16007077" y="0"/>
                    <a:pt x="16435575" y="428371"/>
                    <a:pt x="16435575" y="956945"/>
                  </a:cubicBezTo>
                  <a:close/>
                </a:path>
              </a:pathLst>
            </a:custGeom>
            <a:solidFill>
              <a:srgbClr val="FFF3ED"/>
            </a:solidFill>
          </p:spPr>
        </p:sp>
      </p:grpSp>
      <p:sp>
        <p:nvSpPr>
          <p:cNvPr id="9" name="Freeform 9"/>
          <p:cNvSpPr/>
          <p:nvPr/>
        </p:nvSpPr>
        <p:spPr>
          <a:xfrm>
            <a:off x="6557729" y="1979062"/>
            <a:ext cx="535653" cy="606973"/>
          </a:xfrm>
          <a:custGeom>
            <a:avLst/>
            <a:gdLst/>
            <a:ahLst/>
            <a:cxnLst/>
            <a:rect l="l" t="t" r="r" b="b"/>
            <a:pathLst>
              <a:path w="535653" h="606973">
                <a:moveTo>
                  <a:pt x="0" y="0"/>
                </a:moveTo>
                <a:lnTo>
                  <a:pt x="535654" y="0"/>
                </a:lnTo>
                <a:lnTo>
                  <a:pt x="535654" y="606973"/>
                </a:lnTo>
                <a:lnTo>
                  <a:pt x="0" y="606973"/>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2" name="TextBox 12"/>
          <p:cNvSpPr txBox="1"/>
          <p:nvPr/>
        </p:nvSpPr>
        <p:spPr>
          <a:xfrm>
            <a:off x="7216155" y="1688279"/>
            <a:ext cx="9665663" cy="1107996"/>
          </a:xfrm>
          <a:prstGeom prst="rect">
            <a:avLst/>
          </a:prstGeom>
        </p:spPr>
        <p:txBody>
          <a:bodyPr wrap="square" lIns="0" tIns="0" rIns="0" bIns="0" rtlCol="0" anchor="t">
            <a:spAutoFit/>
          </a:bodyPr>
          <a:lstStyle/>
          <a:p>
            <a:pPr fontAlgn="base"/>
            <a:r>
              <a:rPr lang="vi-VN" sz="7200" b="1">
                <a:latin typeface="Times New Roman" panose="02020603050405020304" pitchFamily="18" charset="0"/>
                <a:cs typeface="Times New Roman" panose="02020603050405020304" pitchFamily="18" charset="0"/>
              </a:rPr>
              <a:t>d. Cách kết thúc truyện</a:t>
            </a:r>
            <a:endParaRPr lang="en-GB" sz="7200">
              <a:latin typeface="Times New Roman" panose="02020603050405020304" pitchFamily="18" charset="0"/>
              <a:cs typeface="Times New Roman" panose="02020603050405020304" pitchFamily="18" charset="0"/>
            </a:endParaRPr>
          </a:p>
        </p:txBody>
      </p:sp>
      <p:sp>
        <p:nvSpPr>
          <p:cNvPr id="13" name="TextBox 13"/>
          <p:cNvSpPr txBox="1"/>
          <p:nvPr/>
        </p:nvSpPr>
        <p:spPr>
          <a:xfrm>
            <a:off x="7125236" y="4522860"/>
            <a:ext cx="8876680" cy="3693319"/>
          </a:xfrm>
          <a:prstGeom prst="rect">
            <a:avLst/>
          </a:prstGeom>
        </p:spPr>
        <p:txBody>
          <a:bodyPr lIns="0" tIns="0" rIns="0" bIns="0" rtlCol="0" anchor="t">
            <a:spAutoFit/>
          </a:bodyPr>
          <a:lstStyle/>
          <a:p>
            <a:pPr algn="ctr"/>
            <a:r>
              <a:rPr lang="vi-VN" sz="6000">
                <a:latin typeface="Times New Roman" panose="02020603050405020304" pitchFamily="18" charset="0"/>
                <a:cs typeface="Times New Roman" panose="02020603050405020304" pitchFamily="18" charset="0"/>
              </a:rPr>
              <a:t>Chi tiết bất ngờ ở cuối truyện: </a:t>
            </a:r>
            <a:r>
              <a:rPr lang="vi-VN" sz="6000" i="1">
                <a:latin typeface="Times New Roman" panose="02020603050405020304" pitchFamily="18" charset="0"/>
                <a:cs typeface="Times New Roman" panose="02020603050405020304" pitchFamily="18" charset="0"/>
              </a:rPr>
              <a:t>“Con thấy các ông thi nhau nói khoác thì con cũng nói khoác chơi đấy ạ!</a:t>
            </a:r>
            <a:r>
              <a:rPr lang="vi-VN" sz="6000">
                <a:latin typeface="Times New Roman" panose="02020603050405020304" pitchFamily="18" charset="0"/>
                <a:cs typeface="Times New Roman" panose="02020603050405020304" pitchFamily="18" charset="0"/>
              </a:rPr>
              <a:t>”</a:t>
            </a:r>
            <a:r>
              <a:rPr lang="vi-VN" sz="6000" i="1">
                <a:latin typeface="Times New Roman" panose="02020603050405020304" pitchFamily="18" charset="0"/>
                <a:cs typeface="Times New Roman" panose="02020603050405020304" pitchFamily="18" charset="0"/>
              </a:rPr>
              <a:t> </a:t>
            </a:r>
            <a:endParaRPr lang="en-US" sz="5400">
              <a:solidFill>
                <a:srgbClr val="704430"/>
              </a:solidFill>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773" y="2970352"/>
            <a:ext cx="5912251" cy="5383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000"/>
                                        <p:tgtEl>
                                          <p:spTgt spid="3"/>
                                        </p:tgtEl>
                                      </p:cBhvr>
                                    </p:animEffect>
                                    <p:anim calcmode="lin" valueType="num">
                                      <p:cBhvr>
                                        <p:cTn id="30" dur="1000" fill="hold"/>
                                        <p:tgtEl>
                                          <p:spTgt spid="3"/>
                                        </p:tgtEl>
                                        <p:attrNameLst>
                                          <p:attrName>ppt_x</p:attrName>
                                        </p:attrNameLst>
                                      </p:cBhvr>
                                      <p:tavLst>
                                        <p:tav tm="0">
                                          <p:val>
                                            <p:strVal val="#ppt_x"/>
                                          </p:val>
                                        </p:tav>
                                        <p:tav tm="100000">
                                          <p:val>
                                            <p:strVal val="#ppt_x"/>
                                          </p:val>
                                        </p:tav>
                                      </p:tavLst>
                                    </p:anim>
                                    <p:anim calcmode="lin" valueType="num">
                                      <p:cBhvr>
                                        <p:cTn id="3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800663" y="2003917"/>
            <a:ext cx="8038537" cy="5469373"/>
            <a:chOff x="0" y="0"/>
            <a:chExt cx="1570252" cy="1580117"/>
          </a:xfrm>
        </p:grpSpPr>
        <p:sp>
          <p:nvSpPr>
            <p:cNvPr id="4" name="Freeform 4"/>
            <p:cNvSpPr/>
            <p:nvPr/>
          </p:nvSpPr>
          <p:spPr>
            <a:xfrm>
              <a:off x="92710" y="106680"/>
              <a:ext cx="1466112" cy="1460737"/>
            </a:xfrm>
            <a:custGeom>
              <a:avLst/>
              <a:gdLst/>
              <a:ahLst/>
              <a:cxnLst/>
              <a:rect l="l" t="t" r="r" b="b"/>
              <a:pathLst>
                <a:path w="1466112" h="1460737">
                  <a:moveTo>
                    <a:pt x="1439442" y="1271507"/>
                  </a:moveTo>
                  <a:cubicBezTo>
                    <a:pt x="1439442" y="1359137"/>
                    <a:pt x="1363242" y="1430257"/>
                    <a:pt x="1281962" y="1430257"/>
                  </a:cubicBezTo>
                  <a:lnTo>
                    <a:pt x="66040" y="1430257"/>
                  </a:lnTo>
                  <a:cubicBezTo>
                    <a:pt x="43180" y="1430257"/>
                    <a:pt x="20320" y="1425177"/>
                    <a:pt x="0" y="1416287"/>
                  </a:cubicBezTo>
                  <a:cubicBezTo>
                    <a:pt x="26670" y="1444227"/>
                    <a:pt x="63500" y="1460737"/>
                    <a:pt x="103471" y="1460737"/>
                  </a:cubicBezTo>
                  <a:lnTo>
                    <a:pt x="1320062" y="1460737"/>
                  </a:lnTo>
                  <a:cubicBezTo>
                    <a:pt x="1400072" y="1460737"/>
                    <a:pt x="1466112" y="1394697"/>
                    <a:pt x="1466112" y="1314687"/>
                  </a:cubicBezTo>
                  <a:lnTo>
                    <a:pt x="1466112" y="95250"/>
                  </a:lnTo>
                  <a:cubicBezTo>
                    <a:pt x="1466112" y="58420"/>
                    <a:pt x="1452142" y="25400"/>
                    <a:pt x="1430552" y="0"/>
                  </a:cubicBezTo>
                  <a:cubicBezTo>
                    <a:pt x="1436902" y="16510"/>
                    <a:pt x="1439442" y="34290"/>
                    <a:pt x="1439442" y="52070"/>
                  </a:cubicBezTo>
                  <a:lnTo>
                    <a:pt x="1439442" y="1271507"/>
                  </a:lnTo>
                  <a:close/>
                </a:path>
              </a:pathLst>
            </a:custGeom>
            <a:solidFill>
              <a:srgbClr val="704430"/>
            </a:solidFill>
          </p:spPr>
        </p:sp>
        <p:sp>
          <p:nvSpPr>
            <p:cNvPr id="5" name="Freeform 5"/>
            <p:cNvSpPr/>
            <p:nvPr/>
          </p:nvSpPr>
          <p:spPr>
            <a:xfrm>
              <a:off x="12700" y="12700"/>
              <a:ext cx="1505482" cy="1511537"/>
            </a:xfrm>
            <a:custGeom>
              <a:avLst/>
              <a:gdLst/>
              <a:ahLst/>
              <a:cxnLst/>
              <a:rect l="l" t="t" r="r" b="b"/>
              <a:pathLst>
                <a:path w="1505482" h="1511537">
                  <a:moveTo>
                    <a:pt x="146050" y="1511537"/>
                  </a:moveTo>
                  <a:lnTo>
                    <a:pt x="1359432" y="1511537"/>
                  </a:lnTo>
                  <a:cubicBezTo>
                    <a:pt x="1439442" y="1511537"/>
                    <a:pt x="1505482" y="1445497"/>
                    <a:pt x="1505482" y="1365487"/>
                  </a:cubicBezTo>
                  <a:lnTo>
                    <a:pt x="1505482" y="146050"/>
                  </a:lnTo>
                  <a:cubicBezTo>
                    <a:pt x="1505482" y="66040"/>
                    <a:pt x="1439442" y="0"/>
                    <a:pt x="1359432" y="0"/>
                  </a:cubicBezTo>
                  <a:lnTo>
                    <a:pt x="146050" y="0"/>
                  </a:lnTo>
                  <a:cubicBezTo>
                    <a:pt x="66040" y="0"/>
                    <a:pt x="0" y="66040"/>
                    <a:pt x="0" y="146050"/>
                  </a:cubicBezTo>
                  <a:lnTo>
                    <a:pt x="0" y="1365487"/>
                  </a:lnTo>
                  <a:cubicBezTo>
                    <a:pt x="0" y="1446767"/>
                    <a:pt x="66040" y="1511537"/>
                    <a:pt x="146050" y="1511537"/>
                  </a:cubicBezTo>
                  <a:close/>
                </a:path>
              </a:pathLst>
            </a:custGeom>
            <a:solidFill>
              <a:srgbClr val="FFF3ED"/>
            </a:solidFill>
          </p:spPr>
        </p:sp>
        <p:sp>
          <p:nvSpPr>
            <p:cNvPr id="6" name="Freeform 6"/>
            <p:cNvSpPr/>
            <p:nvPr/>
          </p:nvSpPr>
          <p:spPr>
            <a:xfrm>
              <a:off x="0" y="0"/>
              <a:ext cx="1570252" cy="1580117"/>
            </a:xfrm>
            <a:custGeom>
              <a:avLst/>
              <a:gdLst/>
              <a:ahLst/>
              <a:cxnLst/>
              <a:rect l="l" t="t" r="r" b="b"/>
              <a:pathLst>
                <a:path w="1570252" h="1580117">
                  <a:moveTo>
                    <a:pt x="1506752" y="74930"/>
                  </a:moveTo>
                  <a:cubicBezTo>
                    <a:pt x="1478812" y="30480"/>
                    <a:pt x="1429282" y="0"/>
                    <a:pt x="1372132" y="0"/>
                  </a:cubicBezTo>
                  <a:lnTo>
                    <a:pt x="158750" y="0"/>
                  </a:lnTo>
                  <a:cubicBezTo>
                    <a:pt x="71120" y="0"/>
                    <a:pt x="0" y="71120"/>
                    <a:pt x="0" y="158750"/>
                  </a:cubicBezTo>
                  <a:lnTo>
                    <a:pt x="0" y="1378187"/>
                  </a:lnTo>
                  <a:cubicBezTo>
                    <a:pt x="0" y="1430257"/>
                    <a:pt x="25400" y="1475977"/>
                    <a:pt x="63500" y="1505187"/>
                  </a:cubicBezTo>
                  <a:cubicBezTo>
                    <a:pt x="91440" y="1549637"/>
                    <a:pt x="140970" y="1580117"/>
                    <a:pt x="197347" y="1580117"/>
                  </a:cubicBezTo>
                  <a:lnTo>
                    <a:pt x="1411502" y="1580117"/>
                  </a:lnTo>
                  <a:cubicBezTo>
                    <a:pt x="1499132" y="1580117"/>
                    <a:pt x="1570252" y="1508997"/>
                    <a:pt x="1570252" y="1421367"/>
                  </a:cubicBezTo>
                  <a:lnTo>
                    <a:pt x="1570252" y="201930"/>
                  </a:lnTo>
                  <a:cubicBezTo>
                    <a:pt x="1570252" y="149860"/>
                    <a:pt x="1544852" y="104140"/>
                    <a:pt x="1506752" y="74930"/>
                  </a:cubicBezTo>
                  <a:close/>
                  <a:moveTo>
                    <a:pt x="12700" y="1378187"/>
                  </a:moveTo>
                  <a:lnTo>
                    <a:pt x="12700" y="158750"/>
                  </a:lnTo>
                  <a:cubicBezTo>
                    <a:pt x="12700" y="78740"/>
                    <a:pt x="78740" y="12700"/>
                    <a:pt x="158750" y="12700"/>
                  </a:cubicBezTo>
                  <a:lnTo>
                    <a:pt x="1372132" y="12700"/>
                  </a:lnTo>
                  <a:cubicBezTo>
                    <a:pt x="1452142" y="12700"/>
                    <a:pt x="1518182" y="78740"/>
                    <a:pt x="1518182" y="158750"/>
                  </a:cubicBezTo>
                  <a:lnTo>
                    <a:pt x="1518182" y="1378187"/>
                  </a:lnTo>
                  <a:cubicBezTo>
                    <a:pt x="1518182" y="1458197"/>
                    <a:pt x="1452142" y="1524237"/>
                    <a:pt x="1372132" y="1524237"/>
                  </a:cubicBezTo>
                  <a:lnTo>
                    <a:pt x="158750" y="1524237"/>
                  </a:lnTo>
                  <a:cubicBezTo>
                    <a:pt x="78740" y="1524237"/>
                    <a:pt x="12700" y="1459467"/>
                    <a:pt x="12700" y="1378187"/>
                  </a:cubicBezTo>
                  <a:close/>
                  <a:moveTo>
                    <a:pt x="1558822" y="1421367"/>
                  </a:moveTo>
                  <a:cubicBezTo>
                    <a:pt x="1558822" y="1501377"/>
                    <a:pt x="1491512" y="1567417"/>
                    <a:pt x="1411502" y="1567417"/>
                  </a:cubicBezTo>
                  <a:lnTo>
                    <a:pt x="197347" y="1567417"/>
                  </a:lnTo>
                  <a:cubicBezTo>
                    <a:pt x="157480" y="1567417"/>
                    <a:pt x="120650" y="1550906"/>
                    <a:pt x="93980" y="1522967"/>
                  </a:cubicBezTo>
                  <a:cubicBezTo>
                    <a:pt x="114300" y="1531856"/>
                    <a:pt x="135890" y="1536937"/>
                    <a:pt x="160020" y="1536937"/>
                  </a:cubicBezTo>
                  <a:lnTo>
                    <a:pt x="1373402" y="1536937"/>
                  </a:lnTo>
                  <a:cubicBezTo>
                    <a:pt x="1461032" y="1536937"/>
                    <a:pt x="1532152" y="1465817"/>
                    <a:pt x="1532152" y="1378187"/>
                  </a:cubicBezTo>
                  <a:lnTo>
                    <a:pt x="1532152" y="158750"/>
                  </a:lnTo>
                  <a:cubicBezTo>
                    <a:pt x="1532152" y="140970"/>
                    <a:pt x="1528342" y="123190"/>
                    <a:pt x="1523262" y="106680"/>
                  </a:cubicBezTo>
                  <a:cubicBezTo>
                    <a:pt x="1544852" y="132080"/>
                    <a:pt x="1558822" y="165100"/>
                    <a:pt x="1558822" y="201930"/>
                  </a:cubicBezTo>
                  <a:lnTo>
                    <a:pt x="1558822" y="1421367"/>
                  </a:lnTo>
                  <a:close/>
                </a:path>
              </a:pathLst>
            </a:custGeom>
            <a:solidFill>
              <a:srgbClr val="704430"/>
            </a:solidFill>
          </p:spPr>
        </p:sp>
      </p:grpSp>
      <p:sp>
        <p:nvSpPr>
          <p:cNvPr id="7" name="Freeform 7"/>
          <p:cNvSpPr/>
          <p:nvPr/>
        </p:nvSpPr>
        <p:spPr>
          <a:xfrm>
            <a:off x="12978068" y="482494"/>
            <a:ext cx="4281232" cy="3829757"/>
          </a:xfrm>
          <a:custGeom>
            <a:avLst/>
            <a:gdLst/>
            <a:ahLst/>
            <a:cxnLst/>
            <a:rect l="l" t="t" r="r" b="b"/>
            <a:pathLst>
              <a:path w="4281232" h="3829757">
                <a:moveTo>
                  <a:pt x="0" y="0"/>
                </a:moveTo>
                <a:lnTo>
                  <a:pt x="4281232" y="0"/>
                </a:lnTo>
                <a:lnTo>
                  <a:pt x="4281232" y="3829757"/>
                </a:lnTo>
                <a:lnTo>
                  <a:pt x="0" y="3829757"/>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nvGrpSpPr>
          <p:cNvPr id="12" name="Group 12"/>
          <p:cNvGrpSpPr/>
          <p:nvPr/>
        </p:nvGrpSpPr>
        <p:grpSpPr>
          <a:xfrm>
            <a:off x="9190279" y="4349312"/>
            <a:ext cx="8640521" cy="5469373"/>
            <a:chOff x="0" y="0"/>
            <a:chExt cx="1570252" cy="1580117"/>
          </a:xfrm>
        </p:grpSpPr>
        <p:sp>
          <p:nvSpPr>
            <p:cNvPr id="13" name="Freeform 13"/>
            <p:cNvSpPr/>
            <p:nvPr/>
          </p:nvSpPr>
          <p:spPr>
            <a:xfrm>
              <a:off x="92710" y="106680"/>
              <a:ext cx="1466112" cy="1460737"/>
            </a:xfrm>
            <a:custGeom>
              <a:avLst/>
              <a:gdLst/>
              <a:ahLst/>
              <a:cxnLst/>
              <a:rect l="l" t="t" r="r" b="b"/>
              <a:pathLst>
                <a:path w="1466112" h="1460737">
                  <a:moveTo>
                    <a:pt x="1439442" y="1271507"/>
                  </a:moveTo>
                  <a:cubicBezTo>
                    <a:pt x="1439442" y="1359137"/>
                    <a:pt x="1363242" y="1430257"/>
                    <a:pt x="1281962" y="1430257"/>
                  </a:cubicBezTo>
                  <a:lnTo>
                    <a:pt x="66040" y="1430257"/>
                  </a:lnTo>
                  <a:cubicBezTo>
                    <a:pt x="43180" y="1430257"/>
                    <a:pt x="20320" y="1425177"/>
                    <a:pt x="0" y="1416287"/>
                  </a:cubicBezTo>
                  <a:cubicBezTo>
                    <a:pt x="26670" y="1444227"/>
                    <a:pt x="63500" y="1460737"/>
                    <a:pt x="103471" y="1460737"/>
                  </a:cubicBezTo>
                  <a:lnTo>
                    <a:pt x="1320062" y="1460737"/>
                  </a:lnTo>
                  <a:cubicBezTo>
                    <a:pt x="1400072" y="1460737"/>
                    <a:pt x="1466112" y="1394697"/>
                    <a:pt x="1466112" y="1314687"/>
                  </a:cubicBezTo>
                  <a:lnTo>
                    <a:pt x="1466112" y="95250"/>
                  </a:lnTo>
                  <a:cubicBezTo>
                    <a:pt x="1466112" y="58420"/>
                    <a:pt x="1452142" y="25400"/>
                    <a:pt x="1430552" y="0"/>
                  </a:cubicBezTo>
                  <a:cubicBezTo>
                    <a:pt x="1436902" y="16510"/>
                    <a:pt x="1439442" y="34290"/>
                    <a:pt x="1439442" y="52070"/>
                  </a:cubicBezTo>
                  <a:lnTo>
                    <a:pt x="1439442" y="1271507"/>
                  </a:lnTo>
                  <a:close/>
                </a:path>
              </a:pathLst>
            </a:custGeom>
            <a:solidFill>
              <a:srgbClr val="704430"/>
            </a:solidFill>
          </p:spPr>
        </p:sp>
        <p:sp>
          <p:nvSpPr>
            <p:cNvPr id="14" name="Freeform 14"/>
            <p:cNvSpPr/>
            <p:nvPr/>
          </p:nvSpPr>
          <p:spPr>
            <a:xfrm>
              <a:off x="12700" y="12700"/>
              <a:ext cx="1505482" cy="1511537"/>
            </a:xfrm>
            <a:custGeom>
              <a:avLst/>
              <a:gdLst/>
              <a:ahLst/>
              <a:cxnLst/>
              <a:rect l="l" t="t" r="r" b="b"/>
              <a:pathLst>
                <a:path w="1505482" h="1511537">
                  <a:moveTo>
                    <a:pt x="146050" y="1511537"/>
                  </a:moveTo>
                  <a:lnTo>
                    <a:pt x="1359432" y="1511537"/>
                  </a:lnTo>
                  <a:cubicBezTo>
                    <a:pt x="1439442" y="1511537"/>
                    <a:pt x="1505482" y="1445497"/>
                    <a:pt x="1505482" y="1365487"/>
                  </a:cubicBezTo>
                  <a:lnTo>
                    <a:pt x="1505482" y="146050"/>
                  </a:lnTo>
                  <a:cubicBezTo>
                    <a:pt x="1505482" y="66040"/>
                    <a:pt x="1439442" y="0"/>
                    <a:pt x="1359432" y="0"/>
                  </a:cubicBezTo>
                  <a:lnTo>
                    <a:pt x="146050" y="0"/>
                  </a:lnTo>
                  <a:cubicBezTo>
                    <a:pt x="66040" y="0"/>
                    <a:pt x="0" y="66040"/>
                    <a:pt x="0" y="146050"/>
                  </a:cubicBezTo>
                  <a:lnTo>
                    <a:pt x="0" y="1365487"/>
                  </a:lnTo>
                  <a:cubicBezTo>
                    <a:pt x="0" y="1446767"/>
                    <a:pt x="66040" y="1511537"/>
                    <a:pt x="146050" y="1511537"/>
                  </a:cubicBezTo>
                  <a:close/>
                </a:path>
              </a:pathLst>
            </a:custGeom>
            <a:solidFill>
              <a:srgbClr val="B9DDBF"/>
            </a:solidFill>
          </p:spPr>
        </p:sp>
        <p:sp>
          <p:nvSpPr>
            <p:cNvPr id="15" name="Freeform 15"/>
            <p:cNvSpPr/>
            <p:nvPr/>
          </p:nvSpPr>
          <p:spPr>
            <a:xfrm>
              <a:off x="0" y="0"/>
              <a:ext cx="1570252" cy="1580117"/>
            </a:xfrm>
            <a:custGeom>
              <a:avLst/>
              <a:gdLst/>
              <a:ahLst/>
              <a:cxnLst/>
              <a:rect l="l" t="t" r="r" b="b"/>
              <a:pathLst>
                <a:path w="1570252" h="1580117">
                  <a:moveTo>
                    <a:pt x="1506752" y="74930"/>
                  </a:moveTo>
                  <a:cubicBezTo>
                    <a:pt x="1478812" y="30480"/>
                    <a:pt x="1429282" y="0"/>
                    <a:pt x="1372132" y="0"/>
                  </a:cubicBezTo>
                  <a:lnTo>
                    <a:pt x="158750" y="0"/>
                  </a:lnTo>
                  <a:cubicBezTo>
                    <a:pt x="71120" y="0"/>
                    <a:pt x="0" y="71120"/>
                    <a:pt x="0" y="158750"/>
                  </a:cubicBezTo>
                  <a:lnTo>
                    <a:pt x="0" y="1378187"/>
                  </a:lnTo>
                  <a:cubicBezTo>
                    <a:pt x="0" y="1430257"/>
                    <a:pt x="25400" y="1475977"/>
                    <a:pt x="63500" y="1505187"/>
                  </a:cubicBezTo>
                  <a:cubicBezTo>
                    <a:pt x="91440" y="1549637"/>
                    <a:pt x="140970" y="1580117"/>
                    <a:pt x="197347" y="1580117"/>
                  </a:cubicBezTo>
                  <a:lnTo>
                    <a:pt x="1411502" y="1580117"/>
                  </a:lnTo>
                  <a:cubicBezTo>
                    <a:pt x="1499132" y="1580117"/>
                    <a:pt x="1570252" y="1508997"/>
                    <a:pt x="1570252" y="1421367"/>
                  </a:cubicBezTo>
                  <a:lnTo>
                    <a:pt x="1570252" y="201930"/>
                  </a:lnTo>
                  <a:cubicBezTo>
                    <a:pt x="1570252" y="149860"/>
                    <a:pt x="1544852" y="104140"/>
                    <a:pt x="1506752" y="74930"/>
                  </a:cubicBezTo>
                  <a:close/>
                  <a:moveTo>
                    <a:pt x="12700" y="1378187"/>
                  </a:moveTo>
                  <a:lnTo>
                    <a:pt x="12700" y="158750"/>
                  </a:lnTo>
                  <a:cubicBezTo>
                    <a:pt x="12700" y="78740"/>
                    <a:pt x="78740" y="12700"/>
                    <a:pt x="158750" y="12700"/>
                  </a:cubicBezTo>
                  <a:lnTo>
                    <a:pt x="1372132" y="12700"/>
                  </a:lnTo>
                  <a:cubicBezTo>
                    <a:pt x="1452142" y="12700"/>
                    <a:pt x="1518182" y="78740"/>
                    <a:pt x="1518182" y="158750"/>
                  </a:cubicBezTo>
                  <a:lnTo>
                    <a:pt x="1518182" y="1378187"/>
                  </a:lnTo>
                  <a:cubicBezTo>
                    <a:pt x="1518182" y="1458197"/>
                    <a:pt x="1452142" y="1524237"/>
                    <a:pt x="1372132" y="1524237"/>
                  </a:cubicBezTo>
                  <a:lnTo>
                    <a:pt x="158750" y="1524237"/>
                  </a:lnTo>
                  <a:cubicBezTo>
                    <a:pt x="78740" y="1524237"/>
                    <a:pt x="12700" y="1459467"/>
                    <a:pt x="12700" y="1378187"/>
                  </a:cubicBezTo>
                  <a:close/>
                  <a:moveTo>
                    <a:pt x="1558822" y="1421367"/>
                  </a:moveTo>
                  <a:cubicBezTo>
                    <a:pt x="1558822" y="1501377"/>
                    <a:pt x="1491512" y="1567417"/>
                    <a:pt x="1411502" y="1567417"/>
                  </a:cubicBezTo>
                  <a:lnTo>
                    <a:pt x="197347" y="1567417"/>
                  </a:lnTo>
                  <a:cubicBezTo>
                    <a:pt x="157480" y="1567417"/>
                    <a:pt x="120650" y="1550906"/>
                    <a:pt x="93980" y="1522967"/>
                  </a:cubicBezTo>
                  <a:cubicBezTo>
                    <a:pt x="114300" y="1531856"/>
                    <a:pt x="135890" y="1536937"/>
                    <a:pt x="160020" y="1536937"/>
                  </a:cubicBezTo>
                  <a:lnTo>
                    <a:pt x="1373402" y="1536937"/>
                  </a:lnTo>
                  <a:cubicBezTo>
                    <a:pt x="1461032" y="1536937"/>
                    <a:pt x="1532152" y="1465817"/>
                    <a:pt x="1532152" y="1378187"/>
                  </a:cubicBezTo>
                  <a:lnTo>
                    <a:pt x="1532152" y="158750"/>
                  </a:lnTo>
                  <a:cubicBezTo>
                    <a:pt x="1532152" y="140970"/>
                    <a:pt x="1528342" y="123190"/>
                    <a:pt x="1523262" y="106680"/>
                  </a:cubicBezTo>
                  <a:cubicBezTo>
                    <a:pt x="1544852" y="132080"/>
                    <a:pt x="1558822" y="165100"/>
                    <a:pt x="1558822" y="201930"/>
                  </a:cubicBezTo>
                  <a:lnTo>
                    <a:pt x="1558822" y="1421367"/>
                  </a:lnTo>
                  <a:close/>
                </a:path>
              </a:pathLst>
            </a:custGeom>
            <a:solidFill>
              <a:srgbClr val="704430"/>
            </a:solidFill>
          </p:spPr>
        </p:sp>
      </p:grpSp>
      <p:grpSp>
        <p:nvGrpSpPr>
          <p:cNvPr id="16" name="Group 16"/>
          <p:cNvGrpSpPr/>
          <p:nvPr/>
        </p:nvGrpSpPr>
        <p:grpSpPr>
          <a:xfrm>
            <a:off x="1154126" y="2368711"/>
            <a:ext cx="4618304" cy="823276"/>
            <a:chOff x="0" y="0"/>
            <a:chExt cx="10736290" cy="1913890"/>
          </a:xfrm>
        </p:grpSpPr>
        <p:sp>
          <p:nvSpPr>
            <p:cNvPr id="17" name="Freeform 17"/>
            <p:cNvSpPr/>
            <p:nvPr/>
          </p:nvSpPr>
          <p:spPr>
            <a:xfrm>
              <a:off x="0" y="0"/>
              <a:ext cx="10736290" cy="1913890"/>
            </a:xfrm>
            <a:custGeom>
              <a:avLst/>
              <a:gdLst/>
              <a:ahLst/>
              <a:cxnLst/>
              <a:rect l="l" t="t" r="r" b="b"/>
              <a:pathLst>
                <a:path w="10736290" h="1913890">
                  <a:moveTo>
                    <a:pt x="10736290" y="956945"/>
                  </a:moveTo>
                  <a:cubicBezTo>
                    <a:pt x="10736290" y="1485392"/>
                    <a:pt x="10307919" y="1913890"/>
                    <a:pt x="9779345" y="1913890"/>
                  </a:cubicBezTo>
                  <a:lnTo>
                    <a:pt x="956945" y="1913890"/>
                  </a:lnTo>
                  <a:cubicBezTo>
                    <a:pt x="428371" y="1913890"/>
                    <a:pt x="0" y="1485392"/>
                    <a:pt x="0" y="956945"/>
                  </a:cubicBezTo>
                  <a:cubicBezTo>
                    <a:pt x="0" y="428371"/>
                    <a:pt x="428371" y="0"/>
                    <a:pt x="956945" y="0"/>
                  </a:cubicBezTo>
                  <a:lnTo>
                    <a:pt x="9779345" y="0"/>
                  </a:lnTo>
                  <a:cubicBezTo>
                    <a:pt x="10307793" y="0"/>
                    <a:pt x="10736290" y="428371"/>
                    <a:pt x="10736290" y="956945"/>
                  </a:cubicBezTo>
                  <a:close/>
                </a:path>
              </a:pathLst>
            </a:custGeom>
            <a:solidFill>
              <a:srgbClr val="F8CDA2"/>
            </a:solidFill>
          </p:spPr>
        </p:sp>
      </p:grpSp>
      <p:grpSp>
        <p:nvGrpSpPr>
          <p:cNvPr id="20" name="Group 20"/>
          <p:cNvGrpSpPr/>
          <p:nvPr/>
        </p:nvGrpSpPr>
        <p:grpSpPr>
          <a:xfrm>
            <a:off x="10459796" y="4645082"/>
            <a:ext cx="4618304" cy="823276"/>
            <a:chOff x="0" y="0"/>
            <a:chExt cx="10736290" cy="1913890"/>
          </a:xfrm>
        </p:grpSpPr>
        <p:sp>
          <p:nvSpPr>
            <p:cNvPr id="21" name="Freeform 21"/>
            <p:cNvSpPr/>
            <p:nvPr/>
          </p:nvSpPr>
          <p:spPr>
            <a:xfrm>
              <a:off x="0" y="0"/>
              <a:ext cx="10736290" cy="1913890"/>
            </a:xfrm>
            <a:custGeom>
              <a:avLst/>
              <a:gdLst/>
              <a:ahLst/>
              <a:cxnLst/>
              <a:rect l="l" t="t" r="r" b="b"/>
              <a:pathLst>
                <a:path w="10736290" h="1913890">
                  <a:moveTo>
                    <a:pt x="10736290" y="956945"/>
                  </a:moveTo>
                  <a:cubicBezTo>
                    <a:pt x="10736290" y="1485392"/>
                    <a:pt x="10307919" y="1913890"/>
                    <a:pt x="9779345" y="1913890"/>
                  </a:cubicBezTo>
                  <a:lnTo>
                    <a:pt x="956945" y="1913890"/>
                  </a:lnTo>
                  <a:cubicBezTo>
                    <a:pt x="428371" y="1913890"/>
                    <a:pt x="0" y="1485392"/>
                    <a:pt x="0" y="956945"/>
                  </a:cubicBezTo>
                  <a:cubicBezTo>
                    <a:pt x="0" y="428371"/>
                    <a:pt x="428371" y="0"/>
                    <a:pt x="956945" y="0"/>
                  </a:cubicBezTo>
                  <a:lnTo>
                    <a:pt x="9779345" y="0"/>
                  </a:lnTo>
                  <a:cubicBezTo>
                    <a:pt x="10307793" y="0"/>
                    <a:pt x="10736290" y="428371"/>
                    <a:pt x="10736290" y="956945"/>
                  </a:cubicBezTo>
                  <a:close/>
                </a:path>
              </a:pathLst>
            </a:custGeom>
            <a:solidFill>
              <a:srgbClr val="FFF3ED"/>
            </a:solidFill>
          </p:spPr>
        </p:sp>
      </p:grpSp>
      <p:sp>
        <p:nvSpPr>
          <p:cNvPr id="22" name="Freeform 22"/>
          <p:cNvSpPr/>
          <p:nvPr/>
        </p:nvSpPr>
        <p:spPr>
          <a:xfrm>
            <a:off x="5049569" y="2558472"/>
            <a:ext cx="336487" cy="381288"/>
          </a:xfrm>
          <a:custGeom>
            <a:avLst/>
            <a:gdLst/>
            <a:ahLst/>
            <a:cxnLst/>
            <a:rect l="l" t="t" r="r" b="b"/>
            <a:pathLst>
              <a:path w="336487" h="381288">
                <a:moveTo>
                  <a:pt x="0" y="0"/>
                </a:moveTo>
                <a:lnTo>
                  <a:pt x="336487" y="0"/>
                </a:lnTo>
                <a:lnTo>
                  <a:pt x="336487" y="381288"/>
                </a:lnTo>
                <a:lnTo>
                  <a:pt x="0" y="381288"/>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4" name="Freeform 24"/>
          <p:cNvSpPr/>
          <p:nvPr/>
        </p:nvSpPr>
        <p:spPr>
          <a:xfrm>
            <a:off x="14291318" y="4903867"/>
            <a:ext cx="336487" cy="381288"/>
          </a:xfrm>
          <a:custGeom>
            <a:avLst/>
            <a:gdLst/>
            <a:ahLst/>
            <a:cxnLst/>
            <a:rect l="l" t="t" r="r" b="b"/>
            <a:pathLst>
              <a:path w="336487" h="381288">
                <a:moveTo>
                  <a:pt x="0" y="0"/>
                </a:moveTo>
                <a:lnTo>
                  <a:pt x="336487" y="0"/>
                </a:lnTo>
                <a:lnTo>
                  <a:pt x="336487" y="381288"/>
                </a:lnTo>
                <a:lnTo>
                  <a:pt x="0" y="381288"/>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5" name="Freeform 25"/>
          <p:cNvSpPr/>
          <p:nvPr/>
        </p:nvSpPr>
        <p:spPr>
          <a:xfrm flipH="1">
            <a:off x="1425390" y="6808475"/>
            <a:ext cx="3453871" cy="3590981"/>
          </a:xfrm>
          <a:custGeom>
            <a:avLst/>
            <a:gdLst/>
            <a:ahLst/>
            <a:cxnLst/>
            <a:rect l="l" t="t" r="r" b="b"/>
            <a:pathLst>
              <a:path w="3453871" h="3590981">
                <a:moveTo>
                  <a:pt x="3453871" y="0"/>
                </a:moveTo>
                <a:lnTo>
                  <a:pt x="0" y="0"/>
                </a:lnTo>
                <a:lnTo>
                  <a:pt x="0" y="3590981"/>
                </a:lnTo>
                <a:lnTo>
                  <a:pt x="3453871" y="3590981"/>
                </a:lnTo>
                <a:lnTo>
                  <a:pt x="3453871"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26" name="TextBox 26"/>
          <p:cNvSpPr txBox="1"/>
          <p:nvPr/>
        </p:nvSpPr>
        <p:spPr>
          <a:xfrm>
            <a:off x="1922174" y="2657594"/>
            <a:ext cx="3082207" cy="468911"/>
          </a:xfrm>
          <a:prstGeom prst="rect">
            <a:avLst/>
          </a:prstGeom>
        </p:spPr>
        <p:txBody>
          <a:bodyPr lIns="0" tIns="0" rIns="0" bIns="0" rtlCol="0" anchor="t">
            <a:spAutoFit/>
          </a:bodyPr>
          <a:lstStyle/>
          <a:p>
            <a:pPr algn="ctr">
              <a:lnSpc>
                <a:spcPts val="2999"/>
              </a:lnSpc>
            </a:pPr>
            <a:r>
              <a:rPr lang="vi-VN" sz="6000" b="1">
                <a:latin typeface="Times New Roman" panose="02020603050405020304" pitchFamily="18" charset="0"/>
                <a:cs typeface="Times New Roman" panose="02020603050405020304" pitchFamily="18" charset="0"/>
              </a:rPr>
              <a:t>Ý nghĩa</a:t>
            </a:r>
            <a:endParaRPr lang="en-US" sz="5400">
              <a:solidFill>
                <a:srgbClr val="704430"/>
              </a:solidFill>
              <a:latin typeface="Times New Roman" panose="02020603050405020304" pitchFamily="18" charset="0"/>
              <a:cs typeface="Times New Roman" panose="02020603050405020304" pitchFamily="18" charset="0"/>
            </a:endParaRPr>
          </a:p>
        </p:txBody>
      </p:sp>
      <p:sp>
        <p:nvSpPr>
          <p:cNvPr id="28" name="TextBox 28"/>
          <p:cNvSpPr txBox="1"/>
          <p:nvPr/>
        </p:nvSpPr>
        <p:spPr>
          <a:xfrm>
            <a:off x="10828405" y="4939310"/>
            <a:ext cx="3082207" cy="468911"/>
          </a:xfrm>
          <a:prstGeom prst="rect">
            <a:avLst/>
          </a:prstGeom>
        </p:spPr>
        <p:txBody>
          <a:bodyPr lIns="0" tIns="0" rIns="0" bIns="0" rtlCol="0" anchor="t">
            <a:spAutoFit/>
          </a:bodyPr>
          <a:lstStyle/>
          <a:p>
            <a:pPr algn="ctr">
              <a:lnSpc>
                <a:spcPts val="2999"/>
              </a:lnSpc>
            </a:pPr>
            <a:r>
              <a:rPr lang="vi-VN" sz="6000" b="1">
                <a:latin typeface="Times New Roman" panose="02020603050405020304" pitchFamily="18" charset="0"/>
                <a:cs typeface="Times New Roman" panose="02020603050405020304" pitchFamily="18" charset="0"/>
              </a:rPr>
              <a:t>Bài học</a:t>
            </a:r>
            <a:endParaRPr lang="en-US" sz="5400">
              <a:solidFill>
                <a:srgbClr val="704430"/>
              </a:solidFill>
              <a:latin typeface="Times New Roman" panose="02020603050405020304" pitchFamily="18" charset="0"/>
              <a:cs typeface="Times New Roman" panose="02020603050405020304" pitchFamily="18" charset="0"/>
            </a:endParaRPr>
          </a:p>
        </p:txBody>
      </p:sp>
      <p:sp>
        <p:nvSpPr>
          <p:cNvPr id="29" name="TextBox 29"/>
          <p:cNvSpPr txBox="1"/>
          <p:nvPr/>
        </p:nvSpPr>
        <p:spPr>
          <a:xfrm>
            <a:off x="1400990" y="3357219"/>
            <a:ext cx="6707454" cy="3693319"/>
          </a:xfrm>
          <a:prstGeom prst="rect">
            <a:avLst/>
          </a:prstGeom>
        </p:spPr>
        <p:txBody>
          <a:bodyPr wrap="square" lIns="0" tIns="0" rIns="0" bIns="0" rtlCol="0" anchor="t">
            <a:spAutoFit/>
          </a:bodyPr>
          <a:lstStyle/>
          <a:p>
            <a:pPr algn="just">
              <a:lnSpc>
                <a:spcPts val="4800"/>
              </a:lnSpc>
            </a:pPr>
            <a:r>
              <a:rPr lang="vi-VN" sz="3200">
                <a:latin typeface="Times New Roman" panose="02020603050405020304" pitchFamily="18" charset="0"/>
                <a:cs typeface="Times New Roman" panose="02020603050405020304" pitchFamily="18" charset="0"/>
              </a:rPr>
              <a:t>Văn bản dùng tiếng cười để phê phán, châm biếm, đả kích thói hư tật xấu của con người. Đó là thói khoác lác, một hiện tượng phổ biến trong xã hội. Đôi khi thành trào lưu, đua nhau khoác lác như bốn ông quan trong câu chuyện.</a:t>
            </a:r>
            <a:endParaRPr lang="en-US" sz="3000">
              <a:solidFill>
                <a:srgbClr val="704430"/>
              </a:solidFill>
              <a:latin typeface="Times New Roman" panose="02020603050405020304" pitchFamily="18" charset="0"/>
              <a:cs typeface="Times New Roman" panose="02020603050405020304" pitchFamily="18" charset="0"/>
            </a:endParaRPr>
          </a:p>
        </p:txBody>
      </p:sp>
      <p:sp>
        <p:nvSpPr>
          <p:cNvPr id="30" name="TextBox 30"/>
          <p:cNvSpPr txBox="1"/>
          <p:nvPr/>
        </p:nvSpPr>
        <p:spPr>
          <a:xfrm>
            <a:off x="9684696" y="5793658"/>
            <a:ext cx="7574604" cy="3077766"/>
          </a:xfrm>
          <a:prstGeom prst="rect">
            <a:avLst/>
          </a:prstGeom>
        </p:spPr>
        <p:txBody>
          <a:bodyPr wrap="square" lIns="0" tIns="0" rIns="0" bIns="0" rtlCol="0" anchor="t">
            <a:spAutoFit/>
          </a:bodyPr>
          <a:lstStyle/>
          <a:p>
            <a:pPr algn="just">
              <a:lnSpc>
                <a:spcPts val="4800"/>
              </a:lnSpc>
            </a:pPr>
            <a:r>
              <a:rPr lang="vi-VN" sz="3200">
                <a:latin typeface="Times New Roman" panose="02020603050405020304" pitchFamily="18" charset="0"/>
                <a:cs typeface="Times New Roman" panose="02020603050405020304" pitchFamily="18" charset="0"/>
              </a:rPr>
              <a:t>Mỗi người hãy nhận thức rõ và cần phê phán thói khoác lác. Con người cần biết phân biệt lạc quan tếu mua vui với khoác lác, biết thận trọng trong lời ăn tiếng nói để không biến mình thành trò cười cho thiên hạ.</a:t>
            </a:r>
            <a:endParaRPr lang="en-US" sz="3000">
              <a:solidFill>
                <a:srgbClr val="704430"/>
              </a:solidFill>
              <a:latin typeface="Times New Roman" panose="02020603050405020304" pitchFamily="18" charset="0"/>
              <a:cs typeface="Times New Roman" panose="02020603050405020304" pitchFamily="18" charset="0"/>
            </a:endParaRPr>
          </a:p>
        </p:txBody>
      </p:sp>
      <p:sp>
        <p:nvSpPr>
          <p:cNvPr id="32" name="TextBox 32"/>
          <p:cNvSpPr txBox="1"/>
          <p:nvPr/>
        </p:nvSpPr>
        <p:spPr>
          <a:xfrm>
            <a:off x="3557805" y="390220"/>
            <a:ext cx="9147222" cy="1107996"/>
          </a:xfrm>
          <a:prstGeom prst="rect">
            <a:avLst/>
          </a:prstGeom>
        </p:spPr>
        <p:txBody>
          <a:bodyPr wrap="square" lIns="0" tIns="0" rIns="0" bIns="0" rtlCol="0" anchor="t">
            <a:spAutoFit/>
          </a:bodyPr>
          <a:lstStyle/>
          <a:p>
            <a:r>
              <a:rPr lang="vi-VN" sz="7200" b="1">
                <a:solidFill>
                  <a:schemeClr val="bg1"/>
                </a:solidFill>
                <a:latin typeface="Times New Roman" panose="02020603050405020304" pitchFamily="18" charset="0"/>
                <a:cs typeface="Times New Roman" panose="02020603050405020304" pitchFamily="18" charset="0"/>
              </a:rPr>
              <a:t>3. Ý nghĩa của văn bản</a:t>
            </a:r>
            <a:endParaRPr lang="en-GB" sz="720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9035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barn(inVertical)">
                                      <p:cBhvr>
                                        <p:cTn id="26" dur="500"/>
                                        <p:tgtEl>
                                          <p:spTgt spid="29"/>
                                        </p:tgtEl>
                                      </p:cBhvr>
                                    </p:animEffect>
                                  </p:childTnLst>
                                </p:cTn>
                              </p:par>
                              <p:par>
                                <p:cTn id="27" presetID="16" presetClass="entr" presetSubtype="21"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circle(in)">
                                      <p:cBhvr>
                                        <p:cTn id="34" dur="2000"/>
                                        <p:tgtEl>
                                          <p:spTgt spid="20"/>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circle(in)">
                                      <p:cBhvr>
                                        <p:cTn id="37" dur="20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circle(in)">
                                      <p:cBhvr>
                                        <p:cTn id="42" dur="2000"/>
                                        <p:tgtEl>
                                          <p:spTgt spid="30"/>
                                        </p:tgtEl>
                                      </p:cBhvr>
                                    </p:animEffect>
                                  </p:childTnLst>
                                </p:cTn>
                              </p:par>
                              <p:par>
                                <p:cTn id="43" presetID="6" presetClass="entr" presetSubtype="16"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circle(in)">
                                      <p:cBhvr>
                                        <p:cTn id="45"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P spid="29" grpId="0"/>
      <p:bldP spid="30" grpId="0"/>
      <p:bldP spid="3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9590314" y="959895"/>
            <a:ext cx="7277501" cy="1821405"/>
            <a:chOff x="0" y="0"/>
            <a:chExt cx="2102490" cy="1127575"/>
          </a:xfrm>
        </p:grpSpPr>
        <p:sp>
          <p:nvSpPr>
            <p:cNvPr id="4" name="Freeform 4"/>
            <p:cNvSpPr/>
            <p:nvPr/>
          </p:nvSpPr>
          <p:spPr>
            <a:xfrm>
              <a:off x="92710" y="106680"/>
              <a:ext cx="1998350" cy="1008195"/>
            </a:xfrm>
            <a:custGeom>
              <a:avLst/>
              <a:gdLst/>
              <a:ahLst/>
              <a:cxnLst/>
              <a:rect l="l" t="t" r="r" b="b"/>
              <a:pathLst>
                <a:path w="1998350" h="1008195">
                  <a:moveTo>
                    <a:pt x="1971679" y="818965"/>
                  </a:moveTo>
                  <a:cubicBezTo>
                    <a:pt x="1971679" y="906595"/>
                    <a:pt x="1895479" y="977715"/>
                    <a:pt x="1814200" y="977715"/>
                  </a:cubicBezTo>
                  <a:lnTo>
                    <a:pt x="66040" y="977715"/>
                  </a:lnTo>
                  <a:cubicBezTo>
                    <a:pt x="43180" y="977715"/>
                    <a:pt x="20320" y="972635"/>
                    <a:pt x="0" y="963745"/>
                  </a:cubicBezTo>
                  <a:cubicBezTo>
                    <a:pt x="26670" y="991685"/>
                    <a:pt x="63500" y="1008195"/>
                    <a:pt x="106864" y="1008195"/>
                  </a:cubicBezTo>
                  <a:lnTo>
                    <a:pt x="1852300" y="1008195"/>
                  </a:lnTo>
                  <a:cubicBezTo>
                    <a:pt x="1932310" y="1008195"/>
                    <a:pt x="1998350" y="942155"/>
                    <a:pt x="1998350" y="862145"/>
                  </a:cubicBezTo>
                  <a:lnTo>
                    <a:pt x="1998350" y="95250"/>
                  </a:lnTo>
                  <a:cubicBezTo>
                    <a:pt x="1998350" y="58420"/>
                    <a:pt x="1984379" y="25400"/>
                    <a:pt x="1962790" y="0"/>
                  </a:cubicBezTo>
                  <a:cubicBezTo>
                    <a:pt x="1969140" y="16510"/>
                    <a:pt x="1971679" y="34290"/>
                    <a:pt x="1971679" y="52070"/>
                  </a:cubicBezTo>
                  <a:lnTo>
                    <a:pt x="1971679" y="818965"/>
                  </a:lnTo>
                  <a:close/>
                </a:path>
              </a:pathLst>
            </a:custGeom>
            <a:solidFill>
              <a:srgbClr val="704430"/>
            </a:solidFill>
          </p:spPr>
        </p:sp>
        <p:sp>
          <p:nvSpPr>
            <p:cNvPr id="5" name="Freeform 5"/>
            <p:cNvSpPr/>
            <p:nvPr/>
          </p:nvSpPr>
          <p:spPr>
            <a:xfrm>
              <a:off x="12700" y="12700"/>
              <a:ext cx="2037720" cy="1058995"/>
            </a:xfrm>
            <a:custGeom>
              <a:avLst/>
              <a:gdLst/>
              <a:ahLst/>
              <a:cxnLst/>
              <a:rect l="l" t="t" r="r" b="b"/>
              <a:pathLst>
                <a:path w="2037720" h="1058995">
                  <a:moveTo>
                    <a:pt x="146050" y="1058995"/>
                  </a:moveTo>
                  <a:lnTo>
                    <a:pt x="1891670" y="1058995"/>
                  </a:lnTo>
                  <a:cubicBezTo>
                    <a:pt x="1971680" y="1058995"/>
                    <a:pt x="2037720" y="992955"/>
                    <a:pt x="2037720" y="912945"/>
                  </a:cubicBezTo>
                  <a:lnTo>
                    <a:pt x="2037720" y="146050"/>
                  </a:lnTo>
                  <a:cubicBezTo>
                    <a:pt x="2037720" y="66040"/>
                    <a:pt x="1971680" y="0"/>
                    <a:pt x="1891670" y="0"/>
                  </a:cubicBezTo>
                  <a:lnTo>
                    <a:pt x="146050" y="0"/>
                  </a:lnTo>
                  <a:cubicBezTo>
                    <a:pt x="66040" y="0"/>
                    <a:pt x="0" y="66040"/>
                    <a:pt x="0" y="146050"/>
                  </a:cubicBezTo>
                  <a:lnTo>
                    <a:pt x="0" y="912945"/>
                  </a:lnTo>
                  <a:cubicBezTo>
                    <a:pt x="0" y="994225"/>
                    <a:pt x="66040" y="1058995"/>
                    <a:pt x="146050" y="1058995"/>
                  </a:cubicBezTo>
                  <a:close/>
                </a:path>
              </a:pathLst>
            </a:custGeom>
            <a:solidFill>
              <a:srgbClr val="FFF3ED"/>
            </a:solidFill>
          </p:spPr>
        </p:sp>
        <p:sp>
          <p:nvSpPr>
            <p:cNvPr id="6" name="Freeform 6"/>
            <p:cNvSpPr/>
            <p:nvPr/>
          </p:nvSpPr>
          <p:spPr>
            <a:xfrm>
              <a:off x="0" y="0"/>
              <a:ext cx="2102490" cy="1127575"/>
            </a:xfrm>
            <a:custGeom>
              <a:avLst/>
              <a:gdLst/>
              <a:ahLst/>
              <a:cxnLst/>
              <a:rect l="l" t="t" r="r" b="b"/>
              <a:pathLst>
                <a:path w="2102490" h="1127575">
                  <a:moveTo>
                    <a:pt x="2038990" y="74930"/>
                  </a:moveTo>
                  <a:cubicBezTo>
                    <a:pt x="2011050" y="30480"/>
                    <a:pt x="1961520" y="0"/>
                    <a:pt x="1904370" y="0"/>
                  </a:cubicBezTo>
                  <a:lnTo>
                    <a:pt x="158750" y="0"/>
                  </a:lnTo>
                  <a:cubicBezTo>
                    <a:pt x="71120" y="0"/>
                    <a:pt x="0" y="71120"/>
                    <a:pt x="0" y="158750"/>
                  </a:cubicBezTo>
                  <a:lnTo>
                    <a:pt x="0" y="925645"/>
                  </a:lnTo>
                  <a:cubicBezTo>
                    <a:pt x="0" y="977715"/>
                    <a:pt x="25400" y="1023435"/>
                    <a:pt x="63500" y="1052645"/>
                  </a:cubicBezTo>
                  <a:cubicBezTo>
                    <a:pt x="91440" y="1097095"/>
                    <a:pt x="140970" y="1127575"/>
                    <a:pt x="201269" y="1127575"/>
                  </a:cubicBezTo>
                  <a:lnTo>
                    <a:pt x="1943740" y="1127575"/>
                  </a:lnTo>
                  <a:cubicBezTo>
                    <a:pt x="2031370" y="1127575"/>
                    <a:pt x="2102490" y="1056455"/>
                    <a:pt x="2102490" y="968825"/>
                  </a:cubicBezTo>
                  <a:lnTo>
                    <a:pt x="2102490" y="201930"/>
                  </a:lnTo>
                  <a:cubicBezTo>
                    <a:pt x="2102489" y="149860"/>
                    <a:pt x="2077089" y="104140"/>
                    <a:pt x="2038990" y="74930"/>
                  </a:cubicBezTo>
                  <a:close/>
                  <a:moveTo>
                    <a:pt x="12700" y="925645"/>
                  </a:moveTo>
                  <a:lnTo>
                    <a:pt x="12700" y="158750"/>
                  </a:lnTo>
                  <a:cubicBezTo>
                    <a:pt x="12700" y="78740"/>
                    <a:pt x="78740" y="12700"/>
                    <a:pt x="158750" y="12700"/>
                  </a:cubicBezTo>
                  <a:lnTo>
                    <a:pt x="1904370" y="12700"/>
                  </a:lnTo>
                  <a:cubicBezTo>
                    <a:pt x="1984380" y="12700"/>
                    <a:pt x="2050420" y="78740"/>
                    <a:pt x="2050420" y="158750"/>
                  </a:cubicBezTo>
                  <a:lnTo>
                    <a:pt x="2050420" y="925645"/>
                  </a:lnTo>
                  <a:cubicBezTo>
                    <a:pt x="2050420" y="1005655"/>
                    <a:pt x="1984380" y="1071695"/>
                    <a:pt x="1904370" y="1071695"/>
                  </a:cubicBezTo>
                  <a:lnTo>
                    <a:pt x="158750" y="1071695"/>
                  </a:lnTo>
                  <a:cubicBezTo>
                    <a:pt x="78740" y="1071695"/>
                    <a:pt x="12700" y="1006925"/>
                    <a:pt x="12700" y="925645"/>
                  </a:cubicBezTo>
                  <a:close/>
                  <a:moveTo>
                    <a:pt x="2091060" y="968825"/>
                  </a:moveTo>
                  <a:cubicBezTo>
                    <a:pt x="2091060" y="1048835"/>
                    <a:pt x="2023750" y="1114875"/>
                    <a:pt x="1943740" y="1114875"/>
                  </a:cubicBezTo>
                  <a:lnTo>
                    <a:pt x="201269" y="1114875"/>
                  </a:lnTo>
                  <a:cubicBezTo>
                    <a:pt x="157480" y="1114875"/>
                    <a:pt x="120650" y="1098365"/>
                    <a:pt x="93980" y="1070425"/>
                  </a:cubicBezTo>
                  <a:cubicBezTo>
                    <a:pt x="114300" y="1079315"/>
                    <a:pt x="135890" y="1084395"/>
                    <a:pt x="160020" y="1084395"/>
                  </a:cubicBezTo>
                  <a:lnTo>
                    <a:pt x="1905640" y="1084395"/>
                  </a:lnTo>
                  <a:cubicBezTo>
                    <a:pt x="1993270" y="1084395"/>
                    <a:pt x="2064390" y="1013275"/>
                    <a:pt x="2064390" y="925645"/>
                  </a:cubicBezTo>
                  <a:lnTo>
                    <a:pt x="2064390" y="158750"/>
                  </a:lnTo>
                  <a:cubicBezTo>
                    <a:pt x="2064390" y="140970"/>
                    <a:pt x="2060580" y="123190"/>
                    <a:pt x="2055500" y="106680"/>
                  </a:cubicBezTo>
                  <a:cubicBezTo>
                    <a:pt x="2077090" y="132080"/>
                    <a:pt x="2091060" y="165100"/>
                    <a:pt x="2091060" y="201930"/>
                  </a:cubicBezTo>
                  <a:lnTo>
                    <a:pt x="2091060" y="968825"/>
                  </a:lnTo>
                  <a:close/>
                </a:path>
              </a:pathLst>
            </a:custGeom>
            <a:solidFill>
              <a:srgbClr val="704430"/>
            </a:solidFill>
          </p:spPr>
        </p:sp>
      </p:grpSp>
      <p:grpSp>
        <p:nvGrpSpPr>
          <p:cNvPr id="7" name="Group 7"/>
          <p:cNvGrpSpPr/>
          <p:nvPr/>
        </p:nvGrpSpPr>
        <p:grpSpPr>
          <a:xfrm>
            <a:off x="1675367" y="5595598"/>
            <a:ext cx="7277501" cy="3902957"/>
            <a:chOff x="0" y="0"/>
            <a:chExt cx="2102490" cy="1127575"/>
          </a:xfrm>
        </p:grpSpPr>
        <p:sp>
          <p:nvSpPr>
            <p:cNvPr id="8" name="Freeform 8"/>
            <p:cNvSpPr/>
            <p:nvPr/>
          </p:nvSpPr>
          <p:spPr>
            <a:xfrm>
              <a:off x="92710" y="106680"/>
              <a:ext cx="1998350" cy="1008195"/>
            </a:xfrm>
            <a:custGeom>
              <a:avLst/>
              <a:gdLst/>
              <a:ahLst/>
              <a:cxnLst/>
              <a:rect l="l" t="t" r="r" b="b"/>
              <a:pathLst>
                <a:path w="1998350" h="1008195">
                  <a:moveTo>
                    <a:pt x="1971679" y="818965"/>
                  </a:moveTo>
                  <a:cubicBezTo>
                    <a:pt x="1971679" y="906595"/>
                    <a:pt x="1895479" y="977715"/>
                    <a:pt x="1814200" y="977715"/>
                  </a:cubicBezTo>
                  <a:lnTo>
                    <a:pt x="66040" y="977715"/>
                  </a:lnTo>
                  <a:cubicBezTo>
                    <a:pt x="43180" y="977715"/>
                    <a:pt x="20320" y="972635"/>
                    <a:pt x="0" y="963745"/>
                  </a:cubicBezTo>
                  <a:cubicBezTo>
                    <a:pt x="26670" y="991685"/>
                    <a:pt x="63500" y="1008195"/>
                    <a:pt x="106864" y="1008195"/>
                  </a:cubicBezTo>
                  <a:lnTo>
                    <a:pt x="1852300" y="1008195"/>
                  </a:lnTo>
                  <a:cubicBezTo>
                    <a:pt x="1932310" y="1008195"/>
                    <a:pt x="1998350" y="942155"/>
                    <a:pt x="1998350" y="862145"/>
                  </a:cubicBezTo>
                  <a:lnTo>
                    <a:pt x="1998350" y="95250"/>
                  </a:lnTo>
                  <a:cubicBezTo>
                    <a:pt x="1998350" y="58420"/>
                    <a:pt x="1984379" y="25400"/>
                    <a:pt x="1962790" y="0"/>
                  </a:cubicBezTo>
                  <a:cubicBezTo>
                    <a:pt x="1969140" y="16510"/>
                    <a:pt x="1971679" y="34290"/>
                    <a:pt x="1971679" y="52070"/>
                  </a:cubicBezTo>
                  <a:lnTo>
                    <a:pt x="1971679" y="818965"/>
                  </a:lnTo>
                  <a:close/>
                </a:path>
              </a:pathLst>
            </a:custGeom>
            <a:solidFill>
              <a:srgbClr val="704430"/>
            </a:solidFill>
          </p:spPr>
        </p:sp>
        <p:sp>
          <p:nvSpPr>
            <p:cNvPr id="9" name="Freeform 9"/>
            <p:cNvSpPr/>
            <p:nvPr/>
          </p:nvSpPr>
          <p:spPr>
            <a:xfrm>
              <a:off x="12700" y="12700"/>
              <a:ext cx="2037720" cy="1058995"/>
            </a:xfrm>
            <a:custGeom>
              <a:avLst/>
              <a:gdLst/>
              <a:ahLst/>
              <a:cxnLst/>
              <a:rect l="l" t="t" r="r" b="b"/>
              <a:pathLst>
                <a:path w="2037720" h="1058995">
                  <a:moveTo>
                    <a:pt x="146050" y="1058995"/>
                  </a:moveTo>
                  <a:lnTo>
                    <a:pt x="1891670" y="1058995"/>
                  </a:lnTo>
                  <a:cubicBezTo>
                    <a:pt x="1971680" y="1058995"/>
                    <a:pt x="2037720" y="992955"/>
                    <a:pt x="2037720" y="912945"/>
                  </a:cubicBezTo>
                  <a:lnTo>
                    <a:pt x="2037720" y="146050"/>
                  </a:lnTo>
                  <a:cubicBezTo>
                    <a:pt x="2037720" y="66040"/>
                    <a:pt x="1971680" y="0"/>
                    <a:pt x="1891670" y="0"/>
                  </a:cubicBezTo>
                  <a:lnTo>
                    <a:pt x="146050" y="0"/>
                  </a:lnTo>
                  <a:cubicBezTo>
                    <a:pt x="66040" y="0"/>
                    <a:pt x="0" y="66040"/>
                    <a:pt x="0" y="146050"/>
                  </a:cubicBezTo>
                  <a:lnTo>
                    <a:pt x="0" y="912945"/>
                  </a:lnTo>
                  <a:cubicBezTo>
                    <a:pt x="0" y="994225"/>
                    <a:pt x="66040" y="1058995"/>
                    <a:pt x="146050" y="1058995"/>
                  </a:cubicBezTo>
                  <a:close/>
                </a:path>
              </a:pathLst>
            </a:custGeom>
            <a:solidFill>
              <a:srgbClr val="FFF3ED"/>
            </a:solidFill>
          </p:spPr>
        </p:sp>
        <p:sp>
          <p:nvSpPr>
            <p:cNvPr id="10" name="Freeform 10"/>
            <p:cNvSpPr/>
            <p:nvPr/>
          </p:nvSpPr>
          <p:spPr>
            <a:xfrm>
              <a:off x="0" y="0"/>
              <a:ext cx="2102490" cy="1127575"/>
            </a:xfrm>
            <a:custGeom>
              <a:avLst/>
              <a:gdLst/>
              <a:ahLst/>
              <a:cxnLst/>
              <a:rect l="l" t="t" r="r" b="b"/>
              <a:pathLst>
                <a:path w="2102490" h="1127575">
                  <a:moveTo>
                    <a:pt x="2038990" y="74930"/>
                  </a:moveTo>
                  <a:cubicBezTo>
                    <a:pt x="2011050" y="30480"/>
                    <a:pt x="1961520" y="0"/>
                    <a:pt x="1904370" y="0"/>
                  </a:cubicBezTo>
                  <a:lnTo>
                    <a:pt x="158750" y="0"/>
                  </a:lnTo>
                  <a:cubicBezTo>
                    <a:pt x="71120" y="0"/>
                    <a:pt x="0" y="71120"/>
                    <a:pt x="0" y="158750"/>
                  </a:cubicBezTo>
                  <a:lnTo>
                    <a:pt x="0" y="925645"/>
                  </a:lnTo>
                  <a:cubicBezTo>
                    <a:pt x="0" y="977715"/>
                    <a:pt x="25400" y="1023435"/>
                    <a:pt x="63500" y="1052645"/>
                  </a:cubicBezTo>
                  <a:cubicBezTo>
                    <a:pt x="91440" y="1097095"/>
                    <a:pt x="140970" y="1127575"/>
                    <a:pt x="201269" y="1127575"/>
                  </a:cubicBezTo>
                  <a:lnTo>
                    <a:pt x="1943740" y="1127575"/>
                  </a:lnTo>
                  <a:cubicBezTo>
                    <a:pt x="2031370" y="1127575"/>
                    <a:pt x="2102490" y="1056455"/>
                    <a:pt x="2102490" y="968825"/>
                  </a:cubicBezTo>
                  <a:lnTo>
                    <a:pt x="2102490" y="201930"/>
                  </a:lnTo>
                  <a:cubicBezTo>
                    <a:pt x="2102489" y="149860"/>
                    <a:pt x="2077089" y="104140"/>
                    <a:pt x="2038990" y="74930"/>
                  </a:cubicBezTo>
                  <a:close/>
                  <a:moveTo>
                    <a:pt x="12700" y="925645"/>
                  </a:moveTo>
                  <a:lnTo>
                    <a:pt x="12700" y="158750"/>
                  </a:lnTo>
                  <a:cubicBezTo>
                    <a:pt x="12700" y="78740"/>
                    <a:pt x="78740" y="12700"/>
                    <a:pt x="158750" y="12700"/>
                  </a:cubicBezTo>
                  <a:lnTo>
                    <a:pt x="1904370" y="12700"/>
                  </a:lnTo>
                  <a:cubicBezTo>
                    <a:pt x="1984380" y="12700"/>
                    <a:pt x="2050420" y="78740"/>
                    <a:pt x="2050420" y="158750"/>
                  </a:cubicBezTo>
                  <a:lnTo>
                    <a:pt x="2050420" y="925645"/>
                  </a:lnTo>
                  <a:cubicBezTo>
                    <a:pt x="2050420" y="1005655"/>
                    <a:pt x="1984380" y="1071695"/>
                    <a:pt x="1904370" y="1071695"/>
                  </a:cubicBezTo>
                  <a:lnTo>
                    <a:pt x="158750" y="1071695"/>
                  </a:lnTo>
                  <a:cubicBezTo>
                    <a:pt x="78740" y="1071695"/>
                    <a:pt x="12700" y="1006925"/>
                    <a:pt x="12700" y="925645"/>
                  </a:cubicBezTo>
                  <a:close/>
                  <a:moveTo>
                    <a:pt x="2091060" y="968825"/>
                  </a:moveTo>
                  <a:cubicBezTo>
                    <a:pt x="2091060" y="1048835"/>
                    <a:pt x="2023750" y="1114875"/>
                    <a:pt x="1943740" y="1114875"/>
                  </a:cubicBezTo>
                  <a:lnTo>
                    <a:pt x="201269" y="1114875"/>
                  </a:lnTo>
                  <a:cubicBezTo>
                    <a:pt x="157480" y="1114875"/>
                    <a:pt x="120650" y="1098365"/>
                    <a:pt x="93980" y="1070425"/>
                  </a:cubicBezTo>
                  <a:cubicBezTo>
                    <a:pt x="114300" y="1079315"/>
                    <a:pt x="135890" y="1084395"/>
                    <a:pt x="160020" y="1084395"/>
                  </a:cubicBezTo>
                  <a:lnTo>
                    <a:pt x="1905640" y="1084395"/>
                  </a:lnTo>
                  <a:cubicBezTo>
                    <a:pt x="1993270" y="1084395"/>
                    <a:pt x="2064390" y="1013275"/>
                    <a:pt x="2064390" y="925645"/>
                  </a:cubicBezTo>
                  <a:lnTo>
                    <a:pt x="2064390" y="158750"/>
                  </a:lnTo>
                  <a:cubicBezTo>
                    <a:pt x="2064390" y="140970"/>
                    <a:pt x="2060580" y="123190"/>
                    <a:pt x="2055500" y="106680"/>
                  </a:cubicBezTo>
                  <a:cubicBezTo>
                    <a:pt x="2077090" y="132080"/>
                    <a:pt x="2091060" y="165100"/>
                    <a:pt x="2091060" y="201930"/>
                  </a:cubicBezTo>
                  <a:lnTo>
                    <a:pt x="2091060" y="968825"/>
                  </a:lnTo>
                  <a:close/>
                </a:path>
              </a:pathLst>
            </a:custGeom>
            <a:solidFill>
              <a:srgbClr val="704430"/>
            </a:solidFill>
          </p:spPr>
        </p:sp>
      </p:grpSp>
      <p:grpSp>
        <p:nvGrpSpPr>
          <p:cNvPr id="11" name="Group 11"/>
          <p:cNvGrpSpPr/>
          <p:nvPr/>
        </p:nvGrpSpPr>
        <p:grpSpPr>
          <a:xfrm>
            <a:off x="9606501" y="5595598"/>
            <a:ext cx="7277501" cy="3902957"/>
            <a:chOff x="0" y="0"/>
            <a:chExt cx="2102490" cy="1127575"/>
          </a:xfrm>
        </p:grpSpPr>
        <p:sp>
          <p:nvSpPr>
            <p:cNvPr id="12" name="Freeform 12"/>
            <p:cNvSpPr/>
            <p:nvPr/>
          </p:nvSpPr>
          <p:spPr>
            <a:xfrm>
              <a:off x="92710" y="106680"/>
              <a:ext cx="1998350" cy="1008195"/>
            </a:xfrm>
            <a:custGeom>
              <a:avLst/>
              <a:gdLst/>
              <a:ahLst/>
              <a:cxnLst/>
              <a:rect l="l" t="t" r="r" b="b"/>
              <a:pathLst>
                <a:path w="1998350" h="1008195">
                  <a:moveTo>
                    <a:pt x="1971679" y="818965"/>
                  </a:moveTo>
                  <a:cubicBezTo>
                    <a:pt x="1971679" y="906595"/>
                    <a:pt x="1895479" y="977715"/>
                    <a:pt x="1814200" y="977715"/>
                  </a:cubicBezTo>
                  <a:lnTo>
                    <a:pt x="66040" y="977715"/>
                  </a:lnTo>
                  <a:cubicBezTo>
                    <a:pt x="43180" y="977715"/>
                    <a:pt x="20320" y="972635"/>
                    <a:pt x="0" y="963745"/>
                  </a:cubicBezTo>
                  <a:cubicBezTo>
                    <a:pt x="26670" y="991685"/>
                    <a:pt x="63500" y="1008195"/>
                    <a:pt x="106864" y="1008195"/>
                  </a:cubicBezTo>
                  <a:lnTo>
                    <a:pt x="1852300" y="1008195"/>
                  </a:lnTo>
                  <a:cubicBezTo>
                    <a:pt x="1932310" y="1008195"/>
                    <a:pt x="1998350" y="942155"/>
                    <a:pt x="1998350" y="862145"/>
                  </a:cubicBezTo>
                  <a:lnTo>
                    <a:pt x="1998350" y="95250"/>
                  </a:lnTo>
                  <a:cubicBezTo>
                    <a:pt x="1998350" y="58420"/>
                    <a:pt x="1984379" y="25400"/>
                    <a:pt x="1962790" y="0"/>
                  </a:cubicBezTo>
                  <a:cubicBezTo>
                    <a:pt x="1969140" y="16510"/>
                    <a:pt x="1971679" y="34290"/>
                    <a:pt x="1971679" y="52070"/>
                  </a:cubicBezTo>
                  <a:lnTo>
                    <a:pt x="1971679" y="818965"/>
                  </a:lnTo>
                  <a:close/>
                </a:path>
              </a:pathLst>
            </a:custGeom>
            <a:solidFill>
              <a:srgbClr val="704430"/>
            </a:solidFill>
          </p:spPr>
        </p:sp>
        <p:sp>
          <p:nvSpPr>
            <p:cNvPr id="13" name="Freeform 13"/>
            <p:cNvSpPr/>
            <p:nvPr/>
          </p:nvSpPr>
          <p:spPr>
            <a:xfrm>
              <a:off x="12700" y="12700"/>
              <a:ext cx="2037720" cy="1058995"/>
            </a:xfrm>
            <a:custGeom>
              <a:avLst/>
              <a:gdLst/>
              <a:ahLst/>
              <a:cxnLst/>
              <a:rect l="l" t="t" r="r" b="b"/>
              <a:pathLst>
                <a:path w="2037720" h="1058995">
                  <a:moveTo>
                    <a:pt x="146050" y="1058995"/>
                  </a:moveTo>
                  <a:lnTo>
                    <a:pt x="1891670" y="1058995"/>
                  </a:lnTo>
                  <a:cubicBezTo>
                    <a:pt x="1971680" y="1058995"/>
                    <a:pt x="2037720" y="992955"/>
                    <a:pt x="2037720" y="912945"/>
                  </a:cubicBezTo>
                  <a:lnTo>
                    <a:pt x="2037720" y="146050"/>
                  </a:lnTo>
                  <a:cubicBezTo>
                    <a:pt x="2037720" y="66040"/>
                    <a:pt x="1971680" y="0"/>
                    <a:pt x="1891670" y="0"/>
                  </a:cubicBezTo>
                  <a:lnTo>
                    <a:pt x="146050" y="0"/>
                  </a:lnTo>
                  <a:cubicBezTo>
                    <a:pt x="66040" y="0"/>
                    <a:pt x="0" y="66040"/>
                    <a:pt x="0" y="146050"/>
                  </a:cubicBezTo>
                  <a:lnTo>
                    <a:pt x="0" y="912945"/>
                  </a:lnTo>
                  <a:cubicBezTo>
                    <a:pt x="0" y="994225"/>
                    <a:pt x="66040" y="1058995"/>
                    <a:pt x="146050" y="1058995"/>
                  </a:cubicBezTo>
                  <a:close/>
                </a:path>
              </a:pathLst>
            </a:custGeom>
            <a:solidFill>
              <a:srgbClr val="FFF3ED"/>
            </a:solidFill>
          </p:spPr>
        </p:sp>
        <p:sp>
          <p:nvSpPr>
            <p:cNvPr id="14" name="Freeform 14"/>
            <p:cNvSpPr/>
            <p:nvPr/>
          </p:nvSpPr>
          <p:spPr>
            <a:xfrm>
              <a:off x="0" y="0"/>
              <a:ext cx="2102490" cy="1127575"/>
            </a:xfrm>
            <a:custGeom>
              <a:avLst/>
              <a:gdLst/>
              <a:ahLst/>
              <a:cxnLst/>
              <a:rect l="l" t="t" r="r" b="b"/>
              <a:pathLst>
                <a:path w="2102490" h="1127575">
                  <a:moveTo>
                    <a:pt x="2038990" y="74930"/>
                  </a:moveTo>
                  <a:cubicBezTo>
                    <a:pt x="2011050" y="30480"/>
                    <a:pt x="1961520" y="0"/>
                    <a:pt x="1904370" y="0"/>
                  </a:cubicBezTo>
                  <a:lnTo>
                    <a:pt x="158750" y="0"/>
                  </a:lnTo>
                  <a:cubicBezTo>
                    <a:pt x="71120" y="0"/>
                    <a:pt x="0" y="71120"/>
                    <a:pt x="0" y="158750"/>
                  </a:cubicBezTo>
                  <a:lnTo>
                    <a:pt x="0" y="925645"/>
                  </a:lnTo>
                  <a:cubicBezTo>
                    <a:pt x="0" y="977715"/>
                    <a:pt x="25400" y="1023435"/>
                    <a:pt x="63500" y="1052645"/>
                  </a:cubicBezTo>
                  <a:cubicBezTo>
                    <a:pt x="91440" y="1097095"/>
                    <a:pt x="140970" y="1127575"/>
                    <a:pt x="201269" y="1127575"/>
                  </a:cubicBezTo>
                  <a:lnTo>
                    <a:pt x="1943740" y="1127575"/>
                  </a:lnTo>
                  <a:cubicBezTo>
                    <a:pt x="2031370" y="1127575"/>
                    <a:pt x="2102490" y="1056455"/>
                    <a:pt x="2102490" y="968825"/>
                  </a:cubicBezTo>
                  <a:lnTo>
                    <a:pt x="2102490" y="201930"/>
                  </a:lnTo>
                  <a:cubicBezTo>
                    <a:pt x="2102489" y="149860"/>
                    <a:pt x="2077089" y="104140"/>
                    <a:pt x="2038990" y="74930"/>
                  </a:cubicBezTo>
                  <a:close/>
                  <a:moveTo>
                    <a:pt x="12700" y="925645"/>
                  </a:moveTo>
                  <a:lnTo>
                    <a:pt x="12700" y="158750"/>
                  </a:lnTo>
                  <a:cubicBezTo>
                    <a:pt x="12700" y="78740"/>
                    <a:pt x="78740" y="12700"/>
                    <a:pt x="158750" y="12700"/>
                  </a:cubicBezTo>
                  <a:lnTo>
                    <a:pt x="1904370" y="12700"/>
                  </a:lnTo>
                  <a:cubicBezTo>
                    <a:pt x="1984380" y="12700"/>
                    <a:pt x="2050420" y="78740"/>
                    <a:pt x="2050420" y="158750"/>
                  </a:cubicBezTo>
                  <a:lnTo>
                    <a:pt x="2050420" y="925645"/>
                  </a:lnTo>
                  <a:cubicBezTo>
                    <a:pt x="2050420" y="1005655"/>
                    <a:pt x="1984380" y="1071695"/>
                    <a:pt x="1904370" y="1071695"/>
                  </a:cubicBezTo>
                  <a:lnTo>
                    <a:pt x="158750" y="1071695"/>
                  </a:lnTo>
                  <a:cubicBezTo>
                    <a:pt x="78740" y="1071695"/>
                    <a:pt x="12700" y="1006925"/>
                    <a:pt x="12700" y="925645"/>
                  </a:cubicBezTo>
                  <a:close/>
                  <a:moveTo>
                    <a:pt x="2091060" y="968825"/>
                  </a:moveTo>
                  <a:cubicBezTo>
                    <a:pt x="2091060" y="1048835"/>
                    <a:pt x="2023750" y="1114875"/>
                    <a:pt x="1943740" y="1114875"/>
                  </a:cubicBezTo>
                  <a:lnTo>
                    <a:pt x="201269" y="1114875"/>
                  </a:lnTo>
                  <a:cubicBezTo>
                    <a:pt x="157480" y="1114875"/>
                    <a:pt x="120650" y="1098365"/>
                    <a:pt x="93980" y="1070425"/>
                  </a:cubicBezTo>
                  <a:cubicBezTo>
                    <a:pt x="114300" y="1079315"/>
                    <a:pt x="135890" y="1084395"/>
                    <a:pt x="160020" y="1084395"/>
                  </a:cubicBezTo>
                  <a:lnTo>
                    <a:pt x="1905640" y="1084395"/>
                  </a:lnTo>
                  <a:cubicBezTo>
                    <a:pt x="1993270" y="1084395"/>
                    <a:pt x="2064390" y="1013275"/>
                    <a:pt x="2064390" y="925645"/>
                  </a:cubicBezTo>
                  <a:lnTo>
                    <a:pt x="2064390" y="158750"/>
                  </a:lnTo>
                  <a:cubicBezTo>
                    <a:pt x="2064390" y="140970"/>
                    <a:pt x="2060580" y="123190"/>
                    <a:pt x="2055500" y="106680"/>
                  </a:cubicBezTo>
                  <a:cubicBezTo>
                    <a:pt x="2077090" y="132080"/>
                    <a:pt x="2091060" y="165100"/>
                    <a:pt x="2091060" y="201930"/>
                  </a:cubicBezTo>
                  <a:lnTo>
                    <a:pt x="2091060" y="968825"/>
                  </a:lnTo>
                  <a:close/>
                </a:path>
              </a:pathLst>
            </a:custGeom>
            <a:solidFill>
              <a:srgbClr val="704430"/>
            </a:solidFill>
          </p:spPr>
        </p:sp>
      </p:grpSp>
      <p:grpSp>
        <p:nvGrpSpPr>
          <p:cNvPr id="17" name="Group 17"/>
          <p:cNvGrpSpPr/>
          <p:nvPr/>
        </p:nvGrpSpPr>
        <p:grpSpPr>
          <a:xfrm>
            <a:off x="2125645" y="4806593"/>
            <a:ext cx="6344569" cy="823276"/>
            <a:chOff x="0" y="0"/>
            <a:chExt cx="14749384" cy="1913890"/>
          </a:xfrm>
        </p:grpSpPr>
        <p:sp>
          <p:nvSpPr>
            <p:cNvPr id="18" name="Freeform 18"/>
            <p:cNvSpPr/>
            <p:nvPr/>
          </p:nvSpPr>
          <p:spPr>
            <a:xfrm>
              <a:off x="0" y="0"/>
              <a:ext cx="14749383" cy="1913890"/>
            </a:xfrm>
            <a:custGeom>
              <a:avLst/>
              <a:gdLst/>
              <a:ahLst/>
              <a:cxnLst/>
              <a:rect l="l" t="t" r="r" b="b"/>
              <a:pathLst>
                <a:path w="14749383" h="1913890">
                  <a:moveTo>
                    <a:pt x="14749383" y="956945"/>
                  </a:moveTo>
                  <a:cubicBezTo>
                    <a:pt x="14749383" y="1485392"/>
                    <a:pt x="14321013" y="1913890"/>
                    <a:pt x="13792439" y="1913890"/>
                  </a:cubicBezTo>
                  <a:lnTo>
                    <a:pt x="956945" y="1913890"/>
                  </a:lnTo>
                  <a:cubicBezTo>
                    <a:pt x="428371" y="1913890"/>
                    <a:pt x="0" y="1485392"/>
                    <a:pt x="0" y="956945"/>
                  </a:cubicBezTo>
                  <a:cubicBezTo>
                    <a:pt x="0" y="428371"/>
                    <a:pt x="428371" y="0"/>
                    <a:pt x="956945" y="0"/>
                  </a:cubicBezTo>
                  <a:lnTo>
                    <a:pt x="13792439" y="0"/>
                  </a:lnTo>
                  <a:cubicBezTo>
                    <a:pt x="14320886" y="0"/>
                    <a:pt x="14749383" y="428371"/>
                    <a:pt x="14749383" y="956945"/>
                  </a:cubicBezTo>
                  <a:close/>
                </a:path>
              </a:pathLst>
            </a:custGeom>
            <a:solidFill>
              <a:srgbClr val="FFDB48"/>
            </a:solidFill>
          </p:spPr>
        </p:sp>
      </p:grpSp>
      <p:grpSp>
        <p:nvGrpSpPr>
          <p:cNvPr id="19" name="Group 19"/>
          <p:cNvGrpSpPr/>
          <p:nvPr/>
        </p:nvGrpSpPr>
        <p:grpSpPr>
          <a:xfrm>
            <a:off x="10026501" y="4788158"/>
            <a:ext cx="6344569" cy="823276"/>
            <a:chOff x="0" y="0"/>
            <a:chExt cx="14749384" cy="1913890"/>
          </a:xfrm>
        </p:grpSpPr>
        <p:sp>
          <p:nvSpPr>
            <p:cNvPr id="20" name="Freeform 20"/>
            <p:cNvSpPr/>
            <p:nvPr/>
          </p:nvSpPr>
          <p:spPr>
            <a:xfrm>
              <a:off x="0" y="0"/>
              <a:ext cx="14749383" cy="1913890"/>
            </a:xfrm>
            <a:custGeom>
              <a:avLst/>
              <a:gdLst/>
              <a:ahLst/>
              <a:cxnLst/>
              <a:rect l="l" t="t" r="r" b="b"/>
              <a:pathLst>
                <a:path w="14749383" h="1913890">
                  <a:moveTo>
                    <a:pt x="14749383" y="956945"/>
                  </a:moveTo>
                  <a:cubicBezTo>
                    <a:pt x="14749383" y="1485392"/>
                    <a:pt x="14321013" y="1913890"/>
                    <a:pt x="13792439" y="1913890"/>
                  </a:cubicBezTo>
                  <a:lnTo>
                    <a:pt x="956945" y="1913890"/>
                  </a:lnTo>
                  <a:cubicBezTo>
                    <a:pt x="428371" y="1913890"/>
                    <a:pt x="0" y="1485392"/>
                    <a:pt x="0" y="956945"/>
                  </a:cubicBezTo>
                  <a:cubicBezTo>
                    <a:pt x="0" y="428371"/>
                    <a:pt x="428371" y="0"/>
                    <a:pt x="956945" y="0"/>
                  </a:cubicBezTo>
                  <a:lnTo>
                    <a:pt x="13792439" y="0"/>
                  </a:lnTo>
                  <a:cubicBezTo>
                    <a:pt x="14320886" y="0"/>
                    <a:pt x="14749383" y="428371"/>
                    <a:pt x="14749383" y="956945"/>
                  </a:cubicBezTo>
                  <a:close/>
                </a:path>
              </a:pathLst>
            </a:custGeom>
            <a:solidFill>
              <a:srgbClr val="FFDB48"/>
            </a:solidFill>
          </p:spPr>
        </p:sp>
      </p:grpSp>
      <p:sp>
        <p:nvSpPr>
          <p:cNvPr id="21" name="Freeform 21"/>
          <p:cNvSpPr/>
          <p:nvPr/>
        </p:nvSpPr>
        <p:spPr>
          <a:xfrm flipH="1">
            <a:off x="1066800" y="195723"/>
            <a:ext cx="3266060" cy="4360031"/>
          </a:xfrm>
          <a:custGeom>
            <a:avLst/>
            <a:gdLst/>
            <a:ahLst/>
            <a:cxnLst/>
            <a:rect l="l" t="t" r="r" b="b"/>
            <a:pathLst>
              <a:path w="3266060" h="4360031">
                <a:moveTo>
                  <a:pt x="3266060" y="0"/>
                </a:moveTo>
                <a:lnTo>
                  <a:pt x="0" y="0"/>
                </a:lnTo>
                <a:lnTo>
                  <a:pt x="0" y="4360031"/>
                </a:lnTo>
                <a:lnTo>
                  <a:pt x="3266060" y="4360031"/>
                </a:lnTo>
                <a:lnTo>
                  <a:pt x="326606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22" name="TextBox 22"/>
          <p:cNvSpPr txBox="1"/>
          <p:nvPr/>
        </p:nvSpPr>
        <p:spPr>
          <a:xfrm>
            <a:off x="10042266" y="1319837"/>
            <a:ext cx="6344569" cy="1015663"/>
          </a:xfrm>
          <a:prstGeom prst="rect">
            <a:avLst/>
          </a:prstGeom>
        </p:spPr>
        <p:txBody>
          <a:bodyPr lIns="0" tIns="0" rIns="0" bIns="0" rtlCol="0" anchor="t">
            <a:spAutoFit/>
          </a:bodyPr>
          <a:lstStyle/>
          <a:p>
            <a:pPr algn="just"/>
            <a:r>
              <a:rPr lang="vi-VN" sz="6600" b="1">
                <a:latin typeface="Times New Roman" panose="02020603050405020304" pitchFamily="18" charset="0"/>
                <a:cs typeface="Times New Roman" panose="02020603050405020304" pitchFamily="18" charset="0"/>
              </a:rPr>
              <a:t>III. TỔNG KẾT</a:t>
            </a:r>
            <a:endParaRPr lang="en-GB" sz="6600">
              <a:latin typeface="Times New Roman" panose="02020603050405020304" pitchFamily="18" charset="0"/>
              <a:cs typeface="Times New Roman" panose="02020603050405020304" pitchFamily="18" charset="0"/>
            </a:endParaRPr>
          </a:p>
        </p:txBody>
      </p:sp>
      <p:sp>
        <p:nvSpPr>
          <p:cNvPr id="23" name="TextBox 23"/>
          <p:cNvSpPr txBox="1"/>
          <p:nvPr/>
        </p:nvSpPr>
        <p:spPr>
          <a:xfrm>
            <a:off x="2125645" y="6041063"/>
            <a:ext cx="6344569" cy="2769989"/>
          </a:xfrm>
          <a:prstGeom prst="rect">
            <a:avLst/>
          </a:prstGeom>
        </p:spPr>
        <p:txBody>
          <a:bodyPr lIns="0" tIns="0" rIns="0" bIns="0" rtlCol="0" anchor="t">
            <a:spAutoFit/>
          </a:bodyPr>
          <a:lstStyle/>
          <a:p>
            <a:pPr algn="just"/>
            <a:r>
              <a:rPr lang="vi-VN" sz="3600">
                <a:latin typeface="Times New Roman" panose="02020603050405020304" pitchFamily="18" charset="0"/>
                <a:cs typeface="Times New Roman" panose="02020603050405020304" pitchFamily="18" charset="0"/>
              </a:rPr>
              <a:t>- Cốt truyện ngắn gọn, súc tích; </a:t>
            </a:r>
            <a:endParaRPr lang="en-GB" sz="3600">
              <a:latin typeface="Times New Roman" panose="02020603050405020304" pitchFamily="18" charset="0"/>
              <a:cs typeface="Times New Roman" panose="02020603050405020304" pitchFamily="18" charset="0"/>
            </a:endParaRPr>
          </a:p>
          <a:p>
            <a:pPr algn="just"/>
            <a:r>
              <a:rPr lang="vi-VN" sz="3600">
                <a:latin typeface="Times New Roman" panose="02020603050405020304" pitchFamily="18" charset="0"/>
                <a:cs typeface="Times New Roman" panose="02020603050405020304" pitchFamily="18" charset="0"/>
              </a:rPr>
              <a:t>- Tạo tình huống hài hước, bất ngờ, hấp dẫn; </a:t>
            </a:r>
            <a:endParaRPr lang="en-GB" sz="3600">
              <a:latin typeface="Times New Roman" panose="02020603050405020304" pitchFamily="18" charset="0"/>
              <a:cs typeface="Times New Roman" panose="02020603050405020304" pitchFamily="18" charset="0"/>
            </a:endParaRPr>
          </a:p>
          <a:p>
            <a:pPr algn="just"/>
            <a:r>
              <a:rPr lang="vi-VN" sz="3600">
                <a:latin typeface="Times New Roman" panose="02020603050405020304" pitchFamily="18" charset="0"/>
                <a:cs typeface="Times New Roman" panose="02020603050405020304" pitchFamily="18" charset="0"/>
              </a:rPr>
              <a:t>- Sử dụng thành công thủ pháp phóng đại. </a:t>
            </a:r>
            <a:endParaRPr lang="en-GB" sz="3600">
              <a:effectLst/>
              <a:latin typeface="Times New Roman" panose="02020603050405020304" pitchFamily="18" charset="0"/>
              <a:cs typeface="Times New Roman" panose="02020603050405020304" pitchFamily="18" charset="0"/>
            </a:endParaRPr>
          </a:p>
        </p:txBody>
      </p:sp>
      <p:sp>
        <p:nvSpPr>
          <p:cNvPr id="24" name="TextBox 24"/>
          <p:cNvSpPr txBox="1"/>
          <p:nvPr/>
        </p:nvSpPr>
        <p:spPr>
          <a:xfrm>
            <a:off x="10072966" y="6444894"/>
            <a:ext cx="6344569" cy="2346796"/>
          </a:xfrm>
          <a:prstGeom prst="rect">
            <a:avLst/>
          </a:prstGeom>
        </p:spPr>
        <p:txBody>
          <a:bodyPr lIns="0" tIns="0" rIns="0" bIns="0" rtlCol="0" anchor="t">
            <a:spAutoFit/>
          </a:bodyPr>
          <a:lstStyle/>
          <a:p>
            <a:pPr algn="just"/>
            <a:r>
              <a:rPr lang="vi-VN" sz="4000">
                <a:latin typeface="Times New Roman" panose="02020603050405020304" pitchFamily="18" charset="0"/>
                <a:cs typeface="Times New Roman" panose="02020603050405020304" pitchFamily="18" charset="0"/>
              </a:rPr>
              <a:t>- Văn bản phê phán thói hư tật xấu của một số người, đó là thói khoác lác.</a:t>
            </a:r>
            <a:endParaRPr lang="en-GB" sz="4000">
              <a:latin typeface="Times New Roman" panose="02020603050405020304" pitchFamily="18" charset="0"/>
              <a:cs typeface="Times New Roman" panose="02020603050405020304" pitchFamily="18" charset="0"/>
            </a:endParaRPr>
          </a:p>
          <a:p>
            <a:pPr algn="just">
              <a:lnSpc>
                <a:spcPts val="4199"/>
              </a:lnSpc>
            </a:pPr>
            <a:endParaRPr lang="en-US" sz="3200">
              <a:solidFill>
                <a:srgbClr val="704430"/>
              </a:solidFill>
              <a:latin typeface="Times New Roman" panose="02020603050405020304" pitchFamily="18" charset="0"/>
              <a:cs typeface="Times New Roman" panose="02020603050405020304" pitchFamily="18" charset="0"/>
            </a:endParaRPr>
          </a:p>
        </p:txBody>
      </p:sp>
      <p:sp>
        <p:nvSpPr>
          <p:cNvPr id="26" name="TextBox 26"/>
          <p:cNvSpPr txBox="1"/>
          <p:nvPr/>
        </p:nvSpPr>
        <p:spPr>
          <a:xfrm>
            <a:off x="3015755" y="4842873"/>
            <a:ext cx="3912359" cy="738664"/>
          </a:xfrm>
          <a:prstGeom prst="rect">
            <a:avLst/>
          </a:prstGeom>
        </p:spPr>
        <p:txBody>
          <a:bodyPr wrap="square" lIns="0" tIns="0" rIns="0" bIns="0" rtlCol="0" anchor="t">
            <a:spAutoFit/>
          </a:bodyPr>
          <a:lstStyle/>
          <a:p>
            <a:pPr algn="just"/>
            <a:r>
              <a:rPr lang="vi-VN" sz="4800" b="1">
                <a:latin typeface="Times New Roman" panose="02020603050405020304" pitchFamily="18" charset="0"/>
                <a:cs typeface="Times New Roman" panose="02020603050405020304" pitchFamily="18" charset="0"/>
              </a:rPr>
              <a:t>1. Nghệ thuật </a:t>
            </a:r>
            <a:endParaRPr lang="en-GB" sz="4800">
              <a:effectLst/>
              <a:latin typeface="Times New Roman" panose="02020603050405020304" pitchFamily="18" charset="0"/>
              <a:cs typeface="Times New Roman" panose="02020603050405020304" pitchFamily="18" charset="0"/>
            </a:endParaRPr>
          </a:p>
        </p:txBody>
      </p:sp>
      <p:sp>
        <p:nvSpPr>
          <p:cNvPr id="27" name="TextBox 27"/>
          <p:cNvSpPr txBox="1"/>
          <p:nvPr/>
        </p:nvSpPr>
        <p:spPr>
          <a:xfrm>
            <a:off x="11277600" y="5069116"/>
            <a:ext cx="3912359" cy="384721"/>
          </a:xfrm>
          <a:prstGeom prst="rect">
            <a:avLst/>
          </a:prstGeom>
        </p:spPr>
        <p:txBody>
          <a:bodyPr wrap="square" lIns="0" tIns="0" rIns="0" bIns="0" rtlCol="0" anchor="t">
            <a:spAutoFit/>
          </a:bodyPr>
          <a:lstStyle/>
          <a:p>
            <a:pPr algn="just">
              <a:lnSpc>
                <a:spcPts val="2999"/>
              </a:lnSpc>
            </a:pPr>
            <a:r>
              <a:rPr lang="vi-VN" sz="4800" b="1">
                <a:latin typeface="Times New Roman" panose="02020603050405020304" pitchFamily="18" charset="0"/>
                <a:cs typeface="Times New Roman" panose="02020603050405020304" pitchFamily="18" charset="0"/>
              </a:rPr>
              <a:t>2. Nội dung </a:t>
            </a:r>
            <a:endParaRPr lang="en-GB" sz="4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196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1000" fill="hold"/>
                                        <p:tgtEl>
                                          <p:spTgt spid="2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anim calcmode="lin" valueType="num">
                                      <p:cBhvr>
                                        <p:cTn id="32" dur="1000" fill="hold"/>
                                        <p:tgtEl>
                                          <p:spTgt spid="23"/>
                                        </p:tgtEl>
                                        <p:attrNameLst>
                                          <p:attrName>ppt_x</p:attrName>
                                        </p:attrNameLst>
                                      </p:cBhvr>
                                      <p:tavLst>
                                        <p:tav tm="0">
                                          <p:val>
                                            <p:strVal val="#ppt_x"/>
                                          </p:val>
                                        </p:tav>
                                        <p:tav tm="100000">
                                          <p:val>
                                            <p:strVal val="#ppt_x"/>
                                          </p:val>
                                        </p:tav>
                                      </p:tavLst>
                                    </p:anim>
                                    <p:anim calcmode="lin" valueType="num">
                                      <p:cBhvr>
                                        <p:cTn id="33" dur="1000" fill="hold"/>
                                        <p:tgtEl>
                                          <p:spTgt spid="23"/>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barn(inVertical)">
                                      <p:cBhvr>
                                        <p:cTn id="43" dur="500"/>
                                        <p:tgtEl>
                                          <p:spTgt spid="27"/>
                                        </p:tgtEl>
                                      </p:cBhvr>
                                    </p:animEffect>
                                  </p:childTnLst>
                                </p:cTn>
                              </p:par>
                              <p:par>
                                <p:cTn id="44" presetID="16" presetClass="entr" presetSubtype="21" fill="hold"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barn(inVertical)">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down)">
                                      <p:cBhvr>
                                        <p:cTn id="51" dur="500"/>
                                        <p:tgtEl>
                                          <p:spTgt spid="24"/>
                                        </p:tgtEl>
                                      </p:cBhvr>
                                    </p:animEffect>
                                  </p:childTnLst>
                                </p:cTn>
                              </p:par>
                              <p:par>
                                <p:cTn id="52" presetID="22" presetClass="entr" presetSubtype="4" fill="hold"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wipe(down)">
                                      <p:cBhvr>
                                        <p:cTn id="5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6" grpId="0"/>
      <p:bldP spid="2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1482422" y="1274865"/>
            <a:ext cx="15323155" cy="7813469"/>
            <a:chOff x="0" y="0"/>
            <a:chExt cx="4426901" cy="2257332"/>
          </a:xfrm>
        </p:grpSpPr>
        <p:sp>
          <p:nvSpPr>
            <p:cNvPr id="4" name="Freeform 4"/>
            <p:cNvSpPr/>
            <p:nvPr/>
          </p:nvSpPr>
          <p:spPr>
            <a:xfrm>
              <a:off x="92710" y="106680"/>
              <a:ext cx="4322761" cy="2137952"/>
            </a:xfrm>
            <a:custGeom>
              <a:avLst/>
              <a:gdLst/>
              <a:ahLst/>
              <a:cxnLst/>
              <a:rect l="l" t="t" r="r" b="b"/>
              <a:pathLst>
                <a:path w="4322761" h="2137952">
                  <a:moveTo>
                    <a:pt x="4296091" y="1948722"/>
                  </a:moveTo>
                  <a:cubicBezTo>
                    <a:pt x="4296091" y="2036353"/>
                    <a:pt x="4219891" y="2107472"/>
                    <a:pt x="4138611" y="2107472"/>
                  </a:cubicBezTo>
                  <a:lnTo>
                    <a:pt x="66040" y="2107472"/>
                  </a:lnTo>
                  <a:cubicBezTo>
                    <a:pt x="43180" y="2107472"/>
                    <a:pt x="20320" y="2102393"/>
                    <a:pt x="0" y="2093503"/>
                  </a:cubicBezTo>
                  <a:cubicBezTo>
                    <a:pt x="26670" y="2121443"/>
                    <a:pt x="63500" y="2137952"/>
                    <a:pt x="121679" y="2137952"/>
                  </a:cubicBezTo>
                  <a:lnTo>
                    <a:pt x="4176711" y="2137952"/>
                  </a:lnTo>
                  <a:cubicBezTo>
                    <a:pt x="4256721" y="2137952"/>
                    <a:pt x="4322761" y="2071913"/>
                    <a:pt x="4322761" y="1991903"/>
                  </a:cubicBezTo>
                  <a:lnTo>
                    <a:pt x="4322761" y="95250"/>
                  </a:lnTo>
                  <a:cubicBezTo>
                    <a:pt x="4322761" y="58420"/>
                    <a:pt x="4308791" y="25400"/>
                    <a:pt x="4287201" y="0"/>
                  </a:cubicBezTo>
                  <a:cubicBezTo>
                    <a:pt x="4293551" y="16510"/>
                    <a:pt x="4296091" y="34290"/>
                    <a:pt x="4296091" y="52070"/>
                  </a:cubicBezTo>
                  <a:lnTo>
                    <a:pt x="4296091" y="1948722"/>
                  </a:lnTo>
                  <a:close/>
                </a:path>
              </a:pathLst>
            </a:custGeom>
            <a:solidFill>
              <a:srgbClr val="704430"/>
            </a:solidFill>
          </p:spPr>
        </p:sp>
        <p:sp>
          <p:nvSpPr>
            <p:cNvPr id="5" name="Freeform 5"/>
            <p:cNvSpPr/>
            <p:nvPr/>
          </p:nvSpPr>
          <p:spPr>
            <a:xfrm>
              <a:off x="12700" y="12700"/>
              <a:ext cx="4362131" cy="2188752"/>
            </a:xfrm>
            <a:custGeom>
              <a:avLst/>
              <a:gdLst/>
              <a:ahLst/>
              <a:cxnLst/>
              <a:rect l="l" t="t" r="r" b="b"/>
              <a:pathLst>
                <a:path w="4362131" h="2188752">
                  <a:moveTo>
                    <a:pt x="146050" y="2188752"/>
                  </a:moveTo>
                  <a:lnTo>
                    <a:pt x="4216081" y="2188752"/>
                  </a:lnTo>
                  <a:cubicBezTo>
                    <a:pt x="4296091" y="2188752"/>
                    <a:pt x="4362131" y="2122712"/>
                    <a:pt x="4362131" y="2042702"/>
                  </a:cubicBezTo>
                  <a:lnTo>
                    <a:pt x="4362131" y="146050"/>
                  </a:lnTo>
                  <a:cubicBezTo>
                    <a:pt x="4362131" y="66040"/>
                    <a:pt x="4296091" y="0"/>
                    <a:pt x="4216081" y="0"/>
                  </a:cubicBezTo>
                  <a:lnTo>
                    <a:pt x="146050" y="0"/>
                  </a:lnTo>
                  <a:cubicBezTo>
                    <a:pt x="66040" y="0"/>
                    <a:pt x="0" y="66040"/>
                    <a:pt x="0" y="146050"/>
                  </a:cubicBezTo>
                  <a:lnTo>
                    <a:pt x="0" y="2042702"/>
                  </a:lnTo>
                  <a:cubicBezTo>
                    <a:pt x="0" y="2123982"/>
                    <a:pt x="66040" y="2188752"/>
                    <a:pt x="146050" y="2188752"/>
                  </a:cubicBezTo>
                  <a:close/>
                </a:path>
              </a:pathLst>
            </a:custGeom>
            <a:solidFill>
              <a:srgbClr val="FFF3ED"/>
            </a:solidFill>
          </p:spPr>
        </p:sp>
        <p:sp>
          <p:nvSpPr>
            <p:cNvPr id="6" name="Freeform 6"/>
            <p:cNvSpPr/>
            <p:nvPr/>
          </p:nvSpPr>
          <p:spPr>
            <a:xfrm>
              <a:off x="0" y="0"/>
              <a:ext cx="4426901" cy="2257332"/>
            </a:xfrm>
            <a:custGeom>
              <a:avLst/>
              <a:gdLst/>
              <a:ahLst/>
              <a:cxnLst/>
              <a:rect l="l" t="t" r="r" b="b"/>
              <a:pathLst>
                <a:path w="4426901" h="2257332">
                  <a:moveTo>
                    <a:pt x="4363401" y="74930"/>
                  </a:moveTo>
                  <a:cubicBezTo>
                    <a:pt x="4335461" y="30480"/>
                    <a:pt x="4285931" y="0"/>
                    <a:pt x="4228781" y="0"/>
                  </a:cubicBezTo>
                  <a:lnTo>
                    <a:pt x="158750" y="0"/>
                  </a:lnTo>
                  <a:cubicBezTo>
                    <a:pt x="71120" y="0"/>
                    <a:pt x="0" y="71120"/>
                    <a:pt x="0" y="158750"/>
                  </a:cubicBezTo>
                  <a:lnTo>
                    <a:pt x="0" y="2055402"/>
                  </a:lnTo>
                  <a:cubicBezTo>
                    <a:pt x="0" y="2107473"/>
                    <a:pt x="25400" y="2153192"/>
                    <a:pt x="63500" y="2182402"/>
                  </a:cubicBezTo>
                  <a:cubicBezTo>
                    <a:pt x="91440" y="2226852"/>
                    <a:pt x="140970" y="2257332"/>
                    <a:pt x="218396" y="2257332"/>
                  </a:cubicBezTo>
                  <a:lnTo>
                    <a:pt x="4268151" y="2257332"/>
                  </a:lnTo>
                  <a:cubicBezTo>
                    <a:pt x="4355781" y="2257332"/>
                    <a:pt x="4426901" y="2186212"/>
                    <a:pt x="4426901" y="2098583"/>
                  </a:cubicBezTo>
                  <a:lnTo>
                    <a:pt x="4426901" y="201930"/>
                  </a:lnTo>
                  <a:cubicBezTo>
                    <a:pt x="4426901" y="149860"/>
                    <a:pt x="4401501" y="104140"/>
                    <a:pt x="4363401" y="74930"/>
                  </a:cubicBezTo>
                  <a:close/>
                  <a:moveTo>
                    <a:pt x="12700" y="2055402"/>
                  </a:moveTo>
                  <a:lnTo>
                    <a:pt x="12700" y="158750"/>
                  </a:lnTo>
                  <a:cubicBezTo>
                    <a:pt x="12700" y="78740"/>
                    <a:pt x="78740" y="12700"/>
                    <a:pt x="158750" y="12700"/>
                  </a:cubicBezTo>
                  <a:lnTo>
                    <a:pt x="4228781" y="12700"/>
                  </a:lnTo>
                  <a:cubicBezTo>
                    <a:pt x="4308791" y="12700"/>
                    <a:pt x="4374831" y="78740"/>
                    <a:pt x="4374831" y="158750"/>
                  </a:cubicBezTo>
                  <a:lnTo>
                    <a:pt x="4374831" y="2055402"/>
                  </a:lnTo>
                  <a:cubicBezTo>
                    <a:pt x="4374831" y="2135412"/>
                    <a:pt x="4308791" y="2201452"/>
                    <a:pt x="4228781" y="2201452"/>
                  </a:cubicBezTo>
                  <a:lnTo>
                    <a:pt x="158750" y="2201452"/>
                  </a:lnTo>
                  <a:cubicBezTo>
                    <a:pt x="78740" y="2201452"/>
                    <a:pt x="12700" y="2136682"/>
                    <a:pt x="12700" y="2055402"/>
                  </a:cubicBezTo>
                  <a:close/>
                  <a:moveTo>
                    <a:pt x="4415471" y="2098582"/>
                  </a:moveTo>
                  <a:cubicBezTo>
                    <a:pt x="4415471" y="2178592"/>
                    <a:pt x="4348161" y="2244632"/>
                    <a:pt x="4268151" y="2244632"/>
                  </a:cubicBezTo>
                  <a:lnTo>
                    <a:pt x="218396" y="2244632"/>
                  </a:lnTo>
                  <a:cubicBezTo>
                    <a:pt x="157480" y="2244632"/>
                    <a:pt x="120650" y="2228122"/>
                    <a:pt x="93980" y="2200182"/>
                  </a:cubicBezTo>
                  <a:cubicBezTo>
                    <a:pt x="114300" y="2209072"/>
                    <a:pt x="135890" y="2214152"/>
                    <a:pt x="160020" y="2214152"/>
                  </a:cubicBezTo>
                  <a:lnTo>
                    <a:pt x="4230051" y="2214152"/>
                  </a:lnTo>
                  <a:cubicBezTo>
                    <a:pt x="4317681" y="2214152"/>
                    <a:pt x="4388801" y="2143032"/>
                    <a:pt x="4388801" y="2055402"/>
                  </a:cubicBezTo>
                  <a:lnTo>
                    <a:pt x="4388801" y="158750"/>
                  </a:lnTo>
                  <a:cubicBezTo>
                    <a:pt x="4388801" y="140970"/>
                    <a:pt x="4384991" y="123190"/>
                    <a:pt x="4379911" y="106680"/>
                  </a:cubicBezTo>
                  <a:cubicBezTo>
                    <a:pt x="4401501" y="132080"/>
                    <a:pt x="4415471" y="165100"/>
                    <a:pt x="4415471" y="201930"/>
                  </a:cubicBezTo>
                  <a:lnTo>
                    <a:pt x="4415471" y="2098582"/>
                  </a:lnTo>
                  <a:close/>
                </a:path>
              </a:pathLst>
            </a:custGeom>
            <a:solidFill>
              <a:srgbClr val="704430"/>
            </a:solidFill>
          </p:spPr>
        </p:sp>
      </p:grpSp>
      <p:grpSp>
        <p:nvGrpSpPr>
          <p:cNvPr id="7" name="Group 7"/>
          <p:cNvGrpSpPr/>
          <p:nvPr/>
        </p:nvGrpSpPr>
        <p:grpSpPr>
          <a:xfrm>
            <a:off x="2537083" y="1726251"/>
            <a:ext cx="10675301" cy="823276"/>
            <a:chOff x="0" y="0"/>
            <a:chExt cx="24817148" cy="1913890"/>
          </a:xfrm>
        </p:grpSpPr>
        <p:sp>
          <p:nvSpPr>
            <p:cNvPr id="8" name="Freeform 8"/>
            <p:cNvSpPr/>
            <p:nvPr/>
          </p:nvSpPr>
          <p:spPr>
            <a:xfrm>
              <a:off x="0" y="0"/>
              <a:ext cx="24817149" cy="1913890"/>
            </a:xfrm>
            <a:custGeom>
              <a:avLst/>
              <a:gdLst/>
              <a:ahLst/>
              <a:cxnLst/>
              <a:rect l="l" t="t" r="r" b="b"/>
              <a:pathLst>
                <a:path w="24817149" h="1913890">
                  <a:moveTo>
                    <a:pt x="24817149" y="956945"/>
                  </a:moveTo>
                  <a:cubicBezTo>
                    <a:pt x="24817149" y="1485392"/>
                    <a:pt x="24388778" y="1913890"/>
                    <a:pt x="23860204" y="1913890"/>
                  </a:cubicBezTo>
                  <a:lnTo>
                    <a:pt x="956945" y="1913890"/>
                  </a:lnTo>
                  <a:cubicBezTo>
                    <a:pt x="428371" y="1913890"/>
                    <a:pt x="0" y="1485392"/>
                    <a:pt x="0" y="956945"/>
                  </a:cubicBezTo>
                  <a:cubicBezTo>
                    <a:pt x="0" y="428371"/>
                    <a:pt x="428371" y="0"/>
                    <a:pt x="956945" y="0"/>
                  </a:cubicBezTo>
                  <a:lnTo>
                    <a:pt x="23860204" y="0"/>
                  </a:lnTo>
                  <a:cubicBezTo>
                    <a:pt x="24388651" y="0"/>
                    <a:pt x="24817149" y="428371"/>
                    <a:pt x="24817149" y="956945"/>
                  </a:cubicBezTo>
                  <a:close/>
                </a:path>
              </a:pathLst>
            </a:custGeom>
            <a:solidFill>
              <a:srgbClr val="B9DDBF"/>
            </a:solidFill>
          </p:spPr>
        </p:sp>
      </p:grpSp>
      <p:sp>
        <p:nvSpPr>
          <p:cNvPr id="9" name="AutoShape 9"/>
          <p:cNvSpPr/>
          <p:nvPr/>
        </p:nvSpPr>
        <p:spPr>
          <a:xfrm>
            <a:off x="15233677" y="1922327"/>
            <a:ext cx="450550" cy="0"/>
          </a:xfrm>
          <a:prstGeom prst="line">
            <a:avLst/>
          </a:prstGeom>
          <a:ln w="47625" cap="rnd">
            <a:solidFill>
              <a:srgbClr val="704430"/>
            </a:solidFill>
            <a:prstDash val="solid"/>
            <a:headEnd type="none" w="sm" len="sm"/>
            <a:tailEnd type="none" w="sm" len="sm"/>
          </a:ln>
        </p:spPr>
      </p:sp>
      <p:sp>
        <p:nvSpPr>
          <p:cNvPr id="10" name="AutoShape 10"/>
          <p:cNvSpPr/>
          <p:nvPr/>
        </p:nvSpPr>
        <p:spPr>
          <a:xfrm>
            <a:off x="15233677" y="2114076"/>
            <a:ext cx="450550" cy="0"/>
          </a:xfrm>
          <a:prstGeom prst="line">
            <a:avLst/>
          </a:prstGeom>
          <a:ln w="47625" cap="rnd">
            <a:solidFill>
              <a:srgbClr val="704430"/>
            </a:solidFill>
            <a:prstDash val="solid"/>
            <a:headEnd type="none" w="sm" len="sm"/>
            <a:tailEnd type="none" w="sm" len="sm"/>
          </a:ln>
        </p:spPr>
      </p:sp>
      <p:sp>
        <p:nvSpPr>
          <p:cNvPr id="11" name="AutoShape 11"/>
          <p:cNvSpPr/>
          <p:nvPr/>
        </p:nvSpPr>
        <p:spPr>
          <a:xfrm>
            <a:off x="15233677" y="2305825"/>
            <a:ext cx="450550" cy="0"/>
          </a:xfrm>
          <a:prstGeom prst="line">
            <a:avLst/>
          </a:prstGeom>
          <a:ln w="47625" cap="rnd">
            <a:solidFill>
              <a:srgbClr val="704430"/>
            </a:solidFill>
            <a:prstDash val="solid"/>
            <a:headEnd type="none" w="sm" len="sm"/>
            <a:tailEnd type="none" w="sm" len="sm"/>
          </a:ln>
        </p:spPr>
      </p:sp>
      <p:sp>
        <p:nvSpPr>
          <p:cNvPr id="12" name="Freeform 12"/>
          <p:cNvSpPr/>
          <p:nvPr/>
        </p:nvSpPr>
        <p:spPr>
          <a:xfrm>
            <a:off x="12401210" y="1857447"/>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a:off x="13795144" y="1736861"/>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2873652" y="1857447"/>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3674416" y="1857447"/>
            <a:ext cx="394685" cy="516849"/>
          </a:xfrm>
          <a:custGeom>
            <a:avLst/>
            <a:gdLst/>
            <a:ahLst/>
            <a:cxnLst/>
            <a:rect l="l" t="t" r="r" b="b"/>
            <a:pathLst>
              <a:path w="394685" h="516849">
                <a:moveTo>
                  <a:pt x="0" y="0"/>
                </a:moveTo>
                <a:lnTo>
                  <a:pt x="394684" y="0"/>
                </a:lnTo>
                <a:lnTo>
                  <a:pt x="394684"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6" name="Freeform 16"/>
          <p:cNvSpPr/>
          <p:nvPr/>
        </p:nvSpPr>
        <p:spPr>
          <a:xfrm flipH="1">
            <a:off x="14553165" y="3409145"/>
            <a:ext cx="2149699" cy="3671846"/>
          </a:xfrm>
          <a:custGeom>
            <a:avLst/>
            <a:gdLst/>
            <a:ahLst/>
            <a:cxnLst/>
            <a:rect l="l" t="t" r="r" b="b"/>
            <a:pathLst>
              <a:path w="2149699" h="3671846">
                <a:moveTo>
                  <a:pt x="2149699" y="0"/>
                </a:moveTo>
                <a:lnTo>
                  <a:pt x="0" y="0"/>
                </a:lnTo>
                <a:lnTo>
                  <a:pt x="0" y="3671846"/>
                </a:lnTo>
                <a:lnTo>
                  <a:pt x="2149699" y="3671846"/>
                </a:lnTo>
                <a:lnTo>
                  <a:pt x="2149699"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7" name="Freeform 17"/>
          <p:cNvSpPr/>
          <p:nvPr/>
        </p:nvSpPr>
        <p:spPr>
          <a:xfrm>
            <a:off x="14350192" y="5804143"/>
            <a:ext cx="2624940" cy="3437422"/>
          </a:xfrm>
          <a:custGeom>
            <a:avLst/>
            <a:gdLst/>
            <a:ahLst/>
            <a:cxnLst/>
            <a:rect l="l" t="t" r="r" b="b"/>
            <a:pathLst>
              <a:path w="2624940" h="3437422">
                <a:moveTo>
                  <a:pt x="0" y="0"/>
                </a:moveTo>
                <a:lnTo>
                  <a:pt x="2624940" y="0"/>
                </a:lnTo>
                <a:lnTo>
                  <a:pt x="2624940" y="3437422"/>
                </a:lnTo>
                <a:lnTo>
                  <a:pt x="0" y="3437422"/>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8" name="Freeform 18"/>
          <p:cNvSpPr/>
          <p:nvPr/>
        </p:nvSpPr>
        <p:spPr>
          <a:xfrm>
            <a:off x="1104178" y="3843936"/>
            <a:ext cx="4061032" cy="6474110"/>
          </a:xfrm>
          <a:custGeom>
            <a:avLst/>
            <a:gdLst/>
            <a:ahLst/>
            <a:cxnLst/>
            <a:rect l="l" t="t" r="r" b="b"/>
            <a:pathLst>
              <a:path w="4061032" h="6474110">
                <a:moveTo>
                  <a:pt x="0" y="0"/>
                </a:moveTo>
                <a:lnTo>
                  <a:pt x="4061032" y="0"/>
                </a:lnTo>
                <a:lnTo>
                  <a:pt x="4061032" y="6474110"/>
                </a:lnTo>
                <a:lnTo>
                  <a:pt x="0" y="6474110"/>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19" name="TextBox 19"/>
          <p:cNvSpPr txBox="1"/>
          <p:nvPr/>
        </p:nvSpPr>
        <p:spPr>
          <a:xfrm>
            <a:off x="4546507" y="4240702"/>
            <a:ext cx="10312493" cy="2954655"/>
          </a:xfrm>
          <a:prstGeom prst="rect">
            <a:avLst/>
          </a:prstGeom>
        </p:spPr>
        <p:txBody>
          <a:bodyPr wrap="square" lIns="0" tIns="0" rIns="0" bIns="0" rtlCol="0" anchor="t">
            <a:spAutoFit/>
          </a:bodyPr>
          <a:lstStyle/>
          <a:p>
            <a:pPr algn="ctr"/>
            <a:r>
              <a:rPr lang="vi-VN" sz="96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HOẠT ĐỘNG 3 </a:t>
            </a:r>
            <a:endParaRPr lang="vi-VN" sz="96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a:p>
            <a:pPr algn="ctr"/>
            <a:r>
              <a:rPr lang="vi-VN" sz="9600" b="1"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LUYỆN </a:t>
            </a:r>
            <a:r>
              <a:rPr lang="vi-VN" sz="96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TẬP</a:t>
            </a:r>
            <a:endParaRPr lang="en-GB" sz="96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641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1000"/>
                                        <p:tgtEl>
                                          <p:spTgt spid="19">
                                            <p:txEl>
                                              <p:pRg st="0" end="0"/>
                                            </p:txEl>
                                          </p:spTgt>
                                        </p:tgtEl>
                                      </p:cBhvr>
                                    </p:animEffect>
                                    <p:anim calcmode="lin" valueType="num">
                                      <p:cBhvr>
                                        <p:cTn id="8"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9">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fade">
                                      <p:cBhvr>
                                        <p:cTn id="12" dur="1000"/>
                                        <p:tgtEl>
                                          <p:spTgt spid="19">
                                            <p:txEl>
                                              <p:pRg st="1" end="1"/>
                                            </p:txEl>
                                          </p:spTgt>
                                        </p:tgtEl>
                                      </p:cBhvr>
                                    </p:animEffect>
                                    <p:anim calcmode="lin" valueType="num">
                                      <p:cBhvr>
                                        <p:cTn id="13"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762000" y="266700"/>
            <a:ext cx="17055094" cy="9753599"/>
            <a:chOff x="0" y="0"/>
            <a:chExt cx="4426901" cy="2257332"/>
          </a:xfrm>
        </p:grpSpPr>
        <p:sp>
          <p:nvSpPr>
            <p:cNvPr id="4" name="Freeform 4"/>
            <p:cNvSpPr/>
            <p:nvPr/>
          </p:nvSpPr>
          <p:spPr>
            <a:xfrm>
              <a:off x="92710" y="106680"/>
              <a:ext cx="4322761" cy="2137952"/>
            </a:xfrm>
            <a:custGeom>
              <a:avLst/>
              <a:gdLst/>
              <a:ahLst/>
              <a:cxnLst/>
              <a:rect l="l" t="t" r="r" b="b"/>
              <a:pathLst>
                <a:path w="4322761" h="2137952">
                  <a:moveTo>
                    <a:pt x="4296091" y="1948722"/>
                  </a:moveTo>
                  <a:cubicBezTo>
                    <a:pt x="4296091" y="2036353"/>
                    <a:pt x="4219891" y="2107472"/>
                    <a:pt x="4138611" y="2107472"/>
                  </a:cubicBezTo>
                  <a:lnTo>
                    <a:pt x="66040" y="2107472"/>
                  </a:lnTo>
                  <a:cubicBezTo>
                    <a:pt x="43180" y="2107472"/>
                    <a:pt x="20320" y="2102393"/>
                    <a:pt x="0" y="2093503"/>
                  </a:cubicBezTo>
                  <a:cubicBezTo>
                    <a:pt x="26670" y="2121443"/>
                    <a:pt x="63500" y="2137952"/>
                    <a:pt x="121679" y="2137952"/>
                  </a:cubicBezTo>
                  <a:lnTo>
                    <a:pt x="4176711" y="2137952"/>
                  </a:lnTo>
                  <a:cubicBezTo>
                    <a:pt x="4256721" y="2137952"/>
                    <a:pt x="4322761" y="2071913"/>
                    <a:pt x="4322761" y="1991903"/>
                  </a:cubicBezTo>
                  <a:lnTo>
                    <a:pt x="4322761" y="95250"/>
                  </a:lnTo>
                  <a:cubicBezTo>
                    <a:pt x="4322761" y="58420"/>
                    <a:pt x="4308791" y="25400"/>
                    <a:pt x="4287201" y="0"/>
                  </a:cubicBezTo>
                  <a:cubicBezTo>
                    <a:pt x="4293551" y="16510"/>
                    <a:pt x="4296091" y="34290"/>
                    <a:pt x="4296091" y="52070"/>
                  </a:cubicBezTo>
                  <a:lnTo>
                    <a:pt x="4296091" y="1948722"/>
                  </a:lnTo>
                  <a:close/>
                </a:path>
              </a:pathLst>
            </a:custGeom>
            <a:solidFill>
              <a:srgbClr val="704430"/>
            </a:solidFill>
          </p:spPr>
        </p:sp>
        <p:sp>
          <p:nvSpPr>
            <p:cNvPr id="5" name="Freeform 5"/>
            <p:cNvSpPr/>
            <p:nvPr/>
          </p:nvSpPr>
          <p:spPr>
            <a:xfrm>
              <a:off x="12700" y="12700"/>
              <a:ext cx="4362131" cy="2188752"/>
            </a:xfrm>
            <a:custGeom>
              <a:avLst/>
              <a:gdLst/>
              <a:ahLst/>
              <a:cxnLst/>
              <a:rect l="l" t="t" r="r" b="b"/>
              <a:pathLst>
                <a:path w="4362131" h="2188752">
                  <a:moveTo>
                    <a:pt x="146050" y="2188752"/>
                  </a:moveTo>
                  <a:lnTo>
                    <a:pt x="4216081" y="2188752"/>
                  </a:lnTo>
                  <a:cubicBezTo>
                    <a:pt x="4296091" y="2188752"/>
                    <a:pt x="4362131" y="2122712"/>
                    <a:pt x="4362131" y="2042702"/>
                  </a:cubicBezTo>
                  <a:lnTo>
                    <a:pt x="4362131" y="146050"/>
                  </a:lnTo>
                  <a:cubicBezTo>
                    <a:pt x="4362131" y="66040"/>
                    <a:pt x="4296091" y="0"/>
                    <a:pt x="4216081" y="0"/>
                  </a:cubicBezTo>
                  <a:lnTo>
                    <a:pt x="146050" y="0"/>
                  </a:lnTo>
                  <a:cubicBezTo>
                    <a:pt x="66040" y="0"/>
                    <a:pt x="0" y="66040"/>
                    <a:pt x="0" y="146050"/>
                  </a:cubicBezTo>
                  <a:lnTo>
                    <a:pt x="0" y="2042702"/>
                  </a:lnTo>
                  <a:cubicBezTo>
                    <a:pt x="0" y="2123982"/>
                    <a:pt x="66040" y="2188752"/>
                    <a:pt x="146050" y="2188752"/>
                  </a:cubicBezTo>
                  <a:close/>
                </a:path>
              </a:pathLst>
            </a:custGeom>
            <a:solidFill>
              <a:srgbClr val="B9DDBF"/>
            </a:solidFill>
          </p:spPr>
        </p:sp>
        <p:sp>
          <p:nvSpPr>
            <p:cNvPr id="6" name="Freeform 6"/>
            <p:cNvSpPr/>
            <p:nvPr/>
          </p:nvSpPr>
          <p:spPr>
            <a:xfrm>
              <a:off x="0" y="0"/>
              <a:ext cx="4426901" cy="2257332"/>
            </a:xfrm>
            <a:custGeom>
              <a:avLst/>
              <a:gdLst/>
              <a:ahLst/>
              <a:cxnLst/>
              <a:rect l="l" t="t" r="r" b="b"/>
              <a:pathLst>
                <a:path w="4426901" h="2257332">
                  <a:moveTo>
                    <a:pt x="4363401" y="74930"/>
                  </a:moveTo>
                  <a:cubicBezTo>
                    <a:pt x="4335461" y="30480"/>
                    <a:pt x="4285931" y="0"/>
                    <a:pt x="4228781" y="0"/>
                  </a:cubicBezTo>
                  <a:lnTo>
                    <a:pt x="158750" y="0"/>
                  </a:lnTo>
                  <a:cubicBezTo>
                    <a:pt x="71120" y="0"/>
                    <a:pt x="0" y="71120"/>
                    <a:pt x="0" y="158750"/>
                  </a:cubicBezTo>
                  <a:lnTo>
                    <a:pt x="0" y="2055402"/>
                  </a:lnTo>
                  <a:cubicBezTo>
                    <a:pt x="0" y="2107473"/>
                    <a:pt x="25400" y="2153192"/>
                    <a:pt x="63500" y="2182402"/>
                  </a:cubicBezTo>
                  <a:cubicBezTo>
                    <a:pt x="91440" y="2226852"/>
                    <a:pt x="140970" y="2257332"/>
                    <a:pt x="218396" y="2257332"/>
                  </a:cubicBezTo>
                  <a:lnTo>
                    <a:pt x="4268151" y="2257332"/>
                  </a:lnTo>
                  <a:cubicBezTo>
                    <a:pt x="4355781" y="2257332"/>
                    <a:pt x="4426901" y="2186212"/>
                    <a:pt x="4426901" y="2098583"/>
                  </a:cubicBezTo>
                  <a:lnTo>
                    <a:pt x="4426901" y="201930"/>
                  </a:lnTo>
                  <a:cubicBezTo>
                    <a:pt x="4426901" y="149860"/>
                    <a:pt x="4401501" y="104140"/>
                    <a:pt x="4363401" y="74930"/>
                  </a:cubicBezTo>
                  <a:close/>
                  <a:moveTo>
                    <a:pt x="12700" y="2055402"/>
                  </a:moveTo>
                  <a:lnTo>
                    <a:pt x="12700" y="158750"/>
                  </a:lnTo>
                  <a:cubicBezTo>
                    <a:pt x="12700" y="78740"/>
                    <a:pt x="78740" y="12700"/>
                    <a:pt x="158750" y="12700"/>
                  </a:cubicBezTo>
                  <a:lnTo>
                    <a:pt x="4228781" y="12700"/>
                  </a:lnTo>
                  <a:cubicBezTo>
                    <a:pt x="4308791" y="12700"/>
                    <a:pt x="4374831" y="78740"/>
                    <a:pt x="4374831" y="158750"/>
                  </a:cubicBezTo>
                  <a:lnTo>
                    <a:pt x="4374831" y="2055402"/>
                  </a:lnTo>
                  <a:cubicBezTo>
                    <a:pt x="4374831" y="2135412"/>
                    <a:pt x="4308791" y="2201452"/>
                    <a:pt x="4228781" y="2201452"/>
                  </a:cubicBezTo>
                  <a:lnTo>
                    <a:pt x="158750" y="2201452"/>
                  </a:lnTo>
                  <a:cubicBezTo>
                    <a:pt x="78740" y="2201452"/>
                    <a:pt x="12700" y="2136682"/>
                    <a:pt x="12700" y="2055402"/>
                  </a:cubicBezTo>
                  <a:close/>
                  <a:moveTo>
                    <a:pt x="4415471" y="2098582"/>
                  </a:moveTo>
                  <a:cubicBezTo>
                    <a:pt x="4415471" y="2178592"/>
                    <a:pt x="4348161" y="2244632"/>
                    <a:pt x="4268151" y="2244632"/>
                  </a:cubicBezTo>
                  <a:lnTo>
                    <a:pt x="218396" y="2244632"/>
                  </a:lnTo>
                  <a:cubicBezTo>
                    <a:pt x="157480" y="2244632"/>
                    <a:pt x="120650" y="2228122"/>
                    <a:pt x="93980" y="2200182"/>
                  </a:cubicBezTo>
                  <a:cubicBezTo>
                    <a:pt x="114300" y="2209072"/>
                    <a:pt x="135890" y="2214152"/>
                    <a:pt x="160020" y="2214152"/>
                  </a:cubicBezTo>
                  <a:lnTo>
                    <a:pt x="4230051" y="2214152"/>
                  </a:lnTo>
                  <a:cubicBezTo>
                    <a:pt x="4317681" y="2214152"/>
                    <a:pt x="4388801" y="2143032"/>
                    <a:pt x="4388801" y="2055402"/>
                  </a:cubicBezTo>
                  <a:lnTo>
                    <a:pt x="4388801" y="158750"/>
                  </a:lnTo>
                  <a:cubicBezTo>
                    <a:pt x="4388801" y="140970"/>
                    <a:pt x="4384991" y="123190"/>
                    <a:pt x="4379911" y="106680"/>
                  </a:cubicBezTo>
                  <a:cubicBezTo>
                    <a:pt x="4401501" y="132080"/>
                    <a:pt x="4415471" y="165100"/>
                    <a:pt x="4415471" y="201930"/>
                  </a:cubicBezTo>
                  <a:lnTo>
                    <a:pt x="4415471" y="2098582"/>
                  </a:lnTo>
                  <a:close/>
                </a:path>
              </a:pathLst>
            </a:custGeom>
            <a:solidFill>
              <a:srgbClr val="704430"/>
            </a:solidFill>
          </p:spPr>
        </p:sp>
      </p:grpSp>
      <p:grpSp>
        <p:nvGrpSpPr>
          <p:cNvPr id="7" name="Group 7"/>
          <p:cNvGrpSpPr/>
          <p:nvPr/>
        </p:nvGrpSpPr>
        <p:grpSpPr>
          <a:xfrm>
            <a:off x="3383237" y="767470"/>
            <a:ext cx="10675301" cy="823276"/>
            <a:chOff x="0" y="0"/>
            <a:chExt cx="24817148" cy="1913890"/>
          </a:xfrm>
        </p:grpSpPr>
        <p:sp>
          <p:nvSpPr>
            <p:cNvPr id="8" name="Freeform 8"/>
            <p:cNvSpPr/>
            <p:nvPr/>
          </p:nvSpPr>
          <p:spPr>
            <a:xfrm>
              <a:off x="0" y="0"/>
              <a:ext cx="24817149" cy="1913890"/>
            </a:xfrm>
            <a:custGeom>
              <a:avLst/>
              <a:gdLst/>
              <a:ahLst/>
              <a:cxnLst/>
              <a:rect l="l" t="t" r="r" b="b"/>
              <a:pathLst>
                <a:path w="24817149" h="1913890">
                  <a:moveTo>
                    <a:pt x="24817149" y="956945"/>
                  </a:moveTo>
                  <a:cubicBezTo>
                    <a:pt x="24817149" y="1485392"/>
                    <a:pt x="24388778" y="1913890"/>
                    <a:pt x="23860204" y="1913890"/>
                  </a:cubicBezTo>
                  <a:lnTo>
                    <a:pt x="956945" y="1913890"/>
                  </a:lnTo>
                  <a:cubicBezTo>
                    <a:pt x="428371" y="1913890"/>
                    <a:pt x="0" y="1485392"/>
                    <a:pt x="0" y="956945"/>
                  </a:cubicBezTo>
                  <a:cubicBezTo>
                    <a:pt x="0" y="428371"/>
                    <a:pt x="428371" y="0"/>
                    <a:pt x="956945" y="0"/>
                  </a:cubicBezTo>
                  <a:lnTo>
                    <a:pt x="23860204" y="0"/>
                  </a:lnTo>
                  <a:cubicBezTo>
                    <a:pt x="24388651" y="0"/>
                    <a:pt x="24817149" y="428371"/>
                    <a:pt x="24817149" y="956945"/>
                  </a:cubicBezTo>
                  <a:close/>
                </a:path>
              </a:pathLst>
            </a:custGeom>
            <a:solidFill>
              <a:srgbClr val="FFF3ED"/>
            </a:solidFill>
          </p:spPr>
        </p:sp>
      </p:grpSp>
      <p:sp>
        <p:nvSpPr>
          <p:cNvPr id="16" name="Freeform 16"/>
          <p:cNvSpPr/>
          <p:nvPr/>
        </p:nvSpPr>
        <p:spPr>
          <a:xfrm rot="-678603" flipH="1">
            <a:off x="-498508" y="7214941"/>
            <a:ext cx="3235365" cy="3277074"/>
          </a:xfrm>
          <a:custGeom>
            <a:avLst/>
            <a:gdLst/>
            <a:ahLst/>
            <a:cxnLst/>
            <a:rect l="l" t="t" r="r" b="b"/>
            <a:pathLst>
              <a:path w="3235365" h="3277074">
                <a:moveTo>
                  <a:pt x="3235366" y="0"/>
                </a:moveTo>
                <a:lnTo>
                  <a:pt x="0" y="0"/>
                </a:lnTo>
                <a:lnTo>
                  <a:pt x="0" y="3277074"/>
                </a:lnTo>
                <a:lnTo>
                  <a:pt x="3235366" y="3277074"/>
                </a:lnTo>
                <a:lnTo>
                  <a:pt x="3235366" y="0"/>
                </a:lnTo>
                <a:close/>
              </a:path>
            </a:pathLst>
          </a:custGeom>
          <a:blipFill>
            <a:blip r:embed="rId3">
              <a:extLst>
                <a:ext uri="{96DAC541-7B7A-43D3-8B79-37D633B846F1}">
                  <asvg:svgBlip xmlns="" xmlns:asvg="http://schemas.microsoft.com/office/drawing/2016/SVG/main" r:embed="rId12"/>
                </a:ext>
              </a:extLst>
            </a:blip>
            <a:stretch>
              <a:fillRect/>
            </a:stretch>
          </a:blipFill>
        </p:spPr>
      </p:sp>
      <p:sp>
        <p:nvSpPr>
          <p:cNvPr id="17" name="Freeform 17"/>
          <p:cNvSpPr/>
          <p:nvPr/>
        </p:nvSpPr>
        <p:spPr>
          <a:xfrm>
            <a:off x="15784168" y="7693172"/>
            <a:ext cx="2739285" cy="2788076"/>
          </a:xfrm>
          <a:custGeom>
            <a:avLst/>
            <a:gdLst/>
            <a:ahLst/>
            <a:cxnLst/>
            <a:rect l="l" t="t" r="r" b="b"/>
            <a:pathLst>
              <a:path w="2739285" h="2788076">
                <a:moveTo>
                  <a:pt x="0" y="0"/>
                </a:moveTo>
                <a:lnTo>
                  <a:pt x="2739285" y="0"/>
                </a:lnTo>
                <a:lnTo>
                  <a:pt x="2739285" y="2788076"/>
                </a:lnTo>
                <a:lnTo>
                  <a:pt x="0" y="2788076"/>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8" name="Freeform 18"/>
          <p:cNvSpPr/>
          <p:nvPr/>
        </p:nvSpPr>
        <p:spPr>
          <a:xfrm rot="-840048">
            <a:off x="16747993" y="-234971"/>
            <a:ext cx="1360820" cy="2022840"/>
          </a:xfrm>
          <a:custGeom>
            <a:avLst/>
            <a:gdLst/>
            <a:ahLst/>
            <a:cxnLst/>
            <a:rect l="l" t="t" r="r" b="b"/>
            <a:pathLst>
              <a:path w="1360820" h="2022840">
                <a:moveTo>
                  <a:pt x="0" y="0"/>
                </a:moveTo>
                <a:lnTo>
                  <a:pt x="1360820" y="0"/>
                </a:lnTo>
                <a:lnTo>
                  <a:pt x="1360820" y="2022840"/>
                </a:lnTo>
                <a:lnTo>
                  <a:pt x="0" y="2022840"/>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21" name="Rectangle 20"/>
          <p:cNvSpPr/>
          <p:nvPr/>
        </p:nvSpPr>
        <p:spPr>
          <a:xfrm>
            <a:off x="2574210" y="1626042"/>
            <a:ext cx="14554200" cy="7294305"/>
          </a:xfrm>
          <a:prstGeom prst="rect">
            <a:avLst/>
          </a:prstGeom>
        </p:spPr>
        <p:txBody>
          <a:bodyPr wrap="square">
            <a:spAutoFit/>
          </a:bodyPr>
          <a:lstStyle/>
          <a:p>
            <a:pPr marL="228600" algn="just">
              <a:lnSpc>
                <a:spcPct val="130000"/>
              </a:lnSpc>
            </a:pPr>
            <a:r>
              <a:rPr lang="vi-VN" sz="3600" smtClean="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fr-FR" sz="3600" smtClean="0">
                <a:solidFill>
                  <a:srgbClr val="000000"/>
                </a:solidFill>
                <a:latin typeface="Times New Roman" panose="02020603050405020304" pitchFamily="18" charset="0"/>
                <a:ea typeface="Arial" panose="020B0604020202020204" pitchFamily="34" charset="0"/>
                <a:cs typeface="Times New Roman" panose="02020603050405020304" pitchFamily="18" charset="0"/>
              </a:rPr>
              <a:t>Mỗi </a:t>
            </a:r>
            <a:r>
              <a:rPr lang="fr-FR" sz="3600">
                <a:solidFill>
                  <a:srgbClr val="000000"/>
                </a:solidFill>
                <a:latin typeface="Times New Roman" panose="02020603050405020304" pitchFamily="18" charset="0"/>
                <a:ea typeface="Arial" panose="020B0604020202020204" pitchFamily="34" charset="0"/>
                <a:cs typeface="Times New Roman" panose="02020603050405020304" pitchFamily="18" charset="0"/>
              </a:rPr>
              <a:t>cặp là một đội.</a:t>
            </a:r>
            <a:endParaRPr lang="en-GB" sz="4800">
              <a:latin typeface="Times New Roman" panose="02020603050405020304" pitchFamily="18" charset="0"/>
              <a:cs typeface="Times New Roman" panose="02020603050405020304" pitchFamily="18" charset="0"/>
            </a:endParaRPr>
          </a:p>
          <a:p>
            <a:pPr marL="228600" algn="just">
              <a:lnSpc>
                <a:spcPct val="130000"/>
              </a:lnSpc>
            </a:pPr>
            <a:r>
              <a:rPr lang="fr-FR" sz="360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vi-VN" sz="3600">
                <a:solidFill>
                  <a:srgbClr val="000000"/>
                </a:solidFill>
                <a:latin typeface="Times New Roman" panose="02020603050405020304" pitchFamily="18" charset="0"/>
                <a:ea typeface="Arial" panose="020B0604020202020204" pitchFamily="34" charset="0"/>
                <a:cs typeface="Times New Roman" panose="02020603050405020304" pitchFamily="18" charset="0"/>
              </a:rPr>
              <a:t>C</a:t>
            </a:r>
            <a:r>
              <a:rPr lang="fr-FR" sz="3600" smtClean="0">
                <a:solidFill>
                  <a:srgbClr val="000000"/>
                </a:solidFill>
                <a:latin typeface="Times New Roman" panose="02020603050405020304" pitchFamily="18" charset="0"/>
                <a:ea typeface="Arial" panose="020B0604020202020204" pitchFamily="34" charset="0"/>
                <a:cs typeface="Times New Roman" panose="02020603050405020304" pitchFamily="18" charset="0"/>
              </a:rPr>
              <a:t>ó </a:t>
            </a:r>
            <a:r>
              <a:rPr lang="fr-FR" sz="3600">
                <a:solidFill>
                  <a:srgbClr val="000000"/>
                </a:solidFill>
                <a:latin typeface="Times New Roman" panose="02020603050405020304" pitchFamily="18" charset="0"/>
                <a:ea typeface="Arial" panose="020B0604020202020204" pitchFamily="34" charset="0"/>
                <a:cs typeface="Times New Roman" panose="02020603050405020304" pitchFamily="18" charset="0"/>
              </a:rPr>
              <a:t>2 nhóm từ khoá. </a:t>
            </a:r>
            <a:r>
              <a:rPr lang="fr-FR" sz="3600" smtClean="0">
                <a:solidFill>
                  <a:srgbClr val="000000"/>
                </a:solidFill>
                <a:latin typeface="Times New Roman" panose="02020603050405020304" pitchFamily="18" charset="0"/>
                <a:ea typeface="Arial" panose="020B0604020202020204" pitchFamily="34" charset="0"/>
                <a:cs typeface="Times New Roman" panose="02020603050405020304" pitchFamily="18" charset="0"/>
              </a:rPr>
              <a:t>HS </a:t>
            </a:r>
            <a:r>
              <a:rPr lang="fr-FR" sz="3600">
                <a:solidFill>
                  <a:srgbClr val="000000"/>
                </a:solidFill>
                <a:latin typeface="Times New Roman" panose="02020603050405020304" pitchFamily="18" charset="0"/>
                <a:ea typeface="Arial" panose="020B0604020202020204" pitchFamily="34" charset="0"/>
                <a:cs typeface="Times New Roman" panose="02020603050405020304" pitchFamily="18" charset="0"/>
              </a:rPr>
              <a:t>bốc thăm để chọn nhóm từ khoá của đội mình.</a:t>
            </a:r>
            <a:endParaRPr lang="en-GB" sz="4800">
              <a:latin typeface="Times New Roman" panose="02020603050405020304" pitchFamily="18" charset="0"/>
              <a:cs typeface="Times New Roman" panose="02020603050405020304" pitchFamily="18" charset="0"/>
            </a:endParaRPr>
          </a:p>
          <a:p>
            <a:pPr marL="228600" algn="just">
              <a:lnSpc>
                <a:spcPct val="130000"/>
              </a:lnSpc>
            </a:pPr>
            <a:r>
              <a:rPr lang="fr-FR" sz="3600">
                <a:solidFill>
                  <a:srgbClr val="000000"/>
                </a:solidFill>
                <a:latin typeface="Times New Roman" panose="02020603050405020304" pitchFamily="18" charset="0"/>
                <a:ea typeface="Arial" panose="020B0604020202020204" pitchFamily="34" charset="0"/>
                <a:cs typeface="Times New Roman" panose="02020603050405020304" pitchFamily="18" charset="0"/>
              </a:rPr>
              <a:t>- Sau khi chọn được nhóm từ khoá. Mỗi nhóm có 2p thể hiện phần thi: Từ khoá sẽ hiện trên bảng (nhóm từ khoá mà nhóm đã tự bốc thăm), một bạn dùng ngôn ngữ, cử chỉ, hành động để diễn tả từ khoá, nguyên tắc là không được nhắc đến các tiếng xuất hiện trong từ khoá. Bạn còn lại quay lưng vào bảng, đoán từ khoá qua diễn tả của bạn. Hai đội chơi lần lượt. Đội nào đoán được nhiều từ khoá hơn sẽ chiến thắng. </a:t>
            </a:r>
            <a:endParaRPr lang="en-GB" sz="4800">
              <a:latin typeface="Times New Roman" panose="02020603050405020304" pitchFamily="18" charset="0"/>
              <a:cs typeface="Times New Roman" panose="02020603050405020304" pitchFamily="18" charset="0"/>
            </a:endParaRPr>
          </a:p>
          <a:p>
            <a:pPr marL="228600" algn="just">
              <a:lnSpc>
                <a:spcPct val="130000"/>
              </a:lnSpc>
            </a:pPr>
            <a:r>
              <a:rPr lang="fr-FR" sz="3600">
                <a:solidFill>
                  <a:srgbClr val="000000"/>
                </a:solidFill>
                <a:latin typeface="Times New Roman" panose="02020603050405020304" pitchFamily="18" charset="0"/>
                <a:ea typeface="Arial" panose="020B0604020202020204" pitchFamily="34" charset="0"/>
                <a:cs typeface="Times New Roman" panose="02020603050405020304" pitchFamily="18" charset="0"/>
              </a:rPr>
              <a:t>Lưu ý: nếu bạn diễn tả nhắc đến một tiếng trong từ khoá là phạm luật và từ khoá đó không được tính.</a:t>
            </a:r>
            <a:endParaRPr lang="en-GB" sz="4800">
              <a:effectLst/>
              <a:latin typeface="Times New Roman" panose="02020603050405020304" pitchFamily="18" charset="0"/>
              <a:cs typeface="Times New Roman" panose="02020603050405020304" pitchFamily="18" charset="0"/>
            </a:endParaRPr>
          </a:p>
        </p:txBody>
      </p:sp>
      <p:sp>
        <p:nvSpPr>
          <p:cNvPr id="23" name="Rectangle 22"/>
          <p:cNvSpPr/>
          <p:nvPr/>
        </p:nvSpPr>
        <p:spPr>
          <a:xfrm>
            <a:off x="6929291" y="451877"/>
            <a:ext cx="4429418" cy="1323439"/>
          </a:xfrm>
          <a:prstGeom prst="rect">
            <a:avLst/>
          </a:prstGeom>
        </p:spPr>
        <p:txBody>
          <a:bodyPr wrap="none">
            <a:spAutoFit/>
          </a:bodyPr>
          <a:lstStyle/>
          <a:p>
            <a:r>
              <a:rPr lang="vi-VN" sz="8000" b="1"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Arial" panose="020B0604020202020204" pitchFamily="34" charset="0"/>
                <a:cs typeface="Times New Roman" panose="02020603050405020304" pitchFamily="18" charset="0"/>
              </a:rPr>
              <a:t>Luật </a:t>
            </a:r>
            <a:r>
              <a:rPr lang="vi-VN" sz="80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Arial" panose="020B0604020202020204" pitchFamily="34" charset="0"/>
                <a:cs typeface="Times New Roman" panose="02020603050405020304" pitchFamily="18" charset="0"/>
              </a:rPr>
              <a:t>chơi</a:t>
            </a:r>
            <a:endParaRPr lang="en-GB" sz="80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rcRect l="18500" t="10101" r="20074" b="50000"/>
          <a:stretch>
            <a:fillRect/>
          </a:stretch>
        </p:blipFill>
        <p:spPr bwMode="auto">
          <a:xfrm>
            <a:off x="4824413" y="1038225"/>
            <a:ext cx="8424863"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607565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5"/>
          <p:cNvSpPr>
            <a:spLocks noChangeArrowheads="1"/>
          </p:cNvSpPr>
          <p:nvPr/>
        </p:nvSpPr>
        <p:spPr bwMode="auto">
          <a:xfrm>
            <a:off x="4495800" y="7353300"/>
            <a:ext cx="9794080" cy="12003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vi-VN" altLang="en-US" sz="3600" b="1">
                <a:solidFill>
                  <a:srgbClr val="000000"/>
                </a:solidFill>
                <a:latin typeface="Times New Roman" panose="02020603050405020304" pitchFamily="18" charset="0"/>
                <a:cs typeface="Times New Roman" panose="02020603050405020304" pitchFamily="18" charset="0"/>
              </a:rPr>
              <a:t>Tên phù thủy độc ác, nham hiểm đã bắt cóc hết sinh vật biển</a:t>
            </a:r>
            <a:endParaRPr lang="en-US" altLang="en-US" sz="3600" b="1">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546350"/>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Rectangle 3"/>
          <p:cNvSpPr>
            <a:spLocks noChangeArrowheads="1"/>
          </p:cNvSpPr>
          <p:nvPr/>
        </p:nvSpPr>
        <p:spPr bwMode="auto">
          <a:xfrm>
            <a:off x="3312320" y="8060532"/>
            <a:ext cx="5400675" cy="1754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en-US" altLang="en-US" sz="3600" b="1">
                <a:solidFill>
                  <a:srgbClr val="000000"/>
                </a:solidFill>
                <a:latin typeface="Times New Roman" panose="02020603050405020304" pitchFamily="18" charset="0"/>
                <a:cs typeface="Times New Roman" panose="02020603050405020304" pitchFamily="18" charset="0"/>
              </a:rPr>
              <a:t>Em hãy giúp các nàng tiên cá giải cứu các sinh vật biển nhé!</a:t>
            </a:r>
          </a:p>
        </p:txBody>
      </p:sp>
    </p:spTree>
    <p:extLst>
      <p:ext uri="{BB962C8B-B14F-4D97-AF65-F5344CB8AC3E}">
        <p14:creationId xmlns:p14="http://schemas.microsoft.com/office/powerpoint/2010/main" val="1033368824"/>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6147" name="Picture 8">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81825" y="6041233"/>
            <a:ext cx="1514475" cy="255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9">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66188">
            <a:off x="12542045" y="4369595"/>
            <a:ext cx="2559843"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10">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707483" y="4026695"/>
            <a:ext cx="2278856" cy="3293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11">
            <a:hlinkClick r:id="rId5" action="ppaction://hlinksldjump"/>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2034838" y="1562101"/>
            <a:ext cx="2371725"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2">
            <a:hlinkClick r:id="rId10" action="ppaction://hlinksldjump"/>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505701" y="1597820"/>
            <a:ext cx="3271838" cy="2202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14">
            <a:hlinkClick r:id="rId12" action="ppaction://hlinksldjump"/>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650457" y="8227220"/>
            <a:ext cx="2571750" cy="178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15">
            <a:hlinkClick r:id="rId14" action="ppaction://hlinksldjump"/>
          </p:cNvPr>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74495" y="3381375"/>
            <a:ext cx="2205038"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4" name="Picture 16">
            <a:hlinkClick r:id="rId16" action="ppaction://hlinksldjump"/>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12713495" y="6284120"/>
            <a:ext cx="2726531" cy="2074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Notched Right Arrow 1">
            <a:hlinkClick r:id="rId5" action="ppaction://hlinksldjump"/>
            <a:extLst>
              <a:ext uri="{FF2B5EF4-FFF2-40B4-BE49-F238E27FC236}"/>
            </a:extLst>
          </p:cNvPr>
          <p:cNvSpPr/>
          <p:nvPr/>
        </p:nvSpPr>
        <p:spPr>
          <a:xfrm>
            <a:off x="13463588" y="9032082"/>
            <a:ext cx="2538413" cy="1254918"/>
          </a:xfrm>
          <a:prstGeom prst="notched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a:solidFill>
                  <a:srgbClr val="FFFFFF"/>
                </a:solidFill>
              </a:rPr>
              <a:t>VỀ NHÀ THÔI</a:t>
            </a:r>
          </a:p>
        </p:txBody>
      </p:sp>
    </p:spTree>
    <p:extLst>
      <p:ext uri="{BB962C8B-B14F-4D97-AF65-F5344CB8AC3E}">
        <p14:creationId xmlns:p14="http://schemas.microsoft.com/office/powerpoint/2010/main" val="1092948582"/>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147"/>
                    </p:tgtEl>
                  </p:cond>
                </p:stCondLst>
                <p:endSync evt="end" delay="0">
                  <p:rtn val="all"/>
                </p:endSync>
                <p:childTnLst>
                  <p:par>
                    <p:cTn id="3" fill="hold" nodeType="clickPar">
                      <p:stCondLst>
                        <p:cond delay="0"/>
                      </p:stCondLst>
                      <p:childTnLst>
                        <p:par>
                          <p:cTn id="4" fill="hold" nodeType="withGroup">
                            <p:stCondLst>
                              <p:cond delay="0"/>
                            </p:stCondLst>
                            <p:childTnLst>
                              <p:par>
                                <p:cTn id="5" presetID="52" presetClass="exit" presetSubtype="0" fill="hold" nodeType="clickEffect">
                                  <p:stCondLst>
                                    <p:cond delay="0"/>
                                  </p:stCondLst>
                                  <p:childTnLst>
                                    <p:animScale>
                                      <p:cBhvr>
                                        <p:cTn id="6" dur="1000" accel="50000">
                                          <p:stCondLst>
                                            <p:cond delay="0"/>
                                          </p:stCondLst>
                                        </p:cTn>
                                        <p:tgtEl>
                                          <p:spTgt spid="6147"/>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7" dur="1000" accel="50000">
                                          <p:stCondLst>
                                            <p:cond delay="0"/>
                                          </p:stCondLst>
                                        </p:cTn>
                                        <p:tgtEl>
                                          <p:spTgt spid="6147"/>
                                        </p:tgtEl>
                                        <p:attrNameLst>
                                          <p:attrName>ppt_x</p:attrName>
                                          <p:attrName>ppt_y</p:attrName>
                                        </p:attrNameLst>
                                      </p:cBhvr>
                                    </p:animMotion>
                                    <p:animEffect transition="out" filter="fade">
                                      <p:cBhvr>
                                        <p:cTn id="8" dur="1000"/>
                                        <p:tgtEl>
                                          <p:spTgt spid="6147"/>
                                        </p:tgtEl>
                                      </p:cBhvr>
                                    </p:animEffect>
                                    <p:set>
                                      <p:cBhvr>
                                        <p:cTn id="9" dur="1" fill="hold">
                                          <p:stCondLst>
                                            <p:cond delay="999"/>
                                          </p:stCondLst>
                                        </p:cTn>
                                        <p:tgtEl>
                                          <p:spTgt spid="6147"/>
                                        </p:tgtEl>
                                        <p:attrNameLst>
                                          <p:attrName>style.visibility</p:attrName>
                                        </p:attrNameLst>
                                      </p:cBhvr>
                                      <p:to>
                                        <p:strVal val="hidden"/>
                                      </p:to>
                                    </p:set>
                                  </p:childTnLst>
                                </p:cTn>
                              </p:par>
                            </p:childTnLst>
                          </p:cTn>
                        </p:par>
                      </p:childTnLst>
                    </p:cTn>
                  </p:par>
                </p:childTnLst>
              </p:cTn>
              <p:nextCondLst>
                <p:cond evt="onClick" delay="0">
                  <p:tgtEl>
                    <p:spTgt spid="6147"/>
                  </p:tgtEl>
                </p:cond>
              </p:nextCondLst>
            </p:seq>
            <p:seq concurrent="1" nextAc="seek">
              <p:cTn id="10" restart="whenNotActive" fill="hold" evtFilter="cancelBubble" nodeType="interactiveSeq">
                <p:stCondLst>
                  <p:cond evt="onClick" delay="0">
                    <p:tgtEl>
                      <p:spTgt spid="6148"/>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52" presetClass="exit" presetSubtype="0" fill="hold" nodeType="clickEffect">
                                  <p:stCondLst>
                                    <p:cond delay="0"/>
                                  </p:stCondLst>
                                  <p:childTnLst>
                                    <p:animScale>
                                      <p:cBhvr>
                                        <p:cTn id="14" dur="1000" accel="50000">
                                          <p:stCondLst>
                                            <p:cond delay="0"/>
                                          </p:stCondLst>
                                        </p:cTn>
                                        <p:tgtEl>
                                          <p:spTgt spid="6148"/>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15" dur="1000" accel="50000">
                                          <p:stCondLst>
                                            <p:cond delay="0"/>
                                          </p:stCondLst>
                                        </p:cTn>
                                        <p:tgtEl>
                                          <p:spTgt spid="6148"/>
                                        </p:tgtEl>
                                        <p:attrNameLst>
                                          <p:attrName>ppt_x</p:attrName>
                                          <p:attrName>ppt_y</p:attrName>
                                        </p:attrNameLst>
                                      </p:cBhvr>
                                    </p:animMotion>
                                    <p:animEffect transition="out" filter="fade">
                                      <p:cBhvr>
                                        <p:cTn id="16" dur="1000"/>
                                        <p:tgtEl>
                                          <p:spTgt spid="6148"/>
                                        </p:tgtEl>
                                      </p:cBhvr>
                                    </p:animEffect>
                                    <p:set>
                                      <p:cBhvr>
                                        <p:cTn id="17" dur="1" fill="hold">
                                          <p:stCondLst>
                                            <p:cond delay="999"/>
                                          </p:stCondLst>
                                        </p:cTn>
                                        <p:tgtEl>
                                          <p:spTgt spid="6148"/>
                                        </p:tgtEl>
                                        <p:attrNameLst>
                                          <p:attrName>style.visibility</p:attrName>
                                        </p:attrNameLst>
                                      </p:cBhvr>
                                      <p:to>
                                        <p:strVal val="hidden"/>
                                      </p:to>
                                    </p:set>
                                  </p:childTnLst>
                                </p:cTn>
                              </p:par>
                            </p:childTnLst>
                          </p:cTn>
                        </p:par>
                      </p:childTnLst>
                    </p:cTn>
                  </p:par>
                </p:childTnLst>
              </p:cTn>
              <p:nextCondLst>
                <p:cond evt="onClick" delay="0">
                  <p:tgtEl>
                    <p:spTgt spid="6148"/>
                  </p:tgtEl>
                </p:cond>
              </p:nextCondLst>
            </p:seq>
            <p:seq concurrent="1" nextAc="seek">
              <p:cTn id="18" restart="whenNotActive" fill="hold" evtFilter="cancelBubble" nodeType="interactiveSeq">
                <p:stCondLst>
                  <p:cond evt="onClick" delay="0">
                    <p:tgtEl>
                      <p:spTgt spid="6149"/>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52" presetClass="exit" presetSubtype="0" fill="hold" nodeType="clickEffect">
                                  <p:stCondLst>
                                    <p:cond delay="0"/>
                                  </p:stCondLst>
                                  <p:childTnLst>
                                    <p:animScale>
                                      <p:cBhvr>
                                        <p:cTn id="22" dur="1000" accel="50000">
                                          <p:stCondLst>
                                            <p:cond delay="0"/>
                                          </p:stCondLst>
                                        </p:cTn>
                                        <p:tgtEl>
                                          <p:spTgt spid="6149"/>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23" dur="1000" accel="50000">
                                          <p:stCondLst>
                                            <p:cond delay="0"/>
                                          </p:stCondLst>
                                        </p:cTn>
                                        <p:tgtEl>
                                          <p:spTgt spid="6149"/>
                                        </p:tgtEl>
                                        <p:attrNameLst>
                                          <p:attrName>ppt_x</p:attrName>
                                          <p:attrName>ppt_y</p:attrName>
                                        </p:attrNameLst>
                                      </p:cBhvr>
                                    </p:animMotion>
                                    <p:animEffect transition="out" filter="fade">
                                      <p:cBhvr>
                                        <p:cTn id="24" dur="1000"/>
                                        <p:tgtEl>
                                          <p:spTgt spid="6149"/>
                                        </p:tgtEl>
                                      </p:cBhvr>
                                    </p:animEffect>
                                    <p:set>
                                      <p:cBhvr>
                                        <p:cTn id="25" dur="1" fill="hold">
                                          <p:stCondLst>
                                            <p:cond delay="999"/>
                                          </p:stCondLst>
                                        </p:cTn>
                                        <p:tgtEl>
                                          <p:spTgt spid="6149"/>
                                        </p:tgtEl>
                                        <p:attrNameLst>
                                          <p:attrName>style.visibility</p:attrName>
                                        </p:attrNameLst>
                                      </p:cBhvr>
                                      <p:to>
                                        <p:strVal val="hidden"/>
                                      </p:to>
                                    </p:set>
                                  </p:childTnLst>
                                </p:cTn>
                              </p:par>
                            </p:childTnLst>
                          </p:cTn>
                        </p:par>
                      </p:childTnLst>
                    </p:cTn>
                  </p:par>
                </p:childTnLst>
              </p:cTn>
              <p:nextCondLst>
                <p:cond evt="onClick" delay="0">
                  <p:tgtEl>
                    <p:spTgt spid="6149"/>
                  </p:tgtEl>
                </p:cond>
              </p:nextCondLst>
            </p:seq>
            <p:seq concurrent="1" nextAc="seek">
              <p:cTn id="26" restart="whenNotActive" fill="hold" evtFilter="cancelBubble" nodeType="interactiveSeq">
                <p:stCondLst>
                  <p:cond evt="onClick" delay="0">
                    <p:tgtEl>
                      <p:spTgt spid="6150"/>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52" presetClass="exit" presetSubtype="0" fill="hold" nodeType="clickEffect">
                                  <p:stCondLst>
                                    <p:cond delay="0"/>
                                  </p:stCondLst>
                                  <p:childTnLst>
                                    <p:animScale>
                                      <p:cBhvr>
                                        <p:cTn id="30" dur="1000" accel="50000">
                                          <p:stCondLst>
                                            <p:cond delay="0"/>
                                          </p:stCondLst>
                                        </p:cTn>
                                        <p:tgtEl>
                                          <p:spTgt spid="6150"/>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31" dur="1000" accel="50000">
                                          <p:stCondLst>
                                            <p:cond delay="0"/>
                                          </p:stCondLst>
                                        </p:cTn>
                                        <p:tgtEl>
                                          <p:spTgt spid="6150"/>
                                        </p:tgtEl>
                                        <p:attrNameLst>
                                          <p:attrName>ppt_x</p:attrName>
                                          <p:attrName>ppt_y</p:attrName>
                                        </p:attrNameLst>
                                      </p:cBhvr>
                                    </p:animMotion>
                                    <p:animEffect transition="out" filter="fade">
                                      <p:cBhvr>
                                        <p:cTn id="32" dur="1000"/>
                                        <p:tgtEl>
                                          <p:spTgt spid="6150"/>
                                        </p:tgtEl>
                                      </p:cBhvr>
                                    </p:animEffect>
                                    <p:set>
                                      <p:cBhvr>
                                        <p:cTn id="33" dur="1" fill="hold">
                                          <p:stCondLst>
                                            <p:cond delay="999"/>
                                          </p:stCondLst>
                                        </p:cTn>
                                        <p:tgtEl>
                                          <p:spTgt spid="6150"/>
                                        </p:tgtEl>
                                        <p:attrNameLst>
                                          <p:attrName>style.visibility</p:attrName>
                                        </p:attrNameLst>
                                      </p:cBhvr>
                                      <p:to>
                                        <p:strVal val="hidden"/>
                                      </p:to>
                                    </p:set>
                                  </p:childTnLst>
                                </p:cTn>
                              </p:par>
                            </p:childTnLst>
                          </p:cTn>
                        </p:par>
                      </p:childTnLst>
                    </p:cTn>
                  </p:par>
                </p:childTnLst>
              </p:cTn>
              <p:nextCondLst>
                <p:cond evt="onClick" delay="0">
                  <p:tgtEl>
                    <p:spTgt spid="6150"/>
                  </p:tgtEl>
                </p:cond>
              </p:nextCondLst>
            </p:seq>
            <p:seq concurrent="1" nextAc="seek">
              <p:cTn id="34" restart="whenNotActive" fill="hold" evtFilter="cancelBubble" nodeType="interactiveSeq">
                <p:stCondLst>
                  <p:cond evt="onClick" delay="0">
                    <p:tgtEl>
                      <p:spTgt spid="6151"/>
                    </p:tgtEl>
                  </p:cond>
                </p:stCondLst>
                <p:endSync evt="end" delay="0">
                  <p:rtn val="all"/>
                </p:endSync>
                <p:childTnLst>
                  <p:par>
                    <p:cTn id="35" fill="hold" nodeType="clickPar">
                      <p:stCondLst>
                        <p:cond delay="0"/>
                      </p:stCondLst>
                      <p:childTnLst>
                        <p:par>
                          <p:cTn id="36" fill="hold" nodeType="withGroup">
                            <p:stCondLst>
                              <p:cond delay="0"/>
                            </p:stCondLst>
                            <p:childTnLst>
                              <p:par>
                                <p:cTn id="37" presetID="52" presetClass="exit" presetSubtype="0" fill="hold" nodeType="clickEffect">
                                  <p:stCondLst>
                                    <p:cond delay="0"/>
                                  </p:stCondLst>
                                  <p:childTnLst>
                                    <p:animScale>
                                      <p:cBhvr>
                                        <p:cTn id="38" dur="1000" accel="50000">
                                          <p:stCondLst>
                                            <p:cond delay="0"/>
                                          </p:stCondLst>
                                        </p:cTn>
                                        <p:tgtEl>
                                          <p:spTgt spid="6151"/>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39" dur="1000" accel="50000">
                                          <p:stCondLst>
                                            <p:cond delay="0"/>
                                          </p:stCondLst>
                                        </p:cTn>
                                        <p:tgtEl>
                                          <p:spTgt spid="6151"/>
                                        </p:tgtEl>
                                        <p:attrNameLst>
                                          <p:attrName>ppt_x</p:attrName>
                                          <p:attrName>ppt_y</p:attrName>
                                        </p:attrNameLst>
                                      </p:cBhvr>
                                    </p:animMotion>
                                    <p:animEffect transition="out" filter="fade">
                                      <p:cBhvr>
                                        <p:cTn id="40" dur="1000"/>
                                        <p:tgtEl>
                                          <p:spTgt spid="6151"/>
                                        </p:tgtEl>
                                      </p:cBhvr>
                                    </p:animEffect>
                                    <p:set>
                                      <p:cBhvr>
                                        <p:cTn id="41" dur="1" fill="hold">
                                          <p:stCondLst>
                                            <p:cond delay="999"/>
                                          </p:stCondLst>
                                        </p:cTn>
                                        <p:tgtEl>
                                          <p:spTgt spid="6151"/>
                                        </p:tgtEl>
                                        <p:attrNameLst>
                                          <p:attrName>style.visibility</p:attrName>
                                        </p:attrNameLst>
                                      </p:cBhvr>
                                      <p:to>
                                        <p:strVal val="hidden"/>
                                      </p:to>
                                    </p:set>
                                  </p:childTnLst>
                                </p:cTn>
                              </p:par>
                            </p:childTnLst>
                          </p:cTn>
                        </p:par>
                      </p:childTnLst>
                    </p:cTn>
                  </p:par>
                </p:childTnLst>
              </p:cTn>
              <p:nextCondLst>
                <p:cond evt="onClick" delay="0">
                  <p:tgtEl>
                    <p:spTgt spid="6151"/>
                  </p:tgtEl>
                </p:cond>
              </p:nextCondLst>
            </p:seq>
            <p:seq concurrent="1" nextAc="seek">
              <p:cTn id="42" restart="whenNotActive" fill="hold" evtFilter="cancelBubble" nodeType="interactiveSeq">
                <p:stCondLst>
                  <p:cond evt="onClick" delay="0">
                    <p:tgtEl>
                      <p:spTgt spid="6152"/>
                    </p:tgtEl>
                  </p:cond>
                </p:stCondLst>
                <p:endSync evt="end" delay="0">
                  <p:rtn val="all"/>
                </p:endSync>
                <p:childTnLst>
                  <p:par>
                    <p:cTn id="43" fill="hold" nodeType="clickPar">
                      <p:stCondLst>
                        <p:cond delay="0"/>
                      </p:stCondLst>
                      <p:childTnLst>
                        <p:par>
                          <p:cTn id="44" fill="hold" nodeType="withGroup">
                            <p:stCondLst>
                              <p:cond delay="0"/>
                            </p:stCondLst>
                            <p:childTnLst>
                              <p:par>
                                <p:cTn id="45" presetID="52" presetClass="exit" presetSubtype="0" fill="hold" nodeType="clickEffect">
                                  <p:stCondLst>
                                    <p:cond delay="0"/>
                                  </p:stCondLst>
                                  <p:childTnLst>
                                    <p:animScale>
                                      <p:cBhvr>
                                        <p:cTn id="46" dur="1000" accel="50000">
                                          <p:stCondLst>
                                            <p:cond delay="0"/>
                                          </p:stCondLst>
                                        </p:cTn>
                                        <p:tgtEl>
                                          <p:spTgt spid="6152"/>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47" dur="1000" accel="50000">
                                          <p:stCondLst>
                                            <p:cond delay="0"/>
                                          </p:stCondLst>
                                        </p:cTn>
                                        <p:tgtEl>
                                          <p:spTgt spid="6152"/>
                                        </p:tgtEl>
                                        <p:attrNameLst>
                                          <p:attrName>ppt_x</p:attrName>
                                          <p:attrName>ppt_y</p:attrName>
                                        </p:attrNameLst>
                                      </p:cBhvr>
                                    </p:animMotion>
                                    <p:animEffect transition="out" filter="fade">
                                      <p:cBhvr>
                                        <p:cTn id="48" dur="1000"/>
                                        <p:tgtEl>
                                          <p:spTgt spid="6152"/>
                                        </p:tgtEl>
                                      </p:cBhvr>
                                    </p:animEffect>
                                    <p:set>
                                      <p:cBhvr>
                                        <p:cTn id="49" dur="1" fill="hold">
                                          <p:stCondLst>
                                            <p:cond delay="999"/>
                                          </p:stCondLst>
                                        </p:cTn>
                                        <p:tgtEl>
                                          <p:spTgt spid="6152"/>
                                        </p:tgtEl>
                                        <p:attrNameLst>
                                          <p:attrName>style.visibility</p:attrName>
                                        </p:attrNameLst>
                                      </p:cBhvr>
                                      <p:to>
                                        <p:strVal val="hidden"/>
                                      </p:to>
                                    </p:set>
                                  </p:childTnLst>
                                </p:cTn>
                              </p:par>
                            </p:childTnLst>
                          </p:cTn>
                        </p:par>
                      </p:childTnLst>
                    </p:cTn>
                  </p:par>
                </p:childTnLst>
              </p:cTn>
              <p:nextCondLst>
                <p:cond evt="onClick" delay="0">
                  <p:tgtEl>
                    <p:spTgt spid="6152"/>
                  </p:tgtEl>
                </p:cond>
              </p:nextCondLst>
            </p:seq>
            <p:seq concurrent="1" nextAc="seek">
              <p:cTn id="50" restart="whenNotActive" fill="hold" evtFilter="cancelBubble" nodeType="interactiveSeq">
                <p:stCondLst>
                  <p:cond evt="onClick" delay="0">
                    <p:tgtEl>
                      <p:spTgt spid="6153"/>
                    </p:tgtEl>
                  </p:cond>
                </p:stCondLst>
                <p:endSync evt="end" delay="0">
                  <p:rtn val="all"/>
                </p:endSync>
                <p:childTnLst>
                  <p:par>
                    <p:cTn id="51" fill="hold" nodeType="clickPar">
                      <p:stCondLst>
                        <p:cond delay="0"/>
                      </p:stCondLst>
                      <p:childTnLst>
                        <p:par>
                          <p:cTn id="52" fill="hold" nodeType="withGroup">
                            <p:stCondLst>
                              <p:cond delay="0"/>
                            </p:stCondLst>
                            <p:childTnLst>
                              <p:par>
                                <p:cTn id="53" presetID="52" presetClass="exit" presetSubtype="0" fill="hold" nodeType="clickEffect">
                                  <p:stCondLst>
                                    <p:cond delay="0"/>
                                  </p:stCondLst>
                                  <p:childTnLst>
                                    <p:animScale>
                                      <p:cBhvr>
                                        <p:cTn id="54" dur="1000" accel="50000">
                                          <p:stCondLst>
                                            <p:cond delay="0"/>
                                          </p:stCondLst>
                                        </p:cTn>
                                        <p:tgtEl>
                                          <p:spTgt spid="6153"/>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55" dur="1000" accel="50000">
                                          <p:stCondLst>
                                            <p:cond delay="0"/>
                                          </p:stCondLst>
                                        </p:cTn>
                                        <p:tgtEl>
                                          <p:spTgt spid="6153"/>
                                        </p:tgtEl>
                                        <p:attrNameLst>
                                          <p:attrName>ppt_x</p:attrName>
                                          <p:attrName>ppt_y</p:attrName>
                                        </p:attrNameLst>
                                      </p:cBhvr>
                                    </p:animMotion>
                                    <p:animEffect transition="out" filter="fade">
                                      <p:cBhvr>
                                        <p:cTn id="56" dur="1000"/>
                                        <p:tgtEl>
                                          <p:spTgt spid="6153"/>
                                        </p:tgtEl>
                                      </p:cBhvr>
                                    </p:animEffect>
                                    <p:set>
                                      <p:cBhvr>
                                        <p:cTn id="57" dur="1" fill="hold">
                                          <p:stCondLst>
                                            <p:cond delay="999"/>
                                          </p:stCondLst>
                                        </p:cTn>
                                        <p:tgtEl>
                                          <p:spTgt spid="6153"/>
                                        </p:tgtEl>
                                        <p:attrNameLst>
                                          <p:attrName>style.visibility</p:attrName>
                                        </p:attrNameLst>
                                      </p:cBhvr>
                                      <p:to>
                                        <p:strVal val="hidden"/>
                                      </p:to>
                                    </p:set>
                                  </p:childTnLst>
                                </p:cTn>
                              </p:par>
                            </p:childTnLst>
                          </p:cTn>
                        </p:par>
                      </p:childTnLst>
                    </p:cTn>
                  </p:par>
                </p:childTnLst>
              </p:cTn>
              <p:nextCondLst>
                <p:cond evt="onClick" delay="0">
                  <p:tgtEl>
                    <p:spTgt spid="6153"/>
                  </p:tgtEl>
                </p:cond>
              </p:nextCondLst>
            </p:seq>
            <p:seq concurrent="1" nextAc="seek">
              <p:cTn id="58" restart="whenNotActive" fill="hold" evtFilter="cancelBubble" nodeType="interactiveSeq">
                <p:stCondLst>
                  <p:cond evt="onClick" delay="0">
                    <p:tgtEl>
                      <p:spTgt spid="6154"/>
                    </p:tgtEl>
                  </p:cond>
                </p:stCondLst>
                <p:endSync evt="end" delay="0">
                  <p:rtn val="all"/>
                </p:endSync>
                <p:childTnLst>
                  <p:par>
                    <p:cTn id="59" fill="hold" nodeType="clickPar">
                      <p:stCondLst>
                        <p:cond delay="0"/>
                      </p:stCondLst>
                      <p:childTnLst>
                        <p:par>
                          <p:cTn id="60" fill="hold" nodeType="withGroup">
                            <p:stCondLst>
                              <p:cond delay="0"/>
                            </p:stCondLst>
                            <p:childTnLst>
                              <p:par>
                                <p:cTn id="61" presetID="52" presetClass="exit" presetSubtype="0" fill="hold" nodeType="clickEffect">
                                  <p:stCondLst>
                                    <p:cond delay="0"/>
                                  </p:stCondLst>
                                  <p:childTnLst>
                                    <p:animScale>
                                      <p:cBhvr>
                                        <p:cTn id="62" dur="1000" accel="50000">
                                          <p:stCondLst>
                                            <p:cond delay="0"/>
                                          </p:stCondLst>
                                        </p:cTn>
                                        <p:tgtEl>
                                          <p:spTgt spid="6154"/>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63" dur="1000" accel="50000">
                                          <p:stCondLst>
                                            <p:cond delay="0"/>
                                          </p:stCondLst>
                                        </p:cTn>
                                        <p:tgtEl>
                                          <p:spTgt spid="6154"/>
                                        </p:tgtEl>
                                        <p:attrNameLst>
                                          <p:attrName>ppt_x</p:attrName>
                                          <p:attrName>ppt_y</p:attrName>
                                        </p:attrNameLst>
                                      </p:cBhvr>
                                    </p:animMotion>
                                    <p:animEffect transition="out" filter="fade">
                                      <p:cBhvr>
                                        <p:cTn id="64" dur="1000"/>
                                        <p:tgtEl>
                                          <p:spTgt spid="6154"/>
                                        </p:tgtEl>
                                      </p:cBhvr>
                                    </p:animEffect>
                                    <p:set>
                                      <p:cBhvr>
                                        <p:cTn id="65" dur="1" fill="hold">
                                          <p:stCondLst>
                                            <p:cond delay="999"/>
                                          </p:stCondLst>
                                        </p:cTn>
                                        <p:tgtEl>
                                          <p:spTgt spid="6154"/>
                                        </p:tgtEl>
                                        <p:attrNameLst>
                                          <p:attrName>style.visibility</p:attrName>
                                        </p:attrNameLst>
                                      </p:cBhvr>
                                      <p:to>
                                        <p:strVal val="hidden"/>
                                      </p:to>
                                    </p:set>
                                  </p:childTnLst>
                                </p:cTn>
                              </p:par>
                            </p:childTnLst>
                          </p:cTn>
                        </p:par>
                      </p:childTnLst>
                    </p:cTn>
                  </p:par>
                </p:childTnLst>
              </p:cTn>
              <p:nextCondLst>
                <p:cond evt="onClick" delay="0">
                  <p:tgtEl>
                    <p:spTgt spid="6154"/>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Text Box 3"/>
          <p:cNvSpPr txBox="1">
            <a:spLocks noChangeArrowheads="1"/>
          </p:cNvSpPr>
          <p:nvPr/>
        </p:nvSpPr>
        <p:spPr bwMode="auto">
          <a:xfrm>
            <a:off x="5148263" y="1371600"/>
            <a:ext cx="815102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endParaRPr lang="en-US" altLang="en-US" sz="5400">
              <a:solidFill>
                <a:srgbClr val="000000"/>
              </a:solidFill>
            </a:endParaRPr>
          </a:p>
        </p:txBody>
      </p:sp>
      <p:sp>
        <p:nvSpPr>
          <p:cNvPr id="6147" name="AutoShape 10">
            <a:hlinkClick r:id="rId3" action="ppaction://hlinksldjump" highlightClick="1"/>
          </p:cNvPr>
          <p:cNvSpPr>
            <a:spLocks noChangeArrowheads="1"/>
          </p:cNvSpPr>
          <p:nvPr/>
        </p:nvSpPr>
        <p:spPr bwMode="auto">
          <a:xfrm>
            <a:off x="15316200" y="9486900"/>
            <a:ext cx="685800" cy="8001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en-US" sz="2700">
              <a:solidFill>
                <a:srgbClr val="000000"/>
              </a:solidFill>
            </a:endParaRPr>
          </a:p>
        </p:txBody>
      </p:sp>
      <p:sp>
        <p:nvSpPr>
          <p:cNvPr id="4" name="Oval 3">
            <a:extLst>
              <a:ext uri="{FF2B5EF4-FFF2-40B4-BE49-F238E27FC236}"/>
            </a:extLst>
          </p:cNvPr>
          <p:cNvSpPr/>
          <p:nvPr/>
        </p:nvSpPr>
        <p:spPr>
          <a:xfrm>
            <a:off x="13027820" y="692945"/>
            <a:ext cx="1728788" cy="17287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2700">
              <a:solidFill>
                <a:srgbClr val="FFFFFF"/>
              </a:solidFill>
            </a:endParaRPr>
          </a:p>
        </p:txBody>
      </p:sp>
      <p:sp>
        <p:nvSpPr>
          <p:cNvPr id="11" name="Oval 10">
            <a:extLst>
              <a:ext uri="{FF2B5EF4-FFF2-40B4-BE49-F238E27FC236}"/>
            </a:extLst>
          </p:cNvPr>
          <p:cNvSpPr/>
          <p:nvPr/>
        </p:nvSpPr>
        <p:spPr>
          <a:xfrm>
            <a:off x="12923045" y="2745582"/>
            <a:ext cx="1178718" cy="10834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2700">
              <a:solidFill>
                <a:srgbClr val="FFFFFF"/>
              </a:solidFill>
            </a:endParaRPr>
          </a:p>
        </p:txBody>
      </p:sp>
      <p:pic>
        <p:nvPicPr>
          <p:cNvPr id="6150"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4163" y="6334126"/>
            <a:ext cx="2278857" cy="3293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Callout 8">
            <a:extLst>
              <a:ext uri="{FF2B5EF4-FFF2-40B4-BE49-F238E27FC236}"/>
            </a:extLst>
          </p:cNvPr>
          <p:cNvSpPr/>
          <p:nvPr/>
        </p:nvSpPr>
        <p:spPr>
          <a:xfrm>
            <a:off x="3636170" y="0"/>
            <a:ext cx="7127081" cy="6515100"/>
          </a:xfrm>
          <a:prstGeom prst="wedgeEllipseCallout">
            <a:avLst>
              <a:gd name="adj1" fmla="val -29287"/>
              <a:gd name="adj2" fmla="val 60905"/>
            </a:avLst>
          </a:prstGeom>
          <a:solidFill>
            <a:schemeClr val="bg1">
              <a:alpha val="83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r>
              <a:rPr lang="vi-VN" sz="6000" b="1">
                <a:solidFill>
                  <a:schemeClr val="tx1"/>
                </a:solidFill>
                <a:latin typeface="Times New Roman" panose="02020603050405020304" pitchFamily="18" charset="0"/>
                <a:cs typeface="Times New Roman" panose="02020603050405020304" pitchFamily="18" charset="0"/>
              </a:rPr>
              <a:t>Câu 1: </a:t>
            </a:r>
            <a:r>
              <a:rPr lang="vi-VN" sz="6000">
                <a:solidFill>
                  <a:schemeClr val="tx1"/>
                </a:solidFill>
                <a:latin typeface="Times New Roman" panose="02020603050405020304" pitchFamily="18" charset="0"/>
                <a:cs typeface="Times New Roman" panose="02020603050405020304" pitchFamily="18" charset="0"/>
              </a:rPr>
              <a:t>Tác giả của truyện cười </a:t>
            </a:r>
            <a:r>
              <a:rPr lang="vi-VN" sz="6000" i="1">
                <a:solidFill>
                  <a:schemeClr val="tx1"/>
                </a:solidFill>
                <a:latin typeface="Times New Roman" panose="02020603050405020304" pitchFamily="18" charset="0"/>
                <a:cs typeface="Times New Roman" panose="02020603050405020304" pitchFamily="18" charset="0"/>
              </a:rPr>
              <a:t>Thi nói khoác </a:t>
            </a:r>
            <a:r>
              <a:rPr lang="vi-VN" sz="6000">
                <a:solidFill>
                  <a:schemeClr val="tx1"/>
                </a:solidFill>
                <a:latin typeface="Times New Roman" panose="02020603050405020304" pitchFamily="18" charset="0"/>
                <a:cs typeface="Times New Roman" panose="02020603050405020304" pitchFamily="18" charset="0"/>
              </a:rPr>
              <a:t>là ai?</a:t>
            </a:r>
            <a:endParaRPr lang="en-GB" sz="6000">
              <a:solidFill>
                <a:schemeClr val="tx1"/>
              </a:solidFill>
              <a:latin typeface="Times New Roman" panose="02020603050405020304" pitchFamily="18" charset="0"/>
              <a:cs typeface="Times New Roman" panose="02020603050405020304" pitchFamily="18" charset="0"/>
            </a:endParaRPr>
          </a:p>
        </p:txBody>
      </p:sp>
      <p:sp>
        <p:nvSpPr>
          <p:cNvPr id="10" name="Oval Callout 9">
            <a:extLst>
              <a:ext uri="{FF2B5EF4-FFF2-40B4-BE49-F238E27FC236}"/>
            </a:extLst>
          </p:cNvPr>
          <p:cNvSpPr/>
          <p:nvPr/>
        </p:nvSpPr>
        <p:spPr>
          <a:xfrm>
            <a:off x="6984208" y="5250658"/>
            <a:ext cx="5431631" cy="4862513"/>
          </a:xfrm>
          <a:prstGeom prst="wedgeEllipseCallout">
            <a:avLst>
              <a:gd name="adj1" fmla="val -82443"/>
              <a:gd name="adj2" fmla="val -4586"/>
            </a:avLst>
          </a:prstGeom>
          <a:solidFill>
            <a:schemeClr val="bg1">
              <a:alpha val="8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r>
              <a:rPr lang="vi-VN" sz="6000">
                <a:solidFill>
                  <a:schemeClr val="tx1"/>
                </a:solidFill>
                <a:latin typeface="Times New Roman" panose="02020603050405020304" pitchFamily="18" charset="0"/>
                <a:cs typeface="Times New Roman" panose="02020603050405020304" pitchFamily="18" charset="0"/>
              </a:rPr>
              <a:t>Nhân dân lao động (tác giả dân gian)</a:t>
            </a:r>
            <a:endParaRPr lang="en-GB" sz="600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810783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Oval Callout 1">
            <a:extLst>
              <a:ext uri="{FF2B5EF4-FFF2-40B4-BE49-F238E27FC236}"/>
            </a:extLst>
          </p:cNvPr>
          <p:cNvSpPr/>
          <p:nvPr/>
        </p:nvSpPr>
        <p:spPr>
          <a:xfrm>
            <a:off x="3636170" y="0"/>
            <a:ext cx="7127081" cy="6515100"/>
          </a:xfrm>
          <a:prstGeom prst="wedgeEllipseCallout">
            <a:avLst>
              <a:gd name="adj1" fmla="val -29287"/>
              <a:gd name="adj2" fmla="val 60905"/>
            </a:avLst>
          </a:prstGeom>
          <a:solidFill>
            <a:schemeClr val="bg1">
              <a:alpha val="83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vi-VN" sz="4800" b="1">
                <a:solidFill>
                  <a:schemeClr val="tx1"/>
                </a:solidFill>
                <a:latin typeface="Times New Roman" panose="02020603050405020304" pitchFamily="18" charset="0"/>
                <a:cs typeface="Times New Roman" panose="02020603050405020304" pitchFamily="18" charset="0"/>
              </a:rPr>
              <a:t>Câu 2: </a:t>
            </a:r>
            <a:r>
              <a:rPr lang="vi-VN" sz="4800">
                <a:solidFill>
                  <a:schemeClr val="tx1"/>
                </a:solidFill>
                <a:latin typeface="Times New Roman" panose="02020603050405020304" pitchFamily="18" charset="0"/>
                <a:cs typeface="Times New Roman" panose="02020603050405020304" pitchFamily="18" charset="0"/>
              </a:rPr>
              <a:t>Xác định đề tài của truyện cười </a:t>
            </a:r>
            <a:r>
              <a:rPr lang="vi-VN" sz="4800" i="1">
                <a:solidFill>
                  <a:schemeClr val="tx1"/>
                </a:solidFill>
                <a:latin typeface="Times New Roman" panose="02020603050405020304" pitchFamily="18" charset="0"/>
                <a:cs typeface="Times New Roman" panose="02020603050405020304" pitchFamily="18" charset="0"/>
              </a:rPr>
              <a:t>Thi nói khoác</a:t>
            </a:r>
            <a:endParaRPr lang="en-GB" sz="4800">
              <a:solidFill>
                <a:schemeClr val="tx1"/>
              </a:solidFill>
              <a:latin typeface="Times New Roman" panose="02020603050405020304" pitchFamily="18" charset="0"/>
              <a:cs typeface="Times New Roman" panose="02020603050405020304" pitchFamily="18" charset="0"/>
            </a:endParaRPr>
          </a:p>
        </p:txBody>
      </p:sp>
      <p:sp>
        <p:nvSpPr>
          <p:cNvPr id="4" name="Oval Callout 3">
            <a:extLst>
              <a:ext uri="{FF2B5EF4-FFF2-40B4-BE49-F238E27FC236}"/>
            </a:extLst>
          </p:cNvPr>
          <p:cNvSpPr/>
          <p:nvPr/>
        </p:nvSpPr>
        <p:spPr>
          <a:xfrm>
            <a:off x="6984208" y="5250658"/>
            <a:ext cx="5431631" cy="4862513"/>
          </a:xfrm>
          <a:prstGeom prst="wedgeEllipseCallout">
            <a:avLst>
              <a:gd name="adj1" fmla="val -82443"/>
              <a:gd name="adj2" fmla="val -4586"/>
            </a:avLst>
          </a:prstGeom>
          <a:solidFill>
            <a:schemeClr val="bg1">
              <a:alpha val="8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vi-VN" sz="4800">
                <a:solidFill>
                  <a:schemeClr val="tx1"/>
                </a:solidFill>
                <a:latin typeface="Times New Roman" panose="02020603050405020304" pitchFamily="18" charset="0"/>
                <a:cs typeface="Times New Roman" panose="02020603050405020304" pitchFamily="18" charset="0"/>
              </a:rPr>
              <a:t>Thói khoác lác</a:t>
            </a:r>
            <a:endParaRPr lang="en-US" sz="4800" dirty="0">
              <a:solidFill>
                <a:schemeClr val="tx1"/>
              </a:solidFill>
              <a:latin typeface="Times New Roman" panose="02020603050405020304" pitchFamily="18" charset="0"/>
              <a:cs typeface="Times New Roman" panose="02020603050405020304" pitchFamily="18" charset="0"/>
            </a:endParaRPr>
          </a:p>
        </p:txBody>
      </p:sp>
      <p:sp>
        <p:nvSpPr>
          <p:cNvPr id="7172" name="AutoShape 10">
            <a:hlinkClick r:id="rId3" action="ppaction://hlinksldjump" highlightClick="1"/>
          </p:cNvPr>
          <p:cNvSpPr>
            <a:spLocks noChangeArrowheads="1"/>
          </p:cNvSpPr>
          <p:nvPr/>
        </p:nvSpPr>
        <p:spPr bwMode="auto">
          <a:xfrm>
            <a:off x="15316200" y="9486900"/>
            <a:ext cx="685800" cy="8001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en-US" sz="2700">
              <a:solidFill>
                <a:srgbClr val="000000"/>
              </a:solidFill>
            </a:endParaRPr>
          </a:p>
        </p:txBody>
      </p:sp>
      <p:pic>
        <p:nvPicPr>
          <p:cNvPr id="7173" name="Picture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78933" y="5984082"/>
            <a:ext cx="3002756" cy="3502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373171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194" name="AutoShape 10">
            <a:hlinkClick r:id="rId3" action="ppaction://hlinksldjump" highlightClick="1"/>
          </p:cNvPr>
          <p:cNvSpPr>
            <a:spLocks noChangeArrowheads="1"/>
          </p:cNvSpPr>
          <p:nvPr/>
        </p:nvSpPr>
        <p:spPr bwMode="auto">
          <a:xfrm>
            <a:off x="15316200" y="9486900"/>
            <a:ext cx="685800" cy="8001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en-US" sz="2700">
              <a:solidFill>
                <a:srgbClr val="000000"/>
              </a:solidFill>
            </a:endParaRPr>
          </a:p>
        </p:txBody>
      </p:sp>
      <p:pic>
        <p:nvPicPr>
          <p:cNvPr id="8195"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36170" y="6691313"/>
            <a:ext cx="1514475" cy="255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Callout 4">
            <a:extLst>
              <a:ext uri="{FF2B5EF4-FFF2-40B4-BE49-F238E27FC236}"/>
            </a:extLst>
          </p:cNvPr>
          <p:cNvSpPr/>
          <p:nvPr/>
        </p:nvSpPr>
        <p:spPr>
          <a:xfrm>
            <a:off x="3636170" y="0"/>
            <a:ext cx="7127081" cy="6515100"/>
          </a:xfrm>
          <a:prstGeom prst="wedgeEllipseCallout">
            <a:avLst>
              <a:gd name="adj1" fmla="val -29287"/>
              <a:gd name="adj2" fmla="val 60905"/>
            </a:avLst>
          </a:prstGeom>
          <a:solidFill>
            <a:schemeClr val="bg1">
              <a:alpha val="83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r>
              <a:rPr lang="vi-VN" sz="4800" b="1">
                <a:solidFill>
                  <a:schemeClr val="tx1"/>
                </a:solidFill>
                <a:latin typeface="Times New Roman" panose="02020603050405020304" pitchFamily="18" charset="0"/>
                <a:cs typeface="Times New Roman" panose="02020603050405020304" pitchFamily="18" charset="0"/>
              </a:rPr>
              <a:t>Câu 3: </a:t>
            </a:r>
            <a:r>
              <a:rPr lang="vi-VN" sz="4800">
                <a:solidFill>
                  <a:schemeClr val="tx1"/>
                </a:solidFill>
                <a:latin typeface="Times New Roman" panose="02020603050405020304" pitchFamily="18" charset="0"/>
                <a:cs typeface="Times New Roman" panose="02020603050405020304" pitchFamily="18" charset="0"/>
              </a:rPr>
              <a:t>Điều gì khiến người đọc phải buồn cười nhất ở văn bản </a:t>
            </a:r>
            <a:r>
              <a:rPr lang="vi-VN" sz="4800" i="1">
                <a:solidFill>
                  <a:schemeClr val="tx1"/>
                </a:solidFill>
                <a:latin typeface="Times New Roman" panose="02020603050405020304" pitchFamily="18" charset="0"/>
                <a:cs typeface="Times New Roman" panose="02020603050405020304" pitchFamily="18" charset="0"/>
              </a:rPr>
              <a:t>Thi nói khoác</a:t>
            </a:r>
            <a:r>
              <a:rPr lang="vi-VN" sz="4800">
                <a:solidFill>
                  <a:schemeClr val="tx1"/>
                </a:solidFill>
                <a:latin typeface="Times New Roman" panose="02020603050405020304" pitchFamily="18" charset="0"/>
                <a:cs typeface="Times New Roman" panose="02020603050405020304" pitchFamily="18" charset="0"/>
              </a:rPr>
              <a:t>?</a:t>
            </a:r>
            <a:endParaRPr lang="en-GB" sz="4800">
              <a:solidFill>
                <a:schemeClr val="tx1"/>
              </a:solidFill>
              <a:latin typeface="Times New Roman" panose="02020603050405020304" pitchFamily="18" charset="0"/>
              <a:cs typeface="Times New Roman" panose="02020603050405020304" pitchFamily="18" charset="0"/>
            </a:endParaRPr>
          </a:p>
        </p:txBody>
      </p:sp>
      <p:sp>
        <p:nvSpPr>
          <p:cNvPr id="6" name="Oval Callout 5">
            <a:extLst>
              <a:ext uri="{FF2B5EF4-FFF2-40B4-BE49-F238E27FC236}"/>
            </a:extLst>
          </p:cNvPr>
          <p:cNvSpPr/>
          <p:nvPr/>
        </p:nvSpPr>
        <p:spPr>
          <a:xfrm>
            <a:off x="6984208" y="5250658"/>
            <a:ext cx="7646192" cy="4862513"/>
          </a:xfrm>
          <a:prstGeom prst="wedgeEllipseCallout">
            <a:avLst>
              <a:gd name="adj1" fmla="val -82443"/>
              <a:gd name="adj2" fmla="val -4586"/>
            </a:avLst>
          </a:prstGeom>
          <a:solidFill>
            <a:schemeClr val="bg1">
              <a:alpha val="8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vi-VN" sz="4000">
                <a:solidFill>
                  <a:schemeClr val="tx1"/>
                </a:solidFill>
                <a:latin typeface="Times New Roman" panose="02020603050405020304" pitchFamily="18" charset="0"/>
                <a:cs typeface="Times New Roman" panose="02020603050405020304" pitchFamily="18" charset="0"/>
              </a:rPr>
              <a:t>Điều khiến người đọc phải buồn cười nhất ở văn bản </a:t>
            </a:r>
            <a:r>
              <a:rPr lang="vi-VN" sz="4000" i="1">
                <a:solidFill>
                  <a:schemeClr val="tx1"/>
                </a:solidFill>
                <a:latin typeface="Times New Roman" panose="02020603050405020304" pitchFamily="18" charset="0"/>
                <a:cs typeface="Times New Roman" panose="02020603050405020304" pitchFamily="18" charset="0"/>
              </a:rPr>
              <a:t>Thi nói khoác là: </a:t>
            </a:r>
            <a:r>
              <a:rPr lang="vi-VN" sz="4000">
                <a:solidFill>
                  <a:schemeClr val="tx1"/>
                </a:solidFill>
                <a:latin typeface="Times New Roman" panose="02020603050405020304" pitchFamily="18" charset="0"/>
                <a:cs typeface="Times New Roman" panose="02020603050405020304" pitchFamily="18" charset="0"/>
              </a:rPr>
              <a:t>Các ông quan đều bị người lính hầu đòi trói cổ lại vì tội “nói láo”. </a:t>
            </a:r>
            <a:endParaRPr lang="en-US" sz="4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738952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218" name="AutoShape 10">
            <a:hlinkClick r:id="rId3" action="ppaction://hlinksldjump" highlightClick="1"/>
          </p:cNvPr>
          <p:cNvSpPr>
            <a:spLocks noChangeArrowheads="1"/>
          </p:cNvSpPr>
          <p:nvPr/>
        </p:nvSpPr>
        <p:spPr bwMode="auto">
          <a:xfrm>
            <a:off x="15316200" y="9486900"/>
            <a:ext cx="685800" cy="8001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en-US" sz="2700">
              <a:solidFill>
                <a:srgbClr val="000000"/>
              </a:solidFill>
            </a:endParaRPr>
          </a:p>
        </p:txBody>
      </p:sp>
      <p:pic>
        <p:nvPicPr>
          <p:cNvPr id="9219" name="Picture 1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flipH="1">
            <a:off x="3095625" y="7412832"/>
            <a:ext cx="2726532" cy="2074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Callout 5">
            <a:extLst>
              <a:ext uri="{FF2B5EF4-FFF2-40B4-BE49-F238E27FC236}"/>
            </a:extLst>
          </p:cNvPr>
          <p:cNvSpPr/>
          <p:nvPr/>
        </p:nvSpPr>
        <p:spPr>
          <a:xfrm>
            <a:off x="3636170" y="0"/>
            <a:ext cx="7127081" cy="6515100"/>
          </a:xfrm>
          <a:prstGeom prst="wedgeEllipseCallout">
            <a:avLst>
              <a:gd name="adj1" fmla="val -29287"/>
              <a:gd name="adj2" fmla="val 60905"/>
            </a:avLst>
          </a:prstGeom>
          <a:solidFill>
            <a:schemeClr val="bg1">
              <a:alpha val="83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r>
              <a:rPr lang="vi-VN" sz="4400" b="1">
                <a:solidFill>
                  <a:schemeClr val="tx1"/>
                </a:solidFill>
                <a:latin typeface="Times New Roman" panose="02020603050405020304" pitchFamily="18" charset="0"/>
                <a:cs typeface="Times New Roman" panose="02020603050405020304" pitchFamily="18" charset="0"/>
              </a:rPr>
              <a:t>Câu 4:</a:t>
            </a:r>
            <a:r>
              <a:rPr lang="vi-VN" sz="4400">
                <a:solidFill>
                  <a:schemeClr val="tx1"/>
                </a:solidFill>
                <a:latin typeface="Times New Roman" panose="02020603050405020304" pitchFamily="18" charset="0"/>
                <a:cs typeface="Times New Roman" panose="02020603050405020304" pitchFamily="18" charset="0"/>
              </a:rPr>
              <a:t> Vì sao người lính hầu có thể thoát được tội sau khi thét vào mặt bốn ông quan là “</a:t>
            </a:r>
            <a:r>
              <a:rPr lang="vi-VN" sz="4400" i="1">
                <a:solidFill>
                  <a:schemeClr val="tx1"/>
                </a:solidFill>
                <a:latin typeface="Times New Roman" panose="02020603050405020304" pitchFamily="18" charset="0"/>
                <a:cs typeface="Times New Roman" panose="02020603050405020304" pitchFamily="18" charset="0"/>
              </a:rPr>
              <a:t>nói láo</a:t>
            </a:r>
            <a:r>
              <a:rPr lang="vi-VN" sz="4400">
                <a:solidFill>
                  <a:schemeClr val="tx1"/>
                </a:solidFill>
                <a:latin typeface="Times New Roman" panose="02020603050405020304" pitchFamily="18" charset="0"/>
                <a:cs typeface="Times New Roman" panose="02020603050405020304" pitchFamily="18" charset="0"/>
              </a:rPr>
              <a:t>”?</a:t>
            </a:r>
            <a:endParaRPr lang="en-GB" sz="4400">
              <a:solidFill>
                <a:schemeClr val="tx1"/>
              </a:solidFill>
              <a:latin typeface="Times New Roman" panose="02020603050405020304" pitchFamily="18" charset="0"/>
              <a:cs typeface="Times New Roman" panose="02020603050405020304" pitchFamily="18" charset="0"/>
            </a:endParaRPr>
          </a:p>
        </p:txBody>
      </p:sp>
      <p:sp>
        <p:nvSpPr>
          <p:cNvPr id="7" name="Oval Callout 6">
            <a:extLst>
              <a:ext uri="{FF2B5EF4-FFF2-40B4-BE49-F238E27FC236}"/>
            </a:extLst>
          </p:cNvPr>
          <p:cNvSpPr/>
          <p:nvPr/>
        </p:nvSpPr>
        <p:spPr>
          <a:xfrm>
            <a:off x="6984208" y="5250658"/>
            <a:ext cx="8331992" cy="4862513"/>
          </a:xfrm>
          <a:prstGeom prst="wedgeEllipseCallout">
            <a:avLst>
              <a:gd name="adj1" fmla="val -82443"/>
              <a:gd name="adj2" fmla="val -4586"/>
            </a:avLst>
          </a:prstGeom>
          <a:solidFill>
            <a:schemeClr val="bg1">
              <a:alpha val="8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vi-VN" sz="4000">
                <a:solidFill>
                  <a:schemeClr val="tx1"/>
                </a:solidFill>
                <a:latin typeface="Times New Roman" panose="02020603050405020304" pitchFamily="18" charset="0"/>
                <a:cs typeface="Times New Roman" panose="02020603050405020304" pitchFamily="18" charset="0"/>
              </a:rPr>
              <a:t>anh lính hầu thoát tội vì anh thông minh biết “</a:t>
            </a:r>
            <a:r>
              <a:rPr lang="vi-VN" sz="4000" i="1">
                <a:solidFill>
                  <a:schemeClr val="tx1"/>
                </a:solidFill>
                <a:latin typeface="Times New Roman" panose="02020603050405020304" pitchFamily="18" charset="0"/>
                <a:cs typeface="Times New Roman" panose="02020603050405020304" pitchFamily="18" charset="0"/>
              </a:rPr>
              <a:t>nói khoác</a:t>
            </a:r>
            <a:r>
              <a:rPr lang="vi-VN" sz="4000">
                <a:solidFill>
                  <a:schemeClr val="tx1"/>
                </a:solidFill>
                <a:latin typeface="Times New Roman" panose="02020603050405020304" pitchFamily="18" charset="0"/>
                <a:cs typeface="Times New Roman" panose="02020603050405020304" pitchFamily="18" charset="0"/>
              </a:rPr>
              <a:t>” đúng lúc, đúng chỗ. Nói khoác mà có ẩn ý sâu xa: bọn quan lại là một lũ nói khoác.</a:t>
            </a:r>
            <a:endParaRPr lang="en-GB" sz="400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177351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42" name="AutoShape 10">
            <a:hlinkClick r:id="rId3" action="ppaction://hlinksldjump" highlightClick="1"/>
          </p:cNvPr>
          <p:cNvSpPr>
            <a:spLocks noChangeArrowheads="1"/>
          </p:cNvSpPr>
          <p:nvPr/>
        </p:nvSpPr>
        <p:spPr bwMode="auto">
          <a:xfrm>
            <a:off x="15316200" y="9486900"/>
            <a:ext cx="685800" cy="8001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en-US" sz="2700">
              <a:solidFill>
                <a:srgbClr val="000000"/>
              </a:solidFill>
            </a:endParaRPr>
          </a:p>
        </p:txBody>
      </p:sp>
      <p:pic>
        <p:nvPicPr>
          <p:cNvPr id="10243" name="Picture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flipH="1">
            <a:off x="1962151" y="6253163"/>
            <a:ext cx="4243388"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Callout 5">
            <a:extLst>
              <a:ext uri="{FF2B5EF4-FFF2-40B4-BE49-F238E27FC236}"/>
            </a:extLst>
          </p:cNvPr>
          <p:cNvSpPr/>
          <p:nvPr/>
        </p:nvSpPr>
        <p:spPr>
          <a:xfrm>
            <a:off x="3636170" y="0"/>
            <a:ext cx="7565230" cy="6515100"/>
          </a:xfrm>
          <a:prstGeom prst="wedgeEllipseCallout">
            <a:avLst>
              <a:gd name="adj1" fmla="val -29287"/>
              <a:gd name="adj2" fmla="val 60905"/>
            </a:avLst>
          </a:prstGeom>
          <a:solidFill>
            <a:schemeClr val="bg1">
              <a:alpha val="83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r>
              <a:rPr lang="vi-VN" sz="4800" b="1">
                <a:solidFill>
                  <a:schemeClr val="tx1"/>
                </a:solidFill>
                <a:latin typeface="Times New Roman" panose="02020603050405020304" pitchFamily="18" charset="0"/>
                <a:cs typeface="Times New Roman" panose="02020603050405020304" pitchFamily="18" charset="0"/>
              </a:rPr>
              <a:t>Câu 5: </a:t>
            </a:r>
            <a:r>
              <a:rPr lang="vi-VN" sz="4800">
                <a:solidFill>
                  <a:schemeClr val="tx1"/>
                </a:solidFill>
                <a:latin typeface="Times New Roman" panose="02020603050405020304" pitchFamily="18" charset="0"/>
                <a:cs typeface="Times New Roman" panose="02020603050405020304" pitchFamily="18" charset="0"/>
              </a:rPr>
              <a:t>Đối tượng chính mà tiếng cười hướng đến trong VB </a:t>
            </a:r>
            <a:r>
              <a:rPr lang="vi-VN" sz="4800" i="1">
                <a:solidFill>
                  <a:schemeClr val="tx1"/>
                </a:solidFill>
                <a:latin typeface="Times New Roman" panose="02020603050405020304" pitchFamily="18" charset="0"/>
                <a:cs typeface="Times New Roman" panose="02020603050405020304" pitchFamily="18" charset="0"/>
              </a:rPr>
              <a:t>Thi nói khoác</a:t>
            </a:r>
            <a:r>
              <a:rPr lang="vi-VN" sz="4800">
                <a:solidFill>
                  <a:schemeClr val="tx1"/>
                </a:solidFill>
                <a:latin typeface="Times New Roman" panose="02020603050405020304" pitchFamily="18" charset="0"/>
                <a:cs typeface="Times New Roman" panose="02020603050405020304" pitchFamily="18" charset="0"/>
              </a:rPr>
              <a:t> là nhân vật nào?</a:t>
            </a:r>
            <a:endParaRPr lang="en-GB" sz="4800">
              <a:solidFill>
                <a:schemeClr val="tx1"/>
              </a:solidFill>
              <a:latin typeface="Times New Roman" panose="02020603050405020304" pitchFamily="18" charset="0"/>
              <a:cs typeface="Times New Roman" panose="02020603050405020304" pitchFamily="18" charset="0"/>
            </a:endParaRPr>
          </a:p>
        </p:txBody>
      </p:sp>
      <p:sp>
        <p:nvSpPr>
          <p:cNvPr id="7" name="Oval Callout 6">
            <a:extLst>
              <a:ext uri="{FF2B5EF4-FFF2-40B4-BE49-F238E27FC236}"/>
            </a:extLst>
          </p:cNvPr>
          <p:cNvSpPr/>
          <p:nvPr/>
        </p:nvSpPr>
        <p:spPr>
          <a:xfrm>
            <a:off x="6984208" y="5250658"/>
            <a:ext cx="5765549" cy="4862513"/>
          </a:xfrm>
          <a:prstGeom prst="wedgeEllipseCallout">
            <a:avLst>
              <a:gd name="adj1" fmla="val -82443"/>
              <a:gd name="adj2" fmla="val -4586"/>
            </a:avLst>
          </a:prstGeom>
          <a:solidFill>
            <a:schemeClr val="bg1">
              <a:alpha val="8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r>
              <a:rPr lang="vi-VN" sz="4800">
                <a:solidFill>
                  <a:schemeClr val="tx1"/>
                </a:solidFill>
                <a:latin typeface="Times New Roman" panose="02020603050405020304" pitchFamily="18" charset="0"/>
                <a:cs typeface="Times New Roman" panose="02020603050405020304" pitchFamily="18" charset="0"/>
              </a:rPr>
              <a:t>Bốn ông quan </a:t>
            </a:r>
            <a:endParaRPr lang="en-US" sz="4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060342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266" name="AutoShape 10">
            <a:hlinkClick r:id="rId3" action="ppaction://hlinksldjump" highlightClick="1"/>
          </p:cNvPr>
          <p:cNvSpPr>
            <a:spLocks noChangeArrowheads="1"/>
          </p:cNvSpPr>
          <p:nvPr/>
        </p:nvSpPr>
        <p:spPr bwMode="auto">
          <a:xfrm>
            <a:off x="15316200" y="9486900"/>
            <a:ext cx="685800" cy="8001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en-US" sz="2700">
              <a:solidFill>
                <a:srgbClr val="000000"/>
              </a:solidFill>
            </a:endParaRPr>
          </a:p>
        </p:txBody>
      </p:sp>
      <p:pic>
        <p:nvPicPr>
          <p:cNvPr id="11267" name="Picture 1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88470" y="7215188"/>
            <a:ext cx="3238500"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Callout 4">
            <a:extLst>
              <a:ext uri="{FF2B5EF4-FFF2-40B4-BE49-F238E27FC236}"/>
            </a:extLst>
          </p:cNvPr>
          <p:cNvSpPr/>
          <p:nvPr/>
        </p:nvSpPr>
        <p:spPr>
          <a:xfrm>
            <a:off x="3636170" y="0"/>
            <a:ext cx="7833226" cy="6515100"/>
          </a:xfrm>
          <a:prstGeom prst="wedgeEllipseCallout">
            <a:avLst>
              <a:gd name="adj1" fmla="val -29287"/>
              <a:gd name="adj2" fmla="val 60905"/>
            </a:avLst>
          </a:prstGeom>
          <a:solidFill>
            <a:schemeClr val="bg1">
              <a:alpha val="83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vi-VN" sz="4000" b="1">
                <a:solidFill>
                  <a:schemeClr val="tx1"/>
                </a:solidFill>
                <a:latin typeface="Times New Roman" panose="02020603050405020304" pitchFamily="18" charset="0"/>
                <a:cs typeface="Times New Roman" panose="02020603050405020304" pitchFamily="18" charset="0"/>
              </a:rPr>
              <a:t>Câu 6: </a:t>
            </a:r>
            <a:r>
              <a:rPr lang="vi-VN" sz="4000">
                <a:solidFill>
                  <a:schemeClr val="tx1"/>
                </a:solidFill>
                <a:latin typeface="Times New Roman" panose="02020603050405020304" pitchFamily="18" charset="0"/>
                <a:cs typeface="Times New Roman" panose="02020603050405020304" pitchFamily="18" charset="0"/>
              </a:rPr>
              <a:t>Để tạo ra tiếng cười trong truyện </a:t>
            </a:r>
            <a:r>
              <a:rPr lang="vi-VN" sz="4000" i="1">
                <a:solidFill>
                  <a:schemeClr val="tx1"/>
                </a:solidFill>
                <a:latin typeface="Times New Roman" panose="02020603050405020304" pitchFamily="18" charset="0"/>
                <a:cs typeface="Times New Roman" panose="02020603050405020304" pitchFamily="18" charset="0"/>
              </a:rPr>
              <a:t>Thi nói khoác, </a:t>
            </a:r>
            <a:r>
              <a:rPr lang="vi-VN" sz="4000">
                <a:solidFill>
                  <a:schemeClr val="tx1"/>
                </a:solidFill>
                <a:latin typeface="Times New Roman" panose="02020603050405020304" pitchFamily="18" charset="0"/>
                <a:cs typeface="Times New Roman" panose="02020603050405020304" pitchFamily="18" charset="0"/>
              </a:rPr>
              <a:t>tác giả đã dùng thủ pháp khoa trương phóng đại ở phương diện nào?</a:t>
            </a:r>
            <a:endParaRPr lang="en-GB" sz="4000">
              <a:solidFill>
                <a:schemeClr val="tx1"/>
              </a:solidFill>
              <a:latin typeface="Times New Roman" panose="02020603050405020304" pitchFamily="18" charset="0"/>
              <a:cs typeface="Times New Roman" panose="02020603050405020304" pitchFamily="18" charset="0"/>
            </a:endParaRPr>
          </a:p>
        </p:txBody>
      </p:sp>
      <p:sp>
        <p:nvSpPr>
          <p:cNvPr id="6" name="Oval Callout 5">
            <a:extLst>
              <a:ext uri="{FF2B5EF4-FFF2-40B4-BE49-F238E27FC236}"/>
            </a:extLst>
          </p:cNvPr>
          <p:cNvSpPr/>
          <p:nvPr/>
        </p:nvSpPr>
        <p:spPr>
          <a:xfrm>
            <a:off x="6984208" y="5250658"/>
            <a:ext cx="5969792" cy="4862513"/>
          </a:xfrm>
          <a:prstGeom prst="wedgeEllipseCallout">
            <a:avLst>
              <a:gd name="adj1" fmla="val -82443"/>
              <a:gd name="adj2" fmla="val -4586"/>
            </a:avLst>
          </a:prstGeom>
          <a:solidFill>
            <a:schemeClr val="bg1">
              <a:alpha val="8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r>
              <a:rPr lang="vi-VN" sz="4000">
                <a:solidFill>
                  <a:schemeClr val="tx1"/>
                </a:solidFill>
                <a:latin typeface="Times New Roman" panose="02020603050405020304" pitchFamily="18" charset="0"/>
                <a:cs typeface="Times New Roman" panose="02020603050405020304" pitchFamily="18" charset="0"/>
              </a:rPr>
              <a:t>Sử dụng thủ pháp khoa trương, phóng đại ở phương diện ngôn ngữ (lời nói) của nhân vật.</a:t>
            </a:r>
            <a:endParaRPr lang="en-US" sz="4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342412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1482422" y="1274865"/>
            <a:ext cx="15323155" cy="7813469"/>
            <a:chOff x="0" y="0"/>
            <a:chExt cx="4426901" cy="2257332"/>
          </a:xfrm>
        </p:grpSpPr>
        <p:sp>
          <p:nvSpPr>
            <p:cNvPr id="4" name="Freeform 4"/>
            <p:cNvSpPr/>
            <p:nvPr/>
          </p:nvSpPr>
          <p:spPr>
            <a:xfrm>
              <a:off x="92710" y="106680"/>
              <a:ext cx="4322761" cy="2137952"/>
            </a:xfrm>
            <a:custGeom>
              <a:avLst/>
              <a:gdLst/>
              <a:ahLst/>
              <a:cxnLst/>
              <a:rect l="l" t="t" r="r" b="b"/>
              <a:pathLst>
                <a:path w="4322761" h="2137952">
                  <a:moveTo>
                    <a:pt x="4296091" y="1948722"/>
                  </a:moveTo>
                  <a:cubicBezTo>
                    <a:pt x="4296091" y="2036353"/>
                    <a:pt x="4219891" y="2107472"/>
                    <a:pt x="4138611" y="2107472"/>
                  </a:cubicBezTo>
                  <a:lnTo>
                    <a:pt x="66040" y="2107472"/>
                  </a:lnTo>
                  <a:cubicBezTo>
                    <a:pt x="43180" y="2107472"/>
                    <a:pt x="20320" y="2102393"/>
                    <a:pt x="0" y="2093503"/>
                  </a:cubicBezTo>
                  <a:cubicBezTo>
                    <a:pt x="26670" y="2121443"/>
                    <a:pt x="63500" y="2137952"/>
                    <a:pt x="121679" y="2137952"/>
                  </a:cubicBezTo>
                  <a:lnTo>
                    <a:pt x="4176711" y="2137952"/>
                  </a:lnTo>
                  <a:cubicBezTo>
                    <a:pt x="4256721" y="2137952"/>
                    <a:pt x="4322761" y="2071913"/>
                    <a:pt x="4322761" y="1991903"/>
                  </a:cubicBezTo>
                  <a:lnTo>
                    <a:pt x="4322761" y="95250"/>
                  </a:lnTo>
                  <a:cubicBezTo>
                    <a:pt x="4322761" y="58420"/>
                    <a:pt x="4308791" y="25400"/>
                    <a:pt x="4287201" y="0"/>
                  </a:cubicBezTo>
                  <a:cubicBezTo>
                    <a:pt x="4293551" y="16510"/>
                    <a:pt x="4296091" y="34290"/>
                    <a:pt x="4296091" y="52070"/>
                  </a:cubicBezTo>
                  <a:lnTo>
                    <a:pt x="4296091" y="1948722"/>
                  </a:lnTo>
                  <a:close/>
                </a:path>
              </a:pathLst>
            </a:custGeom>
            <a:solidFill>
              <a:srgbClr val="704430"/>
            </a:solidFill>
          </p:spPr>
        </p:sp>
        <p:sp>
          <p:nvSpPr>
            <p:cNvPr id="5" name="Freeform 5"/>
            <p:cNvSpPr/>
            <p:nvPr/>
          </p:nvSpPr>
          <p:spPr>
            <a:xfrm>
              <a:off x="12700" y="12700"/>
              <a:ext cx="4362131" cy="2188752"/>
            </a:xfrm>
            <a:custGeom>
              <a:avLst/>
              <a:gdLst/>
              <a:ahLst/>
              <a:cxnLst/>
              <a:rect l="l" t="t" r="r" b="b"/>
              <a:pathLst>
                <a:path w="4362131" h="2188752">
                  <a:moveTo>
                    <a:pt x="146050" y="2188752"/>
                  </a:moveTo>
                  <a:lnTo>
                    <a:pt x="4216081" y="2188752"/>
                  </a:lnTo>
                  <a:cubicBezTo>
                    <a:pt x="4296091" y="2188752"/>
                    <a:pt x="4362131" y="2122712"/>
                    <a:pt x="4362131" y="2042702"/>
                  </a:cubicBezTo>
                  <a:lnTo>
                    <a:pt x="4362131" y="146050"/>
                  </a:lnTo>
                  <a:cubicBezTo>
                    <a:pt x="4362131" y="66040"/>
                    <a:pt x="4296091" y="0"/>
                    <a:pt x="4216081" y="0"/>
                  </a:cubicBezTo>
                  <a:lnTo>
                    <a:pt x="146050" y="0"/>
                  </a:lnTo>
                  <a:cubicBezTo>
                    <a:pt x="66040" y="0"/>
                    <a:pt x="0" y="66040"/>
                    <a:pt x="0" y="146050"/>
                  </a:cubicBezTo>
                  <a:lnTo>
                    <a:pt x="0" y="2042702"/>
                  </a:lnTo>
                  <a:cubicBezTo>
                    <a:pt x="0" y="2123982"/>
                    <a:pt x="66040" y="2188752"/>
                    <a:pt x="146050" y="2188752"/>
                  </a:cubicBezTo>
                  <a:close/>
                </a:path>
              </a:pathLst>
            </a:custGeom>
            <a:solidFill>
              <a:srgbClr val="FFF3ED"/>
            </a:solidFill>
          </p:spPr>
        </p:sp>
        <p:sp>
          <p:nvSpPr>
            <p:cNvPr id="6" name="Freeform 6"/>
            <p:cNvSpPr/>
            <p:nvPr/>
          </p:nvSpPr>
          <p:spPr>
            <a:xfrm>
              <a:off x="0" y="0"/>
              <a:ext cx="4426901" cy="2257332"/>
            </a:xfrm>
            <a:custGeom>
              <a:avLst/>
              <a:gdLst/>
              <a:ahLst/>
              <a:cxnLst/>
              <a:rect l="l" t="t" r="r" b="b"/>
              <a:pathLst>
                <a:path w="4426901" h="2257332">
                  <a:moveTo>
                    <a:pt x="4363401" y="74930"/>
                  </a:moveTo>
                  <a:cubicBezTo>
                    <a:pt x="4335461" y="30480"/>
                    <a:pt x="4285931" y="0"/>
                    <a:pt x="4228781" y="0"/>
                  </a:cubicBezTo>
                  <a:lnTo>
                    <a:pt x="158750" y="0"/>
                  </a:lnTo>
                  <a:cubicBezTo>
                    <a:pt x="71120" y="0"/>
                    <a:pt x="0" y="71120"/>
                    <a:pt x="0" y="158750"/>
                  </a:cubicBezTo>
                  <a:lnTo>
                    <a:pt x="0" y="2055402"/>
                  </a:lnTo>
                  <a:cubicBezTo>
                    <a:pt x="0" y="2107473"/>
                    <a:pt x="25400" y="2153192"/>
                    <a:pt x="63500" y="2182402"/>
                  </a:cubicBezTo>
                  <a:cubicBezTo>
                    <a:pt x="91440" y="2226852"/>
                    <a:pt x="140970" y="2257332"/>
                    <a:pt x="218396" y="2257332"/>
                  </a:cubicBezTo>
                  <a:lnTo>
                    <a:pt x="4268151" y="2257332"/>
                  </a:lnTo>
                  <a:cubicBezTo>
                    <a:pt x="4355781" y="2257332"/>
                    <a:pt x="4426901" y="2186212"/>
                    <a:pt x="4426901" y="2098583"/>
                  </a:cubicBezTo>
                  <a:lnTo>
                    <a:pt x="4426901" y="201930"/>
                  </a:lnTo>
                  <a:cubicBezTo>
                    <a:pt x="4426901" y="149860"/>
                    <a:pt x="4401501" y="104140"/>
                    <a:pt x="4363401" y="74930"/>
                  </a:cubicBezTo>
                  <a:close/>
                  <a:moveTo>
                    <a:pt x="12700" y="2055402"/>
                  </a:moveTo>
                  <a:lnTo>
                    <a:pt x="12700" y="158750"/>
                  </a:lnTo>
                  <a:cubicBezTo>
                    <a:pt x="12700" y="78740"/>
                    <a:pt x="78740" y="12700"/>
                    <a:pt x="158750" y="12700"/>
                  </a:cubicBezTo>
                  <a:lnTo>
                    <a:pt x="4228781" y="12700"/>
                  </a:lnTo>
                  <a:cubicBezTo>
                    <a:pt x="4308791" y="12700"/>
                    <a:pt x="4374831" y="78740"/>
                    <a:pt x="4374831" y="158750"/>
                  </a:cubicBezTo>
                  <a:lnTo>
                    <a:pt x="4374831" y="2055402"/>
                  </a:lnTo>
                  <a:cubicBezTo>
                    <a:pt x="4374831" y="2135412"/>
                    <a:pt x="4308791" y="2201452"/>
                    <a:pt x="4228781" y="2201452"/>
                  </a:cubicBezTo>
                  <a:lnTo>
                    <a:pt x="158750" y="2201452"/>
                  </a:lnTo>
                  <a:cubicBezTo>
                    <a:pt x="78740" y="2201452"/>
                    <a:pt x="12700" y="2136682"/>
                    <a:pt x="12700" y="2055402"/>
                  </a:cubicBezTo>
                  <a:close/>
                  <a:moveTo>
                    <a:pt x="4415471" y="2098582"/>
                  </a:moveTo>
                  <a:cubicBezTo>
                    <a:pt x="4415471" y="2178592"/>
                    <a:pt x="4348161" y="2244632"/>
                    <a:pt x="4268151" y="2244632"/>
                  </a:cubicBezTo>
                  <a:lnTo>
                    <a:pt x="218396" y="2244632"/>
                  </a:lnTo>
                  <a:cubicBezTo>
                    <a:pt x="157480" y="2244632"/>
                    <a:pt x="120650" y="2228122"/>
                    <a:pt x="93980" y="2200182"/>
                  </a:cubicBezTo>
                  <a:cubicBezTo>
                    <a:pt x="114300" y="2209072"/>
                    <a:pt x="135890" y="2214152"/>
                    <a:pt x="160020" y="2214152"/>
                  </a:cubicBezTo>
                  <a:lnTo>
                    <a:pt x="4230051" y="2214152"/>
                  </a:lnTo>
                  <a:cubicBezTo>
                    <a:pt x="4317681" y="2214152"/>
                    <a:pt x="4388801" y="2143032"/>
                    <a:pt x="4388801" y="2055402"/>
                  </a:cubicBezTo>
                  <a:lnTo>
                    <a:pt x="4388801" y="158750"/>
                  </a:lnTo>
                  <a:cubicBezTo>
                    <a:pt x="4388801" y="140970"/>
                    <a:pt x="4384991" y="123190"/>
                    <a:pt x="4379911" y="106680"/>
                  </a:cubicBezTo>
                  <a:cubicBezTo>
                    <a:pt x="4401501" y="132080"/>
                    <a:pt x="4415471" y="165100"/>
                    <a:pt x="4415471" y="201930"/>
                  </a:cubicBezTo>
                  <a:lnTo>
                    <a:pt x="4415471" y="2098582"/>
                  </a:lnTo>
                  <a:close/>
                </a:path>
              </a:pathLst>
            </a:custGeom>
            <a:solidFill>
              <a:srgbClr val="704430"/>
            </a:solidFill>
          </p:spPr>
        </p:sp>
      </p:grpSp>
      <p:grpSp>
        <p:nvGrpSpPr>
          <p:cNvPr id="7" name="Group 7"/>
          <p:cNvGrpSpPr/>
          <p:nvPr/>
        </p:nvGrpSpPr>
        <p:grpSpPr>
          <a:xfrm>
            <a:off x="2537083" y="1726251"/>
            <a:ext cx="10675301" cy="823276"/>
            <a:chOff x="0" y="0"/>
            <a:chExt cx="24817148" cy="1913890"/>
          </a:xfrm>
        </p:grpSpPr>
        <p:sp>
          <p:nvSpPr>
            <p:cNvPr id="8" name="Freeform 8"/>
            <p:cNvSpPr/>
            <p:nvPr/>
          </p:nvSpPr>
          <p:spPr>
            <a:xfrm>
              <a:off x="0" y="0"/>
              <a:ext cx="24817149" cy="1913890"/>
            </a:xfrm>
            <a:custGeom>
              <a:avLst/>
              <a:gdLst/>
              <a:ahLst/>
              <a:cxnLst/>
              <a:rect l="l" t="t" r="r" b="b"/>
              <a:pathLst>
                <a:path w="24817149" h="1913890">
                  <a:moveTo>
                    <a:pt x="24817149" y="956945"/>
                  </a:moveTo>
                  <a:cubicBezTo>
                    <a:pt x="24817149" y="1485392"/>
                    <a:pt x="24388778" y="1913890"/>
                    <a:pt x="23860204" y="1913890"/>
                  </a:cubicBezTo>
                  <a:lnTo>
                    <a:pt x="956945" y="1913890"/>
                  </a:lnTo>
                  <a:cubicBezTo>
                    <a:pt x="428371" y="1913890"/>
                    <a:pt x="0" y="1485392"/>
                    <a:pt x="0" y="956945"/>
                  </a:cubicBezTo>
                  <a:cubicBezTo>
                    <a:pt x="0" y="428371"/>
                    <a:pt x="428371" y="0"/>
                    <a:pt x="956945" y="0"/>
                  </a:cubicBezTo>
                  <a:lnTo>
                    <a:pt x="23860204" y="0"/>
                  </a:lnTo>
                  <a:cubicBezTo>
                    <a:pt x="24388651" y="0"/>
                    <a:pt x="24817149" y="428371"/>
                    <a:pt x="24817149" y="956945"/>
                  </a:cubicBezTo>
                  <a:close/>
                </a:path>
              </a:pathLst>
            </a:custGeom>
            <a:solidFill>
              <a:srgbClr val="B9DDBF"/>
            </a:solidFill>
          </p:spPr>
        </p:sp>
      </p:grpSp>
      <p:sp>
        <p:nvSpPr>
          <p:cNvPr id="9" name="AutoShape 9"/>
          <p:cNvSpPr/>
          <p:nvPr/>
        </p:nvSpPr>
        <p:spPr>
          <a:xfrm>
            <a:off x="15233677" y="1922327"/>
            <a:ext cx="450550" cy="0"/>
          </a:xfrm>
          <a:prstGeom prst="line">
            <a:avLst/>
          </a:prstGeom>
          <a:ln w="47625" cap="rnd">
            <a:solidFill>
              <a:srgbClr val="704430"/>
            </a:solidFill>
            <a:prstDash val="solid"/>
            <a:headEnd type="none" w="sm" len="sm"/>
            <a:tailEnd type="none" w="sm" len="sm"/>
          </a:ln>
        </p:spPr>
      </p:sp>
      <p:sp>
        <p:nvSpPr>
          <p:cNvPr id="10" name="AutoShape 10"/>
          <p:cNvSpPr/>
          <p:nvPr/>
        </p:nvSpPr>
        <p:spPr>
          <a:xfrm>
            <a:off x="15233677" y="2114076"/>
            <a:ext cx="450550" cy="0"/>
          </a:xfrm>
          <a:prstGeom prst="line">
            <a:avLst/>
          </a:prstGeom>
          <a:ln w="47625" cap="rnd">
            <a:solidFill>
              <a:srgbClr val="704430"/>
            </a:solidFill>
            <a:prstDash val="solid"/>
            <a:headEnd type="none" w="sm" len="sm"/>
            <a:tailEnd type="none" w="sm" len="sm"/>
          </a:ln>
        </p:spPr>
      </p:sp>
      <p:sp>
        <p:nvSpPr>
          <p:cNvPr id="11" name="AutoShape 11"/>
          <p:cNvSpPr/>
          <p:nvPr/>
        </p:nvSpPr>
        <p:spPr>
          <a:xfrm>
            <a:off x="15233677" y="2305825"/>
            <a:ext cx="450550" cy="0"/>
          </a:xfrm>
          <a:prstGeom prst="line">
            <a:avLst/>
          </a:prstGeom>
          <a:ln w="47625" cap="rnd">
            <a:solidFill>
              <a:srgbClr val="704430"/>
            </a:solidFill>
            <a:prstDash val="solid"/>
            <a:headEnd type="none" w="sm" len="sm"/>
            <a:tailEnd type="none" w="sm" len="sm"/>
          </a:ln>
        </p:spPr>
      </p:sp>
      <p:sp>
        <p:nvSpPr>
          <p:cNvPr id="12" name="Freeform 12"/>
          <p:cNvSpPr/>
          <p:nvPr/>
        </p:nvSpPr>
        <p:spPr>
          <a:xfrm>
            <a:off x="12401210" y="1857447"/>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a:off x="13795144" y="1736861"/>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2873652" y="1857447"/>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3674416" y="1857447"/>
            <a:ext cx="394685" cy="516849"/>
          </a:xfrm>
          <a:custGeom>
            <a:avLst/>
            <a:gdLst/>
            <a:ahLst/>
            <a:cxnLst/>
            <a:rect l="l" t="t" r="r" b="b"/>
            <a:pathLst>
              <a:path w="394685" h="516849">
                <a:moveTo>
                  <a:pt x="0" y="0"/>
                </a:moveTo>
                <a:lnTo>
                  <a:pt x="394684" y="0"/>
                </a:lnTo>
                <a:lnTo>
                  <a:pt x="394684"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6" name="Freeform 16"/>
          <p:cNvSpPr/>
          <p:nvPr/>
        </p:nvSpPr>
        <p:spPr>
          <a:xfrm flipH="1">
            <a:off x="14553165" y="3409145"/>
            <a:ext cx="2149699" cy="3671846"/>
          </a:xfrm>
          <a:custGeom>
            <a:avLst/>
            <a:gdLst/>
            <a:ahLst/>
            <a:cxnLst/>
            <a:rect l="l" t="t" r="r" b="b"/>
            <a:pathLst>
              <a:path w="2149699" h="3671846">
                <a:moveTo>
                  <a:pt x="2149699" y="0"/>
                </a:moveTo>
                <a:lnTo>
                  <a:pt x="0" y="0"/>
                </a:lnTo>
                <a:lnTo>
                  <a:pt x="0" y="3671846"/>
                </a:lnTo>
                <a:lnTo>
                  <a:pt x="2149699" y="3671846"/>
                </a:lnTo>
                <a:lnTo>
                  <a:pt x="2149699"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7" name="Freeform 17"/>
          <p:cNvSpPr/>
          <p:nvPr/>
        </p:nvSpPr>
        <p:spPr>
          <a:xfrm>
            <a:off x="13105788" y="5820878"/>
            <a:ext cx="2624940" cy="3437422"/>
          </a:xfrm>
          <a:custGeom>
            <a:avLst/>
            <a:gdLst/>
            <a:ahLst/>
            <a:cxnLst/>
            <a:rect l="l" t="t" r="r" b="b"/>
            <a:pathLst>
              <a:path w="2624940" h="3437422">
                <a:moveTo>
                  <a:pt x="0" y="0"/>
                </a:moveTo>
                <a:lnTo>
                  <a:pt x="2624940" y="0"/>
                </a:lnTo>
                <a:lnTo>
                  <a:pt x="2624940" y="3437422"/>
                </a:lnTo>
                <a:lnTo>
                  <a:pt x="0" y="3437422"/>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8" name="Freeform 18"/>
          <p:cNvSpPr/>
          <p:nvPr/>
        </p:nvSpPr>
        <p:spPr>
          <a:xfrm>
            <a:off x="1104178" y="3843936"/>
            <a:ext cx="4061032" cy="6474110"/>
          </a:xfrm>
          <a:custGeom>
            <a:avLst/>
            <a:gdLst/>
            <a:ahLst/>
            <a:cxnLst/>
            <a:rect l="l" t="t" r="r" b="b"/>
            <a:pathLst>
              <a:path w="4061032" h="6474110">
                <a:moveTo>
                  <a:pt x="0" y="0"/>
                </a:moveTo>
                <a:lnTo>
                  <a:pt x="4061032" y="0"/>
                </a:lnTo>
                <a:lnTo>
                  <a:pt x="4061032" y="6474110"/>
                </a:lnTo>
                <a:lnTo>
                  <a:pt x="0" y="6474110"/>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19" name="TextBox 19"/>
          <p:cNvSpPr txBox="1"/>
          <p:nvPr/>
        </p:nvSpPr>
        <p:spPr>
          <a:xfrm>
            <a:off x="4546507" y="4240702"/>
            <a:ext cx="8616431" cy="1477328"/>
          </a:xfrm>
          <a:prstGeom prst="rect">
            <a:avLst/>
          </a:prstGeom>
        </p:spPr>
        <p:txBody>
          <a:bodyPr lIns="0" tIns="0" rIns="0" bIns="0" rtlCol="0" anchor="t">
            <a:spAutoFit/>
          </a:bodyPr>
          <a:lstStyle/>
          <a:p>
            <a:r>
              <a:rPr lang="en-US" sz="96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Nhóm từ khoá 1</a:t>
            </a:r>
            <a:endParaRPr lang="en-GB" sz="96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0327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barn(inVertical)">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2290" name="WordArt 6"/>
          <p:cNvSpPr>
            <a:spLocks noChangeArrowheads="1" noChangeShapeType="1" noTextEdit="1"/>
          </p:cNvSpPr>
          <p:nvPr/>
        </p:nvSpPr>
        <p:spPr bwMode="auto">
          <a:xfrm>
            <a:off x="4914900" y="1143000"/>
            <a:ext cx="8572500" cy="1485900"/>
          </a:xfrm>
          <a:prstGeom prst="rect">
            <a:avLst/>
          </a:prstGeom>
        </p:spPr>
        <p:txBody>
          <a:bodyPr wrap="none" fromWordArt="1">
            <a:prstTxWarp prst="textPlain">
              <a:avLst>
                <a:gd name="adj" fmla="val 50000"/>
              </a:avLst>
            </a:prstTxWarp>
          </a:bodyPr>
          <a:lstStyle/>
          <a:p>
            <a:pPr algn="ctr" eaLnBrk="0" fontAlgn="base" hangingPunct="0">
              <a:spcBef>
                <a:spcPct val="0"/>
              </a:spcBef>
              <a:spcAft>
                <a:spcPct val="0"/>
              </a:spcAft>
            </a:pPr>
            <a:endParaRPr lang="en-GB" sz="6000" b="1"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ndParaRPr>
          </a:p>
        </p:txBody>
      </p:sp>
      <p:sp>
        <p:nvSpPr>
          <p:cNvPr id="12291" name="AutoShape 7">
            <a:hlinkClick r:id="rId5" action="ppaction://hlinksldjump" highlightClick="1"/>
          </p:cNvPr>
          <p:cNvSpPr>
            <a:spLocks noChangeArrowheads="1"/>
          </p:cNvSpPr>
          <p:nvPr/>
        </p:nvSpPr>
        <p:spPr bwMode="auto">
          <a:xfrm>
            <a:off x="15316200" y="9486900"/>
            <a:ext cx="685800" cy="8001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en-US" sz="2700">
              <a:solidFill>
                <a:srgbClr val="000000"/>
              </a:solidFill>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387013" y="5817395"/>
            <a:ext cx="6603207" cy="4064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loud Callout 3">
            <a:extLst>
              <a:ext uri="{FF2B5EF4-FFF2-40B4-BE49-F238E27FC236}"/>
            </a:extLst>
          </p:cNvPr>
          <p:cNvSpPr/>
          <p:nvPr/>
        </p:nvSpPr>
        <p:spPr>
          <a:xfrm>
            <a:off x="5362576" y="1143001"/>
            <a:ext cx="5941220" cy="4217195"/>
          </a:xfrm>
          <a:prstGeom prst="cloudCallout">
            <a:avLst>
              <a:gd name="adj1" fmla="val -14066"/>
              <a:gd name="adj2" fmla="val 7009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3600" b="1" dirty="0">
              <a:solidFill>
                <a:srgbClr val="333399">
                  <a:lumMod val="50000"/>
                </a:srgbClr>
              </a:solidFill>
            </a:endParaRPr>
          </a:p>
          <a:p>
            <a:pPr algn="ctr" eaLnBrk="0" fontAlgn="base" hangingPunct="0">
              <a:spcBef>
                <a:spcPct val="0"/>
              </a:spcBef>
              <a:spcAft>
                <a:spcPct val="0"/>
              </a:spcAft>
              <a:defRPr/>
            </a:pPr>
            <a:r>
              <a:rPr lang="en-US" sz="3600" b="1" dirty="0">
                <a:solidFill>
                  <a:srgbClr val="333399">
                    <a:lumMod val="50000"/>
                  </a:srgbClr>
                </a:solidFill>
                <a:latin typeface="Times New Roman" panose="02020603050405020304" pitchFamily="18" charset="0"/>
                <a:cs typeface="Times New Roman" panose="02020603050405020304" pitchFamily="18" charset="0"/>
              </a:rPr>
              <a:t>C</a:t>
            </a:r>
            <a:r>
              <a:rPr lang="vi-VN" sz="3600" b="1" dirty="0">
                <a:solidFill>
                  <a:srgbClr val="333399">
                    <a:lumMod val="50000"/>
                  </a:srgbClr>
                </a:solidFill>
                <a:latin typeface="Times New Roman" panose="02020603050405020304" pitchFamily="18" charset="0"/>
                <a:cs typeface="Times New Roman" panose="02020603050405020304" pitchFamily="18" charset="0"/>
              </a:rPr>
              <a:t>ảm ơn bạn vì đã giúp chúng mình. Tặng bạn viên ngọc trai tuyệt đẹp</a:t>
            </a:r>
            <a:r>
              <a:rPr lang="en-US" sz="3600" b="1" dirty="0">
                <a:solidFill>
                  <a:srgbClr val="333399">
                    <a:lumMod val="50000"/>
                  </a:srgbClr>
                </a:solidFill>
                <a:latin typeface="Times New Roman" panose="02020603050405020304" pitchFamily="18" charset="0"/>
                <a:cs typeface="Times New Roman" panose="02020603050405020304" pitchFamily="18" charset="0"/>
              </a:rPr>
              <a:t> </a:t>
            </a:r>
            <a:r>
              <a:rPr lang="en-US" sz="3600" b="1" dirty="0" err="1">
                <a:solidFill>
                  <a:srgbClr val="333399">
                    <a:lumMod val="50000"/>
                  </a:srgbClr>
                </a:solidFill>
                <a:latin typeface="Times New Roman" panose="02020603050405020304" pitchFamily="18" charset="0"/>
                <a:cs typeface="Times New Roman" panose="02020603050405020304" pitchFamily="18" charset="0"/>
              </a:rPr>
              <a:t>này</a:t>
            </a:r>
            <a:endParaRPr lang="en-US" sz="3600" dirty="0">
              <a:solidFill>
                <a:srgbClr val="FFFFFF"/>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defRPr/>
            </a:pPr>
            <a:endParaRPr lang="en-US" sz="3600" dirty="0">
              <a:solidFill>
                <a:srgbClr val="FFFFFF"/>
              </a:solidFill>
            </a:endParaRPr>
          </a:p>
        </p:txBody>
      </p:sp>
    </p:spTree>
    <p:extLst>
      <p:ext uri="{BB962C8B-B14F-4D97-AF65-F5344CB8AC3E}">
        <p14:creationId xmlns:p14="http://schemas.microsoft.com/office/powerpoint/2010/main" val="1633560300"/>
      </p:ext>
    </p:extLst>
  </p:cSld>
  <p:clrMapOvr>
    <a:masterClrMapping/>
  </p:clrMapOvr>
  <p:transition>
    <p:sndAc>
      <p:stSnd>
        <p:snd r:embed="rId3" name="applaus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1482422" y="1274865"/>
            <a:ext cx="15323155" cy="7813469"/>
            <a:chOff x="0" y="0"/>
            <a:chExt cx="4426901" cy="2257332"/>
          </a:xfrm>
        </p:grpSpPr>
        <p:sp>
          <p:nvSpPr>
            <p:cNvPr id="4" name="Freeform 4"/>
            <p:cNvSpPr/>
            <p:nvPr/>
          </p:nvSpPr>
          <p:spPr>
            <a:xfrm>
              <a:off x="92710" y="106680"/>
              <a:ext cx="4322761" cy="2137952"/>
            </a:xfrm>
            <a:custGeom>
              <a:avLst/>
              <a:gdLst/>
              <a:ahLst/>
              <a:cxnLst/>
              <a:rect l="l" t="t" r="r" b="b"/>
              <a:pathLst>
                <a:path w="4322761" h="2137952">
                  <a:moveTo>
                    <a:pt x="4296091" y="1948722"/>
                  </a:moveTo>
                  <a:cubicBezTo>
                    <a:pt x="4296091" y="2036353"/>
                    <a:pt x="4219891" y="2107472"/>
                    <a:pt x="4138611" y="2107472"/>
                  </a:cubicBezTo>
                  <a:lnTo>
                    <a:pt x="66040" y="2107472"/>
                  </a:lnTo>
                  <a:cubicBezTo>
                    <a:pt x="43180" y="2107472"/>
                    <a:pt x="20320" y="2102393"/>
                    <a:pt x="0" y="2093503"/>
                  </a:cubicBezTo>
                  <a:cubicBezTo>
                    <a:pt x="26670" y="2121443"/>
                    <a:pt x="63500" y="2137952"/>
                    <a:pt x="121679" y="2137952"/>
                  </a:cubicBezTo>
                  <a:lnTo>
                    <a:pt x="4176711" y="2137952"/>
                  </a:lnTo>
                  <a:cubicBezTo>
                    <a:pt x="4256721" y="2137952"/>
                    <a:pt x="4322761" y="2071913"/>
                    <a:pt x="4322761" y="1991903"/>
                  </a:cubicBezTo>
                  <a:lnTo>
                    <a:pt x="4322761" y="95250"/>
                  </a:lnTo>
                  <a:cubicBezTo>
                    <a:pt x="4322761" y="58420"/>
                    <a:pt x="4308791" y="25400"/>
                    <a:pt x="4287201" y="0"/>
                  </a:cubicBezTo>
                  <a:cubicBezTo>
                    <a:pt x="4293551" y="16510"/>
                    <a:pt x="4296091" y="34290"/>
                    <a:pt x="4296091" y="52070"/>
                  </a:cubicBezTo>
                  <a:lnTo>
                    <a:pt x="4296091" y="1948722"/>
                  </a:lnTo>
                  <a:close/>
                </a:path>
              </a:pathLst>
            </a:custGeom>
            <a:solidFill>
              <a:srgbClr val="704430"/>
            </a:solidFill>
          </p:spPr>
        </p:sp>
        <p:sp>
          <p:nvSpPr>
            <p:cNvPr id="5" name="Freeform 5"/>
            <p:cNvSpPr/>
            <p:nvPr/>
          </p:nvSpPr>
          <p:spPr>
            <a:xfrm>
              <a:off x="12700" y="12700"/>
              <a:ext cx="4362131" cy="2188752"/>
            </a:xfrm>
            <a:custGeom>
              <a:avLst/>
              <a:gdLst/>
              <a:ahLst/>
              <a:cxnLst/>
              <a:rect l="l" t="t" r="r" b="b"/>
              <a:pathLst>
                <a:path w="4362131" h="2188752">
                  <a:moveTo>
                    <a:pt x="146050" y="2188752"/>
                  </a:moveTo>
                  <a:lnTo>
                    <a:pt x="4216081" y="2188752"/>
                  </a:lnTo>
                  <a:cubicBezTo>
                    <a:pt x="4296091" y="2188752"/>
                    <a:pt x="4362131" y="2122712"/>
                    <a:pt x="4362131" y="2042702"/>
                  </a:cubicBezTo>
                  <a:lnTo>
                    <a:pt x="4362131" y="146050"/>
                  </a:lnTo>
                  <a:cubicBezTo>
                    <a:pt x="4362131" y="66040"/>
                    <a:pt x="4296091" y="0"/>
                    <a:pt x="4216081" y="0"/>
                  </a:cubicBezTo>
                  <a:lnTo>
                    <a:pt x="146050" y="0"/>
                  </a:lnTo>
                  <a:cubicBezTo>
                    <a:pt x="66040" y="0"/>
                    <a:pt x="0" y="66040"/>
                    <a:pt x="0" y="146050"/>
                  </a:cubicBezTo>
                  <a:lnTo>
                    <a:pt x="0" y="2042702"/>
                  </a:lnTo>
                  <a:cubicBezTo>
                    <a:pt x="0" y="2123982"/>
                    <a:pt x="66040" y="2188752"/>
                    <a:pt x="146050" y="2188752"/>
                  </a:cubicBezTo>
                  <a:close/>
                </a:path>
              </a:pathLst>
            </a:custGeom>
            <a:solidFill>
              <a:srgbClr val="FFF3ED"/>
            </a:solidFill>
          </p:spPr>
        </p:sp>
        <p:sp>
          <p:nvSpPr>
            <p:cNvPr id="6" name="Freeform 6"/>
            <p:cNvSpPr/>
            <p:nvPr/>
          </p:nvSpPr>
          <p:spPr>
            <a:xfrm>
              <a:off x="0" y="0"/>
              <a:ext cx="4426901" cy="2257332"/>
            </a:xfrm>
            <a:custGeom>
              <a:avLst/>
              <a:gdLst/>
              <a:ahLst/>
              <a:cxnLst/>
              <a:rect l="l" t="t" r="r" b="b"/>
              <a:pathLst>
                <a:path w="4426901" h="2257332">
                  <a:moveTo>
                    <a:pt x="4363401" y="74930"/>
                  </a:moveTo>
                  <a:cubicBezTo>
                    <a:pt x="4335461" y="30480"/>
                    <a:pt x="4285931" y="0"/>
                    <a:pt x="4228781" y="0"/>
                  </a:cubicBezTo>
                  <a:lnTo>
                    <a:pt x="158750" y="0"/>
                  </a:lnTo>
                  <a:cubicBezTo>
                    <a:pt x="71120" y="0"/>
                    <a:pt x="0" y="71120"/>
                    <a:pt x="0" y="158750"/>
                  </a:cubicBezTo>
                  <a:lnTo>
                    <a:pt x="0" y="2055402"/>
                  </a:lnTo>
                  <a:cubicBezTo>
                    <a:pt x="0" y="2107473"/>
                    <a:pt x="25400" y="2153192"/>
                    <a:pt x="63500" y="2182402"/>
                  </a:cubicBezTo>
                  <a:cubicBezTo>
                    <a:pt x="91440" y="2226852"/>
                    <a:pt x="140970" y="2257332"/>
                    <a:pt x="218396" y="2257332"/>
                  </a:cubicBezTo>
                  <a:lnTo>
                    <a:pt x="4268151" y="2257332"/>
                  </a:lnTo>
                  <a:cubicBezTo>
                    <a:pt x="4355781" y="2257332"/>
                    <a:pt x="4426901" y="2186212"/>
                    <a:pt x="4426901" y="2098583"/>
                  </a:cubicBezTo>
                  <a:lnTo>
                    <a:pt x="4426901" y="201930"/>
                  </a:lnTo>
                  <a:cubicBezTo>
                    <a:pt x="4426901" y="149860"/>
                    <a:pt x="4401501" y="104140"/>
                    <a:pt x="4363401" y="74930"/>
                  </a:cubicBezTo>
                  <a:close/>
                  <a:moveTo>
                    <a:pt x="12700" y="2055402"/>
                  </a:moveTo>
                  <a:lnTo>
                    <a:pt x="12700" y="158750"/>
                  </a:lnTo>
                  <a:cubicBezTo>
                    <a:pt x="12700" y="78740"/>
                    <a:pt x="78740" y="12700"/>
                    <a:pt x="158750" y="12700"/>
                  </a:cubicBezTo>
                  <a:lnTo>
                    <a:pt x="4228781" y="12700"/>
                  </a:lnTo>
                  <a:cubicBezTo>
                    <a:pt x="4308791" y="12700"/>
                    <a:pt x="4374831" y="78740"/>
                    <a:pt x="4374831" y="158750"/>
                  </a:cubicBezTo>
                  <a:lnTo>
                    <a:pt x="4374831" y="2055402"/>
                  </a:lnTo>
                  <a:cubicBezTo>
                    <a:pt x="4374831" y="2135412"/>
                    <a:pt x="4308791" y="2201452"/>
                    <a:pt x="4228781" y="2201452"/>
                  </a:cubicBezTo>
                  <a:lnTo>
                    <a:pt x="158750" y="2201452"/>
                  </a:lnTo>
                  <a:cubicBezTo>
                    <a:pt x="78740" y="2201452"/>
                    <a:pt x="12700" y="2136682"/>
                    <a:pt x="12700" y="2055402"/>
                  </a:cubicBezTo>
                  <a:close/>
                  <a:moveTo>
                    <a:pt x="4415471" y="2098582"/>
                  </a:moveTo>
                  <a:cubicBezTo>
                    <a:pt x="4415471" y="2178592"/>
                    <a:pt x="4348161" y="2244632"/>
                    <a:pt x="4268151" y="2244632"/>
                  </a:cubicBezTo>
                  <a:lnTo>
                    <a:pt x="218396" y="2244632"/>
                  </a:lnTo>
                  <a:cubicBezTo>
                    <a:pt x="157480" y="2244632"/>
                    <a:pt x="120650" y="2228122"/>
                    <a:pt x="93980" y="2200182"/>
                  </a:cubicBezTo>
                  <a:cubicBezTo>
                    <a:pt x="114300" y="2209072"/>
                    <a:pt x="135890" y="2214152"/>
                    <a:pt x="160020" y="2214152"/>
                  </a:cubicBezTo>
                  <a:lnTo>
                    <a:pt x="4230051" y="2214152"/>
                  </a:lnTo>
                  <a:cubicBezTo>
                    <a:pt x="4317681" y="2214152"/>
                    <a:pt x="4388801" y="2143032"/>
                    <a:pt x="4388801" y="2055402"/>
                  </a:cubicBezTo>
                  <a:lnTo>
                    <a:pt x="4388801" y="158750"/>
                  </a:lnTo>
                  <a:cubicBezTo>
                    <a:pt x="4388801" y="140970"/>
                    <a:pt x="4384991" y="123190"/>
                    <a:pt x="4379911" y="106680"/>
                  </a:cubicBezTo>
                  <a:cubicBezTo>
                    <a:pt x="4401501" y="132080"/>
                    <a:pt x="4415471" y="165100"/>
                    <a:pt x="4415471" y="201930"/>
                  </a:cubicBezTo>
                  <a:lnTo>
                    <a:pt x="4415471" y="2098582"/>
                  </a:lnTo>
                  <a:close/>
                </a:path>
              </a:pathLst>
            </a:custGeom>
            <a:solidFill>
              <a:srgbClr val="704430"/>
            </a:solidFill>
          </p:spPr>
        </p:sp>
      </p:grpSp>
      <p:grpSp>
        <p:nvGrpSpPr>
          <p:cNvPr id="7" name="Group 7"/>
          <p:cNvGrpSpPr/>
          <p:nvPr/>
        </p:nvGrpSpPr>
        <p:grpSpPr>
          <a:xfrm>
            <a:off x="2537083" y="1726251"/>
            <a:ext cx="10675301" cy="823276"/>
            <a:chOff x="0" y="0"/>
            <a:chExt cx="24817148" cy="1913890"/>
          </a:xfrm>
        </p:grpSpPr>
        <p:sp>
          <p:nvSpPr>
            <p:cNvPr id="8" name="Freeform 8"/>
            <p:cNvSpPr/>
            <p:nvPr/>
          </p:nvSpPr>
          <p:spPr>
            <a:xfrm>
              <a:off x="0" y="0"/>
              <a:ext cx="24817149" cy="1913890"/>
            </a:xfrm>
            <a:custGeom>
              <a:avLst/>
              <a:gdLst/>
              <a:ahLst/>
              <a:cxnLst/>
              <a:rect l="l" t="t" r="r" b="b"/>
              <a:pathLst>
                <a:path w="24817149" h="1913890">
                  <a:moveTo>
                    <a:pt x="24817149" y="956945"/>
                  </a:moveTo>
                  <a:cubicBezTo>
                    <a:pt x="24817149" y="1485392"/>
                    <a:pt x="24388778" y="1913890"/>
                    <a:pt x="23860204" y="1913890"/>
                  </a:cubicBezTo>
                  <a:lnTo>
                    <a:pt x="956945" y="1913890"/>
                  </a:lnTo>
                  <a:cubicBezTo>
                    <a:pt x="428371" y="1913890"/>
                    <a:pt x="0" y="1485392"/>
                    <a:pt x="0" y="956945"/>
                  </a:cubicBezTo>
                  <a:cubicBezTo>
                    <a:pt x="0" y="428371"/>
                    <a:pt x="428371" y="0"/>
                    <a:pt x="956945" y="0"/>
                  </a:cubicBezTo>
                  <a:lnTo>
                    <a:pt x="23860204" y="0"/>
                  </a:lnTo>
                  <a:cubicBezTo>
                    <a:pt x="24388651" y="0"/>
                    <a:pt x="24817149" y="428371"/>
                    <a:pt x="24817149" y="956945"/>
                  </a:cubicBezTo>
                  <a:close/>
                </a:path>
              </a:pathLst>
            </a:custGeom>
            <a:solidFill>
              <a:srgbClr val="B9DDBF"/>
            </a:solidFill>
          </p:spPr>
        </p:sp>
      </p:grpSp>
      <p:sp>
        <p:nvSpPr>
          <p:cNvPr id="9" name="AutoShape 9"/>
          <p:cNvSpPr/>
          <p:nvPr/>
        </p:nvSpPr>
        <p:spPr>
          <a:xfrm>
            <a:off x="15233677" y="1922327"/>
            <a:ext cx="450550" cy="0"/>
          </a:xfrm>
          <a:prstGeom prst="line">
            <a:avLst/>
          </a:prstGeom>
          <a:ln w="47625" cap="rnd">
            <a:solidFill>
              <a:srgbClr val="704430"/>
            </a:solidFill>
            <a:prstDash val="solid"/>
            <a:headEnd type="none" w="sm" len="sm"/>
            <a:tailEnd type="none" w="sm" len="sm"/>
          </a:ln>
        </p:spPr>
      </p:sp>
      <p:sp>
        <p:nvSpPr>
          <p:cNvPr id="10" name="AutoShape 10"/>
          <p:cNvSpPr/>
          <p:nvPr/>
        </p:nvSpPr>
        <p:spPr>
          <a:xfrm>
            <a:off x="15233677" y="2114076"/>
            <a:ext cx="450550" cy="0"/>
          </a:xfrm>
          <a:prstGeom prst="line">
            <a:avLst/>
          </a:prstGeom>
          <a:ln w="47625" cap="rnd">
            <a:solidFill>
              <a:srgbClr val="704430"/>
            </a:solidFill>
            <a:prstDash val="solid"/>
            <a:headEnd type="none" w="sm" len="sm"/>
            <a:tailEnd type="none" w="sm" len="sm"/>
          </a:ln>
        </p:spPr>
      </p:sp>
      <p:sp>
        <p:nvSpPr>
          <p:cNvPr id="11" name="AutoShape 11"/>
          <p:cNvSpPr/>
          <p:nvPr/>
        </p:nvSpPr>
        <p:spPr>
          <a:xfrm>
            <a:off x="15233677" y="2305825"/>
            <a:ext cx="450550" cy="0"/>
          </a:xfrm>
          <a:prstGeom prst="line">
            <a:avLst/>
          </a:prstGeom>
          <a:ln w="47625" cap="rnd">
            <a:solidFill>
              <a:srgbClr val="704430"/>
            </a:solidFill>
            <a:prstDash val="solid"/>
            <a:headEnd type="none" w="sm" len="sm"/>
            <a:tailEnd type="none" w="sm" len="sm"/>
          </a:ln>
        </p:spPr>
      </p:sp>
      <p:sp>
        <p:nvSpPr>
          <p:cNvPr id="12" name="Freeform 12"/>
          <p:cNvSpPr/>
          <p:nvPr/>
        </p:nvSpPr>
        <p:spPr>
          <a:xfrm>
            <a:off x="12401210" y="1857447"/>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a:off x="13795144" y="1736861"/>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2873652" y="1857447"/>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3674416" y="1857447"/>
            <a:ext cx="394685" cy="516849"/>
          </a:xfrm>
          <a:custGeom>
            <a:avLst/>
            <a:gdLst/>
            <a:ahLst/>
            <a:cxnLst/>
            <a:rect l="l" t="t" r="r" b="b"/>
            <a:pathLst>
              <a:path w="394685" h="516849">
                <a:moveTo>
                  <a:pt x="0" y="0"/>
                </a:moveTo>
                <a:lnTo>
                  <a:pt x="394684" y="0"/>
                </a:lnTo>
                <a:lnTo>
                  <a:pt x="394684"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6" name="Freeform 16"/>
          <p:cNvSpPr/>
          <p:nvPr/>
        </p:nvSpPr>
        <p:spPr>
          <a:xfrm flipH="1">
            <a:off x="14553165" y="3409145"/>
            <a:ext cx="2149699" cy="3671846"/>
          </a:xfrm>
          <a:custGeom>
            <a:avLst/>
            <a:gdLst/>
            <a:ahLst/>
            <a:cxnLst/>
            <a:rect l="l" t="t" r="r" b="b"/>
            <a:pathLst>
              <a:path w="2149699" h="3671846">
                <a:moveTo>
                  <a:pt x="2149699" y="0"/>
                </a:moveTo>
                <a:lnTo>
                  <a:pt x="0" y="0"/>
                </a:lnTo>
                <a:lnTo>
                  <a:pt x="0" y="3671846"/>
                </a:lnTo>
                <a:lnTo>
                  <a:pt x="2149699" y="3671846"/>
                </a:lnTo>
                <a:lnTo>
                  <a:pt x="2149699"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7" name="Freeform 17"/>
          <p:cNvSpPr/>
          <p:nvPr/>
        </p:nvSpPr>
        <p:spPr>
          <a:xfrm>
            <a:off x="13105788" y="5820878"/>
            <a:ext cx="2624940" cy="3437422"/>
          </a:xfrm>
          <a:custGeom>
            <a:avLst/>
            <a:gdLst/>
            <a:ahLst/>
            <a:cxnLst/>
            <a:rect l="l" t="t" r="r" b="b"/>
            <a:pathLst>
              <a:path w="2624940" h="3437422">
                <a:moveTo>
                  <a:pt x="0" y="0"/>
                </a:moveTo>
                <a:lnTo>
                  <a:pt x="2624940" y="0"/>
                </a:lnTo>
                <a:lnTo>
                  <a:pt x="2624940" y="3437422"/>
                </a:lnTo>
                <a:lnTo>
                  <a:pt x="0" y="3437422"/>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8" name="Freeform 18"/>
          <p:cNvSpPr/>
          <p:nvPr/>
        </p:nvSpPr>
        <p:spPr>
          <a:xfrm>
            <a:off x="1104178" y="3843936"/>
            <a:ext cx="4061032" cy="6474110"/>
          </a:xfrm>
          <a:custGeom>
            <a:avLst/>
            <a:gdLst/>
            <a:ahLst/>
            <a:cxnLst/>
            <a:rect l="l" t="t" r="r" b="b"/>
            <a:pathLst>
              <a:path w="4061032" h="6474110">
                <a:moveTo>
                  <a:pt x="0" y="0"/>
                </a:moveTo>
                <a:lnTo>
                  <a:pt x="4061032" y="0"/>
                </a:lnTo>
                <a:lnTo>
                  <a:pt x="4061032" y="6474110"/>
                </a:lnTo>
                <a:lnTo>
                  <a:pt x="0" y="6474110"/>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
        <p:nvSpPr>
          <p:cNvPr id="19" name="TextBox 19"/>
          <p:cNvSpPr txBox="1"/>
          <p:nvPr/>
        </p:nvSpPr>
        <p:spPr>
          <a:xfrm>
            <a:off x="4546507" y="4240702"/>
            <a:ext cx="8616431" cy="2954655"/>
          </a:xfrm>
          <a:prstGeom prst="rect">
            <a:avLst/>
          </a:prstGeom>
        </p:spPr>
        <p:txBody>
          <a:bodyPr lIns="0" tIns="0" rIns="0" bIns="0" rtlCol="0" anchor="t">
            <a:spAutoFit/>
          </a:bodyPr>
          <a:lstStyle/>
          <a:p>
            <a:pPr algn="ctr"/>
            <a:r>
              <a:rPr lang="vi-VN" sz="96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HOẠT ĐỘNG </a:t>
            </a:r>
            <a:r>
              <a:rPr lang="vi-VN" sz="9600" b="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4</a:t>
            </a:r>
          </a:p>
          <a:p>
            <a:pPr algn="ctr"/>
            <a:r>
              <a:rPr lang="vi-VN" sz="9600" b="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VẬN </a:t>
            </a:r>
            <a:r>
              <a:rPr lang="vi-VN" sz="96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DỤNG</a:t>
            </a:r>
            <a:endParaRPr lang="en-GB" sz="96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655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1000"/>
                                        <p:tgtEl>
                                          <p:spTgt spid="19">
                                            <p:txEl>
                                              <p:pRg st="0" end="0"/>
                                            </p:txEl>
                                          </p:spTgt>
                                        </p:tgtEl>
                                      </p:cBhvr>
                                    </p:animEffect>
                                    <p:anim calcmode="lin" valueType="num">
                                      <p:cBhvr>
                                        <p:cTn id="8"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9">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fade">
                                      <p:cBhvr>
                                        <p:cTn id="12" dur="1000"/>
                                        <p:tgtEl>
                                          <p:spTgt spid="19">
                                            <p:txEl>
                                              <p:pRg st="1" end="1"/>
                                            </p:txEl>
                                          </p:spTgt>
                                        </p:tgtEl>
                                      </p:cBhvr>
                                    </p:animEffect>
                                    <p:anim calcmode="lin" valueType="num">
                                      <p:cBhvr>
                                        <p:cTn id="13"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9501646" y="1232445"/>
            <a:ext cx="2946248" cy="1652766"/>
            <a:chOff x="0" y="0"/>
            <a:chExt cx="851179" cy="477489"/>
          </a:xfrm>
        </p:grpSpPr>
        <p:sp>
          <p:nvSpPr>
            <p:cNvPr id="4" name="Freeform 4"/>
            <p:cNvSpPr/>
            <p:nvPr/>
          </p:nvSpPr>
          <p:spPr>
            <a:xfrm>
              <a:off x="92710" y="106680"/>
              <a:ext cx="747039" cy="358109"/>
            </a:xfrm>
            <a:custGeom>
              <a:avLst/>
              <a:gdLst/>
              <a:ahLst/>
              <a:cxnLst/>
              <a:rect l="l" t="t" r="r" b="b"/>
              <a:pathLst>
                <a:path w="747039" h="358109">
                  <a:moveTo>
                    <a:pt x="720369" y="168879"/>
                  </a:moveTo>
                  <a:cubicBezTo>
                    <a:pt x="720369" y="256509"/>
                    <a:pt x="644169" y="327629"/>
                    <a:pt x="562889" y="327629"/>
                  </a:cubicBezTo>
                  <a:lnTo>
                    <a:pt x="66040" y="327629"/>
                  </a:lnTo>
                  <a:cubicBezTo>
                    <a:pt x="43180" y="327629"/>
                    <a:pt x="20320" y="322549"/>
                    <a:pt x="0" y="313659"/>
                  </a:cubicBezTo>
                  <a:cubicBezTo>
                    <a:pt x="26670" y="341599"/>
                    <a:pt x="63500" y="358109"/>
                    <a:pt x="98888" y="358109"/>
                  </a:cubicBezTo>
                  <a:lnTo>
                    <a:pt x="600989" y="358109"/>
                  </a:lnTo>
                  <a:cubicBezTo>
                    <a:pt x="680999" y="358109"/>
                    <a:pt x="747039" y="292069"/>
                    <a:pt x="747039" y="212059"/>
                  </a:cubicBezTo>
                  <a:lnTo>
                    <a:pt x="747039" y="95250"/>
                  </a:lnTo>
                  <a:cubicBezTo>
                    <a:pt x="747039" y="58420"/>
                    <a:pt x="733069" y="25400"/>
                    <a:pt x="711479" y="0"/>
                  </a:cubicBezTo>
                  <a:cubicBezTo>
                    <a:pt x="717829" y="16510"/>
                    <a:pt x="720369" y="34290"/>
                    <a:pt x="720369" y="52070"/>
                  </a:cubicBezTo>
                  <a:lnTo>
                    <a:pt x="720369" y="168879"/>
                  </a:lnTo>
                  <a:close/>
                </a:path>
              </a:pathLst>
            </a:custGeom>
            <a:solidFill>
              <a:srgbClr val="704430"/>
            </a:solidFill>
          </p:spPr>
        </p:sp>
        <p:sp>
          <p:nvSpPr>
            <p:cNvPr id="5" name="Freeform 5"/>
            <p:cNvSpPr/>
            <p:nvPr/>
          </p:nvSpPr>
          <p:spPr>
            <a:xfrm>
              <a:off x="12700" y="12700"/>
              <a:ext cx="786409" cy="408909"/>
            </a:xfrm>
            <a:custGeom>
              <a:avLst/>
              <a:gdLst/>
              <a:ahLst/>
              <a:cxnLst/>
              <a:rect l="l" t="t" r="r" b="b"/>
              <a:pathLst>
                <a:path w="786409" h="408909">
                  <a:moveTo>
                    <a:pt x="146050" y="408909"/>
                  </a:moveTo>
                  <a:lnTo>
                    <a:pt x="640359" y="408909"/>
                  </a:lnTo>
                  <a:cubicBezTo>
                    <a:pt x="720369" y="408909"/>
                    <a:pt x="786409" y="342869"/>
                    <a:pt x="786409" y="262859"/>
                  </a:cubicBezTo>
                  <a:lnTo>
                    <a:pt x="786409" y="146050"/>
                  </a:lnTo>
                  <a:cubicBezTo>
                    <a:pt x="786409" y="66040"/>
                    <a:pt x="720369" y="0"/>
                    <a:pt x="640359" y="0"/>
                  </a:cubicBezTo>
                  <a:lnTo>
                    <a:pt x="146050" y="0"/>
                  </a:lnTo>
                  <a:cubicBezTo>
                    <a:pt x="66040" y="0"/>
                    <a:pt x="0" y="66040"/>
                    <a:pt x="0" y="146050"/>
                  </a:cubicBezTo>
                  <a:lnTo>
                    <a:pt x="0" y="262859"/>
                  </a:lnTo>
                  <a:cubicBezTo>
                    <a:pt x="0" y="344139"/>
                    <a:pt x="66040" y="408909"/>
                    <a:pt x="146050" y="408909"/>
                  </a:cubicBezTo>
                  <a:close/>
                </a:path>
              </a:pathLst>
            </a:custGeom>
            <a:solidFill>
              <a:srgbClr val="FFF3ED"/>
            </a:solidFill>
          </p:spPr>
        </p:sp>
        <p:sp>
          <p:nvSpPr>
            <p:cNvPr id="6" name="Freeform 6"/>
            <p:cNvSpPr/>
            <p:nvPr/>
          </p:nvSpPr>
          <p:spPr>
            <a:xfrm>
              <a:off x="0" y="0"/>
              <a:ext cx="851179" cy="477489"/>
            </a:xfrm>
            <a:custGeom>
              <a:avLst/>
              <a:gdLst/>
              <a:ahLst/>
              <a:cxnLst/>
              <a:rect l="l" t="t" r="r" b="b"/>
              <a:pathLst>
                <a:path w="851179" h="477489">
                  <a:moveTo>
                    <a:pt x="787679" y="74930"/>
                  </a:moveTo>
                  <a:cubicBezTo>
                    <a:pt x="759739" y="30480"/>
                    <a:pt x="710209" y="0"/>
                    <a:pt x="653059" y="0"/>
                  </a:cubicBezTo>
                  <a:lnTo>
                    <a:pt x="158750" y="0"/>
                  </a:lnTo>
                  <a:cubicBezTo>
                    <a:pt x="71120" y="0"/>
                    <a:pt x="0" y="71120"/>
                    <a:pt x="0" y="158750"/>
                  </a:cubicBezTo>
                  <a:lnTo>
                    <a:pt x="0" y="275559"/>
                  </a:lnTo>
                  <a:cubicBezTo>
                    <a:pt x="0" y="327629"/>
                    <a:pt x="25400" y="373349"/>
                    <a:pt x="63500" y="402559"/>
                  </a:cubicBezTo>
                  <a:cubicBezTo>
                    <a:pt x="91440" y="447009"/>
                    <a:pt x="140970" y="477489"/>
                    <a:pt x="192049" y="477489"/>
                  </a:cubicBezTo>
                  <a:lnTo>
                    <a:pt x="692429" y="477489"/>
                  </a:lnTo>
                  <a:cubicBezTo>
                    <a:pt x="780059" y="477489"/>
                    <a:pt x="851179" y="406369"/>
                    <a:pt x="851179" y="318739"/>
                  </a:cubicBezTo>
                  <a:lnTo>
                    <a:pt x="851179" y="201930"/>
                  </a:lnTo>
                  <a:cubicBezTo>
                    <a:pt x="851179" y="149860"/>
                    <a:pt x="825779" y="104140"/>
                    <a:pt x="787679" y="74930"/>
                  </a:cubicBezTo>
                  <a:close/>
                  <a:moveTo>
                    <a:pt x="12700" y="275559"/>
                  </a:moveTo>
                  <a:lnTo>
                    <a:pt x="12700" y="158750"/>
                  </a:lnTo>
                  <a:cubicBezTo>
                    <a:pt x="12700" y="78740"/>
                    <a:pt x="78740" y="12700"/>
                    <a:pt x="158750" y="12700"/>
                  </a:cubicBezTo>
                  <a:lnTo>
                    <a:pt x="653059" y="12700"/>
                  </a:lnTo>
                  <a:cubicBezTo>
                    <a:pt x="733069" y="12700"/>
                    <a:pt x="799109" y="78740"/>
                    <a:pt x="799109" y="158750"/>
                  </a:cubicBezTo>
                  <a:lnTo>
                    <a:pt x="799109" y="275559"/>
                  </a:lnTo>
                  <a:cubicBezTo>
                    <a:pt x="799109" y="355569"/>
                    <a:pt x="733069" y="421609"/>
                    <a:pt x="653059" y="421609"/>
                  </a:cubicBezTo>
                  <a:lnTo>
                    <a:pt x="158750" y="421609"/>
                  </a:lnTo>
                  <a:cubicBezTo>
                    <a:pt x="78740" y="421609"/>
                    <a:pt x="12700" y="356839"/>
                    <a:pt x="12700" y="275559"/>
                  </a:cubicBezTo>
                  <a:close/>
                  <a:moveTo>
                    <a:pt x="839749" y="318739"/>
                  </a:moveTo>
                  <a:cubicBezTo>
                    <a:pt x="839749" y="398749"/>
                    <a:pt x="772439" y="464789"/>
                    <a:pt x="692429" y="464789"/>
                  </a:cubicBezTo>
                  <a:lnTo>
                    <a:pt x="192049" y="464789"/>
                  </a:lnTo>
                  <a:cubicBezTo>
                    <a:pt x="157480" y="464789"/>
                    <a:pt x="120650" y="448279"/>
                    <a:pt x="93980" y="420339"/>
                  </a:cubicBezTo>
                  <a:cubicBezTo>
                    <a:pt x="114300" y="429229"/>
                    <a:pt x="135890" y="434309"/>
                    <a:pt x="160020" y="434309"/>
                  </a:cubicBezTo>
                  <a:lnTo>
                    <a:pt x="654329" y="434309"/>
                  </a:lnTo>
                  <a:cubicBezTo>
                    <a:pt x="741959" y="434309"/>
                    <a:pt x="813079" y="363189"/>
                    <a:pt x="813079" y="275559"/>
                  </a:cubicBezTo>
                  <a:lnTo>
                    <a:pt x="813079" y="158750"/>
                  </a:lnTo>
                  <a:cubicBezTo>
                    <a:pt x="813079" y="140970"/>
                    <a:pt x="809269" y="123190"/>
                    <a:pt x="804189" y="106680"/>
                  </a:cubicBezTo>
                  <a:cubicBezTo>
                    <a:pt x="825779" y="132080"/>
                    <a:pt x="839749" y="165100"/>
                    <a:pt x="839749" y="201930"/>
                  </a:cubicBezTo>
                  <a:lnTo>
                    <a:pt x="839749" y="318739"/>
                  </a:lnTo>
                  <a:close/>
                </a:path>
              </a:pathLst>
            </a:custGeom>
            <a:solidFill>
              <a:srgbClr val="704430"/>
            </a:solidFill>
          </p:spPr>
        </p:sp>
      </p:grpSp>
      <p:grpSp>
        <p:nvGrpSpPr>
          <p:cNvPr id="7" name="Group 7"/>
          <p:cNvGrpSpPr/>
          <p:nvPr/>
        </p:nvGrpSpPr>
        <p:grpSpPr>
          <a:xfrm>
            <a:off x="12447894" y="1232445"/>
            <a:ext cx="1377979" cy="1652766"/>
            <a:chOff x="0" y="0"/>
            <a:chExt cx="398102" cy="477489"/>
          </a:xfrm>
        </p:grpSpPr>
        <p:sp>
          <p:nvSpPr>
            <p:cNvPr id="8" name="Freeform 8"/>
            <p:cNvSpPr/>
            <p:nvPr/>
          </p:nvSpPr>
          <p:spPr>
            <a:xfrm>
              <a:off x="92710" y="106680"/>
              <a:ext cx="293962" cy="358109"/>
            </a:xfrm>
            <a:custGeom>
              <a:avLst/>
              <a:gdLst/>
              <a:ahLst/>
              <a:cxnLst/>
              <a:rect l="l" t="t" r="r" b="b"/>
              <a:pathLst>
                <a:path w="293962" h="358109">
                  <a:moveTo>
                    <a:pt x="267292" y="168879"/>
                  </a:moveTo>
                  <a:cubicBezTo>
                    <a:pt x="267292" y="256509"/>
                    <a:pt x="191092" y="327629"/>
                    <a:pt x="109812" y="327629"/>
                  </a:cubicBezTo>
                  <a:lnTo>
                    <a:pt x="66040" y="327629"/>
                  </a:lnTo>
                  <a:cubicBezTo>
                    <a:pt x="43180" y="327629"/>
                    <a:pt x="20320" y="322549"/>
                    <a:pt x="0" y="313659"/>
                  </a:cubicBezTo>
                  <a:cubicBezTo>
                    <a:pt x="26670" y="341599"/>
                    <a:pt x="63500" y="358109"/>
                    <a:pt x="96001" y="358109"/>
                  </a:cubicBezTo>
                  <a:lnTo>
                    <a:pt x="147912" y="358109"/>
                  </a:lnTo>
                  <a:cubicBezTo>
                    <a:pt x="227922" y="358109"/>
                    <a:pt x="293962" y="292069"/>
                    <a:pt x="293962" y="212059"/>
                  </a:cubicBezTo>
                  <a:lnTo>
                    <a:pt x="293962" y="95250"/>
                  </a:lnTo>
                  <a:cubicBezTo>
                    <a:pt x="293962" y="58420"/>
                    <a:pt x="279992" y="25400"/>
                    <a:pt x="258402" y="0"/>
                  </a:cubicBezTo>
                  <a:cubicBezTo>
                    <a:pt x="264752" y="16510"/>
                    <a:pt x="267292" y="34290"/>
                    <a:pt x="267292" y="52070"/>
                  </a:cubicBezTo>
                  <a:lnTo>
                    <a:pt x="267292" y="168879"/>
                  </a:lnTo>
                  <a:close/>
                </a:path>
              </a:pathLst>
            </a:custGeom>
            <a:solidFill>
              <a:srgbClr val="704430"/>
            </a:solidFill>
          </p:spPr>
        </p:sp>
        <p:sp>
          <p:nvSpPr>
            <p:cNvPr id="9" name="Freeform 9"/>
            <p:cNvSpPr/>
            <p:nvPr/>
          </p:nvSpPr>
          <p:spPr>
            <a:xfrm>
              <a:off x="12700" y="12700"/>
              <a:ext cx="333332" cy="408909"/>
            </a:xfrm>
            <a:custGeom>
              <a:avLst/>
              <a:gdLst/>
              <a:ahLst/>
              <a:cxnLst/>
              <a:rect l="l" t="t" r="r" b="b"/>
              <a:pathLst>
                <a:path w="333332" h="408909">
                  <a:moveTo>
                    <a:pt x="146050" y="408909"/>
                  </a:moveTo>
                  <a:lnTo>
                    <a:pt x="187282" y="408909"/>
                  </a:lnTo>
                  <a:cubicBezTo>
                    <a:pt x="267292" y="408909"/>
                    <a:pt x="333332" y="342869"/>
                    <a:pt x="333332" y="262859"/>
                  </a:cubicBezTo>
                  <a:lnTo>
                    <a:pt x="333332" y="146050"/>
                  </a:lnTo>
                  <a:cubicBezTo>
                    <a:pt x="333332" y="66040"/>
                    <a:pt x="267292" y="0"/>
                    <a:pt x="187282" y="0"/>
                  </a:cubicBezTo>
                  <a:lnTo>
                    <a:pt x="146050" y="0"/>
                  </a:lnTo>
                  <a:cubicBezTo>
                    <a:pt x="66040" y="0"/>
                    <a:pt x="0" y="66040"/>
                    <a:pt x="0" y="146050"/>
                  </a:cubicBezTo>
                  <a:lnTo>
                    <a:pt x="0" y="262859"/>
                  </a:lnTo>
                  <a:cubicBezTo>
                    <a:pt x="0" y="344139"/>
                    <a:pt x="66040" y="408909"/>
                    <a:pt x="146050" y="408909"/>
                  </a:cubicBezTo>
                  <a:close/>
                </a:path>
              </a:pathLst>
            </a:custGeom>
            <a:solidFill>
              <a:srgbClr val="FFF3ED"/>
            </a:solidFill>
          </p:spPr>
        </p:sp>
        <p:sp>
          <p:nvSpPr>
            <p:cNvPr id="10" name="Freeform 10"/>
            <p:cNvSpPr/>
            <p:nvPr/>
          </p:nvSpPr>
          <p:spPr>
            <a:xfrm>
              <a:off x="0" y="0"/>
              <a:ext cx="398102" cy="477489"/>
            </a:xfrm>
            <a:custGeom>
              <a:avLst/>
              <a:gdLst/>
              <a:ahLst/>
              <a:cxnLst/>
              <a:rect l="l" t="t" r="r" b="b"/>
              <a:pathLst>
                <a:path w="398102" h="477489">
                  <a:moveTo>
                    <a:pt x="334602" y="74930"/>
                  </a:moveTo>
                  <a:cubicBezTo>
                    <a:pt x="306662" y="30480"/>
                    <a:pt x="257132" y="0"/>
                    <a:pt x="199982" y="0"/>
                  </a:cubicBezTo>
                  <a:lnTo>
                    <a:pt x="158750" y="0"/>
                  </a:lnTo>
                  <a:cubicBezTo>
                    <a:pt x="71120" y="0"/>
                    <a:pt x="0" y="71120"/>
                    <a:pt x="0" y="158750"/>
                  </a:cubicBezTo>
                  <a:lnTo>
                    <a:pt x="0" y="275559"/>
                  </a:lnTo>
                  <a:cubicBezTo>
                    <a:pt x="0" y="327629"/>
                    <a:pt x="25400" y="373349"/>
                    <a:pt x="63500" y="402559"/>
                  </a:cubicBezTo>
                  <a:cubicBezTo>
                    <a:pt x="91440" y="447009"/>
                    <a:pt x="140970" y="477489"/>
                    <a:pt x="188711" y="477489"/>
                  </a:cubicBezTo>
                  <a:lnTo>
                    <a:pt x="239352" y="477489"/>
                  </a:lnTo>
                  <a:cubicBezTo>
                    <a:pt x="326982" y="477489"/>
                    <a:pt x="398102" y="406369"/>
                    <a:pt x="398102" y="318739"/>
                  </a:cubicBezTo>
                  <a:lnTo>
                    <a:pt x="398102" y="201930"/>
                  </a:lnTo>
                  <a:cubicBezTo>
                    <a:pt x="398102" y="149860"/>
                    <a:pt x="372702" y="104140"/>
                    <a:pt x="334602" y="74930"/>
                  </a:cubicBezTo>
                  <a:close/>
                  <a:moveTo>
                    <a:pt x="12700" y="275559"/>
                  </a:moveTo>
                  <a:lnTo>
                    <a:pt x="12700" y="158750"/>
                  </a:lnTo>
                  <a:cubicBezTo>
                    <a:pt x="12700" y="78740"/>
                    <a:pt x="78740" y="12700"/>
                    <a:pt x="158750" y="12700"/>
                  </a:cubicBezTo>
                  <a:lnTo>
                    <a:pt x="199982" y="12700"/>
                  </a:lnTo>
                  <a:cubicBezTo>
                    <a:pt x="279992" y="12700"/>
                    <a:pt x="346032" y="78740"/>
                    <a:pt x="346032" y="158750"/>
                  </a:cubicBezTo>
                  <a:lnTo>
                    <a:pt x="346032" y="275559"/>
                  </a:lnTo>
                  <a:cubicBezTo>
                    <a:pt x="346032" y="355569"/>
                    <a:pt x="279992" y="421609"/>
                    <a:pt x="199982" y="421609"/>
                  </a:cubicBezTo>
                  <a:lnTo>
                    <a:pt x="158750" y="421609"/>
                  </a:lnTo>
                  <a:cubicBezTo>
                    <a:pt x="78740" y="421609"/>
                    <a:pt x="12700" y="356839"/>
                    <a:pt x="12700" y="275559"/>
                  </a:cubicBezTo>
                  <a:close/>
                  <a:moveTo>
                    <a:pt x="386672" y="318739"/>
                  </a:moveTo>
                  <a:cubicBezTo>
                    <a:pt x="386672" y="398749"/>
                    <a:pt x="319362" y="464789"/>
                    <a:pt x="239352" y="464789"/>
                  </a:cubicBezTo>
                  <a:lnTo>
                    <a:pt x="188711" y="464789"/>
                  </a:lnTo>
                  <a:cubicBezTo>
                    <a:pt x="157480" y="464789"/>
                    <a:pt x="120650" y="448279"/>
                    <a:pt x="93980" y="420339"/>
                  </a:cubicBezTo>
                  <a:cubicBezTo>
                    <a:pt x="114300" y="429229"/>
                    <a:pt x="135890" y="434309"/>
                    <a:pt x="160020" y="434309"/>
                  </a:cubicBezTo>
                  <a:lnTo>
                    <a:pt x="201252" y="434309"/>
                  </a:lnTo>
                  <a:cubicBezTo>
                    <a:pt x="288882" y="434309"/>
                    <a:pt x="360002" y="363189"/>
                    <a:pt x="360002" y="275559"/>
                  </a:cubicBezTo>
                  <a:lnTo>
                    <a:pt x="360002" y="158750"/>
                  </a:lnTo>
                  <a:cubicBezTo>
                    <a:pt x="360002" y="140970"/>
                    <a:pt x="356192" y="123190"/>
                    <a:pt x="351112" y="106680"/>
                  </a:cubicBezTo>
                  <a:cubicBezTo>
                    <a:pt x="372702" y="132080"/>
                    <a:pt x="386672" y="165100"/>
                    <a:pt x="386672" y="201930"/>
                  </a:cubicBezTo>
                  <a:lnTo>
                    <a:pt x="386672" y="318739"/>
                  </a:lnTo>
                  <a:close/>
                </a:path>
              </a:pathLst>
            </a:custGeom>
            <a:solidFill>
              <a:srgbClr val="704430"/>
            </a:solidFill>
          </p:spPr>
        </p:sp>
      </p:grpSp>
      <p:sp>
        <p:nvSpPr>
          <p:cNvPr id="11" name="AutoShape 11"/>
          <p:cNvSpPr/>
          <p:nvPr/>
        </p:nvSpPr>
        <p:spPr>
          <a:xfrm>
            <a:off x="12883636" y="1590221"/>
            <a:ext cx="354094" cy="0"/>
          </a:xfrm>
          <a:prstGeom prst="line">
            <a:avLst/>
          </a:prstGeom>
          <a:ln w="47625" cap="rnd">
            <a:solidFill>
              <a:srgbClr val="704430"/>
            </a:solidFill>
            <a:prstDash val="solid"/>
            <a:headEnd type="none" w="sm" len="sm"/>
            <a:tailEnd type="none" w="sm" len="sm"/>
          </a:ln>
        </p:spPr>
      </p:sp>
      <p:sp>
        <p:nvSpPr>
          <p:cNvPr id="12" name="AutoShape 12"/>
          <p:cNvSpPr/>
          <p:nvPr/>
        </p:nvSpPr>
        <p:spPr>
          <a:xfrm rot="5400000">
            <a:off x="12883636" y="1590221"/>
            <a:ext cx="354094" cy="0"/>
          </a:xfrm>
          <a:prstGeom prst="line">
            <a:avLst/>
          </a:prstGeom>
          <a:ln w="47625" cap="rnd">
            <a:solidFill>
              <a:srgbClr val="704430"/>
            </a:solidFill>
            <a:prstDash val="solid"/>
            <a:headEnd type="none" w="sm" len="sm"/>
            <a:tailEnd type="none" w="sm" len="sm"/>
          </a:ln>
        </p:spPr>
      </p:sp>
      <p:grpSp>
        <p:nvGrpSpPr>
          <p:cNvPr id="13" name="Group 13"/>
          <p:cNvGrpSpPr/>
          <p:nvPr/>
        </p:nvGrpSpPr>
        <p:grpSpPr>
          <a:xfrm>
            <a:off x="9001125" y="1930042"/>
            <a:ext cx="7561005" cy="7162613"/>
            <a:chOff x="0" y="0"/>
            <a:chExt cx="2000700" cy="1895283"/>
          </a:xfrm>
        </p:grpSpPr>
        <p:sp>
          <p:nvSpPr>
            <p:cNvPr id="14" name="Freeform 14"/>
            <p:cNvSpPr/>
            <p:nvPr/>
          </p:nvSpPr>
          <p:spPr>
            <a:xfrm>
              <a:off x="92710" y="106680"/>
              <a:ext cx="1896561" cy="1775903"/>
            </a:xfrm>
            <a:custGeom>
              <a:avLst/>
              <a:gdLst/>
              <a:ahLst/>
              <a:cxnLst/>
              <a:rect l="l" t="t" r="r" b="b"/>
              <a:pathLst>
                <a:path w="1896561" h="1775903">
                  <a:moveTo>
                    <a:pt x="1869890" y="1586673"/>
                  </a:moveTo>
                  <a:cubicBezTo>
                    <a:pt x="1869890" y="1674303"/>
                    <a:pt x="1793690" y="1745423"/>
                    <a:pt x="1712410" y="1745423"/>
                  </a:cubicBezTo>
                  <a:lnTo>
                    <a:pt x="66040" y="1745423"/>
                  </a:lnTo>
                  <a:cubicBezTo>
                    <a:pt x="43180" y="1745423"/>
                    <a:pt x="20320" y="1740343"/>
                    <a:pt x="0" y="1731453"/>
                  </a:cubicBezTo>
                  <a:cubicBezTo>
                    <a:pt x="26670" y="1759393"/>
                    <a:pt x="63500" y="1775903"/>
                    <a:pt x="106215" y="1775903"/>
                  </a:cubicBezTo>
                  <a:lnTo>
                    <a:pt x="1750510" y="1775903"/>
                  </a:lnTo>
                  <a:cubicBezTo>
                    <a:pt x="1830520" y="1775903"/>
                    <a:pt x="1896560" y="1709863"/>
                    <a:pt x="1896560" y="1629853"/>
                  </a:cubicBezTo>
                  <a:lnTo>
                    <a:pt x="1896560" y="95250"/>
                  </a:lnTo>
                  <a:cubicBezTo>
                    <a:pt x="1896560" y="58420"/>
                    <a:pt x="1882590" y="25400"/>
                    <a:pt x="1861000" y="0"/>
                  </a:cubicBezTo>
                  <a:cubicBezTo>
                    <a:pt x="1867350" y="16510"/>
                    <a:pt x="1869890" y="34290"/>
                    <a:pt x="1869890" y="52070"/>
                  </a:cubicBezTo>
                  <a:lnTo>
                    <a:pt x="1869890" y="1586673"/>
                  </a:lnTo>
                  <a:close/>
                </a:path>
              </a:pathLst>
            </a:custGeom>
            <a:solidFill>
              <a:srgbClr val="704430"/>
            </a:solidFill>
          </p:spPr>
        </p:sp>
        <p:sp>
          <p:nvSpPr>
            <p:cNvPr id="15" name="Freeform 15"/>
            <p:cNvSpPr/>
            <p:nvPr/>
          </p:nvSpPr>
          <p:spPr>
            <a:xfrm>
              <a:off x="12700" y="12700"/>
              <a:ext cx="1935930" cy="1826703"/>
            </a:xfrm>
            <a:custGeom>
              <a:avLst/>
              <a:gdLst/>
              <a:ahLst/>
              <a:cxnLst/>
              <a:rect l="l" t="t" r="r" b="b"/>
              <a:pathLst>
                <a:path w="1935930" h="1826703">
                  <a:moveTo>
                    <a:pt x="146050" y="1826703"/>
                  </a:moveTo>
                  <a:lnTo>
                    <a:pt x="1789880" y="1826703"/>
                  </a:lnTo>
                  <a:cubicBezTo>
                    <a:pt x="1869891" y="1826703"/>
                    <a:pt x="1935930" y="1760663"/>
                    <a:pt x="1935930" y="1680653"/>
                  </a:cubicBezTo>
                  <a:lnTo>
                    <a:pt x="1935930" y="146050"/>
                  </a:lnTo>
                  <a:cubicBezTo>
                    <a:pt x="1935930" y="66040"/>
                    <a:pt x="1869891" y="0"/>
                    <a:pt x="1789880" y="0"/>
                  </a:cubicBezTo>
                  <a:lnTo>
                    <a:pt x="146050" y="0"/>
                  </a:lnTo>
                  <a:cubicBezTo>
                    <a:pt x="66040" y="0"/>
                    <a:pt x="0" y="66040"/>
                    <a:pt x="0" y="146050"/>
                  </a:cubicBezTo>
                  <a:lnTo>
                    <a:pt x="0" y="1680653"/>
                  </a:lnTo>
                  <a:cubicBezTo>
                    <a:pt x="0" y="1761933"/>
                    <a:pt x="66040" y="1826703"/>
                    <a:pt x="146050" y="1826703"/>
                  </a:cubicBezTo>
                  <a:close/>
                </a:path>
              </a:pathLst>
            </a:custGeom>
            <a:solidFill>
              <a:srgbClr val="FFF3ED"/>
            </a:solidFill>
          </p:spPr>
        </p:sp>
        <p:sp>
          <p:nvSpPr>
            <p:cNvPr id="16" name="Freeform 16"/>
            <p:cNvSpPr/>
            <p:nvPr/>
          </p:nvSpPr>
          <p:spPr>
            <a:xfrm>
              <a:off x="0" y="0"/>
              <a:ext cx="2000701" cy="1895283"/>
            </a:xfrm>
            <a:custGeom>
              <a:avLst/>
              <a:gdLst/>
              <a:ahLst/>
              <a:cxnLst/>
              <a:rect l="l" t="t" r="r" b="b"/>
              <a:pathLst>
                <a:path w="2000701" h="1895283">
                  <a:moveTo>
                    <a:pt x="1937200" y="74930"/>
                  </a:moveTo>
                  <a:cubicBezTo>
                    <a:pt x="1909260" y="30480"/>
                    <a:pt x="1859730" y="0"/>
                    <a:pt x="1802580" y="0"/>
                  </a:cubicBezTo>
                  <a:lnTo>
                    <a:pt x="158750" y="0"/>
                  </a:lnTo>
                  <a:cubicBezTo>
                    <a:pt x="71120" y="0"/>
                    <a:pt x="0" y="71120"/>
                    <a:pt x="0" y="158750"/>
                  </a:cubicBezTo>
                  <a:lnTo>
                    <a:pt x="0" y="1693353"/>
                  </a:lnTo>
                  <a:cubicBezTo>
                    <a:pt x="0" y="1745423"/>
                    <a:pt x="25400" y="1791143"/>
                    <a:pt x="63500" y="1820353"/>
                  </a:cubicBezTo>
                  <a:cubicBezTo>
                    <a:pt x="91440" y="1864803"/>
                    <a:pt x="140970" y="1895283"/>
                    <a:pt x="200519" y="1895283"/>
                  </a:cubicBezTo>
                  <a:lnTo>
                    <a:pt x="1841950" y="1895283"/>
                  </a:lnTo>
                  <a:cubicBezTo>
                    <a:pt x="1929580" y="1895283"/>
                    <a:pt x="2000701" y="1824163"/>
                    <a:pt x="2000701" y="1736533"/>
                  </a:cubicBezTo>
                  <a:lnTo>
                    <a:pt x="2000701" y="201930"/>
                  </a:lnTo>
                  <a:cubicBezTo>
                    <a:pt x="2000700" y="149860"/>
                    <a:pt x="1975300" y="104140"/>
                    <a:pt x="1937200" y="74930"/>
                  </a:cubicBezTo>
                  <a:close/>
                  <a:moveTo>
                    <a:pt x="12700" y="1693353"/>
                  </a:moveTo>
                  <a:lnTo>
                    <a:pt x="12700" y="158750"/>
                  </a:lnTo>
                  <a:cubicBezTo>
                    <a:pt x="12700" y="78740"/>
                    <a:pt x="78740" y="12700"/>
                    <a:pt x="158750" y="12700"/>
                  </a:cubicBezTo>
                  <a:lnTo>
                    <a:pt x="1802580" y="12700"/>
                  </a:lnTo>
                  <a:cubicBezTo>
                    <a:pt x="1882591" y="12700"/>
                    <a:pt x="1948630" y="78740"/>
                    <a:pt x="1948630" y="158750"/>
                  </a:cubicBezTo>
                  <a:lnTo>
                    <a:pt x="1948630" y="1693353"/>
                  </a:lnTo>
                  <a:cubicBezTo>
                    <a:pt x="1948630" y="1773363"/>
                    <a:pt x="1882591" y="1839403"/>
                    <a:pt x="1802580" y="1839403"/>
                  </a:cubicBezTo>
                  <a:lnTo>
                    <a:pt x="158750" y="1839403"/>
                  </a:lnTo>
                  <a:cubicBezTo>
                    <a:pt x="78740" y="1839403"/>
                    <a:pt x="12700" y="1774633"/>
                    <a:pt x="12700" y="1693353"/>
                  </a:cubicBezTo>
                  <a:close/>
                  <a:moveTo>
                    <a:pt x="1989270" y="1736533"/>
                  </a:moveTo>
                  <a:cubicBezTo>
                    <a:pt x="1989270" y="1816543"/>
                    <a:pt x="1921960" y="1882583"/>
                    <a:pt x="1841950" y="1882583"/>
                  </a:cubicBezTo>
                  <a:lnTo>
                    <a:pt x="200519" y="1882583"/>
                  </a:lnTo>
                  <a:cubicBezTo>
                    <a:pt x="157480" y="1882583"/>
                    <a:pt x="120650" y="1866073"/>
                    <a:pt x="93980" y="1838133"/>
                  </a:cubicBezTo>
                  <a:cubicBezTo>
                    <a:pt x="114300" y="1847023"/>
                    <a:pt x="135890" y="1852103"/>
                    <a:pt x="160020" y="1852103"/>
                  </a:cubicBezTo>
                  <a:lnTo>
                    <a:pt x="1803850" y="1852103"/>
                  </a:lnTo>
                  <a:cubicBezTo>
                    <a:pt x="1891480" y="1852103"/>
                    <a:pt x="1962601" y="1780983"/>
                    <a:pt x="1962601" y="1693353"/>
                  </a:cubicBezTo>
                  <a:lnTo>
                    <a:pt x="1962601" y="158750"/>
                  </a:lnTo>
                  <a:cubicBezTo>
                    <a:pt x="1962601" y="140970"/>
                    <a:pt x="1958791" y="123190"/>
                    <a:pt x="1953710" y="106680"/>
                  </a:cubicBezTo>
                  <a:cubicBezTo>
                    <a:pt x="1975301" y="132080"/>
                    <a:pt x="1989270" y="165100"/>
                    <a:pt x="1989270" y="201930"/>
                  </a:cubicBezTo>
                  <a:lnTo>
                    <a:pt x="1989270" y="1736533"/>
                  </a:lnTo>
                  <a:close/>
                </a:path>
              </a:pathLst>
            </a:custGeom>
            <a:solidFill>
              <a:srgbClr val="704430"/>
            </a:solidFill>
          </p:spPr>
        </p:sp>
      </p:grpSp>
      <p:grpSp>
        <p:nvGrpSpPr>
          <p:cNvPr id="17" name="Group 17"/>
          <p:cNvGrpSpPr/>
          <p:nvPr/>
        </p:nvGrpSpPr>
        <p:grpSpPr>
          <a:xfrm>
            <a:off x="14548186" y="1467245"/>
            <a:ext cx="245953" cy="245953"/>
            <a:chOff x="0" y="0"/>
            <a:chExt cx="6350000" cy="6350000"/>
          </a:xfrm>
        </p:grpSpPr>
        <p:sp>
          <p:nvSpPr>
            <p:cNvPr id="18" name="Freeform 1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grpSp>
        <p:nvGrpSpPr>
          <p:cNvPr id="19" name="Group 19"/>
          <p:cNvGrpSpPr/>
          <p:nvPr/>
        </p:nvGrpSpPr>
        <p:grpSpPr>
          <a:xfrm>
            <a:off x="15029648" y="1467245"/>
            <a:ext cx="245953" cy="245953"/>
            <a:chOff x="0" y="0"/>
            <a:chExt cx="6350000" cy="6350000"/>
          </a:xfrm>
        </p:grpSpPr>
        <p:sp>
          <p:nvSpPr>
            <p:cNvPr id="20" name="Freeform 2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grpSp>
        <p:nvGrpSpPr>
          <p:cNvPr id="21" name="Group 21"/>
          <p:cNvGrpSpPr/>
          <p:nvPr/>
        </p:nvGrpSpPr>
        <p:grpSpPr>
          <a:xfrm>
            <a:off x="15511109" y="1467245"/>
            <a:ext cx="245953" cy="245953"/>
            <a:chOff x="0" y="0"/>
            <a:chExt cx="6350000" cy="6350000"/>
          </a:xfrm>
        </p:grpSpPr>
        <p:sp>
          <p:nvSpPr>
            <p:cNvPr id="22" name="Freeform 2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sp>
        <p:nvSpPr>
          <p:cNvPr id="23" name="Freeform 23"/>
          <p:cNvSpPr/>
          <p:nvPr/>
        </p:nvSpPr>
        <p:spPr>
          <a:xfrm>
            <a:off x="3236511" y="5289720"/>
            <a:ext cx="3325463" cy="4997280"/>
          </a:xfrm>
          <a:custGeom>
            <a:avLst/>
            <a:gdLst/>
            <a:ahLst/>
            <a:cxnLst/>
            <a:rect l="l" t="t" r="r" b="b"/>
            <a:pathLst>
              <a:path w="3325463" h="4997280">
                <a:moveTo>
                  <a:pt x="0" y="0"/>
                </a:moveTo>
                <a:lnTo>
                  <a:pt x="3325462" y="0"/>
                </a:lnTo>
                <a:lnTo>
                  <a:pt x="3325462" y="4997280"/>
                </a:lnTo>
                <a:lnTo>
                  <a:pt x="0" y="499728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24" name="TextBox 24"/>
          <p:cNvSpPr txBox="1"/>
          <p:nvPr/>
        </p:nvSpPr>
        <p:spPr>
          <a:xfrm>
            <a:off x="9494291" y="2389978"/>
            <a:ext cx="5995124" cy="2708434"/>
          </a:xfrm>
          <a:prstGeom prst="rect">
            <a:avLst/>
          </a:prstGeom>
        </p:spPr>
        <p:txBody>
          <a:bodyPr lIns="0" tIns="0" rIns="0" bIns="0" rtlCol="0" anchor="t">
            <a:spAutoFit/>
          </a:bodyPr>
          <a:lstStyle/>
          <a:p>
            <a:pPr algn="just"/>
            <a:r>
              <a:rPr lang="en-US" sz="4400" b="1">
                <a:latin typeface="Times New Roman" panose="02020603050405020304" pitchFamily="18" charset="0"/>
                <a:cs typeface="Times New Roman" panose="02020603050405020304" pitchFamily="18" charset="0"/>
              </a:rPr>
              <a:t>Nhóm 1:</a:t>
            </a:r>
            <a:r>
              <a:rPr lang="en-US" sz="4400" i="1">
                <a:latin typeface="Times New Roman" panose="02020603050405020304" pitchFamily="18" charset="0"/>
                <a:cs typeface="Times New Roman" panose="02020603050405020304" pitchFamily="18" charset="0"/>
              </a:rPr>
              <a:t>  Em và bạn trong nhóm phân vai, đóng tiểu phẩm dựa vào truyện cười trên.</a:t>
            </a:r>
            <a:endParaRPr lang="en-GB" sz="4400">
              <a:latin typeface="Times New Roman" panose="02020603050405020304" pitchFamily="18" charset="0"/>
              <a:cs typeface="Times New Roman" panose="02020603050405020304" pitchFamily="18" charset="0"/>
            </a:endParaRPr>
          </a:p>
        </p:txBody>
      </p:sp>
      <p:sp>
        <p:nvSpPr>
          <p:cNvPr id="26" name="Rectangle 25"/>
          <p:cNvSpPr/>
          <p:nvPr/>
        </p:nvSpPr>
        <p:spPr>
          <a:xfrm>
            <a:off x="9475803" y="5308180"/>
            <a:ext cx="5937974" cy="2800767"/>
          </a:xfrm>
          <a:prstGeom prst="rect">
            <a:avLst/>
          </a:prstGeom>
        </p:spPr>
        <p:txBody>
          <a:bodyPr wrap="square">
            <a:spAutoFit/>
          </a:bodyPr>
          <a:lstStyle/>
          <a:p>
            <a:pPr algn="just">
              <a:spcAft>
                <a:spcPts val="0"/>
              </a:spcAft>
              <a:tabLst>
                <a:tab pos="1386840" algn="l"/>
              </a:tabLst>
            </a:pPr>
            <a:r>
              <a:rPr lang="en-US" sz="4400" b="1">
                <a:latin typeface="Times New Roman" panose="02020603050405020304" pitchFamily="18" charset="0"/>
                <a:ea typeface="MS Mincho"/>
                <a:cs typeface="Times New Roman" panose="02020603050405020304" pitchFamily="18" charset="0"/>
              </a:rPr>
              <a:t>Nhóm 2:</a:t>
            </a:r>
            <a:r>
              <a:rPr lang="en-US" sz="4400" i="1">
                <a:latin typeface="Times New Roman" panose="02020603050405020304" pitchFamily="18" charset="0"/>
                <a:ea typeface="MS Mincho"/>
                <a:cs typeface="Times New Roman" panose="02020603050405020304" pitchFamily="18" charset="0"/>
              </a:rPr>
              <a:t>  Em và bạn có thể vẽ tranh minh họa cho truyện cười Thi nói khoác.</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8506347" y="1038225"/>
            <a:ext cx="3581213" cy="1652766"/>
            <a:chOff x="0" y="0"/>
            <a:chExt cx="1034622" cy="477489"/>
          </a:xfrm>
        </p:grpSpPr>
        <p:sp>
          <p:nvSpPr>
            <p:cNvPr id="4" name="Freeform 4"/>
            <p:cNvSpPr/>
            <p:nvPr/>
          </p:nvSpPr>
          <p:spPr>
            <a:xfrm>
              <a:off x="92710" y="106680"/>
              <a:ext cx="930482" cy="358109"/>
            </a:xfrm>
            <a:custGeom>
              <a:avLst/>
              <a:gdLst/>
              <a:ahLst/>
              <a:cxnLst/>
              <a:rect l="l" t="t" r="r" b="b"/>
              <a:pathLst>
                <a:path w="930482" h="358109">
                  <a:moveTo>
                    <a:pt x="903812" y="168879"/>
                  </a:moveTo>
                  <a:cubicBezTo>
                    <a:pt x="903812" y="256509"/>
                    <a:pt x="827612" y="327629"/>
                    <a:pt x="746332" y="327629"/>
                  </a:cubicBezTo>
                  <a:lnTo>
                    <a:pt x="66040" y="327629"/>
                  </a:lnTo>
                  <a:cubicBezTo>
                    <a:pt x="43180" y="327629"/>
                    <a:pt x="20320" y="322549"/>
                    <a:pt x="0" y="313659"/>
                  </a:cubicBezTo>
                  <a:cubicBezTo>
                    <a:pt x="26670" y="341599"/>
                    <a:pt x="63500" y="358109"/>
                    <a:pt x="100058" y="358109"/>
                  </a:cubicBezTo>
                  <a:lnTo>
                    <a:pt x="784432" y="358109"/>
                  </a:lnTo>
                  <a:cubicBezTo>
                    <a:pt x="864442" y="358109"/>
                    <a:pt x="930482" y="292069"/>
                    <a:pt x="930482" y="212059"/>
                  </a:cubicBezTo>
                  <a:lnTo>
                    <a:pt x="930482" y="95250"/>
                  </a:lnTo>
                  <a:cubicBezTo>
                    <a:pt x="930482" y="58420"/>
                    <a:pt x="916512" y="25400"/>
                    <a:pt x="894922" y="0"/>
                  </a:cubicBezTo>
                  <a:cubicBezTo>
                    <a:pt x="901272" y="16510"/>
                    <a:pt x="903812" y="34290"/>
                    <a:pt x="903812" y="52070"/>
                  </a:cubicBezTo>
                  <a:lnTo>
                    <a:pt x="903812" y="168879"/>
                  </a:lnTo>
                  <a:close/>
                </a:path>
              </a:pathLst>
            </a:custGeom>
            <a:solidFill>
              <a:srgbClr val="704430"/>
            </a:solidFill>
          </p:spPr>
        </p:sp>
        <p:sp>
          <p:nvSpPr>
            <p:cNvPr id="5" name="Freeform 5"/>
            <p:cNvSpPr/>
            <p:nvPr/>
          </p:nvSpPr>
          <p:spPr>
            <a:xfrm>
              <a:off x="12700" y="12700"/>
              <a:ext cx="969852" cy="408909"/>
            </a:xfrm>
            <a:custGeom>
              <a:avLst/>
              <a:gdLst/>
              <a:ahLst/>
              <a:cxnLst/>
              <a:rect l="l" t="t" r="r" b="b"/>
              <a:pathLst>
                <a:path w="969852" h="408909">
                  <a:moveTo>
                    <a:pt x="146050" y="408909"/>
                  </a:moveTo>
                  <a:lnTo>
                    <a:pt x="823802" y="408909"/>
                  </a:lnTo>
                  <a:cubicBezTo>
                    <a:pt x="903812" y="408909"/>
                    <a:pt x="969852" y="342869"/>
                    <a:pt x="969852" y="262859"/>
                  </a:cubicBezTo>
                  <a:lnTo>
                    <a:pt x="969852" y="146050"/>
                  </a:lnTo>
                  <a:cubicBezTo>
                    <a:pt x="969852" y="66040"/>
                    <a:pt x="903812" y="0"/>
                    <a:pt x="823802" y="0"/>
                  </a:cubicBezTo>
                  <a:lnTo>
                    <a:pt x="146050" y="0"/>
                  </a:lnTo>
                  <a:cubicBezTo>
                    <a:pt x="66040" y="0"/>
                    <a:pt x="0" y="66040"/>
                    <a:pt x="0" y="146050"/>
                  </a:cubicBezTo>
                  <a:lnTo>
                    <a:pt x="0" y="262859"/>
                  </a:lnTo>
                  <a:cubicBezTo>
                    <a:pt x="0" y="344139"/>
                    <a:pt x="66040" y="408909"/>
                    <a:pt x="146050" y="408909"/>
                  </a:cubicBezTo>
                  <a:close/>
                </a:path>
              </a:pathLst>
            </a:custGeom>
            <a:solidFill>
              <a:srgbClr val="FFF3ED"/>
            </a:solidFill>
          </p:spPr>
        </p:sp>
        <p:sp>
          <p:nvSpPr>
            <p:cNvPr id="6" name="Freeform 6"/>
            <p:cNvSpPr/>
            <p:nvPr/>
          </p:nvSpPr>
          <p:spPr>
            <a:xfrm>
              <a:off x="0" y="0"/>
              <a:ext cx="1034622" cy="477489"/>
            </a:xfrm>
            <a:custGeom>
              <a:avLst/>
              <a:gdLst/>
              <a:ahLst/>
              <a:cxnLst/>
              <a:rect l="l" t="t" r="r" b="b"/>
              <a:pathLst>
                <a:path w="1034622" h="477489">
                  <a:moveTo>
                    <a:pt x="971122" y="74930"/>
                  </a:moveTo>
                  <a:cubicBezTo>
                    <a:pt x="943182" y="30480"/>
                    <a:pt x="893652" y="0"/>
                    <a:pt x="836502" y="0"/>
                  </a:cubicBezTo>
                  <a:lnTo>
                    <a:pt x="158750" y="0"/>
                  </a:lnTo>
                  <a:cubicBezTo>
                    <a:pt x="71120" y="0"/>
                    <a:pt x="0" y="71120"/>
                    <a:pt x="0" y="158750"/>
                  </a:cubicBezTo>
                  <a:lnTo>
                    <a:pt x="0" y="275559"/>
                  </a:lnTo>
                  <a:cubicBezTo>
                    <a:pt x="0" y="327629"/>
                    <a:pt x="25400" y="373349"/>
                    <a:pt x="63500" y="402559"/>
                  </a:cubicBezTo>
                  <a:cubicBezTo>
                    <a:pt x="91440" y="447009"/>
                    <a:pt x="140970" y="477489"/>
                    <a:pt x="193401" y="477489"/>
                  </a:cubicBezTo>
                  <a:lnTo>
                    <a:pt x="875872" y="477489"/>
                  </a:lnTo>
                  <a:cubicBezTo>
                    <a:pt x="963502" y="477489"/>
                    <a:pt x="1034622" y="406369"/>
                    <a:pt x="1034622" y="318739"/>
                  </a:cubicBezTo>
                  <a:lnTo>
                    <a:pt x="1034622" y="201930"/>
                  </a:lnTo>
                  <a:cubicBezTo>
                    <a:pt x="1034622" y="149860"/>
                    <a:pt x="1009222" y="104140"/>
                    <a:pt x="971122" y="74930"/>
                  </a:cubicBezTo>
                  <a:close/>
                  <a:moveTo>
                    <a:pt x="12700" y="275559"/>
                  </a:moveTo>
                  <a:lnTo>
                    <a:pt x="12700" y="158750"/>
                  </a:lnTo>
                  <a:cubicBezTo>
                    <a:pt x="12700" y="78740"/>
                    <a:pt x="78740" y="12700"/>
                    <a:pt x="158750" y="12700"/>
                  </a:cubicBezTo>
                  <a:lnTo>
                    <a:pt x="836502" y="12700"/>
                  </a:lnTo>
                  <a:cubicBezTo>
                    <a:pt x="916512" y="12700"/>
                    <a:pt x="982552" y="78740"/>
                    <a:pt x="982552" y="158750"/>
                  </a:cubicBezTo>
                  <a:lnTo>
                    <a:pt x="982552" y="275559"/>
                  </a:lnTo>
                  <a:cubicBezTo>
                    <a:pt x="982552" y="355569"/>
                    <a:pt x="916512" y="421609"/>
                    <a:pt x="836502" y="421609"/>
                  </a:cubicBezTo>
                  <a:lnTo>
                    <a:pt x="158750" y="421609"/>
                  </a:lnTo>
                  <a:cubicBezTo>
                    <a:pt x="78740" y="421609"/>
                    <a:pt x="12700" y="356839"/>
                    <a:pt x="12700" y="275559"/>
                  </a:cubicBezTo>
                  <a:close/>
                  <a:moveTo>
                    <a:pt x="1023192" y="318739"/>
                  </a:moveTo>
                  <a:cubicBezTo>
                    <a:pt x="1023192" y="398749"/>
                    <a:pt x="955882" y="464789"/>
                    <a:pt x="875872" y="464789"/>
                  </a:cubicBezTo>
                  <a:lnTo>
                    <a:pt x="193401" y="464789"/>
                  </a:lnTo>
                  <a:cubicBezTo>
                    <a:pt x="157480" y="464789"/>
                    <a:pt x="120650" y="448279"/>
                    <a:pt x="93980" y="420339"/>
                  </a:cubicBezTo>
                  <a:cubicBezTo>
                    <a:pt x="114300" y="429229"/>
                    <a:pt x="135890" y="434309"/>
                    <a:pt x="160020" y="434309"/>
                  </a:cubicBezTo>
                  <a:lnTo>
                    <a:pt x="837772" y="434309"/>
                  </a:lnTo>
                  <a:cubicBezTo>
                    <a:pt x="925402" y="434309"/>
                    <a:pt x="996522" y="363189"/>
                    <a:pt x="996522" y="275559"/>
                  </a:cubicBezTo>
                  <a:lnTo>
                    <a:pt x="996522" y="158750"/>
                  </a:lnTo>
                  <a:cubicBezTo>
                    <a:pt x="996522" y="140970"/>
                    <a:pt x="992712" y="123190"/>
                    <a:pt x="987632" y="106680"/>
                  </a:cubicBezTo>
                  <a:cubicBezTo>
                    <a:pt x="1009222" y="132080"/>
                    <a:pt x="1023192" y="165100"/>
                    <a:pt x="1023192" y="201930"/>
                  </a:cubicBezTo>
                  <a:lnTo>
                    <a:pt x="1023192" y="318739"/>
                  </a:lnTo>
                  <a:close/>
                </a:path>
              </a:pathLst>
            </a:custGeom>
            <a:solidFill>
              <a:srgbClr val="704430"/>
            </a:solidFill>
          </p:spPr>
        </p:sp>
      </p:grpSp>
      <p:grpSp>
        <p:nvGrpSpPr>
          <p:cNvPr id="7" name="Group 7"/>
          <p:cNvGrpSpPr/>
          <p:nvPr/>
        </p:nvGrpSpPr>
        <p:grpSpPr>
          <a:xfrm>
            <a:off x="12087560" y="1038225"/>
            <a:ext cx="1377979" cy="1652766"/>
            <a:chOff x="0" y="0"/>
            <a:chExt cx="398102" cy="477489"/>
          </a:xfrm>
        </p:grpSpPr>
        <p:sp>
          <p:nvSpPr>
            <p:cNvPr id="8" name="Freeform 8"/>
            <p:cNvSpPr/>
            <p:nvPr/>
          </p:nvSpPr>
          <p:spPr>
            <a:xfrm>
              <a:off x="92710" y="106680"/>
              <a:ext cx="293962" cy="358109"/>
            </a:xfrm>
            <a:custGeom>
              <a:avLst/>
              <a:gdLst/>
              <a:ahLst/>
              <a:cxnLst/>
              <a:rect l="l" t="t" r="r" b="b"/>
              <a:pathLst>
                <a:path w="293962" h="358109">
                  <a:moveTo>
                    <a:pt x="267292" y="168879"/>
                  </a:moveTo>
                  <a:cubicBezTo>
                    <a:pt x="267292" y="256509"/>
                    <a:pt x="191092" y="327629"/>
                    <a:pt x="109812" y="327629"/>
                  </a:cubicBezTo>
                  <a:lnTo>
                    <a:pt x="66040" y="327629"/>
                  </a:lnTo>
                  <a:cubicBezTo>
                    <a:pt x="43180" y="327629"/>
                    <a:pt x="20320" y="322549"/>
                    <a:pt x="0" y="313659"/>
                  </a:cubicBezTo>
                  <a:cubicBezTo>
                    <a:pt x="26670" y="341599"/>
                    <a:pt x="63500" y="358109"/>
                    <a:pt x="96001" y="358109"/>
                  </a:cubicBezTo>
                  <a:lnTo>
                    <a:pt x="147912" y="358109"/>
                  </a:lnTo>
                  <a:cubicBezTo>
                    <a:pt x="227922" y="358109"/>
                    <a:pt x="293962" y="292069"/>
                    <a:pt x="293962" y="212059"/>
                  </a:cubicBezTo>
                  <a:lnTo>
                    <a:pt x="293962" y="95250"/>
                  </a:lnTo>
                  <a:cubicBezTo>
                    <a:pt x="293962" y="58420"/>
                    <a:pt x="279992" y="25400"/>
                    <a:pt x="258402" y="0"/>
                  </a:cubicBezTo>
                  <a:cubicBezTo>
                    <a:pt x="264752" y="16510"/>
                    <a:pt x="267292" y="34290"/>
                    <a:pt x="267292" y="52070"/>
                  </a:cubicBezTo>
                  <a:lnTo>
                    <a:pt x="267292" y="168879"/>
                  </a:lnTo>
                  <a:close/>
                </a:path>
              </a:pathLst>
            </a:custGeom>
            <a:solidFill>
              <a:srgbClr val="704430"/>
            </a:solidFill>
          </p:spPr>
        </p:sp>
        <p:sp>
          <p:nvSpPr>
            <p:cNvPr id="9" name="Freeform 9"/>
            <p:cNvSpPr/>
            <p:nvPr/>
          </p:nvSpPr>
          <p:spPr>
            <a:xfrm>
              <a:off x="12700" y="12700"/>
              <a:ext cx="333332" cy="408909"/>
            </a:xfrm>
            <a:custGeom>
              <a:avLst/>
              <a:gdLst/>
              <a:ahLst/>
              <a:cxnLst/>
              <a:rect l="l" t="t" r="r" b="b"/>
              <a:pathLst>
                <a:path w="333332" h="408909">
                  <a:moveTo>
                    <a:pt x="146050" y="408909"/>
                  </a:moveTo>
                  <a:lnTo>
                    <a:pt x="187282" y="408909"/>
                  </a:lnTo>
                  <a:cubicBezTo>
                    <a:pt x="267292" y="408909"/>
                    <a:pt x="333332" y="342869"/>
                    <a:pt x="333332" y="262859"/>
                  </a:cubicBezTo>
                  <a:lnTo>
                    <a:pt x="333332" y="146050"/>
                  </a:lnTo>
                  <a:cubicBezTo>
                    <a:pt x="333332" y="66040"/>
                    <a:pt x="267292" y="0"/>
                    <a:pt x="187282" y="0"/>
                  </a:cubicBezTo>
                  <a:lnTo>
                    <a:pt x="146050" y="0"/>
                  </a:lnTo>
                  <a:cubicBezTo>
                    <a:pt x="66040" y="0"/>
                    <a:pt x="0" y="66040"/>
                    <a:pt x="0" y="146050"/>
                  </a:cubicBezTo>
                  <a:lnTo>
                    <a:pt x="0" y="262859"/>
                  </a:lnTo>
                  <a:cubicBezTo>
                    <a:pt x="0" y="344139"/>
                    <a:pt x="66040" y="408909"/>
                    <a:pt x="146050" y="408909"/>
                  </a:cubicBezTo>
                  <a:close/>
                </a:path>
              </a:pathLst>
            </a:custGeom>
            <a:solidFill>
              <a:srgbClr val="FFF3ED"/>
            </a:solidFill>
          </p:spPr>
        </p:sp>
        <p:sp>
          <p:nvSpPr>
            <p:cNvPr id="10" name="Freeform 10"/>
            <p:cNvSpPr/>
            <p:nvPr/>
          </p:nvSpPr>
          <p:spPr>
            <a:xfrm>
              <a:off x="0" y="0"/>
              <a:ext cx="398102" cy="477489"/>
            </a:xfrm>
            <a:custGeom>
              <a:avLst/>
              <a:gdLst/>
              <a:ahLst/>
              <a:cxnLst/>
              <a:rect l="l" t="t" r="r" b="b"/>
              <a:pathLst>
                <a:path w="398102" h="477489">
                  <a:moveTo>
                    <a:pt x="334602" y="74930"/>
                  </a:moveTo>
                  <a:cubicBezTo>
                    <a:pt x="306662" y="30480"/>
                    <a:pt x="257132" y="0"/>
                    <a:pt x="199982" y="0"/>
                  </a:cubicBezTo>
                  <a:lnTo>
                    <a:pt x="158750" y="0"/>
                  </a:lnTo>
                  <a:cubicBezTo>
                    <a:pt x="71120" y="0"/>
                    <a:pt x="0" y="71120"/>
                    <a:pt x="0" y="158750"/>
                  </a:cubicBezTo>
                  <a:lnTo>
                    <a:pt x="0" y="275559"/>
                  </a:lnTo>
                  <a:cubicBezTo>
                    <a:pt x="0" y="327629"/>
                    <a:pt x="25400" y="373349"/>
                    <a:pt x="63500" y="402559"/>
                  </a:cubicBezTo>
                  <a:cubicBezTo>
                    <a:pt x="91440" y="447009"/>
                    <a:pt x="140970" y="477489"/>
                    <a:pt x="188711" y="477489"/>
                  </a:cubicBezTo>
                  <a:lnTo>
                    <a:pt x="239352" y="477489"/>
                  </a:lnTo>
                  <a:cubicBezTo>
                    <a:pt x="326982" y="477489"/>
                    <a:pt x="398102" y="406369"/>
                    <a:pt x="398102" y="318739"/>
                  </a:cubicBezTo>
                  <a:lnTo>
                    <a:pt x="398102" y="201930"/>
                  </a:lnTo>
                  <a:cubicBezTo>
                    <a:pt x="398102" y="149860"/>
                    <a:pt x="372702" y="104140"/>
                    <a:pt x="334602" y="74930"/>
                  </a:cubicBezTo>
                  <a:close/>
                  <a:moveTo>
                    <a:pt x="12700" y="275559"/>
                  </a:moveTo>
                  <a:lnTo>
                    <a:pt x="12700" y="158750"/>
                  </a:lnTo>
                  <a:cubicBezTo>
                    <a:pt x="12700" y="78740"/>
                    <a:pt x="78740" y="12700"/>
                    <a:pt x="158750" y="12700"/>
                  </a:cubicBezTo>
                  <a:lnTo>
                    <a:pt x="199982" y="12700"/>
                  </a:lnTo>
                  <a:cubicBezTo>
                    <a:pt x="279992" y="12700"/>
                    <a:pt x="346032" y="78740"/>
                    <a:pt x="346032" y="158750"/>
                  </a:cubicBezTo>
                  <a:lnTo>
                    <a:pt x="346032" y="275559"/>
                  </a:lnTo>
                  <a:cubicBezTo>
                    <a:pt x="346032" y="355569"/>
                    <a:pt x="279992" y="421609"/>
                    <a:pt x="199982" y="421609"/>
                  </a:cubicBezTo>
                  <a:lnTo>
                    <a:pt x="158750" y="421609"/>
                  </a:lnTo>
                  <a:cubicBezTo>
                    <a:pt x="78740" y="421609"/>
                    <a:pt x="12700" y="356839"/>
                    <a:pt x="12700" y="275559"/>
                  </a:cubicBezTo>
                  <a:close/>
                  <a:moveTo>
                    <a:pt x="386672" y="318739"/>
                  </a:moveTo>
                  <a:cubicBezTo>
                    <a:pt x="386672" y="398749"/>
                    <a:pt x="319362" y="464789"/>
                    <a:pt x="239352" y="464789"/>
                  </a:cubicBezTo>
                  <a:lnTo>
                    <a:pt x="188711" y="464789"/>
                  </a:lnTo>
                  <a:cubicBezTo>
                    <a:pt x="157480" y="464789"/>
                    <a:pt x="120650" y="448279"/>
                    <a:pt x="93980" y="420339"/>
                  </a:cubicBezTo>
                  <a:cubicBezTo>
                    <a:pt x="114300" y="429229"/>
                    <a:pt x="135890" y="434309"/>
                    <a:pt x="160020" y="434309"/>
                  </a:cubicBezTo>
                  <a:lnTo>
                    <a:pt x="201252" y="434309"/>
                  </a:lnTo>
                  <a:cubicBezTo>
                    <a:pt x="288882" y="434309"/>
                    <a:pt x="360002" y="363189"/>
                    <a:pt x="360002" y="275559"/>
                  </a:cubicBezTo>
                  <a:lnTo>
                    <a:pt x="360002" y="158750"/>
                  </a:lnTo>
                  <a:cubicBezTo>
                    <a:pt x="360002" y="140970"/>
                    <a:pt x="356192" y="123190"/>
                    <a:pt x="351112" y="106680"/>
                  </a:cubicBezTo>
                  <a:cubicBezTo>
                    <a:pt x="372702" y="132080"/>
                    <a:pt x="386672" y="165100"/>
                    <a:pt x="386672" y="201930"/>
                  </a:cubicBezTo>
                  <a:lnTo>
                    <a:pt x="386672" y="318739"/>
                  </a:lnTo>
                  <a:close/>
                </a:path>
              </a:pathLst>
            </a:custGeom>
            <a:solidFill>
              <a:srgbClr val="704430"/>
            </a:solidFill>
          </p:spPr>
        </p:sp>
      </p:grpSp>
      <p:sp>
        <p:nvSpPr>
          <p:cNvPr id="11" name="AutoShape 11"/>
          <p:cNvSpPr/>
          <p:nvPr/>
        </p:nvSpPr>
        <p:spPr>
          <a:xfrm>
            <a:off x="12523303" y="1396002"/>
            <a:ext cx="354094" cy="0"/>
          </a:xfrm>
          <a:prstGeom prst="line">
            <a:avLst/>
          </a:prstGeom>
          <a:ln w="47625" cap="rnd">
            <a:solidFill>
              <a:srgbClr val="704430"/>
            </a:solidFill>
            <a:prstDash val="solid"/>
            <a:headEnd type="none" w="sm" len="sm"/>
            <a:tailEnd type="none" w="sm" len="sm"/>
          </a:ln>
        </p:spPr>
      </p:sp>
      <p:sp>
        <p:nvSpPr>
          <p:cNvPr id="12" name="AutoShape 12"/>
          <p:cNvSpPr/>
          <p:nvPr/>
        </p:nvSpPr>
        <p:spPr>
          <a:xfrm rot="5400000">
            <a:off x="12523303" y="1396002"/>
            <a:ext cx="354094" cy="0"/>
          </a:xfrm>
          <a:prstGeom prst="line">
            <a:avLst/>
          </a:prstGeom>
          <a:ln w="47625" cap="rnd">
            <a:solidFill>
              <a:srgbClr val="704430"/>
            </a:solidFill>
            <a:prstDash val="solid"/>
            <a:headEnd type="none" w="sm" len="sm"/>
            <a:tailEnd type="none" w="sm" len="sm"/>
          </a:ln>
        </p:spPr>
      </p:sp>
      <p:grpSp>
        <p:nvGrpSpPr>
          <p:cNvPr id="13" name="Group 13"/>
          <p:cNvGrpSpPr/>
          <p:nvPr/>
        </p:nvGrpSpPr>
        <p:grpSpPr>
          <a:xfrm>
            <a:off x="7108467" y="1735822"/>
            <a:ext cx="11027133" cy="8436878"/>
            <a:chOff x="0" y="0"/>
            <a:chExt cx="2398335" cy="1993026"/>
          </a:xfrm>
        </p:grpSpPr>
        <p:sp>
          <p:nvSpPr>
            <p:cNvPr id="14" name="Freeform 14"/>
            <p:cNvSpPr/>
            <p:nvPr/>
          </p:nvSpPr>
          <p:spPr>
            <a:xfrm>
              <a:off x="92710" y="106680"/>
              <a:ext cx="2294195" cy="1873646"/>
            </a:xfrm>
            <a:custGeom>
              <a:avLst/>
              <a:gdLst/>
              <a:ahLst/>
              <a:cxnLst/>
              <a:rect l="l" t="t" r="r" b="b"/>
              <a:pathLst>
                <a:path w="2294195" h="1873646">
                  <a:moveTo>
                    <a:pt x="2267525" y="1684416"/>
                  </a:moveTo>
                  <a:cubicBezTo>
                    <a:pt x="2267525" y="1772046"/>
                    <a:pt x="2191325" y="1843166"/>
                    <a:pt x="2110045" y="1843166"/>
                  </a:cubicBezTo>
                  <a:lnTo>
                    <a:pt x="66040" y="1843166"/>
                  </a:lnTo>
                  <a:cubicBezTo>
                    <a:pt x="43180" y="1843166"/>
                    <a:pt x="20320" y="1838086"/>
                    <a:pt x="0" y="1829196"/>
                  </a:cubicBezTo>
                  <a:cubicBezTo>
                    <a:pt x="26670" y="1857136"/>
                    <a:pt x="63500" y="1873646"/>
                    <a:pt x="108749" y="1873646"/>
                  </a:cubicBezTo>
                  <a:lnTo>
                    <a:pt x="2148145" y="1873646"/>
                  </a:lnTo>
                  <a:cubicBezTo>
                    <a:pt x="2228155" y="1873646"/>
                    <a:pt x="2294195" y="1807606"/>
                    <a:pt x="2294195" y="1727596"/>
                  </a:cubicBezTo>
                  <a:lnTo>
                    <a:pt x="2294195" y="95250"/>
                  </a:lnTo>
                  <a:cubicBezTo>
                    <a:pt x="2294195" y="58420"/>
                    <a:pt x="2280225" y="25400"/>
                    <a:pt x="2258635" y="0"/>
                  </a:cubicBezTo>
                  <a:cubicBezTo>
                    <a:pt x="2264985" y="16510"/>
                    <a:pt x="2267525" y="34290"/>
                    <a:pt x="2267525" y="52070"/>
                  </a:cubicBezTo>
                  <a:lnTo>
                    <a:pt x="2267525" y="1684416"/>
                  </a:lnTo>
                  <a:close/>
                </a:path>
              </a:pathLst>
            </a:custGeom>
            <a:solidFill>
              <a:srgbClr val="704430"/>
            </a:solidFill>
          </p:spPr>
        </p:sp>
        <p:sp>
          <p:nvSpPr>
            <p:cNvPr id="15" name="Freeform 15"/>
            <p:cNvSpPr/>
            <p:nvPr/>
          </p:nvSpPr>
          <p:spPr>
            <a:xfrm>
              <a:off x="12700" y="12700"/>
              <a:ext cx="2333565" cy="1924446"/>
            </a:xfrm>
            <a:custGeom>
              <a:avLst/>
              <a:gdLst/>
              <a:ahLst/>
              <a:cxnLst/>
              <a:rect l="l" t="t" r="r" b="b"/>
              <a:pathLst>
                <a:path w="2333565" h="1924446">
                  <a:moveTo>
                    <a:pt x="146050" y="1924446"/>
                  </a:moveTo>
                  <a:lnTo>
                    <a:pt x="2187515" y="1924446"/>
                  </a:lnTo>
                  <a:cubicBezTo>
                    <a:pt x="2267525" y="1924446"/>
                    <a:pt x="2333565" y="1858406"/>
                    <a:pt x="2333565" y="1778396"/>
                  </a:cubicBezTo>
                  <a:lnTo>
                    <a:pt x="2333565" y="146050"/>
                  </a:lnTo>
                  <a:cubicBezTo>
                    <a:pt x="2333565" y="66040"/>
                    <a:pt x="2267525" y="0"/>
                    <a:pt x="2187515" y="0"/>
                  </a:cubicBezTo>
                  <a:lnTo>
                    <a:pt x="146050" y="0"/>
                  </a:lnTo>
                  <a:cubicBezTo>
                    <a:pt x="66040" y="0"/>
                    <a:pt x="0" y="66040"/>
                    <a:pt x="0" y="146050"/>
                  </a:cubicBezTo>
                  <a:lnTo>
                    <a:pt x="0" y="1778396"/>
                  </a:lnTo>
                  <a:cubicBezTo>
                    <a:pt x="0" y="1859676"/>
                    <a:pt x="66040" y="1924446"/>
                    <a:pt x="146050" y="1924446"/>
                  </a:cubicBezTo>
                  <a:close/>
                </a:path>
              </a:pathLst>
            </a:custGeom>
            <a:solidFill>
              <a:srgbClr val="FFF3ED"/>
            </a:solidFill>
          </p:spPr>
        </p:sp>
        <p:sp>
          <p:nvSpPr>
            <p:cNvPr id="16" name="Freeform 16"/>
            <p:cNvSpPr/>
            <p:nvPr/>
          </p:nvSpPr>
          <p:spPr>
            <a:xfrm>
              <a:off x="0" y="0"/>
              <a:ext cx="2398335" cy="1993026"/>
            </a:xfrm>
            <a:custGeom>
              <a:avLst/>
              <a:gdLst/>
              <a:ahLst/>
              <a:cxnLst/>
              <a:rect l="l" t="t" r="r" b="b"/>
              <a:pathLst>
                <a:path w="2398335" h="1993026">
                  <a:moveTo>
                    <a:pt x="2334835" y="74930"/>
                  </a:moveTo>
                  <a:cubicBezTo>
                    <a:pt x="2306895" y="30480"/>
                    <a:pt x="2257365" y="0"/>
                    <a:pt x="2200215" y="0"/>
                  </a:cubicBezTo>
                  <a:lnTo>
                    <a:pt x="158750" y="0"/>
                  </a:lnTo>
                  <a:cubicBezTo>
                    <a:pt x="71120" y="0"/>
                    <a:pt x="0" y="71120"/>
                    <a:pt x="0" y="158750"/>
                  </a:cubicBezTo>
                  <a:lnTo>
                    <a:pt x="0" y="1791096"/>
                  </a:lnTo>
                  <a:cubicBezTo>
                    <a:pt x="0" y="1843166"/>
                    <a:pt x="25400" y="1888886"/>
                    <a:pt x="63500" y="1918096"/>
                  </a:cubicBezTo>
                  <a:cubicBezTo>
                    <a:pt x="91440" y="1962546"/>
                    <a:pt x="140970" y="1993026"/>
                    <a:pt x="203449" y="1993026"/>
                  </a:cubicBezTo>
                  <a:lnTo>
                    <a:pt x="2239585" y="1993026"/>
                  </a:lnTo>
                  <a:cubicBezTo>
                    <a:pt x="2327215" y="1993026"/>
                    <a:pt x="2398335" y="1921906"/>
                    <a:pt x="2398335" y="1834276"/>
                  </a:cubicBezTo>
                  <a:lnTo>
                    <a:pt x="2398335" y="201930"/>
                  </a:lnTo>
                  <a:cubicBezTo>
                    <a:pt x="2398335" y="149860"/>
                    <a:pt x="2372935" y="104140"/>
                    <a:pt x="2334835" y="74930"/>
                  </a:cubicBezTo>
                  <a:close/>
                  <a:moveTo>
                    <a:pt x="12700" y="1791096"/>
                  </a:moveTo>
                  <a:lnTo>
                    <a:pt x="12700" y="158750"/>
                  </a:lnTo>
                  <a:cubicBezTo>
                    <a:pt x="12700" y="78740"/>
                    <a:pt x="78740" y="12700"/>
                    <a:pt x="158750" y="12700"/>
                  </a:cubicBezTo>
                  <a:lnTo>
                    <a:pt x="2200215" y="12700"/>
                  </a:lnTo>
                  <a:cubicBezTo>
                    <a:pt x="2280225" y="12700"/>
                    <a:pt x="2346265" y="78740"/>
                    <a:pt x="2346265" y="158750"/>
                  </a:cubicBezTo>
                  <a:lnTo>
                    <a:pt x="2346265" y="1791096"/>
                  </a:lnTo>
                  <a:cubicBezTo>
                    <a:pt x="2346265" y="1871106"/>
                    <a:pt x="2280225" y="1937146"/>
                    <a:pt x="2200215" y="1937146"/>
                  </a:cubicBezTo>
                  <a:lnTo>
                    <a:pt x="158750" y="1937146"/>
                  </a:lnTo>
                  <a:cubicBezTo>
                    <a:pt x="78740" y="1937146"/>
                    <a:pt x="12700" y="1872376"/>
                    <a:pt x="12700" y="1791096"/>
                  </a:cubicBezTo>
                  <a:close/>
                  <a:moveTo>
                    <a:pt x="2386905" y="1834276"/>
                  </a:moveTo>
                  <a:cubicBezTo>
                    <a:pt x="2386905" y="1914286"/>
                    <a:pt x="2319595" y="1980326"/>
                    <a:pt x="2239585" y="1980326"/>
                  </a:cubicBezTo>
                  <a:lnTo>
                    <a:pt x="203449" y="1980326"/>
                  </a:lnTo>
                  <a:cubicBezTo>
                    <a:pt x="157480" y="1980326"/>
                    <a:pt x="120650" y="1963816"/>
                    <a:pt x="93980" y="1935876"/>
                  </a:cubicBezTo>
                  <a:cubicBezTo>
                    <a:pt x="114300" y="1944766"/>
                    <a:pt x="135890" y="1949846"/>
                    <a:pt x="160020" y="1949846"/>
                  </a:cubicBezTo>
                  <a:lnTo>
                    <a:pt x="2201485" y="1949846"/>
                  </a:lnTo>
                  <a:cubicBezTo>
                    <a:pt x="2289115" y="1949846"/>
                    <a:pt x="2360235" y="1878726"/>
                    <a:pt x="2360235" y="1791096"/>
                  </a:cubicBezTo>
                  <a:lnTo>
                    <a:pt x="2360235" y="158750"/>
                  </a:lnTo>
                  <a:cubicBezTo>
                    <a:pt x="2360235" y="140970"/>
                    <a:pt x="2356425" y="123190"/>
                    <a:pt x="2351345" y="106680"/>
                  </a:cubicBezTo>
                  <a:cubicBezTo>
                    <a:pt x="2372935" y="132080"/>
                    <a:pt x="2386905" y="165100"/>
                    <a:pt x="2386905" y="201930"/>
                  </a:cubicBezTo>
                  <a:lnTo>
                    <a:pt x="2386905" y="1834276"/>
                  </a:lnTo>
                  <a:close/>
                </a:path>
              </a:pathLst>
            </a:custGeom>
            <a:solidFill>
              <a:srgbClr val="704430"/>
            </a:solidFill>
          </p:spPr>
        </p:sp>
      </p:grpSp>
      <p:grpSp>
        <p:nvGrpSpPr>
          <p:cNvPr id="17" name="Group 17"/>
          <p:cNvGrpSpPr/>
          <p:nvPr/>
        </p:nvGrpSpPr>
        <p:grpSpPr>
          <a:xfrm>
            <a:off x="14774246" y="1273025"/>
            <a:ext cx="245953" cy="245953"/>
            <a:chOff x="0" y="0"/>
            <a:chExt cx="6350000" cy="6350000"/>
          </a:xfrm>
        </p:grpSpPr>
        <p:sp>
          <p:nvSpPr>
            <p:cNvPr id="18" name="Freeform 1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grpSp>
        <p:nvGrpSpPr>
          <p:cNvPr id="19" name="Group 19"/>
          <p:cNvGrpSpPr/>
          <p:nvPr/>
        </p:nvGrpSpPr>
        <p:grpSpPr>
          <a:xfrm>
            <a:off x="15255708" y="1273025"/>
            <a:ext cx="245953" cy="245953"/>
            <a:chOff x="0" y="0"/>
            <a:chExt cx="6350000" cy="6350000"/>
          </a:xfrm>
        </p:grpSpPr>
        <p:sp>
          <p:nvSpPr>
            <p:cNvPr id="20" name="Freeform 2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grpSp>
        <p:nvGrpSpPr>
          <p:cNvPr id="21" name="Group 21"/>
          <p:cNvGrpSpPr/>
          <p:nvPr/>
        </p:nvGrpSpPr>
        <p:grpSpPr>
          <a:xfrm>
            <a:off x="15737170" y="1273025"/>
            <a:ext cx="245953" cy="245953"/>
            <a:chOff x="0" y="0"/>
            <a:chExt cx="6350000" cy="6350000"/>
          </a:xfrm>
        </p:grpSpPr>
        <p:sp>
          <p:nvSpPr>
            <p:cNvPr id="22" name="Freeform 2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sp>
        <p:nvSpPr>
          <p:cNvPr id="23" name="Freeform 23"/>
          <p:cNvSpPr/>
          <p:nvPr/>
        </p:nvSpPr>
        <p:spPr>
          <a:xfrm>
            <a:off x="2042029" y="1273025"/>
            <a:ext cx="4627639" cy="3744181"/>
          </a:xfrm>
          <a:custGeom>
            <a:avLst/>
            <a:gdLst/>
            <a:ahLst/>
            <a:cxnLst/>
            <a:rect l="l" t="t" r="r" b="b"/>
            <a:pathLst>
              <a:path w="4627639" h="3744181">
                <a:moveTo>
                  <a:pt x="0" y="0"/>
                </a:moveTo>
                <a:lnTo>
                  <a:pt x="4627639" y="0"/>
                </a:lnTo>
                <a:lnTo>
                  <a:pt x="4627639" y="3744181"/>
                </a:lnTo>
                <a:lnTo>
                  <a:pt x="0" y="3744181"/>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24" name="Freeform 24"/>
          <p:cNvSpPr/>
          <p:nvPr/>
        </p:nvSpPr>
        <p:spPr>
          <a:xfrm>
            <a:off x="1603230" y="5017206"/>
            <a:ext cx="5505237" cy="4063866"/>
          </a:xfrm>
          <a:custGeom>
            <a:avLst/>
            <a:gdLst/>
            <a:ahLst/>
            <a:cxnLst/>
            <a:rect l="l" t="t" r="r" b="b"/>
            <a:pathLst>
              <a:path w="5505237" h="4063866">
                <a:moveTo>
                  <a:pt x="0" y="0"/>
                </a:moveTo>
                <a:lnTo>
                  <a:pt x="5505238" y="0"/>
                </a:lnTo>
                <a:lnTo>
                  <a:pt x="5505238" y="4063866"/>
                </a:lnTo>
                <a:lnTo>
                  <a:pt x="0" y="4063866"/>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5" name="TextBox 25"/>
          <p:cNvSpPr txBox="1"/>
          <p:nvPr/>
        </p:nvSpPr>
        <p:spPr>
          <a:xfrm>
            <a:off x="2042029" y="5713878"/>
            <a:ext cx="4556712" cy="1846659"/>
          </a:xfrm>
          <a:prstGeom prst="rect">
            <a:avLst/>
          </a:prstGeom>
        </p:spPr>
        <p:txBody>
          <a:bodyPr lIns="0" tIns="0" rIns="0" bIns="0" rtlCol="0" anchor="t">
            <a:spAutoFit/>
          </a:bodyPr>
          <a:lstStyle/>
          <a:p>
            <a:r>
              <a:rPr lang="en-US" sz="6000" b="1" i="1">
                <a:latin typeface="Times New Roman" panose="02020603050405020304" pitchFamily="18" charset="0"/>
                <a:cs typeface="Times New Roman" panose="02020603050405020304" pitchFamily="18" charset="0"/>
              </a:rPr>
              <a:t>Rubric đánh giá sản phẩm</a:t>
            </a:r>
            <a:endParaRPr lang="en-US" sz="5400">
              <a:solidFill>
                <a:srgbClr val="704430"/>
              </a:solidFill>
              <a:latin typeface="Times New Roman" panose="02020603050405020304" pitchFamily="18" charset="0"/>
              <a:cs typeface="Times New Roman" panose="02020603050405020304" pitchFamily="18" charset="0"/>
            </a:endParaRPr>
          </a:p>
        </p:txBody>
      </p:sp>
      <p:graphicFrame>
        <p:nvGraphicFramePr>
          <p:cNvPr id="28" name="Table 27"/>
          <p:cNvGraphicFramePr>
            <a:graphicFrameLocks noGrp="1"/>
          </p:cNvGraphicFramePr>
          <p:nvPr>
            <p:extLst>
              <p:ext uri="{D42A27DB-BD31-4B8C-83A1-F6EECF244321}">
                <p14:modId xmlns:p14="http://schemas.microsoft.com/office/powerpoint/2010/main" val="1713021042"/>
              </p:ext>
            </p:extLst>
          </p:nvPr>
        </p:nvGraphicFramePr>
        <p:xfrm>
          <a:off x="7382333" y="2217605"/>
          <a:ext cx="10143668" cy="7317683"/>
        </p:xfrm>
        <a:graphic>
          <a:graphicData uri="http://schemas.openxmlformats.org/drawingml/2006/table">
            <a:tbl>
              <a:tblPr firstRow="1" firstCol="1" bandRow="1" bandCol="1"/>
              <a:tblGrid>
                <a:gridCol w="1609267"/>
                <a:gridCol w="2667000"/>
                <a:gridCol w="3124200"/>
                <a:gridCol w="2743201"/>
              </a:tblGrid>
              <a:tr h="1706695">
                <a:tc>
                  <a:txBody>
                    <a:bodyPr/>
                    <a:lstStyle/>
                    <a:p>
                      <a:pPr>
                        <a:lnSpc>
                          <a:spcPct val="130000"/>
                        </a:lnSpc>
                        <a:spcAft>
                          <a:spcPts val="0"/>
                        </a:spcAft>
                        <a:tabLst>
                          <a:tab pos="602615" algn="l"/>
                        </a:tabLst>
                      </a:pPr>
                      <a:r>
                        <a:rPr lang="en-US" sz="24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400" b="1" smtClean="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smtClean="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Mức độ</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30000"/>
                        </a:lnSpc>
                        <a:spcAft>
                          <a:spcPts val="0"/>
                        </a:spcAft>
                        <a:tabLst>
                          <a:tab pos="602615" algn="l"/>
                        </a:tabLst>
                      </a:pPr>
                      <a:r>
                        <a:rPr lang="en-US" sz="24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Tiêu chí</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30000"/>
                        </a:lnSpc>
                        <a:spcAft>
                          <a:spcPts val="0"/>
                        </a:spcAft>
                        <a:tabLst>
                          <a:tab pos="602615" algn="l"/>
                        </a:tabLst>
                      </a:pPr>
                      <a:r>
                        <a:rPr lang="en-US" sz="24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0000"/>
                        </a:lnSpc>
                        <a:spcAft>
                          <a:spcPts val="0"/>
                        </a:spcAft>
                        <a:tabLst>
                          <a:tab pos="602615" algn="l"/>
                        </a:tabLst>
                      </a:pPr>
                      <a:r>
                        <a:rPr lang="en-US" sz="24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Mức 1</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tabLst>
                          <a:tab pos="602615" algn="l"/>
                        </a:tabLst>
                      </a:pPr>
                      <a:r>
                        <a:rPr lang="en-US" sz="24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0000"/>
                        </a:lnSpc>
                        <a:spcAft>
                          <a:spcPts val="0"/>
                        </a:spcAft>
                        <a:tabLst>
                          <a:tab pos="602615" algn="l"/>
                        </a:tabLst>
                      </a:pPr>
                      <a:r>
                        <a:rPr lang="en-US" sz="24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Mức 2</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tabLst>
                          <a:tab pos="602615" algn="l"/>
                        </a:tabLst>
                      </a:pPr>
                      <a:r>
                        <a:rPr lang="en-US" sz="24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0000"/>
                        </a:lnSpc>
                        <a:spcAft>
                          <a:spcPts val="0"/>
                        </a:spcAft>
                        <a:tabLst>
                          <a:tab pos="602615" algn="l"/>
                        </a:tabLst>
                      </a:pPr>
                      <a:r>
                        <a:rPr lang="en-US" sz="24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Mức 3</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6692">
                <a:tc>
                  <a:txBody>
                    <a:bodyPr/>
                    <a:lstStyle/>
                    <a:p>
                      <a:pPr algn="ctr">
                        <a:lnSpc>
                          <a:spcPct val="130000"/>
                        </a:lnSpc>
                        <a:spcAft>
                          <a:spcPts val="0"/>
                        </a:spcAft>
                        <a:tabLst>
                          <a:tab pos="602615" algn="l"/>
                        </a:tabLst>
                      </a:pPr>
                      <a:r>
                        <a:rPr lang="en-US" sz="24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Vẽ tranh minh hoạ về nội dung câu chuyện</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0000"/>
                        </a:lnSpc>
                        <a:spcAft>
                          <a:spcPts val="0"/>
                        </a:spcAft>
                        <a:tabLst>
                          <a:tab pos="602615" algn="l"/>
                        </a:tabLst>
                      </a:pPr>
                      <a:r>
                        <a:rPr lang="en-US" sz="24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(10 điểm)</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tabLst>
                          <a:tab pos="602615" algn="l"/>
                        </a:tabLst>
                      </a:pPr>
                      <a:r>
                        <a:rPr lang="en-US" sz="24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Các nét vẽ không đẹp và các bức tranh còn đơn điệu về hình ảnh, màu sắc.</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tabLst>
                          <a:tab pos="602615" algn="l"/>
                        </a:tabLst>
                      </a:pPr>
                      <a:r>
                        <a:rPr lang="en-US" sz="24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dưới 5 điểm)</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tabLst>
                          <a:tab pos="602615" algn="l"/>
                        </a:tabLst>
                      </a:pPr>
                      <a:r>
                        <a:rPr lang="en-US" sz="24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Các nét vẽ đẹp nhưng các bức tranh chưa thật phong phú.</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tabLst>
                          <a:tab pos="602615" algn="l"/>
                        </a:tabLst>
                      </a:pPr>
                      <a:r>
                        <a:rPr lang="en-US" sz="24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(5-7 điểm)</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tabLst>
                          <a:tab pos="602615" algn="l"/>
                        </a:tabLst>
                      </a:pPr>
                      <a:r>
                        <a:rPr lang="en-US" sz="24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Các bức tranh với nhiều đường nét đẹp, phong phú, hấp dẫn.</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tabLst>
                          <a:tab pos="602615" algn="l"/>
                        </a:tabLst>
                      </a:pPr>
                      <a:r>
                        <a:rPr lang="en-US" sz="24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(8 -10 điểm)</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62256">
                <a:tc>
                  <a:txBody>
                    <a:bodyPr/>
                    <a:lstStyle/>
                    <a:p>
                      <a:pPr algn="ctr">
                        <a:lnSpc>
                          <a:spcPct val="130000"/>
                        </a:lnSpc>
                        <a:spcAft>
                          <a:spcPts val="0"/>
                        </a:spcAft>
                        <a:tabLst>
                          <a:tab pos="602615" algn="l"/>
                        </a:tabLst>
                      </a:pPr>
                      <a:r>
                        <a:rPr lang="en-US" sz="24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Hoạt cảnh sân khấu hoá </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0000"/>
                        </a:lnSpc>
                        <a:spcAft>
                          <a:spcPts val="0"/>
                        </a:spcAft>
                        <a:tabLst>
                          <a:tab pos="602615" algn="l"/>
                        </a:tabLst>
                      </a:pPr>
                      <a:r>
                        <a:rPr lang="en-US" sz="24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(10 điểm)</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tabLst>
                          <a:tab pos="602615" algn="l"/>
                        </a:tabLst>
                      </a:pPr>
                      <a:r>
                        <a:rPr lang="en-US" sz="24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Kịch bản đúng hướng nhưng chưa đầy đủ nội dung, diễn viên chưa nhập vai tốt.</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tabLst>
                          <a:tab pos="602615" algn="l"/>
                        </a:tabLst>
                      </a:pPr>
                      <a:r>
                        <a:rPr lang="en-US" sz="24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( 5 – 6 điểm)</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tabLst>
                          <a:tab pos="602615" algn="l"/>
                        </a:tabLst>
                      </a:pPr>
                      <a:r>
                        <a:rPr lang="en-US" sz="24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Kịch bản đủ nội dung nhưng chưa hấp dẫn, các diễn viên diễn có ý thức diễn xuất nhưng chưa tạo được ấn tượng sâu. (7 – 8 điểm)</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tabLst>
                          <a:tab pos="602615" algn="l"/>
                        </a:tabLst>
                      </a:pPr>
                      <a:r>
                        <a:rPr lang="en-US" sz="24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Kịch bản đầy đủ nội dung và hấp dẫn, cuốn hút người đọc, diễn viên diễn xuất tốt, mang lại cảm xúc cho người xem.</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tabLst>
                          <a:tab pos="602615" algn="l"/>
                        </a:tabLst>
                      </a:pPr>
                      <a:r>
                        <a:rPr lang="en-US" sz="24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(9 - 10 điểm)</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circle(in)">
                                      <p:cBhvr>
                                        <p:cTn id="19" dur="2000"/>
                                        <p:tgtEl>
                                          <p:spTgt spid="28"/>
                                        </p:tgtEl>
                                      </p:cBhvr>
                                    </p:animEffect>
                                  </p:childTnLst>
                                </p:cTn>
                              </p:par>
                              <p:par>
                                <p:cTn id="20" presetID="6" presetClass="entr" presetSubtype="16"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7985767" y="1690305"/>
            <a:ext cx="8655585" cy="6992340"/>
            <a:chOff x="0" y="0"/>
            <a:chExt cx="2500622" cy="2020106"/>
          </a:xfrm>
        </p:grpSpPr>
        <p:sp>
          <p:nvSpPr>
            <p:cNvPr id="4" name="Freeform 4"/>
            <p:cNvSpPr/>
            <p:nvPr/>
          </p:nvSpPr>
          <p:spPr>
            <a:xfrm>
              <a:off x="92710" y="106680"/>
              <a:ext cx="2396482" cy="1900726"/>
            </a:xfrm>
            <a:custGeom>
              <a:avLst/>
              <a:gdLst/>
              <a:ahLst/>
              <a:cxnLst/>
              <a:rect l="l" t="t" r="r" b="b"/>
              <a:pathLst>
                <a:path w="2396482" h="1900726">
                  <a:moveTo>
                    <a:pt x="2369812" y="1711496"/>
                  </a:moveTo>
                  <a:cubicBezTo>
                    <a:pt x="2369812" y="1799126"/>
                    <a:pt x="2293612" y="1870246"/>
                    <a:pt x="2212332" y="1870246"/>
                  </a:cubicBezTo>
                  <a:lnTo>
                    <a:pt x="66040" y="1870246"/>
                  </a:lnTo>
                  <a:cubicBezTo>
                    <a:pt x="43180" y="1870246"/>
                    <a:pt x="20320" y="1865166"/>
                    <a:pt x="0" y="1856276"/>
                  </a:cubicBezTo>
                  <a:cubicBezTo>
                    <a:pt x="26670" y="1884216"/>
                    <a:pt x="63500" y="1900726"/>
                    <a:pt x="109401" y="1900726"/>
                  </a:cubicBezTo>
                  <a:lnTo>
                    <a:pt x="2250432" y="1900726"/>
                  </a:lnTo>
                  <a:cubicBezTo>
                    <a:pt x="2330442" y="1900726"/>
                    <a:pt x="2396482" y="1834686"/>
                    <a:pt x="2396482" y="1754676"/>
                  </a:cubicBezTo>
                  <a:lnTo>
                    <a:pt x="2396482" y="95250"/>
                  </a:lnTo>
                  <a:cubicBezTo>
                    <a:pt x="2396482" y="58420"/>
                    <a:pt x="2382512" y="25400"/>
                    <a:pt x="2360922" y="0"/>
                  </a:cubicBezTo>
                  <a:cubicBezTo>
                    <a:pt x="2367272" y="16510"/>
                    <a:pt x="2369812" y="34290"/>
                    <a:pt x="2369812" y="52070"/>
                  </a:cubicBezTo>
                  <a:lnTo>
                    <a:pt x="2369812" y="1711496"/>
                  </a:lnTo>
                  <a:close/>
                </a:path>
              </a:pathLst>
            </a:custGeom>
            <a:solidFill>
              <a:srgbClr val="704430"/>
            </a:solidFill>
          </p:spPr>
        </p:sp>
        <p:sp>
          <p:nvSpPr>
            <p:cNvPr id="5" name="Freeform 5"/>
            <p:cNvSpPr/>
            <p:nvPr/>
          </p:nvSpPr>
          <p:spPr>
            <a:xfrm>
              <a:off x="12700" y="12700"/>
              <a:ext cx="2435852" cy="1951526"/>
            </a:xfrm>
            <a:custGeom>
              <a:avLst/>
              <a:gdLst/>
              <a:ahLst/>
              <a:cxnLst/>
              <a:rect l="l" t="t" r="r" b="b"/>
              <a:pathLst>
                <a:path w="2435852" h="1951526">
                  <a:moveTo>
                    <a:pt x="146050" y="1951526"/>
                  </a:moveTo>
                  <a:lnTo>
                    <a:pt x="2289802" y="1951526"/>
                  </a:lnTo>
                  <a:cubicBezTo>
                    <a:pt x="2369812" y="1951526"/>
                    <a:pt x="2435852" y="1885486"/>
                    <a:pt x="2435852" y="1805476"/>
                  </a:cubicBezTo>
                  <a:lnTo>
                    <a:pt x="2435852" y="146050"/>
                  </a:lnTo>
                  <a:cubicBezTo>
                    <a:pt x="2435852" y="66040"/>
                    <a:pt x="2369812" y="0"/>
                    <a:pt x="2289802" y="0"/>
                  </a:cubicBezTo>
                  <a:lnTo>
                    <a:pt x="146050" y="0"/>
                  </a:lnTo>
                  <a:cubicBezTo>
                    <a:pt x="66040" y="0"/>
                    <a:pt x="0" y="66040"/>
                    <a:pt x="0" y="146050"/>
                  </a:cubicBezTo>
                  <a:lnTo>
                    <a:pt x="0" y="1805476"/>
                  </a:lnTo>
                  <a:cubicBezTo>
                    <a:pt x="0" y="1886756"/>
                    <a:pt x="66040" y="1951526"/>
                    <a:pt x="146050" y="1951526"/>
                  </a:cubicBezTo>
                  <a:close/>
                </a:path>
              </a:pathLst>
            </a:custGeom>
            <a:solidFill>
              <a:srgbClr val="FFF3ED"/>
            </a:solidFill>
          </p:spPr>
        </p:sp>
        <p:sp>
          <p:nvSpPr>
            <p:cNvPr id="6" name="Freeform 6"/>
            <p:cNvSpPr/>
            <p:nvPr/>
          </p:nvSpPr>
          <p:spPr>
            <a:xfrm>
              <a:off x="0" y="0"/>
              <a:ext cx="2500622" cy="2020106"/>
            </a:xfrm>
            <a:custGeom>
              <a:avLst/>
              <a:gdLst/>
              <a:ahLst/>
              <a:cxnLst/>
              <a:rect l="l" t="t" r="r" b="b"/>
              <a:pathLst>
                <a:path w="2500622" h="2020106">
                  <a:moveTo>
                    <a:pt x="2437122" y="74930"/>
                  </a:moveTo>
                  <a:cubicBezTo>
                    <a:pt x="2409182" y="30480"/>
                    <a:pt x="2359652" y="0"/>
                    <a:pt x="2302502" y="0"/>
                  </a:cubicBezTo>
                  <a:lnTo>
                    <a:pt x="158750" y="0"/>
                  </a:lnTo>
                  <a:cubicBezTo>
                    <a:pt x="71120" y="0"/>
                    <a:pt x="0" y="71120"/>
                    <a:pt x="0" y="158750"/>
                  </a:cubicBezTo>
                  <a:lnTo>
                    <a:pt x="0" y="1818176"/>
                  </a:lnTo>
                  <a:cubicBezTo>
                    <a:pt x="0" y="1870246"/>
                    <a:pt x="25400" y="1915966"/>
                    <a:pt x="63500" y="1945176"/>
                  </a:cubicBezTo>
                  <a:cubicBezTo>
                    <a:pt x="91440" y="1989626"/>
                    <a:pt x="140970" y="2020106"/>
                    <a:pt x="204202" y="2020106"/>
                  </a:cubicBezTo>
                  <a:lnTo>
                    <a:pt x="2341872" y="2020106"/>
                  </a:lnTo>
                  <a:cubicBezTo>
                    <a:pt x="2429502" y="2020106"/>
                    <a:pt x="2500622" y="1948986"/>
                    <a:pt x="2500622" y="1861356"/>
                  </a:cubicBezTo>
                  <a:lnTo>
                    <a:pt x="2500622" y="201930"/>
                  </a:lnTo>
                  <a:cubicBezTo>
                    <a:pt x="2500622" y="149860"/>
                    <a:pt x="2475222" y="104140"/>
                    <a:pt x="2437122" y="74930"/>
                  </a:cubicBezTo>
                  <a:close/>
                  <a:moveTo>
                    <a:pt x="12700" y="1818176"/>
                  </a:moveTo>
                  <a:lnTo>
                    <a:pt x="12700" y="158750"/>
                  </a:lnTo>
                  <a:cubicBezTo>
                    <a:pt x="12700" y="78740"/>
                    <a:pt x="78740" y="12700"/>
                    <a:pt x="158750" y="12700"/>
                  </a:cubicBezTo>
                  <a:lnTo>
                    <a:pt x="2302502" y="12700"/>
                  </a:lnTo>
                  <a:cubicBezTo>
                    <a:pt x="2382512" y="12700"/>
                    <a:pt x="2448552" y="78740"/>
                    <a:pt x="2448552" y="158750"/>
                  </a:cubicBezTo>
                  <a:lnTo>
                    <a:pt x="2448552" y="1818176"/>
                  </a:lnTo>
                  <a:cubicBezTo>
                    <a:pt x="2448552" y="1898186"/>
                    <a:pt x="2382512" y="1964226"/>
                    <a:pt x="2302502" y="1964226"/>
                  </a:cubicBezTo>
                  <a:lnTo>
                    <a:pt x="158750" y="1964226"/>
                  </a:lnTo>
                  <a:cubicBezTo>
                    <a:pt x="78740" y="1964226"/>
                    <a:pt x="12700" y="1899456"/>
                    <a:pt x="12700" y="1818176"/>
                  </a:cubicBezTo>
                  <a:close/>
                  <a:moveTo>
                    <a:pt x="2489192" y="1861356"/>
                  </a:moveTo>
                  <a:cubicBezTo>
                    <a:pt x="2489192" y="1941366"/>
                    <a:pt x="2421882" y="2007406"/>
                    <a:pt x="2341872" y="2007406"/>
                  </a:cubicBezTo>
                  <a:lnTo>
                    <a:pt x="204202" y="2007406"/>
                  </a:lnTo>
                  <a:cubicBezTo>
                    <a:pt x="157480" y="2007406"/>
                    <a:pt x="120650" y="1990896"/>
                    <a:pt x="93980" y="1962956"/>
                  </a:cubicBezTo>
                  <a:cubicBezTo>
                    <a:pt x="114300" y="1971846"/>
                    <a:pt x="135890" y="1976926"/>
                    <a:pt x="160020" y="1976926"/>
                  </a:cubicBezTo>
                  <a:lnTo>
                    <a:pt x="2303772" y="1976926"/>
                  </a:lnTo>
                  <a:cubicBezTo>
                    <a:pt x="2391402" y="1976926"/>
                    <a:pt x="2462522" y="1905806"/>
                    <a:pt x="2462522" y="1818176"/>
                  </a:cubicBezTo>
                  <a:lnTo>
                    <a:pt x="2462522" y="158750"/>
                  </a:lnTo>
                  <a:cubicBezTo>
                    <a:pt x="2462522" y="140970"/>
                    <a:pt x="2458712" y="123190"/>
                    <a:pt x="2453632" y="106680"/>
                  </a:cubicBezTo>
                  <a:cubicBezTo>
                    <a:pt x="2475222" y="132080"/>
                    <a:pt x="2489192" y="165100"/>
                    <a:pt x="2489192" y="201930"/>
                  </a:cubicBezTo>
                  <a:lnTo>
                    <a:pt x="2489192" y="1861356"/>
                  </a:lnTo>
                  <a:close/>
                </a:path>
              </a:pathLst>
            </a:custGeom>
            <a:solidFill>
              <a:srgbClr val="704430"/>
            </a:solidFill>
          </p:spPr>
        </p:sp>
      </p:grpSp>
      <p:grpSp>
        <p:nvGrpSpPr>
          <p:cNvPr id="7" name="Group 7"/>
          <p:cNvGrpSpPr/>
          <p:nvPr/>
        </p:nvGrpSpPr>
        <p:grpSpPr>
          <a:xfrm>
            <a:off x="8412980" y="2141691"/>
            <a:ext cx="5733426" cy="823276"/>
            <a:chOff x="0" y="0"/>
            <a:chExt cx="13328645" cy="1913890"/>
          </a:xfrm>
        </p:grpSpPr>
        <p:sp>
          <p:nvSpPr>
            <p:cNvPr id="8" name="Freeform 8"/>
            <p:cNvSpPr/>
            <p:nvPr/>
          </p:nvSpPr>
          <p:spPr>
            <a:xfrm>
              <a:off x="0" y="0"/>
              <a:ext cx="13328645" cy="1913890"/>
            </a:xfrm>
            <a:custGeom>
              <a:avLst/>
              <a:gdLst/>
              <a:ahLst/>
              <a:cxnLst/>
              <a:rect l="l" t="t" r="r" b="b"/>
              <a:pathLst>
                <a:path w="13328645" h="1913890">
                  <a:moveTo>
                    <a:pt x="13328645" y="956945"/>
                  </a:moveTo>
                  <a:cubicBezTo>
                    <a:pt x="13328645" y="1485392"/>
                    <a:pt x="12900274" y="1913890"/>
                    <a:pt x="12371700" y="1913890"/>
                  </a:cubicBezTo>
                  <a:lnTo>
                    <a:pt x="956945" y="1913890"/>
                  </a:lnTo>
                  <a:cubicBezTo>
                    <a:pt x="428371" y="1913890"/>
                    <a:pt x="0" y="1485392"/>
                    <a:pt x="0" y="956945"/>
                  </a:cubicBezTo>
                  <a:cubicBezTo>
                    <a:pt x="0" y="428371"/>
                    <a:pt x="428371" y="0"/>
                    <a:pt x="956945" y="0"/>
                  </a:cubicBezTo>
                  <a:lnTo>
                    <a:pt x="12371700" y="0"/>
                  </a:lnTo>
                  <a:cubicBezTo>
                    <a:pt x="12900147" y="0"/>
                    <a:pt x="13328645" y="428371"/>
                    <a:pt x="13328645" y="956945"/>
                  </a:cubicBezTo>
                  <a:close/>
                </a:path>
              </a:pathLst>
            </a:custGeom>
            <a:solidFill>
              <a:srgbClr val="F8CDA2"/>
            </a:solidFill>
          </p:spPr>
        </p:sp>
      </p:grpSp>
      <p:sp>
        <p:nvSpPr>
          <p:cNvPr id="9" name="AutoShape 9"/>
          <p:cNvSpPr/>
          <p:nvPr/>
        </p:nvSpPr>
        <p:spPr>
          <a:xfrm>
            <a:off x="15555889" y="2337766"/>
            <a:ext cx="450550" cy="0"/>
          </a:xfrm>
          <a:prstGeom prst="line">
            <a:avLst/>
          </a:prstGeom>
          <a:ln w="47625" cap="rnd">
            <a:solidFill>
              <a:srgbClr val="704430"/>
            </a:solidFill>
            <a:prstDash val="solid"/>
            <a:headEnd type="none" w="sm" len="sm"/>
            <a:tailEnd type="none" w="sm" len="sm"/>
          </a:ln>
        </p:spPr>
      </p:sp>
      <p:sp>
        <p:nvSpPr>
          <p:cNvPr id="10" name="AutoShape 10"/>
          <p:cNvSpPr/>
          <p:nvPr/>
        </p:nvSpPr>
        <p:spPr>
          <a:xfrm>
            <a:off x="15555889" y="2529516"/>
            <a:ext cx="450550" cy="0"/>
          </a:xfrm>
          <a:prstGeom prst="line">
            <a:avLst/>
          </a:prstGeom>
          <a:ln w="47625" cap="rnd">
            <a:solidFill>
              <a:srgbClr val="704430"/>
            </a:solidFill>
            <a:prstDash val="solid"/>
            <a:headEnd type="none" w="sm" len="sm"/>
            <a:tailEnd type="none" w="sm" len="sm"/>
          </a:ln>
        </p:spPr>
      </p:sp>
      <p:sp>
        <p:nvSpPr>
          <p:cNvPr id="11" name="AutoShape 11"/>
          <p:cNvSpPr/>
          <p:nvPr/>
        </p:nvSpPr>
        <p:spPr>
          <a:xfrm>
            <a:off x="15555889" y="2721265"/>
            <a:ext cx="450550" cy="0"/>
          </a:xfrm>
          <a:prstGeom prst="line">
            <a:avLst/>
          </a:prstGeom>
          <a:ln w="47625" cap="rnd">
            <a:solidFill>
              <a:srgbClr val="704430"/>
            </a:solidFill>
            <a:prstDash val="solid"/>
            <a:headEnd type="none" w="sm" len="sm"/>
            <a:tailEnd type="none" w="sm" len="sm"/>
          </a:ln>
        </p:spPr>
      </p:sp>
      <p:sp>
        <p:nvSpPr>
          <p:cNvPr id="12" name="Freeform 12"/>
          <p:cNvSpPr/>
          <p:nvPr/>
        </p:nvSpPr>
        <p:spPr>
          <a:xfrm>
            <a:off x="13302388" y="2272887"/>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a:off x="14475404" y="2152301"/>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8855738" y="2272887"/>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9656501" y="2272887"/>
            <a:ext cx="394685" cy="516849"/>
          </a:xfrm>
          <a:custGeom>
            <a:avLst/>
            <a:gdLst/>
            <a:ahLst/>
            <a:cxnLst/>
            <a:rect l="l" t="t" r="r" b="b"/>
            <a:pathLst>
              <a:path w="394685" h="516849">
                <a:moveTo>
                  <a:pt x="0" y="0"/>
                </a:moveTo>
                <a:lnTo>
                  <a:pt x="394685" y="0"/>
                </a:lnTo>
                <a:lnTo>
                  <a:pt x="394685"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6" name="Freeform 16"/>
          <p:cNvSpPr/>
          <p:nvPr/>
        </p:nvSpPr>
        <p:spPr>
          <a:xfrm>
            <a:off x="1381715" y="1907845"/>
            <a:ext cx="4869590" cy="3922233"/>
          </a:xfrm>
          <a:custGeom>
            <a:avLst/>
            <a:gdLst/>
            <a:ahLst/>
            <a:cxnLst/>
            <a:rect l="l" t="t" r="r" b="b"/>
            <a:pathLst>
              <a:path w="4869590" h="3922233">
                <a:moveTo>
                  <a:pt x="0" y="0"/>
                </a:moveTo>
                <a:lnTo>
                  <a:pt x="4869589" y="0"/>
                </a:lnTo>
                <a:lnTo>
                  <a:pt x="4869589" y="3922233"/>
                </a:lnTo>
                <a:lnTo>
                  <a:pt x="0" y="3922233"/>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7" name="AutoShape 17"/>
          <p:cNvSpPr/>
          <p:nvPr/>
        </p:nvSpPr>
        <p:spPr>
          <a:xfrm>
            <a:off x="8014342" y="3331522"/>
            <a:ext cx="8453741" cy="0"/>
          </a:xfrm>
          <a:prstGeom prst="line">
            <a:avLst/>
          </a:prstGeom>
          <a:ln w="47625" cap="flat">
            <a:solidFill>
              <a:srgbClr val="704430"/>
            </a:solidFill>
            <a:prstDash val="solid"/>
            <a:headEnd type="none" w="sm" len="sm"/>
            <a:tailEnd type="none" w="sm" len="sm"/>
          </a:ln>
        </p:spPr>
      </p:sp>
      <p:sp>
        <p:nvSpPr>
          <p:cNvPr id="18" name="Freeform 18"/>
          <p:cNvSpPr/>
          <p:nvPr/>
        </p:nvSpPr>
        <p:spPr>
          <a:xfrm flipH="1">
            <a:off x="2321202" y="4612671"/>
            <a:ext cx="4906285" cy="4201564"/>
          </a:xfrm>
          <a:custGeom>
            <a:avLst/>
            <a:gdLst/>
            <a:ahLst/>
            <a:cxnLst/>
            <a:rect l="l" t="t" r="r" b="b"/>
            <a:pathLst>
              <a:path w="4906285" h="4201564">
                <a:moveTo>
                  <a:pt x="4906285" y="0"/>
                </a:moveTo>
                <a:lnTo>
                  <a:pt x="0" y="0"/>
                </a:lnTo>
                <a:lnTo>
                  <a:pt x="0" y="4201564"/>
                </a:lnTo>
                <a:lnTo>
                  <a:pt x="4906285" y="4201564"/>
                </a:lnTo>
                <a:lnTo>
                  <a:pt x="4906285"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21" name="Rectangle 20"/>
          <p:cNvSpPr/>
          <p:nvPr/>
        </p:nvSpPr>
        <p:spPr>
          <a:xfrm>
            <a:off x="8267108" y="3310155"/>
            <a:ext cx="8022262" cy="5133713"/>
          </a:xfrm>
          <a:prstGeom prst="rect">
            <a:avLst/>
          </a:prstGeom>
        </p:spPr>
        <p:txBody>
          <a:bodyPr wrap="square">
            <a:spAutoFit/>
          </a:bodyPr>
          <a:lstStyle/>
          <a:p>
            <a:pPr algn="ctr">
              <a:lnSpc>
                <a:spcPct val="130000"/>
              </a:lnSpc>
              <a:spcAft>
                <a:spcPts val="0"/>
              </a:spcAft>
              <a:tabLst>
                <a:tab pos="1386840" algn="l"/>
              </a:tabLst>
            </a:pPr>
            <a:r>
              <a:rPr lang="vi-VN" sz="36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HƯỚNG DẪN TỰ HỌC</a:t>
            </a:r>
            <a:endParaRPr lang="en-GB" sz="3200">
              <a:latin typeface="Times New Roman" panose="02020603050405020304" pitchFamily="18" charset="0"/>
              <a:ea typeface="Times New Roman" panose="02020603050405020304" pitchFamily="18" charset="0"/>
            </a:endParaRPr>
          </a:p>
          <a:p>
            <a:pPr algn="just">
              <a:lnSpc>
                <a:spcPct val="130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Thực hiện những nhiệm vụ ở hoạt động vận dụng.</a:t>
            </a:r>
            <a:endParaRPr lang="en-GB" sz="3200">
              <a:latin typeface="Times New Roman" panose="02020603050405020304" pitchFamily="18" charset="0"/>
              <a:ea typeface="Times New Roman" panose="02020603050405020304" pitchFamily="18" charset="0"/>
            </a:endParaRPr>
          </a:p>
          <a:p>
            <a:pPr algn="just">
              <a:lnSpc>
                <a:spcPct val="130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Học bài cũ.</a:t>
            </a:r>
            <a:endParaRPr lang="en-GB" sz="3200">
              <a:latin typeface="Times New Roman" panose="02020603050405020304" pitchFamily="18" charset="0"/>
              <a:ea typeface="Times New Roman" panose="02020603050405020304" pitchFamily="18" charset="0"/>
            </a:endParaRPr>
          </a:p>
          <a:p>
            <a:pPr algn="just">
              <a:lnSpc>
                <a:spcPct val="130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Chuẩn bị nội dung cho bài mới tiếp theo: Tìm hiểu nội dung của Viết: Nghị luận của một vấn đề của đời sống</a:t>
            </a:r>
            <a:endParaRPr lang="en-GB" sz="32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2277429" y="811033"/>
            <a:ext cx="4826989" cy="1870844"/>
            <a:chOff x="0" y="0"/>
            <a:chExt cx="1394530" cy="540492"/>
          </a:xfrm>
        </p:grpSpPr>
        <p:sp>
          <p:nvSpPr>
            <p:cNvPr id="4" name="Freeform 4"/>
            <p:cNvSpPr/>
            <p:nvPr/>
          </p:nvSpPr>
          <p:spPr>
            <a:xfrm>
              <a:off x="92710" y="106680"/>
              <a:ext cx="1290390" cy="421112"/>
            </a:xfrm>
            <a:custGeom>
              <a:avLst/>
              <a:gdLst/>
              <a:ahLst/>
              <a:cxnLst/>
              <a:rect l="l" t="t" r="r" b="b"/>
              <a:pathLst>
                <a:path w="1290390" h="421112">
                  <a:moveTo>
                    <a:pt x="1263720" y="231882"/>
                  </a:moveTo>
                  <a:cubicBezTo>
                    <a:pt x="1263720" y="319512"/>
                    <a:pt x="1187520" y="390632"/>
                    <a:pt x="1106240" y="390632"/>
                  </a:cubicBezTo>
                  <a:lnTo>
                    <a:pt x="66040" y="390632"/>
                  </a:lnTo>
                  <a:cubicBezTo>
                    <a:pt x="43180" y="390632"/>
                    <a:pt x="20320" y="385552"/>
                    <a:pt x="0" y="376662"/>
                  </a:cubicBezTo>
                  <a:cubicBezTo>
                    <a:pt x="26670" y="404602"/>
                    <a:pt x="63500" y="421112"/>
                    <a:pt x="102351" y="421112"/>
                  </a:cubicBezTo>
                  <a:lnTo>
                    <a:pt x="1144340" y="421112"/>
                  </a:lnTo>
                  <a:cubicBezTo>
                    <a:pt x="1224350" y="421112"/>
                    <a:pt x="1290390" y="355072"/>
                    <a:pt x="1290390" y="275062"/>
                  </a:cubicBezTo>
                  <a:lnTo>
                    <a:pt x="1290390" y="95250"/>
                  </a:lnTo>
                  <a:cubicBezTo>
                    <a:pt x="1290390" y="58420"/>
                    <a:pt x="1276420" y="25400"/>
                    <a:pt x="1254830" y="0"/>
                  </a:cubicBezTo>
                  <a:cubicBezTo>
                    <a:pt x="1261180" y="16510"/>
                    <a:pt x="1263720" y="34290"/>
                    <a:pt x="1263720" y="52070"/>
                  </a:cubicBezTo>
                  <a:lnTo>
                    <a:pt x="1263720" y="231882"/>
                  </a:lnTo>
                  <a:close/>
                </a:path>
              </a:pathLst>
            </a:custGeom>
            <a:solidFill>
              <a:srgbClr val="704430"/>
            </a:solidFill>
          </p:spPr>
        </p:sp>
        <p:sp>
          <p:nvSpPr>
            <p:cNvPr id="5" name="Freeform 5"/>
            <p:cNvSpPr/>
            <p:nvPr/>
          </p:nvSpPr>
          <p:spPr>
            <a:xfrm>
              <a:off x="12700" y="12700"/>
              <a:ext cx="1329760" cy="471912"/>
            </a:xfrm>
            <a:custGeom>
              <a:avLst/>
              <a:gdLst/>
              <a:ahLst/>
              <a:cxnLst/>
              <a:rect l="l" t="t" r="r" b="b"/>
              <a:pathLst>
                <a:path w="1329760" h="471912">
                  <a:moveTo>
                    <a:pt x="146050" y="471912"/>
                  </a:moveTo>
                  <a:lnTo>
                    <a:pt x="1183710" y="471912"/>
                  </a:lnTo>
                  <a:cubicBezTo>
                    <a:pt x="1263720" y="471912"/>
                    <a:pt x="1329760" y="405872"/>
                    <a:pt x="1329760" y="325862"/>
                  </a:cubicBezTo>
                  <a:lnTo>
                    <a:pt x="1329760" y="146050"/>
                  </a:lnTo>
                  <a:cubicBezTo>
                    <a:pt x="1329760" y="66040"/>
                    <a:pt x="1263720" y="0"/>
                    <a:pt x="1183710" y="0"/>
                  </a:cubicBezTo>
                  <a:lnTo>
                    <a:pt x="146050" y="0"/>
                  </a:lnTo>
                  <a:cubicBezTo>
                    <a:pt x="66040" y="0"/>
                    <a:pt x="0" y="66040"/>
                    <a:pt x="0" y="146050"/>
                  </a:cubicBezTo>
                  <a:lnTo>
                    <a:pt x="0" y="325862"/>
                  </a:lnTo>
                  <a:cubicBezTo>
                    <a:pt x="0" y="407142"/>
                    <a:pt x="66040" y="471912"/>
                    <a:pt x="146050" y="471912"/>
                  </a:cubicBezTo>
                  <a:close/>
                </a:path>
              </a:pathLst>
            </a:custGeom>
            <a:solidFill>
              <a:srgbClr val="FFF3ED"/>
            </a:solidFill>
          </p:spPr>
        </p:sp>
        <p:sp>
          <p:nvSpPr>
            <p:cNvPr id="6" name="Freeform 6"/>
            <p:cNvSpPr/>
            <p:nvPr/>
          </p:nvSpPr>
          <p:spPr>
            <a:xfrm>
              <a:off x="0" y="0"/>
              <a:ext cx="1394530" cy="540492"/>
            </a:xfrm>
            <a:custGeom>
              <a:avLst/>
              <a:gdLst/>
              <a:ahLst/>
              <a:cxnLst/>
              <a:rect l="l" t="t" r="r" b="b"/>
              <a:pathLst>
                <a:path w="1394530" h="540492">
                  <a:moveTo>
                    <a:pt x="1331030" y="74930"/>
                  </a:moveTo>
                  <a:cubicBezTo>
                    <a:pt x="1303090" y="30480"/>
                    <a:pt x="1253560" y="0"/>
                    <a:pt x="1196410" y="0"/>
                  </a:cubicBezTo>
                  <a:lnTo>
                    <a:pt x="158750" y="0"/>
                  </a:lnTo>
                  <a:cubicBezTo>
                    <a:pt x="71120" y="0"/>
                    <a:pt x="0" y="71120"/>
                    <a:pt x="0" y="158750"/>
                  </a:cubicBezTo>
                  <a:lnTo>
                    <a:pt x="0" y="338562"/>
                  </a:lnTo>
                  <a:cubicBezTo>
                    <a:pt x="0" y="390632"/>
                    <a:pt x="25400" y="436352"/>
                    <a:pt x="63500" y="465562"/>
                  </a:cubicBezTo>
                  <a:cubicBezTo>
                    <a:pt x="91440" y="510012"/>
                    <a:pt x="140970" y="540492"/>
                    <a:pt x="196052" y="540492"/>
                  </a:cubicBezTo>
                  <a:lnTo>
                    <a:pt x="1235780" y="540492"/>
                  </a:lnTo>
                  <a:cubicBezTo>
                    <a:pt x="1323410" y="540492"/>
                    <a:pt x="1394530" y="469372"/>
                    <a:pt x="1394530" y="381742"/>
                  </a:cubicBezTo>
                  <a:lnTo>
                    <a:pt x="1394530" y="201930"/>
                  </a:lnTo>
                  <a:cubicBezTo>
                    <a:pt x="1394530" y="149860"/>
                    <a:pt x="1369130" y="104140"/>
                    <a:pt x="1331030" y="74930"/>
                  </a:cubicBezTo>
                  <a:close/>
                  <a:moveTo>
                    <a:pt x="12700" y="338562"/>
                  </a:moveTo>
                  <a:lnTo>
                    <a:pt x="12700" y="158750"/>
                  </a:lnTo>
                  <a:cubicBezTo>
                    <a:pt x="12700" y="78740"/>
                    <a:pt x="78740" y="12700"/>
                    <a:pt x="158750" y="12700"/>
                  </a:cubicBezTo>
                  <a:lnTo>
                    <a:pt x="1196410" y="12700"/>
                  </a:lnTo>
                  <a:cubicBezTo>
                    <a:pt x="1276420" y="12700"/>
                    <a:pt x="1342460" y="78740"/>
                    <a:pt x="1342460" y="158750"/>
                  </a:cubicBezTo>
                  <a:lnTo>
                    <a:pt x="1342460" y="338562"/>
                  </a:lnTo>
                  <a:cubicBezTo>
                    <a:pt x="1342460" y="418572"/>
                    <a:pt x="1276420" y="484612"/>
                    <a:pt x="1196410" y="484612"/>
                  </a:cubicBezTo>
                  <a:lnTo>
                    <a:pt x="158750" y="484612"/>
                  </a:lnTo>
                  <a:cubicBezTo>
                    <a:pt x="78740" y="484612"/>
                    <a:pt x="12700" y="419842"/>
                    <a:pt x="12700" y="338562"/>
                  </a:cubicBezTo>
                  <a:close/>
                  <a:moveTo>
                    <a:pt x="1383100" y="381742"/>
                  </a:moveTo>
                  <a:cubicBezTo>
                    <a:pt x="1383100" y="461752"/>
                    <a:pt x="1315790" y="527792"/>
                    <a:pt x="1235780" y="527792"/>
                  </a:cubicBezTo>
                  <a:lnTo>
                    <a:pt x="196052" y="527792"/>
                  </a:lnTo>
                  <a:cubicBezTo>
                    <a:pt x="157480" y="527792"/>
                    <a:pt x="120650" y="511282"/>
                    <a:pt x="93980" y="483342"/>
                  </a:cubicBezTo>
                  <a:cubicBezTo>
                    <a:pt x="114300" y="492232"/>
                    <a:pt x="135890" y="497312"/>
                    <a:pt x="160020" y="497312"/>
                  </a:cubicBezTo>
                  <a:lnTo>
                    <a:pt x="1197680" y="497312"/>
                  </a:lnTo>
                  <a:cubicBezTo>
                    <a:pt x="1285310" y="497312"/>
                    <a:pt x="1356430" y="426192"/>
                    <a:pt x="1356430" y="338562"/>
                  </a:cubicBezTo>
                  <a:lnTo>
                    <a:pt x="1356430" y="158750"/>
                  </a:lnTo>
                  <a:cubicBezTo>
                    <a:pt x="1356430" y="140970"/>
                    <a:pt x="1352620" y="123190"/>
                    <a:pt x="1347540" y="106680"/>
                  </a:cubicBezTo>
                  <a:cubicBezTo>
                    <a:pt x="1369130" y="132080"/>
                    <a:pt x="1383100" y="165100"/>
                    <a:pt x="1383100" y="201930"/>
                  </a:cubicBezTo>
                  <a:lnTo>
                    <a:pt x="1383100" y="381742"/>
                  </a:lnTo>
                  <a:close/>
                </a:path>
              </a:pathLst>
            </a:custGeom>
            <a:solidFill>
              <a:srgbClr val="704430"/>
            </a:solidFill>
          </p:spPr>
        </p:sp>
      </p:grpSp>
      <p:grpSp>
        <p:nvGrpSpPr>
          <p:cNvPr id="7" name="Group 7"/>
          <p:cNvGrpSpPr/>
          <p:nvPr/>
        </p:nvGrpSpPr>
        <p:grpSpPr>
          <a:xfrm>
            <a:off x="7094893" y="811033"/>
            <a:ext cx="1377979" cy="1870844"/>
            <a:chOff x="0" y="0"/>
            <a:chExt cx="398102" cy="540492"/>
          </a:xfrm>
        </p:grpSpPr>
        <p:sp>
          <p:nvSpPr>
            <p:cNvPr id="8" name="Freeform 8"/>
            <p:cNvSpPr/>
            <p:nvPr/>
          </p:nvSpPr>
          <p:spPr>
            <a:xfrm>
              <a:off x="92710" y="106680"/>
              <a:ext cx="293962" cy="421112"/>
            </a:xfrm>
            <a:custGeom>
              <a:avLst/>
              <a:gdLst/>
              <a:ahLst/>
              <a:cxnLst/>
              <a:rect l="l" t="t" r="r" b="b"/>
              <a:pathLst>
                <a:path w="293962" h="421112">
                  <a:moveTo>
                    <a:pt x="267292" y="231882"/>
                  </a:moveTo>
                  <a:cubicBezTo>
                    <a:pt x="267292" y="319512"/>
                    <a:pt x="191092" y="390632"/>
                    <a:pt x="109812" y="390632"/>
                  </a:cubicBezTo>
                  <a:lnTo>
                    <a:pt x="66040" y="390632"/>
                  </a:lnTo>
                  <a:cubicBezTo>
                    <a:pt x="43180" y="390632"/>
                    <a:pt x="20320" y="385552"/>
                    <a:pt x="0" y="376662"/>
                  </a:cubicBezTo>
                  <a:cubicBezTo>
                    <a:pt x="26670" y="404602"/>
                    <a:pt x="63500" y="421112"/>
                    <a:pt x="96001" y="421112"/>
                  </a:cubicBezTo>
                  <a:lnTo>
                    <a:pt x="147912" y="421112"/>
                  </a:lnTo>
                  <a:cubicBezTo>
                    <a:pt x="227922" y="421112"/>
                    <a:pt x="293962" y="355072"/>
                    <a:pt x="293962" y="275062"/>
                  </a:cubicBezTo>
                  <a:lnTo>
                    <a:pt x="293962" y="95250"/>
                  </a:lnTo>
                  <a:cubicBezTo>
                    <a:pt x="293962" y="58420"/>
                    <a:pt x="279992" y="25400"/>
                    <a:pt x="258402" y="0"/>
                  </a:cubicBezTo>
                  <a:cubicBezTo>
                    <a:pt x="264752" y="16510"/>
                    <a:pt x="267292" y="34290"/>
                    <a:pt x="267292" y="52070"/>
                  </a:cubicBezTo>
                  <a:lnTo>
                    <a:pt x="267292" y="231882"/>
                  </a:lnTo>
                  <a:close/>
                </a:path>
              </a:pathLst>
            </a:custGeom>
            <a:solidFill>
              <a:srgbClr val="704430"/>
            </a:solidFill>
          </p:spPr>
        </p:sp>
        <p:sp>
          <p:nvSpPr>
            <p:cNvPr id="9" name="Freeform 9"/>
            <p:cNvSpPr/>
            <p:nvPr/>
          </p:nvSpPr>
          <p:spPr>
            <a:xfrm>
              <a:off x="12700" y="12700"/>
              <a:ext cx="333332" cy="471912"/>
            </a:xfrm>
            <a:custGeom>
              <a:avLst/>
              <a:gdLst/>
              <a:ahLst/>
              <a:cxnLst/>
              <a:rect l="l" t="t" r="r" b="b"/>
              <a:pathLst>
                <a:path w="333332" h="471912">
                  <a:moveTo>
                    <a:pt x="146050" y="471912"/>
                  </a:moveTo>
                  <a:lnTo>
                    <a:pt x="187282" y="471912"/>
                  </a:lnTo>
                  <a:cubicBezTo>
                    <a:pt x="267292" y="471912"/>
                    <a:pt x="333332" y="405872"/>
                    <a:pt x="333332" y="325862"/>
                  </a:cubicBezTo>
                  <a:lnTo>
                    <a:pt x="333332" y="146050"/>
                  </a:lnTo>
                  <a:cubicBezTo>
                    <a:pt x="333332" y="66040"/>
                    <a:pt x="267292" y="0"/>
                    <a:pt x="187282" y="0"/>
                  </a:cubicBezTo>
                  <a:lnTo>
                    <a:pt x="146050" y="0"/>
                  </a:lnTo>
                  <a:cubicBezTo>
                    <a:pt x="66040" y="0"/>
                    <a:pt x="0" y="66040"/>
                    <a:pt x="0" y="146050"/>
                  </a:cubicBezTo>
                  <a:lnTo>
                    <a:pt x="0" y="325862"/>
                  </a:lnTo>
                  <a:cubicBezTo>
                    <a:pt x="0" y="407142"/>
                    <a:pt x="66040" y="471912"/>
                    <a:pt x="146050" y="471912"/>
                  </a:cubicBezTo>
                  <a:close/>
                </a:path>
              </a:pathLst>
            </a:custGeom>
            <a:solidFill>
              <a:srgbClr val="FFF3ED"/>
            </a:solidFill>
          </p:spPr>
        </p:sp>
        <p:sp>
          <p:nvSpPr>
            <p:cNvPr id="10" name="Freeform 10"/>
            <p:cNvSpPr/>
            <p:nvPr/>
          </p:nvSpPr>
          <p:spPr>
            <a:xfrm>
              <a:off x="0" y="0"/>
              <a:ext cx="398102" cy="540492"/>
            </a:xfrm>
            <a:custGeom>
              <a:avLst/>
              <a:gdLst/>
              <a:ahLst/>
              <a:cxnLst/>
              <a:rect l="l" t="t" r="r" b="b"/>
              <a:pathLst>
                <a:path w="398102" h="540492">
                  <a:moveTo>
                    <a:pt x="334602" y="74930"/>
                  </a:moveTo>
                  <a:cubicBezTo>
                    <a:pt x="306662" y="30480"/>
                    <a:pt x="257132" y="0"/>
                    <a:pt x="199982" y="0"/>
                  </a:cubicBezTo>
                  <a:lnTo>
                    <a:pt x="158750" y="0"/>
                  </a:lnTo>
                  <a:cubicBezTo>
                    <a:pt x="71120" y="0"/>
                    <a:pt x="0" y="71120"/>
                    <a:pt x="0" y="158750"/>
                  </a:cubicBezTo>
                  <a:lnTo>
                    <a:pt x="0" y="338562"/>
                  </a:lnTo>
                  <a:cubicBezTo>
                    <a:pt x="0" y="390632"/>
                    <a:pt x="25400" y="436352"/>
                    <a:pt x="63500" y="465562"/>
                  </a:cubicBezTo>
                  <a:cubicBezTo>
                    <a:pt x="91440" y="510012"/>
                    <a:pt x="140970" y="540492"/>
                    <a:pt x="188711" y="540492"/>
                  </a:cubicBezTo>
                  <a:lnTo>
                    <a:pt x="239352" y="540492"/>
                  </a:lnTo>
                  <a:cubicBezTo>
                    <a:pt x="326982" y="540492"/>
                    <a:pt x="398102" y="469372"/>
                    <a:pt x="398102" y="381742"/>
                  </a:cubicBezTo>
                  <a:lnTo>
                    <a:pt x="398102" y="201930"/>
                  </a:lnTo>
                  <a:cubicBezTo>
                    <a:pt x="398102" y="149860"/>
                    <a:pt x="372702" y="104140"/>
                    <a:pt x="334602" y="74930"/>
                  </a:cubicBezTo>
                  <a:close/>
                  <a:moveTo>
                    <a:pt x="12700" y="338562"/>
                  </a:moveTo>
                  <a:lnTo>
                    <a:pt x="12700" y="158750"/>
                  </a:lnTo>
                  <a:cubicBezTo>
                    <a:pt x="12700" y="78740"/>
                    <a:pt x="78740" y="12700"/>
                    <a:pt x="158750" y="12700"/>
                  </a:cubicBezTo>
                  <a:lnTo>
                    <a:pt x="199982" y="12700"/>
                  </a:lnTo>
                  <a:cubicBezTo>
                    <a:pt x="279992" y="12700"/>
                    <a:pt x="346032" y="78740"/>
                    <a:pt x="346032" y="158750"/>
                  </a:cubicBezTo>
                  <a:lnTo>
                    <a:pt x="346032" y="338562"/>
                  </a:lnTo>
                  <a:cubicBezTo>
                    <a:pt x="346032" y="418572"/>
                    <a:pt x="279992" y="484612"/>
                    <a:pt x="199982" y="484612"/>
                  </a:cubicBezTo>
                  <a:lnTo>
                    <a:pt x="158750" y="484612"/>
                  </a:lnTo>
                  <a:cubicBezTo>
                    <a:pt x="78740" y="484612"/>
                    <a:pt x="12700" y="419842"/>
                    <a:pt x="12700" y="338562"/>
                  </a:cubicBezTo>
                  <a:close/>
                  <a:moveTo>
                    <a:pt x="386672" y="381742"/>
                  </a:moveTo>
                  <a:cubicBezTo>
                    <a:pt x="386672" y="461752"/>
                    <a:pt x="319362" y="527792"/>
                    <a:pt x="239352" y="527792"/>
                  </a:cubicBezTo>
                  <a:lnTo>
                    <a:pt x="188711" y="527792"/>
                  </a:lnTo>
                  <a:cubicBezTo>
                    <a:pt x="157480" y="527792"/>
                    <a:pt x="120650" y="511282"/>
                    <a:pt x="93980" y="483342"/>
                  </a:cubicBezTo>
                  <a:cubicBezTo>
                    <a:pt x="114300" y="492232"/>
                    <a:pt x="135890" y="497312"/>
                    <a:pt x="160020" y="497312"/>
                  </a:cubicBezTo>
                  <a:lnTo>
                    <a:pt x="201252" y="497312"/>
                  </a:lnTo>
                  <a:cubicBezTo>
                    <a:pt x="288882" y="497312"/>
                    <a:pt x="360002" y="426192"/>
                    <a:pt x="360002" y="338562"/>
                  </a:cubicBezTo>
                  <a:lnTo>
                    <a:pt x="360002" y="158750"/>
                  </a:lnTo>
                  <a:cubicBezTo>
                    <a:pt x="360002" y="140970"/>
                    <a:pt x="356192" y="123190"/>
                    <a:pt x="351112" y="106680"/>
                  </a:cubicBezTo>
                  <a:cubicBezTo>
                    <a:pt x="372702" y="132080"/>
                    <a:pt x="386672" y="165100"/>
                    <a:pt x="386672" y="201930"/>
                  </a:cubicBezTo>
                  <a:lnTo>
                    <a:pt x="386672" y="381742"/>
                  </a:lnTo>
                  <a:close/>
                </a:path>
              </a:pathLst>
            </a:custGeom>
            <a:solidFill>
              <a:srgbClr val="704430"/>
            </a:solidFill>
          </p:spPr>
        </p:sp>
      </p:grpSp>
      <p:grpSp>
        <p:nvGrpSpPr>
          <p:cNvPr id="11" name="Group 11"/>
          <p:cNvGrpSpPr/>
          <p:nvPr/>
        </p:nvGrpSpPr>
        <p:grpSpPr>
          <a:xfrm>
            <a:off x="1520522" y="1795041"/>
            <a:ext cx="15323155" cy="7657113"/>
            <a:chOff x="0" y="0"/>
            <a:chExt cx="4426901" cy="2212161"/>
          </a:xfrm>
        </p:grpSpPr>
        <p:sp>
          <p:nvSpPr>
            <p:cNvPr id="12" name="Freeform 12"/>
            <p:cNvSpPr/>
            <p:nvPr/>
          </p:nvSpPr>
          <p:spPr>
            <a:xfrm>
              <a:off x="92710" y="106680"/>
              <a:ext cx="4322761" cy="2092781"/>
            </a:xfrm>
            <a:custGeom>
              <a:avLst/>
              <a:gdLst/>
              <a:ahLst/>
              <a:cxnLst/>
              <a:rect l="l" t="t" r="r" b="b"/>
              <a:pathLst>
                <a:path w="4322761" h="2092781">
                  <a:moveTo>
                    <a:pt x="4296091" y="1903551"/>
                  </a:moveTo>
                  <a:cubicBezTo>
                    <a:pt x="4296091" y="1991181"/>
                    <a:pt x="4219891" y="2062301"/>
                    <a:pt x="4138611" y="2062301"/>
                  </a:cubicBezTo>
                  <a:lnTo>
                    <a:pt x="66040" y="2062301"/>
                  </a:lnTo>
                  <a:cubicBezTo>
                    <a:pt x="43180" y="2062301"/>
                    <a:pt x="20320" y="2057221"/>
                    <a:pt x="0" y="2048331"/>
                  </a:cubicBezTo>
                  <a:cubicBezTo>
                    <a:pt x="26670" y="2076271"/>
                    <a:pt x="63500" y="2092781"/>
                    <a:pt x="121679" y="2092781"/>
                  </a:cubicBezTo>
                  <a:lnTo>
                    <a:pt x="4176711" y="2092781"/>
                  </a:lnTo>
                  <a:cubicBezTo>
                    <a:pt x="4256721" y="2092781"/>
                    <a:pt x="4322761" y="2026741"/>
                    <a:pt x="4322761" y="1946731"/>
                  </a:cubicBezTo>
                  <a:lnTo>
                    <a:pt x="4322761" y="95250"/>
                  </a:lnTo>
                  <a:cubicBezTo>
                    <a:pt x="4322761" y="58420"/>
                    <a:pt x="4308791" y="25400"/>
                    <a:pt x="4287201" y="0"/>
                  </a:cubicBezTo>
                  <a:cubicBezTo>
                    <a:pt x="4293551" y="16510"/>
                    <a:pt x="4296091" y="34290"/>
                    <a:pt x="4296091" y="52070"/>
                  </a:cubicBezTo>
                  <a:lnTo>
                    <a:pt x="4296091" y="1903551"/>
                  </a:lnTo>
                  <a:close/>
                </a:path>
              </a:pathLst>
            </a:custGeom>
            <a:solidFill>
              <a:srgbClr val="704430"/>
            </a:solidFill>
          </p:spPr>
        </p:sp>
        <p:sp>
          <p:nvSpPr>
            <p:cNvPr id="13" name="Freeform 13"/>
            <p:cNvSpPr/>
            <p:nvPr/>
          </p:nvSpPr>
          <p:spPr>
            <a:xfrm>
              <a:off x="12700" y="12700"/>
              <a:ext cx="4362131" cy="2143581"/>
            </a:xfrm>
            <a:custGeom>
              <a:avLst/>
              <a:gdLst/>
              <a:ahLst/>
              <a:cxnLst/>
              <a:rect l="l" t="t" r="r" b="b"/>
              <a:pathLst>
                <a:path w="4362131" h="2143581">
                  <a:moveTo>
                    <a:pt x="146050" y="2143581"/>
                  </a:moveTo>
                  <a:lnTo>
                    <a:pt x="4216081" y="2143581"/>
                  </a:lnTo>
                  <a:cubicBezTo>
                    <a:pt x="4296091" y="2143581"/>
                    <a:pt x="4362131" y="2077541"/>
                    <a:pt x="4362131" y="1997531"/>
                  </a:cubicBezTo>
                  <a:lnTo>
                    <a:pt x="4362131" y="146050"/>
                  </a:lnTo>
                  <a:cubicBezTo>
                    <a:pt x="4362131" y="66040"/>
                    <a:pt x="4296091" y="0"/>
                    <a:pt x="4216081" y="0"/>
                  </a:cubicBezTo>
                  <a:lnTo>
                    <a:pt x="146050" y="0"/>
                  </a:lnTo>
                  <a:cubicBezTo>
                    <a:pt x="66040" y="0"/>
                    <a:pt x="0" y="66040"/>
                    <a:pt x="0" y="146050"/>
                  </a:cubicBezTo>
                  <a:lnTo>
                    <a:pt x="0" y="1997531"/>
                  </a:lnTo>
                  <a:cubicBezTo>
                    <a:pt x="0" y="2078811"/>
                    <a:pt x="66040" y="2143581"/>
                    <a:pt x="146050" y="2143581"/>
                  </a:cubicBezTo>
                  <a:close/>
                </a:path>
              </a:pathLst>
            </a:custGeom>
            <a:solidFill>
              <a:srgbClr val="FFF3ED"/>
            </a:solidFill>
          </p:spPr>
        </p:sp>
        <p:sp>
          <p:nvSpPr>
            <p:cNvPr id="14" name="Freeform 14"/>
            <p:cNvSpPr/>
            <p:nvPr/>
          </p:nvSpPr>
          <p:spPr>
            <a:xfrm>
              <a:off x="0" y="0"/>
              <a:ext cx="4426901" cy="2212161"/>
            </a:xfrm>
            <a:custGeom>
              <a:avLst/>
              <a:gdLst/>
              <a:ahLst/>
              <a:cxnLst/>
              <a:rect l="l" t="t" r="r" b="b"/>
              <a:pathLst>
                <a:path w="4426901" h="2212161">
                  <a:moveTo>
                    <a:pt x="4363401" y="74930"/>
                  </a:moveTo>
                  <a:cubicBezTo>
                    <a:pt x="4335461" y="30480"/>
                    <a:pt x="4285931" y="0"/>
                    <a:pt x="4228781" y="0"/>
                  </a:cubicBezTo>
                  <a:lnTo>
                    <a:pt x="158750" y="0"/>
                  </a:lnTo>
                  <a:cubicBezTo>
                    <a:pt x="71120" y="0"/>
                    <a:pt x="0" y="71120"/>
                    <a:pt x="0" y="158750"/>
                  </a:cubicBezTo>
                  <a:lnTo>
                    <a:pt x="0" y="2010231"/>
                  </a:lnTo>
                  <a:cubicBezTo>
                    <a:pt x="0" y="2062301"/>
                    <a:pt x="25400" y="2108021"/>
                    <a:pt x="63500" y="2137231"/>
                  </a:cubicBezTo>
                  <a:cubicBezTo>
                    <a:pt x="91440" y="2181681"/>
                    <a:pt x="140970" y="2212161"/>
                    <a:pt x="218396" y="2212161"/>
                  </a:cubicBezTo>
                  <a:lnTo>
                    <a:pt x="4268151" y="2212161"/>
                  </a:lnTo>
                  <a:cubicBezTo>
                    <a:pt x="4355781" y="2212161"/>
                    <a:pt x="4426901" y="2141041"/>
                    <a:pt x="4426901" y="2053411"/>
                  </a:cubicBezTo>
                  <a:lnTo>
                    <a:pt x="4426901" y="201930"/>
                  </a:lnTo>
                  <a:cubicBezTo>
                    <a:pt x="4426901" y="149860"/>
                    <a:pt x="4401501" y="104140"/>
                    <a:pt x="4363401" y="74930"/>
                  </a:cubicBezTo>
                  <a:close/>
                  <a:moveTo>
                    <a:pt x="12700" y="2010231"/>
                  </a:moveTo>
                  <a:lnTo>
                    <a:pt x="12700" y="158750"/>
                  </a:lnTo>
                  <a:cubicBezTo>
                    <a:pt x="12700" y="78740"/>
                    <a:pt x="78740" y="12700"/>
                    <a:pt x="158750" y="12700"/>
                  </a:cubicBezTo>
                  <a:lnTo>
                    <a:pt x="4228781" y="12700"/>
                  </a:lnTo>
                  <a:cubicBezTo>
                    <a:pt x="4308791" y="12700"/>
                    <a:pt x="4374831" y="78740"/>
                    <a:pt x="4374831" y="158750"/>
                  </a:cubicBezTo>
                  <a:lnTo>
                    <a:pt x="4374831" y="2010231"/>
                  </a:lnTo>
                  <a:cubicBezTo>
                    <a:pt x="4374831" y="2090241"/>
                    <a:pt x="4308791" y="2156281"/>
                    <a:pt x="4228781" y="2156281"/>
                  </a:cubicBezTo>
                  <a:lnTo>
                    <a:pt x="158750" y="2156281"/>
                  </a:lnTo>
                  <a:cubicBezTo>
                    <a:pt x="78740" y="2156281"/>
                    <a:pt x="12700" y="2091511"/>
                    <a:pt x="12700" y="2010231"/>
                  </a:cubicBezTo>
                  <a:close/>
                  <a:moveTo>
                    <a:pt x="4415471" y="2053411"/>
                  </a:moveTo>
                  <a:cubicBezTo>
                    <a:pt x="4415471" y="2133421"/>
                    <a:pt x="4348161" y="2199461"/>
                    <a:pt x="4268151" y="2199461"/>
                  </a:cubicBezTo>
                  <a:lnTo>
                    <a:pt x="218396" y="2199461"/>
                  </a:lnTo>
                  <a:cubicBezTo>
                    <a:pt x="157480" y="2199461"/>
                    <a:pt x="120650" y="2182951"/>
                    <a:pt x="93980" y="2155011"/>
                  </a:cubicBezTo>
                  <a:cubicBezTo>
                    <a:pt x="114300" y="2163901"/>
                    <a:pt x="135890" y="2168981"/>
                    <a:pt x="160020" y="2168981"/>
                  </a:cubicBezTo>
                  <a:lnTo>
                    <a:pt x="4230051" y="2168981"/>
                  </a:lnTo>
                  <a:cubicBezTo>
                    <a:pt x="4317681" y="2168981"/>
                    <a:pt x="4388801" y="2097861"/>
                    <a:pt x="4388801" y="2010231"/>
                  </a:cubicBezTo>
                  <a:lnTo>
                    <a:pt x="4388801" y="158750"/>
                  </a:lnTo>
                  <a:cubicBezTo>
                    <a:pt x="4388801" y="140970"/>
                    <a:pt x="4384991" y="123190"/>
                    <a:pt x="4379911" y="106680"/>
                  </a:cubicBezTo>
                  <a:cubicBezTo>
                    <a:pt x="4401501" y="132080"/>
                    <a:pt x="4415471" y="165100"/>
                    <a:pt x="4415471" y="201930"/>
                  </a:cubicBezTo>
                  <a:lnTo>
                    <a:pt x="4415471" y="2053411"/>
                  </a:lnTo>
                  <a:close/>
                </a:path>
              </a:pathLst>
            </a:custGeom>
            <a:solidFill>
              <a:srgbClr val="704430"/>
            </a:solidFill>
          </p:spPr>
        </p:sp>
      </p:grpSp>
      <p:grpSp>
        <p:nvGrpSpPr>
          <p:cNvPr id="15" name="Group 15"/>
          <p:cNvGrpSpPr/>
          <p:nvPr/>
        </p:nvGrpSpPr>
        <p:grpSpPr>
          <a:xfrm>
            <a:off x="2575183" y="2246427"/>
            <a:ext cx="10675301" cy="823276"/>
            <a:chOff x="0" y="0"/>
            <a:chExt cx="24817148" cy="1913890"/>
          </a:xfrm>
        </p:grpSpPr>
        <p:sp>
          <p:nvSpPr>
            <p:cNvPr id="16" name="Freeform 16"/>
            <p:cNvSpPr/>
            <p:nvPr/>
          </p:nvSpPr>
          <p:spPr>
            <a:xfrm>
              <a:off x="0" y="0"/>
              <a:ext cx="24817149" cy="1913890"/>
            </a:xfrm>
            <a:custGeom>
              <a:avLst/>
              <a:gdLst/>
              <a:ahLst/>
              <a:cxnLst/>
              <a:rect l="l" t="t" r="r" b="b"/>
              <a:pathLst>
                <a:path w="24817149" h="1913890">
                  <a:moveTo>
                    <a:pt x="24817149" y="956945"/>
                  </a:moveTo>
                  <a:cubicBezTo>
                    <a:pt x="24817149" y="1485392"/>
                    <a:pt x="24388778" y="1913890"/>
                    <a:pt x="23860204" y="1913890"/>
                  </a:cubicBezTo>
                  <a:lnTo>
                    <a:pt x="956945" y="1913890"/>
                  </a:lnTo>
                  <a:cubicBezTo>
                    <a:pt x="428371" y="1913890"/>
                    <a:pt x="0" y="1485392"/>
                    <a:pt x="0" y="956945"/>
                  </a:cubicBezTo>
                  <a:cubicBezTo>
                    <a:pt x="0" y="428371"/>
                    <a:pt x="428371" y="0"/>
                    <a:pt x="956945" y="0"/>
                  </a:cubicBezTo>
                  <a:lnTo>
                    <a:pt x="23860204" y="0"/>
                  </a:lnTo>
                  <a:cubicBezTo>
                    <a:pt x="24388651" y="0"/>
                    <a:pt x="24817149" y="428371"/>
                    <a:pt x="24817149" y="956945"/>
                  </a:cubicBezTo>
                  <a:close/>
                </a:path>
              </a:pathLst>
            </a:custGeom>
            <a:solidFill>
              <a:srgbClr val="F8CDA2"/>
            </a:solidFill>
          </p:spPr>
        </p:sp>
      </p:grpSp>
      <p:sp>
        <p:nvSpPr>
          <p:cNvPr id="17" name="AutoShape 17"/>
          <p:cNvSpPr/>
          <p:nvPr/>
        </p:nvSpPr>
        <p:spPr>
          <a:xfrm rot="5400000">
            <a:off x="7482408" y="1297248"/>
            <a:ext cx="450550" cy="0"/>
          </a:xfrm>
          <a:prstGeom prst="line">
            <a:avLst/>
          </a:prstGeom>
          <a:ln w="47625" cap="rnd">
            <a:solidFill>
              <a:srgbClr val="704430"/>
            </a:solidFill>
            <a:prstDash val="solid"/>
            <a:headEnd type="none" w="sm" len="sm"/>
            <a:tailEnd type="none" w="sm" len="sm"/>
          </a:ln>
        </p:spPr>
      </p:sp>
      <p:sp>
        <p:nvSpPr>
          <p:cNvPr id="18" name="AutoShape 18"/>
          <p:cNvSpPr/>
          <p:nvPr/>
        </p:nvSpPr>
        <p:spPr>
          <a:xfrm>
            <a:off x="7482408" y="1297248"/>
            <a:ext cx="450550" cy="0"/>
          </a:xfrm>
          <a:prstGeom prst="line">
            <a:avLst/>
          </a:prstGeom>
          <a:ln w="47625" cap="rnd">
            <a:solidFill>
              <a:srgbClr val="704430"/>
            </a:solidFill>
            <a:prstDash val="solid"/>
            <a:headEnd type="none" w="sm" len="sm"/>
            <a:tailEnd type="none" w="sm" len="sm"/>
          </a:ln>
        </p:spPr>
      </p:sp>
      <p:sp>
        <p:nvSpPr>
          <p:cNvPr id="19" name="AutoShape 19"/>
          <p:cNvSpPr/>
          <p:nvPr/>
        </p:nvSpPr>
        <p:spPr>
          <a:xfrm>
            <a:off x="15271777" y="2442503"/>
            <a:ext cx="450550" cy="0"/>
          </a:xfrm>
          <a:prstGeom prst="line">
            <a:avLst/>
          </a:prstGeom>
          <a:ln w="47625" cap="rnd">
            <a:solidFill>
              <a:srgbClr val="704430"/>
            </a:solidFill>
            <a:prstDash val="solid"/>
            <a:headEnd type="none" w="sm" len="sm"/>
            <a:tailEnd type="none" w="sm" len="sm"/>
          </a:ln>
        </p:spPr>
      </p:sp>
      <p:sp>
        <p:nvSpPr>
          <p:cNvPr id="20" name="AutoShape 20"/>
          <p:cNvSpPr/>
          <p:nvPr/>
        </p:nvSpPr>
        <p:spPr>
          <a:xfrm>
            <a:off x="15271777" y="2634252"/>
            <a:ext cx="450550" cy="0"/>
          </a:xfrm>
          <a:prstGeom prst="line">
            <a:avLst/>
          </a:prstGeom>
          <a:ln w="47625" cap="rnd">
            <a:solidFill>
              <a:srgbClr val="704430"/>
            </a:solidFill>
            <a:prstDash val="solid"/>
            <a:headEnd type="none" w="sm" len="sm"/>
            <a:tailEnd type="none" w="sm" len="sm"/>
          </a:ln>
        </p:spPr>
      </p:sp>
      <p:sp>
        <p:nvSpPr>
          <p:cNvPr id="21" name="AutoShape 21"/>
          <p:cNvSpPr/>
          <p:nvPr/>
        </p:nvSpPr>
        <p:spPr>
          <a:xfrm>
            <a:off x="15271777" y="2826001"/>
            <a:ext cx="450550" cy="0"/>
          </a:xfrm>
          <a:prstGeom prst="line">
            <a:avLst/>
          </a:prstGeom>
          <a:ln w="47625" cap="rnd">
            <a:solidFill>
              <a:srgbClr val="704430"/>
            </a:solidFill>
            <a:prstDash val="solid"/>
            <a:headEnd type="none" w="sm" len="sm"/>
            <a:tailEnd type="none" w="sm" len="sm"/>
          </a:ln>
        </p:spPr>
      </p:sp>
      <p:sp>
        <p:nvSpPr>
          <p:cNvPr id="22" name="Freeform 22"/>
          <p:cNvSpPr/>
          <p:nvPr/>
        </p:nvSpPr>
        <p:spPr>
          <a:xfrm>
            <a:off x="12439310" y="2377623"/>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23" name="Freeform 23"/>
          <p:cNvSpPr/>
          <p:nvPr/>
        </p:nvSpPr>
        <p:spPr>
          <a:xfrm>
            <a:off x="13833244" y="2257037"/>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24" name="Freeform 24"/>
          <p:cNvSpPr/>
          <p:nvPr/>
        </p:nvSpPr>
        <p:spPr>
          <a:xfrm>
            <a:off x="2911752" y="2377623"/>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25" name="Freeform 25"/>
          <p:cNvSpPr/>
          <p:nvPr/>
        </p:nvSpPr>
        <p:spPr>
          <a:xfrm>
            <a:off x="3712516" y="2377623"/>
            <a:ext cx="394685" cy="516849"/>
          </a:xfrm>
          <a:custGeom>
            <a:avLst/>
            <a:gdLst/>
            <a:ahLst/>
            <a:cxnLst/>
            <a:rect l="l" t="t" r="r" b="b"/>
            <a:pathLst>
              <a:path w="394685" h="516849">
                <a:moveTo>
                  <a:pt x="0" y="0"/>
                </a:moveTo>
                <a:lnTo>
                  <a:pt x="394684" y="0"/>
                </a:lnTo>
                <a:lnTo>
                  <a:pt x="394684"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grpSp>
        <p:nvGrpSpPr>
          <p:cNvPr id="26" name="Group 26"/>
          <p:cNvGrpSpPr/>
          <p:nvPr/>
        </p:nvGrpSpPr>
        <p:grpSpPr>
          <a:xfrm>
            <a:off x="14350757" y="1070721"/>
            <a:ext cx="406363" cy="406363"/>
            <a:chOff x="0" y="0"/>
            <a:chExt cx="6350000" cy="6350000"/>
          </a:xfrm>
        </p:grpSpPr>
        <p:sp>
          <p:nvSpPr>
            <p:cNvPr id="27" name="Freeform 2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grpSp>
        <p:nvGrpSpPr>
          <p:cNvPr id="28" name="Group 28"/>
          <p:cNvGrpSpPr/>
          <p:nvPr/>
        </p:nvGrpSpPr>
        <p:grpSpPr>
          <a:xfrm>
            <a:off x="15040638" y="1070721"/>
            <a:ext cx="406363" cy="406363"/>
            <a:chOff x="0" y="0"/>
            <a:chExt cx="6350000" cy="6350000"/>
          </a:xfrm>
        </p:grpSpPr>
        <p:sp>
          <p:nvSpPr>
            <p:cNvPr id="29" name="Freeform 2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grpSp>
        <p:nvGrpSpPr>
          <p:cNvPr id="30" name="Group 30"/>
          <p:cNvGrpSpPr/>
          <p:nvPr/>
        </p:nvGrpSpPr>
        <p:grpSpPr>
          <a:xfrm>
            <a:off x="15730518" y="1070721"/>
            <a:ext cx="406363" cy="406363"/>
            <a:chOff x="0" y="0"/>
            <a:chExt cx="6350000" cy="6350000"/>
          </a:xfrm>
        </p:grpSpPr>
        <p:sp>
          <p:nvSpPr>
            <p:cNvPr id="31" name="Freeform 3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3ED"/>
            </a:solidFill>
          </p:spPr>
        </p:sp>
      </p:grpSp>
      <p:sp>
        <p:nvSpPr>
          <p:cNvPr id="32" name="Freeform 32"/>
          <p:cNvSpPr/>
          <p:nvPr/>
        </p:nvSpPr>
        <p:spPr>
          <a:xfrm>
            <a:off x="2266122" y="4532853"/>
            <a:ext cx="6206750" cy="3747326"/>
          </a:xfrm>
          <a:custGeom>
            <a:avLst/>
            <a:gdLst/>
            <a:ahLst/>
            <a:cxnLst/>
            <a:rect l="l" t="t" r="r" b="b"/>
            <a:pathLst>
              <a:path w="6206750" h="3747326">
                <a:moveTo>
                  <a:pt x="0" y="0"/>
                </a:moveTo>
                <a:lnTo>
                  <a:pt x="6206750" y="0"/>
                </a:lnTo>
                <a:lnTo>
                  <a:pt x="6206750" y="3747325"/>
                </a:lnTo>
                <a:lnTo>
                  <a:pt x="0" y="3747325"/>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33" name="TextBox 33"/>
          <p:cNvSpPr txBox="1"/>
          <p:nvPr/>
        </p:nvSpPr>
        <p:spPr>
          <a:xfrm>
            <a:off x="9148102" y="7491437"/>
            <a:ext cx="6582416" cy="587188"/>
          </a:xfrm>
          <a:prstGeom prst="rect">
            <a:avLst/>
          </a:prstGeom>
        </p:spPr>
        <p:txBody>
          <a:bodyPr lIns="0" tIns="0" rIns="0" bIns="0" rtlCol="0" anchor="t">
            <a:spAutoFit/>
          </a:bodyPr>
          <a:lstStyle/>
          <a:p>
            <a:pPr algn="ctr">
              <a:lnSpc>
                <a:spcPts val="4679"/>
              </a:lnSpc>
            </a:pPr>
            <a:r>
              <a:rPr lang="en-US" sz="3899" spc="116">
                <a:solidFill>
                  <a:srgbClr val="704430"/>
                </a:solidFill>
                <a:latin typeface="Nunito"/>
              </a:rPr>
              <a:t>SEE YOU NEXT TIME</a:t>
            </a:r>
          </a:p>
        </p:txBody>
      </p:sp>
      <p:sp>
        <p:nvSpPr>
          <p:cNvPr id="34" name="TextBox 34"/>
          <p:cNvSpPr txBox="1"/>
          <p:nvPr/>
        </p:nvSpPr>
        <p:spPr>
          <a:xfrm>
            <a:off x="6400800" y="4218416"/>
            <a:ext cx="10001605" cy="1538883"/>
          </a:xfrm>
          <a:prstGeom prst="rect">
            <a:avLst/>
          </a:prstGeom>
        </p:spPr>
        <p:txBody>
          <a:bodyPr wrap="square" lIns="0" tIns="0" rIns="0" bIns="0" rtlCol="0" anchor="t">
            <a:spAutoFit/>
          </a:bodyPr>
          <a:lstStyle/>
          <a:p>
            <a:pPr algn="ctr">
              <a:lnSpc>
                <a:spcPts val="11983"/>
              </a:lnSpc>
            </a:pPr>
            <a:r>
              <a:rPr lang="en-US" sz="14979">
                <a:solidFill>
                  <a:srgbClr val="704430"/>
                </a:solidFill>
                <a:latin typeface="Marykate"/>
              </a:rPr>
              <a:t>Thank You</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7985767" y="1690305"/>
            <a:ext cx="8655585" cy="6992340"/>
            <a:chOff x="0" y="0"/>
            <a:chExt cx="2500622" cy="2020106"/>
          </a:xfrm>
        </p:grpSpPr>
        <p:sp>
          <p:nvSpPr>
            <p:cNvPr id="4" name="Freeform 4"/>
            <p:cNvSpPr/>
            <p:nvPr/>
          </p:nvSpPr>
          <p:spPr>
            <a:xfrm>
              <a:off x="92710" y="106680"/>
              <a:ext cx="2396482" cy="1900726"/>
            </a:xfrm>
            <a:custGeom>
              <a:avLst/>
              <a:gdLst/>
              <a:ahLst/>
              <a:cxnLst/>
              <a:rect l="l" t="t" r="r" b="b"/>
              <a:pathLst>
                <a:path w="2396482" h="1900726">
                  <a:moveTo>
                    <a:pt x="2369812" y="1711496"/>
                  </a:moveTo>
                  <a:cubicBezTo>
                    <a:pt x="2369812" y="1799126"/>
                    <a:pt x="2293612" y="1870246"/>
                    <a:pt x="2212332" y="1870246"/>
                  </a:cubicBezTo>
                  <a:lnTo>
                    <a:pt x="66040" y="1870246"/>
                  </a:lnTo>
                  <a:cubicBezTo>
                    <a:pt x="43180" y="1870246"/>
                    <a:pt x="20320" y="1865166"/>
                    <a:pt x="0" y="1856276"/>
                  </a:cubicBezTo>
                  <a:cubicBezTo>
                    <a:pt x="26670" y="1884216"/>
                    <a:pt x="63500" y="1900726"/>
                    <a:pt x="109401" y="1900726"/>
                  </a:cubicBezTo>
                  <a:lnTo>
                    <a:pt x="2250432" y="1900726"/>
                  </a:lnTo>
                  <a:cubicBezTo>
                    <a:pt x="2330442" y="1900726"/>
                    <a:pt x="2396482" y="1834686"/>
                    <a:pt x="2396482" y="1754676"/>
                  </a:cubicBezTo>
                  <a:lnTo>
                    <a:pt x="2396482" y="95250"/>
                  </a:lnTo>
                  <a:cubicBezTo>
                    <a:pt x="2396482" y="58420"/>
                    <a:pt x="2382512" y="25400"/>
                    <a:pt x="2360922" y="0"/>
                  </a:cubicBezTo>
                  <a:cubicBezTo>
                    <a:pt x="2367272" y="16510"/>
                    <a:pt x="2369812" y="34290"/>
                    <a:pt x="2369812" y="52070"/>
                  </a:cubicBezTo>
                  <a:lnTo>
                    <a:pt x="2369812" y="1711496"/>
                  </a:lnTo>
                  <a:close/>
                </a:path>
              </a:pathLst>
            </a:custGeom>
            <a:solidFill>
              <a:srgbClr val="704430"/>
            </a:solidFill>
          </p:spPr>
        </p:sp>
        <p:sp>
          <p:nvSpPr>
            <p:cNvPr id="5" name="Freeform 5"/>
            <p:cNvSpPr/>
            <p:nvPr/>
          </p:nvSpPr>
          <p:spPr>
            <a:xfrm>
              <a:off x="12700" y="12700"/>
              <a:ext cx="2435852" cy="1951526"/>
            </a:xfrm>
            <a:custGeom>
              <a:avLst/>
              <a:gdLst/>
              <a:ahLst/>
              <a:cxnLst/>
              <a:rect l="l" t="t" r="r" b="b"/>
              <a:pathLst>
                <a:path w="2435852" h="1951526">
                  <a:moveTo>
                    <a:pt x="146050" y="1951526"/>
                  </a:moveTo>
                  <a:lnTo>
                    <a:pt x="2289802" y="1951526"/>
                  </a:lnTo>
                  <a:cubicBezTo>
                    <a:pt x="2369812" y="1951526"/>
                    <a:pt x="2435852" y="1885486"/>
                    <a:pt x="2435852" y="1805476"/>
                  </a:cubicBezTo>
                  <a:lnTo>
                    <a:pt x="2435852" y="146050"/>
                  </a:lnTo>
                  <a:cubicBezTo>
                    <a:pt x="2435852" y="66040"/>
                    <a:pt x="2369812" y="0"/>
                    <a:pt x="2289802" y="0"/>
                  </a:cubicBezTo>
                  <a:lnTo>
                    <a:pt x="146050" y="0"/>
                  </a:lnTo>
                  <a:cubicBezTo>
                    <a:pt x="66040" y="0"/>
                    <a:pt x="0" y="66040"/>
                    <a:pt x="0" y="146050"/>
                  </a:cubicBezTo>
                  <a:lnTo>
                    <a:pt x="0" y="1805476"/>
                  </a:lnTo>
                  <a:cubicBezTo>
                    <a:pt x="0" y="1886756"/>
                    <a:pt x="66040" y="1951526"/>
                    <a:pt x="146050" y="1951526"/>
                  </a:cubicBezTo>
                  <a:close/>
                </a:path>
              </a:pathLst>
            </a:custGeom>
            <a:solidFill>
              <a:srgbClr val="FFF3ED"/>
            </a:solidFill>
          </p:spPr>
        </p:sp>
        <p:sp>
          <p:nvSpPr>
            <p:cNvPr id="6" name="Freeform 6"/>
            <p:cNvSpPr/>
            <p:nvPr/>
          </p:nvSpPr>
          <p:spPr>
            <a:xfrm>
              <a:off x="0" y="0"/>
              <a:ext cx="2500622" cy="2020106"/>
            </a:xfrm>
            <a:custGeom>
              <a:avLst/>
              <a:gdLst/>
              <a:ahLst/>
              <a:cxnLst/>
              <a:rect l="l" t="t" r="r" b="b"/>
              <a:pathLst>
                <a:path w="2500622" h="2020106">
                  <a:moveTo>
                    <a:pt x="2437122" y="74930"/>
                  </a:moveTo>
                  <a:cubicBezTo>
                    <a:pt x="2409182" y="30480"/>
                    <a:pt x="2359652" y="0"/>
                    <a:pt x="2302502" y="0"/>
                  </a:cubicBezTo>
                  <a:lnTo>
                    <a:pt x="158750" y="0"/>
                  </a:lnTo>
                  <a:cubicBezTo>
                    <a:pt x="71120" y="0"/>
                    <a:pt x="0" y="71120"/>
                    <a:pt x="0" y="158750"/>
                  </a:cubicBezTo>
                  <a:lnTo>
                    <a:pt x="0" y="1818176"/>
                  </a:lnTo>
                  <a:cubicBezTo>
                    <a:pt x="0" y="1870246"/>
                    <a:pt x="25400" y="1915966"/>
                    <a:pt x="63500" y="1945176"/>
                  </a:cubicBezTo>
                  <a:cubicBezTo>
                    <a:pt x="91440" y="1989626"/>
                    <a:pt x="140970" y="2020106"/>
                    <a:pt x="204202" y="2020106"/>
                  </a:cubicBezTo>
                  <a:lnTo>
                    <a:pt x="2341872" y="2020106"/>
                  </a:lnTo>
                  <a:cubicBezTo>
                    <a:pt x="2429502" y="2020106"/>
                    <a:pt x="2500622" y="1948986"/>
                    <a:pt x="2500622" y="1861356"/>
                  </a:cubicBezTo>
                  <a:lnTo>
                    <a:pt x="2500622" y="201930"/>
                  </a:lnTo>
                  <a:cubicBezTo>
                    <a:pt x="2500622" y="149860"/>
                    <a:pt x="2475222" y="104140"/>
                    <a:pt x="2437122" y="74930"/>
                  </a:cubicBezTo>
                  <a:close/>
                  <a:moveTo>
                    <a:pt x="12700" y="1818176"/>
                  </a:moveTo>
                  <a:lnTo>
                    <a:pt x="12700" y="158750"/>
                  </a:lnTo>
                  <a:cubicBezTo>
                    <a:pt x="12700" y="78740"/>
                    <a:pt x="78740" y="12700"/>
                    <a:pt x="158750" y="12700"/>
                  </a:cubicBezTo>
                  <a:lnTo>
                    <a:pt x="2302502" y="12700"/>
                  </a:lnTo>
                  <a:cubicBezTo>
                    <a:pt x="2382512" y="12700"/>
                    <a:pt x="2448552" y="78740"/>
                    <a:pt x="2448552" y="158750"/>
                  </a:cubicBezTo>
                  <a:lnTo>
                    <a:pt x="2448552" y="1818176"/>
                  </a:lnTo>
                  <a:cubicBezTo>
                    <a:pt x="2448552" y="1898186"/>
                    <a:pt x="2382512" y="1964226"/>
                    <a:pt x="2302502" y="1964226"/>
                  </a:cubicBezTo>
                  <a:lnTo>
                    <a:pt x="158750" y="1964226"/>
                  </a:lnTo>
                  <a:cubicBezTo>
                    <a:pt x="78740" y="1964226"/>
                    <a:pt x="12700" y="1899456"/>
                    <a:pt x="12700" y="1818176"/>
                  </a:cubicBezTo>
                  <a:close/>
                  <a:moveTo>
                    <a:pt x="2489192" y="1861356"/>
                  </a:moveTo>
                  <a:cubicBezTo>
                    <a:pt x="2489192" y="1941366"/>
                    <a:pt x="2421882" y="2007406"/>
                    <a:pt x="2341872" y="2007406"/>
                  </a:cubicBezTo>
                  <a:lnTo>
                    <a:pt x="204202" y="2007406"/>
                  </a:lnTo>
                  <a:cubicBezTo>
                    <a:pt x="157480" y="2007406"/>
                    <a:pt x="120650" y="1990896"/>
                    <a:pt x="93980" y="1962956"/>
                  </a:cubicBezTo>
                  <a:cubicBezTo>
                    <a:pt x="114300" y="1971846"/>
                    <a:pt x="135890" y="1976926"/>
                    <a:pt x="160020" y="1976926"/>
                  </a:cubicBezTo>
                  <a:lnTo>
                    <a:pt x="2303772" y="1976926"/>
                  </a:lnTo>
                  <a:cubicBezTo>
                    <a:pt x="2391402" y="1976926"/>
                    <a:pt x="2462522" y="1905806"/>
                    <a:pt x="2462522" y="1818176"/>
                  </a:cubicBezTo>
                  <a:lnTo>
                    <a:pt x="2462522" y="158750"/>
                  </a:lnTo>
                  <a:cubicBezTo>
                    <a:pt x="2462522" y="140970"/>
                    <a:pt x="2458712" y="123190"/>
                    <a:pt x="2453632" y="106680"/>
                  </a:cubicBezTo>
                  <a:cubicBezTo>
                    <a:pt x="2475222" y="132080"/>
                    <a:pt x="2489192" y="165100"/>
                    <a:pt x="2489192" y="201930"/>
                  </a:cubicBezTo>
                  <a:lnTo>
                    <a:pt x="2489192" y="1861356"/>
                  </a:lnTo>
                  <a:close/>
                </a:path>
              </a:pathLst>
            </a:custGeom>
            <a:solidFill>
              <a:srgbClr val="704430"/>
            </a:solidFill>
          </p:spPr>
        </p:sp>
      </p:grpSp>
      <p:grpSp>
        <p:nvGrpSpPr>
          <p:cNvPr id="7" name="Group 7"/>
          <p:cNvGrpSpPr/>
          <p:nvPr/>
        </p:nvGrpSpPr>
        <p:grpSpPr>
          <a:xfrm>
            <a:off x="8412980" y="2141691"/>
            <a:ext cx="5733426" cy="823276"/>
            <a:chOff x="0" y="0"/>
            <a:chExt cx="13328645" cy="1913890"/>
          </a:xfrm>
        </p:grpSpPr>
        <p:sp>
          <p:nvSpPr>
            <p:cNvPr id="8" name="Freeform 8"/>
            <p:cNvSpPr/>
            <p:nvPr/>
          </p:nvSpPr>
          <p:spPr>
            <a:xfrm>
              <a:off x="0" y="0"/>
              <a:ext cx="13328645" cy="1913890"/>
            </a:xfrm>
            <a:custGeom>
              <a:avLst/>
              <a:gdLst/>
              <a:ahLst/>
              <a:cxnLst/>
              <a:rect l="l" t="t" r="r" b="b"/>
              <a:pathLst>
                <a:path w="13328645" h="1913890">
                  <a:moveTo>
                    <a:pt x="13328645" y="956945"/>
                  </a:moveTo>
                  <a:cubicBezTo>
                    <a:pt x="13328645" y="1485392"/>
                    <a:pt x="12900274" y="1913890"/>
                    <a:pt x="12371700" y="1913890"/>
                  </a:cubicBezTo>
                  <a:lnTo>
                    <a:pt x="956945" y="1913890"/>
                  </a:lnTo>
                  <a:cubicBezTo>
                    <a:pt x="428371" y="1913890"/>
                    <a:pt x="0" y="1485392"/>
                    <a:pt x="0" y="956945"/>
                  </a:cubicBezTo>
                  <a:cubicBezTo>
                    <a:pt x="0" y="428371"/>
                    <a:pt x="428371" y="0"/>
                    <a:pt x="956945" y="0"/>
                  </a:cubicBezTo>
                  <a:lnTo>
                    <a:pt x="12371700" y="0"/>
                  </a:lnTo>
                  <a:cubicBezTo>
                    <a:pt x="12900147" y="0"/>
                    <a:pt x="13328645" y="428371"/>
                    <a:pt x="13328645" y="956945"/>
                  </a:cubicBezTo>
                  <a:close/>
                </a:path>
              </a:pathLst>
            </a:custGeom>
            <a:solidFill>
              <a:srgbClr val="F8CDA2"/>
            </a:solidFill>
          </p:spPr>
        </p:sp>
      </p:grpSp>
      <p:sp>
        <p:nvSpPr>
          <p:cNvPr id="9" name="AutoShape 9"/>
          <p:cNvSpPr/>
          <p:nvPr/>
        </p:nvSpPr>
        <p:spPr>
          <a:xfrm>
            <a:off x="15555889" y="2337766"/>
            <a:ext cx="450550" cy="0"/>
          </a:xfrm>
          <a:prstGeom prst="line">
            <a:avLst/>
          </a:prstGeom>
          <a:ln w="47625" cap="rnd">
            <a:solidFill>
              <a:srgbClr val="704430"/>
            </a:solidFill>
            <a:prstDash val="solid"/>
            <a:headEnd type="none" w="sm" len="sm"/>
            <a:tailEnd type="none" w="sm" len="sm"/>
          </a:ln>
        </p:spPr>
      </p:sp>
      <p:sp>
        <p:nvSpPr>
          <p:cNvPr id="10" name="AutoShape 10"/>
          <p:cNvSpPr/>
          <p:nvPr/>
        </p:nvSpPr>
        <p:spPr>
          <a:xfrm>
            <a:off x="15555889" y="2529516"/>
            <a:ext cx="450550" cy="0"/>
          </a:xfrm>
          <a:prstGeom prst="line">
            <a:avLst/>
          </a:prstGeom>
          <a:ln w="47625" cap="rnd">
            <a:solidFill>
              <a:srgbClr val="704430"/>
            </a:solidFill>
            <a:prstDash val="solid"/>
            <a:headEnd type="none" w="sm" len="sm"/>
            <a:tailEnd type="none" w="sm" len="sm"/>
          </a:ln>
        </p:spPr>
      </p:sp>
      <p:sp>
        <p:nvSpPr>
          <p:cNvPr id="11" name="AutoShape 11"/>
          <p:cNvSpPr/>
          <p:nvPr/>
        </p:nvSpPr>
        <p:spPr>
          <a:xfrm>
            <a:off x="15555889" y="2721265"/>
            <a:ext cx="450550" cy="0"/>
          </a:xfrm>
          <a:prstGeom prst="line">
            <a:avLst/>
          </a:prstGeom>
          <a:ln w="47625" cap="rnd">
            <a:solidFill>
              <a:srgbClr val="704430"/>
            </a:solidFill>
            <a:prstDash val="solid"/>
            <a:headEnd type="none" w="sm" len="sm"/>
            <a:tailEnd type="none" w="sm" len="sm"/>
          </a:ln>
        </p:spPr>
      </p:sp>
      <p:sp>
        <p:nvSpPr>
          <p:cNvPr id="12" name="Freeform 12"/>
          <p:cNvSpPr/>
          <p:nvPr/>
        </p:nvSpPr>
        <p:spPr>
          <a:xfrm>
            <a:off x="13302388" y="2272887"/>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a:off x="14475404" y="2152301"/>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8855738" y="2272887"/>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9656501" y="2272887"/>
            <a:ext cx="394685" cy="516849"/>
          </a:xfrm>
          <a:custGeom>
            <a:avLst/>
            <a:gdLst/>
            <a:ahLst/>
            <a:cxnLst/>
            <a:rect l="l" t="t" r="r" b="b"/>
            <a:pathLst>
              <a:path w="394685" h="516849">
                <a:moveTo>
                  <a:pt x="0" y="0"/>
                </a:moveTo>
                <a:lnTo>
                  <a:pt x="394685" y="0"/>
                </a:lnTo>
                <a:lnTo>
                  <a:pt x="394685"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6" name="Freeform 16"/>
          <p:cNvSpPr/>
          <p:nvPr/>
        </p:nvSpPr>
        <p:spPr>
          <a:xfrm>
            <a:off x="1381715" y="1907845"/>
            <a:ext cx="4869590" cy="3922233"/>
          </a:xfrm>
          <a:custGeom>
            <a:avLst/>
            <a:gdLst/>
            <a:ahLst/>
            <a:cxnLst/>
            <a:rect l="l" t="t" r="r" b="b"/>
            <a:pathLst>
              <a:path w="4869590" h="3922233">
                <a:moveTo>
                  <a:pt x="0" y="0"/>
                </a:moveTo>
                <a:lnTo>
                  <a:pt x="4869589" y="0"/>
                </a:lnTo>
                <a:lnTo>
                  <a:pt x="4869589" y="3922233"/>
                </a:lnTo>
                <a:lnTo>
                  <a:pt x="0" y="3922233"/>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7" name="AutoShape 17"/>
          <p:cNvSpPr/>
          <p:nvPr/>
        </p:nvSpPr>
        <p:spPr>
          <a:xfrm>
            <a:off x="8014342" y="3331522"/>
            <a:ext cx="8453741" cy="0"/>
          </a:xfrm>
          <a:prstGeom prst="line">
            <a:avLst/>
          </a:prstGeom>
          <a:ln w="47625" cap="flat">
            <a:solidFill>
              <a:srgbClr val="704430"/>
            </a:solidFill>
            <a:prstDash val="solid"/>
            <a:headEnd type="none" w="sm" len="sm"/>
            <a:tailEnd type="none" w="sm" len="sm"/>
          </a:ln>
        </p:spPr>
      </p:sp>
      <p:sp>
        <p:nvSpPr>
          <p:cNvPr id="18" name="Freeform 18"/>
          <p:cNvSpPr/>
          <p:nvPr/>
        </p:nvSpPr>
        <p:spPr>
          <a:xfrm flipH="1">
            <a:off x="2321202" y="4612671"/>
            <a:ext cx="4906285" cy="4201564"/>
          </a:xfrm>
          <a:custGeom>
            <a:avLst/>
            <a:gdLst/>
            <a:ahLst/>
            <a:cxnLst/>
            <a:rect l="l" t="t" r="r" b="b"/>
            <a:pathLst>
              <a:path w="4906285" h="4201564">
                <a:moveTo>
                  <a:pt x="4906285" y="0"/>
                </a:moveTo>
                <a:lnTo>
                  <a:pt x="0" y="0"/>
                </a:lnTo>
                <a:lnTo>
                  <a:pt x="0" y="4201564"/>
                </a:lnTo>
                <a:lnTo>
                  <a:pt x="4906285" y="4201564"/>
                </a:lnTo>
                <a:lnTo>
                  <a:pt x="4906285"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21" name="Rectangle 20"/>
          <p:cNvSpPr/>
          <p:nvPr/>
        </p:nvSpPr>
        <p:spPr>
          <a:xfrm>
            <a:off x="8686801" y="3783491"/>
            <a:ext cx="6705600" cy="3613297"/>
          </a:xfrm>
          <a:prstGeom prst="rect">
            <a:avLst/>
          </a:prstGeom>
        </p:spPr>
        <p:txBody>
          <a:bodyPr wrap="square">
            <a:spAutoFit/>
          </a:bodyPr>
          <a:lstStyle/>
          <a:p>
            <a:pPr lvl="0" algn="ctr">
              <a:lnSpc>
                <a:spcPct val="130000"/>
              </a:lnSpc>
            </a:pPr>
            <a:r>
              <a:rPr lang="en-US" sz="8800" b="1">
                <a:ln w="12700">
                  <a:solidFill>
                    <a:schemeClr val="accent3">
                      <a:lumMod val="50000"/>
                    </a:schemeClr>
                  </a:solidFill>
                  <a:prstDash val="solid"/>
                </a:ln>
                <a:pattFill prst="narHorz">
                  <a:fgClr>
                    <a:schemeClr val="accent3"/>
                  </a:fgClr>
                  <a:bgClr>
                    <a:schemeClr val="accent3">
                      <a:lumMod val="40000"/>
                      <a:lumOff val="60000"/>
                    </a:schemeClr>
                  </a:bgClr>
                </a:patt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Truyện cười </a:t>
            </a:r>
            <a:r>
              <a:rPr lang="vi-VN" sz="8800" b="1">
                <a:ln w="12700">
                  <a:solidFill>
                    <a:schemeClr val="accent3">
                      <a:lumMod val="50000"/>
                    </a:schemeClr>
                  </a:solidFill>
                  <a:prstDash val="solid"/>
                </a:ln>
                <a:pattFill prst="narHorz">
                  <a:fgClr>
                    <a:schemeClr val="accent3"/>
                  </a:fgClr>
                  <a:bgClr>
                    <a:schemeClr val="accent3">
                      <a:lumMod val="40000"/>
                      <a:lumOff val="60000"/>
                    </a:schemeClr>
                  </a:bgClr>
                </a:patt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dân gian</a:t>
            </a:r>
            <a:endParaRPr lang="en-GB" sz="8800" b="1">
              <a:ln w="12700">
                <a:solidFill>
                  <a:schemeClr val="accent3">
                    <a:lumMod val="50000"/>
                  </a:schemeClr>
                </a:solidFill>
                <a:prstDash val="solid"/>
              </a:ln>
              <a:pattFill prst="narHorz">
                <a:fgClr>
                  <a:schemeClr val="accent3"/>
                </a:fgClr>
                <a:bgClr>
                  <a:schemeClr val="accent3">
                    <a:lumMod val="40000"/>
                    <a:lumOff val="60000"/>
                  </a:schemeClr>
                </a:bgClr>
              </a:pattFill>
              <a:effectLst>
                <a:outerShdw blurRad="38100" dist="38100" dir="2700000" algn="tl">
                  <a:srgbClr val="000000">
                    <a:alpha val="43137"/>
                  </a:srgbClr>
                </a:outerShdw>
              </a:effectLst>
              <a:ea typeface="Arial" panose="020B0604020202020204" pitchFamily="34" charset="0"/>
            </a:endParaRPr>
          </a:p>
        </p:txBody>
      </p:sp>
    </p:spTree>
    <p:extLst>
      <p:ext uri="{BB962C8B-B14F-4D97-AF65-F5344CB8AC3E}">
        <p14:creationId xmlns:p14="http://schemas.microsoft.com/office/powerpoint/2010/main" val="4225287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7985767" y="1690305"/>
            <a:ext cx="8655585" cy="6992340"/>
            <a:chOff x="0" y="0"/>
            <a:chExt cx="2500622" cy="2020106"/>
          </a:xfrm>
        </p:grpSpPr>
        <p:sp>
          <p:nvSpPr>
            <p:cNvPr id="4" name="Freeform 4"/>
            <p:cNvSpPr/>
            <p:nvPr/>
          </p:nvSpPr>
          <p:spPr>
            <a:xfrm>
              <a:off x="92710" y="106680"/>
              <a:ext cx="2396482" cy="1900726"/>
            </a:xfrm>
            <a:custGeom>
              <a:avLst/>
              <a:gdLst/>
              <a:ahLst/>
              <a:cxnLst/>
              <a:rect l="l" t="t" r="r" b="b"/>
              <a:pathLst>
                <a:path w="2396482" h="1900726">
                  <a:moveTo>
                    <a:pt x="2369812" y="1711496"/>
                  </a:moveTo>
                  <a:cubicBezTo>
                    <a:pt x="2369812" y="1799126"/>
                    <a:pt x="2293612" y="1870246"/>
                    <a:pt x="2212332" y="1870246"/>
                  </a:cubicBezTo>
                  <a:lnTo>
                    <a:pt x="66040" y="1870246"/>
                  </a:lnTo>
                  <a:cubicBezTo>
                    <a:pt x="43180" y="1870246"/>
                    <a:pt x="20320" y="1865166"/>
                    <a:pt x="0" y="1856276"/>
                  </a:cubicBezTo>
                  <a:cubicBezTo>
                    <a:pt x="26670" y="1884216"/>
                    <a:pt x="63500" y="1900726"/>
                    <a:pt x="109401" y="1900726"/>
                  </a:cubicBezTo>
                  <a:lnTo>
                    <a:pt x="2250432" y="1900726"/>
                  </a:lnTo>
                  <a:cubicBezTo>
                    <a:pt x="2330442" y="1900726"/>
                    <a:pt x="2396482" y="1834686"/>
                    <a:pt x="2396482" y="1754676"/>
                  </a:cubicBezTo>
                  <a:lnTo>
                    <a:pt x="2396482" y="95250"/>
                  </a:lnTo>
                  <a:cubicBezTo>
                    <a:pt x="2396482" y="58420"/>
                    <a:pt x="2382512" y="25400"/>
                    <a:pt x="2360922" y="0"/>
                  </a:cubicBezTo>
                  <a:cubicBezTo>
                    <a:pt x="2367272" y="16510"/>
                    <a:pt x="2369812" y="34290"/>
                    <a:pt x="2369812" y="52070"/>
                  </a:cubicBezTo>
                  <a:lnTo>
                    <a:pt x="2369812" y="1711496"/>
                  </a:lnTo>
                  <a:close/>
                </a:path>
              </a:pathLst>
            </a:custGeom>
            <a:solidFill>
              <a:srgbClr val="704430"/>
            </a:solidFill>
          </p:spPr>
        </p:sp>
        <p:sp>
          <p:nvSpPr>
            <p:cNvPr id="5" name="Freeform 5"/>
            <p:cNvSpPr/>
            <p:nvPr/>
          </p:nvSpPr>
          <p:spPr>
            <a:xfrm>
              <a:off x="12700" y="12700"/>
              <a:ext cx="2435852" cy="1951526"/>
            </a:xfrm>
            <a:custGeom>
              <a:avLst/>
              <a:gdLst/>
              <a:ahLst/>
              <a:cxnLst/>
              <a:rect l="l" t="t" r="r" b="b"/>
              <a:pathLst>
                <a:path w="2435852" h="1951526">
                  <a:moveTo>
                    <a:pt x="146050" y="1951526"/>
                  </a:moveTo>
                  <a:lnTo>
                    <a:pt x="2289802" y="1951526"/>
                  </a:lnTo>
                  <a:cubicBezTo>
                    <a:pt x="2369812" y="1951526"/>
                    <a:pt x="2435852" y="1885486"/>
                    <a:pt x="2435852" y="1805476"/>
                  </a:cubicBezTo>
                  <a:lnTo>
                    <a:pt x="2435852" y="146050"/>
                  </a:lnTo>
                  <a:cubicBezTo>
                    <a:pt x="2435852" y="66040"/>
                    <a:pt x="2369812" y="0"/>
                    <a:pt x="2289802" y="0"/>
                  </a:cubicBezTo>
                  <a:lnTo>
                    <a:pt x="146050" y="0"/>
                  </a:lnTo>
                  <a:cubicBezTo>
                    <a:pt x="66040" y="0"/>
                    <a:pt x="0" y="66040"/>
                    <a:pt x="0" y="146050"/>
                  </a:cubicBezTo>
                  <a:lnTo>
                    <a:pt x="0" y="1805476"/>
                  </a:lnTo>
                  <a:cubicBezTo>
                    <a:pt x="0" y="1886756"/>
                    <a:pt x="66040" y="1951526"/>
                    <a:pt x="146050" y="1951526"/>
                  </a:cubicBezTo>
                  <a:close/>
                </a:path>
              </a:pathLst>
            </a:custGeom>
            <a:solidFill>
              <a:srgbClr val="FFF3ED"/>
            </a:solidFill>
          </p:spPr>
        </p:sp>
        <p:sp>
          <p:nvSpPr>
            <p:cNvPr id="6" name="Freeform 6"/>
            <p:cNvSpPr/>
            <p:nvPr/>
          </p:nvSpPr>
          <p:spPr>
            <a:xfrm>
              <a:off x="0" y="0"/>
              <a:ext cx="2500622" cy="2020106"/>
            </a:xfrm>
            <a:custGeom>
              <a:avLst/>
              <a:gdLst/>
              <a:ahLst/>
              <a:cxnLst/>
              <a:rect l="l" t="t" r="r" b="b"/>
              <a:pathLst>
                <a:path w="2500622" h="2020106">
                  <a:moveTo>
                    <a:pt x="2437122" y="74930"/>
                  </a:moveTo>
                  <a:cubicBezTo>
                    <a:pt x="2409182" y="30480"/>
                    <a:pt x="2359652" y="0"/>
                    <a:pt x="2302502" y="0"/>
                  </a:cubicBezTo>
                  <a:lnTo>
                    <a:pt x="158750" y="0"/>
                  </a:lnTo>
                  <a:cubicBezTo>
                    <a:pt x="71120" y="0"/>
                    <a:pt x="0" y="71120"/>
                    <a:pt x="0" y="158750"/>
                  </a:cubicBezTo>
                  <a:lnTo>
                    <a:pt x="0" y="1818176"/>
                  </a:lnTo>
                  <a:cubicBezTo>
                    <a:pt x="0" y="1870246"/>
                    <a:pt x="25400" y="1915966"/>
                    <a:pt x="63500" y="1945176"/>
                  </a:cubicBezTo>
                  <a:cubicBezTo>
                    <a:pt x="91440" y="1989626"/>
                    <a:pt x="140970" y="2020106"/>
                    <a:pt x="204202" y="2020106"/>
                  </a:cubicBezTo>
                  <a:lnTo>
                    <a:pt x="2341872" y="2020106"/>
                  </a:lnTo>
                  <a:cubicBezTo>
                    <a:pt x="2429502" y="2020106"/>
                    <a:pt x="2500622" y="1948986"/>
                    <a:pt x="2500622" y="1861356"/>
                  </a:cubicBezTo>
                  <a:lnTo>
                    <a:pt x="2500622" y="201930"/>
                  </a:lnTo>
                  <a:cubicBezTo>
                    <a:pt x="2500622" y="149860"/>
                    <a:pt x="2475222" y="104140"/>
                    <a:pt x="2437122" y="74930"/>
                  </a:cubicBezTo>
                  <a:close/>
                  <a:moveTo>
                    <a:pt x="12700" y="1818176"/>
                  </a:moveTo>
                  <a:lnTo>
                    <a:pt x="12700" y="158750"/>
                  </a:lnTo>
                  <a:cubicBezTo>
                    <a:pt x="12700" y="78740"/>
                    <a:pt x="78740" y="12700"/>
                    <a:pt x="158750" y="12700"/>
                  </a:cubicBezTo>
                  <a:lnTo>
                    <a:pt x="2302502" y="12700"/>
                  </a:lnTo>
                  <a:cubicBezTo>
                    <a:pt x="2382512" y="12700"/>
                    <a:pt x="2448552" y="78740"/>
                    <a:pt x="2448552" y="158750"/>
                  </a:cubicBezTo>
                  <a:lnTo>
                    <a:pt x="2448552" y="1818176"/>
                  </a:lnTo>
                  <a:cubicBezTo>
                    <a:pt x="2448552" y="1898186"/>
                    <a:pt x="2382512" y="1964226"/>
                    <a:pt x="2302502" y="1964226"/>
                  </a:cubicBezTo>
                  <a:lnTo>
                    <a:pt x="158750" y="1964226"/>
                  </a:lnTo>
                  <a:cubicBezTo>
                    <a:pt x="78740" y="1964226"/>
                    <a:pt x="12700" y="1899456"/>
                    <a:pt x="12700" y="1818176"/>
                  </a:cubicBezTo>
                  <a:close/>
                  <a:moveTo>
                    <a:pt x="2489192" y="1861356"/>
                  </a:moveTo>
                  <a:cubicBezTo>
                    <a:pt x="2489192" y="1941366"/>
                    <a:pt x="2421882" y="2007406"/>
                    <a:pt x="2341872" y="2007406"/>
                  </a:cubicBezTo>
                  <a:lnTo>
                    <a:pt x="204202" y="2007406"/>
                  </a:lnTo>
                  <a:cubicBezTo>
                    <a:pt x="157480" y="2007406"/>
                    <a:pt x="120650" y="1990896"/>
                    <a:pt x="93980" y="1962956"/>
                  </a:cubicBezTo>
                  <a:cubicBezTo>
                    <a:pt x="114300" y="1971846"/>
                    <a:pt x="135890" y="1976926"/>
                    <a:pt x="160020" y="1976926"/>
                  </a:cubicBezTo>
                  <a:lnTo>
                    <a:pt x="2303772" y="1976926"/>
                  </a:lnTo>
                  <a:cubicBezTo>
                    <a:pt x="2391402" y="1976926"/>
                    <a:pt x="2462522" y="1905806"/>
                    <a:pt x="2462522" y="1818176"/>
                  </a:cubicBezTo>
                  <a:lnTo>
                    <a:pt x="2462522" y="158750"/>
                  </a:lnTo>
                  <a:cubicBezTo>
                    <a:pt x="2462522" y="140970"/>
                    <a:pt x="2458712" y="123190"/>
                    <a:pt x="2453632" y="106680"/>
                  </a:cubicBezTo>
                  <a:cubicBezTo>
                    <a:pt x="2475222" y="132080"/>
                    <a:pt x="2489192" y="165100"/>
                    <a:pt x="2489192" y="201930"/>
                  </a:cubicBezTo>
                  <a:lnTo>
                    <a:pt x="2489192" y="1861356"/>
                  </a:lnTo>
                  <a:close/>
                </a:path>
              </a:pathLst>
            </a:custGeom>
            <a:solidFill>
              <a:srgbClr val="704430"/>
            </a:solidFill>
          </p:spPr>
        </p:sp>
      </p:grpSp>
      <p:grpSp>
        <p:nvGrpSpPr>
          <p:cNvPr id="7" name="Group 7"/>
          <p:cNvGrpSpPr/>
          <p:nvPr/>
        </p:nvGrpSpPr>
        <p:grpSpPr>
          <a:xfrm>
            <a:off x="8412980" y="2141691"/>
            <a:ext cx="5733426" cy="823276"/>
            <a:chOff x="0" y="0"/>
            <a:chExt cx="13328645" cy="1913890"/>
          </a:xfrm>
        </p:grpSpPr>
        <p:sp>
          <p:nvSpPr>
            <p:cNvPr id="8" name="Freeform 8"/>
            <p:cNvSpPr/>
            <p:nvPr/>
          </p:nvSpPr>
          <p:spPr>
            <a:xfrm>
              <a:off x="0" y="0"/>
              <a:ext cx="13328645" cy="1913890"/>
            </a:xfrm>
            <a:custGeom>
              <a:avLst/>
              <a:gdLst/>
              <a:ahLst/>
              <a:cxnLst/>
              <a:rect l="l" t="t" r="r" b="b"/>
              <a:pathLst>
                <a:path w="13328645" h="1913890">
                  <a:moveTo>
                    <a:pt x="13328645" y="956945"/>
                  </a:moveTo>
                  <a:cubicBezTo>
                    <a:pt x="13328645" y="1485392"/>
                    <a:pt x="12900274" y="1913890"/>
                    <a:pt x="12371700" y="1913890"/>
                  </a:cubicBezTo>
                  <a:lnTo>
                    <a:pt x="956945" y="1913890"/>
                  </a:lnTo>
                  <a:cubicBezTo>
                    <a:pt x="428371" y="1913890"/>
                    <a:pt x="0" y="1485392"/>
                    <a:pt x="0" y="956945"/>
                  </a:cubicBezTo>
                  <a:cubicBezTo>
                    <a:pt x="0" y="428371"/>
                    <a:pt x="428371" y="0"/>
                    <a:pt x="956945" y="0"/>
                  </a:cubicBezTo>
                  <a:lnTo>
                    <a:pt x="12371700" y="0"/>
                  </a:lnTo>
                  <a:cubicBezTo>
                    <a:pt x="12900147" y="0"/>
                    <a:pt x="13328645" y="428371"/>
                    <a:pt x="13328645" y="956945"/>
                  </a:cubicBezTo>
                  <a:close/>
                </a:path>
              </a:pathLst>
            </a:custGeom>
            <a:solidFill>
              <a:srgbClr val="F8CDA2"/>
            </a:solidFill>
          </p:spPr>
        </p:sp>
      </p:grpSp>
      <p:sp>
        <p:nvSpPr>
          <p:cNvPr id="9" name="AutoShape 9"/>
          <p:cNvSpPr/>
          <p:nvPr/>
        </p:nvSpPr>
        <p:spPr>
          <a:xfrm>
            <a:off x="15555889" y="2337766"/>
            <a:ext cx="450550" cy="0"/>
          </a:xfrm>
          <a:prstGeom prst="line">
            <a:avLst/>
          </a:prstGeom>
          <a:ln w="47625" cap="rnd">
            <a:solidFill>
              <a:srgbClr val="704430"/>
            </a:solidFill>
            <a:prstDash val="solid"/>
            <a:headEnd type="none" w="sm" len="sm"/>
            <a:tailEnd type="none" w="sm" len="sm"/>
          </a:ln>
        </p:spPr>
      </p:sp>
      <p:sp>
        <p:nvSpPr>
          <p:cNvPr id="10" name="AutoShape 10"/>
          <p:cNvSpPr/>
          <p:nvPr/>
        </p:nvSpPr>
        <p:spPr>
          <a:xfrm>
            <a:off x="15555889" y="2529516"/>
            <a:ext cx="450550" cy="0"/>
          </a:xfrm>
          <a:prstGeom prst="line">
            <a:avLst/>
          </a:prstGeom>
          <a:ln w="47625" cap="rnd">
            <a:solidFill>
              <a:srgbClr val="704430"/>
            </a:solidFill>
            <a:prstDash val="solid"/>
            <a:headEnd type="none" w="sm" len="sm"/>
            <a:tailEnd type="none" w="sm" len="sm"/>
          </a:ln>
        </p:spPr>
      </p:sp>
      <p:sp>
        <p:nvSpPr>
          <p:cNvPr id="11" name="AutoShape 11"/>
          <p:cNvSpPr/>
          <p:nvPr/>
        </p:nvSpPr>
        <p:spPr>
          <a:xfrm>
            <a:off x="15555889" y="2721265"/>
            <a:ext cx="450550" cy="0"/>
          </a:xfrm>
          <a:prstGeom prst="line">
            <a:avLst/>
          </a:prstGeom>
          <a:ln w="47625" cap="rnd">
            <a:solidFill>
              <a:srgbClr val="704430"/>
            </a:solidFill>
            <a:prstDash val="solid"/>
            <a:headEnd type="none" w="sm" len="sm"/>
            <a:tailEnd type="none" w="sm" len="sm"/>
          </a:ln>
        </p:spPr>
      </p:sp>
      <p:sp>
        <p:nvSpPr>
          <p:cNvPr id="12" name="Freeform 12"/>
          <p:cNvSpPr/>
          <p:nvPr/>
        </p:nvSpPr>
        <p:spPr>
          <a:xfrm>
            <a:off x="13302388" y="2272887"/>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a:off x="14475404" y="2152301"/>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8855738" y="2272887"/>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9656501" y="2272887"/>
            <a:ext cx="394685" cy="516849"/>
          </a:xfrm>
          <a:custGeom>
            <a:avLst/>
            <a:gdLst/>
            <a:ahLst/>
            <a:cxnLst/>
            <a:rect l="l" t="t" r="r" b="b"/>
            <a:pathLst>
              <a:path w="394685" h="516849">
                <a:moveTo>
                  <a:pt x="0" y="0"/>
                </a:moveTo>
                <a:lnTo>
                  <a:pt x="394685" y="0"/>
                </a:lnTo>
                <a:lnTo>
                  <a:pt x="394685"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6" name="Freeform 16"/>
          <p:cNvSpPr/>
          <p:nvPr/>
        </p:nvSpPr>
        <p:spPr>
          <a:xfrm>
            <a:off x="1381715" y="1907845"/>
            <a:ext cx="4869590" cy="3922233"/>
          </a:xfrm>
          <a:custGeom>
            <a:avLst/>
            <a:gdLst/>
            <a:ahLst/>
            <a:cxnLst/>
            <a:rect l="l" t="t" r="r" b="b"/>
            <a:pathLst>
              <a:path w="4869590" h="3922233">
                <a:moveTo>
                  <a:pt x="0" y="0"/>
                </a:moveTo>
                <a:lnTo>
                  <a:pt x="4869589" y="0"/>
                </a:lnTo>
                <a:lnTo>
                  <a:pt x="4869589" y="3922233"/>
                </a:lnTo>
                <a:lnTo>
                  <a:pt x="0" y="3922233"/>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7" name="AutoShape 17"/>
          <p:cNvSpPr/>
          <p:nvPr/>
        </p:nvSpPr>
        <p:spPr>
          <a:xfrm>
            <a:off x="8014342" y="3331522"/>
            <a:ext cx="8453741" cy="0"/>
          </a:xfrm>
          <a:prstGeom prst="line">
            <a:avLst/>
          </a:prstGeom>
          <a:ln w="47625" cap="flat">
            <a:solidFill>
              <a:srgbClr val="704430"/>
            </a:solidFill>
            <a:prstDash val="solid"/>
            <a:headEnd type="none" w="sm" len="sm"/>
            <a:tailEnd type="none" w="sm" len="sm"/>
          </a:ln>
        </p:spPr>
      </p:sp>
      <p:sp>
        <p:nvSpPr>
          <p:cNvPr id="18" name="Freeform 18"/>
          <p:cNvSpPr/>
          <p:nvPr/>
        </p:nvSpPr>
        <p:spPr>
          <a:xfrm flipH="1">
            <a:off x="2321202" y="4612671"/>
            <a:ext cx="4906285" cy="4201564"/>
          </a:xfrm>
          <a:custGeom>
            <a:avLst/>
            <a:gdLst/>
            <a:ahLst/>
            <a:cxnLst/>
            <a:rect l="l" t="t" r="r" b="b"/>
            <a:pathLst>
              <a:path w="4906285" h="4201564">
                <a:moveTo>
                  <a:pt x="4906285" y="0"/>
                </a:moveTo>
                <a:lnTo>
                  <a:pt x="0" y="0"/>
                </a:lnTo>
                <a:lnTo>
                  <a:pt x="0" y="4201564"/>
                </a:lnTo>
                <a:lnTo>
                  <a:pt x="4906285" y="4201564"/>
                </a:lnTo>
                <a:lnTo>
                  <a:pt x="4906285"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9" name="Rectangle 18"/>
          <p:cNvSpPr/>
          <p:nvPr/>
        </p:nvSpPr>
        <p:spPr>
          <a:xfrm>
            <a:off x="8807301" y="4297936"/>
            <a:ext cx="6898620" cy="219778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lvl="0" algn="just">
              <a:lnSpc>
                <a:spcPct val="130000"/>
              </a:lnSpc>
            </a:pPr>
            <a:r>
              <a:rPr lang="vi-VN" sz="11500" b="1">
                <a:ln w="22225">
                  <a:solidFill>
                    <a:schemeClr val="accent2"/>
                  </a:solidFill>
                  <a:prstDash val="solid"/>
                </a:ln>
                <a:solidFill>
                  <a:srgbClr val="FF0000"/>
                </a:solidFill>
                <a:latin typeface="Times New Roman" panose="02020603050405020304" pitchFamily="18" charset="0"/>
                <a:ea typeface="Calibri" panose="020F0502020204030204" pitchFamily="34" charset="0"/>
                <a:cs typeface="Times New Roman" panose="02020603050405020304" pitchFamily="18" charset="0"/>
              </a:rPr>
              <a:t>Tiếng cười</a:t>
            </a:r>
            <a:endParaRPr lang="en-GB" sz="11500" b="1">
              <a:ln w="22225">
                <a:solidFill>
                  <a:schemeClr val="accent2"/>
                </a:solidFill>
                <a:prstDash val="solid"/>
              </a:ln>
              <a:solidFill>
                <a:srgbClr val="FF0000"/>
              </a:solidFill>
              <a:ea typeface="Arial" panose="020B0604020202020204" pitchFamily="34" charset="0"/>
            </a:endParaRPr>
          </a:p>
        </p:txBody>
      </p:sp>
    </p:spTree>
    <p:extLst>
      <p:ext uri="{BB962C8B-B14F-4D97-AF65-F5344CB8AC3E}">
        <p14:creationId xmlns:p14="http://schemas.microsoft.com/office/powerpoint/2010/main" val="16001909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7985767" y="1690305"/>
            <a:ext cx="8655585" cy="6992340"/>
            <a:chOff x="0" y="0"/>
            <a:chExt cx="2500622" cy="2020106"/>
          </a:xfrm>
        </p:grpSpPr>
        <p:sp>
          <p:nvSpPr>
            <p:cNvPr id="4" name="Freeform 4"/>
            <p:cNvSpPr/>
            <p:nvPr/>
          </p:nvSpPr>
          <p:spPr>
            <a:xfrm>
              <a:off x="92710" y="106680"/>
              <a:ext cx="2396482" cy="1900726"/>
            </a:xfrm>
            <a:custGeom>
              <a:avLst/>
              <a:gdLst/>
              <a:ahLst/>
              <a:cxnLst/>
              <a:rect l="l" t="t" r="r" b="b"/>
              <a:pathLst>
                <a:path w="2396482" h="1900726">
                  <a:moveTo>
                    <a:pt x="2369812" y="1711496"/>
                  </a:moveTo>
                  <a:cubicBezTo>
                    <a:pt x="2369812" y="1799126"/>
                    <a:pt x="2293612" y="1870246"/>
                    <a:pt x="2212332" y="1870246"/>
                  </a:cubicBezTo>
                  <a:lnTo>
                    <a:pt x="66040" y="1870246"/>
                  </a:lnTo>
                  <a:cubicBezTo>
                    <a:pt x="43180" y="1870246"/>
                    <a:pt x="20320" y="1865166"/>
                    <a:pt x="0" y="1856276"/>
                  </a:cubicBezTo>
                  <a:cubicBezTo>
                    <a:pt x="26670" y="1884216"/>
                    <a:pt x="63500" y="1900726"/>
                    <a:pt x="109401" y="1900726"/>
                  </a:cubicBezTo>
                  <a:lnTo>
                    <a:pt x="2250432" y="1900726"/>
                  </a:lnTo>
                  <a:cubicBezTo>
                    <a:pt x="2330442" y="1900726"/>
                    <a:pt x="2396482" y="1834686"/>
                    <a:pt x="2396482" y="1754676"/>
                  </a:cubicBezTo>
                  <a:lnTo>
                    <a:pt x="2396482" y="95250"/>
                  </a:lnTo>
                  <a:cubicBezTo>
                    <a:pt x="2396482" y="58420"/>
                    <a:pt x="2382512" y="25400"/>
                    <a:pt x="2360922" y="0"/>
                  </a:cubicBezTo>
                  <a:cubicBezTo>
                    <a:pt x="2367272" y="16510"/>
                    <a:pt x="2369812" y="34290"/>
                    <a:pt x="2369812" y="52070"/>
                  </a:cubicBezTo>
                  <a:lnTo>
                    <a:pt x="2369812" y="1711496"/>
                  </a:lnTo>
                  <a:close/>
                </a:path>
              </a:pathLst>
            </a:custGeom>
            <a:solidFill>
              <a:srgbClr val="704430"/>
            </a:solidFill>
          </p:spPr>
        </p:sp>
        <p:sp>
          <p:nvSpPr>
            <p:cNvPr id="5" name="Freeform 5"/>
            <p:cNvSpPr/>
            <p:nvPr/>
          </p:nvSpPr>
          <p:spPr>
            <a:xfrm>
              <a:off x="12700" y="12700"/>
              <a:ext cx="2435852" cy="1951526"/>
            </a:xfrm>
            <a:custGeom>
              <a:avLst/>
              <a:gdLst/>
              <a:ahLst/>
              <a:cxnLst/>
              <a:rect l="l" t="t" r="r" b="b"/>
              <a:pathLst>
                <a:path w="2435852" h="1951526">
                  <a:moveTo>
                    <a:pt x="146050" y="1951526"/>
                  </a:moveTo>
                  <a:lnTo>
                    <a:pt x="2289802" y="1951526"/>
                  </a:lnTo>
                  <a:cubicBezTo>
                    <a:pt x="2369812" y="1951526"/>
                    <a:pt x="2435852" y="1885486"/>
                    <a:pt x="2435852" y="1805476"/>
                  </a:cubicBezTo>
                  <a:lnTo>
                    <a:pt x="2435852" y="146050"/>
                  </a:lnTo>
                  <a:cubicBezTo>
                    <a:pt x="2435852" y="66040"/>
                    <a:pt x="2369812" y="0"/>
                    <a:pt x="2289802" y="0"/>
                  </a:cubicBezTo>
                  <a:lnTo>
                    <a:pt x="146050" y="0"/>
                  </a:lnTo>
                  <a:cubicBezTo>
                    <a:pt x="66040" y="0"/>
                    <a:pt x="0" y="66040"/>
                    <a:pt x="0" y="146050"/>
                  </a:cubicBezTo>
                  <a:lnTo>
                    <a:pt x="0" y="1805476"/>
                  </a:lnTo>
                  <a:cubicBezTo>
                    <a:pt x="0" y="1886756"/>
                    <a:pt x="66040" y="1951526"/>
                    <a:pt x="146050" y="1951526"/>
                  </a:cubicBezTo>
                  <a:close/>
                </a:path>
              </a:pathLst>
            </a:custGeom>
            <a:solidFill>
              <a:srgbClr val="FFF3ED"/>
            </a:solidFill>
          </p:spPr>
        </p:sp>
        <p:sp>
          <p:nvSpPr>
            <p:cNvPr id="6" name="Freeform 6"/>
            <p:cNvSpPr/>
            <p:nvPr/>
          </p:nvSpPr>
          <p:spPr>
            <a:xfrm>
              <a:off x="0" y="0"/>
              <a:ext cx="2500622" cy="2020106"/>
            </a:xfrm>
            <a:custGeom>
              <a:avLst/>
              <a:gdLst/>
              <a:ahLst/>
              <a:cxnLst/>
              <a:rect l="l" t="t" r="r" b="b"/>
              <a:pathLst>
                <a:path w="2500622" h="2020106">
                  <a:moveTo>
                    <a:pt x="2437122" y="74930"/>
                  </a:moveTo>
                  <a:cubicBezTo>
                    <a:pt x="2409182" y="30480"/>
                    <a:pt x="2359652" y="0"/>
                    <a:pt x="2302502" y="0"/>
                  </a:cubicBezTo>
                  <a:lnTo>
                    <a:pt x="158750" y="0"/>
                  </a:lnTo>
                  <a:cubicBezTo>
                    <a:pt x="71120" y="0"/>
                    <a:pt x="0" y="71120"/>
                    <a:pt x="0" y="158750"/>
                  </a:cubicBezTo>
                  <a:lnTo>
                    <a:pt x="0" y="1818176"/>
                  </a:lnTo>
                  <a:cubicBezTo>
                    <a:pt x="0" y="1870246"/>
                    <a:pt x="25400" y="1915966"/>
                    <a:pt x="63500" y="1945176"/>
                  </a:cubicBezTo>
                  <a:cubicBezTo>
                    <a:pt x="91440" y="1989626"/>
                    <a:pt x="140970" y="2020106"/>
                    <a:pt x="204202" y="2020106"/>
                  </a:cubicBezTo>
                  <a:lnTo>
                    <a:pt x="2341872" y="2020106"/>
                  </a:lnTo>
                  <a:cubicBezTo>
                    <a:pt x="2429502" y="2020106"/>
                    <a:pt x="2500622" y="1948986"/>
                    <a:pt x="2500622" y="1861356"/>
                  </a:cubicBezTo>
                  <a:lnTo>
                    <a:pt x="2500622" y="201930"/>
                  </a:lnTo>
                  <a:cubicBezTo>
                    <a:pt x="2500622" y="149860"/>
                    <a:pt x="2475222" y="104140"/>
                    <a:pt x="2437122" y="74930"/>
                  </a:cubicBezTo>
                  <a:close/>
                  <a:moveTo>
                    <a:pt x="12700" y="1818176"/>
                  </a:moveTo>
                  <a:lnTo>
                    <a:pt x="12700" y="158750"/>
                  </a:lnTo>
                  <a:cubicBezTo>
                    <a:pt x="12700" y="78740"/>
                    <a:pt x="78740" y="12700"/>
                    <a:pt x="158750" y="12700"/>
                  </a:cubicBezTo>
                  <a:lnTo>
                    <a:pt x="2302502" y="12700"/>
                  </a:lnTo>
                  <a:cubicBezTo>
                    <a:pt x="2382512" y="12700"/>
                    <a:pt x="2448552" y="78740"/>
                    <a:pt x="2448552" y="158750"/>
                  </a:cubicBezTo>
                  <a:lnTo>
                    <a:pt x="2448552" y="1818176"/>
                  </a:lnTo>
                  <a:cubicBezTo>
                    <a:pt x="2448552" y="1898186"/>
                    <a:pt x="2382512" y="1964226"/>
                    <a:pt x="2302502" y="1964226"/>
                  </a:cubicBezTo>
                  <a:lnTo>
                    <a:pt x="158750" y="1964226"/>
                  </a:lnTo>
                  <a:cubicBezTo>
                    <a:pt x="78740" y="1964226"/>
                    <a:pt x="12700" y="1899456"/>
                    <a:pt x="12700" y="1818176"/>
                  </a:cubicBezTo>
                  <a:close/>
                  <a:moveTo>
                    <a:pt x="2489192" y="1861356"/>
                  </a:moveTo>
                  <a:cubicBezTo>
                    <a:pt x="2489192" y="1941366"/>
                    <a:pt x="2421882" y="2007406"/>
                    <a:pt x="2341872" y="2007406"/>
                  </a:cubicBezTo>
                  <a:lnTo>
                    <a:pt x="204202" y="2007406"/>
                  </a:lnTo>
                  <a:cubicBezTo>
                    <a:pt x="157480" y="2007406"/>
                    <a:pt x="120650" y="1990896"/>
                    <a:pt x="93980" y="1962956"/>
                  </a:cubicBezTo>
                  <a:cubicBezTo>
                    <a:pt x="114300" y="1971846"/>
                    <a:pt x="135890" y="1976926"/>
                    <a:pt x="160020" y="1976926"/>
                  </a:cubicBezTo>
                  <a:lnTo>
                    <a:pt x="2303772" y="1976926"/>
                  </a:lnTo>
                  <a:cubicBezTo>
                    <a:pt x="2391402" y="1976926"/>
                    <a:pt x="2462522" y="1905806"/>
                    <a:pt x="2462522" y="1818176"/>
                  </a:cubicBezTo>
                  <a:lnTo>
                    <a:pt x="2462522" y="158750"/>
                  </a:lnTo>
                  <a:cubicBezTo>
                    <a:pt x="2462522" y="140970"/>
                    <a:pt x="2458712" y="123190"/>
                    <a:pt x="2453632" y="106680"/>
                  </a:cubicBezTo>
                  <a:cubicBezTo>
                    <a:pt x="2475222" y="132080"/>
                    <a:pt x="2489192" y="165100"/>
                    <a:pt x="2489192" y="201930"/>
                  </a:cubicBezTo>
                  <a:lnTo>
                    <a:pt x="2489192" y="1861356"/>
                  </a:lnTo>
                  <a:close/>
                </a:path>
              </a:pathLst>
            </a:custGeom>
            <a:solidFill>
              <a:srgbClr val="704430"/>
            </a:solidFill>
          </p:spPr>
        </p:sp>
      </p:grpSp>
      <p:grpSp>
        <p:nvGrpSpPr>
          <p:cNvPr id="7" name="Group 7"/>
          <p:cNvGrpSpPr/>
          <p:nvPr/>
        </p:nvGrpSpPr>
        <p:grpSpPr>
          <a:xfrm>
            <a:off x="8412980" y="2141691"/>
            <a:ext cx="5733426" cy="823276"/>
            <a:chOff x="0" y="0"/>
            <a:chExt cx="13328645" cy="1913890"/>
          </a:xfrm>
        </p:grpSpPr>
        <p:sp>
          <p:nvSpPr>
            <p:cNvPr id="8" name="Freeform 8"/>
            <p:cNvSpPr/>
            <p:nvPr/>
          </p:nvSpPr>
          <p:spPr>
            <a:xfrm>
              <a:off x="0" y="0"/>
              <a:ext cx="13328645" cy="1913890"/>
            </a:xfrm>
            <a:custGeom>
              <a:avLst/>
              <a:gdLst/>
              <a:ahLst/>
              <a:cxnLst/>
              <a:rect l="l" t="t" r="r" b="b"/>
              <a:pathLst>
                <a:path w="13328645" h="1913890">
                  <a:moveTo>
                    <a:pt x="13328645" y="956945"/>
                  </a:moveTo>
                  <a:cubicBezTo>
                    <a:pt x="13328645" y="1485392"/>
                    <a:pt x="12900274" y="1913890"/>
                    <a:pt x="12371700" y="1913890"/>
                  </a:cubicBezTo>
                  <a:lnTo>
                    <a:pt x="956945" y="1913890"/>
                  </a:lnTo>
                  <a:cubicBezTo>
                    <a:pt x="428371" y="1913890"/>
                    <a:pt x="0" y="1485392"/>
                    <a:pt x="0" y="956945"/>
                  </a:cubicBezTo>
                  <a:cubicBezTo>
                    <a:pt x="0" y="428371"/>
                    <a:pt x="428371" y="0"/>
                    <a:pt x="956945" y="0"/>
                  </a:cubicBezTo>
                  <a:lnTo>
                    <a:pt x="12371700" y="0"/>
                  </a:lnTo>
                  <a:cubicBezTo>
                    <a:pt x="12900147" y="0"/>
                    <a:pt x="13328645" y="428371"/>
                    <a:pt x="13328645" y="956945"/>
                  </a:cubicBezTo>
                  <a:close/>
                </a:path>
              </a:pathLst>
            </a:custGeom>
            <a:solidFill>
              <a:srgbClr val="F8CDA2"/>
            </a:solidFill>
          </p:spPr>
        </p:sp>
      </p:grpSp>
      <p:sp>
        <p:nvSpPr>
          <p:cNvPr id="9" name="AutoShape 9"/>
          <p:cNvSpPr/>
          <p:nvPr/>
        </p:nvSpPr>
        <p:spPr>
          <a:xfrm>
            <a:off x="15555889" y="2337766"/>
            <a:ext cx="450550" cy="0"/>
          </a:xfrm>
          <a:prstGeom prst="line">
            <a:avLst/>
          </a:prstGeom>
          <a:ln w="47625" cap="rnd">
            <a:solidFill>
              <a:srgbClr val="704430"/>
            </a:solidFill>
            <a:prstDash val="solid"/>
            <a:headEnd type="none" w="sm" len="sm"/>
            <a:tailEnd type="none" w="sm" len="sm"/>
          </a:ln>
        </p:spPr>
      </p:sp>
      <p:sp>
        <p:nvSpPr>
          <p:cNvPr id="10" name="AutoShape 10"/>
          <p:cNvSpPr/>
          <p:nvPr/>
        </p:nvSpPr>
        <p:spPr>
          <a:xfrm>
            <a:off x="15555889" y="2529516"/>
            <a:ext cx="450550" cy="0"/>
          </a:xfrm>
          <a:prstGeom prst="line">
            <a:avLst/>
          </a:prstGeom>
          <a:ln w="47625" cap="rnd">
            <a:solidFill>
              <a:srgbClr val="704430"/>
            </a:solidFill>
            <a:prstDash val="solid"/>
            <a:headEnd type="none" w="sm" len="sm"/>
            <a:tailEnd type="none" w="sm" len="sm"/>
          </a:ln>
        </p:spPr>
      </p:sp>
      <p:sp>
        <p:nvSpPr>
          <p:cNvPr id="11" name="AutoShape 11"/>
          <p:cNvSpPr/>
          <p:nvPr/>
        </p:nvSpPr>
        <p:spPr>
          <a:xfrm>
            <a:off x="15555889" y="2721265"/>
            <a:ext cx="450550" cy="0"/>
          </a:xfrm>
          <a:prstGeom prst="line">
            <a:avLst/>
          </a:prstGeom>
          <a:ln w="47625" cap="rnd">
            <a:solidFill>
              <a:srgbClr val="704430"/>
            </a:solidFill>
            <a:prstDash val="solid"/>
            <a:headEnd type="none" w="sm" len="sm"/>
            <a:tailEnd type="none" w="sm" len="sm"/>
          </a:ln>
        </p:spPr>
      </p:sp>
      <p:sp>
        <p:nvSpPr>
          <p:cNvPr id="12" name="Freeform 12"/>
          <p:cNvSpPr/>
          <p:nvPr/>
        </p:nvSpPr>
        <p:spPr>
          <a:xfrm>
            <a:off x="13302388" y="2272887"/>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a:off x="14475404" y="2152301"/>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8855738" y="2272887"/>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9656501" y="2272887"/>
            <a:ext cx="394685" cy="516849"/>
          </a:xfrm>
          <a:custGeom>
            <a:avLst/>
            <a:gdLst/>
            <a:ahLst/>
            <a:cxnLst/>
            <a:rect l="l" t="t" r="r" b="b"/>
            <a:pathLst>
              <a:path w="394685" h="516849">
                <a:moveTo>
                  <a:pt x="0" y="0"/>
                </a:moveTo>
                <a:lnTo>
                  <a:pt x="394685" y="0"/>
                </a:lnTo>
                <a:lnTo>
                  <a:pt x="394685"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6" name="Freeform 16"/>
          <p:cNvSpPr/>
          <p:nvPr/>
        </p:nvSpPr>
        <p:spPr>
          <a:xfrm>
            <a:off x="1381715" y="1907845"/>
            <a:ext cx="4869590" cy="3922233"/>
          </a:xfrm>
          <a:custGeom>
            <a:avLst/>
            <a:gdLst/>
            <a:ahLst/>
            <a:cxnLst/>
            <a:rect l="l" t="t" r="r" b="b"/>
            <a:pathLst>
              <a:path w="4869590" h="3922233">
                <a:moveTo>
                  <a:pt x="0" y="0"/>
                </a:moveTo>
                <a:lnTo>
                  <a:pt x="4869589" y="0"/>
                </a:lnTo>
                <a:lnTo>
                  <a:pt x="4869589" y="3922233"/>
                </a:lnTo>
                <a:lnTo>
                  <a:pt x="0" y="3922233"/>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7" name="AutoShape 17"/>
          <p:cNvSpPr/>
          <p:nvPr/>
        </p:nvSpPr>
        <p:spPr>
          <a:xfrm>
            <a:off x="8014342" y="3331522"/>
            <a:ext cx="8453741" cy="0"/>
          </a:xfrm>
          <a:prstGeom prst="line">
            <a:avLst/>
          </a:prstGeom>
          <a:ln w="47625" cap="flat">
            <a:solidFill>
              <a:srgbClr val="704430"/>
            </a:solidFill>
            <a:prstDash val="solid"/>
            <a:headEnd type="none" w="sm" len="sm"/>
            <a:tailEnd type="none" w="sm" len="sm"/>
          </a:ln>
        </p:spPr>
      </p:sp>
      <p:sp>
        <p:nvSpPr>
          <p:cNvPr id="18" name="Freeform 18"/>
          <p:cNvSpPr/>
          <p:nvPr/>
        </p:nvSpPr>
        <p:spPr>
          <a:xfrm flipH="1">
            <a:off x="2321202" y="4612671"/>
            <a:ext cx="4906285" cy="4201564"/>
          </a:xfrm>
          <a:custGeom>
            <a:avLst/>
            <a:gdLst/>
            <a:ahLst/>
            <a:cxnLst/>
            <a:rect l="l" t="t" r="r" b="b"/>
            <a:pathLst>
              <a:path w="4906285" h="4201564">
                <a:moveTo>
                  <a:pt x="4906285" y="0"/>
                </a:moveTo>
                <a:lnTo>
                  <a:pt x="0" y="0"/>
                </a:lnTo>
                <a:lnTo>
                  <a:pt x="0" y="4201564"/>
                </a:lnTo>
                <a:lnTo>
                  <a:pt x="4906285" y="4201564"/>
                </a:lnTo>
                <a:lnTo>
                  <a:pt x="4906285"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9" name="Rectangle 18"/>
          <p:cNvSpPr/>
          <p:nvPr/>
        </p:nvSpPr>
        <p:spPr>
          <a:xfrm>
            <a:off x="8284900" y="3935025"/>
            <a:ext cx="7805342" cy="261885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lvl="0" algn="just">
              <a:lnSpc>
                <a:spcPct val="130000"/>
              </a:lnSpc>
            </a:pPr>
            <a:r>
              <a:rPr lang="en-US" sz="13800" b="1">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Nói khoác</a:t>
            </a:r>
            <a:endParaRPr lang="en-GB" sz="13800">
              <a:solidFill>
                <a:srgbClr val="FF0000"/>
              </a:solidFill>
              <a:effectLst>
                <a:outerShdw blurRad="38100" dist="38100" dir="2700000" algn="tl">
                  <a:srgbClr val="000000">
                    <a:alpha val="43137"/>
                  </a:srgbClr>
                </a:outerShdw>
              </a:effectLst>
              <a:ea typeface="Arial" panose="020B0604020202020204" pitchFamily="34" charset="0"/>
            </a:endParaRPr>
          </a:p>
        </p:txBody>
      </p:sp>
    </p:spTree>
    <p:extLst>
      <p:ext uri="{BB962C8B-B14F-4D97-AF65-F5344CB8AC3E}">
        <p14:creationId xmlns:p14="http://schemas.microsoft.com/office/powerpoint/2010/main" val="41519667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7985767" y="1690305"/>
            <a:ext cx="8655585" cy="6992340"/>
            <a:chOff x="0" y="0"/>
            <a:chExt cx="2500622" cy="2020106"/>
          </a:xfrm>
        </p:grpSpPr>
        <p:sp>
          <p:nvSpPr>
            <p:cNvPr id="4" name="Freeform 4"/>
            <p:cNvSpPr/>
            <p:nvPr/>
          </p:nvSpPr>
          <p:spPr>
            <a:xfrm>
              <a:off x="92710" y="106680"/>
              <a:ext cx="2396482" cy="1900726"/>
            </a:xfrm>
            <a:custGeom>
              <a:avLst/>
              <a:gdLst/>
              <a:ahLst/>
              <a:cxnLst/>
              <a:rect l="l" t="t" r="r" b="b"/>
              <a:pathLst>
                <a:path w="2396482" h="1900726">
                  <a:moveTo>
                    <a:pt x="2369812" y="1711496"/>
                  </a:moveTo>
                  <a:cubicBezTo>
                    <a:pt x="2369812" y="1799126"/>
                    <a:pt x="2293612" y="1870246"/>
                    <a:pt x="2212332" y="1870246"/>
                  </a:cubicBezTo>
                  <a:lnTo>
                    <a:pt x="66040" y="1870246"/>
                  </a:lnTo>
                  <a:cubicBezTo>
                    <a:pt x="43180" y="1870246"/>
                    <a:pt x="20320" y="1865166"/>
                    <a:pt x="0" y="1856276"/>
                  </a:cubicBezTo>
                  <a:cubicBezTo>
                    <a:pt x="26670" y="1884216"/>
                    <a:pt x="63500" y="1900726"/>
                    <a:pt x="109401" y="1900726"/>
                  </a:cubicBezTo>
                  <a:lnTo>
                    <a:pt x="2250432" y="1900726"/>
                  </a:lnTo>
                  <a:cubicBezTo>
                    <a:pt x="2330442" y="1900726"/>
                    <a:pt x="2396482" y="1834686"/>
                    <a:pt x="2396482" y="1754676"/>
                  </a:cubicBezTo>
                  <a:lnTo>
                    <a:pt x="2396482" y="95250"/>
                  </a:lnTo>
                  <a:cubicBezTo>
                    <a:pt x="2396482" y="58420"/>
                    <a:pt x="2382512" y="25400"/>
                    <a:pt x="2360922" y="0"/>
                  </a:cubicBezTo>
                  <a:cubicBezTo>
                    <a:pt x="2367272" y="16510"/>
                    <a:pt x="2369812" y="34290"/>
                    <a:pt x="2369812" y="52070"/>
                  </a:cubicBezTo>
                  <a:lnTo>
                    <a:pt x="2369812" y="1711496"/>
                  </a:lnTo>
                  <a:close/>
                </a:path>
              </a:pathLst>
            </a:custGeom>
            <a:solidFill>
              <a:srgbClr val="704430"/>
            </a:solidFill>
          </p:spPr>
        </p:sp>
        <p:sp>
          <p:nvSpPr>
            <p:cNvPr id="5" name="Freeform 5"/>
            <p:cNvSpPr/>
            <p:nvPr/>
          </p:nvSpPr>
          <p:spPr>
            <a:xfrm>
              <a:off x="12700" y="12700"/>
              <a:ext cx="2435852" cy="1951526"/>
            </a:xfrm>
            <a:custGeom>
              <a:avLst/>
              <a:gdLst/>
              <a:ahLst/>
              <a:cxnLst/>
              <a:rect l="l" t="t" r="r" b="b"/>
              <a:pathLst>
                <a:path w="2435852" h="1951526">
                  <a:moveTo>
                    <a:pt x="146050" y="1951526"/>
                  </a:moveTo>
                  <a:lnTo>
                    <a:pt x="2289802" y="1951526"/>
                  </a:lnTo>
                  <a:cubicBezTo>
                    <a:pt x="2369812" y="1951526"/>
                    <a:pt x="2435852" y="1885486"/>
                    <a:pt x="2435852" y="1805476"/>
                  </a:cubicBezTo>
                  <a:lnTo>
                    <a:pt x="2435852" y="146050"/>
                  </a:lnTo>
                  <a:cubicBezTo>
                    <a:pt x="2435852" y="66040"/>
                    <a:pt x="2369812" y="0"/>
                    <a:pt x="2289802" y="0"/>
                  </a:cubicBezTo>
                  <a:lnTo>
                    <a:pt x="146050" y="0"/>
                  </a:lnTo>
                  <a:cubicBezTo>
                    <a:pt x="66040" y="0"/>
                    <a:pt x="0" y="66040"/>
                    <a:pt x="0" y="146050"/>
                  </a:cubicBezTo>
                  <a:lnTo>
                    <a:pt x="0" y="1805476"/>
                  </a:lnTo>
                  <a:cubicBezTo>
                    <a:pt x="0" y="1886756"/>
                    <a:pt x="66040" y="1951526"/>
                    <a:pt x="146050" y="1951526"/>
                  </a:cubicBezTo>
                  <a:close/>
                </a:path>
              </a:pathLst>
            </a:custGeom>
            <a:solidFill>
              <a:srgbClr val="FFF3ED"/>
            </a:solidFill>
          </p:spPr>
        </p:sp>
        <p:sp>
          <p:nvSpPr>
            <p:cNvPr id="6" name="Freeform 6"/>
            <p:cNvSpPr/>
            <p:nvPr/>
          </p:nvSpPr>
          <p:spPr>
            <a:xfrm>
              <a:off x="0" y="0"/>
              <a:ext cx="2500622" cy="2020106"/>
            </a:xfrm>
            <a:custGeom>
              <a:avLst/>
              <a:gdLst/>
              <a:ahLst/>
              <a:cxnLst/>
              <a:rect l="l" t="t" r="r" b="b"/>
              <a:pathLst>
                <a:path w="2500622" h="2020106">
                  <a:moveTo>
                    <a:pt x="2437122" y="74930"/>
                  </a:moveTo>
                  <a:cubicBezTo>
                    <a:pt x="2409182" y="30480"/>
                    <a:pt x="2359652" y="0"/>
                    <a:pt x="2302502" y="0"/>
                  </a:cubicBezTo>
                  <a:lnTo>
                    <a:pt x="158750" y="0"/>
                  </a:lnTo>
                  <a:cubicBezTo>
                    <a:pt x="71120" y="0"/>
                    <a:pt x="0" y="71120"/>
                    <a:pt x="0" y="158750"/>
                  </a:cubicBezTo>
                  <a:lnTo>
                    <a:pt x="0" y="1818176"/>
                  </a:lnTo>
                  <a:cubicBezTo>
                    <a:pt x="0" y="1870246"/>
                    <a:pt x="25400" y="1915966"/>
                    <a:pt x="63500" y="1945176"/>
                  </a:cubicBezTo>
                  <a:cubicBezTo>
                    <a:pt x="91440" y="1989626"/>
                    <a:pt x="140970" y="2020106"/>
                    <a:pt x="204202" y="2020106"/>
                  </a:cubicBezTo>
                  <a:lnTo>
                    <a:pt x="2341872" y="2020106"/>
                  </a:lnTo>
                  <a:cubicBezTo>
                    <a:pt x="2429502" y="2020106"/>
                    <a:pt x="2500622" y="1948986"/>
                    <a:pt x="2500622" y="1861356"/>
                  </a:cubicBezTo>
                  <a:lnTo>
                    <a:pt x="2500622" y="201930"/>
                  </a:lnTo>
                  <a:cubicBezTo>
                    <a:pt x="2500622" y="149860"/>
                    <a:pt x="2475222" y="104140"/>
                    <a:pt x="2437122" y="74930"/>
                  </a:cubicBezTo>
                  <a:close/>
                  <a:moveTo>
                    <a:pt x="12700" y="1818176"/>
                  </a:moveTo>
                  <a:lnTo>
                    <a:pt x="12700" y="158750"/>
                  </a:lnTo>
                  <a:cubicBezTo>
                    <a:pt x="12700" y="78740"/>
                    <a:pt x="78740" y="12700"/>
                    <a:pt x="158750" y="12700"/>
                  </a:cubicBezTo>
                  <a:lnTo>
                    <a:pt x="2302502" y="12700"/>
                  </a:lnTo>
                  <a:cubicBezTo>
                    <a:pt x="2382512" y="12700"/>
                    <a:pt x="2448552" y="78740"/>
                    <a:pt x="2448552" y="158750"/>
                  </a:cubicBezTo>
                  <a:lnTo>
                    <a:pt x="2448552" y="1818176"/>
                  </a:lnTo>
                  <a:cubicBezTo>
                    <a:pt x="2448552" y="1898186"/>
                    <a:pt x="2382512" y="1964226"/>
                    <a:pt x="2302502" y="1964226"/>
                  </a:cubicBezTo>
                  <a:lnTo>
                    <a:pt x="158750" y="1964226"/>
                  </a:lnTo>
                  <a:cubicBezTo>
                    <a:pt x="78740" y="1964226"/>
                    <a:pt x="12700" y="1899456"/>
                    <a:pt x="12700" y="1818176"/>
                  </a:cubicBezTo>
                  <a:close/>
                  <a:moveTo>
                    <a:pt x="2489192" y="1861356"/>
                  </a:moveTo>
                  <a:cubicBezTo>
                    <a:pt x="2489192" y="1941366"/>
                    <a:pt x="2421882" y="2007406"/>
                    <a:pt x="2341872" y="2007406"/>
                  </a:cubicBezTo>
                  <a:lnTo>
                    <a:pt x="204202" y="2007406"/>
                  </a:lnTo>
                  <a:cubicBezTo>
                    <a:pt x="157480" y="2007406"/>
                    <a:pt x="120650" y="1990896"/>
                    <a:pt x="93980" y="1962956"/>
                  </a:cubicBezTo>
                  <a:cubicBezTo>
                    <a:pt x="114300" y="1971846"/>
                    <a:pt x="135890" y="1976926"/>
                    <a:pt x="160020" y="1976926"/>
                  </a:cubicBezTo>
                  <a:lnTo>
                    <a:pt x="2303772" y="1976926"/>
                  </a:lnTo>
                  <a:cubicBezTo>
                    <a:pt x="2391402" y="1976926"/>
                    <a:pt x="2462522" y="1905806"/>
                    <a:pt x="2462522" y="1818176"/>
                  </a:cubicBezTo>
                  <a:lnTo>
                    <a:pt x="2462522" y="158750"/>
                  </a:lnTo>
                  <a:cubicBezTo>
                    <a:pt x="2462522" y="140970"/>
                    <a:pt x="2458712" y="123190"/>
                    <a:pt x="2453632" y="106680"/>
                  </a:cubicBezTo>
                  <a:cubicBezTo>
                    <a:pt x="2475222" y="132080"/>
                    <a:pt x="2489192" y="165100"/>
                    <a:pt x="2489192" y="201930"/>
                  </a:cubicBezTo>
                  <a:lnTo>
                    <a:pt x="2489192" y="1861356"/>
                  </a:lnTo>
                  <a:close/>
                </a:path>
              </a:pathLst>
            </a:custGeom>
            <a:solidFill>
              <a:srgbClr val="704430"/>
            </a:solidFill>
          </p:spPr>
        </p:sp>
      </p:grpSp>
      <p:grpSp>
        <p:nvGrpSpPr>
          <p:cNvPr id="7" name="Group 7"/>
          <p:cNvGrpSpPr/>
          <p:nvPr/>
        </p:nvGrpSpPr>
        <p:grpSpPr>
          <a:xfrm>
            <a:off x="8412980" y="2141691"/>
            <a:ext cx="5733426" cy="823276"/>
            <a:chOff x="0" y="0"/>
            <a:chExt cx="13328645" cy="1913890"/>
          </a:xfrm>
        </p:grpSpPr>
        <p:sp>
          <p:nvSpPr>
            <p:cNvPr id="8" name="Freeform 8"/>
            <p:cNvSpPr/>
            <p:nvPr/>
          </p:nvSpPr>
          <p:spPr>
            <a:xfrm>
              <a:off x="0" y="0"/>
              <a:ext cx="13328645" cy="1913890"/>
            </a:xfrm>
            <a:custGeom>
              <a:avLst/>
              <a:gdLst/>
              <a:ahLst/>
              <a:cxnLst/>
              <a:rect l="l" t="t" r="r" b="b"/>
              <a:pathLst>
                <a:path w="13328645" h="1913890">
                  <a:moveTo>
                    <a:pt x="13328645" y="956945"/>
                  </a:moveTo>
                  <a:cubicBezTo>
                    <a:pt x="13328645" y="1485392"/>
                    <a:pt x="12900274" y="1913890"/>
                    <a:pt x="12371700" y="1913890"/>
                  </a:cubicBezTo>
                  <a:lnTo>
                    <a:pt x="956945" y="1913890"/>
                  </a:lnTo>
                  <a:cubicBezTo>
                    <a:pt x="428371" y="1913890"/>
                    <a:pt x="0" y="1485392"/>
                    <a:pt x="0" y="956945"/>
                  </a:cubicBezTo>
                  <a:cubicBezTo>
                    <a:pt x="0" y="428371"/>
                    <a:pt x="428371" y="0"/>
                    <a:pt x="956945" y="0"/>
                  </a:cubicBezTo>
                  <a:lnTo>
                    <a:pt x="12371700" y="0"/>
                  </a:lnTo>
                  <a:cubicBezTo>
                    <a:pt x="12900147" y="0"/>
                    <a:pt x="13328645" y="428371"/>
                    <a:pt x="13328645" y="956945"/>
                  </a:cubicBezTo>
                  <a:close/>
                </a:path>
              </a:pathLst>
            </a:custGeom>
            <a:solidFill>
              <a:srgbClr val="F8CDA2"/>
            </a:solidFill>
          </p:spPr>
        </p:sp>
      </p:grpSp>
      <p:sp>
        <p:nvSpPr>
          <p:cNvPr id="9" name="AutoShape 9"/>
          <p:cNvSpPr/>
          <p:nvPr/>
        </p:nvSpPr>
        <p:spPr>
          <a:xfrm>
            <a:off x="15555889" y="2337766"/>
            <a:ext cx="450550" cy="0"/>
          </a:xfrm>
          <a:prstGeom prst="line">
            <a:avLst/>
          </a:prstGeom>
          <a:ln w="47625" cap="rnd">
            <a:solidFill>
              <a:srgbClr val="704430"/>
            </a:solidFill>
            <a:prstDash val="solid"/>
            <a:headEnd type="none" w="sm" len="sm"/>
            <a:tailEnd type="none" w="sm" len="sm"/>
          </a:ln>
        </p:spPr>
      </p:sp>
      <p:sp>
        <p:nvSpPr>
          <p:cNvPr id="10" name="AutoShape 10"/>
          <p:cNvSpPr/>
          <p:nvPr/>
        </p:nvSpPr>
        <p:spPr>
          <a:xfrm>
            <a:off x="15555889" y="2529516"/>
            <a:ext cx="450550" cy="0"/>
          </a:xfrm>
          <a:prstGeom prst="line">
            <a:avLst/>
          </a:prstGeom>
          <a:ln w="47625" cap="rnd">
            <a:solidFill>
              <a:srgbClr val="704430"/>
            </a:solidFill>
            <a:prstDash val="solid"/>
            <a:headEnd type="none" w="sm" len="sm"/>
            <a:tailEnd type="none" w="sm" len="sm"/>
          </a:ln>
        </p:spPr>
      </p:sp>
      <p:sp>
        <p:nvSpPr>
          <p:cNvPr id="11" name="AutoShape 11"/>
          <p:cNvSpPr/>
          <p:nvPr/>
        </p:nvSpPr>
        <p:spPr>
          <a:xfrm>
            <a:off x="15555889" y="2721265"/>
            <a:ext cx="450550" cy="0"/>
          </a:xfrm>
          <a:prstGeom prst="line">
            <a:avLst/>
          </a:prstGeom>
          <a:ln w="47625" cap="rnd">
            <a:solidFill>
              <a:srgbClr val="704430"/>
            </a:solidFill>
            <a:prstDash val="solid"/>
            <a:headEnd type="none" w="sm" len="sm"/>
            <a:tailEnd type="none" w="sm" len="sm"/>
          </a:ln>
        </p:spPr>
      </p:sp>
      <p:sp>
        <p:nvSpPr>
          <p:cNvPr id="12" name="Freeform 12"/>
          <p:cNvSpPr/>
          <p:nvPr/>
        </p:nvSpPr>
        <p:spPr>
          <a:xfrm>
            <a:off x="13302388" y="2272887"/>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a:off x="14475404" y="2152301"/>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8855738" y="2272887"/>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9656501" y="2272887"/>
            <a:ext cx="394685" cy="516849"/>
          </a:xfrm>
          <a:custGeom>
            <a:avLst/>
            <a:gdLst/>
            <a:ahLst/>
            <a:cxnLst/>
            <a:rect l="l" t="t" r="r" b="b"/>
            <a:pathLst>
              <a:path w="394685" h="516849">
                <a:moveTo>
                  <a:pt x="0" y="0"/>
                </a:moveTo>
                <a:lnTo>
                  <a:pt x="394685" y="0"/>
                </a:lnTo>
                <a:lnTo>
                  <a:pt x="394685"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6" name="Freeform 16"/>
          <p:cNvSpPr/>
          <p:nvPr/>
        </p:nvSpPr>
        <p:spPr>
          <a:xfrm>
            <a:off x="1381715" y="1907845"/>
            <a:ext cx="4869590" cy="3922233"/>
          </a:xfrm>
          <a:custGeom>
            <a:avLst/>
            <a:gdLst/>
            <a:ahLst/>
            <a:cxnLst/>
            <a:rect l="l" t="t" r="r" b="b"/>
            <a:pathLst>
              <a:path w="4869590" h="3922233">
                <a:moveTo>
                  <a:pt x="0" y="0"/>
                </a:moveTo>
                <a:lnTo>
                  <a:pt x="4869589" y="0"/>
                </a:lnTo>
                <a:lnTo>
                  <a:pt x="4869589" y="3922233"/>
                </a:lnTo>
                <a:lnTo>
                  <a:pt x="0" y="3922233"/>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7" name="AutoShape 17"/>
          <p:cNvSpPr/>
          <p:nvPr/>
        </p:nvSpPr>
        <p:spPr>
          <a:xfrm>
            <a:off x="8014342" y="3331522"/>
            <a:ext cx="8453741" cy="0"/>
          </a:xfrm>
          <a:prstGeom prst="line">
            <a:avLst/>
          </a:prstGeom>
          <a:ln w="47625" cap="flat">
            <a:solidFill>
              <a:srgbClr val="704430"/>
            </a:solidFill>
            <a:prstDash val="solid"/>
            <a:headEnd type="none" w="sm" len="sm"/>
            <a:tailEnd type="none" w="sm" len="sm"/>
          </a:ln>
        </p:spPr>
      </p:sp>
      <p:sp>
        <p:nvSpPr>
          <p:cNvPr id="18" name="Freeform 18"/>
          <p:cNvSpPr/>
          <p:nvPr/>
        </p:nvSpPr>
        <p:spPr>
          <a:xfrm flipH="1">
            <a:off x="2321202" y="4612671"/>
            <a:ext cx="4906285" cy="4201564"/>
          </a:xfrm>
          <a:custGeom>
            <a:avLst/>
            <a:gdLst/>
            <a:ahLst/>
            <a:cxnLst/>
            <a:rect l="l" t="t" r="r" b="b"/>
            <a:pathLst>
              <a:path w="4906285" h="4201564">
                <a:moveTo>
                  <a:pt x="4906285" y="0"/>
                </a:moveTo>
                <a:lnTo>
                  <a:pt x="0" y="0"/>
                </a:lnTo>
                <a:lnTo>
                  <a:pt x="0" y="4201564"/>
                </a:lnTo>
                <a:lnTo>
                  <a:pt x="4906285" y="4201564"/>
                </a:lnTo>
                <a:lnTo>
                  <a:pt x="4906285"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9" name="Rectangle 18"/>
          <p:cNvSpPr/>
          <p:nvPr/>
        </p:nvSpPr>
        <p:spPr>
          <a:xfrm>
            <a:off x="7992133" y="4237465"/>
            <a:ext cx="8468985" cy="219778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lvl="0" algn="just">
              <a:lnSpc>
                <a:spcPct val="130000"/>
              </a:lnSpc>
            </a:pPr>
            <a:r>
              <a:rPr lang="en-US" sz="115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Anh lính hầu</a:t>
            </a:r>
            <a:endParaRPr lang="en-GB" sz="11500">
              <a:solidFill>
                <a:srgbClr val="FF0000"/>
              </a:solidFill>
              <a:effectLst/>
              <a:ea typeface="Arial" panose="020B0604020202020204" pitchFamily="34" charset="0"/>
            </a:endParaRPr>
          </a:p>
        </p:txBody>
      </p:sp>
    </p:spTree>
    <p:extLst>
      <p:ext uri="{BB962C8B-B14F-4D97-AF65-F5344CB8AC3E}">
        <p14:creationId xmlns:p14="http://schemas.microsoft.com/office/powerpoint/2010/main" val="5194535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732" b="-75732"/>
            </a:stretch>
          </a:blipFill>
        </p:spPr>
      </p:sp>
      <p:grpSp>
        <p:nvGrpSpPr>
          <p:cNvPr id="3" name="Group 3"/>
          <p:cNvGrpSpPr/>
          <p:nvPr/>
        </p:nvGrpSpPr>
        <p:grpSpPr>
          <a:xfrm>
            <a:off x="7985767" y="1690305"/>
            <a:ext cx="8655585" cy="6992340"/>
            <a:chOff x="0" y="0"/>
            <a:chExt cx="2500622" cy="2020106"/>
          </a:xfrm>
        </p:grpSpPr>
        <p:sp>
          <p:nvSpPr>
            <p:cNvPr id="4" name="Freeform 4"/>
            <p:cNvSpPr/>
            <p:nvPr/>
          </p:nvSpPr>
          <p:spPr>
            <a:xfrm>
              <a:off x="92710" y="106680"/>
              <a:ext cx="2396482" cy="1900726"/>
            </a:xfrm>
            <a:custGeom>
              <a:avLst/>
              <a:gdLst/>
              <a:ahLst/>
              <a:cxnLst/>
              <a:rect l="l" t="t" r="r" b="b"/>
              <a:pathLst>
                <a:path w="2396482" h="1900726">
                  <a:moveTo>
                    <a:pt x="2369812" y="1711496"/>
                  </a:moveTo>
                  <a:cubicBezTo>
                    <a:pt x="2369812" y="1799126"/>
                    <a:pt x="2293612" y="1870246"/>
                    <a:pt x="2212332" y="1870246"/>
                  </a:cubicBezTo>
                  <a:lnTo>
                    <a:pt x="66040" y="1870246"/>
                  </a:lnTo>
                  <a:cubicBezTo>
                    <a:pt x="43180" y="1870246"/>
                    <a:pt x="20320" y="1865166"/>
                    <a:pt x="0" y="1856276"/>
                  </a:cubicBezTo>
                  <a:cubicBezTo>
                    <a:pt x="26670" y="1884216"/>
                    <a:pt x="63500" y="1900726"/>
                    <a:pt x="109401" y="1900726"/>
                  </a:cubicBezTo>
                  <a:lnTo>
                    <a:pt x="2250432" y="1900726"/>
                  </a:lnTo>
                  <a:cubicBezTo>
                    <a:pt x="2330442" y="1900726"/>
                    <a:pt x="2396482" y="1834686"/>
                    <a:pt x="2396482" y="1754676"/>
                  </a:cubicBezTo>
                  <a:lnTo>
                    <a:pt x="2396482" y="95250"/>
                  </a:lnTo>
                  <a:cubicBezTo>
                    <a:pt x="2396482" y="58420"/>
                    <a:pt x="2382512" y="25400"/>
                    <a:pt x="2360922" y="0"/>
                  </a:cubicBezTo>
                  <a:cubicBezTo>
                    <a:pt x="2367272" y="16510"/>
                    <a:pt x="2369812" y="34290"/>
                    <a:pt x="2369812" y="52070"/>
                  </a:cubicBezTo>
                  <a:lnTo>
                    <a:pt x="2369812" y="1711496"/>
                  </a:lnTo>
                  <a:close/>
                </a:path>
              </a:pathLst>
            </a:custGeom>
            <a:solidFill>
              <a:srgbClr val="704430"/>
            </a:solidFill>
          </p:spPr>
        </p:sp>
        <p:sp>
          <p:nvSpPr>
            <p:cNvPr id="5" name="Freeform 5"/>
            <p:cNvSpPr/>
            <p:nvPr/>
          </p:nvSpPr>
          <p:spPr>
            <a:xfrm>
              <a:off x="12700" y="12700"/>
              <a:ext cx="2435852" cy="1951526"/>
            </a:xfrm>
            <a:custGeom>
              <a:avLst/>
              <a:gdLst/>
              <a:ahLst/>
              <a:cxnLst/>
              <a:rect l="l" t="t" r="r" b="b"/>
              <a:pathLst>
                <a:path w="2435852" h="1951526">
                  <a:moveTo>
                    <a:pt x="146050" y="1951526"/>
                  </a:moveTo>
                  <a:lnTo>
                    <a:pt x="2289802" y="1951526"/>
                  </a:lnTo>
                  <a:cubicBezTo>
                    <a:pt x="2369812" y="1951526"/>
                    <a:pt x="2435852" y="1885486"/>
                    <a:pt x="2435852" y="1805476"/>
                  </a:cubicBezTo>
                  <a:lnTo>
                    <a:pt x="2435852" y="146050"/>
                  </a:lnTo>
                  <a:cubicBezTo>
                    <a:pt x="2435852" y="66040"/>
                    <a:pt x="2369812" y="0"/>
                    <a:pt x="2289802" y="0"/>
                  </a:cubicBezTo>
                  <a:lnTo>
                    <a:pt x="146050" y="0"/>
                  </a:lnTo>
                  <a:cubicBezTo>
                    <a:pt x="66040" y="0"/>
                    <a:pt x="0" y="66040"/>
                    <a:pt x="0" y="146050"/>
                  </a:cubicBezTo>
                  <a:lnTo>
                    <a:pt x="0" y="1805476"/>
                  </a:lnTo>
                  <a:cubicBezTo>
                    <a:pt x="0" y="1886756"/>
                    <a:pt x="66040" y="1951526"/>
                    <a:pt x="146050" y="1951526"/>
                  </a:cubicBezTo>
                  <a:close/>
                </a:path>
              </a:pathLst>
            </a:custGeom>
            <a:solidFill>
              <a:srgbClr val="FFF3ED"/>
            </a:solidFill>
          </p:spPr>
        </p:sp>
        <p:sp>
          <p:nvSpPr>
            <p:cNvPr id="6" name="Freeform 6"/>
            <p:cNvSpPr/>
            <p:nvPr/>
          </p:nvSpPr>
          <p:spPr>
            <a:xfrm>
              <a:off x="0" y="0"/>
              <a:ext cx="2500622" cy="2020106"/>
            </a:xfrm>
            <a:custGeom>
              <a:avLst/>
              <a:gdLst/>
              <a:ahLst/>
              <a:cxnLst/>
              <a:rect l="l" t="t" r="r" b="b"/>
              <a:pathLst>
                <a:path w="2500622" h="2020106">
                  <a:moveTo>
                    <a:pt x="2437122" y="74930"/>
                  </a:moveTo>
                  <a:cubicBezTo>
                    <a:pt x="2409182" y="30480"/>
                    <a:pt x="2359652" y="0"/>
                    <a:pt x="2302502" y="0"/>
                  </a:cubicBezTo>
                  <a:lnTo>
                    <a:pt x="158750" y="0"/>
                  </a:lnTo>
                  <a:cubicBezTo>
                    <a:pt x="71120" y="0"/>
                    <a:pt x="0" y="71120"/>
                    <a:pt x="0" y="158750"/>
                  </a:cubicBezTo>
                  <a:lnTo>
                    <a:pt x="0" y="1818176"/>
                  </a:lnTo>
                  <a:cubicBezTo>
                    <a:pt x="0" y="1870246"/>
                    <a:pt x="25400" y="1915966"/>
                    <a:pt x="63500" y="1945176"/>
                  </a:cubicBezTo>
                  <a:cubicBezTo>
                    <a:pt x="91440" y="1989626"/>
                    <a:pt x="140970" y="2020106"/>
                    <a:pt x="204202" y="2020106"/>
                  </a:cubicBezTo>
                  <a:lnTo>
                    <a:pt x="2341872" y="2020106"/>
                  </a:lnTo>
                  <a:cubicBezTo>
                    <a:pt x="2429502" y="2020106"/>
                    <a:pt x="2500622" y="1948986"/>
                    <a:pt x="2500622" y="1861356"/>
                  </a:cubicBezTo>
                  <a:lnTo>
                    <a:pt x="2500622" y="201930"/>
                  </a:lnTo>
                  <a:cubicBezTo>
                    <a:pt x="2500622" y="149860"/>
                    <a:pt x="2475222" y="104140"/>
                    <a:pt x="2437122" y="74930"/>
                  </a:cubicBezTo>
                  <a:close/>
                  <a:moveTo>
                    <a:pt x="12700" y="1818176"/>
                  </a:moveTo>
                  <a:lnTo>
                    <a:pt x="12700" y="158750"/>
                  </a:lnTo>
                  <a:cubicBezTo>
                    <a:pt x="12700" y="78740"/>
                    <a:pt x="78740" y="12700"/>
                    <a:pt x="158750" y="12700"/>
                  </a:cubicBezTo>
                  <a:lnTo>
                    <a:pt x="2302502" y="12700"/>
                  </a:lnTo>
                  <a:cubicBezTo>
                    <a:pt x="2382512" y="12700"/>
                    <a:pt x="2448552" y="78740"/>
                    <a:pt x="2448552" y="158750"/>
                  </a:cubicBezTo>
                  <a:lnTo>
                    <a:pt x="2448552" y="1818176"/>
                  </a:lnTo>
                  <a:cubicBezTo>
                    <a:pt x="2448552" y="1898186"/>
                    <a:pt x="2382512" y="1964226"/>
                    <a:pt x="2302502" y="1964226"/>
                  </a:cubicBezTo>
                  <a:lnTo>
                    <a:pt x="158750" y="1964226"/>
                  </a:lnTo>
                  <a:cubicBezTo>
                    <a:pt x="78740" y="1964226"/>
                    <a:pt x="12700" y="1899456"/>
                    <a:pt x="12700" y="1818176"/>
                  </a:cubicBezTo>
                  <a:close/>
                  <a:moveTo>
                    <a:pt x="2489192" y="1861356"/>
                  </a:moveTo>
                  <a:cubicBezTo>
                    <a:pt x="2489192" y="1941366"/>
                    <a:pt x="2421882" y="2007406"/>
                    <a:pt x="2341872" y="2007406"/>
                  </a:cubicBezTo>
                  <a:lnTo>
                    <a:pt x="204202" y="2007406"/>
                  </a:lnTo>
                  <a:cubicBezTo>
                    <a:pt x="157480" y="2007406"/>
                    <a:pt x="120650" y="1990896"/>
                    <a:pt x="93980" y="1962956"/>
                  </a:cubicBezTo>
                  <a:cubicBezTo>
                    <a:pt x="114300" y="1971846"/>
                    <a:pt x="135890" y="1976926"/>
                    <a:pt x="160020" y="1976926"/>
                  </a:cubicBezTo>
                  <a:lnTo>
                    <a:pt x="2303772" y="1976926"/>
                  </a:lnTo>
                  <a:cubicBezTo>
                    <a:pt x="2391402" y="1976926"/>
                    <a:pt x="2462522" y="1905806"/>
                    <a:pt x="2462522" y="1818176"/>
                  </a:cubicBezTo>
                  <a:lnTo>
                    <a:pt x="2462522" y="158750"/>
                  </a:lnTo>
                  <a:cubicBezTo>
                    <a:pt x="2462522" y="140970"/>
                    <a:pt x="2458712" y="123190"/>
                    <a:pt x="2453632" y="106680"/>
                  </a:cubicBezTo>
                  <a:cubicBezTo>
                    <a:pt x="2475222" y="132080"/>
                    <a:pt x="2489192" y="165100"/>
                    <a:pt x="2489192" y="201930"/>
                  </a:cubicBezTo>
                  <a:lnTo>
                    <a:pt x="2489192" y="1861356"/>
                  </a:lnTo>
                  <a:close/>
                </a:path>
              </a:pathLst>
            </a:custGeom>
            <a:solidFill>
              <a:srgbClr val="704430"/>
            </a:solidFill>
          </p:spPr>
        </p:sp>
      </p:grpSp>
      <p:grpSp>
        <p:nvGrpSpPr>
          <p:cNvPr id="7" name="Group 7"/>
          <p:cNvGrpSpPr/>
          <p:nvPr/>
        </p:nvGrpSpPr>
        <p:grpSpPr>
          <a:xfrm>
            <a:off x="8412980" y="2141691"/>
            <a:ext cx="5733426" cy="823276"/>
            <a:chOff x="0" y="0"/>
            <a:chExt cx="13328645" cy="1913890"/>
          </a:xfrm>
        </p:grpSpPr>
        <p:sp>
          <p:nvSpPr>
            <p:cNvPr id="8" name="Freeform 8"/>
            <p:cNvSpPr/>
            <p:nvPr/>
          </p:nvSpPr>
          <p:spPr>
            <a:xfrm>
              <a:off x="0" y="0"/>
              <a:ext cx="13328645" cy="1913890"/>
            </a:xfrm>
            <a:custGeom>
              <a:avLst/>
              <a:gdLst/>
              <a:ahLst/>
              <a:cxnLst/>
              <a:rect l="l" t="t" r="r" b="b"/>
              <a:pathLst>
                <a:path w="13328645" h="1913890">
                  <a:moveTo>
                    <a:pt x="13328645" y="956945"/>
                  </a:moveTo>
                  <a:cubicBezTo>
                    <a:pt x="13328645" y="1485392"/>
                    <a:pt x="12900274" y="1913890"/>
                    <a:pt x="12371700" y="1913890"/>
                  </a:cubicBezTo>
                  <a:lnTo>
                    <a:pt x="956945" y="1913890"/>
                  </a:lnTo>
                  <a:cubicBezTo>
                    <a:pt x="428371" y="1913890"/>
                    <a:pt x="0" y="1485392"/>
                    <a:pt x="0" y="956945"/>
                  </a:cubicBezTo>
                  <a:cubicBezTo>
                    <a:pt x="0" y="428371"/>
                    <a:pt x="428371" y="0"/>
                    <a:pt x="956945" y="0"/>
                  </a:cubicBezTo>
                  <a:lnTo>
                    <a:pt x="12371700" y="0"/>
                  </a:lnTo>
                  <a:cubicBezTo>
                    <a:pt x="12900147" y="0"/>
                    <a:pt x="13328645" y="428371"/>
                    <a:pt x="13328645" y="956945"/>
                  </a:cubicBezTo>
                  <a:close/>
                </a:path>
              </a:pathLst>
            </a:custGeom>
            <a:solidFill>
              <a:srgbClr val="F8CDA2"/>
            </a:solidFill>
          </p:spPr>
        </p:sp>
      </p:grpSp>
      <p:sp>
        <p:nvSpPr>
          <p:cNvPr id="9" name="AutoShape 9"/>
          <p:cNvSpPr/>
          <p:nvPr/>
        </p:nvSpPr>
        <p:spPr>
          <a:xfrm>
            <a:off x="15555889" y="2337766"/>
            <a:ext cx="450550" cy="0"/>
          </a:xfrm>
          <a:prstGeom prst="line">
            <a:avLst/>
          </a:prstGeom>
          <a:ln w="47625" cap="rnd">
            <a:solidFill>
              <a:srgbClr val="704430"/>
            </a:solidFill>
            <a:prstDash val="solid"/>
            <a:headEnd type="none" w="sm" len="sm"/>
            <a:tailEnd type="none" w="sm" len="sm"/>
          </a:ln>
        </p:spPr>
      </p:sp>
      <p:sp>
        <p:nvSpPr>
          <p:cNvPr id="10" name="AutoShape 10"/>
          <p:cNvSpPr/>
          <p:nvPr/>
        </p:nvSpPr>
        <p:spPr>
          <a:xfrm>
            <a:off x="15555889" y="2529516"/>
            <a:ext cx="450550" cy="0"/>
          </a:xfrm>
          <a:prstGeom prst="line">
            <a:avLst/>
          </a:prstGeom>
          <a:ln w="47625" cap="rnd">
            <a:solidFill>
              <a:srgbClr val="704430"/>
            </a:solidFill>
            <a:prstDash val="solid"/>
            <a:headEnd type="none" w="sm" len="sm"/>
            <a:tailEnd type="none" w="sm" len="sm"/>
          </a:ln>
        </p:spPr>
      </p:sp>
      <p:sp>
        <p:nvSpPr>
          <p:cNvPr id="11" name="AutoShape 11"/>
          <p:cNvSpPr/>
          <p:nvPr/>
        </p:nvSpPr>
        <p:spPr>
          <a:xfrm>
            <a:off x="15555889" y="2721265"/>
            <a:ext cx="450550" cy="0"/>
          </a:xfrm>
          <a:prstGeom prst="line">
            <a:avLst/>
          </a:prstGeom>
          <a:ln w="47625" cap="rnd">
            <a:solidFill>
              <a:srgbClr val="704430"/>
            </a:solidFill>
            <a:prstDash val="solid"/>
            <a:headEnd type="none" w="sm" len="sm"/>
            <a:tailEnd type="none" w="sm" len="sm"/>
          </a:ln>
        </p:spPr>
      </p:sp>
      <p:sp>
        <p:nvSpPr>
          <p:cNvPr id="12" name="Freeform 12"/>
          <p:cNvSpPr/>
          <p:nvPr/>
        </p:nvSpPr>
        <p:spPr>
          <a:xfrm>
            <a:off x="13302388" y="2272887"/>
            <a:ext cx="456119" cy="516849"/>
          </a:xfrm>
          <a:custGeom>
            <a:avLst/>
            <a:gdLst/>
            <a:ahLst/>
            <a:cxnLst/>
            <a:rect l="l" t="t" r="r" b="b"/>
            <a:pathLst>
              <a:path w="456119" h="516849">
                <a:moveTo>
                  <a:pt x="0" y="0"/>
                </a:moveTo>
                <a:lnTo>
                  <a:pt x="456119" y="0"/>
                </a:lnTo>
                <a:lnTo>
                  <a:pt x="456119" y="516849"/>
                </a:lnTo>
                <a:lnTo>
                  <a:pt x="0" y="51684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a:off x="14475404" y="2152301"/>
            <a:ext cx="758021" cy="758021"/>
          </a:xfrm>
          <a:custGeom>
            <a:avLst/>
            <a:gdLst/>
            <a:ahLst/>
            <a:cxnLst/>
            <a:rect l="l" t="t" r="r" b="b"/>
            <a:pathLst>
              <a:path w="758021" h="758021">
                <a:moveTo>
                  <a:pt x="0" y="0"/>
                </a:moveTo>
                <a:lnTo>
                  <a:pt x="758021" y="0"/>
                </a:lnTo>
                <a:lnTo>
                  <a:pt x="758021" y="758021"/>
                </a:lnTo>
                <a:lnTo>
                  <a:pt x="0" y="75802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4" name="Freeform 14"/>
          <p:cNvSpPr/>
          <p:nvPr/>
        </p:nvSpPr>
        <p:spPr>
          <a:xfrm>
            <a:off x="8855738" y="2272887"/>
            <a:ext cx="538384" cy="516849"/>
          </a:xfrm>
          <a:custGeom>
            <a:avLst/>
            <a:gdLst/>
            <a:ahLst/>
            <a:cxnLst/>
            <a:rect l="l" t="t" r="r" b="b"/>
            <a:pathLst>
              <a:path w="538384" h="516849">
                <a:moveTo>
                  <a:pt x="0" y="0"/>
                </a:moveTo>
                <a:lnTo>
                  <a:pt x="538384" y="0"/>
                </a:lnTo>
                <a:lnTo>
                  <a:pt x="538384" y="516849"/>
                </a:lnTo>
                <a:lnTo>
                  <a:pt x="0" y="51684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5" name="Freeform 15"/>
          <p:cNvSpPr/>
          <p:nvPr/>
        </p:nvSpPr>
        <p:spPr>
          <a:xfrm>
            <a:off x="9656501" y="2272887"/>
            <a:ext cx="394685" cy="516849"/>
          </a:xfrm>
          <a:custGeom>
            <a:avLst/>
            <a:gdLst/>
            <a:ahLst/>
            <a:cxnLst/>
            <a:rect l="l" t="t" r="r" b="b"/>
            <a:pathLst>
              <a:path w="394685" h="516849">
                <a:moveTo>
                  <a:pt x="0" y="0"/>
                </a:moveTo>
                <a:lnTo>
                  <a:pt x="394685" y="0"/>
                </a:lnTo>
                <a:lnTo>
                  <a:pt x="394685" y="516849"/>
                </a:lnTo>
                <a:lnTo>
                  <a:pt x="0" y="516849"/>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6" name="Freeform 16"/>
          <p:cNvSpPr/>
          <p:nvPr/>
        </p:nvSpPr>
        <p:spPr>
          <a:xfrm>
            <a:off x="1381715" y="1907845"/>
            <a:ext cx="4869590" cy="3922233"/>
          </a:xfrm>
          <a:custGeom>
            <a:avLst/>
            <a:gdLst/>
            <a:ahLst/>
            <a:cxnLst/>
            <a:rect l="l" t="t" r="r" b="b"/>
            <a:pathLst>
              <a:path w="4869590" h="3922233">
                <a:moveTo>
                  <a:pt x="0" y="0"/>
                </a:moveTo>
                <a:lnTo>
                  <a:pt x="4869589" y="0"/>
                </a:lnTo>
                <a:lnTo>
                  <a:pt x="4869589" y="3922233"/>
                </a:lnTo>
                <a:lnTo>
                  <a:pt x="0" y="3922233"/>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7" name="AutoShape 17"/>
          <p:cNvSpPr/>
          <p:nvPr/>
        </p:nvSpPr>
        <p:spPr>
          <a:xfrm>
            <a:off x="8014342" y="3331522"/>
            <a:ext cx="8453741" cy="0"/>
          </a:xfrm>
          <a:prstGeom prst="line">
            <a:avLst/>
          </a:prstGeom>
          <a:ln w="47625" cap="flat">
            <a:solidFill>
              <a:srgbClr val="704430"/>
            </a:solidFill>
            <a:prstDash val="solid"/>
            <a:headEnd type="none" w="sm" len="sm"/>
            <a:tailEnd type="none" w="sm" len="sm"/>
          </a:ln>
        </p:spPr>
      </p:sp>
      <p:sp>
        <p:nvSpPr>
          <p:cNvPr id="18" name="Freeform 18"/>
          <p:cNvSpPr/>
          <p:nvPr/>
        </p:nvSpPr>
        <p:spPr>
          <a:xfrm flipH="1">
            <a:off x="2321202" y="4612671"/>
            <a:ext cx="4906285" cy="4201564"/>
          </a:xfrm>
          <a:custGeom>
            <a:avLst/>
            <a:gdLst/>
            <a:ahLst/>
            <a:cxnLst/>
            <a:rect l="l" t="t" r="r" b="b"/>
            <a:pathLst>
              <a:path w="4906285" h="4201564">
                <a:moveTo>
                  <a:pt x="4906285" y="0"/>
                </a:moveTo>
                <a:lnTo>
                  <a:pt x="0" y="0"/>
                </a:lnTo>
                <a:lnTo>
                  <a:pt x="0" y="4201564"/>
                </a:lnTo>
                <a:lnTo>
                  <a:pt x="4906285" y="4201564"/>
                </a:lnTo>
                <a:lnTo>
                  <a:pt x="4906285"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9" name="Rectangle 18"/>
          <p:cNvSpPr/>
          <p:nvPr/>
        </p:nvSpPr>
        <p:spPr>
          <a:xfrm>
            <a:off x="8572507" y="4241128"/>
            <a:ext cx="7710765" cy="221599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en-US" sz="13800" b="1">
                <a:solidFill>
                  <a:srgbClr val="FF0000"/>
                </a:solidFill>
                <a:latin typeface="Times New Roman" panose="02020603050405020304" pitchFamily="18" charset="0"/>
                <a:ea typeface="Calibri" panose="020F0502020204030204" pitchFamily="34" charset="0"/>
              </a:rPr>
              <a:t>Ông quan</a:t>
            </a:r>
            <a:endParaRPr lang="en-GB" sz="13800">
              <a:solidFill>
                <a:srgbClr val="FF0000"/>
              </a:solidFill>
            </a:endParaRPr>
          </a:p>
        </p:txBody>
      </p:sp>
    </p:spTree>
    <p:extLst>
      <p:ext uri="{BB962C8B-B14F-4D97-AF65-F5344CB8AC3E}">
        <p14:creationId xmlns:p14="http://schemas.microsoft.com/office/powerpoint/2010/main" val="10618634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1501</Words>
  <Application>Microsoft Office PowerPoint</Application>
  <PresentationFormat>Custom</PresentationFormat>
  <Paragraphs>164</Paragraphs>
  <Slides>45</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45</vt:i4>
      </vt:variant>
    </vt:vector>
  </HeadingPairs>
  <TitlesOfParts>
    <vt:vector size="54" baseType="lpstr">
      <vt:lpstr>Arial</vt:lpstr>
      <vt:lpstr>Calibri</vt:lpstr>
      <vt:lpstr>Impact</vt:lpstr>
      <vt:lpstr>Marykate</vt:lpstr>
      <vt:lpstr>MS Mincho</vt:lpstr>
      <vt:lpstr>Nunito</vt:lpstr>
      <vt:lpstr>Times New Roman</vt:lpstr>
      <vt:lpstr>Office Theme</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Flower Illustration Today's Group Activity Presentation</dc:title>
  <cp:lastModifiedBy>asus PC</cp:lastModifiedBy>
  <cp:revision>68</cp:revision>
  <dcterms:created xsi:type="dcterms:W3CDTF">2006-08-16T00:00:00Z</dcterms:created>
  <dcterms:modified xsi:type="dcterms:W3CDTF">2023-09-20T15:40:37Z</dcterms:modified>
  <dc:identifier>DAFsjsKcvNQ</dc:identifier>
</cp:coreProperties>
</file>