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07" r:id="rId3"/>
    <p:sldId id="308" r:id="rId5"/>
    <p:sldId id="309" r:id="rId6"/>
    <p:sldId id="279" r:id="rId7"/>
    <p:sldId id="310" r:id="rId8"/>
    <p:sldId id="311" r:id="rId9"/>
    <p:sldId id="260" r:id="rId10"/>
    <p:sldId id="257" r:id="rId11"/>
    <p:sldId id="304" r:id="rId12"/>
    <p:sldId id="299" r:id="rId13"/>
    <p:sldId id="259" r:id="rId14"/>
    <p:sldId id="312" r:id="rId15"/>
    <p:sldId id="313" r:id="rId16"/>
    <p:sldId id="314" r:id="rId17"/>
    <p:sldId id="282" r:id="rId18"/>
    <p:sldId id="274" r:id="rId19"/>
    <p:sldId id="265" r:id="rId20"/>
    <p:sldId id="296" r:id="rId21"/>
    <p:sldId id="305" r:id="rId22"/>
    <p:sldId id="264" r:id="rId23"/>
    <p:sldId id="294" r:id="rId24"/>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38" userDrawn="1">
          <p15:clr>
            <a:srgbClr val="A4A3A4"/>
          </p15:clr>
        </p15:guide>
        <p15:guide id="2" pos="4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5B3E"/>
    <a:srgbClr val="F29A5B"/>
    <a:srgbClr val="C8D85B"/>
    <a:srgbClr val="B09277"/>
    <a:srgbClr val="B09278"/>
    <a:srgbClr val="A6C0A4"/>
    <a:srgbClr val="F7E3AD"/>
    <a:srgbClr val="85AA84"/>
    <a:srgbClr val="A5C0A4"/>
    <a:srgbClr val="F089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80" autoAdjust="0"/>
    <p:restoredTop sz="94414" autoAdjust="0"/>
  </p:normalViewPr>
  <p:slideViewPr>
    <p:cSldViewPr snapToGrid="0" showGuides="1">
      <p:cViewPr varScale="1">
        <p:scale>
          <a:sx n="66" d="100"/>
          <a:sy n="66" d="100"/>
        </p:scale>
        <p:origin x="720" y="44"/>
      </p:cViewPr>
      <p:guideLst>
        <p:guide orient="horz" pos="3838"/>
        <p:guide pos="461"/>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tags" Target="tags/tag47.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83068A-753F-47ED-95DE-D06E5578E57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DF164E-D685-493E-AF07-0CE742DE1FD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3E26BC15-B161-4C75-9B3A-128C91250747}"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8B4E113-1DE2-475C-BE03-FB3C5943303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12.xml"/><Relationship Id="rId7" Type="http://schemas.openxmlformats.org/officeDocument/2006/relationships/themeOverride" Target="../theme/themeOverride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microsoft.com/office/2007/relationships/hdphoto" Target="../media/image5.wdp"/><Relationship Id="rId2" Type="http://schemas.openxmlformats.org/officeDocument/2006/relationships/image" Target="../media/image4.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microsoft.com/office/2007/relationships/hdphoto" Target="../media/image17.wdp"/><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9" Type="http://schemas.openxmlformats.org/officeDocument/2006/relationships/notesSlide" Target="../notesSlides/notesSlide11.xml"/><Relationship Id="rId8" Type="http://schemas.openxmlformats.org/officeDocument/2006/relationships/slideLayout" Target="../slideLayouts/slideLayout1.xml"/><Relationship Id="rId7" Type="http://schemas.openxmlformats.org/officeDocument/2006/relationships/themeOverride" Target="../theme/themeOverride9.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image17.wdp"/><Relationship Id="rId3" Type="http://schemas.openxmlformats.org/officeDocument/2006/relationships/image" Target="../media/image16.png"/><Relationship Id="rId2" Type="http://schemas.openxmlformats.org/officeDocument/2006/relationships/image" Target="../media/image20.png"/><Relationship Id="rId1" Type="http://schemas.openxmlformats.org/officeDocument/2006/relationships/image" Target="../media/image19.pn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1.xml"/><Relationship Id="rId4" Type="http://schemas.openxmlformats.org/officeDocument/2006/relationships/themeOverride" Target="../theme/themeOverride10.xml"/><Relationship Id="rId3" Type="http://schemas.microsoft.com/office/2007/relationships/hdphoto" Target="../media/image17.wdp"/><Relationship Id="rId2" Type="http://schemas.openxmlformats.org/officeDocument/2006/relationships/image" Target="../media/image16.png"/><Relationship Id="rId1" Type="http://schemas.openxmlformats.org/officeDocument/2006/relationships/image" Target="../media/image23.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1.xml"/><Relationship Id="rId4" Type="http://schemas.openxmlformats.org/officeDocument/2006/relationships/themeOverride" Target="../theme/themeOverride11.xml"/><Relationship Id="rId3" Type="http://schemas.microsoft.com/office/2007/relationships/hdphoto" Target="../media/image17.wdp"/><Relationship Id="rId2" Type="http://schemas.openxmlformats.org/officeDocument/2006/relationships/image" Target="../media/image16.png"/><Relationship Id="rId1" Type="http://schemas.openxmlformats.org/officeDocument/2006/relationships/image" Target="../media/image23.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1.xml"/><Relationship Id="rId4" Type="http://schemas.openxmlformats.org/officeDocument/2006/relationships/themeOverride" Target="../theme/themeOverride12.xml"/><Relationship Id="rId3" Type="http://schemas.microsoft.com/office/2007/relationships/hdphoto" Target="../media/image17.wdp"/><Relationship Id="rId2" Type="http://schemas.openxmlformats.org/officeDocument/2006/relationships/image" Target="../media/image16.png"/><Relationship Id="rId1" Type="http://schemas.openxmlformats.org/officeDocument/2006/relationships/image" Target="../media/image23.png"/></Relationships>
</file>

<file path=ppt/slides/_rels/slide15.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tags" Target="../tags/tag29.xml"/><Relationship Id="rId16" Type="http://schemas.openxmlformats.org/officeDocument/2006/relationships/notesSlide" Target="../notesSlides/notesSlide15.xml"/><Relationship Id="rId15" Type="http://schemas.openxmlformats.org/officeDocument/2006/relationships/slideLayout" Target="../slideLayouts/slideLayout1.xml"/><Relationship Id="rId14" Type="http://schemas.openxmlformats.org/officeDocument/2006/relationships/themeOverride" Target="../theme/themeOverride13.xml"/><Relationship Id="rId13" Type="http://schemas.openxmlformats.org/officeDocument/2006/relationships/tags" Target="../tags/tag38.xml"/><Relationship Id="rId12" Type="http://schemas.microsoft.com/office/2007/relationships/hdphoto" Target="../media/image17.wdp"/><Relationship Id="rId11" Type="http://schemas.openxmlformats.org/officeDocument/2006/relationships/image" Target="../media/image16.png"/><Relationship Id="rId10" Type="http://schemas.openxmlformats.org/officeDocument/2006/relationships/tags" Target="../tags/tag37.xml"/><Relationship Id="rId1" Type="http://schemas.openxmlformats.org/officeDocument/2006/relationships/tags" Target="../tags/tag28.xml"/></Relationships>
</file>

<file path=ppt/slides/_rels/slide16.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image" Target="../media/image24.png"/><Relationship Id="rId7" Type="http://schemas.openxmlformats.org/officeDocument/2006/relationships/tags" Target="../tags/tag45.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4" Type="http://schemas.openxmlformats.org/officeDocument/2006/relationships/notesSlide" Target="../notesSlides/notesSlide16.xml"/><Relationship Id="rId13" Type="http://schemas.openxmlformats.org/officeDocument/2006/relationships/slideLayout" Target="../slideLayouts/slideLayout1.xml"/><Relationship Id="rId12" Type="http://schemas.openxmlformats.org/officeDocument/2006/relationships/themeOverride" Target="../theme/themeOverride14.xml"/><Relationship Id="rId11" Type="http://schemas.openxmlformats.org/officeDocument/2006/relationships/tags" Target="../tags/tag46.xml"/><Relationship Id="rId10" Type="http://schemas.microsoft.com/office/2007/relationships/hdphoto" Target="../media/image17.wdp"/><Relationship Id="rId1" Type="http://schemas.openxmlformats.org/officeDocument/2006/relationships/tags" Target="../tags/tag39.xml"/></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xml"/><Relationship Id="rId3" Type="http://schemas.openxmlformats.org/officeDocument/2006/relationships/themeOverride" Target="../theme/themeOverride15.xml"/><Relationship Id="rId2" Type="http://schemas.microsoft.com/office/2007/relationships/hdphoto" Target="../media/image17.wdp"/><Relationship Id="rId1" Type="http://schemas.openxmlformats.org/officeDocument/2006/relationships/image" Target="../media/image16.png"/></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1.xml"/><Relationship Id="rId4" Type="http://schemas.openxmlformats.org/officeDocument/2006/relationships/themeOverride" Target="../theme/themeOverride16.xml"/><Relationship Id="rId3" Type="http://schemas.microsoft.com/office/2007/relationships/hdphoto" Target="../media/image17.wdp"/><Relationship Id="rId2" Type="http://schemas.openxmlformats.org/officeDocument/2006/relationships/image" Target="../media/image16.png"/><Relationship Id="rId1" Type="http://schemas.openxmlformats.org/officeDocument/2006/relationships/image" Target="../media/image23.png"/></Relationships>
</file>

<file path=ppt/slides/_rels/slide19.xml.rels><?xml version="1.0" encoding="UTF-8" standalone="yes"?>
<Relationships xmlns="http://schemas.openxmlformats.org/package/2006/relationships"><Relationship Id="rId7" Type="http://schemas.openxmlformats.org/officeDocument/2006/relationships/notesSlide" Target="../notesSlides/notesSlide19.xml"/><Relationship Id="rId6" Type="http://schemas.openxmlformats.org/officeDocument/2006/relationships/slideLayout" Target="../slideLayouts/slideLayout2.xml"/><Relationship Id="rId5" Type="http://schemas.openxmlformats.org/officeDocument/2006/relationships/themeOverride" Target="../theme/themeOverride17.xml"/><Relationship Id="rId4" Type="http://schemas.openxmlformats.org/officeDocument/2006/relationships/image" Target="../media/image6.png"/><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image" Target="../media/image9.png"/></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themeOverride" Target="../theme/themeOverride2.xml"/><Relationship Id="rId4" Type="http://schemas.openxmlformats.org/officeDocument/2006/relationships/image" Target="../media/image6.png"/><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image" Target="../media/image9.png"/></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1.xml"/><Relationship Id="rId4" Type="http://schemas.openxmlformats.org/officeDocument/2006/relationships/themeOverride" Target="../theme/themeOverride18.xml"/><Relationship Id="rId3" Type="http://schemas.openxmlformats.org/officeDocument/2006/relationships/image" Target="../media/image19.png"/><Relationship Id="rId2" Type="http://schemas.microsoft.com/office/2007/relationships/hdphoto" Target="../media/image17.wdp"/><Relationship Id="rId1" Type="http://schemas.openxmlformats.org/officeDocument/2006/relationships/image" Target="../media/image16.png"/></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21.xml"/><Relationship Id="rId6" Type="http://schemas.openxmlformats.org/officeDocument/2006/relationships/slideLayout" Target="../slideLayouts/slideLayout3.xml"/><Relationship Id="rId5" Type="http://schemas.openxmlformats.org/officeDocument/2006/relationships/themeOverride" Target="../theme/themeOverride19.xml"/><Relationship Id="rId4" Type="http://schemas.openxmlformats.org/officeDocument/2006/relationships/image" Target="../media/image6.png"/><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image" Target="../media/image9.png"/></Relationships>
</file>

<file path=ppt/slides/_rels/slide3.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image" Target="../media/image12.png"/><Relationship Id="rId3" Type="http://schemas.openxmlformats.org/officeDocument/2006/relationships/tags" Target="../tags/tag3.xml"/><Relationship Id="rId2" Type="http://schemas.openxmlformats.org/officeDocument/2006/relationships/tags" Target="../tags/tag2.xml"/><Relationship Id="rId18" Type="http://schemas.openxmlformats.org/officeDocument/2006/relationships/notesSlide" Target="../notesSlides/notesSlide3.xml"/><Relationship Id="rId17" Type="http://schemas.openxmlformats.org/officeDocument/2006/relationships/slideLayout" Target="../slideLayouts/slideLayout1.xml"/><Relationship Id="rId16" Type="http://schemas.openxmlformats.org/officeDocument/2006/relationships/tags" Target="../tags/tag10.xml"/><Relationship Id="rId15" Type="http://schemas.microsoft.com/office/2007/relationships/hdphoto" Target="../media/image17.wdp"/><Relationship Id="rId14" Type="http://schemas.openxmlformats.org/officeDocument/2006/relationships/image" Target="../media/image16.png"/><Relationship Id="rId13" Type="http://schemas.openxmlformats.org/officeDocument/2006/relationships/image" Target="../media/image15.png"/><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1.xml"/><Relationship Id="rId5" Type="http://schemas.openxmlformats.org/officeDocument/2006/relationships/themeOverride" Target="../theme/themeOverride3.xml"/><Relationship Id="rId4" Type="http://schemas.openxmlformats.org/officeDocument/2006/relationships/tags" Target="../tags/tag11.xml"/><Relationship Id="rId3" Type="http://schemas.openxmlformats.org/officeDocument/2006/relationships/image" Target="../media/image14.png"/><Relationship Id="rId2" Type="http://schemas.microsoft.com/office/2007/relationships/hdphoto" Target="../media/image17.wdp"/><Relationship Id="rId1" Type="http://schemas.openxmlformats.org/officeDocument/2006/relationships/image" Target="../media/image16.pn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themeOverride" Target="../theme/themeOverride4.xml"/><Relationship Id="rId4" Type="http://schemas.openxmlformats.org/officeDocument/2006/relationships/image" Target="../media/image6.png"/><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2" Type="http://schemas.openxmlformats.org/officeDocument/2006/relationships/notesSlide" Target="../notesSlides/notesSlide6.xml"/><Relationship Id="rId21" Type="http://schemas.openxmlformats.org/officeDocument/2006/relationships/slideLayout" Target="../slideLayouts/slideLayout1.xml"/><Relationship Id="rId20" Type="http://schemas.openxmlformats.org/officeDocument/2006/relationships/themeOverride" Target="../theme/themeOverride5.xml"/><Relationship Id="rId2" Type="http://schemas.openxmlformats.org/officeDocument/2006/relationships/image" Target="../media/image18.png"/><Relationship Id="rId19" Type="http://schemas.microsoft.com/office/2007/relationships/hdphoto" Target="../media/image17.wdp"/><Relationship Id="rId18" Type="http://schemas.openxmlformats.org/officeDocument/2006/relationships/image" Target="../media/image16.png"/><Relationship Id="rId17" Type="http://schemas.openxmlformats.org/officeDocument/2006/relationships/tags" Target="../tags/tag27.xml"/><Relationship Id="rId16" Type="http://schemas.openxmlformats.org/officeDocument/2006/relationships/tags" Target="../tags/tag26.xml"/><Relationship Id="rId15" Type="http://schemas.openxmlformats.org/officeDocument/2006/relationships/tags" Target="../tags/tag25.xml"/><Relationship Id="rId14" Type="http://schemas.openxmlformats.org/officeDocument/2006/relationships/tags" Target="../tags/tag24.xml"/><Relationship Id="rId13" Type="http://schemas.openxmlformats.org/officeDocument/2006/relationships/tags" Target="../tags/tag23.xml"/><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tags" Target="../tags/tag12.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xml"/><Relationship Id="rId3" Type="http://schemas.openxmlformats.org/officeDocument/2006/relationships/themeOverride" Target="../theme/themeOverride6.xml"/><Relationship Id="rId2" Type="http://schemas.microsoft.com/office/2007/relationships/hdphoto" Target="../media/image17.wdp"/><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hemeOverride" Target="../theme/themeOverride7.xml"/><Relationship Id="rId3" Type="http://schemas.openxmlformats.org/officeDocument/2006/relationships/image" Target="../media/image6.png"/><Relationship Id="rId2" Type="http://schemas.microsoft.com/office/2007/relationships/hdphoto" Target="../media/image5.wdp"/><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2.xml"/><Relationship Id="rId5" Type="http://schemas.openxmlformats.org/officeDocument/2006/relationships/themeOverride" Target="../theme/themeOverride8.xml"/><Relationship Id="rId4" Type="http://schemas.openxmlformats.org/officeDocument/2006/relationships/image" Target="../media/image6.png"/><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22" name="图片 21"/>
          <p:cNvPicPr>
            <a:picLocks noChangeAspect="1"/>
          </p:cNvPicPr>
          <p:nvPr/>
        </p:nvPicPr>
        <p:blipFill>
          <a:blip r:embed="rId2">
            <a:extLst>
              <a:ext uri="{BEBA8EAE-BF5A-486C-A8C5-ECC9F3942E4B}">
                <a14:imgProps xmlns:a14="http://schemas.microsoft.com/office/drawing/2010/main">
                  <a14:imgLayer r:embed="rId3">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Removal>
                    </a14:imgEffect>
                  </a14:imgLayer>
                </a14:imgProps>
              </a:ext>
              <a:ext uri="{28A0092B-C50C-407E-A947-70E740481C1C}">
                <a14:useLocalDpi xmlns:a14="http://schemas.microsoft.com/office/drawing/2010/main" val="0"/>
              </a:ext>
            </a:extLst>
          </a:blip>
          <a:stretch>
            <a:fillRect/>
          </a:stretch>
        </p:blipFill>
        <p:spPr>
          <a:xfrm>
            <a:off x="-269198" y="-145144"/>
            <a:ext cx="4535365" cy="6858000"/>
          </a:xfrm>
          <a:prstGeom prst="rect">
            <a:avLst/>
          </a:prstGeom>
        </p:spPr>
      </p:pic>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r="93467" b="46605"/>
          <a:stretch>
            <a:fillRect/>
          </a:stretch>
        </p:blipFill>
        <p:spPr>
          <a:xfrm>
            <a:off x="-1" y="917359"/>
            <a:ext cx="786074" cy="2682184"/>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872857"/>
            <a:ext cx="12192000" cy="3980688"/>
          </a:xfrm>
          <a:prstGeom prst="rect">
            <a:avLst/>
          </a:prstGeom>
        </p:spPr>
      </p:pic>
      <p:pic>
        <p:nvPicPr>
          <p:cNvPr id="2"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06888" y="4680152"/>
            <a:ext cx="6413548" cy="1549970"/>
          </a:xfrm>
          <a:prstGeom prst="rect">
            <a:avLst/>
          </a:prstGeom>
        </p:spPr>
      </p:pic>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l="53606" t="-1143" r="26891" b="81649"/>
          <a:stretch>
            <a:fillRect/>
          </a:stretch>
        </p:blipFill>
        <p:spPr>
          <a:xfrm>
            <a:off x="9418174" y="-61878"/>
            <a:ext cx="2346661" cy="979237"/>
          </a:xfrm>
          <a:prstGeom prst="rect">
            <a:avLst/>
          </a:prstGeom>
        </p:spPr>
      </p:pic>
      <p:sp>
        <p:nvSpPr>
          <p:cNvPr id="3" name="Rectangle 2"/>
          <p:cNvSpPr/>
          <p:nvPr/>
        </p:nvSpPr>
        <p:spPr>
          <a:xfrm>
            <a:off x="3840480" y="852822"/>
            <a:ext cx="6203695" cy="4338320"/>
          </a:xfrm>
          <a:prstGeom prst="rect">
            <a:avLst/>
          </a:prstGeom>
        </p:spPr>
        <p:txBody>
          <a:bodyPr wrap="square">
            <a:spAutoFit/>
          </a:bodyPr>
          <a:lstStyle/>
          <a:p>
            <a:pPr algn="ctr">
              <a:lnSpc>
                <a:spcPct val="115000"/>
              </a:lnSpc>
              <a:spcAft>
                <a:spcPts val="0"/>
              </a:spcAft>
            </a:pPr>
            <a:r>
              <a:rPr lang="en-US" altLang="vi-VN" sz="40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TIẾT 71: </a:t>
            </a:r>
            <a:r>
              <a:rPr lang="vi-VN" sz="40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NGHE VÀ TÓM TẮT NỘI DUNG THUYẾT TRÌNH</a:t>
            </a:r>
            <a:endParaRPr lang="en-GB" sz="3600">
              <a:latin typeface="Times New Roman" panose="02020603050405020304" pitchFamily="18" charset="0"/>
              <a:ea typeface="Times New Roman" panose="02020603050405020304" pitchFamily="18" charset="0"/>
            </a:endParaRPr>
          </a:p>
          <a:p>
            <a:pPr algn="ctr">
              <a:lnSpc>
                <a:spcPct val="115000"/>
              </a:lnSpc>
              <a:spcAft>
                <a:spcPts val="0"/>
              </a:spcAft>
            </a:pPr>
            <a:r>
              <a:rPr lang="vi-VN" sz="40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VỀ MỘT VẤN ĐỀ XÃ HỘI ĐẶT RA TRONG TÁC PHẨM VĂN HỌC</a:t>
            </a:r>
            <a:endParaRPr lang="en-GB" sz="360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anim calcmode="lin" valueType="num">
                                      <p:cBhvr>
                                        <p:cTn id="24" dur="1000" fill="hold"/>
                                        <p:tgtEl>
                                          <p:spTgt spid="22"/>
                                        </p:tgtEl>
                                        <p:attrNameLst>
                                          <p:attrName>ppt_x</p:attrName>
                                        </p:attrNameLst>
                                      </p:cBhvr>
                                      <p:tavLst>
                                        <p:tav tm="0">
                                          <p:val>
                                            <p:strVal val="#ppt_x"/>
                                          </p:val>
                                        </p:tav>
                                        <p:tav tm="100000">
                                          <p:val>
                                            <p:strVal val="#ppt_x"/>
                                          </p:val>
                                        </p:tav>
                                      </p:tavLst>
                                    </p:anim>
                                    <p:anim calcmode="lin" valueType="num">
                                      <p:cBhvr>
                                        <p:cTn id="25" dur="1000" fill="hold"/>
                                        <p:tgtEl>
                                          <p:spTgt spid="22"/>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0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8" name="组合 287"/>
          <p:cNvGrpSpPr/>
          <p:nvPr/>
        </p:nvGrpSpPr>
        <p:grpSpPr>
          <a:xfrm>
            <a:off x="45155" y="3956865"/>
            <a:ext cx="2720627" cy="2604728"/>
            <a:chOff x="1443091" y="2389096"/>
            <a:chExt cx="1262531" cy="1208747"/>
          </a:xfrm>
          <a:solidFill>
            <a:srgbClr val="85AA84"/>
          </a:solidFill>
        </p:grpSpPr>
        <p:sp>
          <p:nvSpPr>
            <p:cNvPr id="254" name="Freeform: Shape 6"/>
            <p:cNvSpPr/>
            <p:nvPr/>
          </p:nvSpPr>
          <p:spPr bwMode="auto">
            <a:xfrm>
              <a:off x="1838510" y="2892877"/>
              <a:ext cx="473700" cy="704966"/>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p>
          </p:txBody>
        </p:sp>
        <p:sp>
          <p:nvSpPr>
            <p:cNvPr id="255" name="Freeform: Shape 7"/>
            <p:cNvSpPr/>
            <p:nvPr/>
          </p:nvSpPr>
          <p:spPr bwMode="auto">
            <a:xfrm>
              <a:off x="1956935" y="2673699"/>
              <a:ext cx="210757" cy="204457"/>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p>
          </p:txBody>
        </p:sp>
        <p:sp>
          <p:nvSpPr>
            <p:cNvPr id="256" name="Freeform: Shape 8"/>
            <p:cNvSpPr/>
            <p:nvPr/>
          </p:nvSpPr>
          <p:spPr bwMode="auto">
            <a:xfrm>
              <a:off x="1788330" y="2747304"/>
              <a:ext cx="168605" cy="143937"/>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p>
          </p:txBody>
        </p:sp>
        <p:sp>
          <p:nvSpPr>
            <p:cNvPr id="257" name="Freeform: Shape 9"/>
            <p:cNvSpPr/>
            <p:nvPr/>
          </p:nvSpPr>
          <p:spPr bwMode="auto">
            <a:xfrm>
              <a:off x="2095432" y="2598460"/>
              <a:ext cx="178641" cy="160294"/>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p>
          </p:txBody>
        </p:sp>
        <p:sp>
          <p:nvSpPr>
            <p:cNvPr id="258" name="Freeform: Shape 10"/>
            <p:cNvSpPr/>
            <p:nvPr/>
          </p:nvSpPr>
          <p:spPr bwMode="auto">
            <a:xfrm>
              <a:off x="1720085" y="2869977"/>
              <a:ext cx="132475" cy="109589"/>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p>
          </p:txBody>
        </p:sp>
        <p:sp>
          <p:nvSpPr>
            <p:cNvPr id="259" name="Freeform: Shape 11"/>
            <p:cNvSpPr/>
            <p:nvPr/>
          </p:nvSpPr>
          <p:spPr bwMode="auto">
            <a:xfrm>
              <a:off x="1681948" y="2979566"/>
              <a:ext cx="162584" cy="121038"/>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p>
          </p:txBody>
        </p:sp>
        <p:sp>
          <p:nvSpPr>
            <p:cNvPr id="260" name="Freeform: Shape 12"/>
            <p:cNvSpPr/>
            <p:nvPr/>
          </p:nvSpPr>
          <p:spPr bwMode="auto">
            <a:xfrm>
              <a:off x="1716070" y="3090790"/>
              <a:ext cx="160576" cy="112861"/>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p>
          </p:txBody>
        </p:sp>
        <p:sp>
          <p:nvSpPr>
            <p:cNvPr id="261" name="Freeform: Shape 13"/>
            <p:cNvSpPr/>
            <p:nvPr/>
          </p:nvSpPr>
          <p:spPr bwMode="auto">
            <a:xfrm>
              <a:off x="1575566" y="3051534"/>
              <a:ext cx="162584" cy="114496"/>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p>
          </p:txBody>
        </p:sp>
        <p:sp>
          <p:nvSpPr>
            <p:cNvPr id="262" name="Freeform: Shape 14"/>
            <p:cNvSpPr/>
            <p:nvPr/>
          </p:nvSpPr>
          <p:spPr bwMode="auto">
            <a:xfrm>
              <a:off x="1589617" y="2886334"/>
              <a:ext cx="162584" cy="122674"/>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p>
          </p:txBody>
        </p:sp>
        <p:sp>
          <p:nvSpPr>
            <p:cNvPr id="263" name="Freeform: Shape 15"/>
            <p:cNvSpPr/>
            <p:nvPr/>
          </p:nvSpPr>
          <p:spPr bwMode="auto">
            <a:xfrm>
              <a:off x="1529402" y="2976294"/>
              <a:ext cx="138497" cy="96504"/>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p>
          </p:txBody>
        </p:sp>
        <p:sp>
          <p:nvSpPr>
            <p:cNvPr id="264" name="Freeform: Shape 16"/>
            <p:cNvSpPr/>
            <p:nvPr/>
          </p:nvSpPr>
          <p:spPr bwMode="auto">
            <a:xfrm>
              <a:off x="1639797" y="2739126"/>
              <a:ext cx="112403" cy="98139"/>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p>
          </p:txBody>
        </p:sp>
        <p:sp>
          <p:nvSpPr>
            <p:cNvPr id="265" name="Freeform: Shape 17"/>
            <p:cNvSpPr/>
            <p:nvPr/>
          </p:nvSpPr>
          <p:spPr bwMode="auto">
            <a:xfrm>
              <a:off x="1535422" y="2673699"/>
              <a:ext cx="88317" cy="75240"/>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p>
          </p:txBody>
        </p:sp>
        <p:sp>
          <p:nvSpPr>
            <p:cNvPr id="266" name="Freeform: Shape 18"/>
            <p:cNvSpPr/>
            <p:nvPr/>
          </p:nvSpPr>
          <p:spPr bwMode="auto">
            <a:xfrm>
              <a:off x="1693992" y="2642622"/>
              <a:ext cx="110396" cy="94868"/>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p>
          </p:txBody>
        </p:sp>
        <p:sp>
          <p:nvSpPr>
            <p:cNvPr id="267" name="Freeform: Shape 19"/>
            <p:cNvSpPr/>
            <p:nvPr/>
          </p:nvSpPr>
          <p:spPr bwMode="auto">
            <a:xfrm>
              <a:off x="1708042" y="2523219"/>
              <a:ext cx="110396" cy="94868"/>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p>
          </p:txBody>
        </p:sp>
        <p:sp>
          <p:nvSpPr>
            <p:cNvPr id="268" name="Freeform: Shape 20"/>
            <p:cNvSpPr/>
            <p:nvPr/>
          </p:nvSpPr>
          <p:spPr bwMode="auto">
            <a:xfrm>
              <a:off x="2011130" y="2389096"/>
              <a:ext cx="124447" cy="106318"/>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p>
          </p:txBody>
        </p:sp>
        <p:sp>
          <p:nvSpPr>
            <p:cNvPr id="269" name="Freeform: Shape 21"/>
            <p:cNvSpPr/>
            <p:nvPr/>
          </p:nvSpPr>
          <p:spPr bwMode="auto">
            <a:xfrm>
              <a:off x="2436657" y="2647529"/>
              <a:ext cx="102368" cy="80147"/>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p>
          </p:txBody>
        </p:sp>
        <p:sp>
          <p:nvSpPr>
            <p:cNvPr id="270" name="Freeform: Shape 22"/>
            <p:cNvSpPr/>
            <p:nvPr/>
          </p:nvSpPr>
          <p:spPr bwMode="auto">
            <a:xfrm>
              <a:off x="2605262" y="2843808"/>
              <a:ext cx="100360" cy="80147"/>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p>
          </p:txBody>
        </p:sp>
        <p:sp>
          <p:nvSpPr>
            <p:cNvPr id="271" name="Freeform: Shape 23"/>
            <p:cNvSpPr/>
            <p:nvPr/>
          </p:nvSpPr>
          <p:spPr bwMode="auto">
            <a:xfrm>
              <a:off x="1443091" y="2855256"/>
              <a:ext cx="124447" cy="86690"/>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p>
          </p:txBody>
        </p:sp>
        <p:sp>
          <p:nvSpPr>
            <p:cNvPr id="272" name="Freeform: Shape 24"/>
            <p:cNvSpPr/>
            <p:nvPr/>
          </p:nvSpPr>
          <p:spPr bwMode="auto">
            <a:xfrm>
              <a:off x="2017151" y="2537940"/>
              <a:ext cx="112403" cy="112861"/>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p>
          </p:txBody>
        </p:sp>
        <p:sp>
          <p:nvSpPr>
            <p:cNvPr id="273" name="Freeform: Shape 25"/>
            <p:cNvSpPr/>
            <p:nvPr/>
          </p:nvSpPr>
          <p:spPr bwMode="auto">
            <a:xfrm>
              <a:off x="1555494" y="2806186"/>
              <a:ext cx="112403" cy="93233"/>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p>
          </p:txBody>
        </p:sp>
        <p:sp>
          <p:nvSpPr>
            <p:cNvPr id="274" name="Freeform: Shape 26"/>
            <p:cNvSpPr/>
            <p:nvPr/>
          </p:nvSpPr>
          <p:spPr bwMode="auto">
            <a:xfrm>
              <a:off x="1826467" y="2591917"/>
              <a:ext cx="162584" cy="160294"/>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p>
          </p:txBody>
        </p:sp>
        <p:sp>
          <p:nvSpPr>
            <p:cNvPr id="275" name="Freeform: Shape 27"/>
            <p:cNvSpPr/>
            <p:nvPr/>
          </p:nvSpPr>
          <p:spPr bwMode="auto">
            <a:xfrm>
              <a:off x="2089410" y="2758753"/>
              <a:ext cx="234843" cy="196278"/>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p>
          </p:txBody>
        </p:sp>
        <p:sp>
          <p:nvSpPr>
            <p:cNvPr id="276" name="Freeform: Shape 28"/>
            <p:cNvSpPr/>
            <p:nvPr/>
          </p:nvSpPr>
          <p:spPr bwMode="auto">
            <a:xfrm>
              <a:off x="2266044" y="2850349"/>
              <a:ext cx="150541" cy="121038"/>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p>
          </p:txBody>
        </p:sp>
        <p:sp>
          <p:nvSpPr>
            <p:cNvPr id="277" name="Freeform: Shape 29"/>
            <p:cNvSpPr/>
            <p:nvPr/>
          </p:nvSpPr>
          <p:spPr bwMode="auto">
            <a:xfrm>
              <a:off x="2422606" y="2855256"/>
              <a:ext cx="150541" cy="121038"/>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p>
          </p:txBody>
        </p:sp>
        <p:sp>
          <p:nvSpPr>
            <p:cNvPr id="278" name="Freeform: Shape 30"/>
            <p:cNvSpPr/>
            <p:nvPr/>
          </p:nvSpPr>
          <p:spPr bwMode="auto">
            <a:xfrm>
              <a:off x="2404542" y="2758753"/>
              <a:ext cx="154555" cy="119403"/>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p>
          </p:txBody>
        </p:sp>
        <p:sp>
          <p:nvSpPr>
            <p:cNvPr id="279" name="Freeform: Shape 31"/>
            <p:cNvSpPr/>
            <p:nvPr/>
          </p:nvSpPr>
          <p:spPr bwMode="auto">
            <a:xfrm>
              <a:off x="2280095" y="2683513"/>
              <a:ext cx="150541" cy="117767"/>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p>
          </p:txBody>
        </p:sp>
        <p:sp>
          <p:nvSpPr>
            <p:cNvPr id="280" name="Freeform: Shape 32"/>
            <p:cNvSpPr/>
            <p:nvPr/>
          </p:nvSpPr>
          <p:spPr bwMode="auto">
            <a:xfrm>
              <a:off x="2247980" y="2559204"/>
              <a:ext cx="150541" cy="119403"/>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p>
          </p:txBody>
        </p:sp>
        <p:sp>
          <p:nvSpPr>
            <p:cNvPr id="281" name="Freeform: Shape 33"/>
            <p:cNvSpPr/>
            <p:nvPr/>
          </p:nvSpPr>
          <p:spPr bwMode="auto">
            <a:xfrm>
              <a:off x="2107476" y="2457794"/>
              <a:ext cx="146526" cy="119403"/>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p>
          </p:txBody>
        </p:sp>
        <p:sp>
          <p:nvSpPr>
            <p:cNvPr id="282" name="Freeform: Shape 34"/>
            <p:cNvSpPr/>
            <p:nvPr/>
          </p:nvSpPr>
          <p:spPr bwMode="auto">
            <a:xfrm>
              <a:off x="1876646" y="2431623"/>
              <a:ext cx="144518" cy="135759"/>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p>
          </p:txBody>
        </p:sp>
        <p:sp>
          <p:nvSpPr>
            <p:cNvPr id="283" name="Freeform: Shape 35"/>
            <p:cNvSpPr/>
            <p:nvPr/>
          </p:nvSpPr>
          <p:spPr bwMode="auto">
            <a:xfrm>
              <a:off x="2304182" y="3067891"/>
              <a:ext cx="166598" cy="114496"/>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p>
          </p:txBody>
        </p:sp>
        <p:sp>
          <p:nvSpPr>
            <p:cNvPr id="284" name="Freeform: Shape 36"/>
            <p:cNvSpPr/>
            <p:nvPr/>
          </p:nvSpPr>
          <p:spPr bwMode="auto">
            <a:xfrm>
              <a:off x="2330274" y="2973023"/>
              <a:ext cx="152548" cy="116132"/>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p>
          </p:txBody>
        </p:sp>
        <p:sp>
          <p:nvSpPr>
            <p:cNvPr id="285" name="Freeform: Shape 37"/>
            <p:cNvSpPr/>
            <p:nvPr/>
          </p:nvSpPr>
          <p:spPr bwMode="auto">
            <a:xfrm>
              <a:off x="2526981" y="2937039"/>
              <a:ext cx="130469" cy="104682"/>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p>
          </p:txBody>
        </p:sp>
        <p:sp>
          <p:nvSpPr>
            <p:cNvPr id="286" name="Freeform: Shape 38"/>
            <p:cNvSpPr/>
            <p:nvPr/>
          </p:nvSpPr>
          <p:spPr bwMode="auto">
            <a:xfrm>
              <a:off x="2508916" y="3022093"/>
              <a:ext cx="130469" cy="104682"/>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p>
          </p:txBody>
        </p:sp>
      </p:grpSp>
      <p:grpSp>
        <p:nvGrpSpPr>
          <p:cNvPr id="185" name="Group 260"/>
          <p:cNvGrpSpPr/>
          <p:nvPr/>
        </p:nvGrpSpPr>
        <p:grpSpPr>
          <a:xfrm>
            <a:off x="2794888" y="4790438"/>
            <a:ext cx="3109253" cy="1988892"/>
            <a:chOff x="2977744" y="1751833"/>
            <a:chExt cx="1322776" cy="846138"/>
          </a:xfrm>
          <a:solidFill>
            <a:srgbClr val="F29A5B"/>
          </a:solidFill>
        </p:grpSpPr>
        <p:sp>
          <p:nvSpPr>
            <p:cNvPr id="188" name="Freeform: Shape 40"/>
            <p:cNvSpPr/>
            <p:nvPr/>
          </p:nvSpPr>
          <p:spPr bwMode="auto">
            <a:xfrm>
              <a:off x="3218988" y="2059187"/>
              <a:ext cx="289003" cy="430097"/>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p>
          </p:txBody>
        </p:sp>
        <p:sp>
          <p:nvSpPr>
            <p:cNvPr id="189" name="Freeform: Shape 41"/>
            <p:cNvSpPr/>
            <p:nvPr/>
          </p:nvSpPr>
          <p:spPr bwMode="auto">
            <a:xfrm>
              <a:off x="3291238" y="1925468"/>
              <a:ext cx="128582" cy="124738"/>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p>
          </p:txBody>
        </p:sp>
        <p:sp>
          <p:nvSpPr>
            <p:cNvPr id="190" name="Freeform: Shape 42"/>
            <p:cNvSpPr/>
            <p:nvPr/>
          </p:nvSpPr>
          <p:spPr bwMode="auto">
            <a:xfrm>
              <a:off x="3188373" y="1970374"/>
              <a:ext cx="102865" cy="87816"/>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p>
          </p:txBody>
        </p:sp>
        <p:sp>
          <p:nvSpPr>
            <p:cNvPr id="191" name="Freeform: Shape 43"/>
            <p:cNvSpPr/>
            <p:nvPr/>
          </p:nvSpPr>
          <p:spPr bwMode="auto">
            <a:xfrm>
              <a:off x="3375735" y="1879565"/>
              <a:ext cx="108989" cy="97795"/>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p>
          </p:txBody>
        </p:sp>
        <p:sp>
          <p:nvSpPr>
            <p:cNvPr id="192" name="Freeform: Shape 44"/>
            <p:cNvSpPr/>
            <p:nvPr/>
          </p:nvSpPr>
          <p:spPr bwMode="auto">
            <a:xfrm>
              <a:off x="3146737" y="2045217"/>
              <a:ext cx="80823" cy="66860"/>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p>
          </p:txBody>
        </p:sp>
        <p:sp>
          <p:nvSpPr>
            <p:cNvPr id="193" name="Freeform: Shape 45"/>
            <p:cNvSpPr/>
            <p:nvPr/>
          </p:nvSpPr>
          <p:spPr bwMode="auto">
            <a:xfrm>
              <a:off x="3123470" y="2112076"/>
              <a:ext cx="99192" cy="73845"/>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p>
          </p:txBody>
        </p:sp>
        <p:sp>
          <p:nvSpPr>
            <p:cNvPr id="194" name="Freeform: Shape 46"/>
            <p:cNvSpPr/>
            <p:nvPr/>
          </p:nvSpPr>
          <p:spPr bwMode="auto">
            <a:xfrm>
              <a:off x="3144288" y="2179933"/>
              <a:ext cx="97967" cy="68856"/>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p>
          </p:txBody>
        </p:sp>
        <p:sp>
          <p:nvSpPr>
            <p:cNvPr id="195" name="Freeform: Shape 47"/>
            <p:cNvSpPr/>
            <p:nvPr/>
          </p:nvSpPr>
          <p:spPr bwMode="auto">
            <a:xfrm>
              <a:off x="3058567" y="2155984"/>
              <a:ext cx="99192" cy="69853"/>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p>
          </p:txBody>
        </p:sp>
        <p:sp>
          <p:nvSpPr>
            <p:cNvPr id="196" name="Freeform: Shape 48"/>
            <p:cNvSpPr/>
            <p:nvPr/>
          </p:nvSpPr>
          <p:spPr bwMode="auto">
            <a:xfrm>
              <a:off x="3067139" y="2055196"/>
              <a:ext cx="99192" cy="74843"/>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p>
          </p:txBody>
        </p:sp>
        <p:sp>
          <p:nvSpPr>
            <p:cNvPr id="197" name="Freeform: Shape 49"/>
            <p:cNvSpPr/>
            <p:nvPr/>
          </p:nvSpPr>
          <p:spPr bwMode="auto">
            <a:xfrm>
              <a:off x="3030402" y="2110080"/>
              <a:ext cx="84497" cy="58877"/>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p>
          </p:txBody>
        </p:sp>
        <p:sp>
          <p:nvSpPr>
            <p:cNvPr id="198" name="Freeform: Shape 50"/>
            <p:cNvSpPr/>
            <p:nvPr/>
          </p:nvSpPr>
          <p:spPr bwMode="auto">
            <a:xfrm>
              <a:off x="3097754" y="1965384"/>
              <a:ext cx="68577" cy="59874"/>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p>
          </p:txBody>
        </p:sp>
        <p:sp>
          <p:nvSpPr>
            <p:cNvPr id="199" name="Freeform: Shape 51"/>
            <p:cNvSpPr/>
            <p:nvPr/>
          </p:nvSpPr>
          <p:spPr bwMode="auto">
            <a:xfrm>
              <a:off x="3034075" y="1925468"/>
              <a:ext cx="53882" cy="45904"/>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p>
          </p:txBody>
        </p:sp>
        <p:sp>
          <p:nvSpPr>
            <p:cNvPr id="200" name="Freeform: Shape 52"/>
            <p:cNvSpPr/>
            <p:nvPr/>
          </p:nvSpPr>
          <p:spPr bwMode="auto">
            <a:xfrm>
              <a:off x="3130818" y="1906508"/>
              <a:ext cx="67353" cy="57878"/>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p>
          </p:txBody>
        </p:sp>
        <p:sp>
          <p:nvSpPr>
            <p:cNvPr id="201" name="Freeform: Shape 53"/>
            <p:cNvSpPr/>
            <p:nvPr/>
          </p:nvSpPr>
          <p:spPr bwMode="auto">
            <a:xfrm>
              <a:off x="3139390" y="1833661"/>
              <a:ext cx="67353" cy="57878"/>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p>
          </p:txBody>
        </p:sp>
        <p:sp>
          <p:nvSpPr>
            <p:cNvPr id="202" name="Freeform: Shape 54"/>
            <p:cNvSpPr/>
            <p:nvPr/>
          </p:nvSpPr>
          <p:spPr bwMode="auto">
            <a:xfrm>
              <a:off x="3324303" y="1751833"/>
              <a:ext cx="75924" cy="64864"/>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p>
          </p:txBody>
        </p:sp>
        <p:sp>
          <p:nvSpPr>
            <p:cNvPr id="203" name="Freeform: Shape 55"/>
            <p:cNvSpPr/>
            <p:nvPr/>
          </p:nvSpPr>
          <p:spPr bwMode="auto">
            <a:xfrm>
              <a:off x="3583915" y="1909502"/>
              <a:ext cx="62454" cy="48898"/>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p>
          </p:txBody>
        </p:sp>
        <p:sp>
          <p:nvSpPr>
            <p:cNvPr id="204" name="Freeform: Shape 56"/>
            <p:cNvSpPr/>
            <p:nvPr/>
          </p:nvSpPr>
          <p:spPr bwMode="auto">
            <a:xfrm>
              <a:off x="3686781" y="2029250"/>
              <a:ext cx="61229" cy="48898"/>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p>
          </p:txBody>
        </p:sp>
        <p:sp>
          <p:nvSpPr>
            <p:cNvPr id="205" name="Freeform: Shape 57"/>
            <p:cNvSpPr/>
            <p:nvPr/>
          </p:nvSpPr>
          <p:spPr bwMode="auto">
            <a:xfrm>
              <a:off x="2977744" y="2036235"/>
              <a:ext cx="75924" cy="52889"/>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p>
          </p:txBody>
        </p:sp>
        <p:sp>
          <p:nvSpPr>
            <p:cNvPr id="206" name="Freeform: Shape 58"/>
            <p:cNvSpPr/>
            <p:nvPr/>
          </p:nvSpPr>
          <p:spPr bwMode="auto">
            <a:xfrm>
              <a:off x="3327976" y="1842642"/>
              <a:ext cx="68577" cy="68856"/>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p>
          </p:txBody>
        </p:sp>
        <p:sp>
          <p:nvSpPr>
            <p:cNvPr id="207" name="Freeform: Shape 59"/>
            <p:cNvSpPr/>
            <p:nvPr/>
          </p:nvSpPr>
          <p:spPr bwMode="auto">
            <a:xfrm>
              <a:off x="3046321" y="2006298"/>
              <a:ext cx="68577" cy="56881"/>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p>
          </p:txBody>
        </p:sp>
        <p:sp>
          <p:nvSpPr>
            <p:cNvPr id="208" name="Freeform: Shape 60"/>
            <p:cNvSpPr/>
            <p:nvPr/>
          </p:nvSpPr>
          <p:spPr bwMode="auto">
            <a:xfrm>
              <a:off x="3211641" y="1875573"/>
              <a:ext cx="99192" cy="97795"/>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p>
          </p:txBody>
        </p:sp>
        <p:sp>
          <p:nvSpPr>
            <p:cNvPr id="209" name="Freeform: Shape 61"/>
            <p:cNvSpPr/>
            <p:nvPr/>
          </p:nvSpPr>
          <p:spPr bwMode="auto">
            <a:xfrm>
              <a:off x="3372061" y="1977359"/>
              <a:ext cx="143277" cy="119748"/>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p>
          </p:txBody>
        </p:sp>
        <p:sp>
          <p:nvSpPr>
            <p:cNvPr id="210" name="Freeform: Shape 62"/>
            <p:cNvSpPr/>
            <p:nvPr/>
          </p:nvSpPr>
          <p:spPr bwMode="auto">
            <a:xfrm>
              <a:off x="3479825" y="2033242"/>
              <a:ext cx="91844" cy="73845"/>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p>
          </p:txBody>
        </p:sp>
        <p:sp>
          <p:nvSpPr>
            <p:cNvPr id="211" name="Freeform: Shape 63"/>
            <p:cNvSpPr/>
            <p:nvPr/>
          </p:nvSpPr>
          <p:spPr bwMode="auto">
            <a:xfrm>
              <a:off x="3575343" y="2036235"/>
              <a:ext cx="91844" cy="73845"/>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p>
          </p:txBody>
        </p:sp>
        <p:sp>
          <p:nvSpPr>
            <p:cNvPr id="212" name="Freeform: Shape 64"/>
            <p:cNvSpPr/>
            <p:nvPr/>
          </p:nvSpPr>
          <p:spPr bwMode="auto">
            <a:xfrm>
              <a:off x="3564322" y="1977359"/>
              <a:ext cx="94294" cy="72847"/>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p>
          </p:txBody>
        </p:sp>
        <p:sp>
          <p:nvSpPr>
            <p:cNvPr id="213" name="Freeform: Shape 65"/>
            <p:cNvSpPr/>
            <p:nvPr/>
          </p:nvSpPr>
          <p:spPr bwMode="auto">
            <a:xfrm>
              <a:off x="3488397" y="1931456"/>
              <a:ext cx="91844" cy="71849"/>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p>
          </p:txBody>
        </p:sp>
        <p:sp>
          <p:nvSpPr>
            <p:cNvPr id="214" name="Freeform: Shape 66"/>
            <p:cNvSpPr/>
            <p:nvPr/>
          </p:nvSpPr>
          <p:spPr bwMode="auto">
            <a:xfrm>
              <a:off x="3468804" y="1855615"/>
              <a:ext cx="91844" cy="72847"/>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p>
          </p:txBody>
        </p:sp>
        <p:sp>
          <p:nvSpPr>
            <p:cNvPr id="215" name="Freeform: Shape 67"/>
            <p:cNvSpPr/>
            <p:nvPr/>
          </p:nvSpPr>
          <p:spPr bwMode="auto">
            <a:xfrm>
              <a:off x="3383083" y="1793745"/>
              <a:ext cx="89395" cy="72847"/>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p>
          </p:txBody>
        </p:sp>
        <p:sp>
          <p:nvSpPr>
            <p:cNvPr id="216" name="Freeform: Shape 68"/>
            <p:cNvSpPr/>
            <p:nvPr/>
          </p:nvSpPr>
          <p:spPr bwMode="auto">
            <a:xfrm>
              <a:off x="3242255" y="1777778"/>
              <a:ext cx="88170" cy="82826"/>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p>
          </p:txBody>
        </p:sp>
        <p:sp>
          <p:nvSpPr>
            <p:cNvPr id="217" name="Freeform: Shape 69"/>
            <p:cNvSpPr/>
            <p:nvPr/>
          </p:nvSpPr>
          <p:spPr bwMode="auto">
            <a:xfrm>
              <a:off x="3503092" y="2165963"/>
              <a:ext cx="101641" cy="69853"/>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p>
          </p:txBody>
        </p:sp>
        <p:sp>
          <p:nvSpPr>
            <p:cNvPr id="218" name="Freeform: Shape 70"/>
            <p:cNvSpPr/>
            <p:nvPr/>
          </p:nvSpPr>
          <p:spPr bwMode="auto">
            <a:xfrm>
              <a:off x="3519012" y="2108084"/>
              <a:ext cx="93069" cy="70851"/>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p>
          </p:txBody>
        </p:sp>
        <p:sp>
          <p:nvSpPr>
            <p:cNvPr id="219" name="Freeform: Shape 71"/>
            <p:cNvSpPr/>
            <p:nvPr/>
          </p:nvSpPr>
          <p:spPr bwMode="auto">
            <a:xfrm>
              <a:off x="3639021" y="2086130"/>
              <a:ext cx="79599" cy="63866"/>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p>
          </p:txBody>
        </p:sp>
        <p:sp>
          <p:nvSpPr>
            <p:cNvPr id="220" name="Freeform: Shape 72"/>
            <p:cNvSpPr/>
            <p:nvPr/>
          </p:nvSpPr>
          <p:spPr bwMode="auto">
            <a:xfrm>
              <a:off x="3628000" y="2138021"/>
              <a:ext cx="79599" cy="63866"/>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p>
          </p:txBody>
        </p:sp>
        <p:sp>
          <p:nvSpPr>
            <p:cNvPr id="221" name="Freeform: Shape 74"/>
            <p:cNvSpPr/>
            <p:nvPr/>
          </p:nvSpPr>
          <p:spPr bwMode="auto">
            <a:xfrm>
              <a:off x="3893357" y="2266946"/>
              <a:ext cx="222432" cy="331025"/>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p>
          </p:txBody>
        </p:sp>
        <p:sp>
          <p:nvSpPr>
            <p:cNvPr id="222" name="Freeform: Shape 75"/>
            <p:cNvSpPr/>
            <p:nvPr/>
          </p:nvSpPr>
          <p:spPr bwMode="auto">
            <a:xfrm>
              <a:off x="3948965" y="2164029"/>
              <a:ext cx="98963" cy="96005"/>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p>
          </p:txBody>
        </p:sp>
        <p:sp>
          <p:nvSpPr>
            <p:cNvPr id="223" name="Freeform: Shape 76"/>
            <p:cNvSpPr/>
            <p:nvPr/>
          </p:nvSpPr>
          <p:spPr bwMode="auto">
            <a:xfrm>
              <a:off x="3869794" y="2198590"/>
              <a:ext cx="79171" cy="67587"/>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p>
          </p:txBody>
        </p:sp>
        <p:sp>
          <p:nvSpPr>
            <p:cNvPr id="224" name="Freeform: Shape 77"/>
            <p:cNvSpPr/>
            <p:nvPr/>
          </p:nvSpPr>
          <p:spPr bwMode="auto">
            <a:xfrm>
              <a:off x="4013998" y="2128699"/>
              <a:ext cx="83883" cy="75268"/>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p>
          </p:txBody>
        </p:sp>
        <p:sp>
          <p:nvSpPr>
            <p:cNvPr id="225" name="Freeform: Shape 78"/>
            <p:cNvSpPr/>
            <p:nvPr/>
          </p:nvSpPr>
          <p:spPr bwMode="auto">
            <a:xfrm>
              <a:off x="3837749" y="2256193"/>
              <a:ext cx="62205" cy="51459"/>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p>
          </p:txBody>
        </p:sp>
        <p:sp>
          <p:nvSpPr>
            <p:cNvPr id="226" name="Freeform: Shape 79"/>
            <p:cNvSpPr/>
            <p:nvPr/>
          </p:nvSpPr>
          <p:spPr bwMode="auto">
            <a:xfrm>
              <a:off x="3819842" y="2307652"/>
              <a:ext cx="76343" cy="56835"/>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p>
          </p:txBody>
        </p:sp>
        <p:sp>
          <p:nvSpPr>
            <p:cNvPr id="227" name="Freeform: Shape 80"/>
            <p:cNvSpPr/>
            <p:nvPr/>
          </p:nvSpPr>
          <p:spPr bwMode="auto">
            <a:xfrm>
              <a:off x="3835864" y="2359878"/>
              <a:ext cx="75401" cy="52995"/>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p>
          </p:txBody>
        </p:sp>
        <p:sp>
          <p:nvSpPr>
            <p:cNvPr id="228" name="Freeform: Shape 81"/>
            <p:cNvSpPr/>
            <p:nvPr/>
          </p:nvSpPr>
          <p:spPr bwMode="auto">
            <a:xfrm>
              <a:off x="3769888" y="2341446"/>
              <a:ext cx="76343" cy="53763"/>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p>
          </p:txBody>
        </p:sp>
        <p:sp>
          <p:nvSpPr>
            <p:cNvPr id="229" name="Freeform: Shape 82"/>
            <p:cNvSpPr/>
            <p:nvPr/>
          </p:nvSpPr>
          <p:spPr bwMode="auto">
            <a:xfrm>
              <a:off x="3776486" y="2263874"/>
              <a:ext cx="76343" cy="57603"/>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p>
          </p:txBody>
        </p:sp>
        <p:sp>
          <p:nvSpPr>
            <p:cNvPr id="230" name="Freeform: Shape 83"/>
            <p:cNvSpPr/>
            <p:nvPr/>
          </p:nvSpPr>
          <p:spPr bwMode="auto">
            <a:xfrm>
              <a:off x="3748211" y="2306116"/>
              <a:ext cx="65033" cy="45315"/>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p>
          </p:txBody>
        </p:sp>
        <p:sp>
          <p:nvSpPr>
            <p:cNvPr id="231" name="Freeform: Shape 84"/>
            <p:cNvSpPr/>
            <p:nvPr/>
          </p:nvSpPr>
          <p:spPr bwMode="auto">
            <a:xfrm>
              <a:off x="3800049" y="2194750"/>
              <a:ext cx="52780" cy="46082"/>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p>
          </p:txBody>
        </p:sp>
        <p:sp>
          <p:nvSpPr>
            <p:cNvPr id="232" name="Freeform: Shape 85"/>
            <p:cNvSpPr/>
            <p:nvPr/>
          </p:nvSpPr>
          <p:spPr bwMode="auto">
            <a:xfrm>
              <a:off x="3751038" y="2164029"/>
              <a:ext cx="41470" cy="35330"/>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p>
          </p:txBody>
        </p:sp>
        <p:sp>
          <p:nvSpPr>
            <p:cNvPr id="233" name="Freeform: Shape 86"/>
            <p:cNvSpPr/>
            <p:nvPr/>
          </p:nvSpPr>
          <p:spPr bwMode="auto">
            <a:xfrm>
              <a:off x="3825497" y="2149436"/>
              <a:ext cx="51838" cy="44546"/>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p>
          </p:txBody>
        </p:sp>
        <p:sp>
          <p:nvSpPr>
            <p:cNvPr id="234" name="Freeform: Shape 87"/>
            <p:cNvSpPr/>
            <p:nvPr/>
          </p:nvSpPr>
          <p:spPr bwMode="auto">
            <a:xfrm>
              <a:off x="3832094" y="2093369"/>
              <a:ext cx="51838" cy="44546"/>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p>
          </p:txBody>
        </p:sp>
        <p:sp>
          <p:nvSpPr>
            <p:cNvPr id="235" name="Freeform: Shape 88"/>
            <p:cNvSpPr/>
            <p:nvPr/>
          </p:nvSpPr>
          <p:spPr bwMode="auto">
            <a:xfrm>
              <a:off x="3974413" y="2030390"/>
              <a:ext cx="58435" cy="49923"/>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p>
          </p:txBody>
        </p:sp>
        <p:sp>
          <p:nvSpPr>
            <p:cNvPr id="236" name="Freeform: Shape 89"/>
            <p:cNvSpPr/>
            <p:nvPr/>
          </p:nvSpPr>
          <p:spPr bwMode="auto">
            <a:xfrm>
              <a:off x="4174224" y="2151740"/>
              <a:ext cx="48068" cy="37634"/>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p>
          </p:txBody>
        </p:sp>
        <p:sp>
          <p:nvSpPr>
            <p:cNvPr id="237" name="Freeform: Shape 90"/>
            <p:cNvSpPr/>
            <p:nvPr/>
          </p:nvSpPr>
          <p:spPr bwMode="auto">
            <a:xfrm>
              <a:off x="4253395" y="2243905"/>
              <a:ext cx="47125" cy="37634"/>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p>
          </p:txBody>
        </p:sp>
        <p:sp>
          <p:nvSpPr>
            <p:cNvPr id="238" name="Freeform: Shape 91"/>
            <p:cNvSpPr/>
            <p:nvPr/>
          </p:nvSpPr>
          <p:spPr bwMode="auto">
            <a:xfrm>
              <a:off x="3707683" y="2249281"/>
              <a:ext cx="58435" cy="40706"/>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p>
          </p:txBody>
        </p:sp>
        <p:sp>
          <p:nvSpPr>
            <p:cNvPr id="239" name="Freeform: Shape 92"/>
            <p:cNvSpPr/>
            <p:nvPr/>
          </p:nvSpPr>
          <p:spPr bwMode="auto">
            <a:xfrm>
              <a:off x="3977240" y="2100281"/>
              <a:ext cx="52780" cy="52995"/>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p>
          </p:txBody>
        </p:sp>
        <p:sp>
          <p:nvSpPr>
            <p:cNvPr id="240" name="Freeform: Shape 93"/>
            <p:cNvSpPr/>
            <p:nvPr/>
          </p:nvSpPr>
          <p:spPr bwMode="auto">
            <a:xfrm>
              <a:off x="3760463" y="2226240"/>
              <a:ext cx="52780" cy="43778"/>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p>
          </p:txBody>
        </p:sp>
        <p:sp>
          <p:nvSpPr>
            <p:cNvPr id="241" name="Freeform: Shape 94"/>
            <p:cNvSpPr/>
            <p:nvPr/>
          </p:nvSpPr>
          <p:spPr bwMode="auto">
            <a:xfrm>
              <a:off x="3887702" y="2125627"/>
              <a:ext cx="76343" cy="75268"/>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p>
          </p:txBody>
        </p:sp>
        <p:sp>
          <p:nvSpPr>
            <p:cNvPr id="242" name="Freeform: Shape 95"/>
            <p:cNvSpPr/>
            <p:nvPr/>
          </p:nvSpPr>
          <p:spPr bwMode="auto">
            <a:xfrm>
              <a:off x="4011170" y="2203967"/>
              <a:ext cx="110274" cy="92165"/>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p>
          </p:txBody>
        </p:sp>
        <p:sp>
          <p:nvSpPr>
            <p:cNvPr id="243" name="Freeform: Shape 96"/>
            <p:cNvSpPr/>
            <p:nvPr/>
          </p:nvSpPr>
          <p:spPr bwMode="auto">
            <a:xfrm>
              <a:off x="4094111" y="2246977"/>
              <a:ext cx="70688" cy="56835"/>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p>
          </p:txBody>
        </p:sp>
        <p:sp>
          <p:nvSpPr>
            <p:cNvPr id="244" name="Freeform: Shape 97"/>
            <p:cNvSpPr/>
            <p:nvPr/>
          </p:nvSpPr>
          <p:spPr bwMode="auto">
            <a:xfrm>
              <a:off x="4167626" y="2249281"/>
              <a:ext cx="70688" cy="56835"/>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p>
          </p:txBody>
        </p:sp>
        <p:sp>
          <p:nvSpPr>
            <p:cNvPr id="245" name="Freeform: Shape 98"/>
            <p:cNvSpPr/>
            <p:nvPr/>
          </p:nvSpPr>
          <p:spPr bwMode="auto">
            <a:xfrm>
              <a:off x="4159144" y="2203967"/>
              <a:ext cx="72573" cy="56067"/>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p>
          </p:txBody>
        </p:sp>
        <p:sp>
          <p:nvSpPr>
            <p:cNvPr id="246" name="Freeform: Shape 99"/>
            <p:cNvSpPr/>
            <p:nvPr/>
          </p:nvSpPr>
          <p:spPr bwMode="auto">
            <a:xfrm>
              <a:off x="4100709" y="2168637"/>
              <a:ext cx="70688" cy="55299"/>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p>
          </p:txBody>
        </p:sp>
        <p:sp>
          <p:nvSpPr>
            <p:cNvPr id="247" name="Freeform: Shape 100"/>
            <p:cNvSpPr/>
            <p:nvPr/>
          </p:nvSpPr>
          <p:spPr bwMode="auto">
            <a:xfrm>
              <a:off x="4085628" y="2110266"/>
              <a:ext cx="70688" cy="56067"/>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p>
          </p:txBody>
        </p:sp>
        <p:sp>
          <p:nvSpPr>
            <p:cNvPr id="248" name="Freeform: Shape 101"/>
            <p:cNvSpPr/>
            <p:nvPr/>
          </p:nvSpPr>
          <p:spPr bwMode="auto">
            <a:xfrm>
              <a:off x="4019653" y="2062648"/>
              <a:ext cx="68803" cy="56067"/>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p>
          </p:txBody>
        </p:sp>
        <p:sp>
          <p:nvSpPr>
            <p:cNvPr id="249" name="Freeform: Shape 102"/>
            <p:cNvSpPr/>
            <p:nvPr/>
          </p:nvSpPr>
          <p:spPr bwMode="auto">
            <a:xfrm>
              <a:off x="3911264" y="2050359"/>
              <a:ext cx="67860" cy="63747"/>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p>
          </p:txBody>
        </p:sp>
        <p:sp>
          <p:nvSpPr>
            <p:cNvPr id="250" name="Freeform: Shape 103"/>
            <p:cNvSpPr/>
            <p:nvPr/>
          </p:nvSpPr>
          <p:spPr bwMode="auto">
            <a:xfrm>
              <a:off x="4112019" y="2349126"/>
              <a:ext cx="78228" cy="53763"/>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p>
          </p:txBody>
        </p:sp>
        <p:sp>
          <p:nvSpPr>
            <p:cNvPr id="251" name="Freeform: Shape 104"/>
            <p:cNvSpPr/>
            <p:nvPr/>
          </p:nvSpPr>
          <p:spPr bwMode="auto">
            <a:xfrm>
              <a:off x="4124271" y="2304580"/>
              <a:ext cx="71631" cy="54531"/>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p>
          </p:txBody>
        </p:sp>
        <p:sp>
          <p:nvSpPr>
            <p:cNvPr id="252" name="Freeform: Shape 105"/>
            <p:cNvSpPr/>
            <p:nvPr/>
          </p:nvSpPr>
          <p:spPr bwMode="auto">
            <a:xfrm>
              <a:off x="4216637" y="2287683"/>
              <a:ext cx="61263" cy="49154"/>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p>
          </p:txBody>
        </p:sp>
        <p:sp>
          <p:nvSpPr>
            <p:cNvPr id="253" name="Freeform: Shape 106"/>
            <p:cNvSpPr/>
            <p:nvPr/>
          </p:nvSpPr>
          <p:spPr bwMode="auto">
            <a:xfrm>
              <a:off x="4208154" y="2327621"/>
              <a:ext cx="61263" cy="49154"/>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p>
          </p:txBody>
        </p:sp>
      </p:grpSp>
      <p:grpSp>
        <p:nvGrpSpPr>
          <p:cNvPr id="149" name="Group 255"/>
          <p:cNvGrpSpPr/>
          <p:nvPr/>
        </p:nvGrpSpPr>
        <p:grpSpPr>
          <a:xfrm>
            <a:off x="5880358" y="3882449"/>
            <a:ext cx="2414833" cy="2311958"/>
            <a:chOff x="4490668" y="1848552"/>
            <a:chExt cx="1251662" cy="1198340"/>
          </a:xfrm>
          <a:solidFill>
            <a:srgbClr val="C8D85B"/>
          </a:solidFill>
        </p:grpSpPr>
        <p:sp>
          <p:nvSpPr>
            <p:cNvPr id="152" name="Freeform: Shape 108"/>
            <p:cNvSpPr/>
            <p:nvPr/>
          </p:nvSpPr>
          <p:spPr bwMode="auto">
            <a:xfrm>
              <a:off x="4882683" y="2347995"/>
              <a:ext cx="469622" cy="698897"/>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p>
          </p:txBody>
        </p:sp>
        <p:sp>
          <p:nvSpPr>
            <p:cNvPr id="153" name="Freeform: Shape 109"/>
            <p:cNvSpPr/>
            <p:nvPr/>
          </p:nvSpPr>
          <p:spPr bwMode="auto">
            <a:xfrm>
              <a:off x="5000088" y="2130705"/>
              <a:ext cx="208943" cy="202697"/>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p>
          </p:txBody>
        </p:sp>
        <p:sp>
          <p:nvSpPr>
            <p:cNvPr id="154" name="Freeform: Shape 110"/>
            <p:cNvSpPr/>
            <p:nvPr/>
          </p:nvSpPr>
          <p:spPr bwMode="auto">
            <a:xfrm>
              <a:off x="4832935" y="2203675"/>
              <a:ext cx="167154" cy="142698"/>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p>
          </p:txBody>
        </p:sp>
        <p:sp>
          <p:nvSpPr>
            <p:cNvPr id="155" name="Freeform: Shape 111"/>
            <p:cNvSpPr/>
            <p:nvPr/>
          </p:nvSpPr>
          <p:spPr bwMode="auto">
            <a:xfrm>
              <a:off x="5137394" y="2056113"/>
              <a:ext cx="177104" cy="158914"/>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p>
          </p:txBody>
        </p:sp>
        <p:sp>
          <p:nvSpPr>
            <p:cNvPr id="156" name="Freeform: Shape 112"/>
            <p:cNvSpPr/>
            <p:nvPr/>
          </p:nvSpPr>
          <p:spPr bwMode="auto">
            <a:xfrm>
              <a:off x="4765277" y="2325293"/>
              <a:ext cx="131335" cy="108646"/>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p>
          </p:txBody>
        </p:sp>
        <p:sp>
          <p:nvSpPr>
            <p:cNvPr id="157" name="Freeform: Shape 113"/>
            <p:cNvSpPr/>
            <p:nvPr/>
          </p:nvSpPr>
          <p:spPr bwMode="auto">
            <a:xfrm>
              <a:off x="4727469" y="2433938"/>
              <a:ext cx="161184" cy="119996"/>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p>
          </p:txBody>
        </p:sp>
        <p:sp>
          <p:nvSpPr>
            <p:cNvPr id="158" name="Freeform: Shape 114"/>
            <p:cNvSpPr/>
            <p:nvPr/>
          </p:nvSpPr>
          <p:spPr bwMode="auto">
            <a:xfrm>
              <a:off x="4761297" y="2544205"/>
              <a:ext cx="159194" cy="111889"/>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p>
          </p:txBody>
        </p:sp>
        <p:sp>
          <p:nvSpPr>
            <p:cNvPr id="159" name="Freeform: Shape 115"/>
            <p:cNvSpPr/>
            <p:nvPr/>
          </p:nvSpPr>
          <p:spPr bwMode="auto">
            <a:xfrm>
              <a:off x="4622003" y="2505287"/>
              <a:ext cx="161184" cy="113510"/>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p>
          </p:txBody>
        </p:sp>
        <p:sp>
          <p:nvSpPr>
            <p:cNvPr id="160" name="Freeform: Shape 116"/>
            <p:cNvSpPr/>
            <p:nvPr/>
          </p:nvSpPr>
          <p:spPr bwMode="auto">
            <a:xfrm>
              <a:off x="4635933" y="2341509"/>
              <a:ext cx="161184" cy="121618"/>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p>
          </p:txBody>
        </p:sp>
        <p:sp>
          <p:nvSpPr>
            <p:cNvPr id="161" name="Freeform: Shape 117"/>
            <p:cNvSpPr/>
            <p:nvPr/>
          </p:nvSpPr>
          <p:spPr bwMode="auto">
            <a:xfrm>
              <a:off x="4576235" y="2430695"/>
              <a:ext cx="137305" cy="95673"/>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p>
          </p:txBody>
        </p:sp>
        <p:sp>
          <p:nvSpPr>
            <p:cNvPr id="162" name="Freeform: Shape 118"/>
            <p:cNvSpPr/>
            <p:nvPr/>
          </p:nvSpPr>
          <p:spPr bwMode="auto">
            <a:xfrm>
              <a:off x="4685680" y="2195568"/>
              <a:ext cx="111436" cy="97294"/>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p>
          </p:txBody>
        </p:sp>
        <p:sp>
          <p:nvSpPr>
            <p:cNvPr id="163" name="Freeform: Shape 119"/>
            <p:cNvSpPr/>
            <p:nvPr/>
          </p:nvSpPr>
          <p:spPr bwMode="auto">
            <a:xfrm>
              <a:off x="4582204" y="2130705"/>
              <a:ext cx="87557" cy="74592"/>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p>
          </p:txBody>
        </p:sp>
        <p:sp>
          <p:nvSpPr>
            <p:cNvPr id="164" name="Freeform: Shape 120"/>
            <p:cNvSpPr/>
            <p:nvPr/>
          </p:nvSpPr>
          <p:spPr bwMode="auto">
            <a:xfrm>
              <a:off x="4739409" y="2099895"/>
              <a:ext cx="109446" cy="94051"/>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p>
          </p:txBody>
        </p:sp>
        <p:sp>
          <p:nvSpPr>
            <p:cNvPr id="165" name="Freeform: Shape 121"/>
            <p:cNvSpPr/>
            <p:nvPr/>
          </p:nvSpPr>
          <p:spPr bwMode="auto">
            <a:xfrm>
              <a:off x="4753338" y="1981521"/>
              <a:ext cx="109446" cy="94051"/>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p>
          </p:txBody>
        </p:sp>
        <p:sp>
          <p:nvSpPr>
            <p:cNvPr id="166" name="Freeform: Shape 122"/>
            <p:cNvSpPr/>
            <p:nvPr/>
          </p:nvSpPr>
          <p:spPr bwMode="auto">
            <a:xfrm>
              <a:off x="5053817" y="1848552"/>
              <a:ext cx="123375" cy="105402"/>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p>
          </p:txBody>
        </p:sp>
        <p:sp>
          <p:nvSpPr>
            <p:cNvPr id="167" name="Freeform: Shape 123"/>
            <p:cNvSpPr/>
            <p:nvPr/>
          </p:nvSpPr>
          <p:spPr bwMode="auto">
            <a:xfrm>
              <a:off x="5475680" y="2104760"/>
              <a:ext cx="101487" cy="79457"/>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p>
          </p:txBody>
        </p:sp>
        <p:sp>
          <p:nvSpPr>
            <p:cNvPr id="168" name="Freeform: Shape 124"/>
            <p:cNvSpPr/>
            <p:nvPr/>
          </p:nvSpPr>
          <p:spPr bwMode="auto">
            <a:xfrm>
              <a:off x="5642834" y="2299348"/>
              <a:ext cx="99496" cy="79457"/>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p>
          </p:txBody>
        </p:sp>
        <p:sp>
          <p:nvSpPr>
            <p:cNvPr id="169" name="Freeform: Shape 125"/>
            <p:cNvSpPr/>
            <p:nvPr/>
          </p:nvSpPr>
          <p:spPr bwMode="auto">
            <a:xfrm>
              <a:off x="4490668" y="2310699"/>
              <a:ext cx="123375" cy="85944"/>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p>
          </p:txBody>
        </p:sp>
        <p:sp>
          <p:nvSpPr>
            <p:cNvPr id="170" name="Freeform: Shape 126"/>
            <p:cNvSpPr/>
            <p:nvPr/>
          </p:nvSpPr>
          <p:spPr bwMode="auto">
            <a:xfrm>
              <a:off x="5059786" y="1996114"/>
              <a:ext cx="111436" cy="111889"/>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p>
          </p:txBody>
        </p:sp>
        <p:sp>
          <p:nvSpPr>
            <p:cNvPr id="171" name="Freeform: Shape 127"/>
            <p:cNvSpPr/>
            <p:nvPr/>
          </p:nvSpPr>
          <p:spPr bwMode="auto">
            <a:xfrm>
              <a:off x="4602104" y="2262052"/>
              <a:ext cx="111436" cy="92430"/>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p>
          </p:txBody>
        </p:sp>
        <p:sp>
          <p:nvSpPr>
            <p:cNvPr id="172" name="Freeform: Shape 128"/>
            <p:cNvSpPr/>
            <p:nvPr/>
          </p:nvSpPr>
          <p:spPr bwMode="auto">
            <a:xfrm>
              <a:off x="4870744" y="2049627"/>
              <a:ext cx="161184" cy="158914"/>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p>
          </p:txBody>
        </p:sp>
        <p:sp>
          <p:nvSpPr>
            <p:cNvPr id="173" name="Freeform: Shape 129"/>
            <p:cNvSpPr/>
            <p:nvPr/>
          </p:nvSpPr>
          <p:spPr bwMode="auto">
            <a:xfrm>
              <a:off x="5131423" y="2215027"/>
              <a:ext cx="232822" cy="194588"/>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p>
          </p:txBody>
        </p:sp>
        <p:sp>
          <p:nvSpPr>
            <p:cNvPr id="174" name="Freeform: Shape 130"/>
            <p:cNvSpPr/>
            <p:nvPr/>
          </p:nvSpPr>
          <p:spPr bwMode="auto">
            <a:xfrm>
              <a:off x="5306536" y="2305834"/>
              <a:ext cx="149245" cy="119996"/>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p>
          </p:txBody>
        </p:sp>
        <p:sp>
          <p:nvSpPr>
            <p:cNvPr id="175" name="Freeform: Shape 131"/>
            <p:cNvSpPr/>
            <p:nvPr/>
          </p:nvSpPr>
          <p:spPr bwMode="auto">
            <a:xfrm>
              <a:off x="5461750" y="2310699"/>
              <a:ext cx="149245" cy="119996"/>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p>
          </p:txBody>
        </p:sp>
        <p:sp>
          <p:nvSpPr>
            <p:cNvPr id="176" name="Freeform: Shape 132"/>
            <p:cNvSpPr/>
            <p:nvPr/>
          </p:nvSpPr>
          <p:spPr bwMode="auto">
            <a:xfrm>
              <a:off x="5443842" y="2215027"/>
              <a:ext cx="153225" cy="118375"/>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p>
          </p:txBody>
        </p:sp>
        <p:sp>
          <p:nvSpPr>
            <p:cNvPr id="177" name="Freeform: Shape 133"/>
            <p:cNvSpPr/>
            <p:nvPr/>
          </p:nvSpPr>
          <p:spPr bwMode="auto">
            <a:xfrm>
              <a:off x="5320466" y="2140434"/>
              <a:ext cx="149245" cy="116753"/>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p>
          </p:txBody>
        </p:sp>
        <p:sp>
          <p:nvSpPr>
            <p:cNvPr id="178" name="Freeform: Shape 134"/>
            <p:cNvSpPr/>
            <p:nvPr/>
          </p:nvSpPr>
          <p:spPr bwMode="auto">
            <a:xfrm>
              <a:off x="5288628" y="2017195"/>
              <a:ext cx="149245" cy="118375"/>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p>
          </p:txBody>
        </p:sp>
        <p:sp>
          <p:nvSpPr>
            <p:cNvPr id="179" name="Freeform: Shape 135"/>
            <p:cNvSpPr/>
            <p:nvPr/>
          </p:nvSpPr>
          <p:spPr bwMode="auto">
            <a:xfrm>
              <a:off x="5149333" y="1916658"/>
              <a:ext cx="145265" cy="118375"/>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p>
          </p:txBody>
        </p:sp>
        <p:sp>
          <p:nvSpPr>
            <p:cNvPr id="180" name="Freeform: Shape 136"/>
            <p:cNvSpPr/>
            <p:nvPr/>
          </p:nvSpPr>
          <p:spPr bwMode="auto">
            <a:xfrm>
              <a:off x="4920491" y="1890713"/>
              <a:ext cx="143274" cy="134591"/>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p>
          </p:txBody>
        </p:sp>
        <p:sp>
          <p:nvSpPr>
            <p:cNvPr id="181" name="Freeform: Shape 137"/>
            <p:cNvSpPr/>
            <p:nvPr/>
          </p:nvSpPr>
          <p:spPr bwMode="auto">
            <a:xfrm>
              <a:off x="5344345" y="2521503"/>
              <a:ext cx="165164" cy="113510"/>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p>
          </p:txBody>
        </p:sp>
        <p:sp>
          <p:nvSpPr>
            <p:cNvPr id="182" name="Freeform: Shape 138"/>
            <p:cNvSpPr/>
            <p:nvPr/>
          </p:nvSpPr>
          <p:spPr bwMode="auto">
            <a:xfrm>
              <a:off x="5370214" y="2427452"/>
              <a:ext cx="151234" cy="115132"/>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p>
          </p:txBody>
        </p:sp>
        <p:sp>
          <p:nvSpPr>
            <p:cNvPr id="183" name="Freeform: Shape 139"/>
            <p:cNvSpPr/>
            <p:nvPr/>
          </p:nvSpPr>
          <p:spPr bwMode="auto">
            <a:xfrm>
              <a:off x="5565226" y="2391777"/>
              <a:ext cx="129346" cy="103780"/>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p>
          </p:txBody>
        </p:sp>
        <p:sp>
          <p:nvSpPr>
            <p:cNvPr id="184" name="Freeform: Shape 140"/>
            <p:cNvSpPr/>
            <p:nvPr/>
          </p:nvSpPr>
          <p:spPr bwMode="auto">
            <a:xfrm>
              <a:off x="5547318" y="2476099"/>
              <a:ext cx="129346" cy="103780"/>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p>
          </p:txBody>
        </p:sp>
      </p:grpSp>
      <p:grpSp>
        <p:nvGrpSpPr>
          <p:cNvPr id="113" name="Group 250"/>
          <p:cNvGrpSpPr/>
          <p:nvPr/>
        </p:nvGrpSpPr>
        <p:grpSpPr>
          <a:xfrm>
            <a:off x="8550511" y="5023342"/>
            <a:ext cx="1314626" cy="1258622"/>
            <a:chOff x="6283315" y="1852012"/>
            <a:chExt cx="779153" cy="745960"/>
          </a:xfrm>
          <a:solidFill>
            <a:srgbClr val="865B3E"/>
          </a:solidFill>
        </p:grpSpPr>
        <p:sp>
          <p:nvSpPr>
            <p:cNvPr id="116" name="Freeform: Shape 210"/>
            <p:cNvSpPr/>
            <p:nvPr/>
          </p:nvSpPr>
          <p:spPr bwMode="auto">
            <a:xfrm>
              <a:off x="6527343" y="2162913"/>
              <a:ext cx="292337" cy="435059"/>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p>
          </p:txBody>
        </p:sp>
        <p:sp>
          <p:nvSpPr>
            <p:cNvPr id="117" name="Freeform: Shape 211"/>
            <p:cNvSpPr/>
            <p:nvPr/>
          </p:nvSpPr>
          <p:spPr bwMode="auto">
            <a:xfrm>
              <a:off x="6600426" y="2027651"/>
              <a:ext cx="130066" cy="126178"/>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p>
          </p:txBody>
        </p:sp>
        <p:sp>
          <p:nvSpPr>
            <p:cNvPr id="118" name="Freeform: Shape 212"/>
            <p:cNvSpPr/>
            <p:nvPr/>
          </p:nvSpPr>
          <p:spPr bwMode="auto">
            <a:xfrm>
              <a:off x="6496374" y="2073074"/>
              <a:ext cx="104052" cy="88829"/>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p>
          </p:txBody>
        </p:sp>
        <p:sp>
          <p:nvSpPr>
            <p:cNvPr id="119" name="Freeform: Shape 213"/>
            <p:cNvSpPr/>
            <p:nvPr/>
          </p:nvSpPr>
          <p:spPr bwMode="auto">
            <a:xfrm>
              <a:off x="6685898" y="1981217"/>
              <a:ext cx="110246" cy="98923"/>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p>
          </p:txBody>
        </p:sp>
        <p:sp>
          <p:nvSpPr>
            <p:cNvPr id="120" name="Freeform: Shape 214"/>
            <p:cNvSpPr/>
            <p:nvPr/>
          </p:nvSpPr>
          <p:spPr bwMode="auto">
            <a:xfrm>
              <a:off x="6454258" y="2148781"/>
              <a:ext cx="81755" cy="67631"/>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p>
          </p:txBody>
        </p:sp>
        <p:sp>
          <p:nvSpPr>
            <p:cNvPr id="121" name="Freeform: Shape 215"/>
            <p:cNvSpPr/>
            <p:nvPr/>
          </p:nvSpPr>
          <p:spPr bwMode="auto">
            <a:xfrm>
              <a:off x="6430723" y="2216411"/>
              <a:ext cx="100336" cy="74697"/>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p>
          </p:txBody>
        </p:sp>
        <p:sp>
          <p:nvSpPr>
            <p:cNvPr id="122" name="Freeform: Shape 216"/>
            <p:cNvSpPr/>
            <p:nvPr/>
          </p:nvSpPr>
          <p:spPr bwMode="auto">
            <a:xfrm>
              <a:off x="6451780" y="2285052"/>
              <a:ext cx="99097" cy="69650"/>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p>
          </p:txBody>
        </p:sp>
        <p:sp>
          <p:nvSpPr>
            <p:cNvPr id="123" name="Freeform: Shape 217"/>
            <p:cNvSpPr/>
            <p:nvPr/>
          </p:nvSpPr>
          <p:spPr bwMode="auto">
            <a:xfrm>
              <a:off x="6365070" y="2260826"/>
              <a:ext cx="100336" cy="70659"/>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p>
          </p:txBody>
        </p:sp>
        <p:sp>
          <p:nvSpPr>
            <p:cNvPr id="124" name="Freeform: Shape 218"/>
            <p:cNvSpPr/>
            <p:nvPr/>
          </p:nvSpPr>
          <p:spPr bwMode="auto">
            <a:xfrm>
              <a:off x="6373742" y="2158875"/>
              <a:ext cx="100336" cy="75707"/>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p>
          </p:txBody>
        </p:sp>
        <p:sp>
          <p:nvSpPr>
            <p:cNvPr id="125" name="Freeform: Shape 219"/>
            <p:cNvSpPr/>
            <p:nvPr/>
          </p:nvSpPr>
          <p:spPr bwMode="auto">
            <a:xfrm>
              <a:off x="6336580" y="2214393"/>
              <a:ext cx="85472" cy="59556"/>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p>
          </p:txBody>
        </p:sp>
        <p:sp>
          <p:nvSpPr>
            <p:cNvPr id="126" name="Freeform: Shape 220"/>
            <p:cNvSpPr/>
            <p:nvPr/>
          </p:nvSpPr>
          <p:spPr bwMode="auto">
            <a:xfrm>
              <a:off x="6404709" y="2068027"/>
              <a:ext cx="69368" cy="60565"/>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p>
          </p:txBody>
        </p:sp>
        <p:sp>
          <p:nvSpPr>
            <p:cNvPr id="127" name="Freeform: Shape 221"/>
            <p:cNvSpPr/>
            <p:nvPr/>
          </p:nvSpPr>
          <p:spPr bwMode="auto">
            <a:xfrm>
              <a:off x="6340296" y="2027651"/>
              <a:ext cx="54504" cy="46433"/>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p>
          </p:txBody>
        </p:sp>
        <p:sp>
          <p:nvSpPr>
            <p:cNvPr id="128" name="Freeform: Shape 222"/>
            <p:cNvSpPr/>
            <p:nvPr/>
          </p:nvSpPr>
          <p:spPr bwMode="auto">
            <a:xfrm>
              <a:off x="6438155" y="2008471"/>
              <a:ext cx="68130" cy="58546"/>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p>
          </p:txBody>
        </p:sp>
        <p:sp>
          <p:nvSpPr>
            <p:cNvPr id="129" name="Freeform: Shape 223"/>
            <p:cNvSpPr/>
            <p:nvPr/>
          </p:nvSpPr>
          <p:spPr bwMode="auto">
            <a:xfrm>
              <a:off x="6446826" y="1934784"/>
              <a:ext cx="68130" cy="58546"/>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p>
          </p:txBody>
        </p:sp>
        <p:sp>
          <p:nvSpPr>
            <p:cNvPr id="130" name="Freeform: Shape 224"/>
            <p:cNvSpPr/>
            <p:nvPr/>
          </p:nvSpPr>
          <p:spPr bwMode="auto">
            <a:xfrm>
              <a:off x="6633872" y="1852012"/>
              <a:ext cx="76800" cy="65612"/>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p>
          </p:txBody>
        </p:sp>
        <p:sp>
          <p:nvSpPr>
            <p:cNvPr id="131" name="Freeform: Shape 225"/>
            <p:cNvSpPr/>
            <p:nvPr/>
          </p:nvSpPr>
          <p:spPr bwMode="auto">
            <a:xfrm>
              <a:off x="6896480" y="2011500"/>
              <a:ext cx="63175" cy="49462"/>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p>
          </p:txBody>
        </p:sp>
        <p:sp>
          <p:nvSpPr>
            <p:cNvPr id="132" name="Freeform: Shape 226"/>
            <p:cNvSpPr/>
            <p:nvPr/>
          </p:nvSpPr>
          <p:spPr bwMode="auto">
            <a:xfrm>
              <a:off x="7000532" y="2132630"/>
              <a:ext cx="61936" cy="49462"/>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p>
          </p:txBody>
        </p:sp>
        <p:sp>
          <p:nvSpPr>
            <p:cNvPr id="133" name="Freeform: Shape 227"/>
            <p:cNvSpPr/>
            <p:nvPr/>
          </p:nvSpPr>
          <p:spPr bwMode="auto">
            <a:xfrm>
              <a:off x="6283315" y="2139696"/>
              <a:ext cx="76800" cy="53499"/>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p>
          </p:txBody>
        </p:sp>
        <p:sp>
          <p:nvSpPr>
            <p:cNvPr id="134" name="Freeform: Shape 228"/>
            <p:cNvSpPr/>
            <p:nvPr/>
          </p:nvSpPr>
          <p:spPr bwMode="auto">
            <a:xfrm>
              <a:off x="6637588" y="1943869"/>
              <a:ext cx="69368" cy="69650"/>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p>
          </p:txBody>
        </p:sp>
        <p:sp>
          <p:nvSpPr>
            <p:cNvPr id="135" name="Freeform: Shape 229"/>
            <p:cNvSpPr/>
            <p:nvPr/>
          </p:nvSpPr>
          <p:spPr bwMode="auto">
            <a:xfrm>
              <a:off x="6352683" y="2109413"/>
              <a:ext cx="69368" cy="57537"/>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p>
          </p:txBody>
        </p:sp>
        <p:sp>
          <p:nvSpPr>
            <p:cNvPr id="136" name="Freeform: Shape 230"/>
            <p:cNvSpPr/>
            <p:nvPr/>
          </p:nvSpPr>
          <p:spPr bwMode="auto">
            <a:xfrm>
              <a:off x="6519910" y="1977180"/>
              <a:ext cx="100336" cy="98923"/>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p>
          </p:txBody>
        </p:sp>
        <p:sp>
          <p:nvSpPr>
            <p:cNvPr id="137" name="Freeform: Shape 231"/>
            <p:cNvSpPr/>
            <p:nvPr/>
          </p:nvSpPr>
          <p:spPr bwMode="auto">
            <a:xfrm>
              <a:off x="6682182" y="2080140"/>
              <a:ext cx="144930" cy="121130"/>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p>
          </p:txBody>
        </p:sp>
        <p:sp>
          <p:nvSpPr>
            <p:cNvPr id="138" name="Freeform: Shape 232"/>
            <p:cNvSpPr/>
            <p:nvPr/>
          </p:nvSpPr>
          <p:spPr bwMode="auto">
            <a:xfrm>
              <a:off x="6791189" y="2136668"/>
              <a:ext cx="92904" cy="74697"/>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p>
          </p:txBody>
        </p:sp>
        <p:sp>
          <p:nvSpPr>
            <p:cNvPr id="139" name="Freeform: Shape 233"/>
            <p:cNvSpPr/>
            <p:nvPr/>
          </p:nvSpPr>
          <p:spPr bwMode="auto">
            <a:xfrm>
              <a:off x="6887809" y="2139696"/>
              <a:ext cx="92904" cy="74697"/>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p>
          </p:txBody>
        </p:sp>
        <p:sp>
          <p:nvSpPr>
            <p:cNvPr id="140" name="Freeform: Shape 234"/>
            <p:cNvSpPr/>
            <p:nvPr/>
          </p:nvSpPr>
          <p:spPr bwMode="auto">
            <a:xfrm>
              <a:off x="6876661" y="2080140"/>
              <a:ext cx="95382" cy="73688"/>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p>
          </p:txBody>
        </p:sp>
        <p:sp>
          <p:nvSpPr>
            <p:cNvPr id="141" name="Freeform: Shape 235"/>
            <p:cNvSpPr/>
            <p:nvPr/>
          </p:nvSpPr>
          <p:spPr bwMode="auto">
            <a:xfrm>
              <a:off x="6799860" y="2033707"/>
              <a:ext cx="92904" cy="72678"/>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p>
          </p:txBody>
        </p:sp>
        <p:sp>
          <p:nvSpPr>
            <p:cNvPr id="142" name="Freeform: Shape 236"/>
            <p:cNvSpPr/>
            <p:nvPr/>
          </p:nvSpPr>
          <p:spPr bwMode="auto">
            <a:xfrm>
              <a:off x="6780041" y="1956991"/>
              <a:ext cx="92904" cy="73688"/>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p>
          </p:txBody>
        </p:sp>
        <p:sp>
          <p:nvSpPr>
            <p:cNvPr id="143" name="Freeform: Shape 237"/>
            <p:cNvSpPr/>
            <p:nvPr/>
          </p:nvSpPr>
          <p:spPr bwMode="auto">
            <a:xfrm>
              <a:off x="6693331" y="1894408"/>
              <a:ext cx="90427" cy="73688"/>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p>
          </p:txBody>
        </p:sp>
        <p:sp>
          <p:nvSpPr>
            <p:cNvPr id="144" name="Freeform: Shape 238"/>
            <p:cNvSpPr/>
            <p:nvPr/>
          </p:nvSpPr>
          <p:spPr bwMode="auto">
            <a:xfrm>
              <a:off x="6550878" y="1878257"/>
              <a:ext cx="89188" cy="83782"/>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p>
          </p:txBody>
        </p:sp>
        <p:sp>
          <p:nvSpPr>
            <p:cNvPr id="145" name="Freeform: Shape 239"/>
            <p:cNvSpPr/>
            <p:nvPr/>
          </p:nvSpPr>
          <p:spPr bwMode="auto">
            <a:xfrm>
              <a:off x="6814725" y="2270920"/>
              <a:ext cx="102814" cy="70659"/>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p>
          </p:txBody>
        </p:sp>
        <p:sp>
          <p:nvSpPr>
            <p:cNvPr id="146" name="Freeform: Shape 240"/>
            <p:cNvSpPr/>
            <p:nvPr/>
          </p:nvSpPr>
          <p:spPr bwMode="auto">
            <a:xfrm>
              <a:off x="6830828" y="2212374"/>
              <a:ext cx="94142" cy="71669"/>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p>
          </p:txBody>
        </p:sp>
        <p:sp>
          <p:nvSpPr>
            <p:cNvPr id="147" name="Freeform: Shape 241"/>
            <p:cNvSpPr/>
            <p:nvPr/>
          </p:nvSpPr>
          <p:spPr bwMode="auto">
            <a:xfrm>
              <a:off x="6952222" y="2190167"/>
              <a:ext cx="80517" cy="64603"/>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p>
          </p:txBody>
        </p:sp>
        <p:sp>
          <p:nvSpPr>
            <p:cNvPr id="148" name="Freeform: Shape 242"/>
            <p:cNvSpPr/>
            <p:nvPr/>
          </p:nvSpPr>
          <p:spPr bwMode="auto">
            <a:xfrm>
              <a:off x="6941074" y="2242656"/>
              <a:ext cx="80517" cy="64603"/>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p>
          </p:txBody>
        </p:sp>
      </p:grpSp>
      <p:sp>
        <p:nvSpPr>
          <p:cNvPr id="289" name="矩形 288"/>
          <p:cNvSpPr/>
          <p:nvPr/>
        </p:nvSpPr>
        <p:spPr>
          <a:xfrm>
            <a:off x="731838" y="103848"/>
            <a:ext cx="3828420" cy="830997"/>
          </a:xfrm>
          <a:prstGeom prst="rect">
            <a:avLst/>
          </a:prstGeom>
        </p:spPr>
        <p:txBody>
          <a:bodyPr wrap="none">
            <a:spAutoFit/>
          </a:bodyPr>
          <a:lstStyle/>
          <a:p>
            <a:r>
              <a:rPr lang="en-US" sz="4800" b="1">
                <a:latin typeface="Times New Roman" panose="02020603050405020304" pitchFamily="18" charset="0"/>
                <a:cs typeface="Times New Roman" panose="02020603050405020304" pitchFamily="18" charset="0"/>
              </a:rPr>
              <a:t>2. Thực hành </a:t>
            </a:r>
            <a:endParaRPr lang="en-GB" sz="4800">
              <a:latin typeface="Times New Roman" panose="02020603050405020304" pitchFamily="18" charset="0"/>
              <a:cs typeface="Times New Roman" panose="02020603050405020304" pitchFamily="18" charset="0"/>
            </a:endParaRPr>
          </a:p>
        </p:txBody>
      </p:sp>
      <p:pic>
        <p:nvPicPr>
          <p:cNvPr id="290" name="图片 289"/>
          <p:cNvPicPr>
            <a:picLocks noChangeAspect="1"/>
          </p:cNvPicPr>
          <p:nvPr/>
        </p:nvPicPr>
        <p:blipFill rotWithShape="1">
          <a:blip r:embed="rId1" cstate="print">
            <a:extLst>
              <a:ext uri="{BEBA8EAE-BF5A-486C-A8C5-ECC9F3942E4B}">
                <a14:imgProps xmlns:a14="http://schemas.microsoft.com/office/drawing/2010/main">
                  <a14:imgLayer r:embed="rId2">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2" name="Rectangle 1"/>
          <p:cNvSpPr/>
          <p:nvPr/>
        </p:nvSpPr>
        <p:spPr>
          <a:xfrm>
            <a:off x="3381985" y="1199862"/>
            <a:ext cx="6219140" cy="2923877"/>
          </a:xfrm>
          <a:prstGeom prst="rect">
            <a:avLst/>
          </a:prstGeom>
        </p:spPr>
        <p:txBody>
          <a:bodyPr wrap="square">
            <a:spAutoFit/>
          </a:bodyPr>
          <a:lstStyle/>
          <a:p>
            <a:pPr algn="just">
              <a:lnSpc>
                <a:spcPct val="115000"/>
              </a:lnSpc>
              <a:spcAft>
                <a:spcPts val="0"/>
              </a:spcAft>
            </a:pPr>
            <a:r>
              <a:rPr lang="en-US"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 tập:</a:t>
            </a:r>
            <a:r>
              <a:rPr lang="en-US" sz="3200">
                <a:latin typeface="Times New Roman" panose="02020603050405020304" pitchFamily="18" charset="0"/>
                <a:ea typeface="Times New Roman" panose="02020603050405020304" pitchFamily="18" charset="0"/>
                <a:cs typeface="Times New Roman" panose="02020603050405020304" pitchFamily="18" charset="0"/>
              </a:rPr>
              <a:t> Nghe và ghi lại nội dung chính của cuộc thảo luận, trao đổi về vấn đề: Từ các tác phẩm đã học, hãy phát biểu suy nghĩ của em về những biểu hiện của tình yêu Tổ quốc.</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88"/>
                                        </p:tgtEl>
                                        <p:attrNameLst>
                                          <p:attrName>style.visibility</p:attrName>
                                        </p:attrNameLst>
                                      </p:cBhvr>
                                      <p:to>
                                        <p:strVal val="visible"/>
                                      </p:to>
                                    </p:set>
                                    <p:animEffect transition="in" filter="fade">
                                      <p:cBhvr>
                                        <p:cTn id="7" dur="1000"/>
                                        <p:tgtEl>
                                          <p:spTgt spid="288"/>
                                        </p:tgtEl>
                                      </p:cBhvr>
                                    </p:animEffect>
                                    <p:anim calcmode="lin" valueType="num">
                                      <p:cBhvr>
                                        <p:cTn id="8" dur="1000" fill="hold"/>
                                        <p:tgtEl>
                                          <p:spTgt spid="288"/>
                                        </p:tgtEl>
                                        <p:attrNameLst>
                                          <p:attrName>ppt_x</p:attrName>
                                        </p:attrNameLst>
                                      </p:cBhvr>
                                      <p:tavLst>
                                        <p:tav tm="0">
                                          <p:val>
                                            <p:strVal val="#ppt_x"/>
                                          </p:val>
                                        </p:tav>
                                        <p:tav tm="100000">
                                          <p:val>
                                            <p:strVal val="#ppt_x"/>
                                          </p:val>
                                        </p:tav>
                                      </p:tavLst>
                                    </p:anim>
                                    <p:anim calcmode="lin" valueType="num">
                                      <p:cBhvr>
                                        <p:cTn id="9" dur="1000" fill="hold"/>
                                        <p:tgtEl>
                                          <p:spTgt spid="28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185"/>
                                        </p:tgtEl>
                                        <p:attrNameLst>
                                          <p:attrName>style.visibility</p:attrName>
                                        </p:attrNameLst>
                                      </p:cBhvr>
                                      <p:to>
                                        <p:strVal val="visible"/>
                                      </p:to>
                                    </p:set>
                                    <p:animEffect transition="in" filter="fade">
                                      <p:cBhvr>
                                        <p:cTn id="12" dur="1000"/>
                                        <p:tgtEl>
                                          <p:spTgt spid="185"/>
                                        </p:tgtEl>
                                      </p:cBhvr>
                                    </p:animEffect>
                                    <p:anim calcmode="lin" valueType="num">
                                      <p:cBhvr>
                                        <p:cTn id="13" dur="1000" fill="hold"/>
                                        <p:tgtEl>
                                          <p:spTgt spid="185"/>
                                        </p:tgtEl>
                                        <p:attrNameLst>
                                          <p:attrName>ppt_x</p:attrName>
                                        </p:attrNameLst>
                                      </p:cBhvr>
                                      <p:tavLst>
                                        <p:tav tm="0">
                                          <p:val>
                                            <p:strVal val="#ppt_x"/>
                                          </p:val>
                                        </p:tav>
                                        <p:tav tm="100000">
                                          <p:val>
                                            <p:strVal val="#ppt_x"/>
                                          </p:val>
                                        </p:tav>
                                      </p:tavLst>
                                    </p:anim>
                                    <p:anim calcmode="lin" valueType="num">
                                      <p:cBhvr>
                                        <p:cTn id="14" dur="1000" fill="hold"/>
                                        <p:tgtEl>
                                          <p:spTgt spid="18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149"/>
                                        </p:tgtEl>
                                        <p:attrNameLst>
                                          <p:attrName>style.visibility</p:attrName>
                                        </p:attrNameLst>
                                      </p:cBhvr>
                                      <p:to>
                                        <p:strVal val="visible"/>
                                      </p:to>
                                    </p:set>
                                    <p:animEffect transition="in" filter="fade">
                                      <p:cBhvr>
                                        <p:cTn id="17" dur="1000"/>
                                        <p:tgtEl>
                                          <p:spTgt spid="149"/>
                                        </p:tgtEl>
                                      </p:cBhvr>
                                    </p:animEffect>
                                    <p:anim calcmode="lin" valueType="num">
                                      <p:cBhvr>
                                        <p:cTn id="18" dur="1000" fill="hold"/>
                                        <p:tgtEl>
                                          <p:spTgt spid="149"/>
                                        </p:tgtEl>
                                        <p:attrNameLst>
                                          <p:attrName>ppt_x</p:attrName>
                                        </p:attrNameLst>
                                      </p:cBhvr>
                                      <p:tavLst>
                                        <p:tav tm="0">
                                          <p:val>
                                            <p:strVal val="#ppt_x"/>
                                          </p:val>
                                        </p:tav>
                                        <p:tav tm="100000">
                                          <p:val>
                                            <p:strVal val="#ppt_x"/>
                                          </p:val>
                                        </p:tav>
                                      </p:tavLst>
                                    </p:anim>
                                    <p:anim calcmode="lin" valueType="num">
                                      <p:cBhvr>
                                        <p:cTn id="19" dur="1000" fill="hold"/>
                                        <p:tgtEl>
                                          <p:spTgt spid="14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50"/>
                                  </p:stCondLst>
                                  <p:childTnLst>
                                    <p:set>
                                      <p:cBhvr>
                                        <p:cTn id="21" dur="1" fill="hold">
                                          <p:stCondLst>
                                            <p:cond delay="0"/>
                                          </p:stCondLst>
                                        </p:cTn>
                                        <p:tgtEl>
                                          <p:spTgt spid="113"/>
                                        </p:tgtEl>
                                        <p:attrNameLst>
                                          <p:attrName>style.visibility</p:attrName>
                                        </p:attrNameLst>
                                      </p:cBhvr>
                                      <p:to>
                                        <p:strVal val="visible"/>
                                      </p:to>
                                    </p:set>
                                    <p:animEffect transition="in" filter="fade">
                                      <p:cBhvr>
                                        <p:cTn id="22" dur="1000"/>
                                        <p:tgtEl>
                                          <p:spTgt spid="113"/>
                                        </p:tgtEl>
                                      </p:cBhvr>
                                    </p:animEffect>
                                    <p:anim calcmode="lin" valueType="num">
                                      <p:cBhvr>
                                        <p:cTn id="23" dur="1000" fill="hold"/>
                                        <p:tgtEl>
                                          <p:spTgt spid="113"/>
                                        </p:tgtEl>
                                        <p:attrNameLst>
                                          <p:attrName>ppt_x</p:attrName>
                                        </p:attrNameLst>
                                      </p:cBhvr>
                                      <p:tavLst>
                                        <p:tav tm="0">
                                          <p:val>
                                            <p:strVal val="#ppt_x"/>
                                          </p:val>
                                        </p:tav>
                                        <p:tav tm="100000">
                                          <p:val>
                                            <p:strVal val="#ppt_x"/>
                                          </p:val>
                                        </p:tav>
                                      </p:tavLst>
                                    </p:anim>
                                    <p:anim calcmode="lin" valueType="num">
                                      <p:cBhvr>
                                        <p:cTn id="24" dur="1000" fill="hold"/>
                                        <p:tgtEl>
                                          <p:spTgt spid="1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89"/>
                                        </p:tgtEl>
                                        <p:attrNameLst>
                                          <p:attrName>style.visibility</p:attrName>
                                        </p:attrNameLst>
                                      </p:cBhvr>
                                      <p:to>
                                        <p:strVal val="visible"/>
                                      </p:to>
                                    </p:set>
                                    <p:animEffect transition="in" filter="fade">
                                      <p:cBhvr>
                                        <p:cTn id="29" dur="1000"/>
                                        <p:tgtEl>
                                          <p:spTgt spid="289"/>
                                        </p:tgtEl>
                                      </p:cBhvr>
                                    </p:animEffect>
                                    <p:anim calcmode="lin" valueType="num">
                                      <p:cBhvr>
                                        <p:cTn id="30" dur="1000" fill="hold"/>
                                        <p:tgtEl>
                                          <p:spTgt spid="289"/>
                                        </p:tgtEl>
                                        <p:attrNameLst>
                                          <p:attrName>ppt_x</p:attrName>
                                        </p:attrNameLst>
                                      </p:cBhvr>
                                      <p:tavLst>
                                        <p:tav tm="0">
                                          <p:val>
                                            <p:strVal val="#ppt_x"/>
                                          </p:val>
                                        </p:tav>
                                        <p:tav tm="100000">
                                          <p:val>
                                            <p:strVal val="#ppt_x"/>
                                          </p:val>
                                        </p:tav>
                                      </p:tavLst>
                                    </p:anim>
                                    <p:anim calcmode="lin" valueType="num">
                                      <p:cBhvr>
                                        <p:cTn id="31" dur="1000" fill="hold"/>
                                        <p:tgtEl>
                                          <p:spTgt spid="28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barn(inVertical)">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409704" y="171460"/>
            <a:ext cx="2595582" cy="646331"/>
          </a:xfrm>
          <a:prstGeom prst="rect">
            <a:avLst/>
          </a:prstGeom>
        </p:spPr>
        <p:txBody>
          <a:bodyPr wrap="none">
            <a:spAutoFit/>
          </a:bodyPr>
          <a:lstStyle/>
          <a:p>
            <a:r>
              <a:rPr lang="en-US" sz="3600" b="1">
                <a:latin typeface="Times New Roman" panose="02020603050405020304" pitchFamily="18" charset="0"/>
                <a:cs typeface="Times New Roman" panose="02020603050405020304" pitchFamily="18" charset="0"/>
              </a:rPr>
              <a:t>a. </a:t>
            </a:r>
            <a:r>
              <a:rPr lang="vi-VN" sz="3600" b="1">
                <a:latin typeface="Times New Roman" panose="02020603050405020304" pitchFamily="18" charset="0"/>
                <a:cs typeface="Times New Roman" panose="02020603050405020304" pitchFamily="18" charset="0"/>
              </a:rPr>
              <a:t>Chuẩn bị </a:t>
            </a:r>
            <a:endParaRPr lang="en-GB" sz="3600">
              <a:latin typeface="Times New Roman" panose="02020603050405020304" pitchFamily="18" charset="0"/>
              <a:cs typeface="Times New Roman" panose="02020603050405020304" pitchFamily="18" charset="0"/>
            </a:endParaRPr>
          </a:p>
        </p:txBody>
      </p:sp>
      <p:grpSp>
        <p:nvGrpSpPr>
          <p:cNvPr id="43" name="组合 42"/>
          <p:cNvGrpSpPr/>
          <p:nvPr/>
        </p:nvGrpSpPr>
        <p:grpSpPr>
          <a:xfrm>
            <a:off x="3784198" y="827362"/>
            <a:ext cx="4371569" cy="2336853"/>
            <a:chOff x="3452623" y="2276871"/>
            <a:chExt cx="4371569" cy="2336853"/>
          </a:xfrm>
          <a:effectLst>
            <a:outerShdw blurRad="50800" dist="38100" dir="2700000" algn="tl" rotWithShape="0">
              <a:prstClr val="black">
                <a:alpha val="40000"/>
              </a:prstClr>
            </a:outerShdw>
          </a:effectLst>
        </p:grpSpPr>
        <p:sp>
          <p:nvSpPr>
            <p:cNvPr id="51" name="Freeform 7"/>
            <p:cNvSpPr/>
            <p:nvPr/>
          </p:nvSpPr>
          <p:spPr bwMode="auto">
            <a:xfrm>
              <a:off x="3452623" y="2276871"/>
              <a:ext cx="2343921" cy="1168427"/>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F7E3AD"/>
            </a:solidFill>
            <a:ln>
              <a:noFill/>
            </a:ln>
          </p:spPr>
          <p:txBody>
            <a:bodyPr vert="horz" wrap="square" lIns="91440" tIns="45720" rIns="91440" bIns="45720" numCol="1" anchor="t" anchorCtr="0" compatLnSpc="1"/>
            <a:lstStyle/>
            <a:p>
              <a:endParaRPr lang="en-US" dirty="0"/>
            </a:p>
          </p:txBody>
        </p:sp>
        <p:sp>
          <p:nvSpPr>
            <p:cNvPr id="52" name="Freeform 7"/>
            <p:cNvSpPr/>
            <p:nvPr/>
          </p:nvSpPr>
          <p:spPr bwMode="auto">
            <a:xfrm flipV="1">
              <a:off x="5480271" y="3445297"/>
              <a:ext cx="2343921" cy="1168427"/>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F7E3AD"/>
            </a:solidFill>
            <a:ln>
              <a:noFill/>
            </a:ln>
          </p:spPr>
          <p:txBody>
            <a:bodyPr vert="horz" wrap="square" lIns="91440" tIns="45720" rIns="91440" bIns="45720" numCol="1" anchor="t" anchorCtr="0" compatLnSpc="1"/>
            <a:lstStyle/>
            <a:p>
              <a:endParaRPr lang="en-US" dirty="0"/>
            </a:p>
          </p:txBody>
        </p:sp>
      </p:grpSp>
      <p:grpSp>
        <p:nvGrpSpPr>
          <p:cNvPr id="44" name="组合 43"/>
          <p:cNvGrpSpPr/>
          <p:nvPr/>
        </p:nvGrpSpPr>
        <p:grpSpPr>
          <a:xfrm>
            <a:off x="3784198" y="817792"/>
            <a:ext cx="4371569" cy="2336853"/>
            <a:chOff x="3452623" y="2276871"/>
            <a:chExt cx="4371569" cy="2336853"/>
          </a:xfrm>
          <a:effectLst>
            <a:outerShdw blurRad="50800" dist="38100" dir="2700000" algn="tl" rotWithShape="0">
              <a:prstClr val="black">
                <a:alpha val="40000"/>
              </a:prstClr>
            </a:outerShdw>
          </a:effectLst>
        </p:grpSpPr>
        <p:sp>
          <p:nvSpPr>
            <p:cNvPr id="49" name="Freeform 7"/>
            <p:cNvSpPr/>
            <p:nvPr/>
          </p:nvSpPr>
          <p:spPr bwMode="auto">
            <a:xfrm flipV="1">
              <a:off x="3452623" y="3445297"/>
              <a:ext cx="2343921" cy="1168427"/>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A5C0A4"/>
            </a:solidFill>
            <a:ln>
              <a:noFill/>
            </a:ln>
          </p:spPr>
          <p:txBody>
            <a:bodyPr vert="horz" wrap="square" lIns="91440" tIns="45720" rIns="91440" bIns="45720" numCol="1" anchor="t" anchorCtr="0" compatLnSpc="1"/>
            <a:lstStyle/>
            <a:p>
              <a:endParaRPr lang="en-US" dirty="0"/>
            </a:p>
          </p:txBody>
        </p:sp>
        <p:sp>
          <p:nvSpPr>
            <p:cNvPr id="50" name="Freeform 7"/>
            <p:cNvSpPr/>
            <p:nvPr/>
          </p:nvSpPr>
          <p:spPr bwMode="auto">
            <a:xfrm>
              <a:off x="5480271" y="2276871"/>
              <a:ext cx="2343921" cy="1168427"/>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A5C0A4"/>
            </a:solidFill>
            <a:ln>
              <a:noFill/>
            </a:ln>
          </p:spPr>
          <p:txBody>
            <a:bodyPr vert="horz" wrap="square" lIns="91440" tIns="45720" rIns="91440" bIns="45720" numCol="1" anchor="t" anchorCtr="0" compatLnSpc="1"/>
            <a:lstStyle/>
            <a:p>
              <a:endParaRPr lang="en-US" dirty="0"/>
            </a:p>
          </p:txBody>
        </p:sp>
      </p:grpSp>
      <p:sp>
        <p:nvSpPr>
          <p:cNvPr id="45" name="椭圆 44"/>
          <p:cNvSpPr/>
          <p:nvPr/>
        </p:nvSpPr>
        <p:spPr>
          <a:xfrm>
            <a:off x="4199602" y="1241840"/>
            <a:ext cx="1507893" cy="1507893"/>
          </a:xfrm>
          <a:prstGeom prst="ellipse">
            <a:avLst/>
          </a:prstGeom>
          <a:blipFill>
            <a:blip r:embed="rId1"/>
            <a:stretch>
              <a:fillRect/>
            </a:stretch>
          </a:blipFill>
          <a:ln w="25400">
            <a:solidFill>
              <a:srgbClr val="F29A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椭圆 45"/>
          <p:cNvSpPr/>
          <p:nvPr/>
        </p:nvSpPr>
        <p:spPr>
          <a:xfrm>
            <a:off x="6232470" y="1232269"/>
            <a:ext cx="1507893" cy="1507893"/>
          </a:xfrm>
          <a:prstGeom prst="ellipse">
            <a:avLst/>
          </a:prstGeom>
          <a:blipFill>
            <a:blip r:embed="rId2"/>
            <a:stretch>
              <a:fillRect/>
            </a:stretch>
          </a:blipFill>
          <a:ln w="25400">
            <a:solidFill>
              <a:srgbClr val="F29A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图片 21"/>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grpSp>
        <p:nvGrpSpPr>
          <p:cNvPr id="9" name="组合 8"/>
          <p:cNvGrpSpPr/>
          <p:nvPr/>
        </p:nvGrpSpPr>
        <p:grpSpPr>
          <a:xfrm>
            <a:off x="1773008" y="827362"/>
            <a:ext cx="2062279" cy="2327283"/>
            <a:chOff x="1773008" y="1581313"/>
            <a:chExt cx="2062279" cy="2327283"/>
          </a:xfrm>
        </p:grpSpPr>
        <p:sp>
          <p:nvSpPr>
            <p:cNvPr id="54" name="椭圆 53"/>
            <p:cNvSpPr/>
            <p:nvPr/>
          </p:nvSpPr>
          <p:spPr>
            <a:xfrm>
              <a:off x="1773008" y="1846318"/>
              <a:ext cx="2062279" cy="2062278"/>
            </a:xfrm>
            <a:prstGeom prst="ellipse">
              <a:avLst/>
            </a:prstGeom>
            <a:noFill/>
            <a:ln w="165100">
              <a:solidFill>
                <a:srgbClr val="A5C0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09907" y="1581313"/>
              <a:ext cx="1588479" cy="2203595"/>
            </a:xfrm>
            <a:custGeom>
              <a:avLst/>
              <a:gdLst>
                <a:gd name="connsiteX0" fmla="*/ 753947 w 1507894"/>
                <a:gd name="connsiteY0" fmla="*/ 0 h 1507894"/>
                <a:gd name="connsiteX1" fmla="*/ 1507894 w 1507894"/>
                <a:gd name="connsiteY1" fmla="*/ 753947 h 1507894"/>
                <a:gd name="connsiteX2" fmla="*/ 753947 w 1507894"/>
                <a:gd name="connsiteY2" fmla="*/ 1507894 h 1507894"/>
                <a:gd name="connsiteX3" fmla="*/ 0 w 1507894"/>
                <a:gd name="connsiteY3" fmla="*/ 753947 h 1507894"/>
                <a:gd name="connsiteX4" fmla="*/ 753947 w 1507894"/>
                <a:gd name="connsiteY4" fmla="*/ 0 h 1507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894" h="1507894">
                  <a:moveTo>
                    <a:pt x="753947" y="0"/>
                  </a:moveTo>
                  <a:cubicBezTo>
                    <a:pt x="1170340" y="0"/>
                    <a:pt x="1507894" y="337554"/>
                    <a:pt x="1507894" y="753947"/>
                  </a:cubicBezTo>
                  <a:cubicBezTo>
                    <a:pt x="1507894" y="1170340"/>
                    <a:pt x="1170340" y="1507894"/>
                    <a:pt x="753947" y="1507894"/>
                  </a:cubicBezTo>
                  <a:cubicBezTo>
                    <a:pt x="337554" y="1507894"/>
                    <a:pt x="0" y="1170340"/>
                    <a:pt x="0" y="753947"/>
                  </a:cubicBezTo>
                  <a:cubicBezTo>
                    <a:pt x="0" y="337554"/>
                    <a:pt x="337554" y="0"/>
                    <a:pt x="753947" y="0"/>
                  </a:cubicBezTo>
                  <a:close/>
                </a:path>
              </a:pathLst>
            </a:custGeom>
          </p:spPr>
        </p:pic>
      </p:grpSp>
      <p:grpSp>
        <p:nvGrpSpPr>
          <p:cNvPr id="10" name="组合 9"/>
          <p:cNvGrpSpPr/>
          <p:nvPr/>
        </p:nvGrpSpPr>
        <p:grpSpPr>
          <a:xfrm>
            <a:off x="8109712" y="960622"/>
            <a:ext cx="2062279" cy="2070335"/>
            <a:chOff x="8109712" y="1714573"/>
            <a:chExt cx="2062279" cy="2070335"/>
          </a:xfrm>
        </p:grpSpPr>
        <p:sp>
          <p:nvSpPr>
            <p:cNvPr id="57" name="椭圆 56"/>
            <p:cNvSpPr/>
            <p:nvPr/>
          </p:nvSpPr>
          <p:spPr>
            <a:xfrm>
              <a:off x="8109712" y="1714573"/>
              <a:ext cx="2062279" cy="2070335"/>
            </a:xfrm>
            <a:prstGeom prst="ellipse">
              <a:avLst/>
            </a:prstGeom>
            <a:noFill/>
            <a:ln w="165100">
              <a:solidFill>
                <a:srgbClr val="A5C0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25116" y="1846318"/>
              <a:ext cx="1493656" cy="1802074"/>
            </a:xfrm>
            <a:custGeom>
              <a:avLst/>
              <a:gdLst>
                <a:gd name="connsiteX0" fmla="*/ 753947 w 1507894"/>
                <a:gd name="connsiteY0" fmla="*/ 0 h 1507894"/>
                <a:gd name="connsiteX1" fmla="*/ 1507894 w 1507894"/>
                <a:gd name="connsiteY1" fmla="*/ 753947 h 1507894"/>
                <a:gd name="connsiteX2" fmla="*/ 753947 w 1507894"/>
                <a:gd name="connsiteY2" fmla="*/ 1507894 h 1507894"/>
                <a:gd name="connsiteX3" fmla="*/ 0 w 1507894"/>
                <a:gd name="connsiteY3" fmla="*/ 753947 h 1507894"/>
                <a:gd name="connsiteX4" fmla="*/ 753947 w 1507894"/>
                <a:gd name="connsiteY4" fmla="*/ 0 h 1507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894" h="1507894">
                  <a:moveTo>
                    <a:pt x="753947" y="0"/>
                  </a:moveTo>
                  <a:cubicBezTo>
                    <a:pt x="1170340" y="0"/>
                    <a:pt x="1507894" y="337554"/>
                    <a:pt x="1507894" y="753947"/>
                  </a:cubicBezTo>
                  <a:cubicBezTo>
                    <a:pt x="1507894" y="1170340"/>
                    <a:pt x="1170340" y="1507894"/>
                    <a:pt x="753947" y="1507894"/>
                  </a:cubicBezTo>
                  <a:cubicBezTo>
                    <a:pt x="337554" y="1507894"/>
                    <a:pt x="0" y="1170340"/>
                    <a:pt x="0" y="753947"/>
                  </a:cubicBezTo>
                  <a:cubicBezTo>
                    <a:pt x="0" y="337554"/>
                    <a:pt x="337554" y="0"/>
                    <a:pt x="753947" y="0"/>
                  </a:cubicBezTo>
                  <a:close/>
                </a:path>
              </a:pathLst>
            </a:custGeom>
          </p:spPr>
        </p:pic>
      </p:grpSp>
      <p:sp>
        <p:nvSpPr>
          <p:cNvPr id="2" name="Rectangle 1"/>
          <p:cNvSpPr/>
          <p:nvPr/>
        </p:nvSpPr>
        <p:spPr>
          <a:xfrm>
            <a:off x="340675" y="3295962"/>
            <a:ext cx="5222728" cy="3490186"/>
          </a:xfrm>
          <a:prstGeom prst="rect">
            <a:avLst/>
          </a:prstGeom>
        </p:spPr>
        <p:txBody>
          <a:bodyPr wrap="square">
            <a:spAutoFit/>
          </a:bodyPr>
          <a:lstStyle/>
          <a:p>
            <a:pPr algn="just">
              <a:lnSpc>
                <a:spcPct val="115000"/>
              </a:lnSpc>
              <a:spcAft>
                <a:spcPts val="0"/>
              </a:spcAft>
            </a:pPr>
            <a:r>
              <a:rPr lang="en-US"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Xem lại dàn ý viết nghị luận về một vấn đề của đời sống đã làm trong phần Viết, thêm, bớt các nội dung cho phù hợp với yêu cầu của hoạt động nói và nghe (đối tượng, thời gian,…)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6794669" y="3702819"/>
            <a:ext cx="4692363" cy="2062103"/>
          </a:xfrm>
          <a:prstGeom prst="rect">
            <a:avLst/>
          </a:prstGeom>
        </p:spPr>
        <p:txBody>
          <a:bodyPr wrap="square">
            <a:spAutoFit/>
          </a:bodyPr>
          <a:lstStyle/>
          <a:p>
            <a:r>
              <a:rPr lang="en-US"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 ý các hướng dẫn trong mục 1. Định hướng để nắm được cách tóm tắt nội dung chính khi nghe.</a:t>
            </a:r>
            <a:endParaRPr lang="en-GB" sz="44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wipe(left)">
                                      <p:cBhvr>
                                        <p:cTn id="16" dur="500"/>
                                        <p:tgtEl>
                                          <p:spTgt spid="43"/>
                                        </p:tgtEl>
                                      </p:cBhvr>
                                    </p:animEffect>
                                  </p:childTnLst>
                                </p:cTn>
                              </p:par>
                              <p:par>
                                <p:cTn id="17" presetID="22" presetClass="entr" presetSubtype="2" fill="hold"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wipe(right)">
                                      <p:cBhvr>
                                        <p:cTn id="19" dur="500"/>
                                        <p:tgtEl>
                                          <p:spTgt spid="44"/>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cBhvr>
                                        <p:cTn id="23" dur="500" fill="hold"/>
                                        <p:tgtEl>
                                          <p:spTgt spid="45"/>
                                        </p:tgtEl>
                                        <p:attrNameLst>
                                          <p:attrName>ppt_w</p:attrName>
                                        </p:attrNameLst>
                                      </p:cBhvr>
                                      <p:tavLst>
                                        <p:tav tm="0">
                                          <p:val>
                                            <p:fltVal val="0"/>
                                          </p:val>
                                        </p:tav>
                                        <p:tav tm="100000">
                                          <p:val>
                                            <p:strVal val="#ppt_w"/>
                                          </p:val>
                                        </p:tav>
                                      </p:tavLst>
                                    </p:anim>
                                    <p:anim calcmode="lin" valueType="num">
                                      <p:cBhvr>
                                        <p:cTn id="24" dur="500" fill="hold"/>
                                        <p:tgtEl>
                                          <p:spTgt spid="45"/>
                                        </p:tgtEl>
                                        <p:attrNameLst>
                                          <p:attrName>ppt_h</p:attrName>
                                        </p:attrNameLst>
                                      </p:cBhvr>
                                      <p:tavLst>
                                        <p:tav tm="0">
                                          <p:val>
                                            <p:fltVal val="0"/>
                                          </p:val>
                                        </p:tav>
                                        <p:tav tm="100000">
                                          <p:val>
                                            <p:strVal val="#ppt_h"/>
                                          </p:val>
                                        </p:tav>
                                      </p:tavLst>
                                    </p:anim>
                                    <p:animEffect transition="in" filter="fade">
                                      <p:cBhvr>
                                        <p:cTn id="25" dur="500"/>
                                        <p:tgtEl>
                                          <p:spTgt spid="45"/>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p:cTn id="28" dur="500" fill="hold"/>
                                        <p:tgtEl>
                                          <p:spTgt spid="46"/>
                                        </p:tgtEl>
                                        <p:attrNameLst>
                                          <p:attrName>ppt_w</p:attrName>
                                        </p:attrNameLst>
                                      </p:cBhvr>
                                      <p:tavLst>
                                        <p:tav tm="0">
                                          <p:val>
                                            <p:fltVal val="0"/>
                                          </p:val>
                                        </p:tav>
                                        <p:tav tm="100000">
                                          <p:val>
                                            <p:strVal val="#ppt_w"/>
                                          </p:val>
                                        </p:tav>
                                      </p:tavLst>
                                    </p:anim>
                                    <p:anim calcmode="lin" valueType="num">
                                      <p:cBhvr>
                                        <p:cTn id="29" dur="500" fill="hold"/>
                                        <p:tgtEl>
                                          <p:spTgt spid="46"/>
                                        </p:tgtEl>
                                        <p:attrNameLst>
                                          <p:attrName>ppt_h</p:attrName>
                                        </p:attrNameLst>
                                      </p:cBhvr>
                                      <p:tavLst>
                                        <p:tav tm="0">
                                          <p:val>
                                            <p:fltVal val="0"/>
                                          </p:val>
                                        </p:tav>
                                        <p:tav tm="100000">
                                          <p:val>
                                            <p:strVal val="#ppt_h"/>
                                          </p:val>
                                        </p:tav>
                                      </p:tavLst>
                                    </p:anim>
                                    <p:animEffect transition="in" filter="fade">
                                      <p:cBhvr>
                                        <p:cTn id="30" dur="500"/>
                                        <p:tgtEl>
                                          <p:spTgt spid="4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1000"/>
                                        <p:tgtEl>
                                          <p:spTgt spid="2"/>
                                        </p:tgtEl>
                                      </p:cBhvr>
                                    </p:animEffect>
                                    <p:anim calcmode="lin" valueType="num">
                                      <p:cBhvr>
                                        <p:cTn id="41" dur="1000" fill="hold"/>
                                        <p:tgtEl>
                                          <p:spTgt spid="2"/>
                                        </p:tgtEl>
                                        <p:attrNameLst>
                                          <p:attrName>ppt_x</p:attrName>
                                        </p:attrNameLst>
                                      </p:cBhvr>
                                      <p:tavLst>
                                        <p:tav tm="0">
                                          <p:val>
                                            <p:strVal val="#ppt_x"/>
                                          </p:val>
                                        </p:tav>
                                        <p:tav tm="100000">
                                          <p:val>
                                            <p:strVal val="#ppt_x"/>
                                          </p:val>
                                        </p:tav>
                                      </p:tavLst>
                                    </p:anim>
                                    <p:anim calcmode="lin" valueType="num">
                                      <p:cBhvr>
                                        <p:cTn id="4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1000"/>
                                        <p:tgtEl>
                                          <p:spTgt spid="5"/>
                                        </p:tgtEl>
                                      </p:cBhvr>
                                    </p:animEffect>
                                    <p:anim calcmode="lin" valueType="num">
                                      <p:cBhvr>
                                        <p:cTn id="48" dur="1000" fill="hold"/>
                                        <p:tgtEl>
                                          <p:spTgt spid="5"/>
                                        </p:tgtEl>
                                        <p:attrNameLst>
                                          <p:attrName>ppt_x</p:attrName>
                                        </p:attrNameLst>
                                      </p:cBhvr>
                                      <p:tavLst>
                                        <p:tav tm="0">
                                          <p:val>
                                            <p:strVal val="#ppt_x"/>
                                          </p:val>
                                        </p:tav>
                                        <p:tav tm="100000">
                                          <p:val>
                                            <p:strVal val="#ppt_x"/>
                                          </p:val>
                                        </p:tav>
                                      </p:tavLst>
                                    </p:anim>
                                    <p:anim calcmode="lin" valueType="num">
                                      <p:cBhvr>
                                        <p:cTn id="4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5" grpId="0" animBg="1"/>
      <p:bldP spid="46" grpId="0" animBg="1"/>
      <p:bldP spid="2"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78508" y="2583543"/>
            <a:ext cx="2545840" cy="4039824"/>
          </a:xfrm>
          <a:prstGeom prst="rect">
            <a:avLst/>
          </a:prstGeom>
          <a:noFill/>
          <a:ln>
            <a:noFill/>
          </a:ln>
        </p:spPr>
      </p:pic>
      <p:grpSp>
        <p:nvGrpSpPr>
          <p:cNvPr id="14" name="Group 6"/>
          <p:cNvGrpSpPr/>
          <p:nvPr/>
        </p:nvGrpSpPr>
        <p:grpSpPr>
          <a:xfrm>
            <a:off x="3817276" y="1519032"/>
            <a:ext cx="791019" cy="791019"/>
            <a:chOff x="7273474" y="1916832"/>
            <a:chExt cx="791019" cy="791019"/>
          </a:xfrm>
        </p:grpSpPr>
        <p:sp>
          <p:nvSpPr>
            <p:cNvPr id="30" name="Oval 40"/>
            <p:cNvSpPr/>
            <p:nvPr/>
          </p:nvSpPr>
          <p:spPr>
            <a:xfrm>
              <a:off x="7273474" y="1916832"/>
              <a:ext cx="791019" cy="791019"/>
            </a:xfrm>
            <a:prstGeom prst="ellipse">
              <a:avLst/>
            </a:prstGeom>
            <a:solidFill>
              <a:srgbClr val="F7E3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solidFill>
                  <a:srgbClr val="FFFFFF"/>
                </a:solidFill>
              </a:endParaRPr>
            </a:p>
          </p:txBody>
        </p:sp>
        <p:grpSp>
          <p:nvGrpSpPr>
            <p:cNvPr id="31" name="Group 61"/>
            <p:cNvGrpSpPr/>
            <p:nvPr/>
          </p:nvGrpSpPr>
          <p:grpSpPr>
            <a:xfrm>
              <a:off x="7485214" y="2164026"/>
              <a:ext cx="367568" cy="296632"/>
              <a:chOff x="2700338" y="2965449"/>
              <a:chExt cx="271462" cy="219075"/>
            </a:xfrm>
            <a:solidFill>
              <a:schemeClr val="bg1"/>
            </a:solidFill>
          </p:grpSpPr>
          <p:sp>
            <p:nvSpPr>
              <p:cNvPr id="32" name="Freeform: Shape 62"/>
              <p:cNvSpPr/>
              <p:nvPr/>
            </p:nvSpPr>
            <p:spPr bwMode="auto">
              <a:xfrm>
                <a:off x="2754313" y="2987674"/>
                <a:ext cx="82550" cy="174625"/>
              </a:xfrm>
              <a:custGeom>
                <a:avLst/>
                <a:gdLst/>
                <a:ahLst/>
                <a:cxnLst>
                  <a:cxn ang="0">
                    <a:pos x="36" y="72"/>
                  </a:cxn>
                  <a:cxn ang="0">
                    <a:pos x="32" y="75"/>
                  </a:cxn>
                  <a:cxn ang="0">
                    <a:pos x="5" y="61"/>
                  </a:cxn>
                  <a:cxn ang="0">
                    <a:pos x="0" y="53"/>
                  </a:cxn>
                  <a:cxn ang="0">
                    <a:pos x="0" y="23"/>
                  </a:cxn>
                  <a:cxn ang="0">
                    <a:pos x="5" y="15"/>
                  </a:cxn>
                  <a:cxn ang="0">
                    <a:pos x="32" y="2"/>
                  </a:cxn>
                  <a:cxn ang="0">
                    <a:pos x="36" y="4"/>
                  </a:cxn>
                  <a:cxn ang="0">
                    <a:pos x="36" y="72"/>
                  </a:cxn>
                </a:cxnLst>
                <a:rect l="0" t="0" r="r" b="b"/>
                <a:pathLst>
                  <a:path w="36" h="76">
                    <a:moveTo>
                      <a:pt x="36" y="72"/>
                    </a:moveTo>
                    <a:cubicBezTo>
                      <a:pt x="36" y="75"/>
                      <a:pt x="35" y="76"/>
                      <a:pt x="32" y="75"/>
                    </a:cubicBezTo>
                    <a:cubicBezTo>
                      <a:pt x="5" y="61"/>
                      <a:pt x="5" y="61"/>
                      <a:pt x="5" y="61"/>
                    </a:cubicBezTo>
                    <a:cubicBezTo>
                      <a:pt x="2" y="60"/>
                      <a:pt x="0" y="56"/>
                      <a:pt x="0" y="53"/>
                    </a:cubicBezTo>
                    <a:cubicBezTo>
                      <a:pt x="0" y="23"/>
                      <a:pt x="0" y="23"/>
                      <a:pt x="0" y="23"/>
                    </a:cubicBezTo>
                    <a:cubicBezTo>
                      <a:pt x="0" y="20"/>
                      <a:pt x="2" y="17"/>
                      <a:pt x="5" y="15"/>
                    </a:cubicBezTo>
                    <a:cubicBezTo>
                      <a:pt x="32" y="2"/>
                      <a:pt x="32" y="2"/>
                      <a:pt x="32" y="2"/>
                    </a:cubicBezTo>
                    <a:cubicBezTo>
                      <a:pt x="35" y="0"/>
                      <a:pt x="36" y="1"/>
                      <a:pt x="36" y="4"/>
                    </a:cubicBezTo>
                    <a:lnTo>
                      <a:pt x="36" y="72"/>
                    </a:lnTo>
                    <a:close/>
                  </a:path>
                </a:pathLst>
              </a:custGeom>
              <a:grpFill/>
              <a:ln w="9525">
                <a:noFill/>
                <a:round/>
              </a:ln>
            </p:spPr>
            <p:txBody>
              <a:bodyPr anchor="ctr"/>
              <a:lstStyle/>
              <a:p>
                <a:pPr algn="ctr"/>
                <a:endParaRPr>
                  <a:solidFill>
                    <a:srgbClr val="000000"/>
                  </a:solidFill>
                </a:endParaRPr>
              </a:p>
            </p:txBody>
          </p:sp>
          <p:sp>
            <p:nvSpPr>
              <p:cNvPr id="33" name="Freeform: Shape 63"/>
              <p:cNvSpPr/>
              <p:nvPr/>
            </p:nvSpPr>
            <p:spPr bwMode="auto">
              <a:xfrm>
                <a:off x="2700338" y="3028949"/>
                <a:ext cx="39687" cy="93663"/>
              </a:xfrm>
              <a:custGeom>
                <a:avLst/>
                <a:gdLst/>
                <a:ahLst/>
                <a:cxnLst>
                  <a:cxn ang="0">
                    <a:pos x="17" y="35"/>
                  </a:cxn>
                  <a:cxn ang="0">
                    <a:pos x="12" y="41"/>
                  </a:cxn>
                  <a:cxn ang="0">
                    <a:pos x="5" y="41"/>
                  </a:cxn>
                  <a:cxn ang="0">
                    <a:pos x="0" y="35"/>
                  </a:cxn>
                  <a:cxn ang="0">
                    <a:pos x="0" y="5"/>
                  </a:cxn>
                  <a:cxn ang="0">
                    <a:pos x="5" y="0"/>
                  </a:cxn>
                  <a:cxn ang="0">
                    <a:pos x="12" y="0"/>
                  </a:cxn>
                  <a:cxn ang="0">
                    <a:pos x="17" y="5"/>
                  </a:cxn>
                  <a:cxn ang="0">
                    <a:pos x="17" y="35"/>
                  </a:cxn>
                </a:cxnLst>
                <a:rect l="0" t="0" r="r" b="b"/>
                <a:pathLst>
                  <a:path w="17" h="41">
                    <a:moveTo>
                      <a:pt x="17" y="35"/>
                    </a:moveTo>
                    <a:cubicBezTo>
                      <a:pt x="17" y="38"/>
                      <a:pt x="14" y="41"/>
                      <a:pt x="12" y="41"/>
                    </a:cubicBezTo>
                    <a:cubicBezTo>
                      <a:pt x="5" y="41"/>
                      <a:pt x="5" y="41"/>
                      <a:pt x="5" y="41"/>
                    </a:cubicBezTo>
                    <a:cubicBezTo>
                      <a:pt x="2" y="41"/>
                      <a:pt x="0" y="38"/>
                      <a:pt x="0" y="35"/>
                    </a:cubicBezTo>
                    <a:cubicBezTo>
                      <a:pt x="0" y="5"/>
                      <a:pt x="0" y="5"/>
                      <a:pt x="0" y="5"/>
                    </a:cubicBezTo>
                    <a:cubicBezTo>
                      <a:pt x="0" y="2"/>
                      <a:pt x="2" y="0"/>
                      <a:pt x="5" y="0"/>
                    </a:cubicBezTo>
                    <a:cubicBezTo>
                      <a:pt x="12" y="0"/>
                      <a:pt x="12" y="0"/>
                      <a:pt x="12" y="0"/>
                    </a:cubicBezTo>
                    <a:cubicBezTo>
                      <a:pt x="14" y="0"/>
                      <a:pt x="17" y="2"/>
                      <a:pt x="17" y="5"/>
                    </a:cubicBezTo>
                    <a:lnTo>
                      <a:pt x="17" y="35"/>
                    </a:lnTo>
                    <a:close/>
                  </a:path>
                </a:pathLst>
              </a:custGeom>
              <a:grpFill/>
              <a:ln w="9525">
                <a:noFill/>
                <a:round/>
              </a:ln>
            </p:spPr>
            <p:txBody>
              <a:bodyPr anchor="ctr"/>
              <a:lstStyle/>
              <a:p>
                <a:pPr algn="ctr"/>
                <a:endParaRPr>
                  <a:solidFill>
                    <a:srgbClr val="000000"/>
                  </a:solidFill>
                </a:endParaRPr>
              </a:p>
            </p:txBody>
          </p:sp>
          <p:sp>
            <p:nvSpPr>
              <p:cNvPr id="34" name="Freeform: Shape 64"/>
              <p:cNvSpPr/>
              <p:nvPr/>
            </p:nvSpPr>
            <p:spPr bwMode="auto">
              <a:xfrm>
                <a:off x="2865438" y="3006724"/>
                <a:ext cx="46037" cy="136525"/>
              </a:xfrm>
              <a:custGeom>
                <a:avLst/>
                <a:gdLst/>
                <a:ahLst/>
                <a:cxnLst>
                  <a:cxn ang="0">
                    <a:pos x="10" y="58"/>
                  </a:cxn>
                  <a:cxn ang="0">
                    <a:pos x="20" y="31"/>
                  </a:cxn>
                  <a:cxn ang="0">
                    <a:pos x="10" y="3"/>
                  </a:cxn>
                  <a:cxn ang="0">
                    <a:pos x="10" y="2"/>
                  </a:cxn>
                  <a:cxn ang="0">
                    <a:pos x="5" y="2"/>
                  </a:cxn>
                  <a:cxn ang="0">
                    <a:pos x="2" y="5"/>
                  </a:cxn>
                  <a:cxn ang="0">
                    <a:pos x="2" y="10"/>
                  </a:cxn>
                  <a:cxn ang="0">
                    <a:pos x="2" y="10"/>
                  </a:cxn>
                  <a:cxn ang="0">
                    <a:pos x="2" y="51"/>
                  </a:cxn>
                  <a:cxn ang="0">
                    <a:pos x="2" y="51"/>
                  </a:cxn>
                  <a:cxn ang="0">
                    <a:pos x="2" y="55"/>
                  </a:cxn>
                  <a:cxn ang="0">
                    <a:pos x="5" y="59"/>
                  </a:cxn>
                  <a:cxn ang="0">
                    <a:pos x="7" y="60"/>
                  </a:cxn>
                  <a:cxn ang="0">
                    <a:pos x="9" y="58"/>
                  </a:cxn>
                  <a:cxn ang="0">
                    <a:pos x="10" y="58"/>
                  </a:cxn>
                </a:cxnLst>
                <a:rect l="0" t="0" r="r" b="b"/>
                <a:pathLst>
                  <a:path w="20" h="60">
                    <a:moveTo>
                      <a:pt x="10" y="58"/>
                    </a:moveTo>
                    <a:cubicBezTo>
                      <a:pt x="16" y="50"/>
                      <a:pt x="20" y="41"/>
                      <a:pt x="20" y="31"/>
                    </a:cubicBezTo>
                    <a:cubicBezTo>
                      <a:pt x="20" y="20"/>
                      <a:pt x="17" y="11"/>
                      <a:pt x="10" y="3"/>
                    </a:cubicBezTo>
                    <a:cubicBezTo>
                      <a:pt x="10" y="3"/>
                      <a:pt x="10" y="2"/>
                      <a:pt x="10" y="2"/>
                    </a:cubicBezTo>
                    <a:cubicBezTo>
                      <a:pt x="8" y="1"/>
                      <a:pt x="7" y="0"/>
                      <a:pt x="5" y="2"/>
                    </a:cubicBezTo>
                    <a:cubicBezTo>
                      <a:pt x="2" y="5"/>
                      <a:pt x="2" y="5"/>
                      <a:pt x="2" y="5"/>
                    </a:cubicBezTo>
                    <a:cubicBezTo>
                      <a:pt x="0" y="7"/>
                      <a:pt x="1" y="9"/>
                      <a:pt x="2" y="10"/>
                    </a:cubicBezTo>
                    <a:cubicBezTo>
                      <a:pt x="2" y="10"/>
                      <a:pt x="2" y="10"/>
                      <a:pt x="2" y="10"/>
                    </a:cubicBezTo>
                    <a:cubicBezTo>
                      <a:pt x="12" y="22"/>
                      <a:pt x="12" y="39"/>
                      <a:pt x="2" y="51"/>
                    </a:cubicBezTo>
                    <a:cubicBezTo>
                      <a:pt x="2" y="51"/>
                      <a:pt x="2" y="51"/>
                      <a:pt x="2" y="51"/>
                    </a:cubicBezTo>
                    <a:cubicBezTo>
                      <a:pt x="1" y="51"/>
                      <a:pt x="0" y="53"/>
                      <a:pt x="2" y="55"/>
                    </a:cubicBezTo>
                    <a:cubicBezTo>
                      <a:pt x="5" y="59"/>
                      <a:pt x="5" y="59"/>
                      <a:pt x="5" y="59"/>
                    </a:cubicBezTo>
                    <a:cubicBezTo>
                      <a:pt x="6" y="59"/>
                      <a:pt x="7" y="60"/>
                      <a:pt x="7" y="60"/>
                    </a:cubicBezTo>
                    <a:cubicBezTo>
                      <a:pt x="8" y="59"/>
                      <a:pt x="9" y="59"/>
                      <a:pt x="9" y="58"/>
                    </a:cubicBezTo>
                    <a:cubicBezTo>
                      <a:pt x="10" y="58"/>
                      <a:pt x="10" y="58"/>
                      <a:pt x="10" y="58"/>
                    </a:cubicBezTo>
                  </a:path>
                </a:pathLst>
              </a:custGeom>
              <a:grpFill/>
              <a:ln w="9525">
                <a:noFill/>
                <a:round/>
              </a:ln>
            </p:spPr>
            <p:txBody>
              <a:bodyPr anchor="ctr"/>
              <a:lstStyle/>
              <a:p>
                <a:pPr algn="ctr"/>
                <a:endParaRPr>
                  <a:solidFill>
                    <a:srgbClr val="000000"/>
                  </a:solidFill>
                </a:endParaRPr>
              </a:p>
            </p:txBody>
          </p:sp>
          <p:sp>
            <p:nvSpPr>
              <p:cNvPr id="35" name="Freeform: Shape 65"/>
              <p:cNvSpPr/>
              <p:nvPr/>
            </p:nvSpPr>
            <p:spPr bwMode="auto">
              <a:xfrm>
                <a:off x="2906713" y="2965449"/>
                <a:ext cx="65087" cy="219075"/>
              </a:xfrm>
              <a:custGeom>
                <a:avLst/>
                <a:gdLst/>
                <a:ahLst/>
                <a:cxnLst>
                  <a:cxn ang="0">
                    <a:pos x="28" y="49"/>
                  </a:cxn>
                  <a:cxn ang="0">
                    <a:pos x="11" y="3"/>
                  </a:cxn>
                  <a:cxn ang="0">
                    <a:pos x="11" y="3"/>
                  </a:cxn>
                  <a:cxn ang="0">
                    <a:pos x="10" y="2"/>
                  </a:cxn>
                  <a:cxn ang="0">
                    <a:pos x="6" y="1"/>
                  </a:cxn>
                  <a:cxn ang="0">
                    <a:pos x="2" y="5"/>
                  </a:cxn>
                  <a:cxn ang="0">
                    <a:pos x="3" y="10"/>
                  </a:cxn>
                  <a:cxn ang="0">
                    <a:pos x="3" y="10"/>
                  </a:cxn>
                  <a:cxn ang="0">
                    <a:pos x="2" y="87"/>
                  </a:cxn>
                  <a:cxn ang="0">
                    <a:pos x="2" y="91"/>
                  </a:cxn>
                  <a:cxn ang="0">
                    <a:pos x="6" y="95"/>
                  </a:cxn>
                  <a:cxn ang="0">
                    <a:pos x="8" y="96"/>
                  </a:cxn>
                  <a:cxn ang="0">
                    <a:pos x="10" y="95"/>
                  </a:cxn>
                  <a:cxn ang="0">
                    <a:pos x="28" y="49"/>
                  </a:cxn>
                </a:cxnLst>
                <a:rect l="0" t="0" r="r" b="b"/>
                <a:pathLst>
                  <a:path w="28" h="96">
                    <a:moveTo>
                      <a:pt x="28" y="49"/>
                    </a:moveTo>
                    <a:cubicBezTo>
                      <a:pt x="28" y="32"/>
                      <a:pt x="22" y="15"/>
                      <a:pt x="11" y="3"/>
                    </a:cubicBezTo>
                    <a:cubicBezTo>
                      <a:pt x="11" y="3"/>
                      <a:pt x="11" y="3"/>
                      <a:pt x="11" y="3"/>
                    </a:cubicBezTo>
                    <a:cubicBezTo>
                      <a:pt x="11" y="2"/>
                      <a:pt x="10" y="2"/>
                      <a:pt x="10" y="2"/>
                    </a:cubicBezTo>
                    <a:cubicBezTo>
                      <a:pt x="8" y="0"/>
                      <a:pt x="7" y="0"/>
                      <a:pt x="6" y="1"/>
                    </a:cubicBezTo>
                    <a:cubicBezTo>
                      <a:pt x="2" y="5"/>
                      <a:pt x="2" y="5"/>
                      <a:pt x="2" y="5"/>
                    </a:cubicBezTo>
                    <a:cubicBezTo>
                      <a:pt x="0" y="7"/>
                      <a:pt x="2" y="9"/>
                      <a:pt x="3" y="10"/>
                    </a:cubicBezTo>
                    <a:cubicBezTo>
                      <a:pt x="3" y="10"/>
                      <a:pt x="3" y="10"/>
                      <a:pt x="3" y="10"/>
                    </a:cubicBezTo>
                    <a:cubicBezTo>
                      <a:pt x="22" y="33"/>
                      <a:pt x="22" y="65"/>
                      <a:pt x="2" y="87"/>
                    </a:cubicBezTo>
                    <a:cubicBezTo>
                      <a:pt x="2" y="88"/>
                      <a:pt x="0" y="89"/>
                      <a:pt x="2" y="91"/>
                    </a:cubicBezTo>
                    <a:cubicBezTo>
                      <a:pt x="6" y="95"/>
                      <a:pt x="6" y="95"/>
                      <a:pt x="6" y="95"/>
                    </a:cubicBezTo>
                    <a:cubicBezTo>
                      <a:pt x="7" y="96"/>
                      <a:pt x="7" y="96"/>
                      <a:pt x="8" y="96"/>
                    </a:cubicBezTo>
                    <a:cubicBezTo>
                      <a:pt x="9" y="96"/>
                      <a:pt x="9" y="95"/>
                      <a:pt x="10" y="95"/>
                    </a:cubicBezTo>
                    <a:cubicBezTo>
                      <a:pt x="22" y="82"/>
                      <a:pt x="28" y="66"/>
                      <a:pt x="28" y="49"/>
                    </a:cubicBezTo>
                  </a:path>
                </a:pathLst>
              </a:custGeom>
              <a:grpFill/>
              <a:ln w="9525">
                <a:noFill/>
                <a:round/>
              </a:ln>
            </p:spPr>
            <p:txBody>
              <a:bodyPr anchor="ctr"/>
              <a:lstStyle/>
              <a:p>
                <a:pPr algn="ctr"/>
                <a:endParaRPr>
                  <a:solidFill>
                    <a:srgbClr val="000000"/>
                  </a:solidFill>
                </a:endParaRPr>
              </a:p>
            </p:txBody>
          </p:sp>
        </p:grpSp>
      </p:grpSp>
      <p:grpSp>
        <p:nvGrpSpPr>
          <p:cNvPr id="16" name="Group 7"/>
          <p:cNvGrpSpPr/>
          <p:nvPr/>
        </p:nvGrpSpPr>
        <p:grpSpPr>
          <a:xfrm>
            <a:off x="3817275" y="2578588"/>
            <a:ext cx="791019" cy="791019"/>
            <a:chOff x="7273474" y="2831496"/>
            <a:chExt cx="791019" cy="791019"/>
          </a:xfrm>
        </p:grpSpPr>
        <p:sp>
          <p:nvSpPr>
            <p:cNvPr id="28" name="Oval 44"/>
            <p:cNvSpPr/>
            <p:nvPr/>
          </p:nvSpPr>
          <p:spPr>
            <a:xfrm>
              <a:off x="7273474" y="2831496"/>
              <a:ext cx="791019" cy="791019"/>
            </a:xfrm>
            <a:prstGeom prst="ellipse">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29" name="Freeform: Shape 66"/>
            <p:cNvSpPr/>
            <p:nvPr/>
          </p:nvSpPr>
          <p:spPr bwMode="auto">
            <a:xfrm>
              <a:off x="7484126" y="3047522"/>
              <a:ext cx="369717" cy="358969"/>
            </a:xfrm>
            <a:custGeom>
              <a:avLst/>
              <a:gdLst/>
              <a:ahLst/>
              <a:cxnLst>
                <a:cxn ang="0">
                  <a:pos x="86" y="58"/>
                </a:cxn>
                <a:cxn ang="0">
                  <a:pos x="76" y="55"/>
                </a:cxn>
                <a:cxn ang="0">
                  <a:pos x="76" y="54"/>
                </a:cxn>
                <a:cxn ang="0">
                  <a:pos x="71" y="47"/>
                </a:cxn>
                <a:cxn ang="0">
                  <a:pos x="76" y="68"/>
                </a:cxn>
                <a:cxn ang="0">
                  <a:pos x="76" y="59"/>
                </a:cxn>
                <a:cxn ang="0">
                  <a:pos x="81" y="59"/>
                </a:cxn>
                <a:cxn ang="0">
                  <a:pos x="86" y="68"/>
                </a:cxn>
                <a:cxn ang="0">
                  <a:pos x="65" y="59"/>
                </a:cxn>
                <a:cxn ang="0">
                  <a:pos x="58" y="47"/>
                </a:cxn>
                <a:cxn ang="0">
                  <a:pos x="50" y="63"/>
                </a:cxn>
                <a:cxn ang="0">
                  <a:pos x="60" y="68"/>
                </a:cxn>
                <a:cxn ang="0">
                  <a:pos x="65" y="63"/>
                </a:cxn>
                <a:cxn ang="0">
                  <a:pos x="67" y="59"/>
                </a:cxn>
                <a:cxn ang="0">
                  <a:pos x="39" y="64"/>
                </a:cxn>
                <a:cxn ang="0">
                  <a:pos x="40" y="46"/>
                </a:cxn>
                <a:cxn ang="0">
                  <a:pos x="37" y="54"/>
                </a:cxn>
                <a:cxn ang="0">
                  <a:pos x="42" y="54"/>
                </a:cxn>
                <a:cxn ang="0">
                  <a:pos x="33" y="68"/>
                </a:cxn>
                <a:cxn ang="0">
                  <a:pos x="48" y="64"/>
                </a:cxn>
                <a:cxn ang="0">
                  <a:pos x="60" y="89"/>
                </a:cxn>
                <a:cxn ang="0">
                  <a:pos x="60" y="27"/>
                </a:cxn>
                <a:cxn ang="0">
                  <a:pos x="59" y="54"/>
                </a:cxn>
                <a:cxn ang="0">
                  <a:pos x="55" y="59"/>
                </a:cxn>
                <a:cxn ang="0">
                  <a:pos x="60" y="54"/>
                </a:cxn>
                <a:cxn ang="0">
                  <a:pos x="60" y="52"/>
                </a:cxn>
                <a:cxn ang="0">
                  <a:pos x="109" y="28"/>
                </a:cxn>
                <a:cxn ang="0">
                  <a:pos x="5" y="40"/>
                </a:cxn>
                <a:cxn ang="0">
                  <a:pos x="6" y="46"/>
                </a:cxn>
                <a:cxn ang="0">
                  <a:pos x="60" y="12"/>
                </a:cxn>
                <a:cxn ang="0">
                  <a:pos x="90" y="33"/>
                </a:cxn>
                <a:cxn ang="0">
                  <a:pos x="104" y="50"/>
                </a:cxn>
                <a:cxn ang="0">
                  <a:pos x="112" y="55"/>
                </a:cxn>
                <a:cxn ang="0">
                  <a:pos x="119" y="28"/>
                </a:cxn>
                <a:cxn ang="0">
                  <a:pos x="109" y="28"/>
                </a:cxn>
                <a:cxn ang="0">
                  <a:pos x="114" y="76"/>
                </a:cxn>
                <a:cxn ang="0">
                  <a:pos x="11" y="89"/>
                </a:cxn>
                <a:cxn ang="0">
                  <a:pos x="3" y="90"/>
                </a:cxn>
                <a:cxn ang="0">
                  <a:pos x="6" y="66"/>
                </a:cxn>
                <a:cxn ang="0">
                  <a:pos x="10" y="60"/>
                </a:cxn>
                <a:cxn ang="0">
                  <a:pos x="30" y="79"/>
                </a:cxn>
                <a:cxn ang="0">
                  <a:pos x="22" y="85"/>
                </a:cxn>
                <a:cxn ang="0">
                  <a:pos x="103" y="72"/>
                </a:cxn>
              </a:cxnLst>
              <a:rect l="0" t="0" r="r" b="b"/>
              <a:pathLst>
                <a:path w="119" h="115">
                  <a:moveTo>
                    <a:pt x="86" y="68"/>
                  </a:moveTo>
                  <a:cubicBezTo>
                    <a:pt x="86" y="58"/>
                    <a:pt x="86" y="58"/>
                    <a:pt x="86" y="58"/>
                  </a:cubicBezTo>
                  <a:cubicBezTo>
                    <a:pt x="86" y="54"/>
                    <a:pt x="83" y="52"/>
                    <a:pt x="80" y="52"/>
                  </a:cubicBezTo>
                  <a:cubicBezTo>
                    <a:pt x="78" y="52"/>
                    <a:pt x="77" y="53"/>
                    <a:pt x="76" y="55"/>
                  </a:cubicBezTo>
                  <a:cubicBezTo>
                    <a:pt x="76" y="55"/>
                    <a:pt x="76" y="55"/>
                    <a:pt x="76" y="55"/>
                  </a:cubicBezTo>
                  <a:cubicBezTo>
                    <a:pt x="76" y="55"/>
                    <a:pt x="76" y="54"/>
                    <a:pt x="76" y="54"/>
                  </a:cubicBezTo>
                  <a:cubicBezTo>
                    <a:pt x="76" y="47"/>
                    <a:pt x="76" y="47"/>
                    <a:pt x="76" y="47"/>
                  </a:cubicBezTo>
                  <a:cubicBezTo>
                    <a:pt x="71" y="47"/>
                    <a:pt x="71" y="47"/>
                    <a:pt x="71" y="47"/>
                  </a:cubicBezTo>
                  <a:cubicBezTo>
                    <a:pt x="71" y="68"/>
                    <a:pt x="71" y="68"/>
                    <a:pt x="71" y="68"/>
                  </a:cubicBezTo>
                  <a:cubicBezTo>
                    <a:pt x="76" y="68"/>
                    <a:pt x="76" y="68"/>
                    <a:pt x="76" y="68"/>
                  </a:cubicBezTo>
                  <a:cubicBezTo>
                    <a:pt x="76" y="61"/>
                    <a:pt x="76" y="61"/>
                    <a:pt x="76" y="61"/>
                  </a:cubicBezTo>
                  <a:cubicBezTo>
                    <a:pt x="76" y="61"/>
                    <a:pt x="76" y="60"/>
                    <a:pt x="76" y="59"/>
                  </a:cubicBezTo>
                  <a:cubicBezTo>
                    <a:pt x="76" y="58"/>
                    <a:pt x="77" y="57"/>
                    <a:pt x="79" y="57"/>
                  </a:cubicBezTo>
                  <a:cubicBezTo>
                    <a:pt x="80" y="57"/>
                    <a:pt x="81" y="58"/>
                    <a:pt x="81" y="59"/>
                  </a:cubicBezTo>
                  <a:cubicBezTo>
                    <a:pt x="81" y="68"/>
                    <a:pt x="81" y="68"/>
                    <a:pt x="81" y="68"/>
                  </a:cubicBezTo>
                  <a:lnTo>
                    <a:pt x="86" y="68"/>
                  </a:lnTo>
                  <a:close/>
                  <a:moveTo>
                    <a:pt x="67" y="59"/>
                  </a:moveTo>
                  <a:cubicBezTo>
                    <a:pt x="65" y="59"/>
                    <a:pt x="65" y="59"/>
                    <a:pt x="65" y="59"/>
                  </a:cubicBezTo>
                  <a:cubicBezTo>
                    <a:pt x="65" y="47"/>
                    <a:pt x="65" y="47"/>
                    <a:pt x="65" y="47"/>
                  </a:cubicBezTo>
                  <a:cubicBezTo>
                    <a:pt x="58" y="47"/>
                    <a:pt x="58" y="47"/>
                    <a:pt x="58" y="47"/>
                  </a:cubicBezTo>
                  <a:cubicBezTo>
                    <a:pt x="50" y="60"/>
                    <a:pt x="50" y="60"/>
                    <a:pt x="50" y="60"/>
                  </a:cubicBezTo>
                  <a:cubicBezTo>
                    <a:pt x="50" y="63"/>
                    <a:pt x="50" y="63"/>
                    <a:pt x="50" y="63"/>
                  </a:cubicBezTo>
                  <a:cubicBezTo>
                    <a:pt x="60" y="63"/>
                    <a:pt x="60" y="63"/>
                    <a:pt x="60" y="63"/>
                  </a:cubicBezTo>
                  <a:cubicBezTo>
                    <a:pt x="60" y="68"/>
                    <a:pt x="60" y="68"/>
                    <a:pt x="60" y="68"/>
                  </a:cubicBezTo>
                  <a:cubicBezTo>
                    <a:pt x="65" y="68"/>
                    <a:pt x="65" y="68"/>
                    <a:pt x="65" y="68"/>
                  </a:cubicBezTo>
                  <a:cubicBezTo>
                    <a:pt x="65" y="63"/>
                    <a:pt x="65" y="63"/>
                    <a:pt x="65" y="63"/>
                  </a:cubicBezTo>
                  <a:cubicBezTo>
                    <a:pt x="67" y="63"/>
                    <a:pt x="67" y="63"/>
                    <a:pt x="67" y="63"/>
                  </a:cubicBezTo>
                  <a:lnTo>
                    <a:pt x="67" y="59"/>
                  </a:lnTo>
                  <a:close/>
                  <a:moveTo>
                    <a:pt x="48" y="64"/>
                  </a:moveTo>
                  <a:cubicBezTo>
                    <a:pt x="39" y="64"/>
                    <a:pt x="39" y="64"/>
                    <a:pt x="39" y="64"/>
                  </a:cubicBezTo>
                  <a:cubicBezTo>
                    <a:pt x="39" y="61"/>
                    <a:pt x="48" y="60"/>
                    <a:pt x="48" y="53"/>
                  </a:cubicBezTo>
                  <a:cubicBezTo>
                    <a:pt x="48" y="48"/>
                    <a:pt x="44" y="46"/>
                    <a:pt x="40" y="46"/>
                  </a:cubicBezTo>
                  <a:cubicBezTo>
                    <a:pt x="35" y="46"/>
                    <a:pt x="33" y="51"/>
                    <a:pt x="33" y="51"/>
                  </a:cubicBezTo>
                  <a:cubicBezTo>
                    <a:pt x="37" y="54"/>
                    <a:pt x="37" y="54"/>
                    <a:pt x="37" y="54"/>
                  </a:cubicBezTo>
                  <a:cubicBezTo>
                    <a:pt x="37" y="54"/>
                    <a:pt x="38" y="51"/>
                    <a:pt x="40" y="51"/>
                  </a:cubicBezTo>
                  <a:cubicBezTo>
                    <a:pt x="41" y="51"/>
                    <a:pt x="42" y="52"/>
                    <a:pt x="42" y="54"/>
                  </a:cubicBezTo>
                  <a:cubicBezTo>
                    <a:pt x="42" y="57"/>
                    <a:pt x="33" y="58"/>
                    <a:pt x="33" y="66"/>
                  </a:cubicBezTo>
                  <a:cubicBezTo>
                    <a:pt x="33" y="67"/>
                    <a:pt x="33" y="67"/>
                    <a:pt x="33" y="68"/>
                  </a:cubicBezTo>
                  <a:cubicBezTo>
                    <a:pt x="48" y="68"/>
                    <a:pt x="48" y="68"/>
                    <a:pt x="48" y="68"/>
                  </a:cubicBezTo>
                  <a:lnTo>
                    <a:pt x="48" y="64"/>
                  </a:lnTo>
                  <a:close/>
                  <a:moveTo>
                    <a:pt x="90" y="58"/>
                  </a:moveTo>
                  <a:cubicBezTo>
                    <a:pt x="90" y="75"/>
                    <a:pt x="77" y="89"/>
                    <a:pt x="60" y="89"/>
                  </a:cubicBezTo>
                  <a:cubicBezTo>
                    <a:pt x="43" y="89"/>
                    <a:pt x="29" y="75"/>
                    <a:pt x="29" y="58"/>
                  </a:cubicBezTo>
                  <a:cubicBezTo>
                    <a:pt x="29" y="41"/>
                    <a:pt x="43" y="27"/>
                    <a:pt x="60" y="27"/>
                  </a:cubicBezTo>
                  <a:cubicBezTo>
                    <a:pt x="77" y="27"/>
                    <a:pt x="90" y="41"/>
                    <a:pt x="90" y="58"/>
                  </a:cubicBezTo>
                  <a:moveTo>
                    <a:pt x="59" y="54"/>
                  </a:moveTo>
                  <a:cubicBezTo>
                    <a:pt x="55" y="59"/>
                    <a:pt x="55" y="59"/>
                    <a:pt x="55" y="59"/>
                  </a:cubicBezTo>
                  <a:cubicBezTo>
                    <a:pt x="55" y="59"/>
                    <a:pt x="55" y="59"/>
                    <a:pt x="55" y="59"/>
                  </a:cubicBezTo>
                  <a:cubicBezTo>
                    <a:pt x="60" y="59"/>
                    <a:pt x="60" y="59"/>
                    <a:pt x="60" y="59"/>
                  </a:cubicBezTo>
                  <a:cubicBezTo>
                    <a:pt x="60" y="54"/>
                    <a:pt x="60" y="54"/>
                    <a:pt x="60" y="54"/>
                  </a:cubicBezTo>
                  <a:cubicBezTo>
                    <a:pt x="60" y="53"/>
                    <a:pt x="60" y="52"/>
                    <a:pt x="60" y="52"/>
                  </a:cubicBezTo>
                  <a:cubicBezTo>
                    <a:pt x="60" y="52"/>
                    <a:pt x="60" y="52"/>
                    <a:pt x="60" y="52"/>
                  </a:cubicBezTo>
                  <a:cubicBezTo>
                    <a:pt x="60" y="52"/>
                    <a:pt x="59" y="53"/>
                    <a:pt x="59" y="54"/>
                  </a:cubicBezTo>
                  <a:moveTo>
                    <a:pt x="109" y="28"/>
                  </a:moveTo>
                  <a:cubicBezTo>
                    <a:pt x="98" y="11"/>
                    <a:pt x="80" y="0"/>
                    <a:pt x="60" y="0"/>
                  </a:cubicBezTo>
                  <a:cubicBezTo>
                    <a:pt x="34" y="0"/>
                    <a:pt x="12" y="17"/>
                    <a:pt x="5" y="40"/>
                  </a:cubicBezTo>
                  <a:cubicBezTo>
                    <a:pt x="4" y="42"/>
                    <a:pt x="5" y="44"/>
                    <a:pt x="6" y="46"/>
                  </a:cubicBezTo>
                  <a:cubicBezTo>
                    <a:pt x="6" y="46"/>
                    <a:pt x="6" y="46"/>
                    <a:pt x="6" y="46"/>
                  </a:cubicBezTo>
                  <a:cubicBezTo>
                    <a:pt x="9" y="49"/>
                    <a:pt x="14" y="48"/>
                    <a:pt x="16" y="44"/>
                  </a:cubicBezTo>
                  <a:cubicBezTo>
                    <a:pt x="22" y="25"/>
                    <a:pt x="39" y="12"/>
                    <a:pt x="60" y="12"/>
                  </a:cubicBezTo>
                  <a:cubicBezTo>
                    <a:pt x="75" y="12"/>
                    <a:pt x="89" y="19"/>
                    <a:pt x="97" y="31"/>
                  </a:cubicBezTo>
                  <a:cubicBezTo>
                    <a:pt x="90" y="33"/>
                    <a:pt x="90" y="33"/>
                    <a:pt x="90" y="33"/>
                  </a:cubicBezTo>
                  <a:cubicBezTo>
                    <a:pt x="89" y="34"/>
                    <a:pt x="88" y="35"/>
                    <a:pt x="89" y="37"/>
                  </a:cubicBezTo>
                  <a:cubicBezTo>
                    <a:pt x="104" y="50"/>
                    <a:pt x="104" y="50"/>
                    <a:pt x="104" y="50"/>
                  </a:cubicBezTo>
                  <a:cubicBezTo>
                    <a:pt x="109" y="56"/>
                    <a:pt x="109" y="56"/>
                    <a:pt x="109" y="56"/>
                  </a:cubicBezTo>
                  <a:cubicBezTo>
                    <a:pt x="110" y="57"/>
                    <a:pt x="112" y="56"/>
                    <a:pt x="112" y="55"/>
                  </a:cubicBezTo>
                  <a:cubicBezTo>
                    <a:pt x="113" y="50"/>
                    <a:pt x="113" y="50"/>
                    <a:pt x="113" y="50"/>
                  </a:cubicBezTo>
                  <a:cubicBezTo>
                    <a:pt x="119" y="28"/>
                    <a:pt x="119" y="28"/>
                    <a:pt x="119" y="28"/>
                  </a:cubicBezTo>
                  <a:cubicBezTo>
                    <a:pt x="119" y="27"/>
                    <a:pt x="118" y="25"/>
                    <a:pt x="116" y="26"/>
                  </a:cubicBezTo>
                  <a:lnTo>
                    <a:pt x="109" y="28"/>
                  </a:lnTo>
                  <a:close/>
                  <a:moveTo>
                    <a:pt x="113" y="70"/>
                  </a:moveTo>
                  <a:cubicBezTo>
                    <a:pt x="114" y="71"/>
                    <a:pt x="115" y="74"/>
                    <a:pt x="114" y="76"/>
                  </a:cubicBezTo>
                  <a:cubicBezTo>
                    <a:pt x="107" y="99"/>
                    <a:pt x="85" y="115"/>
                    <a:pt x="60" y="115"/>
                  </a:cubicBezTo>
                  <a:cubicBezTo>
                    <a:pt x="40" y="115"/>
                    <a:pt x="22" y="105"/>
                    <a:pt x="11" y="89"/>
                  </a:cubicBezTo>
                  <a:cubicBezTo>
                    <a:pt x="11" y="88"/>
                    <a:pt x="10" y="88"/>
                    <a:pt x="9" y="88"/>
                  </a:cubicBezTo>
                  <a:cubicBezTo>
                    <a:pt x="3" y="90"/>
                    <a:pt x="3" y="90"/>
                    <a:pt x="3" y="90"/>
                  </a:cubicBezTo>
                  <a:cubicBezTo>
                    <a:pt x="1" y="90"/>
                    <a:pt x="0" y="89"/>
                    <a:pt x="0" y="88"/>
                  </a:cubicBezTo>
                  <a:cubicBezTo>
                    <a:pt x="6" y="66"/>
                    <a:pt x="6" y="66"/>
                    <a:pt x="6" y="66"/>
                  </a:cubicBezTo>
                  <a:cubicBezTo>
                    <a:pt x="7" y="61"/>
                    <a:pt x="7" y="61"/>
                    <a:pt x="7" y="61"/>
                  </a:cubicBezTo>
                  <a:cubicBezTo>
                    <a:pt x="7" y="60"/>
                    <a:pt x="9" y="59"/>
                    <a:pt x="10" y="60"/>
                  </a:cubicBezTo>
                  <a:cubicBezTo>
                    <a:pt x="16" y="66"/>
                    <a:pt x="16" y="66"/>
                    <a:pt x="16" y="66"/>
                  </a:cubicBezTo>
                  <a:cubicBezTo>
                    <a:pt x="30" y="79"/>
                    <a:pt x="30" y="79"/>
                    <a:pt x="30" y="79"/>
                  </a:cubicBezTo>
                  <a:cubicBezTo>
                    <a:pt x="31" y="80"/>
                    <a:pt x="30" y="82"/>
                    <a:pt x="29" y="83"/>
                  </a:cubicBezTo>
                  <a:cubicBezTo>
                    <a:pt x="22" y="85"/>
                    <a:pt x="22" y="85"/>
                    <a:pt x="22" y="85"/>
                  </a:cubicBezTo>
                  <a:cubicBezTo>
                    <a:pt x="31" y="97"/>
                    <a:pt x="44" y="104"/>
                    <a:pt x="60" y="104"/>
                  </a:cubicBezTo>
                  <a:cubicBezTo>
                    <a:pt x="80" y="104"/>
                    <a:pt x="97" y="91"/>
                    <a:pt x="103" y="72"/>
                  </a:cubicBezTo>
                  <a:cubicBezTo>
                    <a:pt x="105" y="68"/>
                    <a:pt x="110" y="67"/>
                    <a:pt x="113" y="70"/>
                  </a:cubicBezTo>
                  <a:close/>
                </a:path>
              </a:pathLst>
            </a:custGeom>
            <a:solidFill>
              <a:schemeClr val="bg1"/>
            </a:solidFill>
            <a:ln w="9525">
              <a:noFill/>
              <a:round/>
            </a:ln>
          </p:spPr>
          <p:txBody>
            <a:bodyPr anchor="ctr"/>
            <a:lstStyle/>
            <a:p>
              <a:pPr algn="ctr"/>
              <a:endParaRPr>
                <a:solidFill>
                  <a:srgbClr val="000000"/>
                </a:solidFill>
              </a:endParaRPr>
            </a:p>
          </p:txBody>
        </p:sp>
      </p:grpSp>
      <p:grpSp>
        <p:nvGrpSpPr>
          <p:cNvPr id="18" name="Group 8"/>
          <p:cNvGrpSpPr/>
          <p:nvPr/>
        </p:nvGrpSpPr>
        <p:grpSpPr>
          <a:xfrm>
            <a:off x="3817275" y="4047200"/>
            <a:ext cx="791019" cy="791019"/>
            <a:chOff x="7273474" y="3746160"/>
            <a:chExt cx="791019" cy="791019"/>
          </a:xfrm>
        </p:grpSpPr>
        <p:sp>
          <p:nvSpPr>
            <p:cNvPr id="24" name="Oval 47"/>
            <p:cNvSpPr/>
            <p:nvPr/>
          </p:nvSpPr>
          <p:spPr>
            <a:xfrm>
              <a:off x="7273474" y="3746160"/>
              <a:ext cx="791019" cy="791019"/>
            </a:xfrm>
            <a:prstGeom prst="ellipse">
              <a:avLst/>
            </a:prstGeom>
            <a:solidFill>
              <a:srgbClr val="B092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grpSp>
          <p:nvGrpSpPr>
            <p:cNvPr id="25" name="Group 58"/>
            <p:cNvGrpSpPr/>
            <p:nvPr/>
          </p:nvGrpSpPr>
          <p:grpSpPr>
            <a:xfrm>
              <a:off x="7484134" y="3952513"/>
              <a:ext cx="369718" cy="378313"/>
              <a:chOff x="2308225" y="2935287"/>
              <a:chExt cx="273050" cy="279400"/>
            </a:xfrm>
            <a:solidFill>
              <a:schemeClr val="bg1"/>
            </a:solidFill>
          </p:grpSpPr>
          <p:sp>
            <p:nvSpPr>
              <p:cNvPr id="26" name="Freeform: Shape 59"/>
              <p:cNvSpPr/>
              <p:nvPr/>
            </p:nvSpPr>
            <p:spPr bwMode="auto">
              <a:xfrm>
                <a:off x="2308225" y="2935287"/>
                <a:ext cx="246062" cy="279400"/>
              </a:xfrm>
              <a:custGeom>
                <a:avLst/>
                <a:gdLst/>
                <a:ahLst/>
                <a:cxnLst>
                  <a:cxn ang="0">
                    <a:pos x="66" y="97"/>
                  </a:cxn>
                  <a:cxn ang="0">
                    <a:pos x="95" y="68"/>
                  </a:cxn>
                  <a:cxn ang="0">
                    <a:pos x="103" y="69"/>
                  </a:cxn>
                  <a:cxn ang="0">
                    <a:pos x="105" y="67"/>
                  </a:cxn>
                  <a:cxn ang="0">
                    <a:pos x="107" y="55"/>
                  </a:cxn>
                  <a:cxn ang="0">
                    <a:pos x="107" y="20"/>
                  </a:cxn>
                  <a:cxn ang="0">
                    <a:pos x="104" y="17"/>
                  </a:cxn>
                  <a:cxn ang="0">
                    <a:pos x="85" y="15"/>
                  </a:cxn>
                  <a:cxn ang="0">
                    <a:pos x="53" y="0"/>
                  </a:cxn>
                  <a:cxn ang="0">
                    <a:pos x="26" y="15"/>
                  </a:cxn>
                  <a:cxn ang="0">
                    <a:pos x="3" y="16"/>
                  </a:cxn>
                  <a:cxn ang="0">
                    <a:pos x="1" y="19"/>
                  </a:cxn>
                  <a:cxn ang="0">
                    <a:pos x="0" y="55"/>
                  </a:cxn>
                  <a:cxn ang="0">
                    <a:pos x="53" y="122"/>
                  </a:cxn>
                  <a:cxn ang="0">
                    <a:pos x="70" y="114"/>
                  </a:cxn>
                  <a:cxn ang="0">
                    <a:pos x="70" y="112"/>
                  </a:cxn>
                  <a:cxn ang="0">
                    <a:pos x="66" y="97"/>
                  </a:cxn>
                </a:cxnLst>
                <a:rect l="0" t="0" r="r" b="b"/>
                <a:pathLst>
                  <a:path w="107" h="122">
                    <a:moveTo>
                      <a:pt x="66" y="97"/>
                    </a:moveTo>
                    <a:cubicBezTo>
                      <a:pt x="66" y="81"/>
                      <a:pt x="79" y="68"/>
                      <a:pt x="95" y="68"/>
                    </a:cubicBezTo>
                    <a:cubicBezTo>
                      <a:pt x="98" y="68"/>
                      <a:pt x="101" y="68"/>
                      <a:pt x="103" y="69"/>
                    </a:cubicBezTo>
                    <a:cubicBezTo>
                      <a:pt x="104" y="69"/>
                      <a:pt x="105" y="68"/>
                      <a:pt x="105" y="67"/>
                    </a:cubicBezTo>
                    <a:cubicBezTo>
                      <a:pt x="106" y="63"/>
                      <a:pt x="107" y="59"/>
                      <a:pt x="107" y="55"/>
                    </a:cubicBezTo>
                    <a:cubicBezTo>
                      <a:pt x="107" y="55"/>
                      <a:pt x="107" y="20"/>
                      <a:pt x="107" y="20"/>
                    </a:cubicBezTo>
                    <a:cubicBezTo>
                      <a:pt x="107" y="17"/>
                      <a:pt x="105" y="17"/>
                      <a:pt x="104" y="17"/>
                    </a:cubicBezTo>
                    <a:cubicBezTo>
                      <a:pt x="98" y="17"/>
                      <a:pt x="91" y="17"/>
                      <a:pt x="85" y="15"/>
                    </a:cubicBezTo>
                    <a:cubicBezTo>
                      <a:pt x="71" y="11"/>
                      <a:pt x="58" y="0"/>
                      <a:pt x="53" y="0"/>
                    </a:cubicBezTo>
                    <a:cubicBezTo>
                      <a:pt x="49" y="0"/>
                      <a:pt x="40" y="11"/>
                      <a:pt x="26" y="15"/>
                    </a:cubicBezTo>
                    <a:cubicBezTo>
                      <a:pt x="18" y="17"/>
                      <a:pt x="10" y="17"/>
                      <a:pt x="3" y="16"/>
                    </a:cubicBezTo>
                    <a:cubicBezTo>
                      <a:pt x="2" y="16"/>
                      <a:pt x="1" y="16"/>
                      <a:pt x="1" y="19"/>
                    </a:cubicBezTo>
                    <a:cubicBezTo>
                      <a:pt x="1" y="20"/>
                      <a:pt x="0" y="55"/>
                      <a:pt x="0" y="55"/>
                    </a:cubicBezTo>
                    <a:cubicBezTo>
                      <a:pt x="0" y="90"/>
                      <a:pt x="43" y="122"/>
                      <a:pt x="53" y="122"/>
                    </a:cubicBezTo>
                    <a:cubicBezTo>
                      <a:pt x="57" y="122"/>
                      <a:pt x="62" y="120"/>
                      <a:pt x="70" y="114"/>
                    </a:cubicBezTo>
                    <a:cubicBezTo>
                      <a:pt x="71" y="113"/>
                      <a:pt x="70" y="113"/>
                      <a:pt x="70" y="112"/>
                    </a:cubicBezTo>
                    <a:cubicBezTo>
                      <a:pt x="67" y="108"/>
                      <a:pt x="66" y="102"/>
                      <a:pt x="66" y="97"/>
                    </a:cubicBezTo>
                  </a:path>
                </a:pathLst>
              </a:custGeom>
              <a:grpFill/>
              <a:ln w="9525">
                <a:noFill/>
                <a:round/>
              </a:ln>
            </p:spPr>
            <p:txBody>
              <a:bodyPr anchor="ctr"/>
              <a:lstStyle/>
              <a:p>
                <a:pPr algn="ctr"/>
                <a:endParaRPr>
                  <a:solidFill>
                    <a:srgbClr val="000000"/>
                  </a:solidFill>
                </a:endParaRPr>
              </a:p>
            </p:txBody>
          </p:sp>
          <p:sp>
            <p:nvSpPr>
              <p:cNvPr id="27" name="Freeform: Shape 60"/>
              <p:cNvSpPr/>
              <p:nvPr/>
            </p:nvSpPr>
            <p:spPr bwMode="auto">
              <a:xfrm>
                <a:off x="2471738" y="3121024"/>
                <a:ext cx="109537" cy="73025"/>
              </a:xfrm>
              <a:custGeom>
                <a:avLst/>
                <a:gdLst/>
                <a:ahLst/>
                <a:cxnLst>
                  <a:cxn ang="0">
                    <a:pos x="24" y="31"/>
                  </a:cxn>
                  <a:cxn ang="0">
                    <a:pos x="20" y="31"/>
                  </a:cxn>
                  <a:cxn ang="0">
                    <a:pos x="2" y="17"/>
                  </a:cxn>
                  <a:cxn ang="0">
                    <a:pos x="1" y="14"/>
                  </a:cxn>
                  <a:cxn ang="0">
                    <a:pos x="4" y="11"/>
                  </a:cxn>
                  <a:cxn ang="0">
                    <a:pos x="7" y="10"/>
                  </a:cxn>
                  <a:cxn ang="0">
                    <a:pos x="19" y="19"/>
                  </a:cxn>
                  <a:cxn ang="0">
                    <a:pos x="23" y="18"/>
                  </a:cxn>
                  <a:cxn ang="0">
                    <a:pos x="40" y="1"/>
                  </a:cxn>
                  <a:cxn ang="0">
                    <a:pos x="44" y="1"/>
                  </a:cxn>
                  <a:cxn ang="0">
                    <a:pos x="47" y="3"/>
                  </a:cxn>
                  <a:cxn ang="0">
                    <a:pos x="47" y="7"/>
                  </a:cxn>
                  <a:cxn ang="0">
                    <a:pos x="24" y="31"/>
                  </a:cxn>
                </a:cxnLst>
                <a:rect l="0" t="0" r="r" b="b"/>
                <a:pathLst>
                  <a:path w="48" h="32">
                    <a:moveTo>
                      <a:pt x="24" y="31"/>
                    </a:moveTo>
                    <a:cubicBezTo>
                      <a:pt x="23" y="32"/>
                      <a:pt x="21" y="32"/>
                      <a:pt x="20" y="31"/>
                    </a:cubicBezTo>
                    <a:cubicBezTo>
                      <a:pt x="2" y="17"/>
                      <a:pt x="2" y="17"/>
                      <a:pt x="2" y="17"/>
                    </a:cubicBezTo>
                    <a:cubicBezTo>
                      <a:pt x="1" y="17"/>
                      <a:pt x="0" y="15"/>
                      <a:pt x="1" y="14"/>
                    </a:cubicBezTo>
                    <a:cubicBezTo>
                      <a:pt x="4" y="11"/>
                      <a:pt x="4" y="11"/>
                      <a:pt x="4" y="11"/>
                    </a:cubicBezTo>
                    <a:cubicBezTo>
                      <a:pt x="4" y="9"/>
                      <a:pt x="6" y="9"/>
                      <a:pt x="7" y="10"/>
                    </a:cubicBezTo>
                    <a:cubicBezTo>
                      <a:pt x="19" y="19"/>
                      <a:pt x="19" y="19"/>
                      <a:pt x="19" y="19"/>
                    </a:cubicBezTo>
                    <a:cubicBezTo>
                      <a:pt x="20" y="20"/>
                      <a:pt x="22" y="20"/>
                      <a:pt x="23" y="18"/>
                    </a:cubicBezTo>
                    <a:cubicBezTo>
                      <a:pt x="40" y="1"/>
                      <a:pt x="40" y="1"/>
                      <a:pt x="40" y="1"/>
                    </a:cubicBezTo>
                    <a:cubicBezTo>
                      <a:pt x="41" y="0"/>
                      <a:pt x="43" y="0"/>
                      <a:pt x="44" y="1"/>
                    </a:cubicBezTo>
                    <a:cubicBezTo>
                      <a:pt x="47" y="3"/>
                      <a:pt x="47" y="3"/>
                      <a:pt x="47" y="3"/>
                    </a:cubicBezTo>
                    <a:cubicBezTo>
                      <a:pt x="48" y="4"/>
                      <a:pt x="48" y="6"/>
                      <a:pt x="47" y="7"/>
                    </a:cubicBezTo>
                    <a:lnTo>
                      <a:pt x="24" y="31"/>
                    </a:lnTo>
                    <a:close/>
                  </a:path>
                </a:pathLst>
              </a:custGeom>
              <a:grpFill/>
              <a:ln w="9525">
                <a:noFill/>
                <a:round/>
              </a:ln>
            </p:spPr>
            <p:txBody>
              <a:bodyPr anchor="ctr"/>
              <a:lstStyle/>
              <a:p>
                <a:pPr algn="ctr"/>
                <a:endParaRPr>
                  <a:solidFill>
                    <a:srgbClr val="000000"/>
                  </a:solidFill>
                </a:endParaRPr>
              </a:p>
            </p:txBody>
          </p:sp>
        </p:grpSp>
      </p:grpSp>
      <p:sp>
        <p:nvSpPr>
          <p:cNvPr id="36" name="矩形 35"/>
          <p:cNvSpPr/>
          <p:nvPr/>
        </p:nvSpPr>
        <p:spPr>
          <a:xfrm>
            <a:off x="780528" y="190"/>
            <a:ext cx="3320140" cy="707886"/>
          </a:xfrm>
          <a:prstGeom prst="rect">
            <a:avLst/>
          </a:prstGeom>
        </p:spPr>
        <p:txBody>
          <a:bodyPr wrap="none">
            <a:spAutoFit/>
          </a:bodyPr>
          <a:lstStyle/>
          <a:p>
            <a:r>
              <a:rPr lang="en-US" sz="4000" b="1">
                <a:latin typeface="Times New Roman" panose="02020603050405020304" pitchFamily="18" charset="0"/>
                <a:cs typeface="Times New Roman" panose="02020603050405020304" pitchFamily="18" charset="0"/>
              </a:rPr>
              <a:t>b. Nói và nghe</a:t>
            </a:r>
            <a:endParaRPr lang="en-GB" sz="4000">
              <a:latin typeface="Times New Roman" panose="02020603050405020304" pitchFamily="18" charset="0"/>
              <a:cs typeface="Times New Roman" panose="02020603050405020304" pitchFamily="18" charset="0"/>
            </a:endParaRPr>
          </a:p>
        </p:txBody>
      </p:sp>
      <p:pic>
        <p:nvPicPr>
          <p:cNvPr id="37" name="图片 36"/>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2" name="Rectangle 1"/>
          <p:cNvSpPr/>
          <p:nvPr/>
        </p:nvSpPr>
        <p:spPr>
          <a:xfrm>
            <a:off x="5495155" y="530265"/>
            <a:ext cx="1923925" cy="584775"/>
          </a:xfrm>
          <a:prstGeom prst="rect">
            <a:avLst/>
          </a:prstGeom>
        </p:spPr>
        <p:txBody>
          <a:bodyPr wrap="none">
            <a:spAutoFit/>
          </a:bodyPr>
          <a:lstStyle/>
          <a:p>
            <a:r>
              <a:rPr lang="en-US" sz="3200" b="1">
                <a:solidFill>
                  <a:srgbClr val="0D0D0D"/>
                </a:solidFill>
                <a:latin typeface="Times New Roman" panose="02020603050405020304" pitchFamily="18" charset="0"/>
                <a:ea typeface="MS Mincho"/>
                <a:cs typeface="Times New Roman" panose="02020603050405020304" pitchFamily="18" charset="0"/>
              </a:rPr>
              <a:t>Người nói</a:t>
            </a:r>
            <a:endParaRPr lang="en-GB" sz="4400" b="1">
              <a:latin typeface="Times New Roman" panose="02020603050405020304" pitchFamily="18" charset="0"/>
              <a:cs typeface="Times New Roman" panose="02020603050405020304" pitchFamily="18" charset="0"/>
            </a:endParaRPr>
          </a:p>
        </p:txBody>
      </p:sp>
      <p:sp>
        <p:nvSpPr>
          <p:cNvPr id="4" name="Rectangle 3"/>
          <p:cNvSpPr/>
          <p:nvPr/>
        </p:nvSpPr>
        <p:spPr>
          <a:xfrm>
            <a:off x="1614168" y="2064692"/>
            <a:ext cx="1864514" cy="1077218"/>
          </a:xfrm>
          <a:prstGeom prst="rect">
            <a:avLst/>
          </a:prstGeom>
        </p:spPr>
        <p:txBody>
          <a:bodyPr wrap="square">
            <a:spAutoFit/>
          </a:bodyPr>
          <a:lstStyle/>
          <a:p>
            <a:r>
              <a:rPr lang="en-US" sz="3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 dung trình bày</a:t>
            </a:r>
            <a:endParaRPr lang="en-GB" sz="4400" b="1">
              <a:latin typeface="Times New Roman" panose="02020603050405020304" pitchFamily="18" charset="0"/>
              <a:cs typeface="Times New Roman" panose="02020603050405020304" pitchFamily="18" charset="0"/>
            </a:endParaRPr>
          </a:p>
        </p:txBody>
      </p:sp>
      <p:sp>
        <p:nvSpPr>
          <p:cNvPr id="5" name="Rectangle 4"/>
          <p:cNvSpPr/>
          <p:nvPr/>
        </p:nvSpPr>
        <p:spPr>
          <a:xfrm>
            <a:off x="4664182" y="1559818"/>
            <a:ext cx="7133684" cy="584775"/>
          </a:xfrm>
          <a:prstGeom prst="rect">
            <a:avLst/>
          </a:prstGeom>
        </p:spPr>
        <p:txBody>
          <a:bodyPr wrap="none">
            <a:spAutoFit/>
          </a:bodyPr>
          <a:lstStyle/>
          <a:p>
            <a:pPr algn="just"/>
            <a:r>
              <a:rPr lang="en-US"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 đề trình bày được nêu rõ ràng, cụ thể.</a:t>
            </a:r>
            <a:endParaRPr lang="en-GB" sz="4400">
              <a:latin typeface="Times New Roman" panose="02020603050405020304" pitchFamily="18" charset="0"/>
              <a:cs typeface="Times New Roman" panose="02020603050405020304" pitchFamily="18" charset="0"/>
            </a:endParaRPr>
          </a:p>
        </p:txBody>
      </p:sp>
      <p:sp>
        <p:nvSpPr>
          <p:cNvPr id="43" name="Rectangle 42"/>
          <p:cNvSpPr/>
          <p:nvPr/>
        </p:nvSpPr>
        <p:spPr>
          <a:xfrm>
            <a:off x="4818955" y="2441826"/>
            <a:ext cx="6801367" cy="1569660"/>
          </a:xfrm>
          <a:prstGeom prst="rect">
            <a:avLst/>
          </a:prstGeom>
        </p:spPr>
        <p:txBody>
          <a:bodyPr wrap="square">
            <a:spAutoFit/>
          </a:bodyPr>
          <a:lstStyle/>
          <a:p>
            <a:pPr algn="just"/>
            <a:r>
              <a:rPr lang="en-US"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 dung phong phú, có trọng tâm, được trình bày lô gích; lí lẽ và bằng chứng làm nổi bật được vấn đề.</a:t>
            </a:r>
            <a:endParaRPr lang="en-GB" sz="4400">
              <a:latin typeface="Times New Roman" panose="02020603050405020304" pitchFamily="18" charset="0"/>
              <a:cs typeface="Times New Roman" panose="02020603050405020304" pitchFamily="18" charset="0"/>
            </a:endParaRPr>
          </a:p>
        </p:txBody>
      </p:sp>
      <p:sp>
        <p:nvSpPr>
          <p:cNvPr id="44" name="Rectangle 43"/>
          <p:cNvSpPr/>
          <p:nvPr/>
        </p:nvSpPr>
        <p:spPr>
          <a:xfrm>
            <a:off x="4734989" y="4299610"/>
            <a:ext cx="6885333" cy="1077218"/>
          </a:xfrm>
          <a:prstGeom prst="rect">
            <a:avLst/>
          </a:prstGeom>
        </p:spPr>
        <p:txBody>
          <a:bodyPr wrap="square">
            <a:spAutoFit/>
          </a:bodyPr>
          <a:lstStyle/>
          <a:p>
            <a:pPr algn="just"/>
            <a:r>
              <a:rPr lang="en-US"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 dung giải đáp thắc mắc cụ thể, ngắn gọn, thỏa đáng.</a:t>
            </a:r>
            <a:endParaRPr lang="en-GB" sz="44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ppt_x</p:attrName>
                                        </p:attrNameLst>
                                      </p:cBhvr>
                                      <p:tavLst>
                                        <p:tav tm="0">
                                          <p:val>
                                            <p:strVal val="#ppt_x"/>
                                          </p:val>
                                        </p:tav>
                                        <p:tav tm="100000">
                                          <p:val>
                                            <p:strVal val="#ppt_x"/>
                                          </p:val>
                                        </p:tav>
                                      </p:tavLst>
                                    </p:anim>
                                    <p:anim calcmode="lin" valueType="num">
                                      <p:cBhvr>
                                        <p:cTn id="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fade">
                                      <p:cBhvr>
                                        <p:cTn id="48" dur="1000"/>
                                        <p:tgtEl>
                                          <p:spTgt spid="43"/>
                                        </p:tgtEl>
                                      </p:cBhvr>
                                    </p:animEffect>
                                    <p:anim calcmode="lin" valueType="num">
                                      <p:cBhvr>
                                        <p:cTn id="49" dur="1000" fill="hold"/>
                                        <p:tgtEl>
                                          <p:spTgt spid="43"/>
                                        </p:tgtEl>
                                        <p:attrNameLst>
                                          <p:attrName>ppt_x</p:attrName>
                                        </p:attrNameLst>
                                      </p:cBhvr>
                                      <p:tavLst>
                                        <p:tav tm="0">
                                          <p:val>
                                            <p:strVal val="#ppt_x"/>
                                          </p:val>
                                        </p:tav>
                                        <p:tav tm="100000">
                                          <p:val>
                                            <p:strVal val="#ppt_x"/>
                                          </p:val>
                                        </p:tav>
                                      </p:tavLst>
                                    </p:anim>
                                    <p:anim calcmode="lin" valueType="num">
                                      <p:cBhvr>
                                        <p:cTn id="50"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44"/>
                                        </p:tgtEl>
                                        <p:attrNameLst>
                                          <p:attrName>style.visibility</p:attrName>
                                        </p:attrNameLst>
                                      </p:cBhvr>
                                      <p:to>
                                        <p:strVal val="visible"/>
                                      </p:to>
                                    </p:set>
                                    <p:animEffect transition="in" filter="fade">
                                      <p:cBhvr>
                                        <p:cTn id="60" dur="1000"/>
                                        <p:tgtEl>
                                          <p:spTgt spid="44"/>
                                        </p:tgtEl>
                                      </p:cBhvr>
                                    </p:animEffect>
                                    <p:anim calcmode="lin" valueType="num">
                                      <p:cBhvr>
                                        <p:cTn id="61" dur="1000" fill="hold"/>
                                        <p:tgtEl>
                                          <p:spTgt spid="44"/>
                                        </p:tgtEl>
                                        <p:attrNameLst>
                                          <p:attrName>ppt_x</p:attrName>
                                        </p:attrNameLst>
                                      </p:cBhvr>
                                      <p:tavLst>
                                        <p:tav tm="0">
                                          <p:val>
                                            <p:strVal val="#ppt_x"/>
                                          </p:val>
                                        </p:tav>
                                        <p:tav tm="100000">
                                          <p:val>
                                            <p:strVal val="#ppt_x"/>
                                          </p:val>
                                        </p:tav>
                                      </p:tavLst>
                                    </p:anim>
                                    <p:anim calcmode="lin" valueType="num">
                                      <p:cBhvr>
                                        <p:cTn id="62"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2" grpId="0"/>
      <p:bldP spid="4" grpId="0"/>
      <p:bldP spid="5" grpId="0"/>
      <p:bldP spid="43" grpId="0"/>
      <p:bldP spid="4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913" y="2659017"/>
            <a:ext cx="2545840" cy="4039824"/>
          </a:xfrm>
          <a:prstGeom prst="rect">
            <a:avLst/>
          </a:prstGeom>
          <a:noFill/>
          <a:ln>
            <a:noFill/>
          </a:ln>
        </p:spPr>
      </p:pic>
      <p:grpSp>
        <p:nvGrpSpPr>
          <p:cNvPr id="14" name="Group 6"/>
          <p:cNvGrpSpPr/>
          <p:nvPr/>
        </p:nvGrpSpPr>
        <p:grpSpPr>
          <a:xfrm>
            <a:off x="4570599" y="646991"/>
            <a:ext cx="791019" cy="791019"/>
            <a:chOff x="7273474" y="1916832"/>
            <a:chExt cx="791019" cy="791019"/>
          </a:xfrm>
        </p:grpSpPr>
        <p:sp>
          <p:nvSpPr>
            <p:cNvPr id="30" name="Oval 40"/>
            <p:cNvSpPr/>
            <p:nvPr/>
          </p:nvSpPr>
          <p:spPr>
            <a:xfrm>
              <a:off x="7273474" y="1916832"/>
              <a:ext cx="791019" cy="791019"/>
            </a:xfrm>
            <a:prstGeom prst="ellipse">
              <a:avLst/>
            </a:prstGeom>
            <a:solidFill>
              <a:srgbClr val="F7E3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solidFill>
                  <a:srgbClr val="FFFFFF"/>
                </a:solidFill>
              </a:endParaRPr>
            </a:p>
          </p:txBody>
        </p:sp>
        <p:grpSp>
          <p:nvGrpSpPr>
            <p:cNvPr id="31" name="Group 61"/>
            <p:cNvGrpSpPr/>
            <p:nvPr/>
          </p:nvGrpSpPr>
          <p:grpSpPr>
            <a:xfrm>
              <a:off x="7485214" y="2164026"/>
              <a:ext cx="367568" cy="296632"/>
              <a:chOff x="2700338" y="2965449"/>
              <a:chExt cx="271462" cy="219075"/>
            </a:xfrm>
            <a:solidFill>
              <a:schemeClr val="bg1"/>
            </a:solidFill>
          </p:grpSpPr>
          <p:sp>
            <p:nvSpPr>
              <p:cNvPr id="32" name="Freeform: Shape 62"/>
              <p:cNvSpPr/>
              <p:nvPr/>
            </p:nvSpPr>
            <p:spPr bwMode="auto">
              <a:xfrm>
                <a:off x="2754313" y="2987674"/>
                <a:ext cx="82550" cy="174625"/>
              </a:xfrm>
              <a:custGeom>
                <a:avLst/>
                <a:gdLst/>
                <a:ahLst/>
                <a:cxnLst>
                  <a:cxn ang="0">
                    <a:pos x="36" y="72"/>
                  </a:cxn>
                  <a:cxn ang="0">
                    <a:pos x="32" y="75"/>
                  </a:cxn>
                  <a:cxn ang="0">
                    <a:pos x="5" y="61"/>
                  </a:cxn>
                  <a:cxn ang="0">
                    <a:pos x="0" y="53"/>
                  </a:cxn>
                  <a:cxn ang="0">
                    <a:pos x="0" y="23"/>
                  </a:cxn>
                  <a:cxn ang="0">
                    <a:pos x="5" y="15"/>
                  </a:cxn>
                  <a:cxn ang="0">
                    <a:pos x="32" y="2"/>
                  </a:cxn>
                  <a:cxn ang="0">
                    <a:pos x="36" y="4"/>
                  </a:cxn>
                  <a:cxn ang="0">
                    <a:pos x="36" y="72"/>
                  </a:cxn>
                </a:cxnLst>
                <a:rect l="0" t="0" r="r" b="b"/>
                <a:pathLst>
                  <a:path w="36" h="76">
                    <a:moveTo>
                      <a:pt x="36" y="72"/>
                    </a:moveTo>
                    <a:cubicBezTo>
                      <a:pt x="36" y="75"/>
                      <a:pt x="35" y="76"/>
                      <a:pt x="32" y="75"/>
                    </a:cubicBezTo>
                    <a:cubicBezTo>
                      <a:pt x="5" y="61"/>
                      <a:pt x="5" y="61"/>
                      <a:pt x="5" y="61"/>
                    </a:cubicBezTo>
                    <a:cubicBezTo>
                      <a:pt x="2" y="60"/>
                      <a:pt x="0" y="56"/>
                      <a:pt x="0" y="53"/>
                    </a:cubicBezTo>
                    <a:cubicBezTo>
                      <a:pt x="0" y="23"/>
                      <a:pt x="0" y="23"/>
                      <a:pt x="0" y="23"/>
                    </a:cubicBezTo>
                    <a:cubicBezTo>
                      <a:pt x="0" y="20"/>
                      <a:pt x="2" y="17"/>
                      <a:pt x="5" y="15"/>
                    </a:cubicBezTo>
                    <a:cubicBezTo>
                      <a:pt x="32" y="2"/>
                      <a:pt x="32" y="2"/>
                      <a:pt x="32" y="2"/>
                    </a:cubicBezTo>
                    <a:cubicBezTo>
                      <a:pt x="35" y="0"/>
                      <a:pt x="36" y="1"/>
                      <a:pt x="36" y="4"/>
                    </a:cubicBezTo>
                    <a:lnTo>
                      <a:pt x="36" y="72"/>
                    </a:lnTo>
                    <a:close/>
                  </a:path>
                </a:pathLst>
              </a:custGeom>
              <a:grpFill/>
              <a:ln w="9525">
                <a:noFill/>
                <a:round/>
              </a:ln>
            </p:spPr>
            <p:txBody>
              <a:bodyPr anchor="ctr"/>
              <a:lstStyle/>
              <a:p>
                <a:pPr algn="ctr"/>
                <a:endParaRPr>
                  <a:solidFill>
                    <a:srgbClr val="000000"/>
                  </a:solidFill>
                </a:endParaRPr>
              </a:p>
            </p:txBody>
          </p:sp>
          <p:sp>
            <p:nvSpPr>
              <p:cNvPr id="33" name="Freeform: Shape 63"/>
              <p:cNvSpPr/>
              <p:nvPr/>
            </p:nvSpPr>
            <p:spPr bwMode="auto">
              <a:xfrm>
                <a:off x="2700338" y="3028949"/>
                <a:ext cx="39687" cy="93663"/>
              </a:xfrm>
              <a:custGeom>
                <a:avLst/>
                <a:gdLst/>
                <a:ahLst/>
                <a:cxnLst>
                  <a:cxn ang="0">
                    <a:pos x="17" y="35"/>
                  </a:cxn>
                  <a:cxn ang="0">
                    <a:pos x="12" y="41"/>
                  </a:cxn>
                  <a:cxn ang="0">
                    <a:pos x="5" y="41"/>
                  </a:cxn>
                  <a:cxn ang="0">
                    <a:pos x="0" y="35"/>
                  </a:cxn>
                  <a:cxn ang="0">
                    <a:pos x="0" y="5"/>
                  </a:cxn>
                  <a:cxn ang="0">
                    <a:pos x="5" y="0"/>
                  </a:cxn>
                  <a:cxn ang="0">
                    <a:pos x="12" y="0"/>
                  </a:cxn>
                  <a:cxn ang="0">
                    <a:pos x="17" y="5"/>
                  </a:cxn>
                  <a:cxn ang="0">
                    <a:pos x="17" y="35"/>
                  </a:cxn>
                </a:cxnLst>
                <a:rect l="0" t="0" r="r" b="b"/>
                <a:pathLst>
                  <a:path w="17" h="41">
                    <a:moveTo>
                      <a:pt x="17" y="35"/>
                    </a:moveTo>
                    <a:cubicBezTo>
                      <a:pt x="17" y="38"/>
                      <a:pt x="14" y="41"/>
                      <a:pt x="12" y="41"/>
                    </a:cubicBezTo>
                    <a:cubicBezTo>
                      <a:pt x="5" y="41"/>
                      <a:pt x="5" y="41"/>
                      <a:pt x="5" y="41"/>
                    </a:cubicBezTo>
                    <a:cubicBezTo>
                      <a:pt x="2" y="41"/>
                      <a:pt x="0" y="38"/>
                      <a:pt x="0" y="35"/>
                    </a:cubicBezTo>
                    <a:cubicBezTo>
                      <a:pt x="0" y="5"/>
                      <a:pt x="0" y="5"/>
                      <a:pt x="0" y="5"/>
                    </a:cubicBezTo>
                    <a:cubicBezTo>
                      <a:pt x="0" y="2"/>
                      <a:pt x="2" y="0"/>
                      <a:pt x="5" y="0"/>
                    </a:cubicBezTo>
                    <a:cubicBezTo>
                      <a:pt x="12" y="0"/>
                      <a:pt x="12" y="0"/>
                      <a:pt x="12" y="0"/>
                    </a:cubicBezTo>
                    <a:cubicBezTo>
                      <a:pt x="14" y="0"/>
                      <a:pt x="17" y="2"/>
                      <a:pt x="17" y="5"/>
                    </a:cubicBezTo>
                    <a:lnTo>
                      <a:pt x="17" y="35"/>
                    </a:lnTo>
                    <a:close/>
                  </a:path>
                </a:pathLst>
              </a:custGeom>
              <a:grpFill/>
              <a:ln w="9525">
                <a:noFill/>
                <a:round/>
              </a:ln>
            </p:spPr>
            <p:txBody>
              <a:bodyPr anchor="ctr"/>
              <a:lstStyle/>
              <a:p>
                <a:pPr algn="ctr"/>
                <a:endParaRPr>
                  <a:solidFill>
                    <a:srgbClr val="000000"/>
                  </a:solidFill>
                </a:endParaRPr>
              </a:p>
            </p:txBody>
          </p:sp>
          <p:sp>
            <p:nvSpPr>
              <p:cNvPr id="34" name="Freeform: Shape 64"/>
              <p:cNvSpPr/>
              <p:nvPr/>
            </p:nvSpPr>
            <p:spPr bwMode="auto">
              <a:xfrm>
                <a:off x="2865438" y="3006724"/>
                <a:ext cx="46037" cy="136525"/>
              </a:xfrm>
              <a:custGeom>
                <a:avLst/>
                <a:gdLst/>
                <a:ahLst/>
                <a:cxnLst>
                  <a:cxn ang="0">
                    <a:pos x="10" y="58"/>
                  </a:cxn>
                  <a:cxn ang="0">
                    <a:pos x="20" y="31"/>
                  </a:cxn>
                  <a:cxn ang="0">
                    <a:pos x="10" y="3"/>
                  </a:cxn>
                  <a:cxn ang="0">
                    <a:pos x="10" y="2"/>
                  </a:cxn>
                  <a:cxn ang="0">
                    <a:pos x="5" y="2"/>
                  </a:cxn>
                  <a:cxn ang="0">
                    <a:pos x="2" y="5"/>
                  </a:cxn>
                  <a:cxn ang="0">
                    <a:pos x="2" y="10"/>
                  </a:cxn>
                  <a:cxn ang="0">
                    <a:pos x="2" y="10"/>
                  </a:cxn>
                  <a:cxn ang="0">
                    <a:pos x="2" y="51"/>
                  </a:cxn>
                  <a:cxn ang="0">
                    <a:pos x="2" y="51"/>
                  </a:cxn>
                  <a:cxn ang="0">
                    <a:pos x="2" y="55"/>
                  </a:cxn>
                  <a:cxn ang="0">
                    <a:pos x="5" y="59"/>
                  </a:cxn>
                  <a:cxn ang="0">
                    <a:pos x="7" y="60"/>
                  </a:cxn>
                  <a:cxn ang="0">
                    <a:pos x="9" y="58"/>
                  </a:cxn>
                  <a:cxn ang="0">
                    <a:pos x="10" y="58"/>
                  </a:cxn>
                </a:cxnLst>
                <a:rect l="0" t="0" r="r" b="b"/>
                <a:pathLst>
                  <a:path w="20" h="60">
                    <a:moveTo>
                      <a:pt x="10" y="58"/>
                    </a:moveTo>
                    <a:cubicBezTo>
                      <a:pt x="16" y="50"/>
                      <a:pt x="20" y="41"/>
                      <a:pt x="20" y="31"/>
                    </a:cubicBezTo>
                    <a:cubicBezTo>
                      <a:pt x="20" y="20"/>
                      <a:pt x="17" y="11"/>
                      <a:pt x="10" y="3"/>
                    </a:cubicBezTo>
                    <a:cubicBezTo>
                      <a:pt x="10" y="3"/>
                      <a:pt x="10" y="2"/>
                      <a:pt x="10" y="2"/>
                    </a:cubicBezTo>
                    <a:cubicBezTo>
                      <a:pt x="8" y="1"/>
                      <a:pt x="7" y="0"/>
                      <a:pt x="5" y="2"/>
                    </a:cubicBezTo>
                    <a:cubicBezTo>
                      <a:pt x="2" y="5"/>
                      <a:pt x="2" y="5"/>
                      <a:pt x="2" y="5"/>
                    </a:cubicBezTo>
                    <a:cubicBezTo>
                      <a:pt x="0" y="7"/>
                      <a:pt x="1" y="9"/>
                      <a:pt x="2" y="10"/>
                    </a:cubicBezTo>
                    <a:cubicBezTo>
                      <a:pt x="2" y="10"/>
                      <a:pt x="2" y="10"/>
                      <a:pt x="2" y="10"/>
                    </a:cubicBezTo>
                    <a:cubicBezTo>
                      <a:pt x="12" y="22"/>
                      <a:pt x="12" y="39"/>
                      <a:pt x="2" y="51"/>
                    </a:cubicBezTo>
                    <a:cubicBezTo>
                      <a:pt x="2" y="51"/>
                      <a:pt x="2" y="51"/>
                      <a:pt x="2" y="51"/>
                    </a:cubicBezTo>
                    <a:cubicBezTo>
                      <a:pt x="1" y="51"/>
                      <a:pt x="0" y="53"/>
                      <a:pt x="2" y="55"/>
                    </a:cubicBezTo>
                    <a:cubicBezTo>
                      <a:pt x="5" y="59"/>
                      <a:pt x="5" y="59"/>
                      <a:pt x="5" y="59"/>
                    </a:cubicBezTo>
                    <a:cubicBezTo>
                      <a:pt x="6" y="59"/>
                      <a:pt x="7" y="60"/>
                      <a:pt x="7" y="60"/>
                    </a:cubicBezTo>
                    <a:cubicBezTo>
                      <a:pt x="8" y="59"/>
                      <a:pt x="9" y="59"/>
                      <a:pt x="9" y="58"/>
                    </a:cubicBezTo>
                    <a:cubicBezTo>
                      <a:pt x="10" y="58"/>
                      <a:pt x="10" y="58"/>
                      <a:pt x="10" y="58"/>
                    </a:cubicBezTo>
                  </a:path>
                </a:pathLst>
              </a:custGeom>
              <a:grpFill/>
              <a:ln w="9525">
                <a:noFill/>
                <a:round/>
              </a:ln>
            </p:spPr>
            <p:txBody>
              <a:bodyPr anchor="ctr"/>
              <a:lstStyle/>
              <a:p>
                <a:pPr algn="ctr"/>
                <a:endParaRPr>
                  <a:solidFill>
                    <a:srgbClr val="000000"/>
                  </a:solidFill>
                </a:endParaRPr>
              </a:p>
            </p:txBody>
          </p:sp>
          <p:sp>
            <p:nvSpPr>
              <p:cNvPr id="35" name="Freeform: Shape 65"/>
              <p:cNvSpPr/>
              <p:nvPr/>
            </p:nvSpPr>
            <p:spPr bwMode="auto">
              <a:xfrm>
                <a:off x="2906713" y="2965449"/>
                <a:ext cx="65087" cy="219075"/>
              </a:xfrm>
              <a:custGeom>
                <a:avLst/>
                <a:gdLst/>
                <a:ahLst/>
                <a:cxnLst>
                  <a:cxn ang="0">
                    <a:pos x="28" y="49"/>
                  </a:cxn>
                  <a:cxn ang="0">
                    <a:pos x="11" y="3"/>
                  </a:cxn>
                  <a:cxn ang="0">
                    <a:pos x="11" y="3"/>
                  </a:cxn>
                  <a:cxn ang="0">
                    <a:pos x="10" y="2"/>
                  </a:cxn>
                  <a:cxn ang="0">
                    <a:pos x="6" y="1"/>
                  </a:cxn>
                  <a:cxn ang="0">
                    <a:pos x="2" y="5"/>
                  </a:cxn>
                  <a:cxn ang="0">
                    <a:pos x="3" y="10"/>
                  </a:cxn>
                  <a:cxn ang="0">
                    <a:pos x="3" y="10"/>
                  </a:cxn>
                  <a:cxn ang="0">
                    <a:pos x="2" y="87"/>
                  </a:cxn>
                  <a:cxn ang="0">
                    <a:pos x="2" y="91"/>
                  </a:cxn>
                  <a:cxn ang="0">
                    <a:pos x="6" y="95"/>
                  </a:cxn>
                  <a:cxn ang="0">
                    <a:pos x="8" y="96"/>
                  </a:cxn>
                  <a:cxn ang="0">
                    <a:pos x="10" y="95"/>
                  </a:cxn>
                  <a:cxn ang="0">
                    <a:pos x="28" y="49"/>
                  </a:cxn>
                </a:cxnLst>
                <a:rect l="0" t="0" r="r" b="b"/>
                <a:pathLst>
                  <a:path w="28" h="96">
                    <a:moveTo>
                      <a:pt x="28" y="49"/>
                    </a:moveTo>
                    <a:cubicBezTo>
                      <a:pt x="28" y="32"/>
                      <a:pt x="22" y="15"/>
                      <a:pt x="11" y="3"/>
                    </a:cubicBezTo>
                    <a:cubicBezTo>
                      <a:pt x="11" y="3"/>
                      <a:pt x="11" y="3"/>
                      <a:pt x="11" y="3"/>
                    </a:cubicBezTo>
                    <a:cubicBezTo>
                      <a:pt x="11" y="2"/>
                      <a:pt x="10" y="2"/>
                      <a:pt x="10" y="2"/>
                    </a:cubicBezTo>
                    <a:cubicBezTo>
                      <a:pt x="8" y="0"/>
                      <a:pt x="7" y="0"/>
                      <a:pt x="6" y="1"/>
                    </a:cubicBezTo>
                    <a:cubicBezTo>
                      <a:pt x="2" y="5"/>
                      <a:pt x="2" y="5"/>
                      <a:pt x="2" y="5"/>
                    </a:cubicBezTo>
                    <a:cubicBezTo>
                      <a:pt x="0" y="7"/>
                      <a:pt x="2" y="9"/>
                      <a:pt x="3" y="10"/>
                    </a:cubicBezTo>
                    <a:cubicBezTo>
                      <a:pt x="3" y="10"/>
                      <a:pt x="3" y="10"/>
                      <a:pt x="3" y="10"/>
                    </a:cubicBezTo>
                    <a:cubicBezTo>
                      <a:pt x="22" y="33"/>
                      <a:pt x="22" y="65"/>
                      <a:pt x="2" y="87"/>
                    </a:cubicBezTo>
                    <a:cubicBezTo>
                      <a:pt x="2" y="88"/>
                      <a:pt x="0" y="89"/>
                      <a:pt x="2" y="91"/>
                    </a:cubicBezTo>
                    <a:cubicBezTo>
                      <a:pt x="6" y="95"/>
                      <a:pt x="6" y="95"/>
                      <a:pt x="6" y="95"/>
                    </a:cubicBezTo>
                    <a:cubicBezTo>
                      <a:pt x="7" y="96"/>
                      <a:pt x="7" y="96"/>
                      <a:pt x="8" y="96"/>
                    </a:cubicBezTo>
                    <a:cubicBezTo>
                      <a:pt x="9" y="96"/>
                      <a:pt x="9" y="95"/>
                      <a:pt x="10" y="95"/>
                    </a:cubicBezTo>
                    <a:cubicBezTo>
                      <a:pt x="22" y="82"/>
                      <a:pt x="28" y="66"/>
                      <a:pt x="28" y="49"/>
                    </a:cubicBezTo>
                  </a:path>
                </a:pathLst>
              </a:custGeom>
              <a:grpFill/>
              <a:ln w="9525">
                <a:noFill/>
                <a:round/>
              </a:ln>
            </p:spPr>
            <p:txBody>
              <a:bodyPr anchor="ctr"/>
              <a:lstStyle/>
              <a:p>
                <a:pPr algn="ctr"/>
                <a:endParaRPr>
                  <a:solidFill>
                    <a:srgbClr val="000000"/>
                  </a:solidFill>
                </a:endParaRPr>
              </a:p>
            </p:txBody>
          </p:sp>
        </p:grpSp>
      </p:grpSp>
      <p:grpSp>
        <p:nvGrpSpPr>
          <p:cNvPr id="16" name="Group 7"/>
          <p:cNvGrpSpPr/>
          <p:nvPr/>
        </p:nvGrpSpPr>
        <p:grpSpPr>
          <a:xfrm>
            <a:off x="4582884" y="2064145"/>
            <a:ext cx="791019" cy="791019"/>
            <a:chOff x="7273474" y="2831496"/>
            <a:chExt cx="791019" cy="791019"/>
          </a:xfrm>
        </p:grpSpPr>
        <p:sp>
          <p:nvSpPr>
            <p:cNvPr id="28" name="Oval 44"/>
            <p:cNvSpPr/>
            <p:nvPr/>
          </p:nvSpPr>
          <p:spPr>
            <a:xfrm>
              <a:off x="7273474" y="2831496"/>
              <a:ext cx="791019" cy="791019"/>
            </a:xfrm>
            <a:prstGeom prst="ellipse">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29" name="Freeform: Shape 66"/>
            <p:cNvSpPr/>
            <p:nvPr/>
          </p:nvSpPr>
          <p:spPr bwMode="auto">
            <a:xfrm>
              <a:off x="7484126" y="3047522"/>
              <a:ext cx="369717" cy="358969"/>
            </a:xfrm>
            <a:custGeom>
              <a:avLst/>
              <a:gdLst/>
              <a:ahLst/>
              <a:cxnLst>
                <a:cxn ang="0">
                  <a:pos x="86" y="58"/>
                </a:cxn>
                <a:cxn ang="0">
                  <a:pos x="76" y="55"/>
                </a:cxn>
                <a:cxn ang="0">
                  <a:pos x="76" y="54"/>
                </a:cxn>
                <a:cxn ang="0">
                  <a:pos x="71" y="47"/>
                </a:cxn>
                <a:cxn ang="0">
                  <a:pos x="76" y="68"/>
                </a:cxn>
                <a:cxn ang="0">
                  <a:pos x="76" y="59"/>
                </a:cxn>
                <a:cxn ang="0">
                  <a:pos x="81" y="59"/>
                </a:cxn>
                <a:cxn ang="0">
                  <a:pos x="86" y="68"/>
                </a:cxn>
                <a:cxn ang="0">
                  <a:pos x="65" y="59"/>
                </a:cxn>
                <a:cxn ang="0">
                  <a:pos x="58" y="47"/>
                </a:cxn>
                <a:cxn ang="0">
                  <a:pos x="50" y="63"/>
                </a:cxn>
                <a:cxn ang="0">
                  <a:pos x="60" y="68"/>
                </a:cxn>
                <a:cxn ang="0">
                  <a:pos x="65" y="63"/>
                </a:cxn>
                <a:cxn ang="0">
                  <a:pos x="67" y="59"/>
                </a:cxn>
                <a:cxn ang="0">
                  <a:pos x="39" y="64"/>
                </a:cxn>
                <a:cxn ang="0">
                  <a:pos x="40" y="46"/>
                </a:cxn>
                <a:cxn ang="0">
                  <a:pos x="37" y="54"/>
                </a:cxn>
                <a:cxn ang="0">
                  <a:pos x="42" y="54"/>
                </a:cxn>
                <a:cxn ang="0">
                  <a:pos x="33" y="68"/>
                </a:cxn>
                <a:cxn ang="0">
                  <a:pos x="48" y="64"/>
                </a:cxn>
                <a:cxn ang="0">
                  <a:pos x="60" y="89"/>
                </a:cxn>
                <a:cxn ang="0">
                  <a:pos x="60" y="27"/>
                </a:cxn>
                <a:cxn ang="0">
                  <a:pos x="59" y="54"/>
                </a:cxn>
                <a:cxn ang="0">
                  <a:pos x="55" y="59"/>
                </a:cxn>
                <a:cxn ang="0">
                  <a:pos x="60" y="54"/>
                </a:cxn>
                <a:cxn ang="0">
                  <a:pos x="60" y="52"/>
                </a:cxn>
                <a:cxn ang="0">
                  <a:pos x="109" y="28"/>
                </a:cxn>
                <a:cxn ang="0">
                  <a:pos x="5" y="40"/>
                </a:cxn>
                <a:cxn ang="0">
                  <a:pos x="6" y="46"/>
                </a:cxn>
                <a:cxn ang="0">
                  <a:pos x="60" y="12"/>
                </a:cxn>
                <a:cxn ang="0">
                  <a:pos x="90" y="33"/>
                </a:cxn>
                <a:cxn ang="0">
                  <a:pos x="104" y="50"/>
                </a:cxn>
                <a:cxn ang="0">
                  <a:pos x="112" y="55"/>
                </a:cxn>
                <a:cxn ang="0">
                  <a:pos x="119" y="28"/>
                </a:cxn>
                <a:cxn ang="0">
                  <a:pos x="109" y="28"/>
                </a:cxn>
                <a:cxn ang="0">
                  <a:pos x="114" y="76"/>
                </a:cxn>
                <a:cxn ang="0">
                  <a:pos x="11" y="89"/>
                </a:cxn>
                <a:cxn ang="0">
                  <a:pos x="3" y="90"/>
                </a:cxn>
                <a:cxn ang="0">
                  <a:pos x="6" y="66"/>
                </a:cxn>
                <a:cxn ang="0">
                  <a:pos x="10" y="60"/>
                </a:cxn>
                <a:cxn ang="0">
                  <a:pos x="30" y="79"/>
                </a:cxn>
                <a:cxn ang="0">
                  <a:pos x="22" y="85"/>
                </a:cxn>
                <a:cxn ang="0">
                  <a:pos x="103" y="72"/>
                </a:cxn>
              </a:cxnLst>
              <a:rect l="0" t="0" r="r" b="b"/>
              <a:pathLst>
                <a:path w="119" h="115">
                  <a:moveTo>
                    <a:pt x="86" y="68"/>
                  </a:moveTo>
                  <a:cubicBezTo>
                    <a:pt x="86" y="58"/>
                    <a:pt x="86" y="58"/>
                    <a:pt x="86" y="58"/>
                  </a:cubicBezTo>
                  <a:cubicBezTo>
                    <a:pt x="86" y="54"/>
                    <a:pt x="83" y="52"/>
                    <a:pt x="80" y="52"/>
                  </a:cubicBezTo>
                  <a:cubicBezTo>
                    <a:pt x="78" y="52"/>
                    <a:pt x="77" y="53"/>
                    <a:pt x="76" y="55"/>
                  </a:cubicBezTo>
                  <a:cubicBezTo>
                    <a:pt x="76" y="55"/>
                    <a:pt x="76" y="55"/>
                    <a:pt x="76" y="55"/>
                  </a:cubicBezTo>
                  <a:cubicBezTo>
                    <a:pt x="76" y="55"/>
                    <a:pt x="76" y="54"/>
                    <a:pt x="76" y="54"/>
                  </a:cubicBezTo>
                  <a:cubicBezTo>
                    <a:pt x="76" y="47"/>
                    <a:pt x="76" y="47"/>
                    <a:pt x="76" y="47"/>
                  </a:cubicBezTo>
                  <a:cubicBezTo>
                    <a:pt x="71" y="47"/>
                    <a:pt x="71" y="47"/>
                    <a:pt x="71" y="47"/>
                  </a:cubicBezTo>
                  <a:cubicBezTo>
                    <a:pt x="71" y="68"/>
                    <a:pt x="71" y="68"/>
                    <a:pt x="71" y="68"/>
                  </a:cubicBezTo>
                  <a:cubicBezTo>
                    <a:pt x="76" y="68"/>
                    <a:pt x="76" y="68"/>
                    <a:pt x="76" y="68"/>
                  </a:cubicBezTo>
                  <a:cubicBezTo>
                    <a:pt x="76" y="61"/>
                    <a:pt x="76" y="61"/>
                    <a:pt x="76" y="61"/>
                  </a:cubicBezTo>
                  <a:cubicBezTo>
                    <a:pt x="76" y="61"/>
                    <a:pt x="76" y="60"/>
                    <a:pt x="76" y="59"/>
                  </a:cubicBezTo>
                  <a:cubicBezTo>
                    <a:pt x="76" y="58"/>
                    <a:pt x="77" y="57"/>
                    <a:pt x="79" y="57"/>
                  </a:cubicBezTo>
                  <a:cubicBezTo>
                    <a:pt x="80" y="57"/>
                    <a:pt x="81" y="58"/>
                    <a:pt x="81" y="59"/>
                  </a:cubicBezTo>
                  <a:cubicBezTo>
                    <a:pt x="81" y="68"/>
                    <a:pt x="81" y="68"/>
                    <a:pt x="81" y="68"/>
                  </a:cubicBezTo>
                  <a:lnTo>
                    <a:pt x="86" y="68"/>
                  </a:lnTo>
                  <a:close/>
                  <a:moveTo>
                    <a:pt x="67" y="59"/>
                  </a:moveTo>
                  <a:cubicBezTo>
                    <a:pt x="65" y="59"/>
                    <a:pt x="65" y="59"/>
                    <a:pt x="65" y="59"/>
                  </a:cubicBezTo>
                  <a:cubicBezTo>
                    <a:pt x="65" y="47"/>
                    <a:pt x="65" y="47"/>
                    <a:pt x="65" y="47"/>
                  </a:cubicBezTo>
                  <a:cubicBezTo>
                    <a:pt x="58" y="47"/>
                    <a:pt x="58" y="47"/>
                    <a:pt x="58" y="47"/>
                  </a:cubicBezTo>
                  <a:cubicBezTo>
                    <a:pt x="50" y="60"/>
                    <a:pt x="50" y="60"/>
                    <a:pt x="50" y="60"/>
                  </a:cubicBezTo>
                  <a:cubicBezTo>
                    <a:pt x="50" y="63"/>
                    <a:pt x="50" y="63"/>
                    <a:pt x="50" y="63"/>
                  </a:cubicBezTo>
                  <a:cubicBezTo>
                    <a:pt x="60" y="63"/>
                    <a:pt x="60" y="63"/>
                    <a:pt x="60" y="63"/>
                  </a:cubicBezTo>
                  <a:cubicBezTo>
                    <a:pt x="60" y="68"/>
                    <a:pt x="60" y="68"/>
                    <a:pt x="60" y="68"/>
                  </a:cubicBezTo>
                  <a:cubicBezTo>
                    <a:pt x="65" y="68"/>
                    <a:pt x="65" y="68"/>
                    <a:pt x="65" y="68"/>
                  </a:cubicBezTo>
                  <a:cubicBezTo>
                    <a:pt x="65" y="63"/>
                    <a:pt x="65" y="63"/>
                    <a:pt x="65" y="63"/>
                  </a:cubicBezTo>
                  <a:cubicBezTo>
                    <a:pt x="67" y="63"/>
                    <a:pt x="67" y="63"/>
                    <a:pt x="67" y="63"/>
                  </a:cubicBezTo>
                  <a:lnTo>
                    <a:pt x="67" y="59"/>
                  </a:lnTo>
                  <a:close/>
                  <a:moveTo>
                    <a:pt x="48" y="64"/>
                  </a:moveTo>
                  <a:cubicBezTo>
                    <a:pt x="39" y="64"/>
                    <a:pt x="39" y="64"/>
                    <a:pt x="39" y="64"/>
                  </a:cubicBezTo>
                  <a:cubicBezTo>
                    <a:pt x="39" y="61"/>
                    <a:pt x="48" y="60"/>
                    <a:pt x="48" y="53"/>
                  </a:cubicBezTo>
                  <a:cubicBezTo>
                    <a:pt x="48" y="48"/>
                    <a:pt x="44" y="46"/>
                    <a:pt x="40" y="46"/>
                  </a:cubicBezTo>
                  <a:cubicBezTo>
                    <a:pt x="35" y="46"/>
                    <a:pt x="33" y="51"/>
                    <a:pt x="33" y="51"/>
                  </a:cubicBezTo>
                  <a:cubicBezTo>
                    <a:pt x="37" y="54"/>
                    <a:pt x="37" y="54"/>
                    <a:pt x="37" y="54"/>
                  </a:cubicBezTo>
                  <a:cubicBezTo>
                    <a:pt x="37" y="54"/>
                    <a:pt x="38" y="51"/>
                    <a:pt x="40" y="51"/>
                  </a:cubicBezTo>
                  <a:cubicBezTo>
                    <a:pt x="41" y="51"/>
                    <a:pt x="42" y="52"/>
                    <a:pt x="42" y="54"/>
                  </a:cubicBezTo>
                  <a:cubicBezTo>
                    <a:pt x="42" y="57"/>
                    <a:pt x="33" y="58"/>
                    <a:pt x="33" y="66"/>
                  </a:cubicBezTo>
                  <a:cubicBezTo>
                    <a:pt x="33" y="67"/>
                    <a:pt x="33" y="67"/>
                    <a:pt x="33" y="68"/>
                  </a:cubicBezTo>
                  <a:cubicBezTo>
                    <a:pt x="48" y="68"/>
                    <a:pt x="48" y="68"/>
                    <a:pt x="48" y="68"/>
                  </a:cubicBezTo>
                  <a:lnTo>
                    <a:pt x="48" y="64"/>
                  </a:lnTo>
                  <a:close/>
                  <a:moveTo>
                    <a:pt x="90" y="58"/>
                  </a:moveTo>
                  <a:cubicBezTo>
                    <a:pt x="90" y="75"/>
                    <a:pt x="77" y="89"/>
                    <a:pt x="60" y="89"/>
                  </a:cubicBezTo>
                  <a:cubicBezTo>
                    <a:pt x="43" y="89"/>
                    <a:pt x="29" y="75"/>
                    <a:pt x="29" y="58"/>
                  </a:cubicBezTo>
                  <a:cubicBezTo>
                    <a:pt x="29" y="41"/>
                    <a:pt x="43" y="27"/>
                    <a:pt x="60" y="27"/>
                  </a:cubicBezTo>
                  <a:cubicBezTo>
                    <a:pt x="77" y="27"/>
                    <a:pt x="90" y="41"/>
                    <a:pt x="90" y="58"/>
                  </a:cubicBezTo>
                  <a:moveTo>
                    <a:pt x="59" y="54"/>
                  </a:moveTo>
                  <a:cubicBezTo>
                    <a:pt x="55" y="59"/>
                    <a:pt x="55" y="59"/>
                    <a:pt x="55" y="59"/>
                  </a:cubicBezTo>
                  <a:cubicBezTo>
                    <a:pt x="55" y="59"/>
                    <a:pt x="55" y="59"/>
                    <a:pt x="55" y="59"/>
                  </a:cubicBezTo>
                  <a:cubicBezTo>
                    <a:pt x="60" y="59"/>
                    <a:pt x="60" y="59"/>
                    <a:pt x="60" y="59"/>
                  </a:cubicBezTo>
                  <a:cubicBezTo>
                    <a:pt x="60" y="54"/>
                    <a:pt x="60" y="54"/>
                    <a:pt x="60" y="54"/>
                  </a:cubicBezTo>
                  <a:cubicBezTo>
                    <a:pt x="60" y="53"/>
                    <a:pt x="60" y="52"/>
                    <a:pt x="60" y="52"/>
                  </a:cubicBezTo>
                  <a:cubicBezTo>
                    <a:pt x="60" y="52"/>
                    <a:pt x="60" y="52"/>
                    <a:pt x="60" y="52"/>
                  </a:cubicBezTo>
                  <a:cubicBezTo>
                    <a:pt x="60" y="52"/>
                    <a:pt x="59" y="53"/>
                    <a:pt x="59" y="54"/>
                  </a:cubicBezTo>
                  <a:moveTo>
                    <a:pt x="109" y="28"/>
                  </a:moveTo>
                  <a:cubicBezTo>
                    <a:pt x="98" y="11"/>
                    <a:pt x="80" y="0"/>
                    <a:pt x="60" y="0"/>
                  </a:cubicBezTo>
                  <a:cubicBezTo>
                    <a:pt x="34" y="0"/>
                    <a:pt x="12" y="17"/>
                    <a:pt x="5" y="40"/>
                  </a:cubicBezTo>
                  <a:cubicBezTo>
                    <a:pt x="4" y="42"/>
                    <a:pt x="5" y="44"/>
                    <a:pt x="6" y="46"/>
                  </a:cubicBezTo>
                  <a:cubicBezTo>
                    <a:pt x="6" y="46"/>
                    <a:pt x="6" y="46"/>
                    <a:pt x="6" y="46"/>
                  </a:cubicBezTo>
                  <a:cubicBezTo>
                    <a:pt x="9" y="49"/>
                    <a:pt x="14" y="48"/>
                    <a:pt x="16" y="44"/>
                  </a:cubicBezTo>
                  <a:cubicBezTo>
                    <a:pt x="22" y="25"/>
                    <a:pt x="39" y="12"/>
                    <a:pt x="60" y="12"/>
                  </a:cubicBezTo>
                  <a:cubicBezTo>
                    <a:pt x="75" y="12"/>
                    <a:pt x="89" y="19"/>
                    <a:pt x="97" y="31"/>
                  </a:cubicBezTo>
                  <a:cubicBezTo>
                    <a:pt x="90" y="33"/>
                    <a:pt x="90" y="33"/>
                    <a:pt x="90" y="33"/>
                  </a:cubicBezTo>
                  <a:cubicBezTo>
                    <a:pt x="89" y="34"/>
                    <a:pt x="88" y="35"/>
                    <a:pt x="89" y="37"/>
                  </a:cubicBezTo>
                  <a:cubicBezTo>
                    <a:pt x="104" y="50"/>
                    <a:pt x="104" y="50"/>
                    <a:pt x="104" y="50"/>
                  </a:cubicBezTo>
                  <a:cubicBezTo>
                    <a:pt x="109" y="56"/>
                    <a:pt x="109" y="56"/>
                    <a:pt x="109" y="56"/>
                  </a:cubicBezTo>
                  <a:cubicBezTo>
                    <a:pt x="110" y="57"/>
                    <a:pt x="112" y="56"/>
                    <a:pt x="112" y="55"/>
                  </a:cubicBezTo>
                  <a:cubicBezTo>
                    <a:pt x="113" y="50"/>
                    <a:pt x="113" y="50"/>
                    <a:pt x="113" y="50"/>
                  </a:cubicBezTo>
                  <a:cubicBezTo>
                    <a:pt x="119" y="28"/>
                    <a:pt x="119" y="28"/>
                    <a:pt x="119" y="28"/>
                  </a:cubicBezTo>
                  <a:cubicBezTo>
                    <a:pt x="119" y="27"/>
                    <a:pt x="118" y="25"/>
                    <a:pt x="116" y="26"/>
                  </a:cubicBezTo>
                  <a:lnTo>
                    <a:pt x="109" y="28"/>
                  </a:lnTo>
                  <a:close/>
                  <a:moveTo>
                    <a:pt x="113" y="70"/>
                  </a:moveTo>
                  <a:cubicBezTo>
                    <a:pt x="114" y="71"/>
                    <a:pt x="115" y="74"/>
                    <a:pt x="114" y="76"/>
                  </a:cubicBezTo>
                  <a:cubicBezTo>
                    <a:pt x="107" y="99"/>
                    <a:pt x="85" y="115"/>
                    <a:pt x="60" y="115"/>
                  </a:cubicBezTo>
                  <a:cubicBezTo>
                    <a:pt x="40" y="115"/>
                    <a:pt x="22" y="105"/>
                    <a:pt x="11" y="89"/>
                  </a:cubicBezTo>
                  <a:cubicBezTo>
                    <a:pt x="11" y="88"/>
                    <a:pt x="10" y="88"/>
                    <a:pt x="9" y="88"/>
                  </a:cubicBezTo>
                  <a:cubicBezTo>
                    <a:pt x="3" y="90"/>
                    <a:pt x="3" y="90"/>
                    <a:pt x="3" y="90"/>
                  </a:cubicBezTo>
                  <a:cubicBezTo>
                    <a:pt x="1" y="90"/>
                    <a:pt x="0" y="89"/>
                    <a:pt x="0" y="88"/>
                  </a:cubicBezTo>
                  <a:cubicBezTo>
                    <a:pt x="6" y="66"/>
                    <a:pt x="6" y="66"/>
                    <a:pt x="6" y="66"/>
                  </a:cubicBezTo>
                  <a:cubicBezTo>
                    <a:pt x="7" y="61"/>
                    <a:pt x="7" y="61"/>
                    <a:pt x="7" y="61"/>
                  </a:cubicBezTo>
                  <a:cubicBezTo>
                    <a:pt x="7" y="60"/>
                    <a:pt x="9" y="59"/>
                    <a:pt x="10" y="60"/>
                  </a:cubicBezTo>
                  <a:cubicBezTo>
                    <a:pt x="16" y="66"/>
                    <a:pt x="16" y="66"/>
                    <a:pt x="16" y="66"/>
                  </a:cubicBezTo>
                  <a:cubicBezTo>
                    <a:pt x="30" y="79"/>
                    <a:pt x="30" y="79"/>
                    <a:pt x="30" y="79"/>
                  </a:cubicBezTo>
                  <a:cubicBezTo>
                    <a:pt x="31" y="80"/>
                    <a:pt x="30" y="82"/>
                    <a:pt x="29" y="83"/>
                  </a:cubicBezTo>
                  <a:cubicBezTo>
                    <a:pt x="22" y="85"/>
                    <a:pt x="22" y="85"/>
                    <a:pt x="22" y="85"/>
                  </a:cubicBezTo>
                  <a:cubicBezTo>
                    <a:pt x="31" y="97"/>
                    <a:pt x="44" y="104"/>
                    <a:pt x="60" y="104"/>
                  </a:cubicBezTo>
                  <a:cubicBezTo>
                    <a:pt x="80" y="104"/>
                    <a:pt x="97" y="91"/>
                    <a:pt x="103" y="72"/>
                  </a:cubicBezTo>
                  <a:cubicBezTo>
                    <a:pt x="105" y="68"/>
                    <a:pt x="110" y="67"/>
                    <a:pt x="113" y="70"/>
                  </a:cubicBezTo>
                  <a:close/>
                </a:path>
              </a:pathLst>
            </a:custGeom>
            <a:solidFill>
              <a:schemeClr val="bg1"/>
            </a:solidFill>
            <a:ln w="9525">
              <a:noFill/>
              <a:round/>
            </a:ln>
          </p:spPr>
          <p:txBody>
            <a:bodyPr anchor="ctr"/>
            <a:lstStyle/>
            <a:p>
              <a:pPr algn="ctr"/>
              <a:endParaRPr>
                <a:solidFill>
                  <a:srgbClr val="000000"/>
                </a:solidFill>
              </a:endParaRPr>
            </a:p>
          </p:txBody>
        </p:sp>
      </p:grpSp>
      <p:grpSp>
        <p:nvGrpSpPr>
          <p:cNvPr id="18" name="Group 8"/>
          <p:cNvGrpSpPr/>
          <p:nvPr/>
        </p:nvGrpSpPr>
        <p:grpSpPr>
          <a:xfrm>
            <a:off x="4588862" y="3357655"/>
            <a:ext cx="791019" cy="791019"/>
            <a:chOff x="7273474" y="3746160"/>
            <a:chExt cx="791019" cy="791019"/>
          </a:xfrm>
        </p:grpSpPr>
        <p:sp>
          <p:nvSpPr>
            <p:cNvPr id="24" name="Oval 47"/>
            <p:cNvSpPr/>
            <p:nvPr/>
          </p:nvSpPr>
          <p:spPr>
            <a:xfrm>
              <a:off x="7273474" y="3746160"/>
              <a:ext cx="791019" cy="791019"/>
            </a:xfrm>
            <a:prstGeom prst="ellipse">
              <a:avLst/>
            </a:prstGeom>
            <a:solidFill>
              <a:srgbClr val="B092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grpSp>
          <p:nvGrpSpPr>
            <p:cNvPr id="25" name="Group 58"/>
            <p:cNvGrpSpPr/>
            <p:nvPr/>
          </p:nvGrpSpPr>
          <p:grpSpPr>
            <a:xfrm>
              <a:off x="7484134" y="3952513"/>
              <a:ext cx="369718" cy="378313"/>
              <a:chOff x="2308225" y="2935287"/>
              <a:chExt cx="273050" cy="279400"/>
            </a:xfrm>
            <a:solidFill>
              <a:schemeClr val="bg1"/>
            </a:solidFill>
          </p:grpSpPr>
          <p:sp>
            <p:nvSpPr>
              <p:cNvPr id="26" name="Freeform: Shape 59"/>
              <p:cNvSpPr/>
              <p:nvPr/>
            </p:nvSpPr>
            <p:spPr bwMode="auto">
              <a:xfrm>
                <a:off x="2308225" y="2935287"/>
                <a:ext cx="246062" cy="279400"/>
              </a:xfrm>
              <a:custGeom>
                <a:avLst/>
                <a:gdLst/>
                <a:ahLst/>
                <a:cxnLst>
                  <a:cxn ang="0">
                    <a:pos x="66" y="97"/>
                  </a:cxn>
                  <a:cxn ang="0">
                    <a:pos x="95" y="68"/>
                  </a:cxn>
                  <a:cxn ang="0">
                    <a:pos x="103" y="69"/>
                  </a:cxn>
                  <a:cxn ang="0">
                    <a:pos x="105" y="67"/>
                  </a:cxn>
                  <a:cxn ang="0">
                    <a:pos x="107" y="55"/>
                  </a:cxn>
                  <a:cxn ang="0">
                    <a:pos x="107" y="20"/>
                  </a:cxn>
                  <a:cxn ang="0">
                    <a:pos x="104" y="17"/>
                  </a:cxn>
                  <a:cxn ang="0">
                    <a:pos x="85" y="15"/>
                  </a:cxn>
                  <a:cxn ang="0">
                    <a:pos x="53" y="0"/>
                  </a:cxn>
                  <a:cxn ang="0">
                    <a:pos x="26" y="15"/>
                  </a:cxn>
                  <a:cxn ang="0">
                    <a:pos x="3" y="16"/>
                  </a:cxn>
                  <a:cxn ang="0">
                    <a:pos x="1" y="19"/>
                  </a:cxn>
                  <a:cxn ang="0">
                    <a:pos x="0" y="55"/>
                  </a:cxn>
                  <a:cxn ang="0">
                    <a:pos x="53" y="122"/>
                  </a:cxn>
                  <a:cxn ang="0">
                    <a:pos x="70" y="114"/>
                  </a:cxn>
                  <a:cxn ang="0">
                    <a:pos x="70" y="112"/>
                  </a:cxn>
                  <a:cxn ang="0">
                    <a:pos x="66" y="97"/>
                  </a:cxn>
                </a:cxnLst>
                <a:rect l="0" t="0" r="r" b="b"/>
                <a:pathLst>
                  <a:path w="107" h="122">
                    <a:moveTo>
                      <a:pt x="66" y="97"/>
                    </a:moveTo>
                    <a:cubicBezTo>
                      <a:pt x="66" y="81"/>
                      <a:pt x="79" y="68"/>
                      <a:pt x="95" y="68"/>
                    </a:cubicBezTo>
                    <a:cubicBezTo>
                      <a:pt x="98" y="68"/>
                      <a:pt x="101" y="68"/>
                      <a:pt x="103" y="69"/>
                    </a:cubicBezTo>
                    <a:cubicBezTo>
                      <a:pt x="104" y="69"/>
                      <a:pt x="105" y="68"/>
                      <a:pt x="105" y="67"/>
                    </a:cubicBezTo>
                    <a:cubicBezTo>
                      <a:pt x="106" y="63"/>
                      <a:pt x="107" y="59"/>
                      <a:pt x="107" y="55"/>
                    </a:cubicBezTo>
                    <a:cubicBezTo>
                      <a:pt x="107" y="55"/>
                      <a:pt x="107" y="20"/>
                      <a:pt x="107" y="20"/>
                    </a:cubicBezTo>
                    <a:cubicBezTo>
                      <a:pt x="107" y="17"/>
                      <a:pt x="105" y="17"/>
                      <a:pt x="104" y="17"/>
                    </a:cubicBezTo>
                    <a:cubicBezTo>
                      <a:pt x="98" y="17"/>
                      <a:pt x="91" y="17"/>
                      <a:pt x="85" y="15"/>
                    </a:cubicBezTo>
                    <a:cubicBezTo>
                      <a:pt x="71" y="11"/>
                      <a:pt x="58" y="0"/>
                      <a:pt x="53" y="0"/>
                    </a:cubicBezTo>
                    <a:cubicBezTo>
                      <a:pt x="49" y="0"/>
                      <a:pt x="40" y="11"/>
                      <a:pt x="26" y="15"/>
                    </a:cubicBezTo>
                    <a:cubicBezTo>
                      <a:pt x="18" y="17"/>
                      <a:pt x="10" y="17"/>
                      <a:pt x="3" y="16"/>
                    </a:cubicBezTo>
                    <a:cubicBezTo>
                      <a:pt x="2" y="16"/>
                      <a:pt x="1" y="16"/>
                      <a:pt x="1" y="19"/>
                    </a:cubicBezTo>
                    <a:cubicBezTo>
                      <a:pt x="1" y="20"/>
                      <a:pt x="0" y="55"/>
                      <a:pt x="0" y="55"/>
                    </a:cubicBezTo>
                    <a:cubicBezTo>
                      <a:pt x="0" y="90"/>
                      <a:pt x="43" y="122"/>
                      <a:pt x="53" y="122"/>
                    </a:cubicBezTo>
                    <a:cubicBezTo>
                      <a:pt x="57" y="122"/>
                      <a:pt x="62" y="120"/>
                      <a:pt x="70" y="114"/>
                    </a:cubicBezTo>
                    <a:cubicBezTo>
                      <a:pt x="71" y="113"/>
                      <a:pt x="70" y="113"/>
                      <a:pt x="70" y="112"/>
                    </a:cubicBezTo>
                    <a:cubicBezTo>
                      <a:pt x="67" y="108"/>
                      <a:pt x="66" y="102"/>
                      <a:pt x="66" y="97"/>
                    </a:cubicBezTo>
                  </a:path>
                </a:pathLst>
              </a:custGeom>
              <a:grpFill/>
              <a:ln w="9525">
                <a:noFill/>
                <a:round/>
              </a:ln>
            </p:spPr>
            <p:txBody>
              <a:bodyPr anchor="ctr"/>
              <a:lstStyle/>
              <a:p>
                <a:pPr algn="ctr"/>
                <a:endParaRPr>
                  <a:solidFill>
                    <a:srgbClr val="000000"/>
                  </a:solidFill>
                </a:endParaRPr>
              </a:p>
            </p:txBody>
          </p:sp>
          <p:sp>
            <p:nvSpPr>
              <p:cNvPr id="27" name="Freeform: Shape 60"/>
              <p:cNvSpPr/>
              <p:nvPr/>
            </p:nvSpPr>
            <p:spPr bwMode="auto">
              <a:xfrm>
                <a:off x="2471738" y="3121024"/>
                <a:ext cx="109537" cy="73025"/>
              </a:xfrm>
              <a:custGeom>
                <a:avLst/>
                <a:gdLst/>
                <a:ahLst/>
                <a:cxnLst>
                  <a:cxn ang="0">
                    <a:pos x="24" y="31"/>
                  </a:cxn>
                  <a:cxn ang="0">
                    <a:pos x="20" y="31"/>
                  </a:cxn>
                  <a:cxn ang="0">
                    <a:pos x="2" y="17"/>
                  </a:cxn>
                  <a:cxn ang="0">
                    <a:pos x="1" y="14"/>
                  </a:cxn>
                  <a:cxn ang="0">
                    <a:pos x="4" y="11"/>
                  </a:cxn>
                  <a:cxn ang="0">
                    <a:pos x="7" y="10"/>
                  </a:cxn>
                  <a:cxn ang="0">
                    <a:pos x="19" y="19"/>
                  </a:cxn>
                  <a:cxn ang="0">
                    <a:pos x="23" y="18"/>
                  </a:cxn>
                  <a:cxn ang="0">
                    <a:pos x="40" y="1"/>
                  </a:cxn>
                  <a:cxn ang="0">
                    <a:pos x="44" y="1"/>
                  </a:cxn>
                  <a:cxn ang="0">
                    <a:pos x="47" y="3"/>
                  </a:cxn>
                  <a:cxn ang="0">
                    <a:pos x="47" y="7"/>
                  </a:cxn>
                  <a:cxn ang="0">
                    <a:pos x="24" y="31"/>
                  </a:cxn>
                </a:cxnLst>
                <a:rect l="0" t="0" r="r" b="b"/>
                <a:pathLst>
                  <a:path w="48" h="32">
                    <a:moveTo>
                      <a:pt x="24" y="31"/>
                    </a:moveTo>
                    <a:cubicBezTo>
                      <a:pt x="23" y="32"/>
                      <a:pt x="21" y="32"/>
                      <a:pt x="20" y="31"/>
                    </a:cubicBezTo>
                    <a:cubicBezTo>
                      <a:pt x="2" y="17"/>
                      <a:pt x="2" y="17"/>
                      <a:pt x="2" y="17"/>
                    </a:cubicBezTo>
                    <a:cubicBezTo>
                      <a:pt x="1" y="17"/>
                      <a:pt x="0" y="15"/>
                      <a:pt x="1" y="14"/>
                    </a:cubicBezTo>
                    <a:cubicBezTo>
                      <a:pt x="4" y="11"/>
                      <a:pt x="4" y="11"/>
                      <a:pt x="4" y="11"/>
                    </a:cubicBezTo>
                    <a:cubicBezTo>
                      <a:pt x="4" y="9"/>
                      <a:pt x="6" y="9"/>
                      <a:pt x="7" y="10"/>
                    </a:cubicBezTo>
                    <a:cubicBezTo>
                      <a:pt x="19" y="19"/>
                      <a:pt x="19" y="19"/>
                      <a:pt x="19" y="19"/>
                    </a:cubicBezTo>
                    <a:cubicBezTo>
                      <a:pt x="20" y="20"/>
                      <a:pt x="22" y="20"/>
                      <a:pt x="23" y="18"/>
                    </a:cubicBezTo>
                    <a:cubicBezTo>
                      <a:pt x="40" y="1"/>
                      <a:pt x="40" y="1"/>
                      <a:pt x="40" y="1"/>
                    </a:cubicBezTo>
                    <a:cubicBezTo>
                      <a:pt x="41" y="0"/>
                      <a:pt x="43" y="0"/>
                      <a:pt x="44" y="1"/>
                    </a:cubicBezTo>
                    <a:cubicBezTo>
                      <a:pt x="47" y="3"/>
                      <a:pt x="47" y="3"/>
                      <a:pt x="47" y="3"/>
                    </a:cubicBezTo>
                    <a:cubicBezTo>
                      <a:pt x="48" y="4"/>
                      <a:pt x="48" y="6"/>
                      <a:pt x="47" y="7"/>
                    </a:cubicBezTo>
                    <a:lnTo>
                      <a:pt x="24" y="31"/>
                    </a:lnTo>
                    <a:close/>
                  </a:path>
                </a:pathLst>
              </a:custGeom>
              <a:grpFill/>
              <a:ln w="9525">
                <a:noFill/>
                <a:round/>
              </a:ln>
            </p:spPr>
            <p:txBody>
              <a:bodyPr anchor="ctr"/>
              <a:lstStyle/>
              <a:p>
                <a:pPr algn="ctr"/>
                <a:endParaRPr>
                  <a:solidFill>
                    <a:srgbClr val="000000"/>
                  </a:solidFill>
                </a:endParaRPr>
              </a:p>
            </p:txBody>
          </p:sp>
        </p:grpSp>
      </p:grpSp>
      <p:grpSp>
        <p:nvGrpSpPr>
          <p:cNvPr id="20" name="Group 10"/>
          <p:cNvGrpSpPr/>
          <p:nvPr/>
        </p:nvGrpSpPr>
        <p:grpSpPr>
          <a:xfrm>
            <a:off x="4582884" y="4748119"/>
            <a:ext cx="791019" cy="791019"/>
            <a:chOff x="7273474" y="4660825"/>
            <a:chExt cx="791019" cy="791019"/>
          </a:xfrm>
        </p:grpSpPr>
        <p:sp>
          <p:nvSpPr>
            <p:cNvPr id="22" name="Oval 50"/>
            <p:cNvSpPr/>
            <p:nvPr/>
          </p:nvSpPr>
          <p:spPr>
            <a:xfrm>
              <a:off x="7273474" y="4660825"/>
              <a:ext cx="791019" cy="791019"/>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23" name="Freeform: Shape 67"/>
            <p:cNvSpPr/>
            <p:nvPr/>
          </p:nvSpPr>
          <p:spPr bwMode="auto">
            <a:xfrm>
              <a:off x="7484126" y="4829562"/>
              <a:ext cx="369717" cy="453547"/>
            </a:xfrm>
            <a:custGeom>
              <a:avLst/>
              <a:gdLst/>
              <a:ahLst/>
              <a:cxnLst>
                <a:cxn ang="0">
                  <a:pos x="19" y="108"/>
                </a:cxn>
                <a:cxn ang="0">
                  <a:pos x="17" y="104"/>
                </a:cxn>
                <a:cxn ang="0">
                  <a:pos x="58" y="102"/>
                </a:cxn>
                <a:cxn ang="0">
                  <a:pos x="60" y="106"/>
                </a:cxn>
                <a:cxn ang="0">
                  <a:pos x="62" y="90"/>
                </a:cxn>
                <a:cxn ang="0">
                  <a:pos x="17" y="87"/>
                </a:cxn>
                <a:cxn ang="0">
                  <a:pos x="19" y="83"/>
                </a:cxn>
                <a:cxn ang="0">
                  <a:pos x="65" y="85"/>
                </a:cxn>
                <a:cxn ang="0">
                  <a:pos x="62" y="90"/>
                </a:cxn>
                <a:cxn ang="0">
                  <a:pos x="19" y="54"/>
                </a:cxn>
                <a:cxn ang="0">
                  <a:pos x="17" y="50"/>
                </a:cxn>
                <a:cxn ang="0">
                  <a:pos x="73" y="48"/>
                </a:cxn>
                <a:cxn ang="0">
                  <a:pos x="75" y="52"/>
                </a:cxn>
                <a:cxn ang="0">
                  <a:pos x="73" y="73"/>
                </a:cxn>
                <a:cxn ang="0">
                  <a:pos x="17" y="71"/>
                </a:cxn>
                <a:cxn ang="0">
                  <a:pos x="19" y="67"/>
                </a:cxn>
                <a:cxn ang="0">
                  <a:pos x="75" y="69"/>
                </a:cxn>
                <a:cxn ang="0">
                  <a:pos x="73" y="73"/>
                </a:cxn>
                <a:cxn ang="0">
                  <a:pos x="93" y="132"/>
                </a:cxn>
                <a:cxn ang="0">
                  <a:pos x="87" y="132"/>
                </a:cxn>
                <a:cxn ang="0">
                  <a:pos x="76" y="118"/>
                </a:cxn>
                <a:cxn ang="0">
                  <a:pos x="89" y="123"/>
                </a:cxn>
                <a:cxn ang="0">
                  <a:pos x="109" y="107"/>
                </a:cxn>
                <a:cxn ang="0">
                  <a:pos x="92" y="92"/>
                </a:cxn>
                <a:cxn ang="0">
                  <a:pos x="92" y="146"/>
                </a:cxn>
                <a:cxn ang="0">
                  <a:pos x="92" y="92"/>
                </a:cxn>
                <a:cxn ang="0">
                  <a:pos x="8" y="131"/>
                </a:cxn>
                <a:cxn ang="0">
                  <a:pos x="0" y="23"/>
                </a:cxn>
                <a:cxn ang="0">
                  <a:pos x="23" y="15"/>
                </a:cxn>
                <a:cxn ang="0">
                  <a:pos x="33" y="27"/>
                </a:cxn>
                <a:cxn ang="0">
                  <a:pos x="71" y="17"/>
                </a:cxn>
                <a:cxn ang="0">
                  <a:pos x="83" y="15"/>
                </a:cxn>
                <a:cxn ang="0">
                  <a:pos x="94" y="86"/>
                </a:cxn>
                <a:cxn ang="0">
                  <a:pos x="83" y="87"/>
                </a:cxn>
                <a:cxn ang="0">
                  <a:pos x="11" y="38"/>
                </a:cxn>
                <a:cxn ang="0">
                  <a:pos x="58" y="121"/>
                </a:cxn>
                <a:cxn ang="0">
                  <a:pos x="47" y="11"/>
                </a:cxn>
                <a:cxn ang="0">
                  <a:pos x="47" y="4"/>
                </a:cxn>
                <a:cxn ang="0">
                  <a:pos x="47" y="11"/>
                </a:cxn>
                <a:cxn ang="0">
                  <a:pos x="57" y="11"/>
                </a:cxn>
                <a:cxn ang="0">
                  <a:pos x="54" y="7"/>
                </a:cxn>
                <a:cxn ang="0">
                  <a:pos x="47" y="0"/>
                </a:cxn>
                <a:cxn ang="0">
                  <a:pos x="40" y="7"/>
                </a:cxn>
                <a:cxn ang="0">
                  <a:pos x="33" y="11"/>
                </a:cxn>
                <a:cxn ang="0">
                  <a:pos x="27" y="17"/>
                </a:cxn>
                <a:cxn ang="0">
                  <a:pos x="60" y="23"/>
                </a:cxn>
                <a:cxn ang="0">
                  <a:pos x="67" y="17"/>
                </a:cxn>
              </a:cxnLst>
              <a:rect l="0" t="0" r="r" b="b"/>
              <a:pathLst>
                <a:path w="119" h="146">
                  <a:moveTo>
                    <a:pt x="58" y="108"/>
                  </a:moveTo>
                  <a:cubicBezTo>
                    <a:pt x="19" y="108"/>
                    <a:pt x="19" y="108"/>
                    <a:pt x="19" y="108"/>
                  </a:cubicBezTo>
                  <a:cubicBezTo>
                    <a:pt x="18" y="108"/>
                    <a:pt x="17" y="107"/>
                    <a:pt x="17" y="106"/>
                  </a:cubicBezTo>
                  <a:cubicBezTo>
                    <a:pt x="17" y="104"/>
                    <a:pt x="17" y="104"/>
                    <a:pt x="17" y="104"/>
                  </a:cubicBezTo>
                  <a:cubicBezTo>
                    <a:pt x="17" y="103"/>
                    <a:pt x="18" y="102"/>
                    <a:pt x="19" y="102"/>
                  </a:cubicBezTo>
                  <a:cubicBezTo>
                    <a:pt x="58" y="102"/>
                    <a:pt x="58" y="102"/>
                    <a:pt x="58" y="102"/>
                  </a:cubicBezTo>
                  <a:cubicBezTo>
                    <a:pt x="59" y="102"/>
                    <a:pt x="60" y="103"/>
                    <a:pt x="60" y="104"/>
                  </a:cubicBezTo>
                  <a:cubicBezTo>
                    <a:pt x="60" y="106"/>
                    <a:pt x="60" y="106"/>
                    <a:pt x="60" y="106"/>
                  </a:cubicBezTo>
                  <a:cubicBezTo>
                    <a:pt x="60" y="107"/>
                    <a:pt x="59" y="108"/>
                    <a:pt x="58" y="108"/>
                  </a:cubicBezTo>
                  <a:moveTo>
                    <a:pt x="62" y="90"/>
                  </a:moveTo>
                  <a:cubicBezTo>
                    <a:pt x="19" y="90"/>
                    <a:pt x="19" y="90"/>
                    <a:pt x="19" y="90"/>
                  </a:cubicBezTo>
                  <a:cubicBezTo>
                    <a:pt x="18" y="90"/>
                    <a:pt x="17" y="89"/>
                    <a:pt x="17" y="87"/>
                  </a:cubicBezTo>
                  <a:cubicBezTo>
                    <a:pt x="17" y="85"/>
                    <a:pt x="17" y="85"/>
                    <a:pt x="17" y="85"/>
                  </a:cubicBezTo>
                  <a:cubicBezTo>
                    <a:pt x="17" y="84"/>
                    <a:pt x="18" y="83"/>
                    <a:pt x="19" y="83"/>
                  </a:cubicBezTo>
                  <a:cubicBezTo>
                    <a:pt x="62" y="83"/>
                    <a:pt x="62" y="83"/>
                    <a:pt x="62" y="83"/>
                  </a:cubicBezTo>
                  <a:cubicBezTo>
                    <a:pt x="64" y="83"/>
                    <a:pt x="65" y="84"/>
                    <a:pt x="65" y="85"/>
                  </a:cubicBezTo>
                  <a:cubicBezTo>
                    <a:pt x="65" y="87"/>
                    <a:pt x="65" y="87"/>
                    <a:pt x="65" y="87"/>
                  </a:cubicBezTo>
                  <a:cubicBezTo>
                    <a:pt x="65" y="89"/>
                    <a:pt x="64" y="90"/>
                    <a:pt x="62" y="90"/>
                  </a:cubicBezTo>
                  <a:moveTo>
                    <a:pt x="73" y="54"/>
                  </a:moveTo>
                  <a:cubicBezTo>
                    <a:pt x="19" y="54"/>
                    <a:pt x="19" y="54"/>
                    <a:pt x="19" y="54"/>
                  </a:cubicBezTo>
                  <a:cubicBezTo>
                    <a:pt x="18" y="54"/>
                    <a:pt x="17" y="53"/>
                    <a:pt x="17" y="52"/>
                  </a:cubicBezTo>
                  <a:cubicBezTo>
                    <a:pt x="17" y="50"/>
                    <a:pt x="17" y="50"/>
                    <a:pt x="17" y="50"/>
                  </a:cubicBezTo>
                  <a:cubicBezTo>
                    <a:pt x="17" y="49"/>
                    <a:pt x="18" y="48"/>
                    <a:pt x="19" y="48"/>
                  </a:cubicBezTo>
                  <a:cubicBezTo>
                    <a:pt x="73" y="48"/>
                    <a:pt x="73" y="48"/>
                    <a:pt x="73" y="48"/>
                  </a:cubicBezTo>
                  <a:cubicBezTo>
                    <a:pt x="74" y="48"/>
                    <a:pt x="75" y="49"/>
                    <a:pt x="75" y="50"/>
                  </a:cubicBezTo>
                  <a:cubicBezTo>
                    <a:pt x="75" y="52"/>
                    <a:pt x="75" y="52"/>
                    <a:pt x="75" y="52"/>
                  </a:cubicBezTo>
                  <a:cubicBezTo>
                    <a:pt x="75" y="53"/>
                    <a:pt x="74" y="54"/>
                    <a:pt x="73" y="54"/>
                  </a:cubicBezTo>
                  <a:moveTo>
                    <a:pt x="73" y="73"/>
                  </a:moveTo>
                  <a:cubicBezTo>
                    <a:pt x="19" y="73"/>
                    <a:pt x="19" y="73"/>
                    <a:pt x="19" y="73"/>
                  </a:cubicBezTo>
                  <a:cubicBezTo>
                    <a:pt x="18" y="73"/>
                    <a:pt x="17" y="72"/>
                    <a:pt x="17" y="71"/>
                  </a:cubicBezTo>
                  <a:cubicBezTo>
                    <a:pt x="17" y="69"/>
                    <a:pt x="17" y="69"/>
                    <a:pt x="17" y="69"/>
                  </a:cubicBezTo>
                  <a:cubicBezTo>
                    <a:pt x="17" y="68"/>
                    <a:pt x="18" y="67"/>
                    <a:pt x="19" y="67"/>
                  </a:cubicBezTo>
                  <a:cubicBezTo>
                    <a:pt x="73" y="67"/>
                    <a:pt x="73" y="67"/>
                    <a:pt x="73" y="67"/>
                  </a:cubicBezTo>
                  <a:cubicBezTo>
                    <a:pt x="74" y="67"/>
                    <a:pt x="75" y="68"/>
                    <a:pt x="75" y="69"/>
                  </a:cubicBezTo>
                  <a:cubicBezTo>
                    <a:pt x="75" y="71"/>
                    <a:pt x="75" y="71"/>
                    <a:pt x="75" y="71"/>
                  </a:cubicBezTo>
                  <a:cubicBezTo>
                    <a:pt x="75" y="72"/>
                    <a:pt x="74" y="73"/>
                    <a:pt x="73" y="73"/>
                  </a:cubicBezTo>
                  <a:moveTo>
                    <a:pt x="109" y="113"/>
                  </a:moveTo>
                  <a:cubicBezTo>
                    <a:pt x="93" y="132"/>
                    <a:pt x="93" y="132"/>
                    <a:pt x="93" y="132"/>
                  </a:cubicBezTo>
                  <a:cubicBezTo>
                    <a:pt x="92" y="133"/>
                    <a:pt x="91" y="133"/>
                    <a:pt x="89" y="133"/>
                  </a:cubicBezTo>
                  <a:cubicBezTo>
                    <a:pt x="89" y="133"/>
                    <a:pt x="88" y="133"/>
                    <a:pt x="87" y="132"/>
                  </a:cubicBezTo>
                  <a:cubicBezTo>
                    <a:pt x="76" y="124"/>
                    <a:pt x="76" y="124"/>
                    <a:pt x="76" y="124"/>
                  </a:cubicBezTo>
                  <a:cubicBezTo>
                    <a:pt x="75" y="123"/>
                    <a:pt x="74" y="120"/>
                    <a:pt x="76" y="118"/>
                  </a:cubicBezTo>
                  <a:cubicBezTo>
                    <a:pt x="77" y="116"/>
                    <a:pt x="80" y="116"/>
                    <a:pt x="82" y="118"/>
                  </a:cubicBezTo>
                  <a:cubicBezTo>
                    <a:pt x="89" y="123"/>
                    <a:pt x="89" y="123"/>
                    <a:pt x="89" y="123"/>
                  </a:cubicBezTo>
                  <a:cubicBezTo>
                    <a:pt x="103" y="108"/>
                    <a:pt x="103" y="108"/>
                    <a:pt x="103" y="108"/>
                  </a:cubicBezTo>
                  <a:cubicBezTo>
                    <a:pt x="105" y="106"/>
                    <a:pt x="107" y="106"/>
                    <a:pt x="109" y="107"/>
                  </a:cubicBezTo>
                  <a:cubicBezTo>
                    <a:pt x="111" y="109"/>
                    <a:pt x="111" y="111"/>
                    <a:pt x="109" y="113"/>
                  </a:cubicBezTo>
                  <a:moveTo>
                    <a:pt x="92" y="92"/>
                  </a:moveTo>
                  <a:cubicBezTo>
                    <a:pt x="77" y="92"/>
                    <a:pt x="65" y="104"/>
                    <a:pt x="65" y="119"/>
                  </a:cubicBezTo>
                  <a:cubicBezTo>
                    <a:pt x="65" y="134"/>
                    <a:pt x="77" y="146"/>
                    <a:pt x="92" y="146"/>
                  </a:cubicBezTo>
                  <a:cubicBezTo>
                    <a:pt x="106" y="146"/>
                    <a:pt x="119" y="134"/>
                    <a:pt x="119" y="119"/>
                  </a:cubicBezTo>
                  <a:cubicBezTo>
                    <a:pt x="119" y="104"/>
                    <a:pt x="106" y="92"/>
                    <a:pt x="92" y="92"/>
                  </a:cubicBezTo>
                  <a:moveTo>
                    <a:pt x="61" y="131"/>
                  </a:moveTo>
                  <a:cubicBezTo>
                    <a:pt x="8" y="131"/>
                    <a:pt x="8" y="131"/>
                    <a:pt x="8" y="131"/>
                  </a:cubicBezTo>
                  <a:cubicBezTo>
                    <a:pt x="4" y="131"/>
                    <a:pt x="0" y="127"/>
                    <a:pt x="0" y="123"/>
                  </a:cubicBezTo>
                  <a:cubicBezTo>
                    <a:pt x="0" y="23"/>
                    <a:pt x="0" y="23"/>
                    <a:pt x="0" y="23"/>
                  </a:cubicBezTo>
                  <a:cubicBezTo>
                    <a:pt x="0" y="18"/>
                    <a:pt x="4" y="15"/>
                    <a:pt x="6" y="15"/>
                  </a:cubicBezTo>
                  <a:cubicBezTo>
                    <a:pt x="23" y="15"/>
                    <a:pt x="23" y="15"/>
                    <a:pt x="23" y="15"/>
                  </a:cubicBezTo>
                  <a:cubicBezTo>
                    <a:pt x="23" y="15"/>
                    <a:pt x="23" y="16"/>
                    <a:pt x="23" y="17"/>
                  </a:cubicBezTo>
                  <a:cubicBezTo>
                    <a:pt x="23" y="23"/>
                    <a:pt x="28" y="27"/>
                    <a:pt x="33" y="27"/>
                  </a:cubicBezTo>
                  <a:cubicBezTo>
                    <a:pt x="60" y="27"/>
                    <a:pt x="60" y="27"/>
                    <a:pt x="60" y="27"/>
                  </a:cubicBezTo>
                  <a:cubicBezTo>
                    <a:pt x="66" y="27"/>
                    <a:pt x="71" y="23"/>
                    <a:pt x="71" y="17"/>
                  </a:cubicBezTo>
                  <a:cubicBezTo>
                    <a:pt x="71" y="16"/>
                    <a:pt x="71" y="15"/>
                    <a:pt x="71" y="15"/>
                  </a:cubicBezTo>
                  <a:cubicBezTo>
                    <a:pt x="83" y="15"/>
                    <a:pt x="83" y="15"/>
                    <a:pt x="83" y="15"/>
                  </a:cubicBezTo>
                  <a:cubicBezTo>
                    <a:pt x="90" y="15"/>
                    <a:pt x="94" y="18"/>
                    <a:pt x="94" y="23"/>
                  </a:cubicBezTo>
                  <a:cubicBezTo>
                    <a:pt x="94" y="86"/>
                    <a:pt x="94" y="86"/>
                    <a:pt x="94" y="86"/>
                  </a:cubicBezTo>
                  <a:cubicBezTo>
                    <a:pt x="93" y="85"/>
                    <a:pt x="92" y="85"/>
                    <a:pt x="92" y="85"/>
                  </a:cubicBezTo>
                  <a:cubicBezTo>
                    <a:pt x="89" y="85"/>
                    <a:pt x="86" y="86"/>
                    <a:pt x="83" y="87"/>
                  </a:cubicBezTo>
                  <a:cubicBezTo>
                    <a:pt x="83" y="38"/>
                    <a:pt x="83" y="38"/>
                    <a:pt x="83" y="38"/>
                  </a:cubicBezTo>
                  <a:cubicBezTo>
                    <a:pt x="11" y="38"/>
                    <a:pt x="11" y="38"/>
                    <a:pt x="11" y="38"/>
                  </a:cubicBezTo>
                  <a:cubicBezTo>
                    <a:pt x="11" y="121"/>
                    <a:pt x="11" y="121"/>
                    <a:pt x="11" y="121"/>
                  </a:cubicBezTo>
                  <a:cubicBezTo>
                    <a:pt x="58" y="121"/>
                    <a:pt x="58" y="121"/>
                    <a:pt x="58" y="121"/>
                  </a:cubicBezTo>
                  <a:cubicBezTo>
                    <a:pt x="59" y="124"/>
                    <a:pt x="59" y="128"/>
                    <a:pt x="61" y="131"/>
                  </a:cubicBezTo>
                  <a:moveTo>
                    <a:pt x="47" y="11"/>
                  </a:moveTo>
                  <a:cubicBezTo>
                    <a:pt x="45" y="11"/>
                    <a:pt x="44" y="9"/>
                    <a:pt x="44" y="7"/>
                  </a:cubicBezTo>
                  <a:cubicBezTo>
                    <a:pt x="44" y="6"/>
                    <a:pt x="45" y="4"/>
                    <a:pt x="47" y="4"/>
                  </a:cubicBezTo>
                  <a:cubicBezTo>
                    <a:pt x="49" y="4"/>
                    <a:pt x="50" y="6"/>
                    <a:pt x="50" y="7"/>
                  </a:cubicBezTo>
                  <a:cubicBezTo>
                    <a:pt x="50" y="9"/>
                    <a:pt x="49" y="11"/>
                    <a:pt x="47" y="11"/>
                  </a:cubicBezTo>
                  <a:moveTo>
                    <a:pt x="60" y="11"/>
                  </a:moveTo>
                  <a:cubicBezTo>
                    <a:pt x="57" y="11"/>
                    <a:pt x="57" y="11"/>
                    <a:pt x="57" y="11"/>
                  </a:cubicBezTo>
                  <a:cubicBezTo>
                    <a:pt x="56" y="11"/>
                    <a:pt x="54" y="9"/>
                    <a:pt x="54" y="7"/>
                  </a:cubicBezTo>
                  <a:cubicBezTo>
                    <a:pt x="54" y="7"/>
                    <a:pt x="54" y="7"/>
                    <a:pt x="54" y="7"/>
                  </a:cubicBezTo>
                  <a:cubicBezTo>
                    <a:pt x="54" y="3"/>
                    <a:pt x="51" y="0"/>
                    <a:pt x="47" y="0"/>
                  </a:cubicBezTo>
                  <a:cubicBezTo>
                    <a:pt x="47" y="0"/>
                    <a:pt x="47" y="0"/>
                    <a:pt x="47" y="0"/>
                  </a:cubicBezTo>
                  <a:cubicBezTo>
                    <a:pt x="43" y="0"/>
                    <a:pt x="40" y="3"/>
                    <a:pt x="40" y="7"/>
                  </a:cubicBezTo>
                  <a:cubicBezTo>
                    <a:pt x="40" y="7"/>
                    <a:pt x="40" y="7"/>
                    <a:pt x="40" y="7"/>
                  </a:cubicBezTo>
                  <a:cubicBezTo>
                    <a:pt x="40" y="9"/>
                    <a:pt x="38" y="11"/>
                    <a:pt x="37" y="11"/>
                  </a:cubicBezTo>
                  <a:cubicBezTo>
                    <a:pt x="33" y="11"/>
                    <a:pt x="33" y="11"/>
                    <a:pt x="33" y="11"/>
                  </a:cubicBezTo>
                  <a:cubicBezTo>
                    <a:pt x="30" y="11"/>
                    <a:pt x="27" y="13"/>
                    <a:pt x="27" y="17"/>
                  </a:cubicBezTo>
                  <a:cubicBezTo>
                    <a:pt x="27" y="17"/>
                    <a:pt x="27" y="17"/>
                    <a:pt x="27" y="17"/>
                  </a:cubicBezTo>
                  <a:cubicBezTo>
                    <a:pt x="27" y="20"/>
                    <a:pt x="30" y="23"/>
                    <a:pt x="33" y="23"/>
                  </a:cubicBezTo>
                  <a:cubicBezTo>
                    <a:pt x="60" y="23"/>
                    <a:pt x="60" y="23"/>
                    <a:pt x="60" y="23"/>
                  </a:cubicBezTo>
                  <a:cubicBezTo>
                    <a:pt x="64" y="23"/>
                    <a:pt x="67" y="20"/>
                    <a:pt x="67" y="17"/>
                  </a:cubicBezTo>
                  <a:cubicBezTo>
                    <a:pt x="67" y="17"/>
                    <a:pt x="67" y="17"/>
                    <a:pt x="67" y="17"/>
                  </a:cubicBezTo>
                  <a:cubicBezTo>
                    <a:pt x="67" y="13"/>
                    <a:pt x="64" y="11"/>
                    <a:pt x="60" y="11"/>
                  </a:cubicBezTo>
                </a:path>
              </a:pathLst>
            </a:custGeom>
            <a:solidFill>
              <a:schemeClr val="bg1"/>
            </a:solidFill>
            <a:ln w="9525">
              <a:noFill/>
              <a:round/>
            </a:ln>
          </p:spPr>
          <p:txBody>
            <a:bodyPr anchor="ctr"/>
            <a:lstStyle/>
            <a:p>
              <a:pPr algn="ctr"/>
              <a:endParaRPr>
                <a:solidFill>
                  <a:srgbClr val="000000"/>
                </a:solidFill>
              </a:endParaRPr>
            </a:p>
          </p:txBody>
        </p:sp>
      </p:grpSp>
      <p:pic>
        <p:nvPicPr>
          <p:cNvPr id="37" name="图片 36"/>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6" name="Rectangle 5"/>
          <p:cNvSpPr/>
          <p:nvPr/>
        </p:nvSpPr>
        <p:spPr>
          <a:xfrm>
            <a:off x="2037044" y="2355593"/>
            <a:ext cx="2205939" cy="1200329"/>
          </a:xfrm>
          <a:prstGeom prst="rect">
            <a:avLst/>
          </a:prstGeom>
        </p:spPr>
        <p:txBody>
          <a:bodyPr wrap="square">
            <a:spAutoFit/>
          </a:bodyPr>
          <a:lstStyle/>
          <a:p>
            <a:r>
              <a:rPr lang="en-US" sz="3600" b="1">
                <a:solidFill>
                  <a:srgbClr val="000000"/>
                </a:solidFill>
                <a:latin typeface="Times New Roman" panose="02020603050405020304" pitchFamily="18" charset="0"/>
                <a:ea typeface="Times New Roman" panose="02020603050405020304" pitchFamily="18" charset="0"/>
              </a:rPr>
              <a:t>Hình thức trình bày</a:t>
            </a:r>
            <a:endParaRPr lang="en-GB" sz="4800" b="1"/>
          </a:p>
        </p:txBody>
      </p:sp>
      <p:sp>
        <p:nvSpPr>
          <p:cNvPr id="7" name="Rectangle 6"/>
          <p:cNvSpPr/>
          <p:nvPr/>
        </p:nvSpPr>
        <p:spPr>
          <a:xfrm>
            <a:off x="5476630" y="587657"/>
            <a:ext cx="6032421" cy="646331"/>
          </a:xfrm>
          <a:prstGeom prst="rect">
            <a:avLst/>
          </a:prstGeom>
        </p:spPr>
        <p:txBody>
          <a:bodyPr wrap="none">
            <a:spAutoFit/>
          </a:bodyPr>
          <a:lstStyle/>
          <a:p>
            <a:r>
              <a:rPr lang="en-US" sz="3600">
                <a:solidFill>
                  <a:srgbClr val="000000"/>
                </a:solidFill>
                <a:latin typeface="Times New Roman" panose="02020603050405020304" pitchFamily="18" charset="0"/>
                <a:ea typeface="Times New Roman" panose="02020603050405020304" pitchFamily="18" charset="0"/>
              </a:rPr>
              <a:t>Bài trình bày có bố cục rõ ràng.</a:t>
            </a:r>
            <a:endParaRPr lang="en-GB" sz="4800"/>
          </a:p>
        </p:txBody>
      </p:sp>
      <p:sp>
        <p:nvSpPr>
          <p:cNvPr id="8" name="Rectangle 7"/>
          <p:cNvSpPr/>
          <p:nvPr/>
        </p:nvSpPr>
        <p:spPr>
          <a:xfrm>
            <a:off x="5476630" y="1781425"/>
            <a:ext cx="6032421" cy="1200329"/>
          </a:xfrm>
          <a:prstGeom prst="rect">
            <a:avLst/>
          </a:prstGeom>
        </p:spPr>
        <p:txBody>
          <a:bodyPr wrap="square">
            <a:spAutoFit/>
          </a:bodyPr>
          <a:lstStyle/>
          <a:p>
            <a:r>
              <a:rPr lang="en-US" sz="3600">
                <a:solidFill>
                  <a:srgbClr val="000000"/>
                </a:solidFill>
                <a:latin typeface="Times New Roman" panose="02020603050405020304" pitchFamily="18" charset="0"/>
                <a:ea typeface="Times New Roman" panose="02020603050405020304" pitchFamily="18" charset="0"/>
              </a:rPr>
              <a:t>Các nội dung minh họa có chất lượng.</a:t>
            </a:r>
            <a:endParaRPr lang="en-GB" sz="4800"/>
          </a:p>
        </p:txBody>
      </p:sp>
      <p:sp>
        <p:nvSpPr>
          <p:cNvPr id="9" name="Rectangle 8"/>
          <p:cNvSpPr/>
          <p:nvPr/>
        </p:nvSpPr>
        <p:spPr>
          <a:xfrm>
            <a:off x="5590533" y="3264772"/>
            <a:ext cx="6766921" cy="1200329"/>
          </a:xfrm>
          <a:prstGeom prst="rect">
            <a:avLst/>
          </a:prstGeom>
        </p:spPr>
        <p:txBody>
          <a:bodyPr wrap="square">
            <a:spAutoFit/>
          </a:bodyPr>
          <a:lstStyle/>
          <a:p>
            <a:r>
              <a:rPr lang="en-US" sz="3600">
                <a:solidFill>
                  <a:srgbClr val="000000"/>
                </a:solidFill>
                <a:latin typeface="Times New Roman" panose="02020603050405020304" pitchFamily="18" charset="0"/>
                <a:ea typeface="Times New Roman" panose="02020603050405020304" pitchFamily="18" charset="0"/>
              </a:rPr>
              <a:t>Sử dụng công cụ, thiết bị hỗ trợ phù hợp.</a:t>
            </a:r>
            <a:endParaRPr lang="en-GB" sz="4800"/>
          </a:p>
        </p:txBody>
      </p:sp>
      <p:sp>
        <p:nvSpPr>
          <p:cNvPr id="10" name="Rectangle 9"/>
          <p:cNvSpPr/>
          <p:nvPr/>
        </p:nvSpPr>
        <p:spPr>
          <a:xfrm>
            <a:off x="5504033" y="4748119"/>
            <a:ext cx="5977613" cy="1200329"/>
          </a:xfrm>
          <a:prstGeom prst="rect">
            <a:avLst/>
          </a:prstGeom>
        </p:spPr>
        <p:txBody>
          <a:bodyPr wrap="square">
            <a:spAutoFit/>
          </a:bodyPr>
          <a:lstStyle/>
          <a:p>
            <a:r>
              <a:rPr lang="en-US" sz="3600">
                <a:solidFill>
                  <a:srgbClr val="000000"/>
                </a:solidFill>
                <a:latin typeface="Times New Roman" panose="02020603050405020304" pitchFamily="18" charset="0"/>
                <a:ea typeface="Times New Roman" panose="02020603050405020304" pitchFamily="18" charset="0"/>
              </a:rPr>
              <a:t>Có sự sáng tạo, tạo được điểm nhấn cho nội dung trình bày.</a:t>
            </a:r>
            <a:endParaRPr lang="en-GB" sz="4800"/>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barn(inVertical)">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1000"/>
                                        <p:tgtEl>
                                          <p:spTgt spid="20"/>
                                        </p:tgtEl>
                                      </p:cBhvr>
                                    </p:animEffect>
                                    <p:anim calcmode="lin" valueType="num">
                                      <p:cBhvr>
                                        <p:cTn id="50" dur="1000" fill="hold"/>
                                        <p:tgtEl>
                                          <p:spTgt spid="20"/>
                                        </p:tgtEl>
                                        <p:attrNameLst>
                                          <p:attrName>ppt_x</p:attrName>
                                        </p:attrNameLst>
                                      </p:cBhvr>
                                      <p:tavLst>
                                        <p:tav tm="0">
                                          <p:val>
                                            <p:strVal val="#ppt_x"/>
                                          </p:val>
                                        </p:tav>
                                        <p:tav tm="100000">
                                          <p:val>
                                            <p:strVal val="#ppt_x"/>
                                          </p:val>
                                        </p:tav>
                                      </p:tavLst>
                                    </p:anim>
                                    <p:anim calcmode="lin" valueType="num">
                                      <p:cBhvr>
                                        <p:cTn id="51" dur="1000" fill="hold"/>
                                        <p:tgtEl>
                                          <p:spTgt spid="2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78508" y="2583543"/>
            <a:ext cx="2545840" cy="4039824"/>
          </a:xfrm>
          <a:prstGeom prst="rect">
            <a:avLst/>
          </a:prstGeom>
          <a:noFill/>
          <a:ln>
            <a:noFill/>
          </a:ln>
        </p:spPr>
      </p:pic>
      <p:grpSp>
        <p:nvGrpSpPr>
          <p:cNvPr id="14" name="Group 6"/>
          <p:cNvGrpSpPr/>
          <p:nvPr/>
        </p:nvGrpSpPr>
        <p:grpSpPr>
          <a:xfrm>
            <a:off x="4588862" y="614226"/>
            <a:ext cx="791019" cy="791019"/>
            <a:chOff x="7273474" y="1916832"/>
            <a:chExt cx="791019" cy="791019"/>
          </a:xfrm>
        </p:grpSpPr>
        <p:sp>
          <p:nvSpPr>
            <p:cNvPr id="30" name="Oval 40"/>
            <p:cNvSpPr/>
            <p:nvPr/>
          </p:nvSpPr>
          <p:spPr>
            <a:xfrm>
              <a:off x="7273474" y="1916832"/>
              <a:ext cx="791019" cy="791019"/>
            </a:xfrm>
            <a:prstGeom prst="ellipse">
              <a:avLst/>
            </a:prstGeom>
            <a:solidFill>
              <a:srgbClr val="F7E3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solidFill>
                  <a:srgbClr val="FFFFFF"/>
                </a:solidFill>
              </a:endParaRPr>
            </a:p>
          </p:txBody>
        </p:sp>
        <p:grpSp>
          <p:nvGrpSpPr>
            <p:cNvPr id="31" name="Group 61"/>
            <p:cNvGrpSpPr/>
            <p:nvPr/>
          </p:nvGrpSpPr>
          <p:grpSpPr>
            <a:xfrm>
              <a:off x="7485214" y="2164026"/>
              <a:ext cx="367568" cy="296632"/>
              <a:chOff x="2700338" y="2965449"/>
              <a:chExt cx="271462" cy="219075"/>
            </a:xfrm>
            <a:solidFill>
              <a:schemeClr val="bg1"/>
            </a:solidFill>
          </p:grpSpPr>
          <p:sp>
            <p:nvSpPr>
              <p:cNvPr id="32" name="Freeform: Shape 62"/>
              <p:cNvSpPr/>
              <p:nvPr/>
            </p:nvSpPr>
            <p:spPr bwMode="auto">
              <a:xfrm>
                <a:off x="2754313" y="2987674"/>
                <a:ext cx="82550" cy="174625"/>
              </a:xfrm>
              <a:custGeom>
                <a:avLst/>
                <a:gdLst/>
                <a:ahLst/>
                <a:cxnLst>
                  <a:cxn ang="0">
                    <a:pos x="36" y="72"/>
                  </a:cxn>
                  <a:cxn ang="0">
                    <a:pos x="32" y="75"/>
                  </a:cxn>
                  <a:cxn ang="0">
                    <a:pos x="5" y="61"/>
                  </a:cxn>
                  <a:cxn ang="0">
                    <a:pos x="0" y="53"/>
                  </a:cxn>
                  <a:cxn ang="0">
                    <a:pos x="0" y="23"/>
                  </a:cxn>
                  <a:cxn ang="0">
                    <a:pos x="5" y="15"/>
                  </a:cxn>
                  <a:cxn ang="0">
                    <a:pos x="32" y="2"/>
                  </a:cxn>
                  <a:cxn ang="0">
                    <a:pos x="36" y="4"/>
                  </a:cxn>
                  <a:cxn ang="0">
                    <a:pos x="36" y="72"/>
                  </a:cxn>
                </a:cxnLst>
                <a:rect l="0" t="0" r="r" b="b"/>
                <a:pathLst>
                  <a:path w="36" h="76">
                    <a:moveTo>
                      <a:pt x="36" y="72"/>
                    </a:moveTo>
                    <a:cubicBezTo>
                      <a:pt x="36" y="75"/>
                      <a:pt x="35" y="76"/>
                      <a:pt x="32" y="75"/>
                    </a:cubicBezTo>
                    <a:cubicBezTo>
                      <a:pt x="5" y="61"/>
                      <a:pt x="5" y="61"/>
                      <a:pt x="5" y="61"/>
                    </a:cubicBezTo>
                    <a:cubicBezTo>
                      <a:pt x="2" y="60"/>
                      <a:pt x="0" y="56"/>
                      <a:pt x="0" y="53"/>
                    </a:cubicBezTo>
                    <a:cubicBezTo>
                      <a:pt x="0" y="23"/>
                      <a:pt x="0" y="23"/>
                      <a:pt x="0" y="23"/>
                    </a:cubicBezTo>
                    <a:cubicBezTo>
                      <a:pt x="0" y="20"/>
                      <a:pt x="2" y="17"/>
                      <a:pt x="5" y="15"/>
                    </a:cubicBezTo>
                    <a:cubicBezTo>
                      <a:pt x="32" y="2"/>
                      <a:pt x="32" y="2"/>
                      <a:pt x="32" y="2"/>
                    </a:cubicBezTo>
                    <a:cubicBezTo>
                      <a:pt x="35" y="0"/>
                      <a:pt x="36" y="1"/>
                      <a:pt x="36" y="4"/>
                    </a:cubicBezTo>
                    <a:lnTo>
                      <a:pt x="36" y="72"/>
                    </a:lnTo>
                    <a:close/>
                  </a:path>
                </a:pathLst>
              </a:custGeom>
              <a:grpFill/>
              <a:ln w="9525">
                <a:noFill/>
                <a:round/>
              </a:ln>
            </p:spPr>
            <p:txBody>
              <a:bodyPr anchor="ctr"/>
              <a:lstStyle/>
              <a:p>
                <a:pPr algn="ctr"/>
                <a:endParaRPr>
                  <a:solidFill>
                    <a:srgbClr val="000000"/>
                  </a:solidFill>
                </a:endParaRPr>
              </a:p>
            </p:txBody>
          </p:sp>
          <p:sp>
            <p:nvSpPr>
              <p:cNvPr id="33" name="Freeform: Shape 63"/>
              <p:cNvSpPr/>
              <p:nvPr/>
            </p:nvSpPr>
            <p:spPr bwMode="auto">
              <a:xfrm>
                <a:off x="2700338" y="3028949"/>
                <a:ext cx="39687" cy="93663"/>
              </a:xfrm>
              <a:custGeom>
                <a:avLst/>
                <a:gdLst/>
                <a:ahLst/>
                <a:cxnLst>
                  <a:cxn ang="0">
                    <a:pos x="17" y="35"/>
                  </a:cxn>
                  <a:cxn ang="0">
                    <a:pos x="12" y="41"/>
                  </a:cxn>
                  <a:cxn ang="0">
                    <a:pos x="5" y="41"/>
                  </a:cxn>
                  <a:cxn ang="0">
                    <a:pos x="0" y="35"/>
                  </a:cxn>
                  <a:cxn ang="0">
                    <a:pos x="0" y="5"/>
                  </a:cxn>
                  <a:cxn ang="0">
                    <a:pos x="5" y="0"/>
                  </a:cxn>
                  <a:cxn ang="0">
                    <a:pos x="12" y="0"/>
                  </a:cxn>
                  <a:cxn ang="0">
                    <a:pos x="17" y="5"/>
                  </a:cxn>
                  <a:cxn ang="0">
                    <a:pos x="17" y="35"/>
                  </a:cxn>
                </a:cxnLst>
                <a:rect l="0" t="0" r="r" b="b"/>
                <a:pathLst>
                  <a:path w="17" h="41">
                    <a:moveTo>
                      <a:pt x="17" y="35"/>
                    </a:moveTo>
                    <a:cubicBezTo>
                      <a:pt x="17" y="38"/>
                      <a:pt x="14" y="41"/>
                      <a:pt x="12" y="41"/>
                    </a:cubicBezTo>
                    <a:cubicBezTo>
                      <a:pt x="5" y="41"/>
                      <a:pt x="5" y="41"/>
                      <a:pt x="5" y="41"/>
                    </a:cubicBezTo>
                    <a:cubicBezTo>
                      <a:pt x="2" y="41"/>
                      <a:pt x="0" y="38"/>
                      <a:pt x="0" y="35"/>
                    </a:cubicBezTo>
                    <a:cubicBezTo>
                      <a:pt x="0" y="5"/>
                      <a:pt x="0" y="5"/>
                      <a:pt x="0" y="5"/>
                    </a:cubicBezTo>
                    <a:cubicBezTo>
                      <a:pt x="0" y="2"/>
                      <a:pt x="2" y="0"/>
                      <a:pt x="5" y="0"/>
                    </a:cubicBezTo>
                    <a:cubicBezTo>
                      <a:pt x="12" y="0"/>
                      <a:pt x="12" y="0"/>
                      <a:pt x="12" y="0"/>
                    </a:cubicBezTo>
                    <a:cubicBezTo>
                      <a:pt x="14" y="0"/>
                      <a:pt x="17" y="2"/>
                      <a:pt x="17" y="5"/>
                    </a:cubicBezTo>
                    <a:lnTo>
                      <a:pt x="17" y="35"/>
                    </a:lnTo>
                    <a:close/>
                  </a:path>
                </a:pathLst>
              </a:custGeom>
              <a:grpFill/>
              <a:ln w="9525">
                <a:noFill/>
                <a:round/>
              </a:ln>
            </p:spPr>
            <p:txBody>
              <a:bodyPr anchor="ctr"/>
              <a:lstStyle/>
              <a:p>
                <a:pPr algn="ctr"/>
                <a:endParaRPr>
                  <a:solidFill>
                    <a:srgbClr val="000000"/>
                  </a:solidFill>
                </a:endParaRPr>
              </a:p>
            </p:txBody>
          </p:sp>
          <p:sp>
            <p:nvSpPr>
              <p:cNvPr id="34" name="Freeform: Shape 64"/>
              <p:cNvSpPr/>
              <p:nvPr/>
            </p:nvSpPr>
            <p:spPr bwMode="auto">
              <a:xfrm>
                <a:off x="2865438" y="3006724"/>
                <a:ext cx="46037" cy="136525"/>
              </a:xfrm>
              <a:custGeom>
                <a:avLst/>
                <a:gdLst/>
                <a:ahLst/>
                <a:cxnLst>
                  <a:cxn ang="0">
                    <a:pos x="10" y="58"/>
                  </a:cxn>
                  <a:cxn ang="0">
                    <a:pos x="20" y="31"/>
                  </a:cxn>
                  <a:cxn ang="0">
                    <a:pos x="10" y="3"/>
                  </a:cxn>
                  <a:cxn ang="0">
                    <a:pos x="10" y="2"/>
                  </a:cxn>
                  <a:cxn ang="0">
                    <a:pos x="5" y="2"/>
                  </a:cxn>
                  <a:cxn ang="0">
                    <a:pos x="2" y="5"/>
                  </a:cxn>
                  <a:cxn ang="0">
                    <a:pos x="2" y="10"/>
                  </a:cxn>
                  <a:cxn ang="0">
                    <a:pos x="2" y="10"/>
                  </a:cxn>
                  <a:cxn ang="0">
                    <a:pos x="2" y="51"/>
                  </a:cxn>
                  <a:cxn ang="0">
                    <a:pos x="2" y="51"/>
                  </a:cxn>
                  <a:cxn ang="0">
                    <a:pos x="2" y="55"/>
                  </a:cxn>
                  <a:cxn ang="0">
                    <a:pos x="5" y="59"/>
                  </a:cxn>
                  <a:cxn ang="0">
                    <a:pos x="7" y="60"/>
                  </a:cxn>
                  <a:cxn ang="0">
                    <a:pos x="9" y="58"/>
                  </a:cxn>
                  <a:cxn ang="0">
                    <a:pos x="10" y="58"/>
                  </a:cxn>
                </a:cxnLst>
                <a:rect l="0" t="0" r="r" b="b"/>
                <a:pathLst>
                  <a:path w="20" h="60">
                    <a:moveTo>
                      <a:pt x="10" y="58"/>
                    </a:moveTo>
                    <a:cubicBezTo>
                      <a:pt x="16" y="50"/>
                      <a:pt x="20" y="41"/>
                      <a:pt x="20" y="31"/>
                    </a:cubicBezTo>
                    <a:cubicBezTo>
                      <a:pt x="20" y="20"/>
                      <a:pt x="17" y="11"/>
                      <a:pt x="10" y="3"/>
                    </a:cubicBezTo>
                    <a:cubicBezTo>
                      <a:pt x="10" y="3"/>
                      <a:pt x="10" y="2"/>
                      <a:pt x="10" y="2"/>
                    </a:cubicBezTo>
                    <a:cubicBezTo>
                      <a:pt x="8" y="1"/>
                      <a:pt x="7" y="0"/>
                      <a:pt x="5" y="2"/>
                    </a:cubicBezTo>
                    <a:cubicBezTo>
                      <a:pt x="2" y="5"/>
                      <a:pt x="2" y="5"/>
                      <a:pt x="2" y="5"/>
                    </a:cubicBezTo>
                    <a:cubicBezTo>
                      <a:pt x="0" y="7"/>
                      <a:pt x="1" y="9"/>
                      <a:pt x="2" y="10"/>
                    </a:cubicBezTo>
                    <a:cubicBezTo>
                      <a:pt x="2" y="10"/>
                      <a:pt x="2" y="10"/>
                      <a:pt x="2" y="10"/>
                    </a:cubicBezTo>
                    <a:cubicBezTo>
                      <a:pt x="12" y="22"/>
                      <a:pt x="12" y="39"/>
                      <a:pt x="2" y="51"/>
                    </a:cubicBezTo>
                    <a:cubicBezTo>
                      <a:pt x="2" y="51"/>
                      <a:pt x="2" y="51"/>
                      <a:pt x="2" y="51"/>
                    </a:cubicBezTo>
                    <a:cubicBezTo>
                      <a:pt x="1" y="51"/>
                      <a:pt x="0" y="53"/>
                      <a:pt x="2" y="55"/>
                    </a:cubicBezTo>
                    <a:cubicBezTo>
                      <a:pt x="5" y="59"/>
                      <a:pt x="5" y="59"/>
                      <a:pt x="5" y="59"/>
                    </a:cubicBezTo>
                    <a:cubicBezTo>
                      <a:pt x="6" y="59"/>
                      <a:pt x="7" y="60"/>
                      <a:pt x="7" y="60"/>
                    </a:cubicBezTo>
                    <a:cubicBezTo>
                      <a:pt x="8" y="59"/>
                      <a:pt x="9" y="59"/>
                      <a:pt x="9" y="58"/>
                    </a:cubicBezTo>
                    <a:cubicBezTo>
                      <a:pt x="10" y="58"/>
                      <a:pt x="10" y="58"/>
                      <a:pt x="10" y="58"/>
                    </a:cubicBezTo>
                  </a:path>
                </a:pathLst>
              </a:custGeom>
              <a:grpFill/>
              <a:ln w="9525">
                <a:noFill/>
                <a:round/>
              </a:ln>
            </p:spPr>
            <p:txBody>
              <a:bodyPr anchor="ctr"/>
              <a:lstStyle/>
              <a:p>
                <a:pPr algn="ctr"/>
                <a:endParaRPr>
                  <a:solidFill>
                    <a:srgbClr val="000000"/>
                  </a:solidFill>
                </a:endParaRPr>
              </a:p>
            </p:txBody>
          </p:sp>
          <p:sp>
            <p:nvSpPr>
              <p:cNvPr id="35" name="Freeform: Shape 65"/>
              <p:cNvSpPr/>
              <p:nvPr/>
            </p:nvSpPr>
            <p:spPr bwMode="auto">
              <a:xfrm>
                <a:off x="2906713" y="2965449"/>
                <a:ext cx="65087" cy="219075"/>
              </a:xfrm>
              <a:custGeom>
                <a:avLst/>
                <a:gdLst/>
                <a:ahLst/>
                <a:cxnLst>
                  <a:cxn ang="0">
                    <a:pos x="28" y="49"/>
                  </a:cxn>
                  <a:cxn ang="0">
                    <a:pos x="11" y="3"/>
                  </a:cxn>
                  <a:cxn ang="0">
                    <a:pos x="11" y="3"/>
                  </a:cxn>
                  <a:cxn ang="0">
                    <a:pos x="10" y="2"/>
                  </a:cxn>
                  <a:cxn ang="0">
                    <a:pos x="6" y="1"/>
                  </a:cxn>
                  <a:cxn ang="0">
                    <a:pos x="2" y="5"/>
                  </a:cxn>
                  <a:cxn ang="0">
                    <a:pos x="3" y="10"/>
                  </a:cxn>
                  <a:cxn ang="0">
                    <a:pos x="3" y="10"/>
                  </a:cxn>
                  <a:cxn ang="0">
                    <a:pos x="2" y="87"/>
                  </a:cxn>
                  <a:cxn ang="0">
                    <a:pos x="2" y="91"/>
                  </a:cxn>
                  <a:cxn ang="0">
                    <a:pos x="6" y="95"/>
                  </a:cxn>
                  <a:cxn ang="0">
                    <a:pos x="8" y="96"/>
                  </a:cxn>
                  <a:cxn ang="0">
                    <a:pos x="10" y="95"/>
                  </a:cxn>
                  <a:cxn ang="0">
                    <a:pos x="28" y="49"/>
                  </a:cxn>
                </a:cxnLst>
                <a:rect l="0" t="0" r="r" b="b"/>
                <a:pathLst>
                  <a:path w="28" h="96">
                    <a:moveTo>
                      <a:pt x="28" y="49"/>
                    </a:moveTo>
                    <a:cubicBezTo>
                      <a:pt x="28" y="32"/>
                      <a:pt x="22" y="15"/>
                      <a:pt x="11" y="3"/>
                    </a:cubicBezTo>
                    <a:cubicBezTo>
                      <a:pt x="11" y="3"/>
                      <a:pt x="11" y="3"/>
                      <a:pt x="11" y="3"/>
                    </a:cubicBezTo>
                    <a:cubicBezTo>
                      <a:pt x="11" y="2"/>
                      <a:pt x="10" y="2"/>
                      <a:pt x="10" y="2"/>
                    </a:cubicBezTo>
                    <a:cubicBezTo>
                      <a:pt x="8" y="0"/>
                      <a:pt x="7" y="0"/>
                      <a:pt x="6" y="1"/>
                    </a:cubicBezTo>
                    <a:cubicBezTo>
                      <a:pt x="2" y="5"/>
                      <a:pt x="2" y="5"/>
                      <a:pt x="2" y="5"/>
                    </a:cubicBezTo>
                    <a:cubicBezTo>
                      <a:pt x="0" y="7"/>
                      <a:pt x="2" y="9"/>
                      <a:pt x="3" y="10"/>
                    </a:cubicBezTo>
                    <a:cubicBezTo>
                      <a:pt x="3" y="10"/>
                      <a:pt x="3" y="10"/>
                      <a:pt x="3" y="10"/>
                    </a:cubicBezTo>
                    <a:cubicBezTo>
                      <a:pt x="22" y="33"/>
                      <a:pt x="22" y="65"/>
                      <a:pt x="2" y="87"/>
                    </a:cubicBezTo>
                    <a:cubicBezTo>
                      <a:pt x="2" y="88"/>
                      <a:pt x="0" y="89"/>
                      <a:pt x="2" y="91"/>
                    </a:cubicBezTo>
                    <a:cubicBezTo>
                      <a:pt x="6" y="95"/>
                      <a:pt x="6" y="95"/>
                      <a:pt x="6" y="95"/>
                    </a:cubicBezTo>
                    <a:cubicBezTo>
                      <a:pt x="7" y="96"/>
                      <a:pt x="7" y="96"/>
                      <a:pt x="8" y="96"/>
                    </a:cubicBezTo>
                    <a:cubicBezTo>
                      <a:pt x="9" y="96"/>
                      <a:pt x="9" y="95"/>
                      <a:pt x="10" y="95"/>
                    </a:cubicBezTo>
                    <a:cubicBezTo>
                      <a:pt x="22" y="82"/>
                      <a:pt x="28" y="66"/>
                      <a:pt x="28" y="49"/>
                    </a:cubicBezTo>
                  </a:path>
                </a:pathLst>
              </a:custGeom>
              <a:grpFill/>
              <a:ln w="9525">
                <a:noFill/>
                <a:round/>
              </a:ln>
            </p:spPr>
            <p:txBody>
              <a:bodyPr anchor="ctr"/>
              <a:lstStyle/>
              <a:p>
                <a:pPr algn="ctr"/>
                <a:endParaRPr>
                  <a:solidFill>
                    <a:srgbClr val="000000"/>
                  </a:solidFill>
                </a:endParaRPr>
              </a:p>
            </p:txBody>
          </p:sp>
        </p:grpSp>
      </p:grpSp>
      <p:grpSp>
        <p:nvGrpSpPr>
          <p:cNvPr id="16" name="Group 7"/>
          <p:cNvGrpSpPr/>
          <p:nvPr/>
        </p:nvGrpSpPr>
        <p:grpSpPr>
          <a:xfrm>
            <a:off x="4625414" y="1792524"/>
            <a:ext cx="791019" cy="791019"/>
            <a:chOff x="7273474" y="2831496"/>
            <a:chExt cx="791019" cy="791019"/>
          </a:xfrm>
        </p:grpSpPr>
        <p:sp>
          <p:nvSpPr>
            <p:cNvPr id="28" name="Oval 44"/>
            <p:cNvSpPr/>
            <p:nvPr/>
          </p:nvSpPr>
          <p:spPr>
            <a:xfrm>
              <a:off x="7273474" y="2831496"/>
              <a:ext cx="791019" cy="791019"/>
            </a:xfrm>
            <a:prstGeom prst="ellipse">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29" name="Freeform: Shape 66"/>
            <p:cNvSpPr/>
            <p:nvPr/>
          </p:nvSpPr>
          <p:spPr bwMode="auto">
            <a:xfrm>
              <a:off x="7484126" y="3047522"/>
              <a:ext cx="369717" cy="358969"/>
            </a:xfrm>
            <a:custGeom>
              <a:avLst/>
              <a:gdLst/>
              <a:ahLst/>
              <a:cxnLst>
                <a:cxn ang="0">
                  <a:pos x="86" y="58"/>
                </a:cxn>
                <a:cxn ang="0">
                  <a:pos x="76" y="55"/>
                </a:cxn>
                <a:cxn ang="0">
                  <a:pos x="76" y="54"/>
                </a:cxn>
                <a:cxn ang="0">
                  <a:pos x="71" y="47"/>
                </a:cxn>
                <a:cxn ang="0">
                  <a:pos x="76" y="68"/>
                </a:cxn>
                <a:cxn ang="0">
                  <a:pos x="76" y="59"/>
                </a:cxn>
                <a:cxn ang="0">
                  <a:pos x="81" y="59"/>
                </a:cxn>
                <a:cxn ang="0">
                  <a:pos x="86" y="68"/>
                </a:cxn>
                <a:cxn ang="0">
                  <a:pos x="65" y="59"/>
                </a:cxn>
                <a:cxn ang="0">
                  <a:pos x="58" y="47"/>
                </a:cxn>
                <a:cxn ang="0">
                  <a:pos x="50" y="63"/>
                </a:cxn>
                <a:cxn ang="0">
                  <a:pos x="60" y="68"/>
                </a:cxn>
                <a:cxn ang="0">
                  <a:pos x="65" y="63"/>
                </a:cxn>
                <a:cxn ang="0">
                  <a:pos x="67" y="59"/>
                </a:cxn>
                <a:cxn ang="0">
                  <a:pos x="39" y="64"/>
                </a:cxn>
                <a:cxn ang="0">
                  <a:pos x="40" y="46"/>
                </a:cxn>
                <a:cxn ang="0">
                  <a:pos x="37" y="54"/>
                </a:cxn>
                <a:cxn ang="0">
                  <a:pos x="42" y="54"/>
                </a:cxn>
                <a:cxn ang="0">
                  <a:pos x="33" y="68"/>
                </a:cxn>
                <a:cxn ang="0">
                  <a:pos x="48" y="64"/>
                </a:cxn>
                <a:cxn ang="0">
                  <a:pos x="60" y="89"/>
                </a:cxn>
                <a:cxn ang="0">
                  <a:pos x="60" y="27"/>
                </a:cxn>
                <a:cxn ang="0">
                  <a:pos x="59" y="54"/>
                </a:cxn>
                <a:cxn ang="0">
                  <a:pos x="55" y="59"/>
                </a:cxn>
                <a:cxn ang="0">
                  <a:pos x="60" y="54"/>
                </a:cxn>
                <a:cxn ang="0">
                  <a:pos x="60" y="52"/>
                </a:cxn>
                <a:cxn ang="0">
                  <a:pos x="109" y="28"/>
                </a:cxn>
                <a:cxn ang="0">
                  <a:pos x="5" y="40"/>
                </a:cxn>
                <a:cxn ang="0">
                  <a:pos x="6" y="46"/>
                </a:cxn>
                <a:cxn ang="0">
                  <a:pos x="60" y="12"/>
                </a:cxn>
                <a:cxn ang="0">
                  <a:pos x="90" y="33"/>
                </a:cxn>
                <a:cxn ang="0">
                  <a:pos x="104" y="50"/>
                </a:cxn>
                <a:cxn ang="0">
                  <a:pos x="112" y="55"/>
                </a:cxn>
                <a:cxn ang="0">
                  <a:pos x="119" y="28"/>
                </a:cxn>
                <a:cxn ang="0">
                  <a:pos x="109" y="28"/>
                </a:cxn>
                <a:cxn ang="0">
                  <a:pos x="114" y="76"/>
                </a:cxn>
                <a:cxn ang="0">
                  <a:pos x="11" y="89"/>
                </a:cxn>
                <a:cxn ang="0">
                  <a:pos x="3" y="90"/>
                </a:cxn>
                <a:cxn ang="0">
                  <a:pos x="6" y="66"/>
                </a:cxn>
                <a:cxn ang="0">
                  <a:pos x="10" y="60"/>
                </a:cxn>
                <a:cxn ang="0">
                  <a:pos x="30" y="79"/>
                </a:cxn>
                <a:cxn ang="0">
                  <a:pos x="22" y="85"/>
                </a:cxn>
                <a:cxn ang="0">
                  <a:pos x="103" y="72"/>
                </a:cxn>
              </a:cxnLst>
              <a:rect l="0" t="0" r="r" b="b"/>
              <a:pathLst>
                <a:path w="119" h="115">
                  <a:moveTo>
                    <a:pt x="86" y="68"/>
                  </a:moveTo>
                  <a:cubicBezTo>
                    <a:pt x="86" y="58"/>
                    <a:pt x="86" y="58"/>
                    <a:pt x="86" y="58"/>
                  </a:cubicBezTo>
                  <a:cubicBezTo>
                    <a:pt x="86" y="54"/>
                    <a:pt x="83" y="52"/>
                    <a:pt x="80" y="52"/>
                  </a:cubicBezTo>
                  <a:cubicBezTo>
                    <a:pt x="78" y="52"/>
                    <a:pt x="77" y="53"/>
                    <a:pt x="76" y="55"/>
                  </a:cubicBezTo>
                  <a:cubicBezTo>
                    <a:pt x="76" y="55"/>
                    <a:pt x="76" y="55"/>
                    <a:pt x="76" y="55"/>
                  </a:cubicBezTo>
                  <a:cubicBezTo>
                    <a:pt x="76" y="55"/>
                    <a:pt x="76" y="54"/>
                    <a:pt x="76" y="54"/>
                  </a:cubicBezTo>
                  <a:cubicBezTo>
                    <a:pt x="76" y="47"/>
                    <a:pt x="76" y="47"/>
                    <a:pt x="76" y="47"/>
                  </a:cubicBezTo>
                  <a:cubicBezTo>
                    <a:pt x="71" y="47"/>
                    <a:pt x="71" y="47"/>
                    <a:pt x="71" y="47"/>
                  </a:cubicBezTo>
                  <a:cubicBezTo>
                    <a:pt x="71" y="68"/>
                    <a:pt x="71" y="68"/>
                    <a:pt x="71" y="68"/>
                  </a:cubicBezTo>
                  <a:cubicBezTo>
                    <a:pt x="76" y="68"/>
                    <a:pt x="76" y="68"/>
                    <a:pt x="76" y="68"/>
                  </a:cubicBezTo>
                  <a:cubicBezTo>
                    <a:pt x="76" y="61"/>
                    <a:pt x="76" y="61"/>
                    <a:pt x="76" y="61"/>
                  </a:cubicBezTo>
                  <a:cubicBezTo>
                    <a:pt x="76" y="61"/>
                    <a:pt x="76" y="60"/>
                    <a:pt x="76" y="59"/>
                  </a:cubicBezTo>
                  <a:cubicBezTo>
                    <a:pt x="76" y="58"/>
                    <a:pt x="77" y="57"/>
                    <a:pt x="79" y="57"/>
                  </a:cubicBezTo>
                  <a:cubicBezTo>
                    <a:pt x="80" y="57"/>
                    <a:pt x="81" y="58"/>
                    <a:pt x="81" y="59"/>
                  </a:cubicBezTo>
                  <a:cubicBezTo>
                    <a:pt x="81" y="68"/>
                    <a:pt x="81" y="68"/>
                    <a:pt x="81" y="68"/>
                  </a:cubicBezTo>
                  <a:lnTo>
                    <a:pt x="86" y="68"/>
                  </a:lnTo>
                  <a:close/>
                  <a:moveTo>
                    <a:pt x="67" y="59"/>
                  </a:moveTo>
                  <a:cubicBezTo>
                    <a:pt x="65" y="59"/>
                    <a:pt x="65" y="59"/>
                    <a:pt x="65" y="59"/>
                  </a:cubicBezTo>
                  <a:cubicBezTo>
                    <a:pt x="65" y="47"/>
                    <a:pt x="65" y="47"/>
                    <a:pt x="65" y="47"/>
                  </a:cubicBezTo>
                  <a:cubicBezTo>
                    <a:pt x="58" y="47"/>
                    <a:pt x="58" y="47"/>
                    <a:pt x="58" y="47"/>
                  </a:cubicBezTo>
                  <a:cubicBezTo>
                    <a:pt x="50" y="60"/>
                    <a:pt x="50" y="60"/>
                    <a:pt x="50" y="60"/>
                  </a:cubicBezTo>
                  <a:cubicBezTo>
                    <a:pt x="50" y="63"/>
                    <a:pt x="50" y="63"/>
                    <a:pt x="50" y="63"/>
                  </a:cubicBezTo>
                  <a:cubicBezTo>
                    <a:pt x="60" y="63"/>
                    <a:pt x="60" y="63"/>
                    <a:pt x="60" y="63"/>
                  </a:cubicBezTo>
                  <a:cubicBezTo>
                    <a:pt x="60" y="68"/>
                    <a:pt x="60" y="68"/>
                    <a:pt x="60" y="68"/>
                  </a:cubicBezTo>
                  <a:cubicBezTo>
                    <a:pt x="65" y="68"/>
                    <a:pt x="65" y="68"/>
                    <a:pt x="65" y="68"/>
                  </a:cubicBezTo>
                  <a:cubicBezTo>
                    <a:pt x="65" y="63"/>
                    <a:pt x="65" y="63"/>
                    <a:pt x="65" y="63"/>
                  </a:cubicBezTo>
                  <a:cubicBezTo>
                    <a:pt x="67" y="63"/>
                    <a:pt x="67" y="63"/>
                    <a:pt x="67" y="63"/>
                  </a:cubicBezTo>
                  <a:lnTo>
                    <a:pt x="67" y="59"/>
                  </a:lnTo>
                  <a:close/>
                  <a:moveTo>
                    <a:pt x="48" y="64"/>
                  </a:moveTo>
                  <a:cubicBezTo>
                    <a:pt x="39" y="64"/>
                    <a:pt x="39" y="64"/>
                    <a:pt x="39" y="64"/>
                  </a:cubicBezTo>
                  <a:cubicBezTo>
                    <a:pt x="39" y="61"/>
                    <a:pt x="48" y="60"/>
                    <a:pt x="48" y="53"/>
                  </a:cubicBezTo>
                  <a:cubicBezTo>
                    <a:pt x="48" y="48"/>
                    <a:pt x="44" y="46"/>
                    <a:pt x="40" y="46"/>
                  </a:cubicBezTo>
                  <a:cubicBezTo>
                    <a:pt x="35" y="46"/>
                    <a:pt x="33" y="51"/>
                    <a:pt x="33" y="51"/>
                  </a:cubicBezTo>
                  <a:cubicBezTo>
                    <a:pt x="37" y="54"/>
                    <a:pt x="37" y="54"/>
                    <a:pt x="37" y="54"/>
                  </a:cubicBezTo>
                  <a:cubicBezTo>
                    <a:pt x="37" y="54"/>
                    <a:pt x="38" y="51"/>
                    <a:pt x="40" y="51"/>
                  </a:cubicBezTo>
                  <a:cubicBezTo>
                    <a:pt x="41" y="51"/>
                    <a:pt x="42" y="52"/>
                    <a:pt x="42" y="54"/>
                  </a:cubicBezTo>
                  <a:cubicBezTo>
                    <a:pt x="42" y="57"/>
                    <a:pt x="33" y="58"/>
                    <a:pt x="33" y="66"/>
                  </a:cubicBezTo>
                  <a:cubicBezTo>
                    <a:pt x="33" y="67"/>
                    <a:pt x="33" y="67"/>
                    <a:pt x="33" y="68"/>
                  </a:cubicBezTo>
                  <a:cubicBezTo>
                    <a:pt x="48" y="68"/>
                    <a:pt x="48" y="68"/>
                    <a:pt x="48" y="68"/>
                  </a:cubicBezTo>
                  <a:lnTo>
                    <a:pt x="48" y="64"/>
                  </a:lnTo>
                  <a:close/>
                  <a:moveTo>
                    <a:pt x="90" y="58"/>
                  </a:moveTo>
                  <a:cubicBezTo>
                    <a:pt x="90" y="75"/>
                    <a:pt x="77" y="89"/>
                    <a:pt x="60" y="89"/>
                  </a:cubicBezTo>
                  <a:cubicBezTo>
                    <a:pt x="43" y="89"/>
                    <a:pt x="29" y="75"/>
                    <a:pt x="29" y="58"/>
                  </a:cubicBezTo>
                  <a:cubicBezTo>
                    <a:pt x="29" y="41"/>
                    <a:pt x="43" y="27"/>
                    <a:pt x="60" y="27"/>
                  </a:cubicBezTo>
                  <a:cubicBezTo>
                    <a:pt x="77" y="27"/>
                    <a:pt x="90" y="41"/>
                    <a:pt x="90" y="58"/>
                  </a:cubicBezTo>
                  <a:moveTo>
                    <a:pt x="59" y="54"/>
                  </a:moveTo>
                  <a:cubicBezTo>
                    <a:pt x="55" y="59"/>
                    <a:pt x="55" y="59"/>
                    <a:pt x="55" y="59"/>
                  </a:cubicBezTo>
                  <a:cubicBezTo>
                    <a:pt x="55" y="59"/>
                    <a:pt x="55" y="59"/>
                    <a:pt x="55" y="59"/>
                  </a:cubicBezTo>
                  <a:cubicBezTo>
                    <a:pt x="60" y="59"/>
                    <a:pt x="60" y="59"/>
                    <a:pt x="60" y="59"/>
                  </a:cubicBezTo>
                  <a:cubicBezTo>
                    <a:pt x="60" y="54"/>
                    <a:pt x="60" y="54"/>
                    <a:pt x="60" y="54"/>
                  </a:cubicBezTo>
                  <a:cubicBezTo>
                    <a:pt x="60" y="53"/>
                    <a:pt x="60" y="52"/>
                    <a:pt x="60" y="52"/>
                  </a:cubicBezTo>
                  <a:cubicBezTo>
                    <a:pt x="60" y="52"/>
                    <a:pt x="60" y="52"/>
                    <a:pt x="60" y="52"/>
                  </a:cubicBezTo>
                  <a:cubicBezTo>
                    <a:pt x="60" y="52"/>
                    <a:pt x="59" y="53"/>
                    <a:pt x="59" y="54"/>
                  </a:cubicBezTo>
                  <a:moveTo>
                    <a:pt x="109" y="28"/>
                  </a:moveTo>
                  <a:cubicBezTo>
                    <a:pt x="98" y="11"/>
                    <a:pt x="80" y="0"/>
                    <a:pt x="60" y="0"/>
                  </a:cubicBezTo>
                  <a:cubicBezTo>
                    <a:pt x="34" y="0"/>
                    <a:pt x="12" y="17"/>
                    <a:pt x="5" y="40"/>
                  </a:cubicBezTo>
                  <a:cubicBezTo>
                    <a:pt x="4" y="42"/>
                    <a:pt x="5" y="44"/>
                    <a:pt x="6" y="46"/>
                  </a:cubicBezTo>
                  <a:cubicBezTo>
                    <a:pt x="6" y="46"/>
                    <a:pt x="6" y="46"/>
                    <a:pt x="6" y="46"/>
                  </a:cubicBezTo>
                  <a:cubicBezTo>
                    <a:pt x="9" y="49"/>
                    <a:pt x="14" y="48"/>
                    <a:pt x="16" y="44"/>
                  </a:cubicBezTo>
                  <a:cubicBezTo>
                    <a:pt x="22" y="25"/>
                    <a:pt x="39" y="12"/>
                    <a:pt x="60" y="12"/>
                  </a:cubicBezTo>
                  <a:cubicBezTo>
                    <a:pt x="75" y="12"/>
                    <a:pt x="89" y="19"/>
                    <a:pt x="97" y="31"/>
                  </a:cubicBezTo>
                  <a:cubicBezTo>
                    <a:pt x="90" y="33"/>
                    <a:pt x="90" y="33"/>
                    <a:pt x="90" y="33"/>
                  </a:cubicBezTo>
                  <a:cubicBezTo>
                    <a:pt x="89" y="34"/>
                    <a:pt x="88" y="35"/>
                    <a:pt x="89" y="37"/>
                  </a:cubicBezTo>
                  <a:cubicBezTo>
                    <a:pt x="104" y="50"/>
                    <a:pt x="104" y="50"/>
                    <a:pt x="104" y="50"/>
                  </a:cubicBezTo>
                  <a:cubicBezTo>
                    <a:pt x="109" y="56"/>
                    <a:pt x="109" y="56"/>
                    <a:pt x="109" y="56"/>
                  </a:cubicBezTo>
                  <a:cubicBezTo>
                    <a:pt x="110" y="57"/>
                    <a:pt x="112" y="56"/>
                    <a:pt x="112" y="55"/>
                  </a:cubicBezTo>
                  <a:cubicBezTo>
                    <a:pt x="113" y="50"/>
                    <a:pt x="113" y="50"/>
                    <a:pt x="113" y="50"/>
                  </a:cubicBezTo>
                  <a:cubicBezTo>
                    <a:pt x="119" y="28"/>
                    <a:pt x="119" y="28"/>
                    <a:pt x="119" y="28"/>
                  </a:cubicBezTo>
                  <a:cubicBezTo>
                    <a:pt x="119" y="27"/>
                    <a:pt x="118" y="25"/>
                    <a:pt x="116" y="26"/>
                  </a:cubicBezTo>
                  <a:lnTo>
                    <a:pt x="109" y="28"/>
                  </a:lnTo>
                  <a:close/>
                  <a:moveTo>
                    <a:pt x="113" y="70"/>
                  </a:moveTo>
                  <a:cubicBezTo>
                    <a:pt x="114" y="71"/>
                    <a:pt x="115" y="74"/>
                    <a:pt x="114" y="76"/>
                  </a:cubicBezTo>
                  <a:cubicBezTo>
                    <a:pt x="107" y="99"/>
                    <a:pt x="85" y="115"/>
                    <a:pt x="60" y="115"/>
                  </a:cubicBezTo>
                  <a:cubicBezTo>
                    <a:pt x="40" y="115"/>
                    <a:pt x="22" y="105"/>
                    <a:pt x="11" y="89"/>
                  </a:cubicBezTo>
                  <a:cubicBezTo>
                    <a:pt x="11" y="88"/>
                    <a:pt x="10" y="88"/>
                    <a:pt x="9" y="88"/>
                  </a:cubicBezTo>
                  <a:cubicBezTo>
                    <a:pt x="3" y="90"/>
                    <a:pt x="3" y="90"/>
                    <a:pt x="3" y="90"/>
                  </a:cubicBezTo>
                  <a:cubicBezTo>
                    <a:pt x="1" y="90"/>
                    <a:pt x="0" y="89"/>
                    <a:pt x="0" y="88"/>
                  </a:cubicBezTo>
                  <a:cubicBezTo>
                    <a:pt x="6" y="66"/>
                    <a:pt x="6" y="66"/>
                    <a:pt x="6" y="66"/>
                  </a:cubicBezTo>
                  <a:cubicBezTo>
                    <a:pt x="7" y="61"/>
                    <a:pt x="7" y="61"/>
                    <a:pt x="7" y="61"/>
                  </a:cubicBezTo>
                  <a:cubicBezTo>
                    <a:pt x="7" y="60"/>
                    <a:pt x="9" y="59"/>
                    <a:pt x="10" y="60"/>
                  </a:cubicBezTo>
                  <a:cubicBezTo>
                    <a:pt x="16" y="66"/>
                    <a:pt x="16" y="66"/>
                    <a:pt x="16" y="66"/>
                  </a:cubicBezTo>
                  <a:cubicBezTo>
                    <a:pt x="30" y="79"/>
                    <a:pt x="30" y="79"/>
                    <a:pt x="30" y="79"/>
                  </a:cubicBezTo>
                  <a:cubicBezTo>
                    <a:pt x="31" y="80"/>
                    <a:pt x="30" y="82"/>
                    <a:pt x="29" y="83"/>
                  </a:cubicBezTo>
                  <a:cubicBezTo>
                    <a:pt x="22" y="85"/>
                    <a:pt x="22" y="85"/>
                    <a:pt x="22" y="85"/>
                  </a:cubicBezTo>
                  <a:cubicBezTo>
                    <a:pt x="31" y="97"/>
                    <a:pt x="44" y="104"/>
                    <a:pt x="60" y="104"/>
                  </a:cubicBezTo>
                  <a:cubicBezTo>
                    <a:pt x="80" y="104"/>
                    <a:pt x="97" y="91"/>
                    <a:pt x="103" y="72"/>
                  </a:cubicBezTo>
                  <a:cubicBezTo>
                    <a:pt x="105" y="68"/>
                    <a:pt x="110" y="67"/>
                    <a:pt x="113" y="70"/>
                  </a:cubicBezTo>
                  <a:close/>
                </a:path>
              </a:pathLst>
            </a:custGeom>
            <a:solidFill>
              <a:schemeClr val="bg1"/>
            </a:solidFill>
            <a:ln w="9525">
              <a:noFill/>
              <a:round/>
            </a:ln>
          </p:spPr>
          <p:txBody>
            <a:bodyPr anchor="ctr"/>
            <a:lstStyle/>
            <a:p>
              <a:pPr algn="ctr"/>
              <a:endParaRPr>
                <a:solidFill>
                  <a:srgbClr val="000000"/>
                </a:solidFill>
              </a:endParaRPr>
            </a:p>
          </p:txBody>
        </p:sp>
      </p:grpSp>
      <p:grpSp>
        <p:nvGrpSpPr>
          <p:cNvPr id="18" name="Group 8"/>
          <p:cNvGrpSpPr/>
          <p:nvPr/>
        </p:nvGrpSpPr>
        <p:grpSpPr>
          <a:xfrm>
            <a:off x="4588862" y="3357655"/>
            <a:ext cx="791019" cy="791019"/>
            <a:chOff x="7273474" y="3746160"/>
            <a:chExt cx="791019" cy="791019"/>
          </a:xfrm>
        </p:grpSpPr>
        <p:sp>
          <p:nvSpPr>
            <p:cNvPr id="24" name="Oval 47"/>
            <p:cNvSpPr/>
            <p:nvPr/>
          </p:nvSpPr>
          <p:spPr>
            <a:xfrm>
              <a:off x="7273474" y="3746160"/>
              <a:ext cx="791019" cy="791019"/>
            </a:xfrm>
            <a:prstGeom prst="ellipse">
              <a:avLst/>
            </a:prstGeom>
            <a:solidFill>
              <a:srgbClr val="B092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grpSp>
          <p:nvGrpSpPr>
            <p:cNvPr id="25" name="Group 58"/>
            <p:cNvGrpSpPr/>
            <p:nvPr/>
          </p:nvGrpSpPr>
          <p:grpSpPr>
            <a:xfrm>
              <a:off x="7484134" y="3952513"/>
              <a:ext cx="369718" cy="378313"/>
              <a:chOff x="2308225" y="2935287"/>
              <a:chExt cx="273050" cy="279400"/>
            </a:xfrm>
            <a:solidFill>
              <a:schemeClr val="bg1"/>
            </a:solidFill>
          </p:grpSpPr>
          <p:sp>
            <p:nvSpPr>
              <p:cNvPr id="26" name="Freeform: Shape 59"/>
              <p:cNvSpPr/>
              <p:nvPr/>
            </p:nvSpPr>
            <p:spPr bwMode="auto">
              <a:xfrm>
                <a:off x="2308225" y="2935287"/>
                <a:ext cx="246062" cy="279400"/>
              </a:xfrm>
              <a:custGeom>
                <a:avLst/>
                <a:gdLst/>
                <a:ahLst/>
                <a:cxnLst>
                  <a:cxn ang="0">
                    <a:pos x="66" y="97"/>
                  </a:cxn>
                  <a:cxn ang="0">
                    <a:pos x="95" y="68"/>
                  </a:cxn>
                  <a:cxn ang="0">
                    <a:pos x="103" y="69"/>
                  </a:cxn>
                  <a:cxn ang="0">
                    <a:pos x="105" y="67"/>
                  </a:cxn>
                  <a:cxn ang="0">
                    <a:pos x="107" y="55"/>
                  </a:cxn>
                  <a:cxn ang="0">
                    <a:pos x="107" y="20"/>
                  </a:cxn>
                  <a:cxn ang="0">
                    <a:pos x="104" y="17"/>
                  </a:cxn>
                  <a:cxn ang="0">
                    <a:pos x="85" y="15"/>
                  </a:cxn>
                  <a:cxn ang="0">
                    <a:pos x="53" y="0"/>
                  </a:cxn>
                  <a:cxn ang="0">
                    <a:pos x="26" y="15"/>
                  </a:cxn>
                  <a:cxn ang="0">
                    <a:pos x="3" y="16"/>
                  </a:cxn>
                  <a:cxn ang="0">
                    <a:pos x="1" y="19"/>
                  </a:cxn>
                  <a:cxn ang="0">
                    <a:pos x="0" y="55"/>
                  </a:cxn>
                  <a:cxn ang="0">
                    <a:pos x="53" y="122"/>
                  </a:cxn>
                  <a:cxn ang="0">
                    <a:pos x="70" y="114"/>
                  </a:cxn>
                  <a:cxn ang="0">
                    <a:pos x="70" y="112"/>
                  </a:cxn>
                  <a:cxn ang="0">
                    <a:pos x="66" y="97"/>
                  </a:cxn>
                </a:cxnLst>
                <a:rect l="0" t="0" r="r" b="b"/>
                <a:pathLst>
                  <a:path w="107" h="122">
                    <a:moveTo>
                      <a:pt x="66" y="97"/>
                    </a:moveTo>
                    <a:cubicBezTo>
                      <a:pt x="66" y="81"/>
                      <a:pt x="79" y="68"/>
                      <a:pt x="95" y="68"/>
                    </a:cubicBezTo>
                    <a:cubicBezTo>
                      <a:pt x="98" y="68"/>
                      <a:pt x="101" y="68"/>
                      <a:pt x="103" y="69"/>
                    </a:cubicBezTo>
                    <a:cubicBezTo>
                      <a:pt x="104" y="69"/>
                      <a:pt x="105" y="68"/>
                      <a:pt x="105" y="67"/>
                    </a:cubicBezTo>
                    <a:cubicBezTo>
                      <a:pt x="106" y="63"/>
                      <a:pt x="107" y="59"/>
                      <a:pt x="107" y="55"/>
                    </a:cubicBezTo>
                    <a:cubicBezTo>
                      <a:pt x="107" y="55"/>
                      <a:pt x="107" y="20"/>
                      <a:pt x="107" y="20"/>
                    </a:cubicBezTo>
                    <a:cubicBezTo>
                      <a:pt x="107" y="17"/>
                      <a:pt x="105" y="17"/>
                      <a:pt x="104" y="17"/>
                    </a:cubicBezTo>
                    <a:cubicBezTo>
                      <a:pt x="98" y="17"/>
                      <a:pt x="91" y="17"/>
                      <a:pt x="85" y="15"/>
                    </a:cubicBezTo>
                    <a:cubicBezTo>
                      <a:pt x="71" y="11"/>
                      <a:pt x="58" y="0"/>
                      <a:pt x="53" y="0"/>
                    </a:cubicBezTo>
                    <a:cubicBezTo>
                      <a:pt x="49" y="0"/>
                      <a:pt x="40" y="11"/>
                      <a:pt x="26" y="15"/>
                    </a:cubicBezTo>
                    <a:cubicBezTo>
                      <a:pt x="18" y="17"/>
                      <a:pt x="10" y="17"/>
                      <a:pt x="3" y="16"/>
                    </a:cubicBezTo>
                    <a:cubicBezTo>
                      <a:pt x="2" y="16"/>
                      <a:pt x="1" y="16"/>
                      <a:pt x="1" y="19"/>
                    </a:cubicBezTo>
                    <a:cubicBezTo>
                      <a:pt x="1" y="20"/>
                      <a:pt x="0" y="55"/>
                      <a:pt x="0" y="55"/>
                    </a:cubicBezTo>
                    <a:cubicBezTo>
                      <a:pt x="0" y="90"/>
                      <a:pt x="43" y="122"/>
                      <a:pt x="53" y="122"/>
                    </a:cubicBezTo>
                    <a:cubicBezTo>
                      <a:pt x="57" y="122"/>
                      <a:pt x="62" y="120"/>
                      <a:pt x="70" y="114"/>
                    </a:cubicBezTo>
                    <a:cubicBezTo>
                      <a:pt x="71" y="113"/>
                      <a:pt x="70" y="113"/>
                      <a:pt x="70" y="112"/>
                    </a:cubicBezTo>
                    <a:cubicBezTo>
                      <a:pt x="67" y="108"/>
                      <a:pt x="66" y="102"/>
                      <a:pt x="66" y="97"/>
                    </a:cubicBezTo>
                  </a:path>
                </a:pathLst>
              </a:custGeom>
              <a:grpFill/>
              <a:ln w="9525">
                <a:noFill/>
                <a:round/>
              </a:ln>
            </p:spPr>
            <p:txBody>
              <a:bodyPr anchor="ctr"/>
              <a:lstStyle/>
              <a:p>
                <a:pPr algn="ctr"/>
                <a:endParaRPr>
                  <a:solidFill>
                    <a:srgbClr val="000000"/>
                  </a:solidFill>
                </a:endParaRPr>
              </a:p>
            </p:txBody>
          </p:sp>
          <p:sp>
            <p:nvSpPr>
              <p:cNvPr id="27" name="Freeform: Shape 60"/>
              <p:cNvSpPr/>
              <p:nvPr/>
            </p:nvSpPr>
            <p:spPr bwMode="auto">
              <a:xfrm>
                <a:off x="2471738" y="3121024"/>
                <a:ext cx="109537" cy="73025"/>
              </a:xfrm>
              <a:custGeom>
                <a:avLst/>
                <a:gdLst/>
                <a:ahLst/>
                <a:cxnLst>
                  <a:cxn ang="0">
                    <a:pos x="24" y="31"/>
                  </a:cxn>
                  <a:cxn ang="0">
                    <a:pos x="20" y="31"/>
                  </a:cxn>
                  <a:cxn ang="0">
                    <a:pos x="2" y="17"/>
                  </a:cxn>
                  <a:cxn ang="0">
                    <a:pos x="1" y="14"/>
                  </a:cxn>
                  <a:cxn ang="0">
                    <a:pos x="4" y="11"/>
                  </a:cxn>
                  <a:cxn ang="0">
                    <a:pos x="7" y="10"/>
                  </a:cxn>
                  <a:cxn ang="0">
                    <a:pos x="19" y="19"/>
                  </a:cxn>
                  <a:cxn ang="0">
                    <a:pos x="23" y="18"/>
                  </a:cxn>
                  <a:cxn ang="0">
                    <a:pos x="40" y="1"/>
                  </a:cxn>
                  <a:cxn ang="0">
                    <a:pos x="44" y="1"/>
                  </a:cxn>
                  <a:cxn ang="0">
                    <a:pos x="47" y="3"/>
                  </a:cxn>
                  <a:cxn ang="0">
                    <a:pos x="47" y="7"/>
                  </a:cxn>
                  <a:cxn ang="0">
                    <a:pos x="24" y="31"/>
                  </a:cxn>
                </a:cxnLst>
                <a:rect l="0" t="0" r="r" b="b"/>
                <a:pathLst>
                  <a:path w="48" h="32">
                    <a:moveTo>
                      <a:pt x="24" y="31"/>
                    </a:moveTo>
                    <a:cubicBezTo>
                      <a:pt x="23" y="32"/>
                      <a:pt x="21" y="32"/>
                      <a:pt x="20" y="31"/>
                    </a:cubicBezTo>
                    <a:cubicBezTo>
                      <a:pt x="2" y="17"/>
                      <a:pt x="2" y="17"/>
                      <a:pt x="2" y="17"/>
                    </a:cubicBezTo>
                    <a:cubicBezTo>
                      <a:pt x="1" y="17"/>
                      <a:pt x="0" y="15"/>
                      <a:pt x="1" y="14"/>
                    </a:cubicBezTo>
                    <a:cubicBezTo>
                      <a:pt x="4" y="11"/>
                      <a:pt x="4" y="11"/>
                      <a:pt x="4" y="11"/>
                    </a:cubicBezTo>
                    <a:cubicBezTo>
                      <a:pt x="4" y="9"/>
                      <a:pt x="6" y="9"/>
                      <a:pt x="7" y="10"/>
                    </a:cubicBezTo>
                    <a:cubicBezTo>
                      <a:pt x="19" y="19"/>
                      <a:pt x="19" y="19"/>
                      <a:pt x="19" y="19"/>
                    </a:cubicBezTo>
                    <a:cubicBezTo>
                      <a:pt x="20" y="20"/>
                      <a:pt x="22" y="20"/>
                      <a:pt x="23" y="18"/>
                    </a:cubicBezTo>
                    <a:cubicBezTo>
                      <a:pt x="40" y="1"/>
                      <a:pt x="40" y="1"/>
                      <a:pt x="40" y="1"/>
                    </a:cubicBezTo>
                    <a:cubicBezTo>
                      <a:pt x="41" y="0"/>
                      <a:pt x="43" y="0"/>
                      <a:pt x="44" y="1"/>
                    </a:cubicBezTo>
                    <a:cubicBezTo>
                      <a:pt x="47" y="3"/>
                      <a:pt x="47" y="3"/>
                      <a:pt x="47" y="3"/>
                    </a:cubicBezTo>
                    <a:cubicBezTo>
                      <a:pt x="48" y="4"/>
                      <a:pt x="48" y="6"/>
                      <a:pt x="47" y="7"/>
                    </a:cubicBezTo>
                    <a:lnTo>
                      <a:pt x="24" y="31"/>
                    </a:lnTo>
                    <a:close/>
                  </a:path>
                </a:pathLst>
              </a:custGeom>
              <a:grpFill/>
              <a:ln w="9525">
                <a:noFill/>
                <a:round/>
              </a:ln>
            </p:spPr>
            <p:txBody>
              <a:bodyPr anchor="ctr"/>
              <a:lstStyle/>
              <a:p>
                <a:pPr algn="ctr"/>
                <a:endParaRPr>
                  <a:solidFill>
                    <a:srgbClr val="000000"/>
                  </a:solidFill>
                </a:endParaRPr>
              </a:p>
            </p:txBody>
          </p:sp>
        </p:grpSp>
      </p:grpSp>
      <p:grpSp>
        <p:nvGrpSpPr>
          <p:cNvPr id="20" name="Group 10"/>
          <p:cNvGrpSpPr/>
          <p:nvPr/>
        </p:nvGrpSpPr>
        <p:grpSpPr>
          <a:xfrm>
            <a:off x="4588862" y="4603031"/>
            <a:ext cx="791019" cy="791019"/>
            <a:chOff x="7273474" y="4660825"/>
            <a:chExt cx="791019" cy="791019"/>
          </a:xfrm>
        </p:grpSpPr>
        <p:sp>
          <p:nvSpPr>
            <p:cNvPr id="22" name="Oval 50"/>
            <p:cNvSpPr/>
            <p:nvPr/>
          </p:nvSpPr>
          <p:spPr>
            <a:xfrm>
              <a:off x="7273474" y="4660825"/>
              <a:ext cx="791019" cy="791019"/>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23" name="Freeform: Shape 67"/>
            <p:cNvSpPr/>
            <p:nvPr/>
          </p:nvSpPr>
          <p:spPr bwMode="auto">
            <a:xfrm>
              <a:off x="7484126" y="4829562"/>
              <a:ext cx="369717" cy="453547"/>
            </a:xfrm>
            <a:custGeom>
              <a:avLst/>
              <a:gdLst/>
              <a:ahLst/>
              <a:cxnLst>
                <a:cxn ang="0">
                  <a:pos x="19" y="108"/>
                </a:cxn>
                <a:cxn ang="0">
                  <a:pos x="17" y="104"/>
                </a:cxn>
                <a:cxn ang="0">
                  <a:pos x="58" y="102"/>
                </a:cxn>
                <a:cxn ang="0">
                  <a:pos x="60" y="106"/>
                </a:cxn>
                <a:cxn ang="0">
                  <a:pos x="62" y="90"/>
                </a:cxn>
                <a:cxn ang="0">
                  <a:pos x="17" y="87"/>
                </a:cxn>
                <a:cxn ang="0">
                  <a:pos x="19" y="83"/>
                </a:cxn>
                <a:cxn ang="0">
                  <a:pos x="65" y="85"/>
                </a:cxn>
                <a:cxn ang="0">
                  <a:pos x="62" y="90"/>
                </a:cxn>
                <a:cxn ang="0">
                  <a:pos x="19" y="54"/>
                </a:cxn>
                <a:cxn ang="0">
                  <a:pos x="17" y="50"/>
                </a:cxn>
                <a:cxn ang="0">
                  <a:pos x="73" y="48"/>
                </a:cxn>
                <a:cxn ang="0">
                  <a:pos x="75" y="52"/>
                </a:cxn>
                <a:cxn ang="0">
                  <a:pos x="73" y="73"/>
                </a:cxn>
                <a:cxn ang="0">
                  <a:pos x="17" y="71"/>
                </a:cxn>
                <a:cxn ang="0">
                  <a:pos x="19" y="67"/>
                </a:cxn>
                <a:cxn ang="0">
                  <a:pos x="75" y="69"/>
                </a:cxn>
                <a:cxn ang="0">
                  <a:pos x="73" y="73"/>
                </a:cxn>
                <a:cxn ang="0">
                  <a:pos x="93" y="132"/>
                </a:cxn>
                <a:cxn ang="0">
                  <a:pos x="87" y="132"/>
                </a:cxn>
                <a:cxn ang="0">
                  <a:pos x="76" y="118"/>
                </a:cxn>
                <a:cxn ang="0">
                  <a:pos x="89" y="123"/>
                </a:cxn>
                <a:cxn ang="0">
                  <a:pos x="109" y="107"/>
                </a:cxn>
                <a:cxn ang="0">
                  <a:pos x="92" y="92"/>
                </a:cxn>
                <a:cxn ang="0">
                  <a:pos x="92" y="146"/>
                </a:cxn>
                <a:cxn ang="0">
                  <a:pos x="92" y="92"/>
                </a:cxn>
                <a:cxn ang="0">
                  <a:pos x="8" y="131"/>
                </a:cxn>
                <a:cxn ang="0">
                  <a:pos x="0" y="23"/>
                </a:cxn>
                <a:cxn ang="0">
                  <a:pos x="23" y="15"/>
                </a:cxn>
                <a:cxn ang="0">
                  <a:pos x="33" y="27"/>
                </a:cxn>
                <a:cxn ang="0">
                  <a:pos x="71" y="17"/>
                </a:cxn>
                <a:cxn ang="0">
                  <a:pos x="83" y="15"/>
                </a:cxn>
                <a:cxn ang="0">
                  <a:pos x="94" y="86"/>
                </a:cxn>
                <a:cxn ang="0">
                  <a:pos x="83" y="87"/>
                </a:cxn>
                <a:cxn ang="0">
                  <a:pos x="11" y="38"/>
                </a:cxn>
                <a:cxn ang="0">
                  <a:pos x="58" y="121"/>
                </a:cxn>
                <a:cxn ang="0">
                  <a:pos x="47" y="11"/>
                </a:cxn>
                <a:cxn ang="0">
                  <a:pos x="47" y="4"/>
                </a:cxn>
                <a:cxn ang="0">
                  <a:pos x="47" y="11"/>
                </a:cxn>
                <a:cxn ang="0">
                  <a:pos x="57" y="11"/>
                </a:cxn>
                <a:cxn ang="0">
                  <a:pos x="54" y="7"/>
                </a:cxn>
                <a:cxn ang="0">
                  <a:pos x="47" y="0"/>
                </a:cxn>
                <a:cxn ang="0">
                  <a:pos x="40" y="7"/>
                </a:cxn>
                <a:cxn ang="0">
                  <a:pos x="33" y="11"/>
                </a:cxn>
                <a:cxn ang="0">
                  <a:pos x="27" y="17"/>
                </a:cxn>
                <a:cxn ang="0">
                  <a:pos x="60" y="23"/>
                </a:cxn>
                <a:cxn ang="0">
                  <a:pos x="67" y="17"/>
                </a:cxn>
              </a:cxnLst>
              <a:rect l="0" t="0" r="r" b="b"/>
              <a:pathLst>
                <a:path w="119" h="146">
                  <a:moveTo>
                    <a:pt x="58" y="108"/>
                  </a:moveTo>
                  <a:cubicBezTo>
                    <a:pt x="19" y="108"/>
                    <a:pt x="19" y="108"/>
                    <a:pt x="19" y="108"/>
                  </a:cubicBezTo>
                  <a:cubicBezTo>
                    <a:pt x="18" y="108"/>
                    <a:pt x="17" y="107"/>
                    <a:pt x="17" y="106"/>
                  </a:cubicBezTo>
                  <a:cubicBezTo>
                    <a:pt x="17" y="104"/>
                    <a:pt x="17" y="104"/>
                    <a:pt x="17" y="104"/>
                  </a:cubicBezTo>
                  <a:cubicBezTo>
                    <a:pt x="17" y="103"/>
                    <a:pt x="18" y="102"/>
                    <a:pt x="19" y="102"/>
                  </a:cubicBezTo>
                  <a:cubicBezTo>
                    <a:pt x="58" y="102"/>
                    <a:pt x="58" y="102"/>
                    <a:pt x="58" y="102"/>
                  </a:cubicBezTo>
                  <a:cubicBezTo>
                    <a:pt x="59" y="102"/>
                    <a:pt x="60" y="103"/>
                    <a:pt x="60" y="104"/>
                  </a:cubicBezTo>
                  <a:cubicBezTo>
                    <a:pt x="60" y="106"/>
                    <a:pt x="60" y="106"/>
                    <a:pt x="60" y="106"/>
                  </a:cubicBezTo>
                  <a:cubicBezTo>
                    <a:pt x="60" y="107"/>
                    <a:pt x="59" y="108"/>
                    <a:pt x="58" y="108"/>
                  </a:cubicBezTo>
                  <a:moveTo>
                    <a:pt x="62" y="90"/>
                  </a:moveTo>
                  <a:cubicBezTo>
                    <a:pt x="19" y="90"/>
                    <a:pt x="19" y="90"/>
                    <a:pt x="19" y="90"/>
                  </a:cubicBezTo>
                  <a:cubicBezTo>
                    <a:pt x="18" y="90"/>
                    <a:pt x="17" y="89"/>
                    <a:pt x="17" y="87"/>
                  </a:cubicBezTo>
                  <a:cubicBezTo>
                    <a:pt x="17" y="85"/>
                    <a:pt x="17" y="85"/>
                    <a:pt x="17" y="85"/>
                  </a:cubicBezTo>
                  <a:cubicBezTo>
                    <a:pt x="17" y="84"/>
                    <a:pt x="18" y="83"/>
                    <a:pt x="19" y="83"/>
                  </a:cubicBezTo>
                  <a:cubicBezTo>
                    <a:pt x="62" y="83"/>
                    <a:pt x="62" y="83"/>
                    <a:pt x="62" y="83"/>
                  </a:cubicBezTo>
                  <a:cubicBezTo>
                    <a:pt x="64" y="83"/>
                    <a:pt x="65" y="84"/>
                    <a:pt x="65" y="85"/>
                  </a:cubicBezTo>
                  <a:cubicBezTo>
                    <a:pt x="65" y="87"/>
                    <a:pt x="65" y="87"/>
                    <a:pt x="65" y="87"/>
                  </a:cubicBezTo>
                  <a:cubicBezTo>
                    <a:pt x="65" y="89"/>
                    <a:pt x="64" y="90"/>
                    <a:pt x="62" y="90"/>
                  </a:cubicBezTo>
                  <a:moveTo>
                    <a:pt x="73" y="54"/>
                  </a:moveTo>
                  <a:cubicBezTo>
                    <a:pt x="19" y="54"/>
                    <a:pt x="19" y="54"/>
                    <a:pt x="19" y="54"/>
                  </a:cubicBezTo>
                  <a:cubicBezTo>
                    <a:pt x="18" y="54"/>
                    <a:pt x="17" y="53"/>
                    <a:pt x="17" y="52"/>
                  </a:cubicBezTo>
                  <a:cubicBezTo>
                    <a:pt x="17" y="50"/>
                    <a:pt x="17" y="50"/>
                    <a:pt x="17" y="50"/>
                  </a:cubicBezTo>
                  <a:cubicBezTo>
                    <a:pt x="17" y="49"/>
                    <a:pt x="18" y="48"/>
                    <a:pt x="19" y="48"/>
                  </a:cubicBezTo>
                  <a:cubicBezTo>
                    <a:pt x="73" y="48"/>
                    <a:pt x="73" y="48"/>
                    <a:pt x="73" y="48"/>
                  </a:cubicBezTo>
                  <a:cubicBezTo>
                    <a:pt x="74" y="48"/>
                    <a:pt x="75" y="49"/>
                    <a:pt x="75" y="50"/>
                  </a:cubicBezTo>
                  <a:cubicBezTo>
                    <a:pt x="75" y="52"/>
                    <a:pt x="75" y="52"/>
                    <a:pt x="75" y="52"/>
                  </a:cubicBezTo>
                  <a:cubicBezTo>
                    <a:pt x="75" y="53"/>
                    <a:pt x="74" y="54"/>
                    <a:pt x="73" y="54"/>
                  </a:cubicBezTo>
                  <a:moveTo>
                    <a:pt x="73" y="73"/>
                  </a:moveTo>
                  <a:cubicBezTo>
                    <a:pt x="19" y="73"/>
                    <a:pt x="19" y="73"/>
                    <a:pt x="19" y="73"/>
                  </a:cubicBezTo>
                  <a:cubicBezTo>
                    <a:pt x="18" y="73"/>
                    <a:pt x="17" y="72"/>
                    <a:pt x="17" y="71"/>
                  </a:cubicBezTo>
                  <a:cubicBezTo>
                    <a:pt x="17" y="69"/>
                    <a:pt x="17" y="69"/>
                    <a:pt x="17" y="69"/>
                  </a:cubicBezTo>
                  <a:cubicBezTo>
                    <a:pt x="17" y="68"/>
                    <a:pt x="18" y="67"/>
                    <a:pt x="19" y="67"/>
                  </a:cubicBezTo>
                  <a:cubicBezTo>
                    <a:pt x="73" y="67"/>
                    <a:pt x="73" y="67"/>
                    <a:pt x="73" y="67"/>
                  </a:cubicBezTo>
                  <a:cubicBezTo>
                    <a:pt x="74" y="67"/>
                    <a:pt x="75" y="68"/>
                    <a:pt x="75" y="69"/>
                  </a:cubicBezTo>
                  <a:cubicBezTo>
                    <a:pt x="75" y="71"/>
                    <a:pt x="75" y="71"/>
                    <a:pt x="75" y="71"/>
                  </a:cubicBezTo>
                  <a:cubicBezTo>
                    <a:pt x="75" y="72"/>
                    <a:pt x="74" y="73"/>
                    <a:pt x="73" y="73"/>
                  </a:cubicBezTo>
                  <a:moveTo>
                    <a:pt x="109" y="113"/>
                  </a:moveTo>
                  <a:cubicBezTo>
                    <a:pt x="93" y="132"/>
                    <a:pt x="93" y="132"/>
                    <a:pt x="93" y="132"/>
                  </a:cubicBezTo>
                  <a:cubicBezTo>
                    <a:pt x="92" y="133"/>
                    <a:pt x="91" y="133"/>
                    <a:pt x="89" y="133"/>
                  </a:cubicBezTo>
                  <a:cubicBezTo>
                    <a:pt x="89" y="133"/>
                    <a:pt x="88" y="133"/>
                    <a:pt x="87" y="132"/>
                  </a:cubicBezTo>
                  <a:cubicBezTo>
                    <a:pt x="76" y="124"/>
                    <a:pt x="76" y="124"/>
                    <a:pt x="76" y="124"/>
                  </a:cubicBezTo>
                  <a:cubicBezTo>
                    <a:pt x="75" y="123"/>
                    <a:pt x="74" y="120"/>
                    <a:pt x="76" y="118"/>
                  </a:cubicBezTo>
                  <a:cubicBezTo>
                    <a:pt x="77" y="116"/>
                    <a:pt x="80" y="116"/>
                    <a:pt x="82" y="118"/>
                  </a:cubicBezTo>
                  <a:cubicBezTo>
                    <a:pt x="89" y="123"/>
                    <a:pt x="89" y="123"/>
                    <a:pt x="89" y="123"/>
                  </a:cubicBezTo>
                  <a:cubicBezTo>
                    <a:pt x="103" y="108"/>
                    <a:pt x="103" y="108"/>
                    <a:pt x="103" y="108"/>
                  </a:cubicBezTo>
                  <a:cubicBezTo>
                    <a:pt x="105" y="106"/>
                    <a:pt x="107" y="106"/>
                    <a:pt x="109" y="107"/>
                  </a:cubicBezTo>
                  <a:cubicBezTo>
                    <a:pt x="111" y="109"/>
                    <a:pt x="111" y="111"/>
                    <a:pt x="109" y="113"/>
                  </a:cubicBezTo>
                  <a:moveTo>
                    <a:pt x="92" y="92"/>
                  </a:moveTo>
                  <a:cubicBezTo>
                    <a:pt x="77" y="92"/>
                    <a:pt x="65" y="104"/>
                    <a:pt x="65" y="119"/>
                  </a:cubicBezTo>
                  <a:cubicBezTo>
                    <a:pt x="65" y="134"/>
                    <a:pt x="77" y="146"/>
                    <a:pt x="92" y="146"/>
                  </a:cubicBezTo>
                  <a:cubicBezTo>
                    <a:pt x="106" y="146"/>
                    <a:pt x="119" y="134"/>
                    <a:pt x="119" y="119"/>
                  </a:cubicBezTo>
                  <a:cubicBezTo>
                    <a:pt x="119" y="104"/>
                    <a:pt x="106" y="92"/>
                    <a:pt x="92" y="92"/>
                  </a:cubicBezTo>
                  <a:moveTo>
                    <a:pt x="61" y="131"/>
                  </a:moveTo>
                  <a:cubicBezTo>
                    <a:pt x="8" y="131"/>
                    <a:pt x="8" y="131"/>
                    <a:pt x="8" y="131"/>
                  </a:cubicBezTo>
                  <a:cubicBezTo>
                    <a:pt x="4" y="131"/>
                    <a:pt x="0" y="127"/>
                    <a:pt x="0" y="123"/>
                  </a:cubicBezTo>
                  <a:cubicBezTo>
                    <a:pt x="0" y="23"/>
                    <a:pt x="0" y="23"/>
                    <a:pt x="0" y="23"/>
                  </a:cubicBezTo>
                  <a:cubicBezTo>
                    <a:pt x="0" y="18"/>
                    <a:pt x="4" y="15"/>
                    <a:pt x="6" y="15"/>
                  </a:cubicBezTo>
                  <a:cubicBezTo>
                    <a:pt x="23" y="15"/>
                    <a:pt x="23" y="15"/>
                    <a:pt x="23" y="15"/>
                  </a:cubicBezTo>
                  <a:cubicBezTo>
                    <a:pt x="23" y="15"/>
                    <a:pt x="23" y="16"/>
                    <a:pt x="23" y="17"/>
                  </a:cubicBezTo>
                  <a:cubicBezTo>
                    <a:pt x="23" y="23"/>
                    <a:pt x="28" y="27"/>
                    <a:pt x="33" y="27"/>
                  </a:cubicBezTo>
                  <a:cubicBezTo>
                    <a:pt x="60" y="27"/>
                    <a:pt x="60" y="27"/>
                    <a:pt x="60" y="27"/>
                  </a:cubicBezTo>
                  <a:cubicBezTo>
                    <a:pt x="66" y="27"/>
                    <a:pt x="71" y="23"/>
                    <a:pt x="71" y="17"/>
                  </a:cubicBezTo>
                  <a:cubicBezTo>
                    <a:pt x="71" y="16"/>
                    <a:pt x="71" y="15"/>
                    <a:pt x="71" y="15"/>
                  </a:cubicBezTo>
                  <a:cubicBezTo>
                    <a:pt x="83" y="15"/>
                    <a:pt x="83" y="15"/>
                    <a:pt x="83" y="15"/>
                  </a:cubicBezTo>
                  <a:cubicBezTo>
                    <a:pt x="90" y="15"/>
                    <a:pt x="94" y="18"/>
                    <a:pt x="94" y="23"/>
                  </a:cubicBezTo>
                  <a:cubicBezTo>
                    <a:pt x="94" y="86"/>
                    <a:pt x="94" y="86"/>
                    <a:pt x="94" y="86"/>
                  </a:cubicBezTo>
                  <a:cubicBezTo>
                    <a:pt x="93" y="85"/>
                    <a:pt x="92" y="85"/>
                    <a:pt x="92" y="85"/>
                  </a:cubicBezTo>
                  <a:cubicBezTo>
                    <a:pt x="89" y="85"/>
                    <a:pt x="86" y="86"/>
                    <a:pt x="83" y="87"/>
                  </a:cubicBezTo>
                  <a:cubicBezTo>
                    <a:pt x="83" y="38"/>
                    <a:pt x="83" y="38"/>
                    <a:pt x="83" y="38"/>
                  </a:cubicBezTo>
                  <a:cubicBezTo>
                    <a:pt x="11" y="38"/>
                    <a:pt x="11" y="38"/>
                    <a:pt x="11" y="38"/>
                  </a:cubicBezTo>
                  <a:cubicBezTo>
                    <a:pt x="11" y="121"/>
                    <a:pt x="11" y="121"/>
                    <a:pt x="11" y="121"/>
                  </a:cubicBezTo>
                  <a:cubicBezTo>
                    <a:pt x="58" y="121"/>
                    <a:pt x="58" y="121"/>
                    <a:pt x="58" y="121"/>
                  </a:cubicBezTo>
                  <a:cubicBezTo>
                    <a:pt x="59" y="124"/>
                    <a:pt x="59" y="128"/>
                    <a:pt x="61" y="131"/>
                  </a:cubicBezTo>
                  <a:moveTo>
                    <a:pt x="47" y="11"/>
                  </a:moveTo>
                  <a:cubicBezTo>
                    <a:pt x="45" y="11"/>
                    <a:pt x="44" y="9"/>
                    <a:pt x="44" y="7"/>
                  </a:cubicBezTo>
                  <a:cubicBezTo>
                    <a:pt x="44" y="6"/>
                    <a:pt x="45" y="4"/>
                    <a:pt x="47" y="4"/>
                  </a:cubicBezTo>
                  <a:cubicBezTo>
                    <a:pt x="49" y="4"/>
                    <a:pt x="50" y="6"/>
                    <a:pt x="50" y="7"/>
                  </a:cubicBezTo>
                  <a:cubicBezTo>
                    <a:pt x="50" y="9"/>
                    <a:pt x="49" y="11"/>
                    <a:pt x="47" y="11"/>
                  </a:cubicBezTo>
                  <a:moveTo>
                    <a:pt x="60" y="11"/>
                  </a:moveTo>
                  <a:cubicBezTo>
                    <a:pt x="57" y="11"/>
                    <a:pt x="57" y="11"/>
                    <a:pt x="57" y="11"/>
                  </a:cubicBezTo>
                  <a:cubicBezTo>
                    <a:pt x="56" y="11"/>
                    <a:pt x="54" y="9"/>
                    <a:pt x="54" y="7"/>
                  </a:cubicBezTo>
                  <a:cubicBezTo>
                    <a:pt x="54" y="7"/>
                    <a:pt x="54" y="7"/>
                    <a:pt x="54" y="7"/>
                  </a:cubicBezTo>
                  <a:cubicBezTo>
                    <a:pt x="54" y="3"/>
                    <a:pt x="51" y="0"/>
                    <a:pt x="47" y="0"/>
                  </a:cubicBezTo>
                  <a:cubicBezTo>
                    <a:pt x="47" y="0"/>
                    <a:pt x="47" y="0"/>
                    <a:pt x="47" y="0"/>
                  </a:cubicBezTo>
                  <a:cubicBezTo>
                    <a:pt x="43" y="0"/>
                    <a:pt x="40" y="3"/>
                    <a:pt x="40" y="7"/>
                  </a:cubicBezTo>
                  <a:cubicBezTo>
                    <a:pt x="40" y="7"/>
                    <a:pt x="40" y="7"/>
                    <a:pt x="40" y="7"/>
                  </a:cubicBezTo>
                  <a:cubicBezTo>
                    <a:pt x="40" y="9"/>
                    <a:pt x="38" y="11"/>
                    <a:pt x="37" y="11"/>
                  </a:cubicBezTo>
                  <a:cubicBezTo>
                    <a:pt x="33" y="11"/>
                    <a:pt x="33" y="11"/>
                    <a:pt x="33" y="11"/>
                  </a:cubicBezTo>
                  <a:cubicBezTo>
                    <a:pt x="30" y="11"/>
                    <a:pt x="27" y="13"/>
                    <a:pt x="27" y="17"/>
                  </a:cubicBezTo>
                  <a:cubicBezTo>
                    <a:pt x="27" y="17"/>
                    <a:pt x="27" y="17"/>
                    <a:pt x="27" y="17"/>
                  </a:cubicBezTo>
                  <a:cubicBezTo>
                    <a:pt x="27" y="20"/>
                    <a:pt x="30" y="23"/>
                    <a:pt x="33" y="23"/>
                  </a:cubicBezTo>
                  <a:cubicBezTo>
                    <a:pt x="60" y="23"/>
                    <a:pt x="60" y="23"/>
                    <a:pt x="60" y="23"/>
                  </a:cubicBezTo>
                  <a:cubicBezTo>
                    <a:pt x="64" y="23"/>
                    <a:pt x="67" y="20"/>
                    <a:pt x="67" y="17"/>
                  </a:cubicBezTo>
                  <a:cubicBezTo>
                    <a:pt x="67" y="17"/>
                    <a:pt x="67" y="17"/>
                    <a:pt x="67" y="17"/>
                  </a:cubicBezTo>
                  <a:cubicBezTo>
                    <a:pt x="67" y="13"/>
                    <a:pt x="64" y="11"/>
                    <a:pt x="60" y="11"/>
                  </a:cubicBezTo>
                </a:path>
              </a:pathLst>
            </a:custGeom>
            <a:solidFill>
              <a:schemeClr val="bg1"/>
            </a:solidFill>
            <a:ln w="9525">
              <a:noFill/>
              <a:round/>
            </a:ln>
          </p:spPr>
          <p:txBody>
            <a:bodyPr anchor="ctr"/>
            <a:lstStyle/>
            <a:p>
              <a:pPr algn="ctr"/>
              <a:endParaRPr>
                <a:solidFill>
                  <a:srgbClr val="000000"/>
                </a:solidFill>
              </a:endParaRPr>
            </a:p>
          </p:txBody>
        </p:sp>
      </p:grpSp>
      <p:pic>
        <p:nvPicPr>
          <p:cNvPr id="37" name="图片 36"/>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6" name="Rectangle 5"/>
          <p:cNvSpPr/>
          <p:nvPr/>
        </p:nvSpPr>
        <p:spPr>
          <a:xfrm>
            <a:off x="1674796" y="1861501"/>
            <a:ext cx="2188874" cy="1569660"/>
          </a:xfrm>
          <a:prstGeom prst="rect">
            <a:avLst/>
          </a:prstGeom>
        </p:spPr>
        <p:txBody>
          <a:bodyPr wrap="square">
            <a:spAutoFit/>
          </a:bodyPr>
          <a:lstStyle/>
          <a:p>
            <a:pPr algn="ctr"/>
            <a:r>
              <a:rPr lang="en-US" sz="3200" b="1">
                <a:latin typeface="Times New Roman" panose="02020603050405020304" pitchFamily="18" charset="0"/>
                <a:cs typeface="Times New Roman" panose="02020603050405020304" pitchFamily="18" charset="0"/>
              </a:rPr>
              <a:t>Tác phong, thái độ trình bày</a:t>
            </a:r>
            <a:endParaRPr lang="en-GB" sz="4000" b="1">
              <a:solidFill>
                <a:srgbClr val="00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5725760" y="486515"/>
            <a:ext cx="6363571" cy="954107"/>
          </a:xfrm>
          <a:prstGeom prst="rect">
            <a:avLst/>
          </a:prstGeom>
        </p:spPr>
        <p:txBody>
          <a:bodyPr wrap="square">
            <a:spAutoFit/>
          </a:bodyPr>
          <a:lstStyle/>
          <a:p>
            <a:pPr algn="just"/>
            <a:r>
              <a:rPr lang="en-US" sz="2800">
                <a:latin typeface="Times New Roman" panose="02020603050405020304" pitchFamily="18" charset="0"/>
                <a:cs typeface="Times New Roman" panose="02020603050405020304" pitchFamily="18" charset="0"/>
              </a:rPr>
              <a:t>Phong thái tự tin, tôn trọng người nghe, sử dụng ngôn ngữ cơ thể sinh động, phù hợp.</a:t>
            </a:r>
            <a:endParaRPr lang="en-GB" sz="3600">
              <a:solidFill>
                <a:srgbClr val="00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5725759" y="1873464"/>
            <a:ext cx="6363571" cy="1384995"/>
          </a:xfrm>
          <a:prstGeom prst="rect">
            <a:avLst/>
          </a:prstGeom>
        </p:spPr>
        <p:txBody>
          <a:bodyPr wrap="square">
            <a:spAutoFit/>
          </a:bodyPr>
          <a:lstStyle/>
          <a:p>
            <a:pPr algn="just"/>
            <a:r>
              <a:rPr lang="en-US" sz="2800">
                <a:latin typeface="Times New Roman" panose="02020603050405020304" pitchFamily="18" charset="0"/>
                <a:cs typeface="Times New Roman" panose="02020603050405020304" pitchFamily="18" charset="0"/>
              </a:rPr>
              <a:t>Nói trôi chảy, mạch lạc, không bị ngắt quãng, hoặc không có những từ ngữ chêm xen (à, ờ, thì, mà, là,…).</a:t>
            </a:r>
            <a:endParaRPr lang="en-GB" sz="3600">
              <a:solidFill>
                <a:srgbClr val="000000"/>
              </a:solidFill>
              <a:latin typeface="Times New Roman" panose="02020603050405020304" pitchFamily="18" charset="0"/>
              <a:cs typeface="Times New Roman" panose="02020603050405020304" pitchFamily="18" charset="0"/>
            </a:endParaRPr>
          </a:p>
        </p:txBody>
      </p:sp>
      <p:sp>
        <p:nvSpPr>
          <p:cNvPr id="9" name="Rectangle 8"/>
          <p:cNvSpPr/>
          <p:nvPr/>
        </p:nvSpPr>
        <p:spPr>
          <a:xfrm>
            <a:off x="5725760" y="3465267"/>
            <a:ext cx="6363570" cy="954107"/>
          </a:xfrm>
          <a:prstGeom prst="rect">
            <a:avLst/>
          </a:prstGeom>
        </p:spPr>
        <p:txBody>
          <a:bodyPr wrap="square">
            <a:spAutoFit/>
          </a:bodyPr>
          <a:lstStyle/>
          <a:p>
            <a:pPr algn="just"/>
            <a:r>
              <a:rPr lang="en-US" sz="2800">
                <a:latin typeface="Times New Roman" panose="02020603050405020304" pitchFamily="18" charset="0"/>
                <a:cs typeface="Times New Roman" panose="02020603050405020304" pitchFamily="18" charset="0"/>
              </a:rPr>
              <a:t>Tốc độ nói vừa phải, có nhấn giọng ở những nội dung quan trọng.</a:t>
            </a:r>
            <a:r>
              <a:rPr lang="en-US" sz="2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rgbClr val="00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5725760" y="4801729"/>
            <a:ext cx="5896871" cy="523220"/>
          </a:xfrm>
          <a:prstGeom prst="rect">
            <a:avLst/>
          </a:prstGeom>
        </p:spPr>
        <p:txBody>
          <a:bodyPr wrap="none">
            <a:spAutoFit/>
          </a:bodyPr>
          <a:lstStyle/>
          <a:p>
            <a:pPr algn="just"/>
            <a:r>
              <a:rPr lang="en-US" sz="2800">
                <a:latin typeface="Times New Roman" panose="02020603050405020304" pitchFamily="18" charset="0"/>
                <a:cs typeface="Times New Roman" panose="02020603050405020304" pitchFamily="18" charset="0"/>
              </a:rPr>
              <a:t>Bảo đảm yêu cầu về thời gian trình bày.</a:t>
            </a:r>
            <a:endParaRPr lang="en-GB" sz="360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1000"/>
                                        <p:tgtEl>
                                          <p:spTgt spid="18"/>
                                        </p:tgtEl>
                                      </p:cBhvr>
                                    </p:animEffect>
                                    <p:anim calcmode="lin" valueType="num">
                                      <p:cBhvr>
                                        <p:cTn id="46" dur="1000" fill="hold"/>
                                        <p:tgtEl>
                                          <p:spTgt spid="18"/>
                                        </p:tgtEl>
                                        <p:attrNameLst>
                                          <p:attrName>ppt_x</p:attrName>
                                        </p:attrNameLst>
                                      </p:cBhvr>
                                      <p:tavLst>
                                        <p:tav tm="0">
                                          <p:val>
                                            <p:strVal val="#ppt_x"/>
                                          </p:val>
                                        </p:tav>
                                        <p:tav tm="100000">
                                          <p:val>
                                            <p:strVal val="#ppt_x"/>
                                          </p:val>
                                        </p:tav>
                                      </p:tavLst>
                                    </p:anim>
                                    <p:anim calcmode="lin" valueType="num">
                                      <p:cBhvr>
                                        <p:cTn id="47" dur="1000" fill="hold"/>
                                        <p:tgtEl>
                                          <p:spTgt spid="18"/>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1000"/>
                                        <p:tgtEl>
                                          <p:spTgt spid="9"/>
                                        </p:tgtEl>
                                      </p:cBhvr>
                                    </p:animEffect>
                                    <p:anim calcmode="lin" valueType="num">
                                      <p:cBhvr>
                                        <p:cTn id="51" dur="1000" fill="hold"/>
                                        <p:tgtEl>
                                          <p:spTgt spid="9"/>
                                        </p:tgtEl>
                                        <p:attrNameLst>
                                          <p:attrName>ppt_x</p:attrName>
                                        </p:attrNameLst>
                                      </p:cBhvr>
                                      <p:tavLst>
                                        <p:tav tm="0">
                                          <p:val>
                                            <p:strVal val="#ppt_x"/>
                                          </p:val>
                                        </p:tav>
                                        <p:tav tm="100000">
                                          <p:val>
                                            <p:strVal val="#ppt_x"/>
                                          </p:val>
                                        </p:tav>
                                      </p:tavLst>
                                    </p:anim>
                                    <p:anim calcmode="lin" valueType="num">
                                      <p:cBhvr>
                                        <p:cTn id="5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1000"/>
                                        <p:tgtEl>
                                          <p:spTgt spid="20"/>
                                        </p:tgtEl>
                                      </p:cBhvr>
                                    </p:animEffect>
                                    <p:anim calcmode="lin" valueType="num">
                                      <p:cBhvr>
                                        <p:cTn id="58" dur="1000" fill="hold"/>
                                        <p:tgtEl>
                                          <p:spTgt spid="20"/>
                                        </p:tgtEl>
                                        <p:attrNameLst>
                                          <p:attrName>ppt_x</p:attrName>
                                        </p:attrNameLst>
                                      </p:cBhvr>
                                      <p:tavLst>
                                        <p:tav tm="0">
                                          <p:val>
                                            <p:strVal val="#ppt_x"/>
                                          </p:val>
                                        </p:tav>
                                        <p:tav tm="100000">
                                          <p:val>
                                            <p:strVal val="#ppt_x"/>
                                          </p:val>
                                        </p:tav>
                                      </p:tavLst>
                                    </p:anim>
                                    <p:anim calcmode="lin" valueType="num">
                                      <p:cBhvr>
                                        <p:cTn id="59" dur="1000" fill="hold"/>
                                        <p:tgtEl>
                                          <p:spTgt spid="20"/>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fade">
                                      <p:cBhvr>
                                        <p:cTn id="62" dur="1000"/>
                                        <p:tgtEl>
                                          <p:spTgt spid="10"/>
                                        </p:tgtEl>
                                      </p:cBhvr>
                                    </p:animEffect>
                                    <p:anim calcmode="lin" valueType="num">
                                      <p:cBhvr>
                                        <p:cTn id="63" dur="1000" fill="hold"/>
                                        <p:tgtEl>
                                          <p:spTgt spid="10"/>
                                        </p:tgtEl>
                                        <p:attrNameLst>
                                          <p:attrName>ppt_x</p:attrName>
                                        </p:attrNameLst>
                                      </p:cBhvr>
                                      <p:tavLst>
                                        <p:tav tm="0">
                                          <p:val>
                                            <p:strVal val="#ppt_x"/>
                                          </p:val>
                                        </p:tav>
                                        <p:tav tm="100000">
                                          <p:val>
                                            <p:strVal val="#ppt_x"/>
                                          </p:val>
                                        </p:tav>
                                      </p:tavLst>
                                    </p:anim>
                                    <p:anim calcmode="lin" valueType="num">
                                      <p:cBhvr>
                                        <p:cTn id="6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H_SubTitle_1"/>
          <p:cNvSpPr/>
          <p:nvPr>
            <p:custDataLst>
              <p:tags r:id="rId1"/>
            </p:custDataLst>
          </p:nvPr>
        </p:nvSpPr>
        <p:spPr>
          <a:xfrm>
            <a:off x="4865755" y="740377"/>
            <a:ext cx="2217881" cy="377825"/>
          </a:xfrm>
          <a:prstGeom prst="roundRect">
            <a:avLst>
              <a:gd name="adj" fmla="val 21110"/>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endParaRPr lang="en-US" b="1" dirty="0">
              <a:solidFill>
                <a:srgbClr val="FFFFFF"/>
              </a:solidFill>
              <a:ea typeface="Microsoft YaHei" panose="020B0503020204020204" pitchFamily="34" charset="-122"/>
            </a:endParaRPr>
          </a:p>
        </p:txBody>
      </p:sp>
      <p:sp>
        <p:nvSpPr>
          <p:cNvPr id="18" name="MH_Text_1"/>
          <p:cNvSpPr txBox="1">
            <a:spLocks noChangeArrowheads="1"/>
          </p:cNvSpPr>
          <p:nvPr>
            <p:custDataLst>
              <p:tags r:id="rId2"/>
            </p:custDataLst>
          </p:nvPr>
        </p:nvSpPr>
        <p:spPr bwMode="auto">
          <a:xfrm>
            <a:off x="4865756" y="1259678"/>
            <a:ext cx="7175448" cy="72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9pPr>
          </a:lstStyle>
          <a:p>
            <a:pPr algn="just"/>
            <a:r>
              <a:rPr lang="en-US" sz="2800">
                <a:latin typeface="Times New Roman" panose="02020603050405020304" pitchFamily="18" charset="0"/>
                <a:cs typeface="Times New Roman" panose="02020603050405020304" pitchFamily="18" charset="0"/>
              </a:rPr>
              <a:t>Lắng nghe, xác định và ghi lại các thông tin chính của bài trình bày; những nội dung cần hỏi lại.</a:t>
            </a:r>
            <a:endParaRPr lang="zh-CN" altLang="en-US" sz="2800" dirty="0">
              <a:solidFill>
                <a:schemeClr val="tx1">
                  <a:lumMod val="50000"/>
                  <a:lumOff val="50000"/>
                </a:schemeClr>
              </a:solidFill>
              <a:latin typeface="Times New Roman" panose="02020603050405020304" pitchFamily="18" charset="0"/>
              <a:ea typeface="+mn-ea"/>
              <a:cs typeface="Times New Roman" panose="02020603050405020304" pitchFamily="18" charset="0"/>
            </a:endParaRPr>
          </a:p>
        </p:txBody>
      </p:sp>
      <p:grpSp>
        <p:nvGrpSpPr>
          <p:cNvPr id="19" name="组合 18"/>
          <p:cNvGrpSpPr/>
          <p:nvPr/>
        </p:nvGrpSpPr>
        <p:grpSpPr>
          <a:xfrm>
            <a:off x="805580" y="2210862"/>
            <a:ext cx="1481445" cy="1481445"/>
            <a:chOff x="849122" y="2051206"/>
            <a:chExt cx="1481445" cy="1481445"/>
          </a:xfrm>
        </p:grpSpPr>
        <p:sp>
          <p:nvSpPr>
            <p:cNvPr id="20" name="MH_Other_4"/>
            <p:cNvSpPr/>
            <p:nvPr>
              <p:custDataLst>
                <p:tags r:id="rId3"/>
              </p:custDataLst>
            </p:nvPr>
          </p:nvSpPr>
          <p:spPr>
            <a:xfrm rot="5400000">
              <a:off x="849122" y="2051206"/>
              <a:ext cx="1481445" cy="1481445"/>
            </a:xfrm>
            <a:prstGeom prst="teardrop">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108000" tIns="36000" rIns="0" anchor="ctr"/>
            <a:lstStyle/>
            <a:p>
              <a:pPr algn="ctr">
                <a:defRPr/>
              </a:pPr>
              <a:endParaRPr lang="th-TH" sz="3600" dirty="0">
                <a:ea typeface="Microsoft YaHei" panose="020B0503020204020204" pitchFamily="34" charset="-122"/>
              </a:endParaRPr>
            </a:p>
          </p:txBody>
        </p:sp>
        <p:sp>
          <p:nvSpPr>
            <p:cNvPr id="21" name="KSO_Shape"/>
            <p:cNvSpPr/>
            <p:nvPr/>
          </p:nvSpPr>
          <p:spPr bwMode="auto">
            <a:xfrm>
              <a:off x="1188643" y="2529481"/>
              <a:ext cx="775887" cy="588380"/>
            </a:xfrm>
            <a:custGeom>
              <a:avLst/>
              <a:gdLst>
                <a:gd name="T0" fmla="*/ 104753 w 3040062"/>
                <a:gd name="T1" fmla="*/ 1241540 h 2303463"/>
                <a:gd name="T2" fmla="*/ 251725 w 3040062"/>
                <a:gd name="T3" fmla="*/ 1260899 h 2303463"/>
                <a:gd name="T4" fmla="*/ 265692 w 3040062"/>
                <a:gd name="T5" fmla="*/ 1110467 h 2303463"/>
                <a:gd name="T6" fmla="*/ 844867 w 3040062"/>
                <a:gd name="T7" fmla="*/ 970596 h 2303463"/>
                <a:gd name="T8" fmla="*/ 870584 w 3040062"/>
                <a:gd name="T9" fmla="*/ 987377 h 2303463"/>
                <a:gd name="T10" fmla="*/ 872172 w 3040062"/>
                <a:gd name="T11" fmla="*/ 1402771 h 2303463"/>
                <a:gd name="T12" fmla="*/ 848359 w 3040062"/>
                <a:gd name="T13" fmla="*/ 1421768 h 2303463"/>
                <a:gd name="T14" fmla="*/ 615315 w 3040062"/>
                <a:gd name="T15" fmla="*/ 1415119 h 2303463"/>
                <a:gd name="T16" fmla="*/ 603250 w 3040062"/>
                <a:gd name="T17" fmla="*/ 1002891 h 2303463"/>
                <a:gd name="T18" fmla="*/ 617855 w 3040062"/>
                <a:gd name="T19" fmla="*/ 975662 h 2303463"/>
                <a:gd name="T20" fmla="*/ 1240437 w 3040062"/>
                <a:gd name="T21" fmla="*/ 749300 h 2303463"/>
                <a:gd name="T22" fmla="*/ 1265867 w 3040062"/>
                <a:gd name="T23" fmla="*/ 766421 h 2303463"/>
                <a:gd name="T24" fmla="*/ 1267138 w 3040062"/>
                <a:gd name="T25" fmla="*/ 1402743 h 2303463"/>
                <a:gd name="T26" fmla="*/ 1243616 w 3040062"/>
                <a:gd name="T27" fmla="*/ 1421766 h 2303463"/>
                <a:gd name="T28" fmla="*/ 1010298 w 3040062"/>
                <a:gd name="T29" fmla="*/ 1415108 h 2303463"/>
                <a:gd name="T30" fmla="*/ 998537 w 3040062"/>
                <a:gd name="T31" fmla="*/ 782273 h 2303463"/>
                <a:gd name="T32" fmla="*/ 1012841 w 3040062"/>
                <a:gd name="T33" fmla="*/ 755007 h 2303463"/>
                <a:gd name="T34" fmla="*/ 2175011 w 3040062"/>
                <a:gd name="T35" fmla="*/ 666432 h 2303463"/>
                <a:gd name="T36" fmla="*/ 2235666 w 3040062"/>
                <a:gd name="T37" fmla="*/ 692135 h 2303463"/>
                <a:gd name="T38" fmla="*/ 2277268 w 3040062"/>
                <a:gd name="T39" fmla="*/ 742271 h 2303463"/>
                <a:gd name="T40" fmla="*/ 2290605 w 3040062"/>
                <a:gd name="T41" fmla="*/ 1286150 h 2303463"/>
                <a:gd name="T42" fmla="*/ 2948603 w 3040062"/>
                <a:gd name="T43" fmla="*/ 1365796 h 2303463"/>
                <a:gd name="T44" fmla="*/ 3005765 w 3040062"/>
                <a:gd name="T45" fmla="*/ 1408316 h 2303463"/>
                <a:gd name="T46" fmla="*/ 3036887 w 3040062"/>
                <a:gd name="T47" fmla="*/ 1473366 h 2303463"/>
                <a:gd name="T48" fmla="*/ 3035616 w 3040062"/>
                <a:gd name="T49" fmla="*/ 2191451 h 2303463"/>
                <a:gd name="T50" fmla="*/ 3001319 w 3040062"/>
                <a:gd name="T51" fmla="*/ 2254597 h 2303463"/>
                <a:gd name="T52" fmla="*/ 2941934 w 3040062"/>
                <a:gd name="T53" fmla="*/ 2294578 h 2303463"/>
                <a:gd name="T54" fmla="*/ 2171200 w 3040062"/>
                <a:gd name="T55" fmla="*/ 2303146 h 2303463"/>
                <a:gd name="T56" fmla="*/ 2113403 w 3040062"/>
                <a:gd name="T57" fmla="*/ 2292040 h 2303463"/>
                <a:gd name="T58" fmla="*/ 1552263 w 3040062"/>
                <a:gd name="T59" fmla="*/ 1741815 h 2303463"/>
                <a:gd name="T60" fmla="*/ 1526223 w 3040062"/>
                <a:gd name="T61" fmla="*/ 1686919 h 2303463"/>
                <a:gd name="T62" fmla="*/ 1529081 w 3040062"/>
                <a:gd name="T63" fmla="*/ 1626946 h 2303463"/>
                <a:gd name="T64" fmla="*/ 1560520 w 3040062"/>
                <a:gd name="T65" fmla="*/ 1574272 h 2303463"/>
                <a:gd name="T66" fmla="*/ 1612919 w 3040062"/>
                <a:gd name="T67" fmla="*/ 1542858 h 2303463"/>
                <a:gd name="T68" fmla="*/ 1673891 w 3040062"/>
                <a:gd name="T69" fmla="*/ 1539685 h 2303463"/>
                <a:gd name="T70" fmla="*/ 1728513 w 3040062"/>
                <a:gd name="T71" fmla="*/ 1565705 h 2303463"/>
                <a:gd name="T72" fmla="*/ 2024167 w 3040062"/>
                <a:gd name="T73" fmla="*/ 760992 h 2303463"/>
                <a:gd name="T74" fmla="*/ 2057829 w 3040062"/>
                <a:gd name="T75" fmla="*/ 704828 h 2303463"/>
                <a:gd name="T76" fmla="*/ 2113721 w 3040062"/>
                <a:gd name="T77" fmla="*/ 670875 h 2303463"/>
                <a:gd name="T78" fmla="*/ 1640947 w 3040062"/>
                <a:gd name="T79" fmla="*/ 485773 h 2303463"/>
                <a:gd name="T80" fmla="*/ 1662436 w 3040062"/>
                <a:gd name="T81" fmla="*/ 507334 h 2303463"/>
                <a:gd name="T82" fmla="*/ 1658328 w 3040062"/>
                <a:gd name="T83" fmla="*/ 1408133 h 2303463"/>
                <a:gd name="T84" fmla="*/ 1631151 w 3040062"/>
                <a:gd name="T85" fmla="*/ 1422401 h 2303463"/>
                <a:gd name="T86" fmla="*/ 1401409 w 3040062"/>
                <a:gd name="T87" fmla="*/ 1410669 h 2303463"/>
                <a:gd name="T88" fmla="*/ 1394457 w 3040062"/>
                <a:gd name="T89" fmla="*/ 510505 h 2303463"/>
                <a:gd name="T90" fmla="*/ 1413734 w 3040062"/>
                <a:gd name="T91" fmla="*/ 486725 h 2303463"/>
                <a:gd name="T92" fmla="*/ 2856582 w 3040062"/>
                <a:gd name="T93" fmla="*/ 2539 h 2303463"/>
                <a:gd name="T94" fmla="*/ 2942924 w 3040062"/>
                <a:gd name="T95" fmla="*/ 45384 h 2303463"/>
                <a:gd name="T96" fmla="*/ 3001649 w 3040062"/>
                <a:gd name="T97" fmla="*/ 130121 h 2303463"/>
                <a:gd name="T98" fmla="*/ 3021012 w 3040062"/>
                <a:gd name="T99" fmla="*/ 1276768 h 2303463"/>
                <a:gd name="T100" fmla="*/ 2944193 w 3040062"/>
                <a:gd name="T101" fmla="*/ 1247252 h 2303463"/>
                <a:gd name="T102" fmla="*/ 374889 w 3040062"/>
                <a:gd name="T103" fmla="*/ 1959424 h 2303463"/>
                <a:gd name="T104" fmla="*/ 127291 w 3040062"/>
                <a:gd name="T105" fmla="*/ 2259336 h 2303463"/>
                <a:gd name="T106" fmla="*/ 50472 w 3040062"/>
                <a:gd name="T107" fmla="*/ 2198402 h 2303463"/>
                <a:gd name="T108" fmla="*/ 6349 w 3040062"/>
                <a:gd name="T109" fmla="*/ 2100970 h 2303463"/>
                <a:gd name="T110" fmla="*/ 3809 w 3040062"/>
                <a:gd name="T111" fmla="*/ 183438 h 2303463"/>
                <a:gd name="T112" fmla="*/ 44441 w 3040062"/>
                <a:gd name="T113" fmla="*/ 83468 h 2303463"/>
                <a:gd name="T114" fmla="*/ 118720 w 3040062"/>
                <a:gd name="T115" fmla="*/ 17773 h 2303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40062" h="2303463">
                  <a:moveTo>
                    <a:pt x="124116" y="1098725"/>
                  </a:moveTo>
                  <a:lnTo>
                    <a:pt x="120307" y="1099042"/>
                  </a:lnTo>
                  <a:lnTo>
                    <a:pt x="116498" y="1099994"/>
                  </a:lnTo>
                  <a:lnTo>
                    <a:pt x="113324" y="1101898"/>
                  </a:lnTo>
                  <a:lnTo>
                    <a:pt x="110467" y="1104120"/>
                  </a:lnTo>
                  <a:lnTo>
                    <a:pt x="108245" y="1107294"/>
                  </a:lnTo>
                  <a:lnTo>
                    <a:pt x="106340" y="1110467"/>
                  </a:lnTo>
                  <a:lnTo>
                    <a:pt x="105071" y="1114276"/>
                  </a:lnTo>
                  <a:lnTo>
                    <a:pt x="104753" y="1118084"/>
                  </a:lnTo>
                  <a:lnTo>
                    <a:pt x="104753" y="1241540"/>
                  </a:lnTo>
                  <a:lnTo>
                    <a:pt x="105071" y="1245348"/>
                  </a:lnTo>
                  <a:lnTo>
                    <a:pt x="106340" y="1249157"/>
                  </a:lnTo>
                  <a:lnTo>
                    <a:pt x="108245" y="1252330"/>
                  </a:lnTo>
                  <a:lnTo>
                    <a:pt x="110467" y="1255187"/>
                  </a:lnTo>
                  <a:lnTo>
                    <a:pt x="113324" y="1257726"/>
                  </a:lnTo>
                  <a:lnTo>
                    <a:pt x="116498" y="1259312"/>
                  </a:lnTo>
                  <a:lnTo>
                    <a:pt x="120307" y="1260899"/>
                  </a:lnTo>
                  <a:lnTo>
                    <a:pt x="124116" y="1261217"/>
                  </a:lnTo>
                  <a:lnTo>
                    <a:pt x="247598" y="1261217"/>
                  </a:lnTo>
                  <a:lnTo>
                    <a:pt x="251725" y="1260899"/>
                  </a:lnTo>
                  <a:lnTo>
                    <a:pt x="255216" y="1259312"/>
                  </a:lnTo>
                  <a:lnTo>
                    <a:pt x="258708" y="1257726"/>
                  </a:lnTo>
                  <a:lnTo>
                    <a:pt x="261565" y="1255187"/>
                  </a:lnTo>
                  <a:lnTo>
                    <a:pt x="264105" y="1252330"/>
                  </a:lnTo>
                  <a:lnTo>
                    <a:pt x="265692" y="1249157"/>
                  </a:lnTo>
                  <a:lnTo>
                    <a:pt x="266644" y="1245348"/>
                  </a:lnTo>
                  <a:lnTo>
                    <a:pt x="266961" y="1241540"/>
                  </a:lnTo>
                  <a:lnTo>
                    <a:pt x="266961" y="1118084"/>
                  </a:lnTo>
                  <a:lnTo>
                    <a:pt x="266644" y="1114276"/>
                  </a:lnTo>
                  <a:lnTo>
                    <a:pt x="265692" y="1110467"/>
                  </a:lnTo>
                  <a:lnTo>
                    <a:pt x="264105" y="1107294"/>
                  </a:lnTo>
                  <a:lnTo>
                    <a:pt x="261565" y="1104120"/>
                  </a:lnTo>
                  <a:lnTo>
                    <a:pt x="258708" y="1101898"/>
                  </a:lnTo>
                  <a:lnTo>
                    <a:pt x="255216" y="1099994"/>
                  </a:lnTo>
                  <a:lnTo>
                    <a:pt x="251725" y="1099042"/>
                  </a:lnTo>
                  <a:lnTo>
                    <a:pt x="247598" y="1098725"/>
                  </a:lnTo>
                  <a:lnTo>
                    <a:pt x="124116" y="1098725"/>
                  </a:lnTo>
                  <a:close/>
                  <a:moveTo>
                    <a:pt x="636270" y="969963"/>
                  </a:moveTo>
                  <a:lnTo>
                    <a:pt x="841692" y="969963"/>
                  </a:lnTo>
                  <a:lnTo>
                    <a:pt x="844867" y="970596"/>
                  </a:lnTo>
                  <a:lnTo>
                    <a:pt x="848359" y="970913"/>
                  </a:lnTo>
                  <a:lnTo>
                    <a:pt x="851534" y="971546"/>
                  </a:lnTo>
                  <a:lnTo>
                    <a:pt x="854709" y="972813"/>
                  </a:lnTo>
                  <a:lnTo>
                    <a:pt x="857567" y="974396"/>
                  </a:lnTo>
                  <a:lnTo>
                    <a:pt x="860107" y="975662"/>
                  </a:lnTo>
                  <a:lnTo>
                    <a:pt x="862647" y="977878"/>
                  </a:lnTo>
                  <a:lnTo>
                    <a:pt x="865187" y="979778"/>
                  </a:lnTo>
                  <a:lnTo>
                    <a:pt x="867092" y="982311"/>
                  </a:lnTo>
                  <a:lnTo>
                    <a:pt x="868997" y="984844"/>
                  </a:lnTo>
                  <a:lnTo>
                    <a:pt x="870584" y="987377"/>
                  </a:lnTo>
                  <a:lnTo>
                    <a:pt x="872172" y="990226"/>
                  </a:lnTo>
                  <a:lnTo>
                    <a:pt x="873124" y="993076"/>
                  </a:lnTo>
                  <a:lnTo>
                    <a:pt x="873760" y="996242"/>
                  </a:lnTo>
                  <a:lnTo>
                    <a:pt x="874712" y="999725"/>
                  </a:lnTo>
                  <a:lnTo>
                    <a:pt x="874712" y="1002891"/>
                  </a:lnTo>
                  <a:lnTo>
                    <a:pt x="874712" y="1389790"/>
                  </a:lnTo>
                  <a:lnTo>
                    <a:pt x="874712" y="1393273"/>
                  </a:lnTo>
                  <a:lnTo>
                    <a:pt x="873760" y="1396439"/>
                  </a:lnTo>
                  <a:lnTo>
                    <a:pt x="873124" y="1399605"/>
                  </a:lnTo>
                  <a:lnTo>
                    <a:pt x="872172" y="1402771"/>
                  </a:lnTo>
                  <a:lnTo>
                    <a:pt x="870584" y="1405304"/>
                  </a:lnTo>
                  <a:lnTo>
                    <a:pt x="868997" y="1408154"/>
                  </a:lnTo>
                  <a:lnTo>
                    <a:pt x="867092" y="1410686"/>
                  </a:lnTo>
                  <a:lnTo>
                    <a:pt x="865187" y="1413219"/>
                  </a:lnTo>
                  <a:lnTo>
                    <a:pt x="862647" y="1415119"/>
                  </a:lnTo>
                  <a:lnTo>
                    <a:pt x="860107" y="1417019"/>
                  </a:lnTo>
                  <a:lnTo>
                    <a:pt x="857567" y="1418602"/>
                  </a:lnTo>
                  <a:lnTo>
                    <a:pt x="854709" y="1420185"/>
                  </a:lnTo>
                  <a:lnTo>
                    <a:pt x="851534" y="1421135"/>
                  </a:lnTo>
                  <a:lnTo>
                    <a:pt x="848359" y="1421768"/>
                  </a:lnTo>
                  <a:lnTo>
                    <a:pt x="844867" y="1422401"/>
                  </a:lnTo>
                  <a:lnTo>
                    <a:pt x="841692" y="1422401"/>
                  </a:lnTo>
                  <a:lnTo>
                    <a:pt x="636270" y="1422401"/>
                  </a:lnTo>
                  <a:lnTo>
                    <a:pt x="632777" y="1422401"/>
                  </a:lnTo>
                  <a:lnTo>
                    <a:pt x="629920" y="1421768"/>
                  </a:lnTo>
                  <a:lnTo>
                    <a:pt x="626745" y="1421135"/>
                  </a:lnTo>
                  <a:lnTo>
                    <a:pt x="623570" y="1420185"/>
                  </a:lnTo>
                  <a:lnTo>
                    <a:pt x="620713" y="1418602"/>
                  </a:lnTo>
                  <a:lnTo>
                    <a:pt x="617855" y="1417019"/>
                  </a:lnTo>
                  <a:lnTo>
                    <a:pt x="615315" y="1415119"/>
                  </a:lnTo>
                  <a:lnTo>
                    <a:pt x="613093" y="1413219"/>
                  </a:lnTo>
                  <a:lnTo>
                    <a:pt x="610870" y="1410686"/>
                  </a:lnTo>
                  <a:lnTo>
                    <a:pt x="608965" y="1408154"/>
                  </a:lnTo>
                  <a:lnTo>
                    <a:pt x="607378" y="1405304"/>
                  </a:lnTo>
                  <a:lnTo>
                    <a:pt x="606108" y="1402771"/>
                  </a:lnTo>
                  <a:lnTo>
                    <a:pt x="605155" y="1399605"/>
                  </a:lnTo>
                  <a:lnTo>
                    <a:pt x="603885" y="1396439"/>
                  </a:lnTo>
                  <a:lnTo>
                    <a:pt x="603568" y="1393273"/>
                  </a:lnTo>
                  <a:lnTo>
                    <a:pt x="603250" y="1389790"/>
                  </a:lnTo>
                  <a:lnTo>
                    <a:pt x="603250" y="1002891"/>
                  </a:lnTo>
                  <a:lnTo>
                    <a:pt x="603568" y="999725"/>
                  </a:lnTo>
                  <a:lnTo>
                    <a:pt x="603885" y="996242"/>
                  </a:lnTo>
                  <a:lnTo>
                    <a:pt x="605155" y="993076"/>
                  </a:lnTo>
                  <a:lnTo>
                    <a:pt x="606108" y="990226"/>
                  </a:lnTo>
                  <a:lnTo>
                    <a:pt x="607378" y="987377"/>
                  </a:lnTo>
                  <a:lnTo>
                    <a:pt x="608965" y="984844"/>
                  </a:lnTo>
                  <a:lnTo>
                    <a:pt x="610870" y="982311"/>
                  </a:lnTo>
                  <a:lnTo>
                    <a:pt x="613093" y="979778"/>
                  </a:lnTo>
                  <a:lnTo>
                    <a:pt x="615315" y="977878"/>
                  </a:lnTo>
                  <a:lnTo>
                    <a:pt x="617855" y="975662"/>
                  </a:lnTo>
                  <a:lnTo>
                    <a:pt x="620713" y="974396"/>
                  </a:lnTo>
                  <a:lnTo>
                    <a:pt x="623570" y="972813"/>
                  </a:lnTo>
                  <a:lnTo>
                    <a:pt x="626745" y="971546"/>
                  </a:lnTo>
                  <a:lnTo>
                    <a:pt x="629920" y="970913"/>
                  </a:lnTo>
                  <a:lnTo>
                    <a:pt x="632777" y="970596"/>
                  </a:lnTo>
                  <a:lnTo>
                    <a:pt x="636270" y="969963"/>
                  </a:lnTo>
                  <a:close/>
                  <a:moveTo>
                    <a:pt x="1027781" y="749300"/>
                  </a:moveTo>
                  <a:lnTo>
                    <a:pt x="1031278" y="749300"/>
                  </a:lnTo>
                  <a:lnTo>
                    <a:pt x="1236940" y="749300"/>
                  </a:lnTo>
                  <a:lnTo>
                    <a:pt x="1240437" y="749300"/>
                  </a:lnTo>
                  <a:lnTo>
                    <a:pt x="1243616" y="750251"/>
                  </a:lnTo>
                  <a:lnTo>
                    <a:pt x="1246476" y="750885"/>
                  </a:lnTo>
                  <a:lnTo>
                    <a:pt x="1249655" y="751837"/>
                  </a:lnTo>
                  <a:lnTo>
                    <a:pt x="1252516" y="753105"/>
                  </a:lnTo>
                  <a:lnTo>
                    <a:pt x="1255377" y="755007"/>
                  </a:lnTo>
                  <a:lnTo>
                    <a:pt x="1257920" y="756592"/>
                  </a:lnTo>
                  <a:lnTo>
                    <a:pt x="1260145" y="758812"/>
                  </a:lnTo>
                  <a:lnTo>
                    <a:pt x="1262370" y="761348"/>
                  </a:lnTo>
                  <a:lnTo>
                    <a:pt x="1264595" y="763567"/>
                  </a:lnTo>
                  <a:lnTo>
                    <a:pt x="1265867" y="766421"/>
                  </a:lnTo>
                  <a:lnTo>
                    <a:pt x="1267138" y="769274"/>
                  </a:lnTo>
                  <a:lnTo>
                    <a:pt x="1268410" y="772445"/>
                  </a:lnTo>
                  <a:lnTo>
                    <a:pt x="1269363" y="775615"/>
                  </a:lnTo>
                  <a:lnTo>
                    <a:pt x="1269681" y="778786"/>
                  </a:lnTo>
                  <a:lnTo>
                    <a:pt x="1269999" y="782273"/>
                  </a:lnTo>
                  <a:lnTo>
                    <a:pt x="1269999" y="1389744"/>
                  </a:lnTo>
                  <a:lnTo>
                    <a:pt x="1269681" y="1393231"/>
                  </a:lnTo>
                  <a:lnTo>
                    <a:pt x="1269363" y="1396402"/>
                  </a:lnTo>
                  <a:lnTo>
                    <a:pt x="1268410" y="1399572"/>
                  </a:lnTo>
                  <a:lnTo>
                    <a:pt x="1267138" y="1402743"/>
                  </a:lnTo>
                  <a:lnTo>
                    <a:pt x="1265867" y="1405279"/>
                  </a:lnTo>
                  <a:lnTo>
                    <a:pt x="1264595" y="1408133"/>
                  </a:lnTo>
                  <a:lnTo>
                    <a:pt x="1262370" y="1410669"/>
                  </a:lnTo>
                  <a:lnTo>
                    <a:pt x="1260145" y="1413206"/>
                  </a:lnTo>
                  <a:lnTo>
                    <a:pt x="1257920" y="1415108"/>
                  </a:lnTo>
                  <a:lnTo>
                    <a:pt x="1255377" y="1417010"/>
                  </a:lnTo>
                  <a:lnTo>
                    <a:pt x="1252516" y="1418595"/>
                  </a:lnTo>
                  <a:lnTo>
                    <a:pt x="1249655" y="1420181"/>
                  </a:lnTo>
                  <a:lnTo>
                    <a:pt x="1246476" y="1421132"/>
                  </a:lnTo>
                  <a:lnTo>
                    <a:pt x="1243616" y="1421766"/>
                  </a:lnTo>
                  <a:lnTo>
                    <a:pt x="1240437" y="1422400"/>
                  </a:lnTo>
                  <a:lnTo>
                    <a:pt x="1236940" y="1422400"/>
                  </a:lnTo>
                  <a:lnTo>
                    <a:pt x="1031278" y="1422400"/>
                  </a:lnTo>
                  <a:lnTo>
                    <a:pt x="1027781" y="1422400"/>
                  </a:lnTo>
                  <a:lnTo>
                    <a:pt x="1024602" y="1421766"/>
                  </a:lnTo>
                  <a:lnTo>
                    <a:pt x="1021424" y="1421132"/>
                  </a:lnTo>
                  <a:lnTo>
                    <a:pt x="1018245" y="1420181"/>
                  </a:lnTo>
                  <a:lnTo>
                    <a:pt x="1015384" y="1418595"/>
                  </a:lnTo>
                  <a:lnTo>
                    <a:pt x="1012841" y="1417010"/>
                  </a:lnTo>
                  <a:lnTo>
                    <a:pt x="1010298" y="1415108"/>
                  </a:lnTo>
                  <a:lnTo>
                    <a:pt x="1007755" y="1413206"/>
                  </a:lnTo>
                  <a:lnTo>
                    <a:pt x="1005848" y="1410669"/>
                  </a:lnTo>
                  <a:lnTo>
                    <a:pt x="1003941" y="1408133"/>
                  </a:lnTo>
                  <a:lnTo>
                    <a:pt x="1002351" y="1405279"/>
                  </a:lnTo>
                  <a:lnTo>
                    <a:pt x="1000762" y="1402743"/>
                  </a:lnTo>
                  <a:lnTo>
                    <a:pt x="999808" y="1399572"/>
                  </a:lnTo>
                  <a:lnTo>
                    <a:pt x="999173" y="1396402"/>
                  </a:lnTo>
                  <a:lnTo>
                    <a:pt x="998537" y="1393231"/>
                  </a:lnTo>
                  <a:lnTo>
                    <a:pt x="998537" y="1389744"/>
                  </a:lnTo>
                  <a:lnTo>
                    <a:pt x="998537" y="782273"/>
                  </a:lnTo>
                  <a:lnTo>
                    <a:pt x="998537" y="778786"/>
                  </a:lnTo>
                  <a:lnTo>
                    <a:pt x="999173" y="775615"/>
                  </a:lnTo>
                  <a:lnTo>
                    <a:pt x="999808" y="772445"/>
                  </a:lnTo>
                  <a:lnTo>
                    <a:pt x="1000762" y="769274"/>
                  </a:lnTo>
                  <a:lnTo>
                    <a:pt x="1002351" y="766421"/>
                  </a:lnTo>
                  <a:lnTo>
                    <a:pt x="1003941" y="763567"/>
                  </a:lnTo>
                  <a:lnTo>
                    <a:pt x="1005848" y="761348"/>
                  </a:lnTo>
                  <a:lnTo>
                    <a:pt x="1007755" y="758812"/>
                  </a:lnTo>
                  <a:lnTo>
                    <a:pt x="1010298" y="756592"/>
                  </a:lnTo>
                  <a:lnTo>
                    <a:pt x="1012841" y="755007"/>
                  </a:lnTo>
                  <a:lnTo>
                    <a:pt x="1015384" y="753105"/>
                  </a:lnTo>
                  <a:lnTo>
                    <a:pt x="1018245" y="751837"/>
                  </a:lnTo>
                  <a:lnTo>
                    <a:pt x="1021424" y="750885"/>
                  </a:lnTo>
                  <a:lnTo>
                    <a:pt x="1024602" y="750251"/>
                  </a:lnTo>
                  <a:lnTo>
                    <a:pt x="1027781" y="749300"/>
                  </a:lnTo>
                  <a:close/>
                  <a:moveTo>
                    <a:pt x="2147065" y="665163"/>
                  </a:moveTo>
                  <a:lnTo>
                    <a:pt x="2154052" y="665163"/>
                  </a:lnTo>
                  <a:lnTo>
                    <a:pt x="2161038" y="665163"/>
                  </a:lnTo>
                  <a:lnTo>
                    <a:pt x="2168025" y="665798"/>
                  </a:lnTo>
                  <a:lnTo>
                    <a:pt x="2175011" y="666432"/>
                  </a:lnTo>
                  <a:lnTo>
                    <a:pt x="2181680" y="667702"/>
                  </a:lnTo>
                  <a:lnTo>
                    <a:pt x="2188349" y="669288"/>
                  </a:lnTo>
                  <a:lnTo>
                    <a:pt x="2194700" y="670875"/>
                  </a:lnTo>
                  <a:lnTo>
                    <a:pt x="2201369" y="673413"/>
                  </a:lnTo>
                  <a:lnTo>
                    <a:pt x="2207085" y="675952"/>
                  </a:lnTo>
                  <a:lnTo>
                    <a:pt x="2213437" y="678173"/>
                  </a:lnTo>
                  <a:lnTo>
                    <a:pt x="2219471" y="681346"/>
                  </a:lnTo>
                  <a:lnTo>
                    <a:pt x="2224869" y="684519"/>
                  </a:lnTo>
                  <a:lnTo>
                    <a:pt x="2230585" y="688327"/>
                  </a:lnTo>
                  <a:lnTo>
                    <a:pt x="2235666" y="692135"/>
                  </a:lnTo>
                  <a:lnTo>
                    <a:pt x="2241065" y="695943"/>
                  </a:lnTo>
                  <a:lnTo>
                    <a:pt x="2245829" y="700702"/>
                  </a:lnTo>
                  <a:lnTo>
                    <a:pt x="2250910" y="704828"/>
                  </a:lnTo>
                  <a:lnTo>
                    <a:pt x="2255356" y="709587"/>
                  </a:lnTo>
                  <a:lnTo>
                    <a:pt x="2259484" y="714347"/>
                  </a:lnTo>
                  <a:lnTo>
                    <a:pt x="2263612" y="719741"/>
                  </a:lnTo>
                  <a:lnTo>
                    <a:pt x="2267423" y="724819"/>
                  </a:lnTo>
                  <a:lnTo>
                    <a:pt x="2270916" y="730530"/>
                  </a:lnTo>
                  <a:lnTo>
                    <a:pt x="2274092" y="736559"/>
                  </a:lnTo>
                  <a:lnTo>
                    <a:pt x="2277268" y="742271"/>
                  </a:lnTo>
                  <a:lnTo>
                    <a:pt x="2280126" y="748300"/>
                  </a:lnTo>
                  <a:lnTo>
                    <a:pt x="2282666" y="754646"/>
                  </a:lnTo>
                  <a:lnTo>
                    <a:pt x="2284572" y="760992"/>
                  </a:lnTo>
                  <a:lnTo>
                    <a:pt x="2286477" y="767021"/>
                  </a:lnTo>
                  <a:lnTo>
                    <a:pt x="2287747" y="773685"/>
                  </a:lnTo>
                  <a:lnTo>
                    <a:pt x="2289018" y="780349"/>
                  </a:lnTo>
                  <a:lnTo>
                    <a:pt x="2289970" y="787330"/>
                  </a:lnTo>
                  <a:lnTo>
                    <a:pt x="2290605" y="794311"/>
                  </a:lnTo>
                  <a:lnTo>
                    <a:pt x="2290605" y="801292"/>
                  </a:lnTo>
                  <a:lnTo>
                    <a:pt x="2290605" y="1286150"/>
                  </a:lnTo>
                  <a:lnTo>
                    <a:pt x="2884137" y="1353738"/>
                  </a:lnTo>
                  <a:lnTo>
                    <a:pt x="2890488" y="1354055"/>
                  </a:lnTo>
                  <a:lnTo>
                    <a:pt x="2898110" y="1354372"/>
                  </a:lnTo>
                  <a:lnTo>
                    <a:pt x="2905732" y="1355007"/>
                  </a:lnTo>
                  <a:lnTo>
                    <a:pt x="2913353" y="1355642"/>
                  </a:lnTo>
                  <a:lnTo>
                    <a:pt x="2920657" y="1357228"/>
                  </a:lnTo>
                  <a:lnTo>
                    <a:pt x="2927644" y="1358815"/>
                  </a:lnTo>
                  <a:lnTo>
                    <a:pt x="2934948" y="1361036"/>
                  </a:lnTo>
                  <a:lnTo>
                    <a:pt x="2941934" y="1362940"/>
                  </a:lnTo>
                  <a:lnTo>
                    <a:pt x="2948603" y="1365796"/>
                  </a:lnTo>
                  <a:lnTo>
                    <a:pt x="2955272" y="1368969"/>
                  </a:lnTo>
                  <a:lnTo>
                    <a:pt x="2961941" y="1372142"/>
                  </a:lnTo>
                  <a:lnTo>
                    <a:pt x="2968292" y="1375633"/>
                  </a:lnTo>
                  <a:lnTo>
                    <a:pt x="2974008" y="1379758"/>
                  </a:lnTo>
                  <a:lnTo>
                    <a:pt x="2980042" y="1383883"/>
                  </a:lnTo>
                  <a:lnTo>
                    <a:pt x="2985758" y="1388008"/>
                  </a:lnTo>
                  <a:lnTo>
                    <a:pt x="2990839" y="1393085"/>
                  </a:lnTo>
                  <a:lnTo>
                    <a:pt x="2996238" y="1397845"/>
                  </a:lnTo>
                  <a:lnTo>
                    <a:pt x="3001319" y="1403239"/>
                  </a:lnTo>
                  <a:lnTo>
                    <a:pt x="3005765" y="1408316"/>
                  </a:lnTo>
                  <a:lnTo>
                    <a:pt x="3010529" y="1414345"/>
                  </a:lnTo>
                  <a:lnTo>
                    <a:pt x="3014657" y="1419739"/>
                  </a:lnTo>
                  <a:lnTo>
                    <a:pt x="3018468" y="1426086"/>
                  </a:lnTo>
                  <a:lnTo>
                    <a:pt x="3021961" y="1432432"/>
                  </a:lnTo>
                  <a:lnTo>
                    <a:pt x="3025454" y="1438778"/>
                  </a:lnTo>
                  <a:lnTo>
                    <a:pt x="3028312" y="1445125"/>
                  </a:lnTo>
                  <a:lnTo>
                    <a:pt x="3030853" y="1452106"/>
                  </a:lnTo>
                  <a:lnTo>
                    <a:pt x="3033393" y="1459087"/>
                  </a:lnTo>
                  <a:lnTo>
                    <a:pt x="3035616" y="1466067"/>
                  </a:lnTo>
                  <a:lnTo>
                    <a:pt x="3036887" y="1473366"/>
                  </a:lnTo>
                  <a:lnTo>
                    <a:pt x="3038474" y="1480664"/>
                  </a:lnTo>
                  <a:lnTo>
                    <a:pt x="3039427" y="1488280"/>
                  </a:lnTo>
                  <a:lnTo>
                    <a:pt x="3040062" y="1495895"/>
                  </a:lnTo>
                  <a:lnTo>
                    <a:pt x="3040062" y="1503511"/>
                  </a:lnTo>
                  <a:lnTo>
                    <a:pt x="3040062" y="2154008"/>
                  </a:lnTo>
                  <a:lnTo>
                    <a:pt x="3040062" y="2161623"/>
                  </a:lnTo>
                  <a:lnTo>
                    <a:pt x="3039427" y="2169556"/>
                  </a:lnTo>
                  <a:lnTo>
                    <a:pt x="3038474" y="2177172"/>
                  </a:lnTo>
                  <a:lnTo>
                    <a:pt x="3036887" y="2184470"/>
                  </a:lnTo>
                  <a:lnTo>
                    <a:pt x="3035616" y="2191451"/>
                  </a:lnTo>
                  <a:lnTo>
                    <a:pt x="3033393" y="2198749"/>
                  </a:lnTo>
                  <a:lnTo>
                    <a:pt x="3030853" y="2205730"/>
                  </a:lnTo>
                  <a:lnTo>
                    <a:pt x="3028312" y="2212394"/>
                  </a:lnTo>
                  <a:lnTo>
                    <a:pt x="3025454" y="2219057"/>
                  </a:lnTo>
                  <a:lnTo>
                    <a:pt x="3021961" y="2225404"/>
                  </a:lnTo>
                  <a:lnTo>
                    <a:pt x="3018468" y="2231433"/>
                  </a:lnTo>
                  <a:lnTo>
                    <a:pt x="3014657" y="2237779"/>
                  </a:lnTo>
                  <a:lnTo>
                    <a:pt x="3010529" y="2243808"/>
                  </a:lnTo>
                  <a:lnTo>
                    <a:pt x="3005765" y="2249202"/>
                  </a:lnTo>
                  <a:lnTo>
                    <a:pt x="3001319" y="2254597"/>
                  </a:lnTo>
                  <a:lnTo>
                    <a:pt x="2996238" y="2259674"/>
                  </a:lnTo>
                  <a:lnTo>
                    <a:pt x="2990839" y="2264433"/>
                  </a:lnTo>
                  <a:lnTo>
                    <a:pt x="2985758" y="2269510"/>
                  </a:lnTo>
                  <a:lnTo>
                    <a:pt x="2980042" y="2273953"/>
                  </a:lnTo>
                  <a:lnTo>
                    <a:pt x="2974008" y="2278078"/>
                  </a:lnTo>
                  <a:lnTo>
                    <a:pt x="2968292" y="2281886"/>
                  </a:lnTo>
                  <a:lnTo>
                    <a:pt x="2961941" y="2285376"/>
                  </a:lnTo>
                  <a:lnTo>
                    <a:pt x="2955272" y="2288867"/>
                  </a:lnTo>
                  <a:lnTo>
                    <a:pt x="2948603" y="2291723"/>
                  </a:lnTo>
                  <a:lnTo>
                    <a:pt x="2941934" y="2294578"/>
                  </a:lnTo>
                  <a:lnTo>
                    <a:pt x="2934948" y="2297117"/>
                  </a:lnTo>
                  <a:lnTo>
                    <a:pt x="2927644" y="2298703"/>
                  </a:lnTo>
                  <a:lnTo>
                    <a:pt x="2920657" y="2300607"/>
                  </a:lnTo>
                  <a:lnTo>
                    <a:pt x="2913353" y="2301877"/>
                  </a:lnTo>
                  <a:lnTo>
                    <a:pt x="2905732" y="2302829"/>
                  </a:lnTo>
                  <a:lnTo>
                    <a:pt x="2898110" y="2303146"/>
                  </a:lnTo>
                  <a:lnTo>
                    <a:pt x="2890488" y="2303463"/>
                  </a:lnTo>
                  <a:lnTo>
                    <a:pt x="2177552" y="2303463"/>
                  </a:lnTo>
                  <a:lnTo>
                    <a:pt x="2173423" y="2303146"/>
                  </a:lnTo>
                  <a:lnTo>
                    <a:pt x="2171200" y="2303146"/>
                  </a:lnTo>
                  <a:lnTo>
                    <a:pt x="2169613" y="2303146"/>
                  </a:lnTo>
                  <a:lnTo>
                    <a:pt x="2162944" y="2303146"/>
                  </a:lnTo>
                  <a:lnTo>
                    <a:pt x="2156275" y="2303146"/>
                  </a:lnTo>
                  <a:lnTo>
                    <a:pt x="2149924" y="2302511"/>
                  </a:lnTo>
                  <a:lnTo>
                    <a:pt x="2143572" y="2301559"/>
                  </a:lnTo>
                  <a:lnTo>
                    <a:pt x="2137538" y="2300607"/>
                  </a:lnTo>
                  <a:lnTo>
                    <a:pt x="2131187" y="2298703"/>
                  </a:lnTo>
                  <a:lnTo>
                    <a:pt x="2125153" y="2297117"/>
                  </a:lnTo>
                  <a:lnTo>
                    <a:pt x="2119437" y="2294896"/>
                  </a:lnTo>
                  <a:lnTo>
                    <a:pt x="2113403" y="2292040"/>
                  </a:lnTo>
                  <a:lnTo>
                    <a:pt x="2107370" y="2289501"/>
                  </a:lnTo>
                  <a:lnTo>
                    <a:pt x="2101971" y="2286645"/>
                  </a:lnTo>
                  <a:lnTo>
                    <a:pt x="2096572" y="2283155"/>
                  </a:lnTo>
                  <a:lnTo>
                    <a:pt x="2091491" y="2279665"/>
                  </a:lnTo>
                  <a:lnTo>
                    <a:pt x="2086093" y="2275222"/>
                  </a:lnTo>
                  <a:lnTo>
                    <a:pt x="2081329" y="2271097"/>
                  </a:lnTo>
                  <a:lnTo>
                    <a:pt x="2076883" y="2266972"/>
                  </a:lnTo>
                  <a:lnTo>
                    <a:pt x="1560520" y="1751334"/>
                  </a:lnTo>
                  <a:lnTo>
                    <a:pt x="1556074" y="1746574"/>
                  </a:lnTo>
                  <a:lnTo>
                    <a:pt x="1552263" y="1741815"/>
                  </a:lnTo>
                  <a:lnTo>
                    <a:pt x="1548135" y="1737055"/>
                  </a:lnTo>
                  <a:lnTo>
                    <a:pt x="1544642" y="1731661"/>
                  </a:lnTo>
                  <a:lnTo>
                    <a:pt x="1541466" y="1726583"/>
                  </a:lnTo>
                  <a:lnTo>
                    <a:pt x="1538291" y="1720872"/>
                  </a:lnTo>
                  <a:lnTo>
                    <a:pt x="1535432" y="1715477"/>
                  </a:lnTo>
                  <a:lnTo>
                    <a:pt x="1532892" y="1709766"/>
                  </a:lnTo>
                  <a:lnTo>
                    <a:pt x="1530987" y="1704054"/>
                  </a:lnTo>
                  <a:lnTo>
                    <a:pt x="1529081" y="1698342"/>
                  </a:lnTo>
                  <a:lnTo>
                    <a:pt x="1527493" y="1692631"/>
                  </a:lnTo>
                  <a:lnTo>
                    <a:pt x="1526223" y="1686919"/>
                  </a:lnTo>
                  <a:lnTo>
                    <a:pt x="1525270" y="1680890"/>
                  </a:lnTo>
                  <a:lnTo>
                    <a:pt x="1524635" y="1674544"/>
                  </a:lnTo>
                  <a:lnTo>
                    <a:pt x="1524000" y="1668515"/>
                  </a:lnTo>
                  <a:lnTo>
                    <a:pt x="1524000" y="1662803"/>
                  </a:lnTo>
                  <a:lnTo>
                    <a:pt x="1524000" y="1656774"/>
                  </a:lnTo>
                  <a:lnTo>
                    <a:pt x="1524635" y="1650428"/>
                  </a:lnTo>
                  <a:lnTo>
                    <a:pt x="1525270" y="1644716"/>
                  </a:lnTo>
                  <a:lnTo>
                    <a:pt x="1526223" y="1638687"/>
                  </a:lnTo>
                  <a:lnTo>
                    <a:pt x="1527493" y="1632658"/>
                  </a:lnTo>
                  <a:lnTo>
                    <a:pt x="1529081" y="1626946"/>
                  </a:lnTo>
                  <a:lnTo>
                    <a:pt x="1530987" y="1621235"/>
                  </a:lnTo>
                  <a:lnTo>
                    <a:pt x="1532892" y="1615523"/>
                  </a:lnTo>
                  <a:lnTo>
                    <a:pt x="1535432" y="1609811"/>
                  </a:lnTo>
                  <a:lnTo>
                    <a:pt x="1538291" y="1604417"/>
                  </a:lnTo>
                  <a:lnTo>
                    <a:pt x="1541466" y="1599023"/>
                  </a:lnTo>
                  <a:lnTo>
                    <a:pt x="1544642" y="1593628"/>
                  </a:lnTo>
                  <a:lnTo>
                    <a:pt x="1548135" y="1588551"/>
                  </a:lnTo>
                  <a:lnTo>
                    <a:pt x="1552263" y="1583474"/>
                  </a:lnTo>
                  <a:lnTo>
                    <a:pt x="1556074" y="1578714"/>
                  </a:lnTo>
                  <a:lnTo>
                    <a:pt x="1560520" y="1574272"/>
                  </a:lnTo>
                  <a:lnTo>
                    <a:pt x="1564966" y="1569830"/>
                  </a:lnTo>
                  <a:lnTo>
                    <a:pt x="1570047" y="1565705"/>
                  </a:lnTo>
                  <a:lnTo>
                    <a:pt x="1574811" y="1561897"/>
                  </a:lnTo>
                  <a:lnTo>
                    <a:pt x="1579574" y="1558406"/>
                  </a:lnTo>
                  <a:lnTo>
                    <a:pt x="1584973" y="1554916"/>
                  </a:lnTo>
                  <a:lnTo>
                    <a:pt x="1590054" y="1552060"/>
                  </a:lnTo>
                  <a:lnTo>
                    <a:pt x="1595770" y="1549521"/>
                  </a:lnTo>
                  <a:lnTo>
                    <a:pt x="1601486" y="1546666"/>
                  </a:lnTo>
                  <a:lnTo>
                    <a:pt x="1606885" y="1544444"/>
                  </a:lnTo>
                  <a:lnTo>
                    <a:pt x="1612919" y="1542858"/>
                  </a:lnTo>
                  <a:lnTo>
                    <a:pt x="1618635" y="1540954"/>
                  </a:lnTo>
                  <a:lnTo>
                    <a:pt x="1624669" y="1539685"/>
                  </a:lnTo>
                  <a:lnTo>
                    <a:pt x="1630702" y="1538733"/>
                  </a:lnTo>
                  <a:lnTo>
                    <a:pt x="1637054" y="1538098"/>
                  </a:lnTo>
                  <a:lnTo>
                    <a:pt x="1642770" y="1537463"/>
                  </a:lnTo>
                  <a:lnTo>
                    <a:pt x="1649121" y="1537146"/>
                  </a:lnTo>
                  <a:lnTo>
                    <a:pt x="1655473" y="1537463"/>
                  </a:lnTo>
                  <a:lnTo>
                    <a:pt x="1661824" y="1538098"/>
                  </a:lnTo>
                  <a:lnTo>
                    <a:pt x="1667858" y="1538733"/>
                  </a:lnTo>
                  <a:lnTo>
                    <a:pt x="1673891" y="1539685"/>
                  </a:lnTo>
                  <a:lnTo>
                    <a:pt x="1679925" y="1540954"/>
                  </a:lnTo>
                  <a:lnTo>
                    <a:pt x="1685641" y="1542858"/>
                  </a:lnTo>
                  <a:lnTo>
                    <a:pt x="1691675" y="1544444"/>
                  </a:lnTo>
                  <a:lnTo>
                    <a:pt x="1697391" y="1546666"/>
                  </a:lnTo>
                  <a:lnTo>
                    <a:pt x="1702790" y="1549521"/>
                  </a:lnTo>
                  <a:lnTo>
                    <a:pt x="1708506" y="1552060"/>
                  </a:lnTo>
                  <a:lnTo>
                    <a:pt x="1713587" y="1554916"/>
                  </a:lnTo>
                  <a:lnTo>
                    <a:pt x="1718986" y="1558406"/>
                  </a:lnTo>
                  <a:lnTo>
                    <a:pt x="1723749" y="1561897"/>
                  </a:lnTo>
                  <a:lnTo>
                    <a:pt x="1728513" y="1565705"/>
                  </a:lnTo>
                  <a:lnTo>
                    <a:pt x="1733594" y="1569830"/>
                  </a:lnTo>
                  <a:lnTo>
                    <a:pt x="1738040" y="1574272"/>
                  </a:lnTo>
                  <a:lnTo>
                    <a:pt x="2017816" y="1853827"/>
                  </a:lnTo>
                  <a:lnTo>
                    <a:pt x="2017816" y="801292"/>
                  </a:lnTo>
                  <a:lnTo>
                    <a:pt x="2018133" y="794311"/>
                  </a:lnTo>
                  <a:lnTo>
                    <a:pt x="2018451" y="787330"/>
                  </a:lnTo>
                  <a:lnTo>
                    <a:pt x="2019404" y="780349"/>
                  </a:lnTo>
                  <a:lnTo>
                    <a:pt x="2020674" y="773685"/>
                  </a:lnTo>
                  <a:lnTo>
                    <a:pt x="2021944" y="767021"/>
                  </a:lnTo>
                  <a:lnTo>
                    <a:pt x="2024167" y="760992"/>
                  </a:lnTo>
                  <a:lnTo>
                    <a:pt x="2026073" y="754646"/>
                  </a:lnTo>
                  <a:lnTo>
                    <a:pt x="2028613" y="748300"/>
                  </a:lnTo>
                  <a:lnTo>
                    <a:pt x="2031471" y="742271"/>
                  </a:lnTo>
                  <a:lnTo>
                    <a:pt x="2034329" y="736559"/>
                  </a:lnTo>
                  <a:lnTo>
                    <a:pt x="2037823" y="730530"/>
                  </a:lnTo>
                  <a:lnTo>
                    <a:pt x="2040998" y="724819"/>
                  </a:lnTo>
                  <a:lnTo>
                    <a:pt x="2045127" y="719741"/>
                  </a:lnTo>
                  <a:lnTo>
                    <a:pt x="2048937" y="714347"/>
                  </a:lnTo>
                  <a:lnTo>
                    <a:pt x="2053383" y="709587"/>
                  </a:lnTo>
                  <a:lnTo>
                    <a:pt x="2057829" y="704828"/>
                  </a:lnTo>
                  <a:lnTo>
                    <a:pt x="2062275" y="700702"/>
                  </a:lnTo>
                  <a:lnTo>
                    <a:pt x="2067674" y="695943"/>
                  </a:lnTo>
                  <a:lnTo>
                    <a:pt x="2072437" y="692135"/>
                  </a:lnTo>
                  <a:lnTo>
                    <a:pt x="2078154" y="688327"/>
                  </a:lnTo>
                  <a:lnTo>
                    <a:pt x="2083552" y="684519"/>
                  </a:lnTo>
                  <a:lnTo>
                    <a:pt x="2089268" y="681346"/>
                  </a:lnTo>
                  <a:lnTo>
                    <a:pt x="2095302" y="678173"/>
                  </a:lnTo>
                  <a:lnTo>
                    <a:pt x="2101018" y="675952"/>
                  </a:lnTo>
                  <a:lnTo>
                    <a:pt x="2107370" y="673413"/>
                  </a:lnTo>
                  <a:lnTo>
                    <a:pt x="2113721" y="670875"/>
                  </a:lnTo>
                  <a:lnTo>
                    <a:pt x="2120390" y="669288"/>
                  </a:lnTo>
                  <a:lnTo>
                    <a:pt x="2127059" y="667702"/>
                  </a:lnTo>
                  <a:lnTo>
                    <a:pt x="2133728" y="666432"/>
                  </a:lnTo>
                  <a:lnTo>
                    <a:pt x="2140079" y="665798"/>
                  </a:lnTo>
                  <a:lnTo>
                    <a:pt x="2147065" y="665163"/>
                  </a:lnTo>
                  <a:close/>
                  <a:moveTo>
                    <a:pt x="1426690" y="484188"/>
                  </a:moveTo>
                  <a:lnTo>
                    <a:pt x="1631151" y="484188"/>
                  </a:lnTo>
                  <a:lnTo>
                    <a:pt x="1634627" y="484505"/>
                  </a:lnTo>
                  <a:lnTo>
                    <a:pt x="1637787" y="484822"/>
                  </a:lnTo>
                  <a:lnTo>
                    <a:pt x="1640947" y="485773"/>
                  </a:lnTo>
                  <a:lnTo>
                    <a:pt x="1644107" y="486725"/>
                  </a:lnTo>
                  <a:lnTo>
                    <a:pt x="1646635" y="488310"/>
                  </a:lnTo>
                  <a:lnTo>
                    <a:pt x="1649479" y="489895"/>
                  </a:lnTo>
                  <a:lnTo>
                    <a:pt x="1652008" y="491798"/>
                  </a:lnTo>
                  <a:lnTo>
                    <a:pt x="1654536" y="493700"/>
                  </a:lnTo>
                  <a:lnTo>
                    <a:pt x="1656432" y="496237"/>
                  </a:lnTo>
                  <a:lnTo>
                    <a:pt x="1658328" y="498773"/>
                  </a:lnTo>
                  <a:lnTo>
                    <a:pt x="1659908" y="501310"/>
                  </a:lnTo>
                  <a:lnTo>
                    <a:pt x="1661488" y="504164"/>
                  </a:lnTo>
                  <a:lnTo>
                    <a:pt x="1662436" y="507334"/>
                  </a:lnTo>
                  <a:lnTo>
                    <a:pt x="1663068" y="510505"/>
                  </a:lnTo>
                  <a:lnTo>
                    <a:pt x="1663700" y="513676"/>
                  </a:lnTo>
                  <a:lnTo>
                    <a:pt x="1663700" y="517164"/>
                  </a:lnTo>
                  <a:lnTo>
                    <a:pt x="1663700" y="1389743"/>
                  </a:lnTo>
                  <a:lnTo>
                    <a:pt x="1663700" y="1393231"/>
                  </a:lnTo>
                  <a:lnTo>
                    <a:pt x="1663068" y="1396401"/>
                  </a:lnTo>
                  <a:lnTo>
                    <a:pt x="1662436" y="1399572"/>
                  </a:lnTo>
                  <a:lnTo>
                    <a:pt x="1661488" y="1402743"/>
                  </a:lnTo>
                  <a:lnTo>
                    <a:pt x="1659908" y="1405279"/>
                  </a:lnTo>
                  <a:lnTo>
                    <a:pt x="1658328" y="1408133"/>
                  </a:lnTo>
                  <a:lnTo>
                    <a:pt x="1656432" y="1410669"/>
                  </a:lnTo>
                  <a:lnTo>
                    <a:pt x="1654536" y="1413206"/>
                  </a:lnTo>
                  <a:lnTo>
                    <a:pt x="1652008" y="1415108"/>
                  </a:lnTo>
                  <a:lnTo>
                    <a:pt x="1649479" y="1417011"/>
                  </a:lnTo>
                  <a:lnTo>
                    <a:pt x="1646635" y="1418596"/>
                  </a:lnTo>
                  <a:lnTo>
                    <a:pt x="1644107" y="1420182"/>
                  </a:lnTo>
                  <a:lnTo>
                    <a:pt x="1640947" y="1421133"/>
                  </a:lnTo>
                  <a:lnTo>
                    <a:pt x="1637787" y="1421767"/>
                  </a:lnTo>
                  <a:lnTo>
                    <a:pt x="1634627" y="1422401"/>
                  </a:lnTo>
                  <a:lnTo>
                    <a:pt x="1631151" y="1422401"/>
                  </a:lnTo>
                  <a:lnTo>
                    <a:pt x="1426690" y="1422401"/>
                  </a:lnTo>
                  <a:lnTo>
                    <a:pt x="1423214" y="1422401"/>
                  </a:lnTo>
                  <a:lnTo>
                    <a:pt x="1420054" y="1421767"/>
                  </a:lnTo>
                  <a:lnTo>
                    <a:pt x="1416894" y="1421133"/>
                  </a:lnTo>
                  <a:lnTo>
                    <a:pt x="1413734" y="1420182"/>
                  </a:lnTo>
                  <a:lnTo>
                    <a:pt x="1411206" y="1418596"/>
                  </a:lnTo>
                  <a:lnTo>
                    <a:pt x="1408362" y="1417011"/>
                  </a:lnTo>
                  <a:lnTo>
                    <a:pt x="1405834" y="1415108"/>
                  </a:lnTo>
                  <a:lnTo>
                    <a:pt x="1403622" y="1413206"/>
                  </a:lnTo>
                  <a:lnTo>
                    <a:pt x="1401409" y="1410669"/>
                  </a:lnTo>
                  <a:lnTo>
                    <a:pt x="1399513" y="1408133"/>
                  </a:lnTo>
                  <a:lnTo>
                    <a:pt x="1397933" y="1405279"/>
                  </a:lnTo>
                  <a:lnTo>
                    <a:pt x="1396669" y="1402743"/>
                  </a:lnTo>
                  <a:lnTo>
                    <a:pt x="1395405" y="1399572"/>
                  </a:lnTo>
                  <a:lnTo>
                    <a:pt x="1394457" y="1396401"/>
                  </a:lnTo>
                  <a:lnTo>
                    <a:pt x="1394141" y="1393231"/>
                  </a:lnTo>
                  <a:lnTo>
                    <a:pt x="1393825" y="1389743"/>
                  </a:lnTo>
                  <a:lnTo>
                    <a:pt x="1393825" y="517164"/>
                  </a:lnTo>
                  <a:lnTo>
                    <a:pt x="1394141" y="513676"/>
                  </a:lnTo>
                  <a:lnTo>
                    <a:pt x="1394457" y="510505"/>
                  </a:lnTo>
                  <a:lnTo>
                    <a:pt x="1395405" y="507334"/>
                  </a:lnTo>
                  <a:lnTo>
                    <a:pt x="1396669" y="504164"/>
                  </a:lnTo>
                  <a:lnTo>
                    <a:pt x="1397933" y="501310"/>
                  </a:lnTo>
                  <a:lnTo>
                    <a:pt x="1399513" y="498773"/>
                  </a:lnTo>
                  <a:lnTo>
                    <a:pt x="1401409" y="496237"/>
                  </a:lnTo>
                  <a:lnTo>
                    <a:pt x="1403622" y="493700"/>
                  </a:lnTo>
                  <a:lnTo>
                    <a:pt x="1405834" y="491798"/>
                  </a:lnTo>
                  <a:lnTo>
                    <a:pt x="1408362" y="489895"/>
                  </a:lnTo>
                  <a:lnTo>
                    <a:pt x="1411206" y="488310"/>
                  </a:lnTo>
                  <a:lnTo>
                    <a:pt x="1413734" y="486725"/>
                  </a:lnTo>
                  <a:lnTo>
                    <a:pt x="1416894" y="485773"/>
                  </a:lnTo>
                  <a:lnTo>
                    <a:pt x="1420054" y="484822"/>
                  </a:lnTo>
                  <a:lnTo>
                    <a:pt x="1423214" y="484505"/>
                  </a:lnTo>
                  <a:lnTo>
                    <a:pt x="1426690" y="484188"/>
                  </a:lnTo>
                  <a:close/>
                  <a:moveTo>
                    <a:pt x="183794" y="0"/>
                  </a:moveTo>
                  <a:lnTo>
                    <a:pt x="193952" y="0"/>
                  </a:lnTo>
                  <a:lnTo>
                    <a:pt x="2827060" y="0"/>
                  </a:lnTo>
                  <a:lnTo>
                    <a:pt x="2837218" y="0"/>
                  </a:lnTo>
                  <a:lnTo>
                    <a:pt x="2847059" y="952"/>
                  </a:lnTo>
                  <a:lnTo>
                    <a:pt x="2856582" y="2539"/>
                  </a:lnTo>
                  <a:lnTo>
                    <a:pt x="2866105" y="4443"/>
                  </a:lnTo>
                  <a:lnTo>
                    <a:pt x="2875628" y="6982"/>
                  </a:lnTo>
                  <a:lnTo>
                    <a:pt x="2884516" y="10156"/>
                  </a:lnTo>
                  <a:lnTo>
                    <a:pt x="2893721" y="13964"/>
                  </a:lnTo>
                  <a:lnTo>
                    <a:pt x="2902292" y="17773"/>
                  </a:lnTo>
                  <a:lnTo>
                    <a:pt x="2911180" y="22851"/>
                  </a:lnTo>
                  <a:lnTo>
                    <a:pt x="2919433" y="27611"/>
                  </a:lnTo>
                  <a:lnTo>
                    <a:pt x="2927369" y="33324"/>
                  </a:lnTo>
                  <a:lnTo>
                    <a:pt x="2935623" y="39036"/>
                  </a:lnTo>
                  <a:lnTo>
                    <a:pt x="2942924" y="45384"/>
                  </a:lnTo>
                  <a:lnTo>
                    <a:pt x="2950225" y="52366"/>
                  </a:lnTo>
                  <a:lnTo>
                    <a:pt x="2957525" y="59665"/>
                  </a:lnTo>
                  <a:lnTo>
                    <a:pt x="2964192" y="67282"/>
                  </a:lnTo>
                  <a:lnTo>
                    <a:pt x="2970540" y="74899"/>
                  </a:lnTo>
                  <a:lnTo>
                    <a:pt x="2976571" y="83468"/>
                  </a:lnTo>
                  <a:lnTo>
                    <a:pt x="2982285" y="92037"/>
                  </a:lnTo>
                  <a:lnTo>
                    <a:pt x="2987682" y="101240"/>
                  </a:lnTo>
                  <a:lnTo>
                    <a:pt x="2992761" y="110444"/>
                  </a:lnTo>
                  <a:lnTo>
                    <a:pt x="2997522" y="119965"/>
                  </a:lnTo>
                  <a:lnTo>
                    <a:pt x="3001649" y="130121"/>
                  </a:lnTo>
                  <a:lnTo>
                    <a:pt x="3005458" y="140276"/>
                  </a:lnTo>
                  <a:lnTo>
                    <a:pt x="3008950" y="150749"/>
                  </a:lnTo>
                  <a:lnTo>
                    <a:pt x="3012124" y="161540"/>
                  </a:lnTo>
                  <a:lnTo>
                    <a:pt x="3014663" y="172330"/>
                  </a:lnTo>
                  <a:lnTo>
                    <a:pt x="3016885" y="183438"/>
                  </a:lnTo>
                  <a:lnTo>
                    <a:pt x="3018473" y="194546"/>
                  </a:lnTo>
                  <a:lnTo>
                    <a:pt x="3019742" y="205971"/>
                  </a:lnTo>
                  <a:lnTo>
                    <a:pt x="3020695" y="218031"/>
                  </a:lnTo>
                  <a:lnTo>
                    <a:pt x="3021012" y="229774"/>
                  </a:lnTo>
                  <a:lnTo>
                    <a:pt x="3021012" y="1276768"/>
                  </a:lnTo>
                  <a:lnTo>
                    <a:pt x="3013711" y="1272642"/>
                  </a:lnTo>
                  <a:lnTo>
                    <a:pt x="3006410" y="1268833"/>
                  </a:lnTo>
                  <a:lnTo>
                    <a:pt x="2999109" y="1265342"/>
                  </a:lnTo>
                  <a:lnTo>
                    <a:pt x="2991808" y="1262169"/>
                  </a:lnTo>
                  <a:lnTo>
                    <a:pt x="2983872" y="1258995"/>
                  </a:lnTo>
                  <a:lnTo>
                    <a:pt x="2976254" y="1256139"/>
                  </a:lnTo>
                  <a:lnTo>
                    <a:pt x="2968318" y="1253282"/>
                  </a:lnTo>
                  <a:lnTo>
                    <a:pt x="2960382" y="1251061"/>
                  </a:lnTo>
                  <a:lnTo>
                    <a:pt x="2952129" y="1248839"/>
                  </a:lnTo>
                  <a:lnTo>
                    <a:pt x="2944193" y="1247252"/>
                  </a:lnTo>
                  <a:lnTo>
                    <a:pt x="2935940" y="1245348"/>
                  </a:lnTo>
                  <a:lnTo>
                    <a:pt x="2927369" y="1244079"/>
                  </a:lnTo>
                  <a:lnTo>
                    <a:pt x="2919116" y="1242809"/>
                  </a:lnTo>
                  <a:lnTo>
                    <a:pt x="2910863" y="1242175"/>
                  </a:lnTo>
                  <a:lnTo>
                    <a:pt x="2901975" y="1241540"/>
                  </a:lnTo>
                  <a:lnTo>
                    <a:pt x="2893404" y="1241540"/>
                  </a:lnTo>
                  <a:lnTo>
                    <a:pt x="2646123" y="1213294"/>
                  </a:lnTo>
                  <a:lnTo>
                    <a:pt x="2646123" y="313876"/>
                  </a:lnTo>
                  <a:lnTo>
                    <a:pt x="374889" y="313876"/>
                  </a:lnTo>
                  <a:lnTo>
                    <a:pt x="374889" y="1959424"/>
                  </a:lnTo>
                  <a:lnTo>
                    <a:pt x="1610021" y="1959424"/>
                  </a:lnTo>
                  <a:lnTo>
                    <a:pt x="1923646" y="2273300"/>
                  </a:lnTo>
                  <a:lnTo>
                    <a:pt x="193952" y="2273300"/>
                  </a:lnTo>
                  <a:lnTo>
                    <a:pt x="183794" y="2273300"/>
                  </a:lnTo>
                  <a:lnTo>
                    <a:pt x="173953" y="2272348"/>
                  </a:lnTo>
                  <a:lnTo>
                    <a:pt x="164113" y="2270761"/>
                  </a:lnTo>
                  <a:lnTo>
                    <a:pt x="154908" y="2268857"/>
                  </a:lnTo>
                  <a:lnTo>
                    <a:pt x="145385" y="2266318"/>
                  </a:lnTo>
                  <a:lnTo>
                    <a:pt x="136496" y="2263144"/>
                  </a:lnTo>
                  <a:lnTo>
                    <a:pt x="127291" y="2259336"/>
                  </a:lnTo>
                  <a:lnTo>
                    <a:pt x="118720" y="2255528"/>
                  </a:lnTo>
                  <a:lnTo>
                    <a:pt x="109832" y="2250450"/>
                  </a:lnTo>
                  <a:lnTo>
                    <a:pt x="101579" y="2245689"/>
                  </a:lnTo>
                  <a:lnTo>
                    <a:pt x="93326" y="2240294"/>
                  </a:lnTo>
                  <a:lnTo>
                    <a:pt x="85390" y="2234264"/>
                  </a:lnTo>
                  <a:lnTo>
                    <a:pt x="77771" y="2227917"/>
                  </a:lnTo>
                  <a:lnTo>
                    <a:pt x="70470" y="2220935"/>
                  </a:lnTo>
                  <a:lnTo>
                    <a:pt x="63487" y="2213635"/>
                  </a:lnTo>
                  <a:lnTo>
                    <a:pt x="56821" y="2206018"/>
                  </a:lnTo>
                  <a:lnTo>
                    <a:pt x="50472" y="2198402"/>
                  </a:lnTo>
                  <a:lnTo>
                    <a:pt x="44441" y="2189833"/>
                  </a:lnTo>
                  <a:lnTo>
                    <a:pt x="38727" y="2181264"/>
                  </a:lnTo>
                  <a:lnTo>
                    <a:pt x="33013" y="2172060"/>
                  </a:lnTo>
                  <a:lnTo>
                    <a:pt x="28252" y="2162856"/>
                  </a:lnTo>
                  <a:lnTo>
                    <a:pt x="23490" y="2153335"/>
                  </a:lnTo>
                  <a:lnTo>
                    <a:pt x="19364" y="2143180"/>
                  </a:lnTo>
                  <a:lnTo>
                    <a:pt x="15237" y="2133024"/>
                  </a:lnTo>
                  <a:lnTo>
                    <a:pt x="11745" y="2122551"/>
                  </a:lnTo>
                  <a:lnTo>
                    <a:pt x="8888" y="2112078"/>
                  </a:lnTo>
                  <a:lnTo>
                    <a:pt x="6349" y="2100970"/>
                  </a:lnTo>
                  <a:lnTo>
                    <a:pt x="3809" y="2089862"/>
                  </a:lnTo>
                  <a:lnTo>
                    <a:pt x="2540" y="2078754"/>
                  </a:lnTo>
                  <a:lnTo>
                    <a:pt x="952" y="2067329"/>
                  </a:lnTo>
                  <a:lnTo>
                    <a:pt x="318" y="2055269"/>
                  </a:lnTo>
                  <a:lnTo>
                    <a:pt x="0" y="2043844"/>
                  </a:lnTo>
                  <a:lnTo>
                    <a:pt x="0" y="229774"/>
                  </a:lnTo>
                  <a:lnTo>
                    <a:pt x="318" y="218031"/>
                  </a:lnTo>
                  <a:lnTo>
                    <a:pt x="952" y="205971"/>
                  </a:lnTo>
                  <a:lnTo>
                    <a:pt x="2540" y="194546"/>
                  </a:lnTo>
                  <a:lnTo>
                    <a:pt x="3809" y="183438"/>
                  </a:lnTo>
                  <a:lnTo>
                    <a:pt x="6349" y="172330"/>
                  </a:lnTo>
                  <a:lnTo>
                    <a:pt x="8888" y="161540"/>
                  </a:lnTo>
                  <a:lnTo>
                    <a:pt x="11745" y="150749"/>
                  </a:lnTo>
                  <a:lnTo>
                    <a:pt x="15237" y="140276"/>
                  </a:lnTo>
                  <a:lnTo>
                    <a:pt x="19364" y="130121"/>
                  </a:lnTo>
                  <a:lnTo>
                    <a:pt x="23490" y="119965"/>
                  </a:lnTo>
                  <a:lnTo>
                    <a:pt x="28252" y="110444"/>
                  </a:lnTo>
                  <a:lnTo>
                    <a:pt x="33013" y="101240"/>
                  </a:lnTo>
                  <a:lnTo>
                    <a:pt x="38727" y="92037"/>
                  </a:lnTo>
                  <a:lnTo>
                    <a:pt x="44441" y="83468"/>
                  </a:lnTo>
                  <a:lnTo>
                    <a:pt x="50472" y="74899"/>
                  </a:lnTo>
                  <a:lnTo>
                    <a:pt x="56821" y="67282"/>
                  </a:lnTo>
                  <a:lnTo>
                    <a:pt x="63487" y="59665"/>
                  </a:lnTo>
                  <a:lnTo>
                    <a:pt x="70470" y="52366"/>
                  </a:lnTo>
                  <a:lnTo>
                    <a:pt x="77771" y="45384"/>
                  </a:lnTo>
                  <a:lnTo>
                    <a:pt x="85390" y="39036"/>
                  </a:lnTo>
                  <a:lnTo>
                    <a:pt x="93326" y="33324"/>
                  </a:lnTo>
                  <a:lnTo>
                    <a:pt x="101579" y="27611"/>
                  </a:lnTo>
                  <a:lnTo>
                    <a:pt x="109832" y="22851"/>
                  </a:lnTo>
                  <a:lnTo>
                    <a:pt x="118720" y="17773"/>
                  </a:lnTo>
                  <a:lnTo>
                    <a:pt x="127291" y="13964"/>
                  </a:lnTo>
                  <a:lnTo>
                    <a:pt x="136496" y="10156"/>
                  </a:lnTo>
                  <a:lnTo>
                    <a:pt x="145385" y="6982"/>
                  </a:lnTo>
                  <a:lnTo>
                    <a:pt x="154908" y="4443"/>
                  </a:lnTo>
                  <a:lnTo>
                    <a:pt x="164113" y="2539"/>
                  </a:lnTo>
                  <a:lnTo>
                    <a:pt x="173953" y="952"/>
                  </a:lnTo>
                  <a:lnTo>
                    <a:pt x="18379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ea typeface="Microsoft YaHei" panose="020B0503020204020204" pitchFamily="34" charset="-122"/>
              </a:endParaRPr>
            </a:p>
          </p:txBody>
        </p:sp>
      </p:grpSp>
      <p:grpSp>
        <p:nvGrpSpPr>
          <p:cNvPr id="22" name="组合 21"/>
          <p:cNvGrpSpPr/>
          <p:nvPr/>
        </p:nvGrpSpPr>
        <p:grpSpPr>
          <a:xfrm>
            <a:off x="813915" y="3750646"/>
            <a:ext cx="1481445" cy="1483528"/>
            <a:chOff x="857457" y="3590990"/>
            <a:chExt cx="1481445" cy="1483528"/>
          </a:xfrm>
        </p:grpSpPr>
        <p:sp>
          <p:nvSpPr>
            <p:cNvPr id="23" name="MH_Other_3"/>
            <p:cNvSpPr/>
            <p:nvPr>
              <p:custDataLst>
                <p:tags r:id="rId4"/>
              </p:custDataLst>
            </p:nvPr>
          </p:nvSpPr>
          <p:spPr>
            <a:xfrm>
              <a:off x="857457" y="3590990"/>
              <a:ext cx="1481445" cy="1483528"/>
            </a:xfrm>
            <a:prstGeom prst="teardrop">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Ins="108000" anchor="ctr"/>
            <a:lstStyle/>
            <a:p>
              <a:pPr algn="ctr">
                <a:defRPr/>
              </a:pPr>
              <a:endParaRPr lang="th-TH" sz="3600" dirty="0">
                <a:ea typeface="Microsoft YaHei" panose="020B0503020204020204" pitchFamily="34" charset="-122"/>
              </a:endParaRPr>
            </a:p>
          </p:txBody>
        </p:sp>
        <p:sp>
          <p:nvSpPr>
            <p:cNvPr id="25" name="KSO_Shape"/>
            <p:cNvSpPr/>
            <p:nvPr/>
          </p:nvSpPr>
          <p:spPr bwMode="auto">
            <a:xfrm>
              <a:off x="1110613" y="3883693"/>
              <a:ext cx="925033" cy="925033"/>
            </a:xfrm>
            <a:custGeom>
              <a:avLst/>
              <a:gdLst>
                <a:gd name="T0" fmla="*/ 984018 w 1589088"/>
                <a:gd name="T1" fmla="*/ 589506 h 1589088"/>
                <a:gd name="T2" fmla="*/ 955171 w 1589088"/>
                <a:gd name="T3" fmla="*/ 645802 h 1589088"/>
                <a:gd name="T4" fmla="*/ 898294 w 1589088"/>
                <a:gd name="T5" fmla="*/ 673272 h 1589088"/>
                <a:gd name="T6" fmla="*/ 881422 w 1589088"/>
                <a:gd name="T7" fmla="*/ 964824 h 1589088"/>
                <a:gd name="T8" fmla="*/ 873530 w 1589088"/>
                <a:gd name="T9" fmla="*/ 1040159 h 1589088"/>
                <a:gd name="T10" fmla="*/ 824817 w 1589088"/>
                <a:gd name="T11" fmla="*/ 1084490 h 1589088"/>
                <a:gd name="T12" fmla="*/ 756238 w 1589088"/>
                <a:gd name="T13" fmla="*/ 1088026 h 1589088"/>
                <a:gd name="T14" fmla="*/ 703444 w 1589088"/>
                <a:gd name="T15" fmla="*/ 1048590 h 1589088"/>
                <a:gd name="T16" fmla="*/ 686571 w 1589088"/>
                <a:gd name="T17" fmla="*/ 985493 h 1589088"/>
                <a:gd name="T18" fmla="*/ 486007 w 1589088"/>
                <a:gd name="T19" fmla="*/ 893024 h 1589088"/>
                <a:gd name="T20" fmla="*/ 398106 w 1589088"/>
                <a:gd name="T21" fmla="*/ 820680 h 1589088"/>
                <a:gd name="T22" fmla="*/ 402189 w 1589088"/>
                <a:gd name="T23" fmla="*/ 755134 h 1589088"/>
                <a:gd name="T24" fmla="*/ 446547 w 1589088"/>
                <a:gd name="T25" fmla="*/ 706452 h 1589088"/>
                <a:gd name="T26" fmla="*/ 514037 w 1589088"/>
                <a:gd name="T27" fmla="*/ 696389 h 1589088"/>
                <a:gd name="T28" fmla="*/ 570641 w 1589088"/>
                <a:gd name="T29" fmla="*/ 730385 h 1589088"/>
                <a:gd name="T30" fmla="*/ 593501 w 1589088"/>
                <a:gd name="T31" fmla="*/ 794027 h 1589088"/>
                <a:gd name="T32" fmla="*/ 818558 w 1589088"/>
                <a:gd name="T33" fmla="*/ 648522 h 1589088"/>
                <a:gd name="T34" fmla="*/ 785901 w 1589088"/>
                <a:gd name="T35" fmla="*/ 575091 h 1589088"/>
                <a:gd name="T36" fmla="*/ 808761 w 1589088"/>
                <a:gd name="T37" fmla="*/ 511721 h 1589088"/>
                <a:gd name="T38" fmla="*/ 865365 w 1589088"/>
                <a:gd name="T39" fmla="*/ 477726 h 1589088"/>
                <a:gd name="T40" fmla="*/ 728574 w 1589088"/>
                <a:gd name="T41" fmla="*/ 144010 h 1589088"/>
                <a:gd name="T42" fmla="*/ 531280 w 1589088"/>
                <a:gd name="T43" fmla="*/ 182593 h 1589088"/>
                <a:gd name="T44" fmla="*/ 353281 w 1589088"/>
                <a:gd name="T45" fmla="*/ 288291 h 1589088"/>
                <a:gd name="T46" fmla="*/ 219577 w 1589088"/>
                <a:gd name="T47" fmla="*/ 451592 h 1589088"/>
                <a:gd name="T48" fmla="*/ 152454 w 1589088"/>
                <a:gd name="T49" fmla="*/ 642880 h 1589088"/>
                <a:gd name="T50" fmla="*/ 152454 w 1589088"/>
                <a:gd name="T51" fmla="*/ 843135 h 1589088"/>
                <a:gd name="T52" fmla="*/ 219577 w 1589088"/>
                <a:gd name="T53" fmla="*/ 1034422 h 1589088"/>
                <a:gd name="T54" fmla="*/ 353281 w 1589088"/>
                <a:gd name="T55" fmla="*/ 1197724 h 1589088"/>
                <a:gd name="T56" fmla="*/ 531280 w 1589088"/>
                <a:gd name="T57" fmla="*/ 1303421 h 1589088"/>
                <a:gd name="T58" fmla="*/ 728574 w 1589088"/>
                <a:gd name="T59" fmla="*/ 1341734 h 1589088"/>
                <a:gd name="T60" fmla="*/ 927227 w 1589088"/>
                <a:gd name="T61" fmla="*/ 1312931 h 1589088"/>
                <a:gd name="T62" fmla="*/ 1109302 w 1589088"/>
                <a:gd name="T63" fmla="*/ 1217015 h 1589088"/>
                <a:gd name="T64" fmla="*/ 1251431 w 1589088"/>
                <a:gd name="T65" fmla="*/ 1059964 h 1589088"/>
                <a:gd name="T66" fmla="*/ 1328065 w 1589088"/>
                <a:gd name="T67" fmla="*/ 871393 h 1589088"/>
                <a:gd name="T68" fmla="*/ 1337576 w 1589088"/>
                <a:gd name="T69" fmla="*/ 671410 h 1589088"/>
                <a:gd name="T70" fmla="*/ 1280237 w 1589088"/>
                <a:gd name="T71" fmla="*/ 477677 h 1589088"/>
                <a:gd name="T72" fmla="*/ 1155500 w 1589088"/>
                <a:gd name="T73" fmla="*/ 308670 h 1589088"/>
                <a:gd name="T74" fmla="*/ 981849 w 1589088"/>
                <a:gd name="T75" fmla="*/ 193462 h 1589088"/>
                <a:gd name="T76" fmla="*/ 785915 w 1589088"/>
                <a:gd name="T77" fmla="*/ 145640 h 1589088"/>
                <a:gd name="T78" fmla="*/ 902226 w 1589088"/>
                <a:gd name="T79" fmla="*/ 17390 h 1589088"/>
                <a:gd name="T80" fmla="*/ 1136207 w 1589088"/>
                <a:gd name="T81" fmla="*/ 112491 h 1589088"/>
                <a:gd name="T82" fmla="*/ 1320999 w 1589088"/>
                <a:gd name="T83" fmla="*/ 276063 h 1589088"/>
                <a:gd name="T84" fmla="*/ 1429702 w 1589088"/>
                <a:gd name="T85" fmla="*/ 459201 h 1589088"/>
                <a:gd name="T86" fmla="*/ 1481334 w 1589088"/>
                <a:gd name="T87" fmla="*/ 660270 h 1589088"/>
                <a:gd name="T88" fmla="*/ 1475356 w 1589088"/>
                <a:gd name="T89" fmla="*/ 866502 h 1589088"/>
                <a:gd name="T90" fmla="*/ 1412581 w 1589088"/>
                <a:gd name="T91" fmla="*/ 1064855 h 1589088"/>
                <a:gd name="T92" fmla="*/ 1892771 w 1589088"/>
                <a:gd name="T93" fmla="*/ 1636001 h 1589088"/>
                <a:gd name="T94" fmla="*/ 1896304 w 1589088"/>
                <a:gd name="T95" fmla="*/ 1759632 h 1589088"/>
                <a:gd name="T96" fmla="*/ 1783798 w 1589088"/>
                <a:gd name="T97" fmla="*/ 1885980 h 1589088"/>
                <a:gd name="T98" fmla="*/ 1662866 w 1589088"/>
                <a:gd name="T99" fmla="*/ 1900381 h 1589088"/>
                <a:gd name="T100" fmla="*/ 1104954 w 1589088"/>
                <a:gd name="T101" fmla="*/ 1391458 h 1589088"/>
                <a:gd name="T102" fmla="*/ 909835 w 1589088"/>
                <a:gd name="T103" fmla="*/ 1466451 h 1589088"/>
                <a:gd name="T104" fmla="*/ 704388 w 1589088"/>
                <a:gd name="T105" fmla="*/ 1484656 h 1589088"/>
                <a:gd name="T106" fmla="*/ 501116 w 1589088"/>
                <a:gd name="T107" fmla="*/ 1445528 h 1589088"/>
                <a:gd name="T108" fmla="*/ 313061 w 1589088"/>
                <a:gd name="T109" fmla="*/ 1349069 h 1589088"/>
                <a:gd name="T110" fmla="*/ 143758 w 1589088"/>
                <a:gd name="T111" fmla="*/ 1181965 h 1589088"/>
                <a:gd name="T112" fmla="*/ 30708 w 1589088"/>
                <a:gd name="T113" fmla="*/ 954538 h 1589088"/>
                <a:gd name="T114" fmla="*/ 815 w 1589088"/>
                <a:gd name="T115" fmla="*/ 707277 h 1589088"/>
                <a:gd name="T116" fmla="*/ 54351 w 1589088"/>
                <a:gd name="T117" fmla="*/ 463275 h 1589088"/>
                <a:gd name="T118" fmla="*/ 191315 w 1589088"/>
                <a:gd name="T119" fmla="*/ 245360 h 1589088"/>
                <a:gd name="T120" fmla="*/ 397577 w 1589088"/>
                <a:gd name="T121" fmla="*/ 85319 h 1589088"/>
                <a:gd name="T122" fmla="*/ 636177 w 1589088"/>
                <a:gd name="T123" fmla="*/ 7880 h 15890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589088" h="1589088">
                  <a:moveTo>
                    <a:pt x="916859" y="288925"/>
                  </a:moveTo>
                  <a:lnTo>
                    <a:pt x="954088" y="332030"/>
                  </a:lnTo>
                  <a:lnTo>
                    <a:pt x="816067" y="450682"/>
                  </a:lnTo>
                  <a:lnTo>
                    <a:pt x="817430" y="454085"/>
                  </a:lnTo>
                  <a:lnTo>
                    <a:pt x="818338" y="457488"/>
                  </a:lnTo>
                  <a:lnTo>
                    <a:pt x="819246" y="461118"/>
                  </a:lnTo>
                  <a:lnTo>
                    <a:pt x="820381" y="464748"/>
                  </a:lnTo>
                  <a:lnTo>
                    <a:pt x="820835" y="468378"/>
                  </a:lnTo>
                  <a:lnTo>
                    <a:pt x="821289" y="472008"/>
                  </a:lnTo>
                  <a:lnTo>
                    <a:pt x="821743" y="475865"/>
                  </a:lnTo>
                  <a:lnTo>
                    <a:pt x="821743" y="479722"/>
                  </a:lnTo>
                  <a:lnTo>
                    <a:pt x="821743" y="483805"/>
                  </a:lnTo>
                  <a:lnTo>
                    <a:pt x="821289" y="487662"/>
                  </a:lnTo>
                  <a:lnTo>
                    <a:pt x="820835" y="491746"/>
                  </a:lnTo>
                  <a:lnTo>
                    <a:pt x="820154" y="495602"/>
                  </a:lnTo>
                  <a:lnTo>
                    <a:pt x="819246" y="499459"/>
                  </a:lnTo>
                  <a:lnTo>
                    <a:pt x="818338" y="503089"/>
                  </a:lnTo>
                  <a:lnTo>
                    <a:pt x="816976" y="506946"/>
                  </a:lnTo>
                  <a:lnTo>
                    <a:pt x="815840" y="510349"/>
                  </a:lnTo>
                  <a:lnTo>
                    <a:pt x="814251" y="513979"/>
                  </a:lnTo>
                  <a:lnTo>
                    <a:pt x="812662" y="517382"/>
                  </a:lnTo>
                  <a:lnTo>
                    <a:pt x="810619" y="520785"/>
                  </a:lnTo>
                  <a:lnTo>
                    <a:pt x="808803" y="523961"/>
                  </a:lnTo>
                  <a:lnTo>
                    <a:pt x="806760" y="527137"/>
                  </a:lnTo>
                  <a:lnTo>
                    <a:pt x="804263" y="530313"/>
                  </a:lnTo>
                  <a:lnTo>
                    <a:pt x="801993" y="533036"/>
                  </a:lnTo>
                  <a:lnTo>
                    <a:pt x="799496" y="535985"/>
                  </a:lnTo>
                  <a:lnTo>
                    <a:pt x="796772" y="538707"/>
                  </a:lnTo>
                  <a:lnTo>
                    <a:pt x="794048" y="541203"/>
                  </a:lnTo>
                  <a:lnTo>
                    <a:pt x="791324" y="543698"/>
                  </a:lnTo>
                  <a:lnTo>
                    <a:pt x="788146" y="545967"/>
                  </a:lnTo>
                  <a:lnTo>
                    <a:pt x="785194" y="548009"/>
                  </a:lnTo>
                  <a:lnTo>
                    <a:pt x="781789" y="550051"/>
                  </a:lnTo>
                  <a:lnTo>
                    <a:pt x="778611" y="552093"/>
                  </a:lnTo>
                  <a:lnTo>
                    <a:pt x="775433" y="553908"/>
                  </a:lnTo>
                  <a:lnTo>
                    <a:pt x="771801" y="555496"/>
                  </a:lnTo>
                  <a:lnTo>
                    <a:pt x="768396" y="556857"/>
                  </a:lnTo>
                  <a:lnTo>
                    <a:pt x="764537" y="558218"/>
                  </a:lnTo>
                  <a:lnTo>
                    <a:pt x="760905" y="559352"/>
                  </a:lnTo>
                  <a:lnTo>
                    <a:pt x="757046" y="560260"/>
                  </a:lnTo>
                  <a:lnTo>
                    <a:pt x="753413" y="560940"/>
                  </a:lnTo>
                  <a:lnTo>
                    <a:pt x="749327" y="561621"/>
                  </a:lnTo>
                  <a:lnTo>
                    <a:pt x="745241" y="562075"/>
                  </a:lnTo>
                  <a:lnTo>
                    <a:pt x="692121" y="754005"/>
                  </a:lnTo>
                  <a:lnTo>
                    <a:pt x="697343" y="756728"/>
                  </a:lnTo>
                  <a:lnTo>
                    <a:pt x="702110" y="759904"/>
                  </a:lnTo>
                  <a:lnTo>
                    <a:pt x="706650" y="763080"/>
                  </a:lnTo>
                  <a:lnTo>
                    <a:pt x="710963" y="766937"/>
                  </a:lnTo>
                  <a:lnTo>
                    <a:pt x="715049" y="770794"/>
                  </a:lnTo>
                  <a:lnTo>
                    <a:pt x="718908" y="774877"/>
                  </a:lnTo>
                  <a:lnTo>
                    <a:pt x="722313" y="779188"/>
                  </a:lnTo>
                  <a:lnTo>
                    <a:pt x="725718" y="783952"/>
                  </a:lnTo>
                  <a:lnTo>
                    <a:pt x="728670" y="788943"/>
                  </a:lnTo>
                  <a:lnTo>
                    <a:pt x="731167" y="793934"/>
                  </a:lnTo>
                  <a:lnTo>
                    <a:pt x="733437" y="799379"/>
                  </a:lnTo>
                  <a:lnTo>
                    <a:pt x="735253" y="804824"/>
                  </a:lnTo>
                  <a:lnTo>
                    <a:pt x="736615" y="810496"/>
                  </a:lnTo>
                  <a:lnTo>
                    <a:pt x="737750" y="816167"/>
                  </a:lnTo>
                  <a:lnTo>
                    <a:pt x="738431" y="822066"/>
                  </a:lnTo>
                  <a:lnTo>
                    <a:pt x="738658" y="828191"/>
                  </a:lnTo>
                  <a:lnTo>
                    <a:pt x="738658" y="832729"/>
                  </a:lnTo>
                  <a:lnTo>
                    <a:pt x="738431" y="836812"/>
                  </a:lnTo>
                  <a:lnTo>
                    <a:pt x="737523" y="840896"/>
                  </a:lnTo>
                  <a:lnTo>
                    <a:pt x="736842" y="844980"/>
                  </a:lnTo>
                  <a:lnTo>
                    <a:pt x="735934" y="849063"/>
                  </a:lnTo>
                  <a:lnTo>
                    <a:pt x="734799" y="852920"/>
                  </a:lnTo>
                  <a:lnTo>
                    <a:pt x="733664" y="856777"/>
                  </a:lnTo>
                  <a:lnTo>
                    <a:pt x="732075" y="860407"/>
                  </a:lnTo>
                  <a:lnTo>
                    <a:pt x="730259" y="864263"/>
                  </a:lnTo>
                  <a:lnTo>
                    <a:pt x="728670" y="867666"/>
                  </a:lnTo>
                  <a:lnTo>
                    <a:pt x="726626" y="871296"/>
                  </a:lnTo>
                  <a:lnTo>
                    <a:pt x="724583" y="874699"/>
                  </a:lnTo>
                  <a:lnTo>
                    <a:pt x="722086" y="877876"/>
                  </a:lnTo>
                  <a:lnTo>
                    <a:pt x="719589" y="881052"/>
                  </a:lnTo>
                  <a:lnTo>
                    <a:pt x="717092" y="884228"/>
                  </a:lnTo>
                  <a:lnTo>
                    <a:pt x="714141" y="886950"/>
                  </a:lnTo>
                  <a:lnTo>
                    <a:pt x="711417" y="889673"/>
                  </a:lnTo>
                  <a:lnTo>
                    <a:pt x="708239" y="892395"/>
                  </a:lnTo>
                  <a:lnTo>
                    <a:pt x="705288" y="894891"/>
                  </a:lnTo>
                  <a:lnTo>
                    <a:pt x="702110" y="896933"/>
                  </a:lnTo>
                  <a:lnTo>
                    <a:pt x="698705" y="899428"/>
                  </a:lnTo>
                  <a:lnTo>
                    <a:pt x="695299" y="901243"/>
                  </a:lnTo>
                  <a:lnTo>
                    <a:pt x="691440" y="903058"/>
                  </a:lnTo>
                  <a:lnTo>
                    <a:pt x="688035" y="904646"/>
                  </a:lnTo>
                  <a:lnTo>
                    <a:pt x="684176" y="906234"/>
                  </a:lnTo>
                  <a:lnTo>
                    <a:pt x="680317" y="907595"/>
                  </a:lnTo>
                  <a:lnTo>
                    <a:pt x="676231" y="908730"/>
                  </a:lnTo>
                  <a:lnTo>
                    <a:pt x="672372" y="909637"/>
                  </a:lnTo>
                  <a:lnTo>
                    <a:pt x="668286" y="910318"/>
                  </a:lnTo>
                  <a:lnTo>
                    <a:pt x="664199" y="910771"/>
                  </a:lnTo>
                  <a:lnTo>
                    <a:pt x="659886" y="911225"/>
                  </a:lnTo>
                  <a:lnTo>
                    <a:pt x="655573" y="911225"/>
                  </a:lnTo>
                  <a:lnTo>
                    <a:pt x="651260" y="911225"/>
                  </a:lnTo>
                  <a:lnTo>
                    <a:pt x="646947" y="910771"/>
                  </a:lnTo>
                  <a:lnTo>
                    <a:pt x="643088" y="910318"/>
                  </a:lnTo>
                  <a:lnTo>
                    <a:pt x="638775" y="909637"/>
                  </a:lnTo>
                  <a:lnTo>
                    <a:pt x="634915" y="908730"/>
                  </a:lnTo>
                  <a:lnTo>
                    <a:pt x="630829" y="907595"/>
                  </a:lnTo>
                  <a:lnTo>
                    <a:pt x="627197" y="906234"/>
                  </a:lnTo>
                  <a:lnTo>
                    <a:pt x="623338" y="904646"/>
                  </a:lnTo>
                  <a:lnTo>
                    <a:pt x="619706" y="903058"/>
                  </a:lnTo>
                  <a:lnTo>
                    <a:pt x="616074" y="901243"/>
                  </a:lnTo>
                  <a:lnTo>
                    <a:pt x="612669" y="899428"/>
                  </a:lnTo>
                  <a:lnTo>
                    <a:pt x="609037" y="896933"/>
                  </a:lnTo>
                  <a:lnTo>
                    <a:pt x="605858" y="894891"/>
                  </a:lnTo>
                  <a:lnTo>
                    <a:pt x="602680" y="892395"/>
                  </a:lnTo>
                  <a:lnTo>
                    <a:pt x="599729" y="889673"/>
                  </a:lnTo>
                  <a:lnTo>
                    <a:pt x="596778" y="886950"/>
                  </a:lnTo>
                  <a:lnTo>
                    <a:pt x="594054" y="884228"/>
                  </a:lnTo>
                  <a:lnTo>
                    <a:pt x="591557" y="881052"/>
                  </a:lnTo>
                  <a:lnTo>
                    <a:pt x="588833" y="877876"/>
                  </a:lnTo>
                  <a:lnTo>
                    <a:pt x="586790" y="874699"/>
                  </a:lnTo>
                  <a:lnTo>
                    <a:pt x="584520" y="871296"/>
                  </a:lnTo>
                  <a:lnTo>
                    <a:pt x="582704" y="867666"/>
                  </a:lnTo>
                  <a:lnTo>
                    <a:pt x="580661" y="864263"/>
                  </a:lnTo>
                  <a:lnTo>
                    <a:pt x="579072" y="860407"/>
                  </a:lnTo>
                  <a:lnTo>
                    <a:pt x="577710" y="856777"/>
                  </a:lnTo>
                  <a:lnTo>
                    <a:pt x="576348" y="852920"/>
                  </a:lnTo>
                  <a:lnTo>
                    <a:pt x="575212" y="849063"/>
                  </a:lnTo>
                  <a:lnTo>
                    <a:pt x="574077" y="844980"/>
                  </a:lnTo>
                  <a:lnTo>
                    <a:pt x="573396" y="840896"/>
                  </a:lnTo>
                  <a:lnTo>
                    <a:pt x="572942" y="836812"/>
                  </a:lnTo>
                  <a:lnTo>
                    <a:pt x="572488" y="832729"/>
                  </a:lnTo>
                  <a:lnTo>
                    <a:pt x="572488" y="828191"/>
                  </a:lnTo>
                  <a:lnTo>
                    <a:pt x="572488" y="825242"/>
                  </a:lnTo>
                  <a:lnTo>
                    <a:pt x="572715" y="822066"/>
                  </a:lnTo>
                  <a:lnTo>
                    <a:pt x="573623" y="815940"/>
                  </a:lnTo>
                  <a:lnTo>
                    <a:pt x="574986" y="810042"/>
                  </a:lnTo>
                  <a:lnTo>
                    <a:pt x="576575" y="804370"/>
                  </a:lnTo>
                  <a:lnTo>
                    <a:pt x="454445" y="733134"/>
                  </a:lnTo>
                  <a:lnTo>
                    <a:pt x="449904" y="736083"/>
                  </a:lnTo>
                  <a:lnTo>
                    <a:pt x="444910" y="738352"/>
                  </a:lnTo>
                  <a:lnTo>
                    <a:pt x="439689" y="740166"/>
                  </a:lnTo>
                  <a:lnTo>
                    <a:pt x="434468" y="741981"/>
                  </a:lnTo>
                  <a:lnTo>
                    <a:pt x="429020" y="743569"/>
                  </a:lnTo>
                  <a:lnTo>
                    <a:pt x="423571" y="744477"/>
                  </a:lnTo>
                  <a:lnTo>
                    <a:pt x="417669" y="745158"/>
                  </a:lnTo>
                  <a:lnTo>
                    <a:pt x="412221" y="745384"/>
                  </a:lnTo>
                  <a:lnTo>
                    <a:pt x="408589" y="745158"/>
                  </a:lnTo>
                  <a:lnTo>
                    <a:pt x="405411" y="744931"/>
                  </a:lnTo>
                  <a:lnTo>
                    <a:pt x="398828" y="744023"/>
                  </a:lnTo>
                  <a:lnTo>
                    <a:pt x="305755" y="898294"/>
                  </a:lnTo>
                  <a:lnTo>
                    <a:pt x="257175" y="869255"/>
                  </a:lnTo>
                  <a:lnTo>
                    <a:pt x="349113" y="716118"/>
                  </a:lnTo>
                  <a:lnTo>
                    <a:pt x="347070" y="713396"/>
                  </a:lnTo>
                  <a:lnTo>
                    <a:pt x="344573" y="710220"/>
                  </a:lnTo>
                  <a:lnTo>
                    <a:pt x="342757" y="707497"/>
                  </a:lnTo>
                  <a:lnTo>
                    <a:pt x="340714" y="704321"/>
                  </a:lnTo>
                  <a:lnTo>
                    <a:pt x="339125" y="701145"/>
                  </a:lnTo>
                  <a:lnTo>
                    <a:pt x="337536" y="697969"/>
                  </a:lnTo>
                  <a:lnTo>
                    <a:pt x="335720" y="694793"/>
                  </a:lnTo>
                  <a:lnTo>
                    <a:pt x="334358" y="691390"/>
                  </a:lnTo>
                  <a:lnTo>
                    <a:pt x="333223" y="687987"/>
                  </a:lnTo>
                  <a:lnTo>
                    <a:pt x="332087" y="684584"/>
                  </a:lnTo>
                  <a:lnTo>
                    <a:pt x="331179" y="680954"/>
                  </a:lnTo>
                  <a:lnTo>
                    <a:pt x="330498" y="677324"/>
                  </a:lnTo>
                  <a:lnTo>
                    <a:pt x="329590" y="673467"/>
                  </a:lnTo>
                  <a:lnTo>
                    <a:pt x="329136" y="670064"/>
                  </a:lnTo>
                  <a:lnTo>
                    <a:pt x="328909" y="665981"/>
                  </a:lnTo>
                  <a:lnTo>
                    <a:pt x="328909" y="662351"/>
                  </a:lnTo>
                  <a:lnTo>
                    <a:pt x="328909" y="658040"/>
                  </a:lnTo>
                  <a:lnTo>
                    <a:pt x="329363" y="653730"/>
                  </a:lnTo>
                  <a:lnTo>
                    <a:pt x="330044" y="649646"/>
                  </a:lnTo>
                  <a:lnTo>
                    <a:pt x="330725" y="645335"/>
                  </a:lnTo>
                  <a:lnTo>
                    <a:pt x="331633" y="641479"/>
                  </a:lnTo>
                  <a:lnTo>
                    <a:pt x="332768" y="637395"/>
                  </a:lnTo>
                  <a:lnTo>
                    <a:pt x="333904" y="633765"/>
                  </a:lnTo>
                  <a:lnTo>
                    <a:pt x="335493" y="629908"/>
                  </a:lnTo>
                  <a:lnTo>
                    <a:pt x="337082" y="626279"/>
                  </a:lnTo>
                  <a:lnTo>
                    <a:pt x="339125" y="622649"/>
                  </a:lnTo>
                  <a:lnTo>
                    <a:pt x="340941" y="619246"/>
                  </a:lnTo>
                  <a:lnTo>
                    <a:pt x="342984" y="615843"/>
                  </a:lnTo>
                  <a:lnTo>
                    <a:pt x="345481" y="612666"/>
                  </a:lnTo>
                  <a:lnTo>
                    <a:pt x="347978" y="609263"/>
                  </a:lnTo>
                  <a:lnTo>
                    <a:pt x="350475" y="606314"/>
                  </a:lnTo>
                  <a:lnTo>
                    <a:pt x="353426" y="603592"/>
                  </a:lnTo>
                  <a:lnTo>
                    <a:pt x="356150" y="600642"/>
                  </a:lnTo>
                  <a:lnTo>
                    <a:pt x="359101" y="598147"/>
                  </a:lnTo>
                  <a:lnTo>
                    <a:pt x="362279" y="595878"/>
                  </a:lnTo>
                  <a:lnTo>
                    <a:pt x="365458" y="593383"/>
                  </a:lnTo>
                  <a:lnTo>
                    <a:pt x="369090" y="591341"/>
                  </a:lnTo>
                  <a:lnTo>
                    <a:pt x="372495" y="589299"/>
                  </a:lnTo>
                  <a:lnTo>
                    <a:pt x="376127" y="587484"/>
                  </a:lnTo>
                  <a:lnTo>
                    <a:pt x="379759" y="585669"/>
                  </a:lnTo>
                  <a:lnTo>
                    <a:pt x="383618" y="584308"/>
                  </a:lnTo>
                  <a:lnTo>
                    <a:pt x="387250" y="582947"/>
                  </a:lnTo>
                  <a:lnTo>
                    <a:pt x="391336" y="581812"/>
                  </a:lnTo>
                  <a:lnTo>
                    <a:pt x="395196" y="580905"/>
                  </a:lnTo>
                  <a:lnTo>
                    <a:pt x="399509" y="580224"/>
                  </a:lnTo>
                  <a:lnTo>
                    <a:pt x="403368" y="579544"/>
                  </a:lnTo>
                  <a:lnTo>
                    <a:pt x="407681" y="579317"/>
                  </a:lnTo>
                  <a:lnTo>
                    <a:pt x="412221" y="579090"/>
                  </a:lnTo>
                  <a:lnTo>
                    <a:pt x="416307" y="579317"/>
                  </a:lnTo>
                  <a:lnTo>
                    <a:pt x="420620" y="579544"/>
                  </a:lnTo>
                  <a:lnTo>
                    <a:pt x="424707" y="580224"/>
                  </a:lnTo>
                  <a:lnTo>
                    <a:pt x="428793" y="580905"/>
                  </a:lnTo>
                  <a:lnTo>
                    <a:pt x="432652" y="581812"/>
                  </a:lnTo>
                  <a:lnTo>
                    <a:pt x="436738" y="582947"/>
                  </a:lnTo>
                  <a:lnTo>
                    <a:pt x="440597" y="584308"/>
                  </a:lnTo>
                  <a:lnTo>
                    <a:pt x="444456" y="585669"/>
                  </a:lnTo>
                  <a:lnTo>
                    <a:pt x="447861" y="587484"/>
                  </a:lnTo>
                  <a:lnTo>
                    <a:pt x="451720" y="589299"/>
                  </a:lnTo>
                  <a:lnTo>
                    <a:pt x="454899" y="591341"/>
                  </a:lnTo>
                  <a:lnTo>
                    <a:pt x="458531" y="593383"/>
                  </a:lnTo>
                  <a:lnTo>
                    <a:pt x="461709" y="595878"/>
                  </a:lnTo>
                  <a:lnTo>
                    <a:pt x="464887" y="598147"/>
                  </a:lnTo>
                  <a:lnTo>
                    <a:pt x="467838" y="600642"/>
                  </a:lnTo>
                  <a:lnTo>
                    <a:pt x="470562" y="603592"/>
                  </a:lnTo>
                  <a:lnTo>
                    <a:pt x="473513" y="606314"/>
                  </a:lnTo>
                  <a:lnTo>
                    <a:pt x="476010" y="609263"/>
                  </a:lnTo>
                  <a:lnTo>
                    <a:pt x="478734" y="612666"/>
                  </a:lnTo>
                  <a:lnTo>
                    <a:pt x="481004" y="615843"/>
                  </a:lnTo>
                  <a:lnTo>
                    <a:pt x="483047" y="619246"/>
                  </a:lnTo>
                  <a:lnTo>
                    <a:pt x="484864" y="622649"/>
                  </a:lnTo>
                  <a:lnTo>
                    <a:pt x="486907" y="626279"/>
                  </a:lnTo>
                  <a:lnTo>
                    <a:pt x="488496" y="629908"/>
                  </a:lnTo>
                  <a:lnTo>
                    <a:pt x="490085" y="633765"/>
                  </a:lnTo>
                  <a:lnTo>
                    <a:pt x="491220" y="637395"/>
                  </a:lnTo>
                  <a:lnTo>
                    <a:pt x="492355" y="641479"/>
                  </a:lnTo>
                  <a:lnTo>
                    <a:pt x="493490" y="645335"/>
                  </a:lnTo>
                  <a:lnTo>
                    <a:pt x="494171" y="649646"/>
                  </a:lnTo>
                  <a:lnTo>
                    <a:pt x="494625" y="653730"/>
                  </a:lnTo>
                  <a:lnTo>
                    <a:pt x="495079" y="658040"/>
                  </a:lnTo>
                  <a:lnTo>
                    <a:pt x="495079" y="662351"/>
                  </a:lnTo>
                  <a:lnTo>
                    <a:pt x="495079" y="665527"/>
                  </a:lnTo>
                  <a:lnTo>
                    <a:pt x="494852" y="669157"/>
                  </a:lnTo>
                  <a:lnTo>
                    <a:pt x="494398" y="672333"/>
                  </a:lnTo>
                  <a:lnTo>
                    <a:pt x="493944" y="675509"/>
                  </a:lnTo>
                  <a:lnTo>
                    <a:pt x="492355" y="682088"/>
                  </a:lnTo>
                  <a:lnTo>
                    <a:pt x="490539" y="688214"/>
                  </a:lnTo>
                  <a:lnTo>
                    <a:pt x="610853" y="758543"/>
                  </a:lnTo>
                  <a:lnTo>
                    <a:pt x="616528" y="755140"/>
                  </a:lnTo>
                  <a:lnTo>
                    <a:pt x="622430" y="752417"/>
                  </a:lnTo>
                  <a:lnTo>
                    <a:pt x="628559" y="749922"/>
                  </a:lnTo>
                  <a:lnTo>
                    <a:pt x="634915" y="748107"/>
                  </a:lnTo>
                  <a:lnTo>
                    <a:pt x="690305" y="547101"/>
                  </a:lnTo>
                  <a:lnTo>
                    <a:pt x="686673" y="544152"/>
                  </a:lnTo>
                  <a:lnTo>
                    <a:pt x="682814" y="540976"/>
                  </a:lnTo>
                  <a:lnTo>
                    <a:pt x="679409" y="537800"/>
                  </a:lnTo>
                  <a:lnTo>
                    <a:pt x="676004" y="533943"/>
                  </a:lnTo>
                  <a:lnTo>
                    <a:pt x="673053" y="530540"/>
                  </a:lnTo>
                  <a:lnTo>
                    <a:pt x="670102" y="526456"/>
                  </a:lnTo>
                  <a:lnTo>
                    <a:pt x="667605" y="522373"/>
                  </a:lnTo>
                  <a:lnTo>
                    <a:pt x="665107" y="518062"/>
                  </a:lnTo>
                  <a:lnTo>
                    <a:pt x="662837" y="513979"/>
                  </a:lnTo>
                  <a:lnTo>
                    <a:pt x="661021" y="509214"/>
                  </a:lnTo>
                  <a:lnTo>
                    <a:pt x="659432" y="504450"/>
                  </a:lnTo>
                  <a:lnTo>
                    <a:pt x="658070" y="499913"/>
                  </a:lnTo>
                  <a:lnTo>
                    <a:pt x="657162" y="494922"/>
                  </a:lnTo>
                  <a:lnTo>
                    <a:pt x="656027" y="489931"/>
                  </a:lnTo>
                  <a:lnTo>
                    <a:pt x="655573" y="484940"/>
                  </a:lnTo>
                  <a:lnTo>
                    <a:pt x="655573" y="479722"/>
                  </a:lnTo>
                  <a:lnTo>
                    <a:pt x="655573" y="475411"/>
                  </a:lnTo>
                  <a:lnTo>
                    <a:pt x="655800" y="471327"/>
                  </a:lnTo>
                  <a:lnTo>
                    <a:pt x="656708" y="467017"/>
                  </a:lnTo>
                  <a:lnTo>
                    <a:pt x="657389" y="463160"/>
                  </a:lnTo>
                  <a:lnTo>
                    <a:pt x="658297" y="458850"/>
                  </a:lnTo>
                  <a:lnTo>
                    <a:pt x="659432" y="455220"/>
                  </a:lnTo>
                  <a:lnTo>
                    <a:pt x="660567" y="451136"/>
                  </a:lnTo>
                  <a:lnTo>
                    <a:pt x="661929" y="447506"/>
                  </a:lnTo>
                  <a:lnTo>
                    <a:pt x="663745" y="443649"/>
                  </a:lnTo>
                  <a:lnTo>
                    <a:pt x="665561" y="440246"/>
                  </a:lnTo>
                  <a:lnTo>
                    <a:pt x="667605" y="436617"/>
                  </a:lnTo>
                  <a:lnTo>
                    <a:pt x="669648" y="433440"/>
                  </a:lnTo>
                  <a:lnTo>
                    <a:pt x="672145" y="430037"/>
                  </a:lnTo>
                  <a:lnTo>
                    <a:pt x="674642" y="426861"/>
                  </a:lnTo>
                  <a:lnTo>
                    <a:pt x="677139" y="423912"/>
                  </a:lnTo>
                  <a:lnTo>
                    <a:pt x="679863" y="420963"/>
                  </a:lnTo>
                  <a:lnTo>
                    <a:pt x="682814" y="418240"/>
                  </a:lnTo>
                  <a:lnTo>
                    <a:pt x="685765" y="415518"/>
                  </a:lnTo>
                  <a:lnTo>
                    <a:pt x="688943" y="413249"/>
                  </a:lnTo>
                  <a:lnTo>
                    <a:pt x="692121" y="410980"/>
                  </a:lnTo>
                  <a:lnTo>
                    <a:pt x="695526" y="408712"/>
                  </a:lnTo>
                  <a:lnTo>
                    <a:pt x="698932" y="406670"/>
                  </a:lnTo>
                  <a:lnTo>
                    <a:pt x="702791" y="404855"/>
                  </a:lnTo>
                  <a:lnTo>
                    <a:pt x="706196" y="403267"/>
                  </a:lnTo>
                  <a:lnTo>
                    <a:pt x="710055" y="401679"/>
                  </a:lnTo>
                  <a:lnTo>
                    <a:pt x="713914" y="400318"/>
                  </a:lnTo>
                  <a:lnTo>
                    <a:pt x="718000" y="399410"/>
                  </a:lnTo>
                  <a:lnTo>
                    <a:pt x="721859" y="398503"/>
                  </a:lnTo>
                  <a:lnTo>
                    <a:pt x="725945" y="397595"/>
                  </a:lnTo>
                  <a:lnTo>
                    <a:pt x="730032" y="397141"/>
                  </a:lnTo>
                  <a:lnTo>
                    <a:pt x="734345" y="396915"/>
                  </a:lnTo>
                  <a:lnTo>
                    <a:pt x="738658" y="396688"/>
                  </a:lnTo>
                  <a:lnTo>
                    <a:pt x="744106" y="396915"/>
                  </a:lnTo>
                  <a:lnTo>
                    <a:pt x="749554" y="397595"/>
                  </a:lnTo>
                  <a:lnTo>
                    <a:pt x="754775" y="398276"/>
                  </a:lnTo>
                  <a:lnTo>
                    <a:pt x="759770" y="399637"/>
                  </a:lnTo>
                  <a:lnTo>
                    <a:pt x="764764" y="400998"/>
                  </a:lnTo>
                  <a:lnTo>
                    <a:pt x="769758" y="403040"/>
                  </a:lnTo>
                  <a:lnTo>
                    <a:pt x="774298" y="405082"/>
                  </a:lnTo>
                  <a:lnTo>
                    <a:pt x="778838" y="407577"/>
                  </a:lnTo>
                  <a:lnTo>
                    <a:pt x="916859" y="288925"/>
                  </a:lnTo>
                  <a:close/>
                  <a:moveTo>
                    <a:pt x="607752" y="120128"/>
                  </a:moveTo>
                  <a:lnTo>
                    <a:pt x="595738" y="120581"/>
                  </a:lnTo>
                  <a:lnTo>
                    <a:pt x="583950" y="121488"/>
                  </a:lnTo>
                  <a:lnTo>
                    <a:pt x="571936" y="122621"/>
                  </a:lnTo>
                  <a:lnTo>
                    <a:pt x="559921" y="123755"/>
                  </a:lnTo>
                  <a:lnTo>
                    <a:pt x="548133" y="125341"/>
                  </a:lnTo>
                  <a:lnTo>
                    <a:pt x="536119" y="127154"/>
                  </a:lnTo>
                  <a:lnTo>
                    <a:pt x="524331" y="129421"/>
                  </a:lnTo>
                  <a:lnTo>
                    <a:pt x="512543" y="131688"/>
                  </a:lnTo>
                  <a:lnTo>
                    <a:pt x="500755" y="134407"/>
                  </a:lnTo>
                  <a:lnTo>
                    <a:pt x="489194" y="137581"/>
                  </a:lnTo>
                  <a:lnTo>
                    <a:pt x="477406" y="140754"/>
                  </a:lnTo>
                  <a:lnTo>
                    <a:pt x="466072" y="144380"/>
                  </a:lnTo>
                  <a:lnTo>
                    <a:pt x="454511" y="148234"/>
                  </a:lnTo>
                  <a:lnTo>
                    <a:pt x="443176" y="152313"/>
                  </a:lnTo>
                  <a:lnTo>
                    <a:pt x="431615" y="156620"/>
                  </a:lnTo>
                  <a:lnTo>
                    <a:pt x="420508" y="161380"/>
                  </a:lnTo>
                  <a:lnTo>
                    <a:pt x="409400" y="166593"/>
                  </a:lnTo>
                  <a:lnTo>
                    <a:pt x="398519" y="171579"/>
                  </a:lnTo>
                  <a:lnTo>
                    <a:pt x="387411" y="177246"/>
                  </a:lnTo>
                  <a:lnTo>
                    <a:pt x="376530" y="183139"/>
                  </a:lnTo>
                  <a:lnTo>
                    <a:pt x="365876" y="189485"/>
                  </a:lnTo>
                  <a:lnTo>
                    <a:pt x="355221" y="195831"/>
                  </a:lnTo>
                  <a:lnTo>
                    <a:pt x="344794" y="202631"/>
                  </a:lnTo>
                  <a:lnTo>
                    <a:pt x="334593" y="209431"/>
                  </a:lnTo>
                  <a:lnTo>
                    <a:pt x="324392" y="216684"/>
                  </a:lnTo>
                  <a:lnTo>
                    <a:pt x="314191" y="224163"/>
                  </a:lnTo>
                  <a:lnTo>
                    <a:pt x="304443" y="232323"/>
                  </a:lnTo>
                  <a:lnTo>
                    <a:pt x="294695" y="240483"/>
                  </a:lnTo>
                  <a:lnTo>
                    <a:pt x="284948" y="248869"/>
                  </a:lnTo>
                  <a:lnTo>
                    <a:pt x="275654" y="257482"/>
                  </a:lnTo>
                  <a:lnTo>
                    <a:pt x="266359" y="266548"/>
                  </a:lnTo>
                  <a:lnTo>
                    <a:pt x="257518" y="275614"/>
                  </a:lnTo>
                  <a:lnTo>
                    <a:pt x="248678" y="285134"/>
                  </a:lnTo>
                  <a:lnTo>
                    <a:pt x="240290" y="294654"/>
                  </a:lnTo>
                  <a:lnTo>
                    <a:pt x="232129" y="304400"/>
                  </a:lnTo>
                  <a:lnTo>
                    <a:pt x="224195" y="314373"/>
                  </a:lnTo>
                  <a:lnTo>
                    <a:pt x="216714" y="324346"/>
                  </a:lnTo>
                  <a:lnTo>
                    <a:pt x="209460" y="334545"/>
                  </a:lnTo>
                  <a:lnTo>
                    <a:pt x="202433" y="344971"/>
                  </a:lnTo>
                  <a:lnTo>
                    <a:pt x="195632" y="355397"/>
                  </a:lnTo>
                  <a:lnTo>
                    <a:pt x="189058" y="366050"/>
                  </a:lnTo>
                  <a:lnTo>
                    <a:pt x="183164" y="376703"/>
                  </a:lnTo>
                  <a:lnTo>
                    <a:pt x="177271" y="387583"/>
                  </a:lnTo>
                  <a:lnTo>
                    <a:pt x="171603" y="398462"/>
                  </a:lnTo>
                  <a:lnTo>
                    <a:pt x="166390" y="409342"/>
                  </a:lnTo>
                  <a:lnTo>
                    <a:pt x="161402" y="420448"/>
                  </a:lnTo>
                  <a:lnTo>
                    <a:pt x="156642" y="431554"/>
                  </a:lnTo>
                  <a:lnTo>
                    <a:pt x="152108" y="443114"/>
                  </a:lnTo>
                  <a:lnTo>
                    <a:pt x="148028" y="454673"/>
                  </a:lnTo>
                  <a:lnTo>
                    <a:pt x="144174" y="466006"/>
                  </a:lnTo>
                  <a:lnTo>
                    <a:pt x="140774" y="477565"/>
                  </a:lnTo>
                  <a:lnTo>
                    <a:pt x="137373" y="489125"/>
                  </a:lnTo>
                  <a:lnTo>
                    <a:pt x="134426" y="500911"/>
                  </a:lnTo>
                  <a:lnTo>
                    <a:pt x="131706" y="512470"/>
                  </a:lnTo>
                  <a:lnTo>
                    <a:pt x="129213" y="524256"/>
                  </a:lnTo>
                  <a:lnTo>
                    <a:pt x="127172" y="536269"/>
                  </a:lnTo>
                  <a:lnTo>
                    <a:pt x="125359" y="548055"/>
                  </a:lnTo>
                  <a:lnTo>
                    <a:pt x="123772" y="560068"/>
                  </a:lnTo>
                  <a:lnTo>
                    <a:pt x="122185" y="571854"/>
                  </a:lnTo>
                  <a:lnTo>
                    <a:pt x="121278" y="583867"/>
                  </a:lnTo>
                  <a:lnTo>
                    <a:pt x="120598" y="595880"/>
                  </a:lnTo>
                  <a:lnTo>
                    <a:pt x="120145" y="607666"/>
                  </a:lnTo>
                  <a:lnTo>
                    <a:pt x="120145" y="619905"/>
                  </a:lnTo>
                  <a:lnTo>
                    <a:pt x="120145" y="631918"/>
                  </a:lnTo>
                  <a:lnTo>
                    <a:pt x="120598" y="643704"/>
                  </a:lnTo>
                  <a:lnTo>
                    <a:pt x="121278" y="655717"/>
                  </a:lnTo>
                  <a:lnTo>
                    <a:pt x="122185" y="667503"/>
                  </a:lnTo>
                  <a:lnTo>
                    <a:pt x="123772" y="679516"/>
                  </a:lnTo>
                  <a:lnTo>
                    <a:pt x="125359" y="691529"/>
                  </a:lnTo>
                  <a:lnTo>
                    <a:pt x="127172" y="703315"/>
                  </a:lnTo>
                  <a:lnTo>
                    <a:pt x="129213" y="715328"/>
                  </a:lnTo>
                  <a:lnTo>
                    <a:pt x="131706" y="726887"/>
                  </a:lnTo>
                  <a:lnTo>
                    <a:pt x="134426" y="738673"/>
                  </a:lnTo>
                  <a:lnTo>
                    <a:pt x="137373" y="750460"/>
                  </a:lnTo>
                  <a:lnTo>
                    <a:pt x="140774" y="762019"/>
                  </a:lnTo>
                  <a:lnTo>
                    <a:pt x="144174" y="773579"/>
                  </a:lnTo>
                  <a:lnTo>
                    <a:pt x="148028" y="784911"/>
                  </a:lnTo>
                  <a:lnTo>
                    <a:pt x="152108" y="796471"/>
                  </a:lnTo>
                  <a:lnTo>
                    <a:pt x="156642" y="807804"/>
                  </a:lnTo>
                  <a:lnTo>
                    <a:pt x="161402" y="819136"/>
                  </a:lnTo>
                  <a:lnTo>
                    <a:pt x="166390" y="830016"/>
                  </a:lnTo>
                  <a:lnTo>
                    <a:pt x="171603" y="841122"/>
                  </a:lnTo>
                  <a:lnTo>
                    <a:pt x="177271" y="852002"/>
                  </a:lnTo>
                  <a:lnTo>
                    <a:pt x="183164" y="862881"/>
                  </a:lnTo>
                  <a:lnTo>
                    <a:pt x="189058" y="873534"/>
                  </a:lnTo>
                  <a:lnTo>
                    <a:pt x="195632" y="884187"/>
                  </a:lnTo>
                  <a:lnTo>
                    <a:pt x="202433" y="894613"/>
                  </a:lnTo>
                  <a:lnTo>
                    <a:pt x="209460" y="904813"/>
                  </a:lnTo>
                  <a:lnTo>
                    <a:pt x="216714" y="915239"/>
                  </a:lnTo>
                  <a:lnTo>
                    <a:pt x="224195" y="925212"/>
                  </a:lnTo>
                  <a:lnTo>
                    <a:pt x="232129" y="934958"/>
                  </a:lnTo>
                  <a:lnTo>
                    <a:pt x="240290" y="944931"/>
                  </a:lnTo>
                  <a:lnTo>
                    <a:pt x="248678" y="954450"/>
                  </a:lnTo>
                  <a:lnTo>
                    <a:pt x="257518" y="963743"/>
                  </a:lnTo>
                  <a:lnTo>
                    <a:pt x="266359" y="973036"/>
                  </a:lnTo>
                  <a:lnTo>
                    <a:pt x="275654" y="982102"/>
                  </a:lnTo>
                  <a:lnTo>
                    <a:pt x="284948" y="990715"/>
                  </a:lnTo>
                  <a:lnTo>
                    <a:pt x="294695" y="999102"/>
                  </a:lnTo>
                  <a:lnTo>
                    <a:pt x="304443" y="1007261"/>
                  </a:lnTo>
                  <a:lnTo>
                    <a:pt x="314191" y="1015194"/>
                  </a:lnTo>
                  <a:lnTo>
                    <a:pt x="324392" y="1022674"/>
                  </a:lnTo>
                  <a:lnTo>
                    <a:pt x="334593" y="1029927"/>
                  </a:lnTo>
                  <a:lnTo>
                    <a:pt x="344794" y="1036953"/>
                  </a:lnTo>
                  <a:lnTo>
                    <a:pt x="355221" y="1043753"/>
                  </a:lnTo>
                  <a:lnTo>
                    <a:pt x="365876" y="1050099"/>
                  </a:lnTo>
                  <a:lnTo>
                    <a:pt x="376530" y="1056446"/>
                  </a:lnTo>
                  <a:lnTo>
                    <a:pt x="387411" y="1062339"/>
                  </a:lnTo>
                  <a:lnTo>
                    <a:pt x="398292" y="1067779"/>
                  </a:lnTo>
                  <a:lnTo>
                    <a:pt x="409400" y="1072992"/>
                  </a:lnTo>
                  <a:lnTo>
                    <a:pt x="420508" y="1078205"/>
                  </a:lnTo>
                  <a:lnTo>
                    <a:pt x="431615" y="1082738"/>
                  </a:lnTo>
                  <a:lnTo>
                    <a:pt x="443176" y="1087271"/>
                  </a:lnTo>
                  <a:lnTo>
                    <a:pt x="454511" y="1091351"/>
                  </a:lnTo>
                  <a:lnTo>
                    <a:pt x="466072" y="1095204"/>
                  </a:lnTo>
                  <a:lnTo>
                    <a:pt x="477406" y="1098830"/>
                  </a:lnTo>
                  <a:lnTo>
                    <a:pt x="489194" y="1102004"/>
                  </a:lnTo>
                  <a:lnTo>
                    <a:pt x="500755" y="1104950"/>
                  </a:lnTo>
                  <a:lnTo>
                    <a:pt x="512543" y="1107897"/>
                  </a:lnTo>
                  <a:lnTo>
                    <a:pt x="524331" y="1110163"/>
                  </a:lnTo>
                  <a:lnTo>
                    <a:pt x="536119" y="1112203"/>
                  </a:lnTo>
                  <a:lnTo>
                    <a:pt x="548133" y="1114243"/>
                  </a:lnTo>
                  <a:lnTo>
                    <a:pt x="559921" y="1115830"/>
                  </a:lnTo>
                  <a:lnTo>
                    <a:pt x="571936" y="1116963"/>
                  </a:lnTo>
                  <a:lnTo>
                    <a:pt x="583950" y="1118096"/>
                  </a:lnTo>
                  <a:lnTo>
                    <a:pt x="595738" y="1118776"/>
                  </a:lnTo>
                  <a:lnTo>
                    <a:pt x="607752" y="1119230"/>
                  </a:lnTo>
                  <a:lnTo>
                    <a:pt x="619540" y="1119230"/>
                  </a:lnTo>
                  <a:lnTo>
                    <a:pt x="631782" y="1119230"/>
                  </a:lnTo>
                  <a:lnTo>
                    <a:pt x="643796" y="1118776"/>
                  </a:lnTo>
                  <a:lnTo>
                    <a:pt x="655584" y="1118096"/>
                  </a:lnTo>
                  <a:lnTo>
                    <a:pt x="667598" y="1116963"/>
                  </a:lnTo>
                  <a:lnTo>
                    <a:pt x="679613" y="1115830"/>
                  </a:lnTo>
                  <a:lnTo>
                    <a:pt x="691401" y="1114243"/>
                  </a:lnTo>
                  <a:lnTo>
                    <a:pt x="703415" y="1112203"/>
                  </a:lnTo>
                  <a:lnTo>
                    <a:pt x="715203" y="1110163"/>
                  </a:lnTo>
                  <a:lnTo>
                    <a:pt x="726991" y="1107897"/>
                  </a:lnTo>
                  <a:lnTo>
                    <a:pt x="738779" y="1104950"/>
                  </a:lnTo>
                  <a:lnTo>
                    <a:pt x="750340" y="1102004"/>
                  </a:lnTo>
                  <a:lnTo>
                    <a:pt x="762128" y="1098830"/>
                  </a:lnTo>
                  <a:lnTo>
                    <a:pt x="773462" y="1095204"/>
                  </a:lnTo>
                  <a:lnTo>
                    <a:pt x="785023" y="1091351"/>
                  </a:lnTo>
                  <a:lnTo>
                    <a:pt x="796358" y="1087271"/>
                  </a:lnTo>
                  <a:lnTo>
                    <a:pt x="807692" y="1082738"/>
                  </a:lnTo>
                  <a:lnTo>
                    <a:pt x="819026" y="1078205"/>
                  </a:lnTo>
                  <a:lnTo>
                    <a:pt x="830134" y="1072992"/>
                  </a:lnTo>
                  <a:lnTo>
                    <a:pt x="841015" y="1067779"/>
                  </a:lnTo>
                  <a:lnTo>
                    <a:pt x="852123" y="1062339"/>
                  </a:lnTo>
                  <a:lnTo>
                    <a:pt x="862777" y="1056446"/>
                  </a:lnTo>
                  <a:lnTo>
                    <a:pt x="873658" y="1050099"/>
                  </a:lnTo>
                  <a:lnTo>
                    <a:pt x="884086" y="1043753"/>
                  </a:lnTo>
                  <a:lnTo>
                    <a:pt x="894740" y="1036953"/>
                  </a:lnTo>
                  <a:lnTo>
                    <a:pt x="904941" y="1029927"/>
                  </a:lnTo>
                  <a:lnTo>
                    <a:pt x="915142" y="1022674"/>
                  </a:lnTo>
                  <a:lnTo>
                    <a:pt x="925343" y="1015194"/>
                  </a:lnTo>
                  <a:lnTo>
                    <a:pt x="935091" y="1007261"/>
                  </a:lnTo>
                  <a:lnTo>
                    <a:pt x="944839" y="999102"/>
                  </a:lnTo>
                  <a:lnTo>
                    <a:pt x="954586" y="990715"/>
                  </a:lnTo>
                  <a:lnTo>
                    <a:pt x="963880" y="982102"/>
                  </a:lnTo>
                  <a:lnTo>
                    <a:pt x="972948" y="973036"/>
                  </a:lnTo>
                  <a:lnTo>
                    <a:pt x="982016" y="963743"/>
                  </a:lnTo>
                  <a:lnTo>
                    <a:pt x="990856" y="954450"/>
                  </a:lnTo>
                  <a:lnTo>
                    <a:pt x="999244" y="944931"/>
                  </a:lnTo>
                  <a:lnTo>
                    <a:pt x="1007405" y="934958"/>
                  </a:lnTo>
                  <a:lnTo>
                    <a:pt x="1015339" y="925212"/>
                  </a:lnTo>
                  <a:lnTo>
                    <a:pt x="1022820" y="915239"/>
                  </a:lnTo>
                  <a:lnTo>
                    <a:pt x="1030074" y="904813"/>
                  </a:lnTo>
                  <a:lnTo>
                    <a:pt x="1037101" y="894613"/>
                  </a:lnTo>
                  <a:lnTo>
                    <a:pt x="1043902" y="884187"/>
                  </a:lnTo>
                  <a:lnTo>
                    <a:pt x="1050249" y="873534"/>
                  </a:lnTo>
                  <a:lnTo>
                    <a:pt x="1056370" y="862881"/>
                  </a:lnTo>
                  <a:lnTo>
                    <a:pt x="1062263" y="852002"/>
                  </a:lnTo>
                  <a:lnTo>
                    <a:pt x="1067931" y="841122"/>
                  </a:lnTo>
                  <a:lnTo>
                    <a:pt x="1073144" y="830016"/>
                  </a:lnTo>
                  <a:lnTo>
                    <a:pt x="1078132" y="819136"/>
                  </a:lnTo>
                  <a:lnTo>
                    <a:pt x="1082892" y="807804"/>
                  </a:lnTo>
                  <a:lnTo>
                    <a:pt x="1087426" y="796471"/>
                  </a:lnTo>
                  <a:lnTo>
                    <a:pt x="1091280" y="784911"/>
                  </a:lnTo>
                  <a:lnTo>
                    <a:pt x="1095360" y="773579"/>
                  </a:lnTo>
                  <a:lnTo>
                    <a:pt x="1098760" y="762019"/>
                  </a:lnTo>
                  <a:lnTo>
                    <a:pt x="1102161" y="750460"/>
                  </a:lnTo>
                  <a:lnTo>
                    <a:pt x="1105108" y="738673"/>
                  </a:lnTo>
                  <a:lnTo>
                    <a:pt x="1107828" y="726887"/>
                  </a:lnTo>
                  <a:lnTo>
                    <a:pt x="1110321" y="715328"/>
                  </a:lnTo>
                  <a:lnTo>
                    <a:pt x="1112362" y="703315"/>
                  </a:lnTo>
                  <a:lnTo>
                    <a:pt x="1114175" y="691529"/>
                  </a:lnTo>
                  <a:lnTo>
                    <a:pt x="1115762" y="679516"/>
                  </a:lnTo>
                  <a:lnTo>
                    <a:pt x="1117122" y="667503"/>
                  </a:lnTo>
                  <a:lnTo>
                    <a:pt x="1118256" y="655717"/>
                  </a:lnTo>
                  <a:lnTo>
                    <a:pt x="1118936" y="643704"/>
                  </a:lnTo>
                  <a:lnTo>
                    <a:pt x="1119389" y="631918"/>
                  </a:lnTo>
                  <a:lnTo>
                    <a:pt x="1119389" y="619905"/>
                  </a:lnTo>
                  <a:lnTo>
                    <a:pt x="1119389" y="607666"/>
                  </a:lnTo>
                  <a:lnTo>
                    <a:pt x="1118936" y="595880"/>
                  </a:lnTo>
                  <a:lnTo>
                    <a:pt x="1118256" y="583867"/>
                  </a:lnTo>
                  <a:lnTo>
                    <a:pt x="1117122" y="571854"/>
                  </a:lnTo>
                  <a:lnTo>
                    <a:pt x="1115762" y="560068"/>
                  </a:lnTo>
                  <a:lnTo>
                    <a:pt x="1114175" y="548055"/>
                  </a:lnTo>
                  <a:lnTo>
                    <a:pt x="1112362" y="536269"/>
                  </a:lnTo>
                  <a:lnTo>
                    <a:pt x="1110321" y="524256"/>
                  </a:lnTo>
                  <a:lnTo>
                    <a:pt x="1107828" y="512470"/>
                  </a:lnTo>
                  <a:lnTo>
                    <a:pt x="1105108" y="500911"/>
                  </a:lnTo>
                  <a:lnTo>
                    <a:pt x="1102161" y="489125"/>
                  </a:lnTo>
                  <a:lnTo>
                    <a:pt x="1098760" y="477565"/>
                  </a:lnTo>
                  <a:lnTo>
                    <a:pt x="1095360" y="466006"/>
                  </a:lnTo>
                  <a:lnTo>
                    <a:pt x="1091280" y="454673"/>
                  </a:lnTo>
                  <a:lnTo>
                    <a:pt x="1087426" y="443114"/>
                  </a:lnTo>
                  <a:lnTo>
                    <a:pt x="1082892" y="431554"/>
                  </a:lnTo>
                  <a:lnTo>
                    <a:pt x="1078132" y="420448"/>
                  </a:lnTo>
                  <a:lnTo>
                    <a:pt x="1073144" y="409342"/>
                  </a:lnTo>
                  <a:lnTo>
                    <a:pt x="1067931" y="398462"/>
                  </a:lnTo>
                  <a:lnTo>
                    <a:pt x="1062263" y="387583"/>
                  </a:lnTo>
                  <a:lnTo>
                    <a:pt x="1056370" y="376703"/>
                  </a:lnTo>
                  <a:lnTo>
                    <a:pt x="1050249" y="366050"/>
                  </a:lnTo>
                  <a:lnTo>
                    <a:pt x="1043902" y="355397"/>
                  </a:lnTo>
                  <a:lnTo>
                    <a:pt x="1037101" y="344971"/>
                  </a:lnTo>
                  <a:lnTo>
                    <a:pt x="1030074" y="334545"/>
                  </a:lnTo>
                  <a:lnTo>
                    <a:pt x="1022820" y="324346"/>
                  </a:lnTo>
                  <a:lnTo>
                    <a:pt x="1015339" y="314373"/>
                  </a:lnTo>
                  <a:lnTo>
                    <a:pt x="1007405" y="304400"/>
                  </a:lnTo>
                  <a:lnTo>
                    <a:pt x="999244" y="294654"/>
                  </a:lnTo>
                  <a:lnTo>
                    <a:pt x="990856" y="285134"/>
                  </a:lnTo>
                  <a:lnTo>
                    <a:pt x="982016" y="275614"/>
                  </a:lnTo>
                  <a:lnTo>
                    <a:pt x="972948" y="266548"/>
                  </a:lnTo>
                  <a:lnTo>
                    <a:pt x="963880" y="257482"/>
                  </a:lnTo>
                  <a:lnTo>
                    <a:pt x="954586" y="248869"/>
                  </a:lnTo>
                  <a:lnTo>
                    <a:pt x="944839" y="240483"/>
                  </a:lnTo>
                  <a:lnTo>
                    <a:pt x="935091" y="232323"/>
                  </a:lnTo>
                  <a:lnTo>
                    <a:pt x="925343" y="224163"/>
                  </a:lnTo>
                  <a:lnTo>
                    <a:pt x="915142" y="216684"/>
                  </a:lnTo>
                  <a:lnTo>
                    <a:pt x="904941" y="209431"/>
                  </a:lnTo>
                  <a:lnTo>
                    <a:pt x="894740" y="202631"/>
                  </a:lnTo>
                  <a:lnTo>
                    <a:pt x="884086" y="195831"/>
                  </a:lnTo>
                  <a:lnTo>
                    <a:pt x="873658" y="189485"/>
                  </a:lnTo>
                  <a:lnTo>
                    <a:pt x="862777" y="183139"/>
                  </a:lnTo>
                  <a:lnTo>
                    <a:pt x="852123" y="177246"/>
                  </a:lnTo>
                  <a:lnTo>
                    <a:pt x="841015" y="171579"/>
                  </a:lnTo>
                  <a:lnTo>
                    <a:pt x="830134" y="166593"/>
                  </a:lnTo>
                  <a:lnTo>
                    <a:pt x="819026" y="161380"/>
                  </a:lnTo>
                  <a:lnTo>
                    <a:pt x="807692" y="156620"/>
                  </a:lnTo>
                  <a:lnTo>
                    <a:pt x="796358" y="152313"/>
                  </a:lnTo>
                  <a:lnTo>
                    <a:pt x="785023" y="148234"/>
                  </a:lnTo>
                  <a:lnTo>
                    <a:pt x="773462" y="144380"/>
                  </a:lnTo>
                  <a:lnTo>
                    <a:pt x="762128" y="140754"/>
                  </a:lnTo>
                  <a:lnTo>
                    <a:pt x="750340" y="137581"/>
                  </a:lnTo>
                  <a:lnTo>
                    <a:pt x="738779" y="134407"/>
                  </a:lnTo>
                  <a:lnTo>
                    <a:pt x="726991" y="131688"/>
                  </a:lnTo>
                  <a:lnTo>
                    <a:pt x="715203" y="129421"/>
                  </a:lnTo>
                  <a:lnTo>
                    <a:pt x="703415" y="127154"/>
                  </a:lnTo>
                  <a:lnTo>
                    <a:pt x="691401" y="125341"/>
                  </a:lnTo>
                  <a:lnTo>
                    <a:pt x="679613" y="123755"/>
                  </a:lnTo>
                  <a:lnTo>
                    <a:pt x="667598" y="122621"/>
                  </a:lnTo>
                  <a:lnTo>
                    <a:pt x="655584" y="121488"/>
                  </a:lnTo>
                  <a:lnTo>
                    <a:pt x="643796" y="120581"/>
                  </a:lnTo>
                  <a:lnTo>
                    <a:pt x="631782" y="120128"/>
                  </a:lnTo>
                  <a:lnTo>
                    <a:pt x="619540" y="120128"/>
                  </a:lnTo>
                  <a:lnTo>
                    <a:pt x="607752" y="120128"/>
                  </a:lnTo>
                  <a:close/>
                  <a:moveTo>
                    <a:pt x="619540" y="0"/>
                  </a:moveTo>
                  <a:lnTo>
                    <a:pt x="634502" y="227"/>
                  </a:lnTo>
                  <a:lnTo>
                    <a:pt x="649690" y="907"/>
                  </a:lnTo>
                  <a:lnTo>
                    <a:pt x="664198" y="1587"/>
                  </a:lnTo>
                  <a:lnTo>
                    <a:pt x="678933" y="3173"/>
                  </a:lnTo>
                  <a:lnTo>
                    <a:pt x="694121" y="4533"/>
                  </a:lnTo>
                  <a:lnTo>
                    <a:pt x="708629" y="6573"/>
                  </a:lnTo>
                  <a:lnTo>
                    <a:pt x="723364" y="8840"/>
                  </a:lnTo>
                  <a:lnTo>
                    <a:pt x="738098" y="11560"/>
                  </a:lnTo>
                  <a:lnTo>
                    <a:pt x="752607" y="14506"/>
                  </a:lnTo>
                  <a:lnTo>
                    <a:pt x="767115" y="17906"/>
                  </a:lnTo>
                  <a:lnTo>
                    <a:pt x="781623" y="21533"/>
                  </a:lnTo>
                  <a:lnTo>
                    <a:pt x="796131" y="25839"/>
                  </a:lnTo>
                  <a:lnTo>
                    <a:pt x="810412" y="30146"/>
                  </a:lnTo>
                  <a:lnTo>
                    <a:pt x="824694" y="34905"/>
                  </a:lnTo>
                  <a:lnTo>
                    <a:pt x="838975" y="40118"/>
                  </a:lnTo>
                  <a:lnTo>
                    <a:pt x="853030" y="45558"/>
                  </a:lnTo>
                  <a:lnTo>
                    <a:pt x="866858" y="51451"/>
                  </a:lnTo>
                  <a:lnTo>
                    <a:pt x="880686" y="57571"/>
                  </a:lnTo>
                  <a:lnTo>
                    <a:pt x="894514" y="64144"/>
                  </a:lnTo>
                  <a:lnTo>
                    <a:pt x="907888" y="71170"/>
                  </a:lnTo>
                  <a:lnTo>
                    <a:pt x="921263" y="78423"/>
                  </a:lnTo>
                  <a:lnTo>
                    <a:pt x="934638" y="85903"/>
                  </a:lnTo>
                  <a:lnTo>
                    <a:pt x="947786" y="93836"/>
                  </a:lnTo>
                  <a:lnTo>
                    <a:pt x="960934" y="102222"/>
                  </a:lnTo>
                  <a:lnTo>
                    <a:pt x="973401" y="110835"/>
                  </a:lnTo>
                  <a:lnTo>
                    <a:pt x="986096" y="119901"/>
                  </a:lnTo>
                  <a:lnTo>
                    <a:pt x="998791" y="129421"/>
                  </a:lnTo>
                  <a:lnTo>
                    <a:pt x="1010805" y="139167"/>
                  </a:lnTo>
                  <a:lnTo>
                    <a:pt x="1023046" y="149140"/>
                  </a:lnTo>
                  <a:lnTo>
                    <a:pt x="1034607" y="159793"/>
                  </a:lnTo>
                  <a:lnTo>
                    <a:pt x="1046395" y="170446"/>
                  </a:lnTo>
                  <a:lnTo>
                    <a:pt x="1057956" y="181779"/>
                  </a:lnTo>
                  <a:lnTo>
                    <a:pt x="1067251" y="191072"/>
                  </a:lnTo>
                  <a:lnTo>
                    <a:pt x="1076318" y="200591"/>
                  </a:lnTo>
                  <a:lnTo>
                    <a:pt x="1084932" y="210564"/>
                  </a:lnTo>
                  <a:lnTo>
                    <a:pt x="1093546" y="220310"/>
                  </a:lnTo>
                  <a:lnTo>
                    <a:pt x="1101934" y="230283"/>
                  </a:lnTo>
                  <a:lnTo>
                    <a:pt x="1110095" y="240709"/>
                  </a:lnTo>
                  <a:lnTo>
                    <a:pt x="1117802" y="250909"/>
                  </a:lnTo>
                  <a:lnTo>
                    <a:pt x="1125510" y="261108"/>
                  </a:lnTo>
                  <a:lnTo>
                    <a:pt x="1132764" y="271988"/>
                  </a:lnTo>
                  <a:lnTo>
                    <a:pt x="1139791" y="282414"/>
                  </a:lnTo>
                  <a:lnTo>
                    <a:pt x="1146592" y="293294"/>
                  </a:lnTo>
                  <a:lnTo>
                    <a:pt x="1153166" y="304173"/>
                  </a:lnTo>
                  <a:lnTo>
                    <a:pt x="1159513" y="315279"/>
                  </a:lnTo>
                  <a:lnTo>
                    <a:pt x="1165634" y="326159"/>
                  </a:lnTo>
                  <a:lnTo>
                    <a:pt x="1171527" y="337492"/>
                  </a:lnTo>
                  <a:lnTo>
                    <a:pt x="1177195" y="348598"/>
                  </a:lnTo>
                  <a:lnTo>
                    <a:pt x="1182408" y="360157"/>
                  </a:lnTo>
                  <a:lnTo>
                    <a:pt x="1187622" y="371490"/>
                  </a:lnTo>
                  <a:lnTo>
                    <a:pt x="1192610" y="383050"/>
                  </a:lnTo>
                  <a:lnTo>
                    <a:pt x="1197143" y="394609"/>
                  </a:lnTo>
                  <a:lnTo>
                    <a:pt x="1201677" y="406395"/>
                  </a:lnTo>
                  <a:lnTo>
                    <a:pt x="1205984" y="418181"/>
                  </a:lnTo>
                  <a:lnTo>
                    <a:pt x="1209611" y="429741"/>
                  </a:lnTo>
                  <a:lnTo>
                    <a:pt x="1213465" y="441754"/>
                  </a:lnTo>
                  <a:lnTo>
                    <a:pt x="1216865" y="453540"/>
                  </a:lnTo>
                  <a:lnTo>
                    <a:pt x="1219812" y="465552"/>
                  </a:lnTo>
                  <a:lnTo>
                    <a:pt x="1222986" y="477792"/>
                  </a:lnTo>
                  <a:lnTo>
                    <a:pt x="1225706" y="489578"/>
                  </a:lnTo>
                  <a:lnTo>
                    <a:pt x="1228200" y="501818"/>
                  </a:lnTo>
                  <a:lnTo>
                    <a:pt x="1230240" y="514057"/>
                  </a:lnTo>
                  <a:lnTo>
                    <a:pt x="1232280" y="526070"/>
                  </a:lnTo>
                  <a:lnTo>
                    <a:pt x="1233867" y="538536"/>
                  </a:lnTo>
                  <a:lnTo>
                    <a:pt x="1235680" y="550775"/>
                  </a:lnTo>
                  <a:lnTo>
                    <a:pt x="1236814" y="563015"/>
                  </a:lnTo>
                  <a:lnTo>
                    <a:pt x="1237720" y="575254"/>
                  </a:lnTo>
                  <a:lnTo>
                    <a:pt x="1238401" y="587720"/>
                  </a:lnTo>
                  <a:lnTo>
                    <a:pt x="1239081" y="599733"/>
                  </a:lnTo>
                  <a:lnTo>
                    <a:pt x="1239307" y="612199"/>
                  </a:lnTo>
                  <a:lnTo>
                    <a:pt x="1239307" y="624665"/>
                  </a:lnTo>
                  <a:lnTo>
                    <a:pt x="1239081" y="636678"/>
                  </a:lnTo>
                  <a:lnTo>
                    <a:pt x="1238627" y="649144"/>
                  </a:lnTo>
                  <a:lnTo>
                    <a:pt x="1237947" y="661610"/>
                  </a:lnTo>
                  <a:lnTo>
                    <a:pt x="1237040" y="673623"/>
                  </a:lnTo>
                  <a:lnTo>
                    <a:pt x="1235907" y="686089"/>
                  </a:lnTo>
                  <a:lnTo>
                    <a:pt x="1234320" y="698102"/>
                  </a:lnTo>
                  <a:lnTo>
                    <a:pt x="1232507" y="710341"/>
                  </a:lnTo>
                  <a:lnTo>
                    <a:pt x="1230693" y="722807"/>
                  </a:lnTo>
                  <a:lnTo>
                    <a:pt x="1228653" y="734820"/>
                  </a:lnTo>
                  <a:lnTo>
                    <a:pt x="1226159" y="746833"/>
                  </a:lnTo>
                  <a:lnTo>
                    <a:pt x="1223439" y="759073"/>
                  </a:lnTo>
                  <a:lnTo>
                    <a:pt x="1220719" y="771085"/>
                  </a:lnTo>
                  <a:lnTo>
                    <a:pt x="1217545" y="783098"/>
                  </a:lnTo>
                  <a:lnTo>
                    <a:pt x="1214145" y="795111"/>
                  </a:lnTo>
                  <a:lnTo>
                    <a:pt x="1210518" y="806897"/>
                  </a:lnTo>
                  <a:lnTo>
                    <a:pt x="1206664" y="818683"/>
                  </a:lnTo>
                  <a:lnTo>
                    <a:pt x="1202357" y="830469"/>
                  </a:lnTo>
                  <a:lnTo>
                    <a:pt x="1198277" y="842255"/>
                  </a:lnTo>
                  <a:lnTo>
                    <a:pt x="1193516" y="853588"/>
                  </a:lnTo>
                  <a:lnTo>
                    <a:pt x="1188529" y="865374"/>
                  </a:lnTo>
                  <a:lnTo>
                    <a:pt x="1183769" y="876934"/>
                  </a:lnTo>
                  <a:lnTo>
                    <a:pt x="1178328" y="888267"/>
                  </a:lnTo>
                  <a:lnTo>
                    <a:pt x="1172661" y="899599"/>
                  </a:lnTo>
                  <a:lnTo>
                    <a:pt x="1166767" y="910706"/>
                  </a:lnTo>
                  <a:lnTo>
                    <a:pt x="1160646" y="921812"/>
                  </a:lnTo>
                  <a:lnTo>
                    <a:pt x="1534229" y="1295115"/>
                  </a:lnTo>
                  <a:lnTo>
                    <a:pt x="1540350" y="1301461"/>
                  </a:lnTo>
                  <a:lnTo>
                    <a:pt x="1545790" y="1308034"/>
                  </a:lnTo>
                  <a:lnTo>
                    <a:pt x="1551231" y="1314607"/>
                  </a:lnTo>
                  <a:lnTo>
                    <a:pt x="1556445" y="1321407"/>
                  </a:lnTo>
                  <a:lnTo>
                    <a:pt x="1560752" y="1328433"/>
                  </a:lnTo>
                  <a:lnTo>
                    <a:pt x="1565286" y="1335460"/>
                  </a:lnTo>
                  <a:lnTo>
                    <a:pt x="1569366" y="1342713"/>
                  </a:lnTo>
                  <a:lnTo>
                    <a:pt x="1572766" y="1349966"/>
                  </a:lnTo>
                  <a:lnTo>
                    <a:pt x="1576167" y="1357219"/>
                  </a:lnTo>
                  <a:lnTo>
                    <a:pt x="1578887" y="1364698"/>
                  </a:lnTo>
                  <a:lnTo>
                    <a:pt x="1581381" y="1372178"/>
                  </a:lnTo>
                  <a:lnTo>
                    <a:pt x="1583648" y="1379658"/>
                  </a:lnTo>
                  <a:lnTo>
                    <a:pt x="1585461" y="1387137"/>
                  </a:lnTo>
                  <a:lnTo>
                    <a:pt x="1586821" y="1394617"/>
                  </a:lnTo>
                  <a:lnTo>
                    <a:pt x="1587955" y="1402323"/>
                  </a:lnTo>
                  <a:lnTo>
                    <a:pt x="1588635" y="1409803"/>
                  </a:lnTo>
                  <a:lnTo>
                    <a:pt x="1589088" y="1417283"/>
                  </a:lnTo>
                  <a:lnTo>
                    <a:pt x="1589088" y="1424762"/>
                  </a:lnTo>
                  <a:lnTo>
                    <a:pt x="1588861" y="1432242"/>
                  </a:lnTo>
                  <a:lnTo>
                    <a:pt x="1588181" y="1439495"/>
                  </a:lnTo>
                  <a:lnTo>
                    <a:pt x="1587274" y="1446748"/>
                  </a:lnTo>
                  <a:lnTo>
                    <a:pt x="1585914" y="1454001"/>
                  </a:lnTo>
                  <a:lnTo>
                    <a:pt x="1584101" y="1461027"/>
                  </a:lnTo>
                  <a:lnTo>
                    <a:pt x="1581834" y="1467827"/>
                  </a:lnTo>
                  <a:lnTo>
                    <a:pt x="1579340" y="1474627"/>
                  </a:lnTo>
                  <a:lnTo>
                    <a:pt x="1576620" y="1481200"/>
                  </a:lnTo>
                  <a:lnTo>
                    <a:pt x="1573220" y="1487773"/>
                  </a:lnTo>
                  <a:lnTo>
                    <a:pt x="1569593" y="1494119"/>
                  </a:lnTo>
                  <a:lnTo>
                    <a:pt x="1565512" y="1500239"/>
                  </a:lnTo>
                  <a:lnTo>
                    <a:pt x="1561432" y="1506132"/>
                  </a:lnTo>
                  <a:lnTo>
                    <a:pt x="1556445" y="1511572"/>
                  </a:lnTo>
                  <a:lnTo>
                    <a:pt x="1551231" y="1517011"/>
                  </a:lnTo>
                  <a:lnTo>
                    <a:pt x="1517228" y="1551237"/>
                  </a:lnTo>
                  <a:lnTo>
                    <a:pt x="1511787" y="1556223"/>
                  </a:lnTo>
                  <a:lnTo>
                    <a:pt x="1506120" y="1561209"/>
                  </a:lnTo>
                  <a:lnTo>
                    <a:pt x="1500226" y="1565516"/>
                  </a:lnTo>
                  <a:lnTo>
                    <a:pt x="1494106" y="1569369"/>
                  </a:lnTo>
                  <a:lnTo>
                    <a:pt x="1487985" y="1573222"/>
                  </a:lnTo>
                  <a:lnTo>
                    <a:pt x="1481411" y="1576395"/>
                  </a:lnTo>
                  <a:lnTo>
                    <a:pt x="1474837" y="1579342"/>
                  </a:lnTo>
                  <a:lnTo>
                    <a:pt x="1468036" y="1581835"/>
                  </a:lnTo>
                  <a:lnTo>
                    <a:pt x="1461009" y="1583875"/>
                  </a:lnTo>
                  <a:lnTo>
                    <a:pt x="1453982" y="1585688"/>
                  </a:lnTo>
                  <a:lnTo>
                    <a:pt x="1446728" y="1587275"/>
                  </a:lnTo>
                  <a:lnTo>
                    <a:pt x="1439474" y="1588182"/>
                  </a:lnTo>
                  <a:lnTo>
                    <a:pt x="1432219" y="1588862"/>
                  </a:lnTo>
                  <a:lnTo>
                    <a:pt x="1424739" y="1589088"/>
                  </a:lnTo>
                  <a:lnTo>
                    <a:pt x="1417258" y="1589088"/>
                  </a:lnTo>
                  <a:lnTo>
                    <a:pt x="1409777" y="1588862"/>
                  </a:lnTo>
                  <a:lnTo>
                    <a:pt x="1402296" y="1587955"/>
                  </a:lnTo>
                  <a:lnTo>
                    <a:pt x="1394589" y="1587048"/>
                  </a:lnTo>
                  <a:lnTo>
                    <a:pt x="1387108" y="1585235"/>
                  </a:lnTo>
                  <a:lnTo>
                    <a:pt x="1379628" y="1583422"/>
                  </a:lnTo>
                  <a:lnTo>
                    <a:pt x="1372147" y="1581382"/>
                  </a:lnTo>
                  <a:lnTo>
                    <a:pt x="1364666" y="1578662"/>
                  </a:lnTo>
                  <a:lnTo>
                    <a:pt x="1357186" y="1575942"/>
                  </a:lnTo>
                  <a:lnTo>
                    <a:pt x="1349931" y="1572769"/>
                  </a:lnTo>
                  <a:lnTo>
                    <a:pt x="1342677" y="1569142"/>
                  </a:lnTo>
                  <a:lnTo>
                    <a:pt x="1335423" y="1565289"/>
                  </a:lnTo>
                  <a:lnTo>
                    <a:pt x="1328396" y="1560756"/>
                  </a:lnTo>
                  <a:lnTo>
                    <a:pt x="1321369" y="1556223"/>
                  </a:lnTo>
                  <a:lnTo>
                    <a:pt x="1314568" y="1551237"/>
                  </a:lnTo>
                  <a:lnTo>
                    <a:pt x="1307994" y="1545797"/>
                  </a:lnTo>
                  <a:lnTo>
                    <a:pt x="1301420" y="1540130"/>
                  </a:lnTo>
                  <a:lnTo>
                    <a:pt x="1295299" y="1534011"/>
                  </a:lnTo>
                  <a:lnTo>
                    <a:pt x="921716" y="1160708"/>
                  </a:lnTo>
                  <a:lnTo>
                    <a:pt x="910835" y="1166827"/>
                  </a:lnTo>
                  <a:lnTo>
                    <a:pt x="899501" y="1172720"/>
                  </a:lnTo>
                  <a:lnTo>
                    <a:pt x="888166" y="1178160"/>
                  </a:lnTo>
                  <a:lnTo>
                    <a:pt x="876832" y="1183600"/>
                  </a:lnTo>
                  <a:lnTo>
                    <a:pt x="865498" y="1188586"/>
                  </a:lnTo>
                  <a:lnTo>
                    <a:pt x="853710" y="1193346"/>
                  </a:lnTo>
                  <a:lnTo>
                    <a:pt x="842375" y="1198106"/>
                  </a:lnTo>
                  <a:lnTo>
                    <a:pt x="830588" y="1202412"/>
                  </a:lnTo>
                  <a:lnTo>
                    <a:pt x="818573" y="1206492"/>
                  </a:lnTo>
                  <a:lnTo>
                    <a:pt x="807012" y="1210572"/>
                  </a:lnTo>
                  <a:lnTo>
                    <a:pt x="794997" y="1213972"/>
                  </a:lnTo>
                  <a:lnTo>
                    <a:pt x="783210" y="1217598"/>
                  </a:lnTo>
                  <a:lnTo>
                    <a:pt x="771195" y="1220545"/>
                  </a:lnTo>
                  <a:lnTo>
                    <a:pt x="758954" y="1223265"/>
                  </a:lnTo>
                  <a:lnTo>
                    <a:pt x="746939" y="1226211"/>
                  </a:lnTo>
                  <a:lnTo>
                    <a:pt x="734698" y="1228478"/>
                  </a:lnTo>
                  <a:lnTo>
                    <a:pt x="722457" y="1230518"/>
                  </a:lnTo>
                  <a:lnTo>
                    <a:pt x="710442" y="1232784"/>
                  </a:lnTo>
                  <a:lnTo>
                    <a:pt x="698201" y="1234371"/>
                  </a:lnTo>
                  <a:lnTo>
                    <a:pt x="685960" y="1235731"/>
                  </a:lnTo>
                  <a:lnTo>
                    <a:pt x="673719" y="1236864"/>
                  </a:lnTo>
                  <a:lnTo>
                    <a:pt x="661478" y="1237771"/>
                  </a:lnTo>
                  <a:lnTo>
                    <a:pt x="649010" y="1238451"/>
                  </a:lnTo>
                  <a:lnTo>
                    <a:pt x="636769" y="1239131"/>
                  </a:lnTo>
                  <a:lnTo>
                    <a:pt x="624527" y="1239357"/>
                  </a:lnTo>
                  <a:lnTo>
                    <a:pt x="612060" y="1239357"/>
                  </a:lnTo>
                  <a:lnTo>
                    <a:pt x="599818" y="1239131"/>
                  </a:lnTo>
                  <a:lnTo>
                    <a:pt x="587577" y="1238451"/>
                  </a:lnTo>
                  <a:lnTo>
                    <a:pt x="575109" y="1237544"/>
                  </a:lnTo>
                  <a:lnTo>
                    <a:pt x="562868" y="1236638"/>
                  </a:lnTo>
                  <a:lnTo>
                    <a:pt x="550627" y="1235504"/>
                  </a:lnTo>
                  <a:lnTo>
                    <a:pt x="538612" y="1233918"/>
                  </a:lnTo>
                  <a:lnTo>
                    <a:pt x="526145" y="1232331"/>
                  </a:lnTo>
                  <a:lnTo>
                    <a:pt x="513903" y="1230291"/>
                  </a:lnTo>
                  <a:lnTo>
                    <a:pt x="501889" y="1228025"/>
                  </a:lnTo>
                  <a:lnTo>
                    <a:pt x="489648" y="1225758"/>
                  </a:lnTo>
                  <a:lnTo>
                    <a:pt x="477633" y="1222811"/>
                  </a:lnTo>
                  <a:lnTo>
                    <a:pt x="465619" y="1219865"/>
                  </a:lnTo>
                  <a:lnTo>
                    <a:pt x="453604" y="1216918"/>
                  </a:lnTo>
                  <a:lnTo>
                    <a:pt x="441590" y="1213292"/>
                  </a:lnTo>
                  <a:lnTo>
                    <a:pt x="429802" y="1209665"/>
                  </a:lnTo>
                  <a:lnTo>
                    <a:pt x="418014" y="1205812"/>
                  </a:lnTo>
                  <a:lnTo>
                    <a:pt x="406453" y="1201506"/>
                  </a:lnTo>
                  <a:lnTo>
                    <a:pt x="394665" y="1197199"/>
                  </a:lnTo>
                  <a:lnTo>
                    <a:pt x="383104" y="1192440"/>
                  </a:lnTo>
                  <a:lnTo>
                    <a:pt x="371543" y="1187680"/>
                  </a:lnTo>
                  <a:lnTo>
                    <a:pt x="359982" y="1182467"/>
                  </a:lnTo>
                  <a:lnTo>
                    <a:pt x="348647" y="1177027"/>
                  </a:lnTo>
                  <a:lnTo>
                    <a:pt x="337313" y="1171360"/>
                  </a:lnTo>
                  <a:lnTo>
                    <a:pt x="326205" y="1165694"/>
                  </a:lnTo>
                  <a:lnTo>
                    <a:pt x="315097" y="1159574"/>
                  </a:lnTo>
                  <a:lnTo>
                    <a:pt x="304216" y="1153228"/>
                  </a:lnTo>
                  <a:lnTo>
                    <a:pt x="293109" y="1146655"/>
                  </a:lnTo>
                  <a:lnTo>
                    <a:pt x="282454" y="1139629"/>
                  </a:lnTo>
                  <a:lnTo>
                    <a:pt x="272026" y="1132602"/>
                  </a:lnTo>
                  <a:lnTo>
                    <a:pt x="261145" y="1125349"/>
                  </a:lnTo>
                  <a:lnTo>
                    <a:pt x="250944" y="1117643"/>
                  </a:lnTo>
                  <a:lnTo>
                    <a:pt x="240517" y="1109937"/>
                  </a:lnTo>
                  <a:lnTo>
                    <a:pt x="230316" y="1101777"/>
                  </a:lnTo>
                  <a:lnTo>
                    <a:pt x="220341" y="1093617"/>
                  </a:lnTo>
                  <a:lnTo>
                    <a:pt x="210367" y="1085004"/>
                  </a:lnTo>
                  <a:lnTo>
                    <a:pt x="200620" y="1076391"/>
                  </a:lnTo>
                  <a:lnTo>
                    <a:pt x="191099" y="1067099"/>
                  </a:lnTo>
                  <a:lnTo>
                    <a:pt x="181578" y="1057806"/>
                  </a:lnTo>
                  <a:lnTo>
                    <a:pt x="170470" y="1046473"/>
                  </a:lnTo>
                  <a:lnTo>
                    <a:pt x="159589" y="1034913"/>
                  </a:lnTo>
                  <a:lnTo>
                    <a:pt x="149161" y="1022901"/>
                  </a:lnTo>
                  <a:lnTo>
                    <a:pt x="139187" y="1010888"/>
                  </a:lnTo>
                  <a:lnTo>
                    <a:pt x="129213" y="998648"/>
                  </a:lnTo>
                  <a:lnTo>
                    <a:pt x="119918" y="985956"/>
                  </a:lnTo>
                  <a:lnTo>
                    <a:pt x="110851" y="973489"/>
                  </a:lnTo>
                  <a:lnTo>
                    <a:pt x="102237" y="960797"/>
                  </a:lnTo>
                  <a:lnTo>
                    <a:pt x="93849" y="947651"/>
                  </a:lnTo>
                  <a:lnTo>
                    <a:pt x="85688" y="934505"/>
                  </a:lnTo>
                  <a:lnTo>
                    <a:pt x="78208" y="921358"/>
                  </a:lnTo>
                  <a:lnTo>
                    <a:pt x="70954" y="907986"/>
                  </a:lnTo>
                  <a:lnTo>
                    <a:pt x="64153" y="894386"/>
                  </a:lnTo>
                  <a:lnTo>
                    <a:pt x="57579" y="880560"/>
                  </a:lnTo>
                  <a:lnTo>
                    <a:pt x="51232" y="866734"/>
                  </a:lnTo>
                  <a:lnTo>
                    <a:pt x="45338" y="852908"/>
                  </a:lnTo>
                  <a:lnTo>
                    <a:pt x="39897" y="838856"/>
                  </a:lnTo>
                  <a:lnTo>
                    <a:pt x="34910" y="824803"/>
                  </a:lnTo>
                  <a:lnTo>
                    <a:pt x="30150" y="810524"/>
                  </a:lnTo>
                  <a:lnTo>
                    <a:pt x="25616" y="796244"/>
                  </a:lnTo>
                  <a:lnTo>
                    <a:pt x="21535" y="781738"/>
                  </a:lnTo>
                  <a:lnTo>
                    <a:pt x="17682" y="767232"/>
                  </a:lnTo>
                  <a:lnTo>
                    <a:pt x="14508" y="752726"/>
                  </a:lnTo>
                  <a:lnTo>
                    <a:pt x="11334" y="738220"/>
                  </a:lnTo>
                  <a:lnTo>
                    <a:pt x="8841" y="723487"/>
                  </a:lnTo>
                  <a:lnTo>
                    <a:pt x="6574" y="708755"/>
                  </a:lnTo>
                  <a:lnTo>
                    <a:pt x="4307" y="694022"/>
                  </a:lnTo>
                  <a:lnTo>
                    <a:pt x="2947" y="679289"/>
                  </a:lnTo>
                  <a:lnTo>
                    <a:pt x="1587" y="664330"/>
                  </a:lnTo>
                  <a:lnTo>
                    <a:pt x="680" y="649597"/>
                  </a:lnTo>
                  <a:lnTo>
                    <a:pt x="227" y="634638"/>
                  </a:lnTo>
                  <a:lnTo>
                    <a:pt x="0" y="619905"/>
                  </a:lnTo>
                  <a:lnTo>
                    <a:pt x="227" y="604946"/>
                  </a:lnTo>
                  <a:lnTo>
                    <a:pt x="680" y="589987"/>
                  </a:lnTo>
                  <a:lnTo>
                    <a:pt x="1587" y="575254"/>
                  </a:lnTo>
                  <a:lnTo>
                    <a:pt x="2947" y="560295"/>
                  </a:lnTo>
                  <a:lnTo>
                    <a:pt x="4307" y="545562"/>
                  </a:lnTo>
                  <a:lnTo>
                    <a:pt x="6574" y="530830"/>
                  </a:lnTo>
                  <a:lnTo>
                    <a:pt x="8841" y="516097"/>
                  </a:lnTo>
                  <a:lnTo>
                    <a:pt x="11334" y="501364"/>
                  </a:lnTo>
                  <a:lnTo>
                    <a:pt x="14508" y="486858"/>
                  </a:lnTo>
                  <a:lnTo>
                    <a:pt x="17682" y="472352"/>
                  </a:lnTo>
                  <a:lnTo>
                    <a:pt x="21535" y="457846"/>
                  </a:lnTo>
                  <a:lnTo>
                    <a:pt x="25616" y="443340"/>
                  </a:lnTo>
                  <a:lnTo>
                    <a:pt x="30150" y="429061"/>
                  </a:lnTo>
                  <a:lnTo>
                    <a:pt x="34910" y="414781"/>
                  </a:lnTo>
                  <a:lnTo>
                    <a:pt x="39897" y="400502"/>
                  </a:lnTo>
                  <a:lnTo>
                    <a:pt x="45338" y="386449"/>
                  </a:lnTo>
                  <a:lnTo>
                    <a:pt x="51232" y="372850"/>
                  </a:lnTo>
                  <a:lnTo>
                    <a:pt x="57579" y="359024"/>
                  </a:lnTo>
                  <a:lnTo>
                    <a:pt x="64153" y="345198"/>
                  </a:lnTo>
                  <a:lnTo>
                    <a:pt x="70954" y="331599"/>
                  </a:lnTo>
                  <a:lnTo>
                    <a:pt x="78208" y="318226"/>
                  </a:lnTo>
                  <a:lnTo>
                    <a:pt x="85688" y="304853"/>
                  </a:lnTo>
                  <a:lnTo>
                    <a:pt x="93849" y="291934"/>
                  </a:lnTo>
                  <a:lnTo>
                    <a:pt x="102237" y="278788"/>
                  </a:lnTo>
                  <a:lnTo>
                    <a:pt x="110851" y="266095"/>
                  </a:lnTo>
                  <a:lnTo>
                    <a:pt x="119918" y="253402"/>
                  </a:lnTo>
                  <a:lnTo>
                    <a:pt x="129213" y="240936"/>
                  </a:lnTo>
                  <a:lnTo>
                    <a:pt x="139187" y="228697"/>
                  </a:lnTo>
                  <a:lnTo>
                    <a:pt x="149161" y="216457"/>
                  </a:lnTo>
                  <a:lnTo>
                    <a:pt x="159589" y="204671"/>
                  </a:lnTo>
                  <a:lnTo>
                    <a:pt x="170470" y="193111"/>
                  </a:lnTo>
                  <a:lnTo>
                    <a:pt x="181578" y="181779"/>
                  </a:lnTo>
                  <a:lnTo>
                    <a:pt x="193139" y="170446"/>
                  </a:lnTo>
                  <a:lnTo>
                    <a:pt x="204473" y="159793"/>
                  </a:lnTo>
                  <a:lnTo>
                    <a:pt x="216488" y="149140"/>
                  </a:lnTo>
                  <a:lnTo>
                    <a:pt x="228729" y="139167"/>
                  </a:lnTo>
                  <a:lnTo>
                    <a:pt x="240743" y="129421"/>
                  </a:lnTo>
                  <a:lnTo>
                    <a:pt x="253438" y="119901"/>
                  </a:lnTo>
                  <a:lnTo>
                    <a:pt x="266133" y="110835"/>
                  </a:lnTo>
                  <a:lnTo>
                    <a:pt x="278600" y="102222"/>
                  </a:lnTo>
                  <a:lnTo>
                    <a:pt x="291748" y="93836"/>
                  </a:lnTo>
                  <a:lnTo>
                    <a:pt x="304896" y="85903"/>
                  </a:lnTo>
                  <a:lnTo>
                    <a:pt x="318271" y="78423"/>
                  </a:lnTo>
                  <a:lnTo>
                    <a:pt x="331646" y="71170"/>
                  </a:lnTo>
                  <a:lnTo>
                    <a:pt x="345020" y="64144"/>
                  </a:lnTo>
                  <a:lnTo>
                    <a:pt x="358848" y="57571"/>
                  </a:lnTo>
                  <a:lnTo>
                    <a:pt x="372676" y="51451"/>
                  </a:lnTo>
                  <a:lnTo>
                    <a:pt x="386504" y="45558"/>
                  </a:lnTo>
                  <a:lnTo>
                    <a:pt x="400559" y="40118"/>
                  </a:lnTo>
                  <a:lnTo>
                    <a:pt x="414840" y="34905"/>
                  </a:lnTo>
                  <a:lnTo>
                    <a:pt x="429122" y="30146"/>
                  </a:lnTo>
                  <a:lnTo>
                    <a:pt x="443403" y="25839"/>
                  </a:lnTo>
                  <a:lnTo>
                    <a:pt x="457911" y="21533"/>
                  </a:lnTo>
                  <a:lnTo>
                    <a:pt x="472419" y="17906"/>
                  </a:lnTo>
                  <a:lnTo>
                    <a:pt x="486927" y="14506"/>
                  </a:lnTo>
                  <a:lnTo>
                    <a:pt x="501435" y="11560"/>
                  </a:lnTo>
                  <a:lnTo>
                    <a:pt x="515944" y="8840"/>
                  </a:lnTo>
                  <a:lnTo>
                    <a:pt x="530678" y="6573"/>
                  </a:lnTo>
                  <a:lnTo>
                    <a:pt x="545413" y="4533"/>
                  </a:lnTo>
                  <a:lnTo>
                    <a:pt x="560148" y="3173"/>
                  </a:lnTo>
                  <a:lnTo>
                    <a:pt x="575109" y="1587"/>
                  </a:lnTo>
                  <a:lnTo>
                    <a:pt x="589844" y="907"/>
                  </a:lnTo>
                  <a:lnTo>
                    <a:pt x="604806" y="227"/>
                  </a:lnTo>
                  <a:lnTo>
                    <a:pt x="619540"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a typeface="Microsoft YaHei" panose="020B0503020204020204" pitchFamily="34" charset="-122"/>
              </a:endParaRPr>
            </a:p>
          </p:txBody>
        </p:sp>
      </p:grpSp>
      <p:grpSp>
        <p:nvGrpSpPr>
          <p:cNvPr id="26" name="组合 25"/>
          <p:cNvGrpSpPr/>
          <p:nvPr/>
        </p:nvGrpSpPr>
        <p:grpSpPr>
          <a:xfrm>
            <a:off x="2368284" y="3750646"/>
            <a:ext cx="2083607" cy="2083607"/>
            <a:chOff x="2411826" y="3590990"/>
            <a:chExt cx="2083607" cy="2083607"/>
          </a:xfrm>
        </p:grpSpPr>
        <p:sp>
          <p:nvSpPr>
            <p:cNvPr id="27" name="MH_Other_1"/>
            <p:cNvSpPr/>
            <p:nvPr>
              <p:custDataLst>
                <p:tags r:id="rId5"/>
              </p:custDataLst>
            </p:nvPr>
          </p:nvSpPr>
          <p:spPr>
            <a:xfrm rot="16200000">
              <a:off x="2411826" y="3590990"/>
              <a:ext cx="2083607" cy="2083607"/>
            </a:xfrm>
            <a:prstGeom prst="teardrop">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tIns="36000" rIns="108000" anchor="ctr"/>
            <a:lstStyle/>
            <a:p>
              <a:pPr algn="ctr">
                <a:defRPr/>
              </a:pPr>
              <a:endParaRPr lang="th-TH" sz="3600" dirty="0">
                <a:ea typeface="Microsoft YaHei" panose="020B0503020204020204" pitchFamily="34" charset="-122"/>
              </a:endParaRPr>
            </a:p>
          </p:txBody>
        </p:sp>
        <p:sp>
          <p:nvSpPr>
            <p:cNvPr id="28" name="KSO_Shape"/>
            <p:cNvSpPr/>
            <p:nvPr/>
          </p:nvSpPr>
          <p:spPr bwMode="auto">
            <a:xfrm>
              <a:off x="2712487" y="4010924"/>
              <a:ext cx="1368814" cy="1179461"/>
            </a:xfrm>
            <a:custGeom>
              <a:avLst/>
              <a:gdLst>
                <a:gd name="T0" fmla="*/ 838518 w 3856038"/>
                <a:gd name="T1" fmla="*/ 3035936 h 3319463"/>
                <a:gd name="T2" fmla="*/ 807086 w 3856038"/>
                <a:gd name="T3" fmla="*/ 3078481 h 3319463"/>
                <a:gd name="T4" fmla="*/ 345758 w 3856038"/>
                <a:gd name="T5" fmla="*/ 3083244 h 3319463"/>
                <a:gd name="T6" fmla="*/ 306705 w 3856038"/>
                <a:gd name="T7" fmla="*/ 3047684 h 3319463"/>
                <a:gd name="T8" fmla="*/ 1938189 w 3856038"/>
                <a:gd name="T9" fmla="*/ 1874411 h 3319463"/>
                <a:gd name="T10" fmla="*/ 2032113 w 3856038"/>
                <a:gd name="T11" fmla="*/ 1927728 h 3319463"/>
                <a:gd name="T12" fmla="*/ 2127625 w 3856038"/>
                <a:gd name="T13" fmla="*/ 1936931 h 3319463"/>
                <a:gd name="T14" fmla="*/ 2209174 w 3856038"/>
                <a:gd name="T15" fmla="*/ 1913446 h 3319463"/>
                <a:gd name="T16" fmla="*/ 2208222 w 3856038"/>
                <a:gd name="T17" fmla="*/ 3063251 h 3319463"/>
                <a:gd name="T18" fmla="*/ 2159673 w 3856038"/>
                <a:gd name="T19" fmla="*/ 3086101 h 3319463"/>
                <a:gd name="T20" fmla="*/ 1703060 w 3856038"/>
                <a:gd name="T21" fmla="*/ 3067694 h 3319463"/>
                <a:gd name="T22" fmla="*/ 1684338 w 3856038"/>
                <a:gd name="T23" fmla="*/ 1620838 h 3319463"/>
                <a:gd name="T24" fmla="*/ 1517659 w 3856038"/>
                <a:gd name="T25" fmla="*/ 3063249 h 3319463"/>
                <a:gd name="T26" fmla="*/ 1469110 w 3856038"/>
                <a:gd name="T27" fmla="*/ 3086100 h 3319463"/>
                <a:gd name="T28" fmla="*/ 1012179 w 3856038"/>
                <a:gd name="T29" fmla="*/ 3067693 h 3319463"/>
                <a:gd name="T30" fmla="*/ 993775 w 3856038"/>
                <a:gd name="T31" fmla="*/ 2030516 h 3319463"/>
                <a:gd name="T32" fmla="*/ 2903512 w 3856038"/>
                <a:gd name="T33" fmla="*/ 3058483 h 3319463"/>
                <a:gd name="T34" fmla="*/ 2858002 w 3856038"/>
                <a:gd name="T35" fmla="*/ 3085784 h 3319463"/>
                <a:gd name="T36" fmla="*/ 2397814 w 3856038"/>
                <a:gd name="T37" fmla="*/ 3071816 h 3319463"/>
                <a:gd name="T38" fmla="*/ 2374900 w 3856038"/>
                <a:gd name="T39" fmla="*/ 3023247 h 3319463"/>
                <a:gd name="T40" fmla="*/ 3393565 w 3856038"/>
                <a:gd name="T41" fmla="*/ 829618 h 3319463"/>
                <a:gd name="T42" fmla="*/ 3441797 w 3856038"/>
                <a:gd name="T43" fmla="*/ 916284 h 3319463"/>
                <a:gd name="T44" fmla="*/ 3518904 w 3856038"/>
                <a:gd name="T45" fmla="*/ 976601 h 3319463"/>
                <a:gd name="T46" fmla="*/ 3605213 w 3856038"/>
                <a:gd name="T47" fmla="*/ 3023244 h 3319463"/>
                <a:gd name="T48" fmla="*/ 3582367 w 3856038"/>
                <a:gd name="T49" fmla="*/ 3071815 h 3319463"/>
                <a:gd name="T50" fmla="*/ 3123532 w 3856038"/>
                <a:gd name="T51" fmla="*/ 3085783 h 3319463"/>
                <a:gd name="T52" fmla="*/ 3077839 w 3856038"/>
                <a:gd name="T53" fmla="*/ 3058481 h 3319463"/>
                <a:gd name="T54" fmla="*/ 3032368 w 3856038"/>
                <a:gd name="T55" fmla="*/ 0 h 3319463"/>
                <a:gd name="T56" fmla="*/ 3669057 w 3856038"/>
                <a:gd name="T57" fmla="*/ 6984 h 3319463"/>
                <a:gd name="T58" fmla="*/ 3714445 w 3856038"/>
                <a:gd name="T59" fmla="*/ 35552 h 3319463"/>
                <a:gd name="T60" fmla="*/ 3742692 w 3856038"/>
                <a:gd name="T61" fmla="*/ 80308 h 3319463"/>
                <a:gd name="T62" fmla="*/ 3749358 w 3856038"/>
                <a:gd name="T63" fmla="*/ 717377 h 3319463"/>
                <a:gd name="T64" fmla="*/ 3735075 w 3856038"/>
                <a:gd name="T65" fmla="*/ 769117 h 3319463"/>
                <a:gd name="T66" fmla="*/ 3700797 w 3856038"/>
                <a:gd name="T67" fmla="*/ 808795 h 3319463"/>
                <a:gd name="T68" fmla="*/ 3652870 w 3856038"/>
                <a:gd name="T69" fmla="*/ 830698 h 3319463"/>
                <a:gd name="T70" fmla="*/ 3597644 w 3856038"/>
                <a:gd name="T71" fmla="*/ 829110 h 3319463"/>
                <a:gd name="T72" fmla="*/ 3550670 w 3856038"/>
                <a:gd name="T73" fmla="*/ 804986 h 3319463"/>
                <a:gd name="T74" fmla="*/ 3518296 w 3856038"/>
                <a:gd name="T75" fmla="*/ 764039 h 3319463"/>
                <a:gd name="T76" fmla="*/ 3506552 w 3856038"/>
                <a:gd name="T77" fmla="*/ 711346 h 3319463"/>
                <a:gd name="T78" fmla="*/ 2155095 w 3856038"/>
                <a:gd name="T79" fmla="*/ 1756621 h 3319463"/>
                <a:gd name="T80" fmla="*/ 2103678 w 3856038"/>
                <a:gd name="T81" fmla="*/ 1768049 h 3319463"/>
                <a:gd name="T82" fmla="*/ 2052577 w 3856038"/>
                <a:gd name="T83" fmla="*/ 1756621 h 3319463"/>
                <a:gd name="T84" fmla="*/ 207257 w 3856038"/>
                <a:gd name="T85" fmla="*/ 2594619 h 3319463"/>
                <a:gd name="T86" fmla="*/ 161553 w 3856038"/>
                <a:gd name="T87" fmla="*/ 2623505 h 3319463"/>
                <a:gd name="T88" fmla="*/ 109818 w 3856038"/>
                <a:gd name="T89" fmla="*/ 2629853 h 3319463"/>
                <a:gd name="T90" fmla="*/ 59670 w 3856038"/>
                <a:gd name="T91" fmla="*/ 2613665 h 3319463"/>
                <a:gd name="T92" fmla="*/ 19996 w 3856038"/>
                <a:gd name="T93" fmla="*/ 2575574 h 3319463"/>
                <a:gd name="T94" fmla="*/ 952 w 3856038"/>
                <a:gd name="T95" fmla="*/ 2526056 h 3319463"/>
                <a:gd name="T96" fmla="*/ 5078 w 3856038"/>
                <a:gd name="T97" fmla="*/ 2473998 h 3319463"/>
                <a:gd name="T98" fmla="*/ 31105 w 3856038"/>
                <a:gd name="T99" fmla="*/ 2427337 h 3319463"/>
                <a:gd name="T100" fmla="*/ 1492697 w 3856038"/>
                <a:gd name="T101" fmla="*/ 975760 h 3319463"/>
                <a:gd name="T102" fmla="*/ 1543797 w 3856038"/>
                <a:gd name="T103" fmla="*/ 964333 h 3319463"/>
                <a:gd name="T104" fmla="*/ 1595215 w 3856038"/>
                <a:gd name="T105" fmla="*/ 975760 h 3319463"/>
                <a:gd name="T106" fmla="*/ 3334526 w 3856038"/>
                <a:gd name="T107" fmla="*/ 243464 h 3319463"/>
                <a:gd name="T108" fmla="*/ 2991107 w 3856038"/>
                <a:gd name="T109" fmla="*/ 233624 h 3319463"/>
                <a:gd name="T110" fmla="*/ 2948576 w 3856038"/>
                <a:gd name="T111" fmla="*/ 203151 h 3319463"/>
                <a:gd name="T112" fmla="*/ 2922550 w 3856038"/>
                <a:gd name="T113" fmla="*/ 157760 h 3319463"/>
                <a:gd name="T114" fmla="*/ 2918424 w 3856038"/>
                <a:gd name="T115" fmla="*/ 102845 h 3319463"/>
                <a:gd name="T116" fmla="*/ 2937468 w 3856038"/>
                <a:gd name="T117" fmla="*/ 53645 h 3319463"/>
                <a:gd name="T118" fmla="*/ 2975555 w 3856038"/>
                <a:gd name="T119" fmla="*/ 17459 h 3319463"/>
                <a:gd name="T120" fmla="*/ 3026338 w 3856038"/>
                <a:gd name="T121" fmla="*/ 318 h 3319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56038" h="3319463">
                  <a:moveTo>
                    <a:pt x="50800" y="3187700"/>
                  </a:moveTo>
                  <a:lnTo>
                    <a:pt x="3856038" y="3187700"/>
                  </a:lnTo>
                  <a:lnTo>
                    <a:pt x="3856038" y="3319463"/>
                  </a:lnTo>
                  <a:lnTo>
                    <a:pt x="50800" y="3319463"/>
                  </a:lnTo>
                  <a:lnTo>
                    <a:pt x="50800" y="3187700"/>
                  </a:lnTo>
                  <a:close/>
                  <a:moveTo>
                    <a:pt x="839788" y="2182813"/>
                  </a:moveTo>
                  <a:lnTo>
                    <a:pt x="839788" y="3023236"/>
                  </a:lnTo>
                  <a:lnTo>
                    <a:pt x="839471" y="3029586"/>
                  </a:lnTo>
                  <a:lnTo>
                    <a:pt x="838518" y="3035936"/>
                  </a:lnTo>
                  <a:lnTo>
                    <a:pt x="837248" y="3041969"/>
                  </a:lnTo>
                  <a:lnTo>
                    <a:pt x="834708" y="3047684"/>
                  </a:lnTo>
                  <a:lnTo>
                    <a:pt x="832486" y="3053399"/>
                  </a:lnTo>
                  <a:lnTo>
                    <a:pt x="829311" y="3058479"/>
                  </a:lnTo>
                  <a:lnTo>
                    <a:pt x="825501" y="3063241"/>
                  </a:lnTo>
                  <a:lnTo>
                    <a:pt x="821373" y="3067686"/>
                  </a:lnTo>
                  <a:lnTo>
                    <a:pt x="816928" y="3071814"/>
                  </a:lnTo>
                  <a:lnTo>
                    <a:pt x="812166" y="3075306"/>
                  </a:lnTo>
                  <a:lnTo>
                    <a:pt x="807086" y="3078481"/>
                  </a:lnTo>
                  <a:lnTo>
                    <a:pt x="801688" y="3081339"/>
                  </a:lnTo>
                  <a:lnTo>
                    <a:pt x="795656" y="3083244"/>
                  </a:lnTo>
                  <a:lnTo>
                    <a:pt x="789623" y="3084831"/>
                  </a:lnTo>
                  <a:lnTo>
                    <a:pt x="783591" y="3085784"/>
                  </a:lnTo>
                  <a:lnTo>
                    <a:pt x="777241" y="3086101"/>
                  </a:lnTo>
                  <a:lnTo>
                    <a:pt x="364173" y="3086101"/>
                  </a:lnTo>
                  <a:lnTo>
                    <a:pt x="357823" y="3085784"/>
                  </a:lnTo>
                  <a:lnTo>
                    <a:pt x="351473" y="3084831"/>
                  </a:lnTo>
                  <a:lnTo>
                    <a:pt x="345758" y="3083244"/>
                  </a:lnTo>
                  <a:lnTo>
                    <a:pt x="339725" y="3081339"/>
                  </a:lnTo>
                  <a:lnTo>
                    <a:pt x="334328" y="3078481"/>
                  </a:lnTo>
                  <a:lnTo>
                    <a:pt x="329248" y="3075306"/>
                  </a:lnTo>
                  <a:lnTo>
                    <a:pt x="324485" y="3071814"/>
                  </a:lnTo>
                  <a:lnTo>
                    <a:pt x="320040" y="3067686"/>
                  </a:lnTo>
                  <a:lnTo>
                    <a:pt x="315595" y="3063241"/>
                  </a:lnTo>
                  <a:lnTo>
                    <a:pt x="312103" y="3058479"/>
                  </a:lnTo>
                  <a:lnTo>
                    <a:pt x="308928" y="3053399"/>
                  </a:lnTo>
                  <a:lnTo>
                    <a:pt x="306705" y="3047684"/>
                  </a:lnTo>
                  <a:lnTo>
                    <a:pt x="304165" y="3041969"/>
                  </a:lnTo>
                  <a:lnTo>
                    <a:pt x="302578" y="3035936"/>
                  </a:lnTo>
                  <a:lnTo>
                    <a:pt x="301943" y="3029586"/>
                  </a:lnTo>
                  <a:lnTo>
                    <a:pt x="301625" y="3023236"/>
                  </a:lnTo>
                  <a:lnTo>
                    <a:pt x="301625" y="2721293"/>
                  </a:lnTo>
                  <a:lnTo>
                    <a:pt x="839788" y="2182813"/>
                  </a:lnTo>
                  <a:close/>
                  <a:moveTo>
                    <a:pt x="1684338" y="1620838"/>
                  </a:moveTo>
                  <a:lnTo>
                    <a:pt x="1929304" y="1865842"/>
                  </a:lnTo>
                  <a:lnTo>
                    <a:pt x="1938189" y="1874411"/>
                  </a:lnTo>
                  <a:lnTo>
                    <a:pt x="1947708" y="1882345"/>
                  </a:lnTo>
                  <a:lnTo>
                    <a:pt x="1957227" y="1889644"/>
                  </a:lnTo>
                  <a:lnTo>
                    <a:pt x="1967064" y="1896944"/>
                  </a:lnTo>
                  <a:lnTo>
                    <a:pt x="1977218" y="1903291"/>
                  </a:lnTo>
                  <a:lnTo>
                    <a:pt x="1987690" y="1909003"/>
                  </a:lnTo>
                  <a:lnTo>
                    <a:pt x="1998478" y="1914716"/>
                  </a:lnTo>
                  <a:lnTo>
                    <a:pt x="2009267" y="1919476"/>
                  </a:lnTo>
                  <a:lnTo>
                    <a:pt x="2020690" y="1923602"/>
                  </a:lnTo>
                  <a:lnTo>
                    <a:pt x="2032113" y="1927728"/>
                  </a:lnTo>
                  <a:lnTo>
                    <a:pt x="2043537" y="1930901"/>
                  </a:lnTo>
                  <a:lnTo>
                    <a:pt x="2055277" y="1933440"/>
                  </a:lnTo>
                  <a:lnTo>
                    <a:pt x="2067335" y="1935344"/>
                  </a:lnTo>
                  <a:lnTo>
                    <a:pt x="2079393" y="1936931"/>
                  </a:lnTo>
                  <a:lnTo>
                    <a:pt x="2091768" y="1937883"/>
                  </a:lnTo>
                  <a:lnTo>
                    <a:pt x="2103826" y="1938201"/>
                  </a:lnTo>
                  <a:lnTo>
                    <a:pt x="2111759" y="1937883"/>
                  </a:lnTo>
                  <a:lnTo>
                    <a:pt x="2119692" y="1937566"/>
                  </a:lnTo>
                  <a:lnTo>
                    <a:pt x="2127625" y="1936931"/>
                  </a:lnTo>
                  <a:lnTo>
                    <a:pt x="2135240" y="1935979"/>
                  </a:lnTo>
                  <a:lnTo>
                    <a:pt x="2142856" y="1934710"/>
                  </a:lnTo>
                  <a:lnTo>
                    <a:pt x="2150788" y="1933440"/>
                  </a:lnTo>
                  <a:lnTo>
                    <a:pt x="2158404" y="1931536"/>
                  </a:lnTo>
                  <a:lnTo>
                    <a:pt x="2165702" y="1929949"/>
                  </a:lnTo>
                  <a:lnTo>
                    <a:pt x="2173318" y="1927728"/>
                  </a:lnTo>
                  <a:lnTo>
                    <a:pt x="2180299" y="1925189"/>
                  </a:lnTo>
                  <a:lnTo>
                    <a:pt x="2194895" y="1919794"/>
                  </a:lnTo>
                  <a:lnTo>
                    <a:pt x="2209174" y="1913446"/>
                  </a:lnTo>
                  <a:lnTo>
                    <a:pt x="2222501" y="1906782"/>
                  </a:lnTo>
                  <a:lnTo>
                    <a:pt x="2222501" y="3023263"/>
                  </a:lnTo>
                  <a:lnTo>
                    <a:pt x="2222501" y="3029611"/>
                  </a:lnTo>
                  <a:lnTo>
                    <a:pt x="2221232" y="3035958"/>
                  </a:lnTo>
                  <a:lnTo>
                    <a:pt x="2219645" y="3041988"/>
                  </a:lnTo>
                  <a:lnTo>
                    <a:pt x="2217742" y="3047700"/>
                  </a:lnTo>
                  <a:lnTo>
                    <a:pt x="2214886" y="3053413"/>
                  </a:lnTo>
                  <a:lnTo>
                    <a:pt x="2211713" y="3058491"/>
                  </a:lnTo>
                  <a:lnTo>
                    <a:pt x="2208222" y="3063251"/>
                  </a:lnTo>
                  <a:lnTo>
                    <a:pt x="2204414" y="3067694"/>
                  </a:lnTo>
                  <a:lnTo>
                    <a:pt x="2199655" y="3071820"/>
                  </a:lnTo>
                  <a:lnTo>
                    <a:pt x="2194895" y="3075311"/>
                  </a:lnTo>
                  <a:lnTo>
                    <a:pt x="2189818" y="3078484"/>
                  </a:lnTo>
                  <a:lnTo>
                    <a:pt x="2184424" y="3081341"/>
                  </a:lnTo>
                  <a:lnTo>
                    <a:pt x="2178712" y="3083245"/>
                  </a:lnTo>
                  <a:lnTo>
                    <a:pt x="2172366" y="3084832"/>
                  </a:lnTo>
                  <a:lnTo>
                    <a:pt x="2166654" y="3085784"/>
                  </a:lnTo>
                  <a:lnTo>
                    <a:pt x="2159673" y="3086101"/>
                  </a:lnTo>
                  <a:lnTo>
                    <a:pt x="1747166" y="3086101"/>
                  </a:lnTo>
                  <a:lnTo>
                    <a:pt x="1740820" y="3085784"/>
                  </a:lnTo>
                  <a:lnTo>
                    <a:pt x="1734474" y="3084832"/>
                  </a:lnTo>
                  <a:lnTo>
                    <a:pt x="1728445" y="3083245"/>
                  </a:lnTo>
                  <a:lnTo>
                    <a:pt x="1723050" y="3081341"/>
                  </a:lnTo>
                  <a:lnTo>
                    <a:pt x="1717656" y="3078484"/>
                  </a:lnTo>
                  <a:lnTo>
                    <a:pt x="1712579" y="3075311"/>
                  </a:lnTo>
                  <a:lnTo>
                    <a:pt x="1707185" y="3071820"/>
                  </a:lnTo>
                  <a:lnTo>
                    <a:pt x="1703060" y="3067694"/>
                  </a:lnTo>
                  <a:lnTo>
                    <a:pt x="1698935" y="3063251"/>
                  </a:lnTo>
                  <a:lnTo>
                    <a:pt x="1695444" y="3058491"/>
                  </a:lnTo>
                  <a:lnTo>
                    <a:pt x="1692271" y="3053413"/>
                  </a:lnTo>
                  <a:lnTo>
                    <a:pt x="1689415" y="3047700"/>
                  </a:lnTo>
                  <a:lnTo>
                    <a:pt x="1687511" y="3041988"/>
                  </a:lnTo>
                  <a:lnTo>
                    <a:pt x="1685925" y="3035958"/>
                  </a:lnTo>
                  <a:lnTo>
                    <a:pt x="1684973" y="3029611"/>
                  </a:lnTo>
                  <a:lnTo>
                    <a:pt x="1684338" y="3023263"/>
                  </a:lnTo>
                  <a:lnTo>
                    <a:pt x="1684338" y="1620838"/>
                  </a:lnTo>
                  <a:close/>
                  <a:moveTo>
                    <a:pt x="1531938" y="1492251"/>
                  </a:moveTo>
                  <a:lnTo>
                    <a:pt x="1531938" y="3023260"/>
                  </a:lnTo>
                  <a:lnTo>
                    <a:pt x="1531304" y="3029608"/>
                  </a:lnTo>
                  <a:lnTo>
                    <a:pt x="1530669" y="3035955"/>
                  </a:lnTo>
                  <a:lnTo>
                    <a:pt x="1529082" y="3041985"/>
                  </a:lnTo>
                  <a:lnTo>
                    <a:pt x="1527178" y="3047698"/>
                  </a:lnTo>
                  <a:lnTo>
                    <a:pt x="1524323" y="3053411"/>
                  </a:lnTo>
                  <a:lnTo>
                    <a:pt x="1521150" y="3058489"/>
                  </a:lnTo>
                  <a:lnTo>
                    <a:pt x="1517659" y="3063249"/>
                  </a:lnTo>
                  <a:lnTo>
                    <a:pt x="1513217" y="3067693"/>
                  </a:lnTo>
                  <a:lnTo>
                    <a:pt x="1509092" y="3071818"/>
                  </a:lnTo>
                  <a:lnTo>
                    <a:pt x="1504332" y="3075309"/>
                  </a:lnTo>
                  <a:lnTo>
                    <a:pt x="1498938" y="3078483"/>
                  </a:lnTo>
                  <a:lnTo>
                    <a:pt x="1493543" y="3081340"/>
                  </a:lnTo>
                  <a:lnTo>
                    <a:pt x="1487514" y="3083244"/>
                  </a:lnTo>
                  <a:lnTo>
                    <a:pt x="1481803" y="3084831"/>
                  </a:lnTo>
                  <a:lnTo>
                    <a:pt x="1475456" y="3085783"/>
                  </a:lnTo>
                  <a:lnTo>
                    <a:pt x="1469110" y="3086100"/>
                  </a:lnTo>
                  <a:lnTo>
                    <a:pt x="1056286" y="3086100"/>
                  </a:lnTo>
                  <a:lnTo>
                    <a:pt x="1050257" y="3085783"/>
                  </a:lnTo>
                  <a:lnTo>
                    <a:pt x="1043911" y="3084831"/>
                  </a:lnTo>
                  <a:lnTo>
                    <a:pt x="1037882" y="3083244"/>
                  </a:lnTo>
                  <a:lnTo>
                    <a:pt x="1031853" y="3081340"/>
                  </a:lnTo>
                  <a:lnTo>
                    <a:pt x="1026776" y="3078483"/>
                  </a:lnTo>
                  <a:lnTo>
                    <a:pt x="1021381" y="3075309"/>
                  </a:lnTo>
                  <a:lnTo>
                    <a:pt x="1016622" y="3071818"/>
                  </a:lnTo>
                  <a:lnTo>
                    <a:pt x="1012179" y="3067693"/>
                  </a:lnTo>
                  <a:lnTo>
                    <a:pt x="1008372" y="3063249"/>
                  </a:lnTo>
                  <a:lnTo>
                    <a:pt x="1004246" y="3058489"/>
                  </a:lnTo>
                  <a:lnTo>
                    <a:pt x="1001391" y="3053411"/>
                  </a:lnTo>
                  <a:lnTo>
                    <a:pt x="998852" y="3047698"/>
                  </a:lnTo>
                  <a:lnTo>
                    <a:pt x="996631" y="3041985"/>
                  </a:lnTo>
                  <a:lnTo>
                    <a:pt x="995044" y="3035955"/>
                  </a:lnTo>
                  <a:lnTo>
                    <a:pt x="994092" y="3029608"/>
                  </a:lnTo>
                  <a:lnTo>
                    <a:pt x="993775" y="3023260"/>
                  </a:lnTo>
                  <a:lnTo>
                    <a:pt x="993775" y="2030516"/>
                  </a:lnTo>
                  <a:lnTo>
                    <a:pt x="1531938" y="1492251"/>
                  </a:lnTo>
                  <a:close/>
                  <a:moveTo>
                    <a:pt x="2914650" y="1230313"/>
                  </a:moveTo>
                  <a:lnTo>
                    <a:pt x="2914650" y="3023247"/>
                  </a:lnTo>
                  <a:lnTo>
                    <a:pt x="2914014" y="3029596"/>
                  </a:lnTo>
                  <a:lnTo>
                    <a:pt x="2913059" y="3035945"/>
                  </a:lnTo>
                  <a:lnTo>
                    <a:pt x="2911468" y="3041976"/>
                  </a:lnTo>
                  <a:lnTo>
                    <a:pt x="2909240" y="3047690"/>
                  </a:lnTo>
                  <a:lnTo>
                    <a:pt x="2906694" y="3053404"/>
                  </a:lnTo>
                  <a:lnTo>
                    <a:pt x="2903512" y="3058483"/>
                  </a:lnTo>
                  <a:lnTo>
                    <a:pt x="2900011" y="3063245"/>
                  </a:lnTo>
                  <a:lnTo>
                    <a:pt x="2895874" y="3067689"/>
                  </a:lnTo>
                  <a:lnTo>
                    <a:pt x="2891736" y="3071816"/>
                  </a:lnTo>
                  <a:lnTo>
                    <a:pt x="2886326" y="3075308"/>
                  </a:lnTo>
                  <a:lnTo>
                    <a:pt x="2881234" y="3078482"/>
                  </a:lnTo>
                  <a:lnTo>
                    <a:pt x="2875824" y="3081340"/>
                  </a:lnTo>
                  <a:lnTo>
                    <a:pt x="2870414" y="3083244"/>
                  </a:lnTo>
                  <a:lnTo>
                    <a:pt x="2864367" y="3084831"/>
                  </a:lnTo>
                  <a:lnTo>
                    <a:pt x="2858002" y="3085784"/>
                  </a:lnTo>
                  <a:lnTo>
                    <a:pt x="2851637" y="3086101"/>
                  </a:lnTo>
                  <a:lnTo>
                    <a:pt x="2437914" y="3086101"/>
                  </a:lnTo>
                  <a:lnTo>
                    <a:pt x="2430912" y="3085784"/>
                  </a:lnTo>
                  <a:lnTo>
                    <a:pt x="2425184" y="3084831"/>
                  </a:lnTo>
                  <a:lnTo>
                    <a:pt x="2418819" y="3083244"/>
                  </a:lnTo>
                  <a:lnTo>
                    <a:pt x="2413090" y="3081340"/>
                  </a:lnTo>
                  <a:lnTo>
                    <a:pt x="2407680" y="3078482"/>
                  </a:lnTo>
                  <a:lnTo>
                    <a:pt x="2402588" y="3075308"/>
                  </a:lnTo>
                  <a:lnTo>
                    <a:pt x="2397814" y="3071816"/>
                  </a:lnTo>
                  <a:lnTo>
                    <a:pt x="2393040" y="3067689"/>
                  </a:lnTo>
                  <a:lnTo>
                    <a:pt x="2389221" y="3063245"/>
                  </a:lnTo>
                  <a:lnTo>
                    <a:pt x="2385721" y="3058483"/>
                  </a:lnTo>
                  <a:lnTo>
                    <a:pt x="2382538" y="3053404"/>
                  </a:lnTo>
                  <a:lnTo>
                    <a:pt x="2379674" y="3047690"/>
                  </a:lnTo>
                  <a:lnTo>
                    <a:pt x="2377764" y="3041976"/>
                  </a:lnTo>
                  <a:lnTo>
                    <a:pt x="2376173" y="3035945"/>
                  </a:lnTo>
                  <a:lnTo>
                    <a:pt x="2374900" y="3029596"/>
                  </a:lnTo>
                  <a:lnTo>
                    <a:pt x="2374900" y="3023247"/>
                  </a:lnTo>
                  <a:lnTo>
                    <a:pt x="2374900" y="1768701"/>
                  </a:lnTo>
                  <a:lnTo>
                    <a:pt x="2914650" y="1230313"/>
                  </a:lnTo>
                  <a:close/>
                  <a:moveTo>
                    <a:pt x="3382142" y="762000"/>
                  </a:moveTo>
                  <a:lnTo>
                    <a:pt x="3382777" y="774063"/>
                  </a:lnTo>
                  <a:lnTo>
                    <a:pt x="3384046" y="785492"/>
                  </a:lnTo>
                  <a:lnTo>
                    <a:pt x="3385633" y="796920"/>
                  </a:lnTo>
                  <a:lnTo>
                    <a:pt x="3387536" y="808031"/>
                  </a:lnTo>
                  <a:lnTo>
                    <a:pt x="3390392" y="818825"/>
                  </a:lnTo>
                  <a:lnTo>
                    <a:pt x="3393565" y="829618"/>
                  </a:lnTo>
                  <a:lnTo>
                    <a:pt x="3397056" y="840094"/>
                  </a:lnTo>
                  <a:lnTo>
                    <a:pt x="3401181" y="850888"/>
                  </a:lnTo>
                  <a:lnTo>
                    <a:pt x="3405623" y="860729"/>
                  </a:lnTo>
                  <a:lnTo>
                    <a:pt x="3410383" y="870570"/>
                  </a:lnTo>
                  <a:lnTo>
                    <a:pt x="3416095" y="880411"/>
                  </a:lnTo>
                  <a:lnTo>
                    <a:pt x="3421806" y="889935"/>
                  </a:lnTo>
                  <a:lnTo>
                    <a:pt x="3427835" y="899141"/>
                  </a:lnTo>
                  <a:lnTo>
                    <a:pt x="3434499" y="907713"/>
                  </a:lnTo>
                  <a:lnTo>
                    <a:pt x="3441797" y="916284"/>
                  </a:lnTo>
                  <a:lnTo>
                    <a:pt x="3448778" y="924220"/>
                  </a:lnTo>
                  <a:lnTo>
                    <a:pt x="3456711" y="932157"/>
                  </a:lnTo>
                  <a:lnTo>
                    <a:pt x="3464644" y="939776"/>
                  </a:lnTo>
                  <a:lnTo>
                    <a:pt x="3472894" y="946760"/>
                  </a:lnTo>
                  <a:lnTo>
                    <a:pt x="3481461" y="953426"/>
                  </a:lnTo>
                  <a:lnTo>
                    <a:pt x="3490663" y="960093"/>
                  </a:lnTo>
                  <a:lnTo>
                    <a:pt x="3499548" y="966125"/>
                  </a:lnTo>
                  <a:lnTo>
                    <a:pt x="3509067" y="971521"/>
                  </a:lnTo>
                  <a:lnTo>
                    <a:pt x="3518904" y="976601"/>
                  </a:lnTo>
                  <a:lnTo>
                    <a:pt x="3529058" y="981363"/>
                  </a:lnTo>
                  <a:lnTo>
                    <a:pt x="3539529" y="985807"/>
                  </a:lnTo>
                  <a:lnTo>
                    <a:pt x="3549683" y="989616"/>
                  </a:lnTo>
                  <a:lnTo>
                    <a:pt x="3560155" y="992791"/>
                  </a:lnTo>
                  <a:lnTo>
                    <a:pt x="3571261" y="995966"/>
                  </a:lnTo>
                  <a:lnTo>
                    <a:pt x="3582367" y="998505"/>
                  </a:lnTo>
                  <a:lnTo>
                    <a:pt x="3593790" y="1000093"/>
                  </a:lnTo>
                  <a:lnTo>
                    <a:pt x="3605213" y="1001680"/>
                  </a:lnTo>
                  <a:lnTo>
                    <a:pt x="3605213" y="3023244"/>
                  </a:lnTo>
                  <a:lnTo>
                    <a:pt x="3604896" y="3029593"/>
                  </a:lnTo>
                  <a:lnTo>
                    <a:pt x="3603944" y="3035942"/>
                  </a:lnTo>
                  <a:lnTo>
                    <a:pt x="3602357" y="3041974"/>
                  </a:lnTo>
                  <a:lnTo>
                    <a:pt x="3600136" y="3047688"/>
                  </a:lnTo>
                  <a:lnTo>
                    <a:pt x="3597598" y="3053402"/>
                  </a:lnTo>
                  <a:lnTo>
                    <a:pt x="3594425" y="3058481"/>
                  </a:lnTo>
                  <a:lnTo>
                    <a:pt x="3590617" y="3063243"/>
                  </a:lnTo>
                  <a:lnTo>
                    <a:pt x="3586809" y="3067688"/>
                  </a:lnTo>
                  <a:lnTo>
                    <a:pt x="3582367" y="3071815"/>
                  </a:lnTo>
                  <a:lnTo>
                    <a:pt x="3577607" y="3075307"/>
                  </a:lnTo>
                  <a:lnTo>
                    <a:pt x="3572213" y="3078481"/>
                  </a:lnTo>
                  <a:lnTo>
                    <a:pt x="3567136" y="3081338"/>
                  </a:lnTo>
                  <a:lnTo>
                    <a:pt x="3561107" y="3083243"/>
                  </a:lnTo>
                  <a:lnTo>
                    <a:pt x="3555078" y="3084830"/>
                  </a:lnTo>
                  <a:lnTo>
                    <a:pt x="3548732" y="3085783"/>
                  </a:lnTo>
                  <a:lnTo>
                    <a:pt x="3542703" y="3086100"/>
                  </a:lnTo>
                  <a:lnTo>
                    <a:pt x="3129878" y="3086100"/>
                  </a:lnTo>
                  <a:lnTo>
                    <a:pt x="3123532" y="3085783"/>
                  </a:lnTo>
                  <a:lnTo>
                    <a:pt x="3117186" y="3084830"/>
                  </a:lnTo>
                  <a:lnTo>
                    <a:pt x="3111474" y="3083243"/>
                  </a:lnTo>
                  <a:lnTo>
                    <a:pt x="3105445" y="3081338"/>
                  </a:lnTo>
                  <a:lnTo>
                    <a:pt x="3099733" y="3078481"/>
                  </a:lnTo>
                  <a:lnTo>
                    <a:pt x="3094656" y="3075307"/>
                  </a:lnTo>
                  <a:lnTo>
                    <a:pt x="3089897" y="3071815"/>
                  </a:lnTo>
                  <a:lnTo>
                    <a:pt x="3085454" y="3067688"/>
                  </a:lnTo>
                  <a:lnTo>
                    <a:pt x="3081329" y="3063243"/>
                  </a:lnTo>
                  <a:lnTo>
                    <a:pt x="3077839" y="3058481"/>
                  </a:lnTo>
                  <a:lnTo>
                    <a:pt x="3074666" y="3053402"/>
                  </a:lnTo>
                  <a:lnTo>
                    <a:pt x="3071810" y="3047688"/>
                  </a:lnTo>
                  <a:lnTo>
                    <a:pt x="3069906" y="3041974"/>
                  </a:lnTo>
                  <a:lnTo>
                    <a:pt x="3068320" y="3035942"/>
                  </a:lnTo>
                  <a:lnTo>
                    <a:pt x="3067685" y="3029593"/>
                  </a:lnTo>
                  <a:lnTo>
                    <a:pt x="3067050" y="3023244"/>
                  </a:lnTo>
                  <a:lnTo>
                    <a:pt x="3067050" y="1077552"/>
                  </a:lnTo>
                  <a:lnTo>
                    <a:pt x="3382142" y="762000"/>
                  </a:lnTo>
                  <a:close/>
                  <a:moveTo>
                    <a:pt x="3032368" y="0"/>
                  </a:moveTo>
                  <a:lnTo>
                    <a:pt x="3038399" y="0"/>
                  </a:lnTo>
                  <a:lnTo>
                    <a:pt x="3628114" y="0"/>
                  </a:lnTo>
                  <a:lnTo>
                    <a:pt x="3634144" y="0"/>
                  </a:lnTo>
                  <a:lnTo>
                    <a:pt x="3640175" y="318"/>
                  </a:lnTo>
                  <a:lnTo>
                    <a:pt x="3646205" y="1270"/>
                  </a:lnTo>
                  <a:lnTo>
                    <a:pt x="3651918" y="2222"/>
                  </a:lnTo>
                  <a:lnTo>
                    <a:pt x="3657631" y="3492"/>
                  </a:lnTo>
                  <a:lnTo>
                    <a:pt x="3663344" y="5079"/>
                  </a:lnTo>
                  <a:lnTo>
                    <a:pt x="3669057" y="6984"/>
                  </a:lnTo>
                  <a:lnTo>
                    <a:pt x="3674453" y="9206"/>
                  </a:lnTo>
                  <a:lnTo>
                    <a:pt x="3680166" y="11428"/>
                  </a:lnTo>
                  <a:lnTo>
                    <a:pt x="3685562" y="14284"/>
                  </a:lnTo>
                  <a:lnTo>
                    <a:pt x="3690640" y="17459"/>
                  </a:lnTo>
                  <a:lnTo>
                    <a:pt x="3695718" y="20633"/>
                  </a:lnTo>
                  <a:lnTo>
                    <a:pt x="3700479" y="23807"/>
                  </a:lnTo>
                  <a:lnTo>
                    <a:pt x="3705240" y="27616"/>
                  </a:lnTo>
                  <a:lnTo>
                    <a:pt x="3710001" y="31425"/>
                  </a:lnTo>
                  <a:lnTo>
                    <a:pt x="3714445" y="35552"/>
                  </a:lnTo>
                  <a:lnTo>
                    <a:pt x="3718253" y="39678"/>
                  </a:lnTo>
                  <a:lnTo>
                    <a:pt x="3722062" y="44440"/>
                  </a:lnTo>
                  <a:lnTo>
                    <a:pt x="3725871" y="49201"/>
                  </a:lnTo>
                  <a:lnTo>
                    <a:pt x="3729362" y="53962"/>
                  </a:lnTo>
                  <a:lnTo>
                    <a:pt x="3732536" y="59041"/>
                  </a:lnTo>
                  <a:lnTo>
                    <a:pt x="3735075" y="64437"/>
                  </a:lnTo>
                  <a:lnTo>
                    <a:pt x="3737932" y="69516"/>
                  </a:lnTo>
                  <a:lnTo>
                    <a:pt x="3740471" y="74912"/>
                  </a:lnTo>
                  <a:lnTo>
                    <a:pt x="3742692" y="80308"/>
                  </a:lnTo>
                  <a:lnTo>
                    <a:pt x="3744279" y="86339"/>
                  </a:lnTo>
                  <a:lnTo>
                    <a:pt x="3745866" y="91736"/>
                  </a:lnTo>
                  <a:lnTo>
                    <a:pt x="3747453" y="97767"/>
                  </a:lnTo>
                  <a:lnTo>
                    <a:pt x="3748088" y="103798"/>
                  </a:lnTo>
                  <a:lnTo>
                    <a:pt x="3749040" y="109511"/>
                  </a:lnTo>
                  <a:lnTo>
                    <a:pt x="3749358" y="115542"/>
                  </a:lnTo>
                  <a:lnTo>
                    <a:pt x="3749675" y="121573"/>
                  </a:lnTo>
                  <a:lnTo>
                    <a:pt x="3749675" y="711346"/>
                  </a:lnTo>
                  <a:lnTo>
                    <a:pt x="3749358" y="717377"/>
                  </a:lnTo>
                  <a:lnTo>
                    <a:pt x="3749040" y="723726"/>
                  </a:lnTo>
                  <a:lnTo>
                    <a:pt x="3748088" y="729757"/>
                  </a:lnTo>
                  <a:lnTo>
                    <a:pt x="3747453" y="735788"/>
                  </a:lnTo>
                  <a:lnTo>
                    <a:pt x="3745866" y="741819"/>
                  </a:lnTo>
                  <a:lnTo>
                    <a:pt x="3744279" y="747215"/>
                  </a:lnTo>
                  <a:lnTo>
                    <a:pt x="3742375" y="753246"/>
                  </a:lnTo>
                  <a:lnTo>
                    <a:pt x="3740471" y="758642"/>
                  </a:lnTo>
                  <a:lnTo>
                    <a:pt x="3737614" y="764039"/>
                  </a:lnTo>
                  <a:lnTo>
                    <a:pt x="3735075" y="769117"/>
                  </a:lnTo>
                  <a:lnTo>
                    <a:pt x="3732219" y="774196"/>
                  </a:lnTo>
                  <a:lnTo>
                    <a:pt x="3729045" y="779275"/>
                  </a:lnTo>
                  <a:lnTo>
                    <a:pt x="3725871" y="784036"/>
                  </a:lnTo>
                  <a:lnTo>
                    <a:pt x="3721745" y="788798"/>
                  </a:lnTo>
                  <a:lnTo>
                    <a:pt x="3718253" y="793242"/>
                  </a:lnTo>
                  <a:lnTo>
                    <a:pt x="3714445" y="797368"/>
                  </a:lnTo>
                  <a:lnTo>
                    <a:pt x="3710001" y="801495"/>
                  </a:lnTo>
                  <a:lnTo>
                    <a:pt x="3705558" y="804986"/>
                  </a:lnTo>
                  <a:lnTo>
                    <a:pt x="3700797" y="808795"/>
                  </a:lnTo>
                  <a:lnTo>
                    <a:pt x="3696036" y="811970"/>
                  </a:lnTo>
                  <a:lnTo>
                    <a:pt x="3690958" y="815144"/>
                  </a:lnTo>
                  <a:lnTo>
                    <a:pt x="3685879" y="818318"/>
                  </a:lnTo>
                  <a:lnTo>
                    <a:pt x="3680801" y="820857"/>
                  </a:lnTo>
                  <a:lnTo>
                    <a:pt x="3675405" y="823397"/>
                  </a:lnTo>
                  <a:lnTo>
                    <a:pt x="3669692" y="825301"/>
                  </a:lnTo>
                  <a:lnTo>
                    <a:pt x="3664297" y="827523"/>
                  </a:lnTo>
                  <a:lnTo>
                    <a:pt x="3658583" y="829110"/>
                  </a:lnTo>
                  <a:lnTo>
                    <a:pt x="3652870" y="830698"/>
                  </a:lnTo>
                  <a:lnTo>
                    <a:pt x="3646523" y="831332"/>
                  </a:lnTo>
                  <a:lnTo>
                    <a:pt x="3640492" y="832285"/>
                  </a:lnTo>
                  <a:lnTo>
                    <a:pt x="3634144" y="832919"/>
                  </a:lnTo>
                  <a:lnTo>
                    <a:pt x="3628114" y="832919"/>
                  </a:lnTo>
                  <a:lnTo>
                    <a:pt x="3622083" y="832919"/>
                  </a:lnTo>
                  <a:lnTo>
                    <a:pt x="3615735" y="832285"/>
                  </a:lnTo>
                  <a:lnTo>
                    <a:pt x="3609705" y="831332"/>
                  </a:lnTo>
                  <a:lnTo>
                    <a:pt x="3603675" y="830698"/>
                  </a:lnTo>
                  <a:lnTo>
                    <a:pt x="3597644" y="829110"/>
                  </a:lnTo>
                  <a:lnTo>
                    <a:pt x="3592248" y="827523"/>
                  </a:lnTo>
                  <a:lnTo>
                    <a:pt x="3586218" y="825301"/>
                  </a:lnTo>
                  <a:lnTo>
                    <a:pt x="3580822" y="823397"/>
                  </a:lnTo>
                  <a:lnTo>
                    <a:pt x="3575427" y="820857"/>
                  </a:lnTo>
                  <a:lnTo>
                    <a:pt x="3570031" y="818318"/>
                  </a:lnTo>
                  <a:lnTo>
                    <a:pt x="3565270" y="815144"/>
                  </a:lnTo>
                  <a:lnTo>
                    <a:pt x="3560192" y="811970"/>
                  </a:lnTo>
                  <a:lnTo>
                    <a:pt x="3555431" y="808795"/>
                  </a:lnTo>
                  <a:lnTo>
                    <a:pt x="3550670" y="804986"/>
                  </a:lnTo>
                  <a:lnTo>
                    <a:pt x="3546227" y="801495"/>
                  </a:lnTo>
                  <a:lnTo>
                    <a:pt x="3542100" y="797368"/>
                  </a:lnTo>
                  <a:lnTo>
                    <a:pt x="3537974" y="793242"/>
                  </a:lnTo>
                  <a:lnTo>
                    <a:pt x="3534166" y="788798"/>
                  </a:lnTo>
                  <a:lnTo>
                    <a:pt x="3530674" y="784036"/>
                  </a:lnTo>
                  <a:lnTo>
                    <a:pt x="3527500" y="779275"/>
                  </a:lnTo>
                  <a:lnTo>
                    <a:pt x="3524326" y="774196"/>
                  </a:lnTo>
                  <a:lnTo>
                    <a:pt x="3521153" y="769117"/>
                  </a:lnTo>
                  <a:lnTo>
                    <a:pt x="3518296" y="764039"/>
                  </a:lnTo>
                  <a:lnTo>
                    <a:pt x="3516074" y="758642"/>
                  </a:lnTo>
                  <a:lnTo>
                    <a:pt x="3514170" y="753246"/>
                  </a:lnTo>
                  <a:lnTo>
                    <a:pt x="3511948" y="747215"/>
                  </a:lnTo>
                  <a:lnTo>
                    <a:pt x="3510361" y="741819"/>
                  </a:lnTo>
                  <a:lnTo>
                    <a:pt x="3508774" y="735788"/>
                  </a:lnTo>
                  <a:lnTo>
                    <a:pt x="3508139" y="729757"/>
                  </a:lnTo>
                  <a:lnTo>
                    <a:pt x="3507187" y="723726"/>
                  </a:lnTo>
                  <a:lnTo>
                    <a:pt x="3506552" y="717377"/>
                  </a:lnTo>
                  <a:lnTo>
                    <a:pt x="3506552" y="711346"/>
                  </a:lnTo>
                  <a:lnTo>
                    <a:pt x="3506552" y="415190"/>
                  </a:lnTo>
                  <a:lnTo>
                    <a:pt x="2189691" y="1732180"/>
                  </a:lnTo>
                  <a:lnTo>
                    <a:pt x="2185247" y="1736624"/>
                  </a:lnTo>
                  <a:lnTo>
                    <a:pt x="2180487" y="1740433"/>
                  </a:lnTo>
                  <a:lnTo>
                    <a:pt x="2175726" y="1744242"/>
                  </a:lnTo>
                  <a:lnTo>
                    <a:pt x="2170647" y="1748051"/>
                  </a:lnTo>
                  <a:lnTo>
                    <a:pt x="2165569" y="1750908"/>
                  </a:lnTo>
                  <a:lnTo>
                    <a:pt x="2160491" y="1753765"/>
                  </a:lnTo>
                  <a:lnTo>
                    <a:pt x="2155095" y="1756621"/>
                  </a:lnTo>
                  <a:lnTo>
                    <a:pt x="2149382" y="1758843"/>
                  </a:lnTo>
                  <a:lnTo>
                    <a:pt x="2143986" y="1761065"/>
                  </a:lnTo>
                  <a:lnTo>
                    <a:pt x="2138273" y="1762970"/>
                  </a:lnTo>
                  <a:lnTo>
                    <a:pt x="2132878" y="1764557"/>
                  </a:lnTo>
                  <a:lnTo>
                    <a:pt x="2126847" y="1765509"/>
                  </a:lnTo>
                  <a:lnTo>
                    <a:pt x="2121452" y="1766461"/>
                  </a:lnTo>
                  <a:lnTo>
                    <a:pt x="2115421" y="1767096"/>
                  </a:lnTo>
                  <a:lnTo>
                    <a:pt x="2109708" y="1767731"/>
                  </a:lnTo>
                  <a:lnTo>
                    <a:pt x="2103678" y="1768049"/>
                  </a:lnTo>
                  <a:lnTo>
                    <a:pt x="2098282" y="1767731"/>
                  </a:lnTo>
                  <a:lnTo>
                    <a:pt x="2092252" y="1767096"/>
                  </a:lnTo>
                  <a:lnTo>
                    <a:pt x="2086221" y="1766461"/>
                  </a:lnTo>
                  <a:lnTo>
                    <a:pt x="2080508" y="1765509"/>
                  </a:lnTo>
                  <a:lnTo>
                    <a:pt x="2074795" y="1764557"/>
                  </a:lnTo>
                  <a:lnTo>
                    <a:pt x="2069399" y="1762970"/>
                  </a:lnTo>
                  <a:lnTo>
                    <a:pt x="2063369" y="1761065"/>
                  </a:lnTo>
                  <a:lnTo>
                    <a:pt x="2057973" y="1758843"/>
                  </a:lnTo>
                  <a:lnTo>
                    <a:pt x="2052577" y="1756621"/>
                  </a:lnTo>
                  <a:lnTo>
                    <a:pt x="2047182" y="1753765"/>
                  </a:lnTo>
                  <a:lnTo>
                    <a:pt x="2042104" y="1750908"/>
                  </a:lnTo>
                  <a:lnTo>
                    <a:pt x="2037025" y="1748051"/>
                  </a:lnTo>
                  <a:lnTo>
                    <a:pt x="2031947" y="1744242"/>
                  </a:lnTo>
                  <a:lnTo>
                    <a:pt x="2027186" y="1740433"/>
                  </a:lnTo>
                  <a:lnTo>
                    <a:pt x="2022425" y="1736624"/>
                  </a:lnTo>
                  <a:lnTo>
                    <a:pt x="2017664" y="1732180"/>
                  </a:lnTo>
                  <a:lnTo>
                    <a:pt x="1543797" y="1257949"/>
                  </a:lnTo>
                  <a:lnTo>
                    <a:pt x="207257" y="2594619"/>
                  </a:lnTo>
                  <a:lnTo>
                    <a:pt x="202814" y="2599063"/>
                  </a:lnTo>
                  <a:lnTo>
                    <a:pt x="198053" y="2602872"/>
                  </a:lnTo>
                  <a:lnTo>
                    <a:pt x="193292" y="2606999"/>
                  </a:lnTo>
                  <a:lnTo>
                    <a:pt x="188214" y="2610490"/>
                  </a:lnTo>
                  <a:lnTo>
                    <a:pt x="183136" y="2613665"/>
                  </a:lnTo>
                  <a:lnTo>
                    <a:pt x="178057" y="2616204"/>
                  </a:lnTo>
                  <a:lnTo>
                    <a:pt x="172662" y="2619061"/>
                  </a:lnTo>
                  <a:lnTo>
                    <a:pt x="166949" y="2621600"/>
                  </a:lnTo>
                  <a:lnTo>
                    <a:pt x="161553" y="2623505"/>
                  </a:lnTo>
                  <a:lnTo>
                    <a:pt x="155840" y="2625409"/>
                  </a:lnTo>
                  <a:lnTo>
                    <a:pt x="150444" y="2626996"/>
                  </a:lnTo>
                  <a:lnTo>
                    <a:pt x="144414" y="2628266"/>
                  </a:lnTo>
                  <a:lnTo>
                    <a:pt x="139018" y="2628901"/>
                  </a:lnTo>
                  <a:lnTo>
                    <a:pt x="132988" y="2629853"/>
                  </a:lnTo>
                  <a:lnTo>
                    <a:pt x="127275" y="2630171"/>
                  </a:lnTo>
                  <a:lnTo>
                    <a:pt x="121244" y="2630488"/>
                  </a:lnTo>
                  <a:lnTo>
                    <a:pt x="115214" y="2630171"/>
                  </a:lnTo>
                  <a:lnTo>
                    <a:pt x="109818" y="2629853"/>
                  </a:lnTo>
                  <a:lnTo>
                    <a:pt x="103787" y="2628901"/>
                  </a:lnTo>
                  <a:lnTo>
                    <a:pt x="98074" y="2628266"/>
                  </a:lnTo>
                  <a:lnTo>
                    <a:pt x="92361" y="2626996"/>
                  </a:lnTo>
                  <a:lnTo>
                    <a:pt x="86648" y="2625409"/>
                  </a:lnTo>
                  <a:lnTo>
                    <a:pt x="80935" y="2623505"/>
                  </a:lnTo>
                  <a:lnTo>
                    <a:pt x="75540" y="2621600"/>
                  </a:lnTo>
                  <a:lnTo>
                    <a:pt x="70144" y="2619061"/>
                  </a:lnTo>
                  <a:lnTo>
                    <a:pt x="64748" y="2616204"/>
                  </a:lnTo>
                  <a:lnTo>
                    <a:pt x="59670" y="2613665"/>
                  </a:lnTo>
                  <a:lnTo>
                    <a:pt x="54592" y="2610490"/>
                  </a:lnTo>
                  <a:lnTo>
                    <a:pt x="49513" y="2606999"/>
                  </a:lnTo>
                  <a:lnTo>
                    <a:pt x="44752" y="2602872"/>
                  </a:lnTo>
                  <a:lnTo>
                    <a:pt x="39992" y="2599063"/>
                  </a:lnTo>
                  <a:lnTo>
                    <a:pt x="35231" y="2594619"/>
                  </a:lnTo>
                  <a:lnTo>
                    <a:pt x="31105" y="2590175"/>
                  </a:lnTo>
                  <a:lnTo>
                    <a:pt x="26978" y="2585731"/>
                  </a:lnTo>
                  <a:lnTo>
                    <a:pt x="23170" y="2580335"/>
                  </a:lnTo>
                  <a:lnTo>
                    <a:pt x="19996" y="2575574"/>
                  </a:lnTo>
                  <a:lnTo>
                    <a:pt x="16822" y="2570495"/>
                  </a:lnTo>
                  <a:lnTo>
                    <a:pt x="13648" y="2565099"/>
                  </a:lnTo>
                  <a:lnTo>
                    <a:pt x="10791" y="2560020"/>
                  </a:lnTo>
                  <a:lnTo>
                    <a:pt x="8570" y="2554307"/>
                  </a:lnTo>
                  <a:lnTo>
                    <a:pt x="6665" y="2548910"/>
                  </a:lnTo>
                  <a:lnTo>
                    <a:pt x="5078" y="2543514"/>
                  </a:lnTo>
                  <a:lnTo>
                    <a:pt x="3491" y="2537483"/>
                  </a:lnTo>
                  <a:lnTo>
                    <a:pt x="2222" y="2532087"/>
                  </a:lnTo>
                  <a:lnTo>
                    <a:pt x="952" y="2526056"/>
                  </a:lnTo>
                  <a:lnTo>
                    <a:pt x="318" y="2520660"/>
                  </a:lnTo>
                  <a:lnTo>
                    <a:pt x="0" y="2514629"/>
                  </a:lnTo>
                  <a:lnTo>
                    <a:pt x="0" y="2508598"/>
                  </a:lnTo>
                  <a:lnTo>
                    <a:pt x="0" y="2502884"/>
                  </a:lnTo>
                  <a:lnTo>
                    <a:pt x="318" y="2497170"/>
                  </a:lnTo>
                  <a:lnTo>
                    <a:pt x="952" y="2491457"/>
                  </a:lnTo>
                  <a:lnTo>
                    <a:pt x="2222" y="2485426"/>
                  </a:lnTo>
                  <a:lnTo>
                    <a:pt x="3491" y="2480029"/>
                  </a:lnTo>
                  <a:lnTo>
                    <a:pt x="5078" y="2473998"/>
                  </a:lnTo>
                  <a:lnTo>
                    <a:pt x="6665" y="2468285"/>
                  </a:lnTo>
                  <a:lnTo>
                    <a:pt x="8570" y="2462889"/>
                  </a:lnTo>
                  <a:lnTo>
                    <a:pt x="10791" y="2457492"/>
                  </a:lnTo>
                  <a:lnTo>
                    <a:pt x="13648" y="2452414"/>
                  </a:lnTo>
                  <a:lnTo>
                    <a:pt x="16822" y="2446700"/>
                  </a:lnTo>
                  <a:lnTo>
                    <a:pt x="19996" y="2441621"/>
                  </a:lnTo>
                  <a:lnTo>
                    <a:pt x="23487" y="2436860"/>
                  </a:lnTo>
                  <a:lnTo>
                    <a:pt x="26978" y="2431781"/>
                  </a:lnTo>
                  <a:lnTo>
                    <a:pt x="31105" y="2427337"/>
                  </a:lnTo>
                  <a:lnTo>
                    <a:pt x="35231" y="2422576"/>
                  </a:lnTo>
                  <a:lnTo>
                    <a:pt x="1457784" y="1000202"/>
                  </a:lnTo>
                  <a:lnTo>
                    <a:pt x="1462227" y="995758"/>
                  </a:lnTo>
                  <a:lnTo>
                    <a:pt x="1466988" y="991631"/>
                  </a:lnTo>
                  <a:lnTo>
                    <a:pt x="1471749" y="987822"/>
                  </a:lnTo>
                  <a:lnTo>
                    <a:pt x="1476827" y="984330"/>
                  </a:lnTo>
                  <a:lnTo>
                    <a:pt x="1481906" y="981156"/>
                  </a:lnTo>
                  <a:lnTo>
                    <a:pt x="1486984" y="978617"/>
                  </a:lnTo>
                  <a:lnTo>
                    <a:pt x="1492697" y="975760"/>
                  </a:lnTo>
                  <a:lnTo>
                    <a:pt x="1498093" y="973221"/>
                  </a:lnTo>
                  <a:lnTo>
                    <a:pt x="1503488" y="971316"/>
                  </a:lnTo>
                  <a:lnTo>
                    <a:pt x="1509202" y="969411"/>
                  </a:lnTo>
                  <a:lnTo>
                    <a:pt x="1514597" y="967824"/>
                  </a:lnTo>
                  <a:lnTo>
                    <a:pt x="1520628" y="966555"/>
                  </a:lnTo>
                  <a:lnTo>
                    <a:pt x="1526023" y="965602"/>
                  </a:lnTo>
                  <a:lnTo>
                    <a:pt x="1532054" y="964968"/>
                  </a:lnTo>
                  <a:lnTo>
                    <a:pt x="1537767" y="964650"/>
                  </a:lnTo>
                  <a:lnTo>
                    <a:pt x="1543797" y="964333"/>
                  </a:lnTo>
                  <a:lnTo>
                    <a:pt x="1549828" y="964650"/>
                  </a:lnTo>
                  <a:lnTo>
                    <a:pt x="1555223" y="964968"/>
                  </a:lnTo>
                  <a:lnTo>
                    <a:pt x="1561254" y="965602"/>
                  </a:lnTo>
                  <a:lnTo>
                    <a:pt x="1566967" y="966555"/>
                  </a:lnTo>
                  <a:lnTo>
                    <a:pt x="1572680" y="967824"/>
                  </a:lnTo>
                  <a:lnTo>
                    <a:pt x="1578393" y="969411"/>
                  </a:lnTo>
                  <a:lnTo>
                    <a:pt x="1584106" y="971316"/>
                  </a:lnTo>
                  <a:lnTo>
                    <a:pt x="1589502" y="973221"/>
                  </a:lnTo>
                  <a:lnTo>
                    <a:pt x="1595215" y="975760"/>
                  </a:lnTo>
                  <a:lnTo>
                    <a:pt x="1600293" y="978617"/>
                  </a:lnTo>
                  <a:lnTo>
                    <a:pt x="1605371" y="981156"/>
                  </a:lnTo>
                  <a:lnTo>
                    <a:pt x="1610450" y="984330"/>
                  </a:lnTo>
                  <a:lnTo>
                    <a:pt x="1615528" y="987822"/>
                  </a:lnTo>
                  <a:lnTo>
                    <a:pt x="1620289" y="991631"/>
                  </a:lnTo>
                  <a:lnTo>
                    <a:pt x="1625050" y="995758"/>
                  </a:lnTo>
                  <a:lnTo>
                    <a:pt x="1629811" y="1000202"/>
                  </a:lnTo>
                  <a:lnTo>
                    <a:pt x="2103678" y="1474115"/>
                  </a:lnTo>
                  <a:lnTo>
                    <a:pt x="3334526" y="243464"/>
                  </a:lnTo>
                  <a:lnTo>
                    <a:pt x="3038399" y="243464"/>
                  </a:lnTo>
                  <a:lnTo>
                    <a:pt x="3032368" y="242829"/>
                  </a:lnTo>
                  <a:lnTo>
                    <a:pt x="3026338" y="242512"/>
                  </a:lnTo>
                  <a:lnTo>
                    <a:pt x="3019990" y="241877"/>
                  </a:lnTo>
                  <a:lnTo>
                    <a:pt x="3013959" y="240607"/>
                  </a:lnTo>
                  <a:lnTo>
                    <a:pt x="3008246" y="239338"/>
                  </a:lnTo>
                  <a:lnTo>
                    <a:pt x="3002216" y="237750"/>
                  </a:lnTo>
                  <a:lnTo>
                    <a:pt x="2996820" y="235846"/>
                  </a:lnTo>
                  <a:lnTo>
                    <a:pt x="2991107" y="233624"/>
                  </a:lnTo>
                  <a:lnTo>
                    <a:pt x="2985711" y="231085"/>
                  </a:lnTo>
                  <a:lnTo>
                    <a:pt x="2980633" y="228228"/>
                  </a:lnTo>
                  <a:lnTo>
                    <a:pt x="2975555" y="225688"/>
                  </a:lnTo>
                  <a:lnTo>
                    <a:pt x="2970794" y="222514"/>
                  </a:lnTo>
                  <a:lnTo>
                    <a:pt x="2966033" y="219022"/>
                  </a:lnTo>
                  <a:lnTo>
                    <a:pt x="2961272" y="215213"/>
                  </a:lnTo>
                  <a:lnTo>
                    <a:pt x="2956829" y="211404"/>
                  </a:lnTo>
                  <a:lnTo>
                    <a:pt x="2952703" y="207595"/>
                  </a:lnTo>
                  <a:lnTo>
                    <a:pt x="2948576" y="203151"/>
                  </a:lnTo>
                  <a:lnTo>
                    <a:pt x="2944768" y="198707"/>
                  </a:lnTo>
                  <a:lnTo>
                    <a:pt x="2941276" y="194581"/>
                  </a:lnTo>
                  <a:lnTo>
                    <a:pt x="2937468" y="189820"/>
                  </a:lnTo>
                  <a:lnTo>
                    <a:pt x="2934294" y="184423"/>
                  </a:lnTo>
                  <a:lnTo>
                    <a:pt x="2931755" y="179345"/>
                  </a:lnTo>
                  <a:lnTo>
                    <a:pt x="2928898" y="174266"/>
                  </a:lnTo>
                  <a:lnTo>
                    <a:pt x="2926676" y="168870"/>
                  </a:lnTo>
                  <a:lnTo>
                    <a:pt x="2924137" y="163156"/>
                  </a:lnTo>
                  <a:lnTo>
                    <a:pt x="2922550" y="157760"/>
                  </a:lnTo>
                  <a:lnTo>
                    <a:pt x="2920646" y="151729"/>
                  </a:lnTo>
                  <a:lnTo>
                    <a:pt x="2919376" y="146015"/>
                  </a:lnTo>
                  <a:lnTo>
                    <a:pt x="2918424" y="139984"/>
                  </a:lnTo>
                  <a:lnTo>
                    <a:pt x="2917472" y="133953"/>
                  </a:lnTo>
                  <a:lnTo>
                    <a:pt x="2917155" y="127922"/>
                  </a:lnTo>
                  <a:lnTo>
                    <a:pt x="2917155" y="121573"/>
                  </a:lnTo>
                  <a:lnTo>
                    <a:pt x="2917155" y="115225"/>
                  </a:lnTo>
                  <a:lnTo>
                    <a:pt x="2917472" y="109194"/>
                  </a:lnTo>
                  <a:lnTo>
                    <a:pt x="2918424" y="102845"/>
                  </a:lnTo>
                  <a:lnTo>
                    <a:pt x="2919376" y="97132"/>
                  </a:lnTo>
                  <a:lnTo>
                    <a:pt x="2920646" y="91101"/>
                  </a:lnTo>
                  <a:lnTo>
                    <a:pt x="2922550" y="85070"/>
                  </a:lnTo>
                  <a:lnTo>
                    <a:pt x="2924137" y="79674"/>
                  </a:lnTo>
                  <a:lnTo>
                    <a:pt x="2926676" y="74277"/>
                  </a:lnTo>
                  <a:lnTo>
                    <a:pt x="2928898" y="68564"/>
                  </a:lnTo>
                  <a:lnTo>
                    <a:pt x="2931755" y="63485"/>
                  </a:lnTo>
                  <a:lnTo>
                    <a:pt x="2934294" y="58406"/>
                  </a:lnTo>
                  <a:lnTo>
                    <a:pt x="2937468" y="53645"/>
                  </a:lnTo>
                  <a:lnTo>
                    <a:pt x="2941276" y="48883"/>
                  </a:lnTo>
                  <a:lnTo>
                    <a:pt x="2944768" y="44122"/>
                  </a:lnTo>
                  <a:lnTo>
                    <a:pt x="2948576" y="39678"/>
                  </a:lnTo>
                  <a:lnTo>
                    <a:pt x="2952703" y="35552"/>
                  </a:lnTo>
                  <a:lnTo>
                    <a:pt x="2956829" y="31425"/>
                  </a:lnTo>
                  <a:lnTo>
                    <a:pt x="2961272" y="27616"/>
                  </a:lnTo>
                  <a:lnTo>
                    <a:pt x="2966033" y="24124"/>
                  </a:lnTo>
                  <a:lnTo>
                    <a:pt x="2970794" y="20633"/>
                  </a:lnTo>
                  <a:lnTo>
                    <a:pt x="2975555" y="17459"/>
                  </a:lnTo>
                  <a:lnTo>
                    <a:pt x="2980633" y="14602"/>
                  </a:lnTo>
                  <a:lnTo>
                    <a:pt x="2985711" y="11745"/>
                  </a:lnTo>
                  <a:lnTo>
                    <a:pt x="2991107" y="9523"/>
                  </a:lnTo>
                  <a:lnTo>
                    <a:pt x="2996820" y="6984"/>
                  </a:lnTo>
                  <a:lnTo>
                    <a:pt x="3002216" y="5397"/>
                  </a:lnTo>
                  <a:lnTo>
                    <a:pt x="3008246" y="3492"/>
                  </a:lnTo>
                  <a:lnTo>
                    <a:pt x="3013959" y="2222"/>
                  </a:lnTo>
                  <a:lnTo>
                    <a:pt x="3019990" y="1270"/>
                  </a:lnTo>
                  <a:lnTo>
                    <a:pt x="3026338" y="318"/>
                  </a:lnTo>
                  <a:lnTo>
                    <a:pt x="3032368"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a typeface="Microsoft YaHei" panose="020B0503020204020204" pitchFamily="34" charset="-122"/>
              </a:endParaRPr>
            </a:p>
          </p:txBody>
        </p:sp>
      </p:grpSp>
      <p:grpSp>
        <p:nvGrpSpPr>
          <p:cNvPr id="29" name="组合 28"/>
          <p:cNvGrpSpPr/>
          <p:nvPr/>
        </p:nvGrpSpPr>
        <p:grpSpPr>
          <a:xfrm>
            <a:off x="2368284" y="2196276"/>
            <a:ext cx="1483528" cy="1481444"/>
            <a:chOff x="2411826" y="2036620"/>
            <a:chExt cx="1483528" cy="1481444"/>
          </a:xfrm>
        </p:grpSpPr>
        <p:sp>
          <p:nvSpPr>
            <p:cNvPr id="30" name="MH_Other_2"/>
            <p:cNvSpPr/>
            <p:nvPr>
              <p:custDataLst>
                <p:tags r:id="rId6"/>
              </p:custDataLst>
            </p:nvPr>
          </p:nvSpPr>
          <p:spPr>
            <a:xfrm rot="10800000">
              <a:off x="2411826" y="2036620"/>
              <a:ext cx="1483528" cy="1481444"/>
            </a:xfrm>
            <a:prstGeom prst="teardrop">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000" rIns="36000" anchor="ctr"/>
            <a:lstStyle/>
            <a:p>
              <a:pPr algn="ctr">
                <a:defRPr/>
              </a:pPr>
              <a:endParaRPr lang="th-TH" sz="4000" dirty="0">
                <a:ea typeface="Microsoft YaHei" panose="020B0503020204020204" pitchFamily="34" charset="-122"/>
              </a:endParaRPr>
            </a:p>
          </p:txBody>
        </p:sp>
        <p:sp>
          <p:nvSpPr>
            <p:cNvPr id="31" name="KSO_Shape"/>
            <p:cNvSpPr/>
            <p:nvPr/>
          </p:nvSpPr>
          <p:spPr bwMode="auto">
            <a:xfrm>
              <a:off x="2546448" y="2472869"/>
              <a:ext cx="1214284" cy="671903"/>
            </a:xfrm>
            <a:custGeom>
              <a:avLst/>
              <a:gdLst>
                <a:gd name="T0" fmla="*/ 1660776 w 2546350"/>
                <a:gd name="T1" fmla="*/ 783048 h 1409701"/>
                <a:gd name="T2" fmla="*/ 1769836 w 2546350"/>
                <a:gd name="T3" fmla="*/ 861918 h 1409701"/>
                <a:gd name="T4" fmla="*/ 921682 w 2546350"/>
                <a:gd name="T5" fmla="*/ 1409701 h 1409701"/>
                <a:gd name="T6" fmla="*/ 729797 w 2546350"/>
                <a:gd name="T7" fmla="*/ 859878 h 1409701"/>
                <a:gd name="T8" fmla="*/ 850647 w 2546350"/>
                <a:gd name="T9" fmla="*/ 778742 h 1409701"/>
                <a:gd name="T10" fmla="*/ 591880 w 2546350"/>
                <a:gd name="T11" fmla="*/ 727368 h 1409701"/>
                <a:gd name="T12" fmla="*/ 778102 w 2546350"/>
                <a:gd name="T13" fmla="*/ 739045 h 1409701"/>
                <a:gd name="T14" fmla="*/ 684667 w 2546350"/>
                <a:gd name="T15" fmla="*/ 817014 h 1409701"/>
                <a:gd name="T16" fmla="*/ 0 w 2546350"/>
                <a:gd name="T17" fmla="*/ 1339155 h 1409701"/>
                <a:gd name="T18" fmla="*/ 77074 w 2546350"/>
                <a:gd name="T19" fmla="*/ 740308 h 1409701"/>
                <a:gd name="T20" fmla="*/ 449520 w 2546350"/>
                <a:gd name="T21" fmla="*/ 727368 h 1409701"/>
                <a:gd name="T22" fmla="*/ 2425273 w 2546350"/>
                <a:gd name="T23" fmla="*/ 707077 h 1409701"/>
                <a:gd name="T24" fmla="*/ 2545217 w 2546350"/>
                <a:gd name="T25" fmla="*/ 788440 h 1409701"/>
                <a:gd name="T26" fmla="*/ 2353389 w 2546350"/>
                <a:gd name="T27" fmla="*/ 1338263 h 1409701"/>
                <a:gd name="T28" fmla="*/ 1748292 w 2546350"/>
                <a:gd name="T29" fmla="*/ 761030 h 1409701"/>
                <a:gd name="T30" fmla="*/ 1751639 w 2546350"/>
                <a:gd name="T31" fmla="*/ 672628 h 1409701"/>
                <a:gd name="T32" fmla="*/ 1318533 w 2546350"/>
                <a:gd name="T33" fmla="*/ 82101 h 1409701"/>
                <a:gd name="T34" fmla="*/ 1428751 w 2546350"/>
                <a:gd name="T35" fmla="*/ 162185 h 1409701"/>
                <a:gd name="T36" fmla="*/ 1493838 w 2546350"/>
                <a:gd name="T37" fmla="*/ 298986 h 1409701"/>
                <a:gd name="T38" fmla="*/ 1524257 w 2546350"/>
                <a:gd name="T39" fmla="*/ 372145 h 1409701"/>
                <a:gd name="T40" fmla="*/ 1505392 w 2546350"/>
                <a:gd name="T41" fmla="*/ 463325 h 1409701"/>
                <a:gd name="T42" fmla="*/ 1460047 w 2546350"/>
                <a:gd name="T43" fmla="*/ 561245 h 1409701"/>
                <a:gd name="T44" fmla="*/ 1364570 w 2546350"/>
                <a:gd name="T45" fmla="*/ 665831 h 1409701"/>
                <a:gd name="T46" fmla="*/ 1235529 w 2546350"/>
                <a:gd name="T47" fmla="*/ 699861 h 1409701"/>
                <a:gd name="T48" fmla="*/ 1111250 w 2546350"/>
                <a:gd name="T49" fmla="*/ 650631 h 1409701"/>
                <a:gd name="T50" fmla="*/ 1024391 w 2546350"/>
                <a:gd name="T51" fmla="*/ 535155 h 1409701"/>
                <a:gd name="T52" fmla="*/ 983737 w 2546350"/>
                <a:gd name="T53" fmla="*/ 456120 h 1409701"/>
                <a:gd name="T54" fmla="*/ 981706 w 2546350"/>
                <a:gd name="T55" fmla="*/ 350306 h 1409701"/>
                <a:gd name="T56" fmla="*/ 1016227 w 2546350"/>
                <a:gd name="T57" fmla="*/ 255428 h 1409701"/>
                <a:gd name="T58" fmla="*/ 1096056 w 2546350"/>
                <a:gd name="T59" fmla="*/ 132465 h 1409701"/>
                <a:gd name="T60" fmla="*/ 1216252 w 2546350"/>
                <a:gd name="T61" fmla="*/ 72346 h 1409701"/>
                <a:gd name="T62" fmla="*/ 607408 w 2546350"/>
                <a:gd name="T63" fmla="*/ 33571 h 1409701"/>
                <a:gd name="T64" fmla="*/ 712589 w 2546350"/>
                <a:gd name="T65" fmla="*/ 123183 h 1409701"/>
                <a:gd name="T66" fmla="*/ 769261 w 2546350"/>
                <a:gd name="T67" fmla="*/ 265656 h 1409701"/>
                <a:gd name="T68" fmla="*/ 798064 w 2546350"/>
                <a:gd name="T69" fmla="*/ 332602 h 1409701"/>
                <a:gd name="T70" fmla="*/ 773361 w 2546350"/>
                <a:gd name="T71" fmla="*/ 407758 h 1409701"/>
                <a:gd name="T72" fmla="*/ 720523 w 2546350"/>
                <a:gd name="T73" fmla="*/ 523831 h 1409701"/>
                <a:gd name="T74" fmla="*/ 618969 w 2546350"/>
                <a:gd name="T75" fmla="*/ 619796 h 1409701"/>
                <a:gd name="T76" fmla="*/ 487264 w 2546350"/>
                <a:gd name="T77" fmla="*/ 642029 h 1409701"/>
                <a:gd name="T78" fmla="*/ 367575 w 2546350"/>
                <a:gd name="T79" fmla="*/ 581909 h 1409701"/>
                <a:gd name="T80" fmla="*/ 287555 w 2546350"/>
                <a:gd name="T81" fmla="*/ 458947 h 1409701"/>
                <a:gd name="T82" fmla="*/ 251422 w 2546350"/>
                <a:gd name="T83" fmla="*/ 393595 h 1409701"/>
                <a:gd name="T84" fmla="*/ 256812 w 2546350"/>
                <a:gd name="T85" fmla="*/ 287371 h 1409701"/>
                <a:gd name="T86" fmla="*/ 290275 w 2546350"/>
                <a:gd name="T87" fmla="*/ 192832 h 1409701"/>
                <a:gd name="T88" fmla="*/ 372335 w 2546350"/>
                <a:gd name="T89" fmla="*/ 72365 h 1409701"/>
                <a:gd name="T90" fmla="*/ 493838 w 2546350"/>
                <a:gd name="T91" fmla="*/ 15875 h 1409701"/>
                <a:gd name="T92" fmla="*/ 2131399 w 2546350"/>
                <a:gd name="T93" fmla="*/ 28121 h 1409701"/>
                <a:gd name="T94" fmla="*/ 2230687 w 2546350"/>
                <a:gd name="T95" fmla="*/ 126773 h 1409701"/>
                <a:gd name="T96" fmla="*/ 2278638 w 2546350"/>
                <a:gd name="T97" fmla="*/ 268548 h 1409701"/>
                <a:gd name="T98" fmla="*/ 2303010 w 2546350"/>
                <a:gd name="T99" fmla="*/ 342808 h 1409701"/>
                <a:gd name="T100" fmla="*/ 2271717 w 2546350"/>
                <a:gd name="T101" fmla="*/ 401411 h 1409701"/>
                <a:gd name="T102" fmla="*/ 2206659 w 2546350"/>
                <a:gd name="T103" fmla="*/ 537936 h 1409701"/>
                <a:gd name="T104" fmla="*/ 2096263 w 2546350"/>
                <a:gd name="T105" fmla="*/ 618218 h 1409701"/>
                <a:gd name="T106" fmla="*/ 1962972 w 2546350"/>
                <a:gd name="T107" fmla="*/ 620259 h 1409701"/>
                <a:gd name="T108" fmla="*/ 1850763 w 2546350"/>
                <a:gd name="T109" fmla="*/ 543152 h 1409701"/>
                <a:gd name="T110" fmla="*/ 1783438 w 2546350"/>
                <a:gd name="T111" fmla="*/ 408895 h 1409701"/>
                <a:gd name="T112" fmla="*/ 1749644 w 2546350"/>
                <a:gd name="T113" fmla="*/ 354290 h 1409701"/>
                <a:gd name="T114" fmla="*/ 1770632 w 2546350"/>
                <a:gd name="T115" fmla="*/ 268288 h 1409701"/>
                <a:gd name="T116" fmla="*/ 1811774 w 2546350"/>
                <a:gd name="T117" fmla="*/ 145370 h 1409701"/>
                <a:gd name="T118" fmla="*/ 1905168 w 2546350"/>
                <a:gd name="T119" fmla="*/ 38100 h 1409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46350" h="1409701">
                  <a:moveTo>
                    <a:pt x="1205490" y="715963"/>
                  </a:moveTo>
                  <a:lnTo>
                    <a:pt x="1293463" y="715963"/>
                  </a:lnTo>
                  <a:lnTo>
                    <a:pt x="1320445" y="783954"/>
                  </a:lnTo>
                  <a:lnTo>
                    <a:pt x="1271470" y="813191"/>
                  </a:lnTo>
                  <a:lnTo>
                    <a:pt x="1310469" y="955292"/>
                  </a:lnTo>
                  <a:lnTo>
                    <a:pt x="1402297" y="721402"/>
                  </a:lnTo>
                  <a:lnTo>
                    <a:pt x="1433360" y="726162"/>
                  </a:lnTo>
                  <a:lnTo>
                    <a:pt x="1463969" y="731601"/>
                  </a:lnTo>
                  <a:lnTo>
                    <a:pt x="1494805" y="737494"/>
                  </a:lnTo>
                  <a:lnTo>
                    <a:pt x="1509997" y="740667"/>
                  </a:lnTo>
                  <a:lnTo>
                    <a:pt x="1525188" y="743840"/>
                  </a:lnTo>
                  <a:lnTo>
                    <a:pt x="1539699" y="747239"/>
                  </a:lnTo>
                  <a:lnTo>
                    <a:pt x="1554664" y="750639"/>
                  </a:lnTo>
                  <a:lnTo>
                    <a:pt x="1568948" y="754491"/>
                  </a:lnTo>
                  <a:lnTo>
                    <a:pt x="1583006" y="757891"/>
                  </a:lnTo>
                  <a:lnTo>
                    <a:pt x="1597063" y="761971"/>
                  </a:lnTo>
                  <a:lnTo>
                    <a:pt x="1610441" y="765823"/>
                  </a:lnTo>
                  <a:lnTo>
                    <a:pt x="1623818" y="770129"/>
                  </a:lnTo>
                  <a:lnTo>
                    <a:pt x="1636289" y="774209"/>
                  </a:lnTo>
                  <a:lnTo>
                    <a:pt x="1648759" y="778515"/>
                  </a:lnTo>
                  <a:lnTo>
                    <a:pt x="1660776" y="783048"/>
                  </a:lnTo>
                  <a:lnTo>
                    <a:pt x="1672113" y="787581"/>
                  </a:lnTo>
                  <a:lnTo>
                    <a:pt x="1683223" y="792113"/>
                  </a:lnTo>
                  <a:lnTo>
                    <a:pt x="1693653" y="796873"/>
                  </a:lnTo>
                  <a:lnTo>
                    <a:pt x="1703629" y="801632"/>
                  </a:lnTo>
                  <a:lnTo>
                    <a:pt x="1712699" y="806618"/>
                  </a:lnTo>
                  <a:lnTo>
                    <a:pt x="1721542" y="811604"/>
                  </a:lnTo>
                  <a:lnTo>
                    <a:pt x="1729704" y="817043"/>
                  </a:lnTo>
                  <a:lnTo>
                    <a:pt x="1736960" y="822256"/>
                  </a:lnTo>
                  <a:lnTo>
                    <a:pt x="1743762" y="827695"/>
                  </a:lnTo>
                  <a:lnTo>
                    <a:pt x="1749657" y="833135"/>
                  </a:lnTo>
                  <a:lnTo>
                    <a:pt x="1752378" y="835854"/>
                  </a:lnTo>
                  <a:lnTo>
                    <a:pt x="1754872" y="838801"/>
                  </a:lnTo>
                  <a:lnTo>
                    <a:pt x="1757139" y="841520"/>
                  </a:lnTo>
                  <a:lnTo>
                    <a:pt x="1759180" y="844240"/>
                  </a:lnTo>
                  <a:lnTo>
                    <a:pt x="1761221" y="847186"/>
                  </a:lnTo>
                  <a:lnTo>
                    <a:pt x="1762808" y="850133"/>
                  </a:lnTo>
                  <a:lnTo>
                    <a:pt x="1764168" y="853079"/>
                  </a:lnTo>
                  <a:lnTo>
                    <a:pt x="1765528" y="855799"/>
                  </a:lnTo>
                  <a:lnTo>
                    <a:pt x="1767569" y="857838"/>
                  </a:lnTo>
                  <a:lnTo>
                    <a:pt x="1768703" y="859878"/>
                  </a:lnTo>
                  <a:lnTo>
                    <a:pt x="1769836" y="861918"/>
                  </a:lnTo>
                  <a:lnTo>
                    <a:pt x="1770063" y="863278"/>
                  </a:lnTo>
                  <a:lnTo>
                    <a:pt x="1770063" y="864184"/>
                  </a:lnTo>
                  <a:lnTo>
                    <a:pt x="1770063" y="1395196"/>
                  </a:lnTo>
                  <a:lnTo>
                    <a:pt x="1770063" y="1396556"/>
                  </a:lnTo>
                  <a:lnTo>
                    <a:pt x="1769610" y="1398143"/>
                  </a:lnTo>
                  <a:lnTo>
                    <a:pt x="1768930" y="1399502"/>
                  </a:lnTo>
                  <a:lnTo>
                    <a:pt x="1768023" y="1400862"/>
                  </a:lnTo>
                  <a:lnTo>
                    <a:pt x="1767116" y="1402222"/>
                  </a:lnTo>
                  <a:lnTo>
                    <a:pt x="1765755" y="1403355"/>
                  </a:lnTo>
                  <a:lnTo>
                    <a:pt x="1764168" y="1404488"/>
                  </a:lnTo>
                  <a:lnTo>
                    <a:pt x="1762581" y="1405395"/>
                  </a:lnTo>
                  <a:lnTo>
                    <a:pt x="1760767" y="1406528"/>
                  </a:lnTo>
                  <a:lnTo>
                    <a:pt x="1758726" y="1407208"/>
                  </a:lnTo>
                  <a:lnTo>
                    <a:pt x="1754192" y="1408795"/>
                  </a:lnTo>
                  <a:lnTo>
                    <a:pt x="1749430" y="1409475"/>
                  </a:lnTo>
                  <a:lnTo>
                    <a:pt x="1746936" y="1409701"/>
                  </a:lnTo>
                  <a:lnTo>
                    <a:pt x="1743989" y="1409701"/>
                  </a:lnTo>
                  <a:lnTo>
                    <a:pt x="1604307" y="1409701"/>
                  </a:lnTo>
                  <a:lnTo>
                    <a:pt x="1590791" y="1027113"/>
                  </a:lnTo>
                  <a:lnTo>
                    <a:pt x="1577077" y="1409701"/>
                  </a:lnTo>
                  <a:lnTo>
                    <a:pt x="921682" y="1409701"/>
                  </a:lnTo>
                  <a:lnTo>
                    <a:pt x="908166" y="1027113"/>
                  </a:lnTo>
                  <a:lnTo>
                    <a:pt x="894451" y="1409701"/>
                  </a:lnTo>
                  <a:lnTo>
                    <a:pt x="754511" y="1409701"/>
                  </a:lnTo>
                  <a:lnTo>
                    <a:pt x="752017" y="1409701"/>
                  </a:lnTo>
                  <a:lnTo>
                    <a:pt x="749523" y="1409475"/>
                  </a:lnTo>
                  <a:lnTo>
                    <a:pt x="744535" y="1408795"/>
                  </a:lnTo>
                  <a:lnTo>
                    <a:pt x="740227" y="1407208"/>
                  </a:lnTo>
                  <a:lnTo>
                    <a:pt x="738186" y="1406528"/>
                  </a:lnTo>
                  <a:lnTo>
                    <a:pt x="736145" y="1405395"/>
                  </a:lnTo>
                  <a:lnTo>
                    <a:pt x="734785" y="1404488"/>
                  </a:lnTo>
                  <a:lnTo>
                    <a:pt x="733198" y="1403355"/>
                  </a:lnTo>
                  <a:lnTo>
                    <a:pt x="731837" y="1402222"/>
                  </a:lnTo>
                  <a:lnTo>
                    <a:pt x="730704" y="1400862"/>
                  </a:lnTo>
                  <a:lnTo>
                    <a:pt x="729797" y="1399502"/>
                  </a:lnTo>
                  <a:lnTo>
                    <a:pt x="729117" y="1398143"/>
                  </a:lnTo>
                  <a:lnTo>
                    <a:pt x="728890" y="1396556"/>
                  </a:lnTo>
                  <a:lnTo>
                    <a:pt x="728663" y="1395196"/>
                  </a:lnTo>
                  <a:lnTo>
                    <a:pt x="728663" y="864184"/>
                  </a:lnTo>
                  <a:lnTo>
                    <a:pt x="728663" y="863278"/>
                  </a:lnTo>
                  <a:lnTo>
                    <a:pt x="728890" y="861918"/>
                  </a:lnTo>
                  <a:lnTo>
                    <a:pt x="729797" y="859878"/>
                  </a:lnTo>
                  <a:lnTo>
                    <a:pt x="731384" y="857838"/>
                  </a:lnTo>
                  <a:lnTo>
                    <a:pt x="733198" y="855799"/>
                  </a:lnTo>
                  <a:lnTo>
                    <a:pt x="734332" y="853079"/>
                  </a:lnTo>
                  <a:lnTo>
                    <a:pt x="735919" y="850133"/>
                  </a:lnTo>
                  <a:lnTo>
                    <a:pt x="737733" y="847186"/>
                  </a:lnTo>
                  <a:lnTo>
                    <a:pt x="739546" y="844240"/>
                  </a:lnTo>
                  <a:lnTo>
                    <a:pt x="741814" y="841520"/>
                  </a:lnTo>
                  <a:lnTo>
                    <a:pt x="744081" y="838801"/>
                  </a:lnTo>
                  <a:lnTo>
                    <a:pt x="746575" y="835854"/>
                  </a:lnTo>
                  <a:lnTo>
                    <a:pt x="749296" y="833135"/>
                  </a:lnTo>
                  <a:lnTo>
                    <a:pt x="755191" y="827695"/>
                  </a:lnTo>
                  <a:lnTo>
                    <a:pt x="761993" y="822256"/>
                  </a:lnTo>
                  <a:lnTo>
                    <a:pt x="769249" y="817043"/>
                  </a:lnTo>
                  <a:lnTo>
                    <a:pt x="777638" y="811604"/>
                  </a:lnTo>
                  <a:lnTo>
                    <a:pt x="786254" y="806618"/>
                  </a:lnTo>
                  <a:lnTo>
                    <a:pt x="795777" y="801632"/>
                  </a:lnTo>
                  <a:lnTo>
                    <a:pt x="805527" y="796873"/>
                  </a:lnTo>
                  <a:lnTo>
                    <a:pt x="816183" y="792113"/>
                  </a:lnTo>
                  <a:lnTo>
                    <a:pt x="827293" y="787581"/>
                  </a:lnTo>
                  <a:lnTo>
                    <a:pt x="838630" y="783048"/>
                  </a:lnTo>
                  <a:lnTo>
                    <a:pt x="850647" y="778742"/>
                  </a:lnTo>
                  <a:lnTo>
                    <a:pt x="863345" y="774209"/>
                  </a:lnTo>
                  <a:lnTo>
                    <a:pt x="876268" y="770129"/>
                  </a:lnTo>
                  <a:lnTo>
                    <a:pt x="889419" y="766050"/>
                  </a:lnTo>
                  <a:lnTo>
                    <a:pt x="903023" y="761971"/>
                  </a:lnTo>
                  <a:lnTo>
                    <a:pt x="917081" y="758344"/>
                  </a:lnTo>
                  <a:lnTo>
                    <a:pt x="931139" y="754491"/>
                  </a:lnTo>
                  <a:lnTo>
                    <a:pt x="945650" y="750865"/>
                  </a:lnTo>
                  <a:lnTo>
                    <a:pt x="960388" y="747466"/>
                  </a:lnTo>
                  <a:lnTo>
                    <a:pt x="975352" y="743840"/>
                  </a:lnTo>
                  <a:lnTo>
                    <a:pt x="990544" y="740893"/>
                  </a:lnTo>
                  <a:lnTo>
                    <a:pt x="1005735" y="737494"/>
                  </a:lnTo>
                  <a:lnTo>
                    <a:pt x="1036344" y="731828"/>
                  </a:lnTo>
                  <a:lnTo>
                    <a:pt x="1067407" y="726388"/>
                  </a:lnTo>
                  <a:lnTo>
                    <a:pt x="1098470" y="721629"/>
                  </a:lnTo>
                  <a:lnTo>
                    <a:pt x="1188484" y="955292"/>
                  </a:lnTo>
                  <a:lnTo>
                    <a:pt x="1227483" y="813191"/>
                  </a:lnTo>
                  <a:lnTo>
                    <a:pt x="1178281" y="783954"/>
                  </a:lnTo>
                  <a:lnTo>
                    <a:pt x="1205490" y="715963"/>
                  </a:lnTo>
                  <a:close/>
                  <a:moveTo>
                    <a:pt x="476723" y="658812"/>
                  </a:moveTo>
                  <a:lnTo>
                    <a:pt x="564677" y="658812"/>
                  </a:lnTo>
                  <a:lnTo>
                    <a:pt x="591880" y="727368"/>
                  </a:lnTo>
                  <a:lnTo>
                    <a:pt x="542915" y="756425"/>
                  </a:lnTo>
                  <a:lnTo>
                    <a:pt x="581452" y="898986"/>
                  </a:lnTo>
                  <a:lnTo>
                    <a:pt x="673487" y="664487"/>
                  </a:lnTo>
                  <a:lnTo>
                    <a:pt x="704317" y="669481"/>
                  </a:lnTo>
                  <a:lnTo>
                    <a:pt x="735373" y="674703"/>
                  </a:lnTo>
                  <a:lnTo>
                    <a:pt x="766202" y="680605"/>
                  </a:lnTo>
                  <a:lnTo>
                    <a:pt x="781163" y="683783"/>
                  </a:lnTo>
                  <a:lnTo>
                    <a:pt x="796125" y="686961"/>
                  </a:lnTo>
                  <a:lnTo>
                    <a:pt x="811086" y="690366"/>
                  </a:lnTo>
                  <a:lnTo>
                    <a:pt x="825594" y="693998"/>
                  </a:lnTo>
                  <a:lnTo>
                    <a:pt x="840329" y="697630"/>
                  </a:lnTo>
                  <a:lnTo>
                    <a:pt x="854383" y="701263"/>
                  </a:lnTo>
                  <a:lnTo>
                    <a:pt x="868211" y="705122"/>
                  </a:lnTo>
                  <a:lnTo>
                    <a:pt x="870360" y="705778"/>
                  </a:lnTo>
                  <a:lnTo>
                    <a:pt x="856570" y="709807"/>
                  </a:lnTo>
                  <a:lnTo>
                    <a:pt x="842283" y="714340"/>
                  </a:lnTo>
                  <a:lnTo>
                    <a:pt x="828449" y="719099"/>
                  </a:lnTo>
                  <a:lnTo>
                    <a:pt x="815069" y="723859"/>
                  </a:lnTo>
                  <a:lnTo>
                    <a:pt x="802369" y="728846"/>
                  </a:lnTo>
                  <a:lnTo>
                    <a:pt x="789895" y="734059"/>
                  </a:lnTo>
                  <a:lnTo>
                    <a:pt x="778102" y="739045"/>
                  </a:lnTo>
                  <a:lnTo>
                    <a:pt x="766763" y="744258"/>
                  </a:lnTo>
                  <a:lnTo>
                    <a:pt x="755877" y="749924"/>
                  </a:lnTo>
                  <a:lnTo>
                    <a:pt x="746126" y="755364"/>
                  </a:lnTo>
                  <a:lnTo>
                    <a:pt x="736374" y="761030"/>
                  </a:lnTo>
                  <a:lnTo>
                    <a:pt x="727983" y="766697"/>
                  </a:lnTo>
                  <a:lnTo>
                    <a:pt x="719819" y="772590"/>
                  </a:lnTo>
                  <a:lnTo>
                    <a:pt x="712788" y="778709"/>
                  </a:lnTo>
                  <a:lnTo>
                    <a:pt x="709386" y="781656"/>
                  </a:lnTo>
                  <a:lnTo>
                    <a:pt x="706211" y="784602"/>
                  </a:lnTo>
                  <a:lnTo>
                    <a:pt x="703490" y="788002"/>
                  </a:lnTo>
                  <a:lnTo>
                    <a:pt x="700542" y="790948"/>
                  </a:lnTo>
                  <a:lnTo>
                    <a:pt x="698047" y="794122"/>
                  </a:lnTo>
                  <a:lnTo>
                    <a:pt x="696006" y="797295"/>
                  </a:lnTo>
                  <a:lnTo>
                    <a:pt x="693738" y="800695"/>
                  </a:lnTo>
                  <a:lnTo>
                    <a:pt x="692151" y="803868"/>
                  </a:lnTo>
                  <a:lnTo>
                    <a:pt x="690563" y="807041"/>
                  </a:lnTo>
                  <a:lnTo>
                    <a:pt x="689202" y="810441"/>
                  </a:lnTo>
                  <a:lnTo>
                    <a:pt x="686935" y="812481"/>
                  </a:lnTo>
                  <a:lnTo>
                    <a:pt x="685574" y="814747"/>
                  </a:lnTo>
                  <a:lnTo>
                    <a:pt x="684893" y="815654"/>
                  </a:lnTo>
                  <a:lnTo>
                    <a:pt x="684667" y="817014"/>
                  </a:lnTo>
                  <a:lnTo>
                    <a:pt x="684440" y="818147"/>
                  </a:lnTo>
                  <a:lnTo>
                    <a:pt x="684213" y="819507"/>
                  </a:lnTo>
                  <a:lnTo>
                    <a:pt x="684213" y="1354137"/>
                  </a:lnTo>
                  <a:lnTo>
                    <a:pt x="193036" y="1354137"/>
                  </a:lnTo>
                  <a:lnTo>
                    <a:pt x="179272" y="971549"/>
                  </a:lnTo>
                  <a:lnTo>
                    <a:pt x="165708" y="1354137"/>
                  </a:lnTo>
                  <a:lnTo>
                    <a:pt x="26069" y="1354137"/>
                  </a:lnTo>
                  <a:lnTo>
                    <a:pt x="23576" y="1353910"/>
                  </a:lnTo>
                  <a:lnTo>
                    <a:pt x="20855" y="1353683"/>
                  </a:lnTo>
                  <a:lnTo>
                    <a:pt x="16095" y="1352775"/>
                  </a:lnTo>
                  <a:lnTo>
                    <a:pt x="11561" y="1351640"/>
                  </a:lnTo>
                  <a:lnTo>
                    <a:pt x="9748" y="1350505"/>
                  </a:lnTo>
                  <a:lnTo>
                    <a:pt x="7707" y="1349824"/>
                  </a:lnTo>
                  <a:lnTo>
                    <a:pt x="6121" y="1348689"/>
                  </a:lnTo>
                  <a:lnTo>
                    <a:pt x="4761" y="1347554"/>
                  </a:lnTo>
                  <a:lnTo>
                    <a:pt x="3174" y="1346419"/>
                  </a:lnTo>
                  <a:lnTo>
                    <a:pt x="2040" y="1345057"/>
                  </a:lnTo>
                  <a:lnTo>
                    <a:pt x="1360" y="1343695"/>
                  </a:lnTo>
                  <a:lnTo>
                    <a:pt x="680" y="1342333"/>
                  </a:lnTo>
                  <a:lnTo>
                    <a:pt x="453" y="1340744"/>
                  </a:lnTo>
                  <a:lnTo>
                    <a:pt x="0" y="1339155"/>
                  </a:lnTo>
                  <a:lnTo>
                    <a:pt x="0" y="807729"/>
                  </a:lnTo>
                  <a:lnTo>
                    <a:pt x="0" y="806367"/>
                  </a:lnTo>
                  <a:lnTo>
                    <a:pt x="453" y="805459"/>
                  </a:lnTo>
                  <a:lnTo>
                    <a:pt x="1360" y="803189"/>
                  </a:lnTo>
                  <a:lnTo>
                    <a:pt x="2720" y="801146"/>
                  </a:lnTo>
                  <a:lnTo>
                    <a:pt x="4761" y="799330"/>
                  </a:lnTo>
                  <a:lnTo>
                    <a:pt x="5894" y="796379"/>
                  </a:lnTo>
                  <a:lnTo>
                    <a:pt x="7481" y="793201"/>
                  </a:lnTo>
                  <a:lnTo>
                    <a:pt x="9294" y="790477"/>
                  </a:lnTo>
                  <a:lnTo>
                    <a:pt x="10881" y="787753"/>
                  </a:lnTo>
                  <a:lnTo>
                    <a:pt x="13148" y="784801"/>
                  </a:lnTo>
                  <a:lnTo>
                    <a:pt x="15415" y="781850"/>
                  </a:lnTo>
                  <a:lnTo>
                    <a:pt x="17908" y="779126"/>
                  </a:lnTo>
                  <a:lnTo>
                    <a:pt x="20629" y="776402"/>
                  </a:lnTo>
                  <a:lnTo>
                    <a:pt x="26523" y="770727"/>
                  </a:lnTo>
                  <a:lnTo>
                    <a:pt x="33323" y="765506"/>
                  </a:lnTo>
                  <a:lnTo>
                    <a:pt x="40804" y="760285"/>
                  </a:lnTo>
                  <a:lnTo>
                    <a:pt x="48738" y="755063"/>
                  </a:lnTo>
                  <a:lnTo>
                    <a:pt x="57579" y="750069"/>
                  </a:lnTo>
                  <a:lnTo>
                    <a:pt x="66873" y="745075"/>
                  </a:lnTo>
                  <a:lnTo>
                    <a:pt x="77074" y="740308"/>
                  </a:lnTo>
                  <a:lnTo>
                    <a:pt x="87728" y="735541"/>
                  </a:lnTo>
                  <a:lnTo>
                    <a:pt x="98382" y="730547"/>
                  </a:lnTo>
                  <a:lnTo>
                    <a:pt x="110170" y="726006"/>
                  </a:lnTo>
                  <a:lnTo>
                    <a:pt x="122184" y="721693"/>
                  </a:lnTo>
                  <a:lnTo>
                    <a:pt x="134652" y="717380"/>
                  </a:lnTo>
                  <a:lnTo>
                    <a:pt x="147573" y="713294"/>
                  </a:lnTo>
                  <a:lnTo>
                    <a:pt x="160721" y="709208"/>
                  </a:lnTo>
                  <a:lnTo>
                    <a:pt x="174322" y="705122"/>
                  </a:lnTo>
                  <a:lnTo>
                    <a:pt x="188377" y="701263"/>
                  </a:lnTo>
                  <a:lnTo>
                    <a:pt x="202658" y="697630"/>
                  </a:lnTo>
                  <a:lnTo>
                    <a:pt x="216940" y="693998"/>
                  </a:lnTo>
                  <a:lnTo>
                    <a:pt x="231901" y="690366"/>
                  </a:lnTo>
                  <a:lnTo>
                    <a:pt x="246862" y="687188"/>
                  </a:lnTo>
                  <a:lnTo>
                    <a:pt x="261824" y="683783"/>
                  </a:lnTo>
                  <a:lnTo>
                    <a:pt x="277012" y="680832"/>
                  </a:lnTo>
                  <a:lnTo>
                    <a:pt x="307841" y="674703"/>
                  </a:lnTo>
                  <a:lnTo>
                    <a:pt x="338897" y="669481"/>
                  </a:lnTo>
                  <a:lnTo>
                    <a:pt x="369953" y="664714"/>
                  </a:lnTo>
                  <a:lnTo>
                    <a:pt x="459948" y="898986"/>
                  </a:lnTo>
                  <a:lnTo>
                    <a:pt x="498485" y="756425"/>
                  </a:lnTo>
                  <a:lnTo>
                    <a:pt x="449520" y="727368"/>
                  </a:lnTo>
                  <a:lnTo>
                    <a:pt x="476723" y="658812"/>
                  </a:lnTo>
                  <a:close/>
                  <a:moveTo>
                    <a:pt x="1981777" y="644525"/>
                  </a:moveTo>
                  <a:lnTo>
                    <a:pt x="2069750" y="644525"/>
                  </a:lnTo>
                  <a:lnTo>
                    <a:pt x="2096959" y="712516"/>
                  </a:lnTo>
                  <a:lnTo>
                    <a:pt x="2047757" y="741753"/>
                  </a:lnTo>
                  <a:lnTo>
                    <a:pt x="2086529" y="883854"/>
                  </a:lnTo>
                  <a:lnTo>
                    <a:pt x="2178357" y="649964"/>
                  </a:lnTo>
                  <a:lnTo>
                    <a:pt x="2209420" y="654724"/>
                  </a:lnTo>
                  <a:lnTo>
                    <a:pt x="2240256" y="660390"/>
                  </a:lnTo>
                  <a:lnTo>
                    <a:pt x="2271092" y="666056"/>
                  </a:lnTo>
                  <a:lnTo>
                    <a:pt x="2286284" y="669229"/>
                  </a:lnTo>
                  <a:lnTo>
                    <a:pt x="2301248" y="672402"/>
                  </a:lnTo>
                  <a:lnTo>
                    <a:pt x="2316213" y="675801"/>
                  </a:lnTo>
                  <a:lnTo>
                    <a:pt x="2330724" y="679201"/>
                  </a:lnTo>
                  <a:lnTo>
                    <a:pt x="2345235" y="683053"/>
                  </a:lnTo>
                  <a:lnTo>
                    <a:pt x="2359293" y="686680"/>
                  </a:lnTo>
                  <a:lnTo>
                    <a:pt x="2373124" y="690533"/>
                  </a:lnTo>
                  <a:lnTo>
                    <a:pt x="2386501" y="694385"/>
                  </a:lnTo>
                  <a:lnTo>
                    <a:pt x="2399879" y="698691"/>
                  </a:lnTo>
                  <a:lnTo>
                    <a:pt x="2412576" y="702771"/>
                  </a:lnTo>
                  <a:lnTo>
                    <a:pt x="2425273" y="707077"/>
                  </a:lnTo>
                  <a:lnTo>
                    <a:pt x="2437063" y="711610"/>
                  </a:lnTo>
                  <a:lnTo>
                    <a:pt x="2448400" y="716143"/>
                  </a:lnTo>
                  <a:lnTo>
                    <a:pt x="2459510" y="720675"/>
                  </a:lnTo>
                  <a:lnTo>
                    <a:pt x="2469940" y="725435"/>
                  </a:lnTo>
                  <a:lnTo>
                    <a:pt x="2479916" y="730194"/>
                  </a:lnTo>
                  <a:lnTo>
                    <a:pt x="2489213" y="735180"/>
                  </a:lnTo>
                  <a:lnTo>
                    <a:pt x="2497829" y="740393"/>
                  </a:lnTo>
                  <a:lnTo>
                    <a:pt x="2505991" y="745605"/>
                  </a:lnTo>
                  <a:lnTo>
                    <a:pt x="2513247" y="750818"/>
                  </a:lnTo>
                  <a:lnTo>
                    <a:pt x="2520049" y="756257"/>
                  </a:lnTo>
                  <a:lnTo>
                    <a:pt x="2525944" y="761697"/>
                  </a:lnTo>
                  <a:lnTo>
                    <a:pt x="2528665" y="764416"/>
                  </a:lnTo>
                  <a:lnTo>
                    <a:pt x="2531159" y="767363"/>
                  </a:lnTo>
                  <a:lnTo>
                    <a:pt x="2533426" y="770082"/>
                  </a:lnTo>
                  <a:lnTo>
                    <a:pt x="2535467" y="772802"/>
                  </a:lnTo>
                  <a:lnTo>
                    <a:pt x="2537508" y="775975"/>
                  </a:lnTo>
                  <a:lnTo>
                    <a:pt x="2538868" y="778695"/>
                  </a:lnTo>
                  <a:lnTo>
                    <a:pt x="2540455" y="781641"/>
                  </a:lnTo>
                  <a:lnTo>
                    <a:pt x="2541815" y="784361"/>
                  </a:lnTo>
                  <a:lnTo>
                    <a:pt x="2543856" y="786400"/>
                  </a:lnTo>
                  <a:lnTo>
                    <a:pt x="2545217" y="788440"/>
                  </a:lnTo>
                  <a:lnTo>
                    <a:pt x="2546123" y="790480"/>
                  </a:lnTo>
                  <a:lnTo>
                    <a:pt x="2546350" y="791840"/>
                  </a:lnTo>
                  <a:lnTo>
                    <a:pt x="2546350" y="792746"/>
                  </a:lnTo>
                  <a:lnTo>
                    <a:pt x="2546350" y="1323758"/>
                  </a:lnTo>
                  <a:lnTo>
                    <a:pt x="2546350" y="1325118"/>
                  </a:lnTo>
                  <a:lnTo>
                    <a:pt x="2545670" y="1326705"/>
                  </a:lnTo>
                  <a:lnTo>
                    <a:pt x="2545217" y="1328064"/>
                  </a:lnTo>
                  <a:lnTo>
                    <a:pt x="2544310" y="1329424"/>
                  </a:lnTo>
                  <a:lnTo>
                    <a:pt x="2543176" y="1330784"/>
                  </a:lnTo>
                  <a:lnTo>
                    <a:pt x="2542042" y="1332144"/>
                  </a:lnTo>
                  <a:lnTo>
                    <a:pt x="2540455" y="1333050"/>
                  </a:lnTo>
                  <a:lnTo>
                    <a:pt x="2538641" y="1333957"/>
                  </a:lnTo>
                  <a:lnTo>
                    <a:pt x="2537054" y="1335090"/>
                  </a:lnTo>
                  <a:lnTo>
                    <a:pt x="2535013" y="1335770"/>
                  </a:lnTo>
                  <a:lnTo>
                    <a:pt x="2530479" y="1337357"/>
                  </a:lnTo>
                  <a:lnTo>
                    <a:pt x="2525490" y="1338037"/>
                  </a:lnTo>
                  <a:lnTo>
                    <a:pt x="2522996" y="1338263"/>
                  </a:lnTo>
                  <a:lnTo>
                    <a:pt x="2520276" y="1338263"/>
                  </a:lnTo>
                  <a:lnTo>
                    <a:pt x="2380604" y="1338263"/>
                  </a:lnTo>
                  <a:lnTo>
                    <a:pt x="2367197" y="957263"/>
                  </a:lnTo>
                  <a:lnTo>
                    <a:pt x="2353389" y="1338263"/>
                  </a:lnTo>
                  <a:lnTo>
                    <a:pt x="1800226" y="1338263"/>
                  </a:lnTo>
                  <a:lnTo>
                    <a:pt x="1800226" y="819507"/>
                  </a:lnTo>
                  <a:lnTo>
                    <a:pt x="1799999" y="818147"/>
                  </a:lnTo>
                  <a:lnTo>
                    <a:pt x="1799773" y="817014"/>
                  </a:lnTo>
                  <a:lnTo>
                    <a:pt x="1799546" y="815654"/>
                  </a:lnTo>
                  <a:lnTo>
                    <a:pt x="1798865" y="814747"/>
                  </a:lnTo>
                  <a:lnTo>
                    <a:pt x="1797278" y="812481"/>
                  </a:lnTo>
                  <a:lnTo>
                    <a:pt x="1795237" y="810441"/>
                  </a:lnTo>
                  <a:lnTo>
                    <a:pt x="1794103" y="807041"/>
                  </a:lnTo>
                  <a:lnTo>
                    <a:pt x="1792515" y="803868"/>
                  </a:lnTo>
                  <a:lnTo>
                    <a:pt x="1790474" y="800695"/>
                  </a:lnTo>
                  <a:lnTo>
                    <a:pt x="1788433" y="797295"/>
                  </a:lnTo>
                  <a:lnTo>
                    <a:pt x="1786165" y="794122"/>
                  </a:lnTo>
                  <a:lnTo>
                    <a:pt x="1783898" y="790948"/>
                  </a:lnTo>
                  <a:lnTo>
                    <a:pt x="1781176" y="788002"/>
                  </a:lnTo>
                  <a:lnTo>
                    <a:pt x="1778455" y="784602"/>
                  </a:lnTo>
                  <a:lnTo>
                    <a:pt x="1775053" y="781656"/>
                  </a:lnTo>
                  <a:lnTo>
                    <a:pt x="1771878" y="778709"/>
                  </a:lnTo>
                  <a:lnTo>
                    <a:pt x="1764621" y="772590"/>
                  </a:lnTo>
                  <a:lnTo>
                    <a:pt x="1756910" y="766697"/>
                  </a:lnTo>
                  <a:lnTo>
                    <a:pt x="1748292" y="761030"/>
                  </a:lnTo>
                  <a:lnTo>
                    <a:pt x="1738994" y="755364"/>
                  </a:lnTo>
                  <a:lnTo>
                    <a:pt x="1728789" y="749924"/>
                  </a:lnTo>
                  <a:lnTo>
                    <a:pt x="1718357" y="744258"/>
                  </a:lnTo>
                  <a:lnTo>
                    <a:pt x="1707244" y="739045"/>
                  </a:lnTo>
                  <a:lnTo>
                    <a:pt x="1695224" y="733832"/>
                  </a:lnTo>
                  <a:lnTo>
                    <a:pt x="1682978" y="728619"/>
                  </a:lnTo>
                  <a:lnTo>
                    <a:pt x="1670278" y="723859"/>
                  </a:lnTo>
                  <a:lnTo>
                    <a:pt x="1656898" y="719099"/>
                  </a:lnTo>
                  <a:lnTo>
                    <a:pt x="1643290" y="714340"/>
                  </a:lnTo>
                  <a:lnTo>
                    <a:pt x="1629230" y="709807"/>
                  </a:lnTo>
                  <a:lnTo>
                    <a:pt x="1624147" y="708322"/>
                  </a:lnTo>
                  <a:lnTo>
                    <a:pt x="1626934" y="707304"/>
                  </a:lnTo>
                  <a:lnTo>
                    <a:pt x="1639632" y="702998"/>
                  </a:lnTo>
                  <a:lnTo>
                    <a:pt x="1652556" y="698691"/>
                  </a:lnTo>
                  <a:lnTo>
                    <a:pt x="1665480" y="694612"/>
                  </a:lnTo>
                  <a:lnTo>
                    <a:pt x="1679084" y="690533"/>
                  </a:lnTo>
                  <a:lnTo>
                    <a:pt x="1693368" y="686906"/>
                  </a:lnTo>
                  <a:lnTo>
                    <a:pt x="1707426" y="683053"/>
                  </a:lnTo>
                  <a:lnTo>
                    <a:pt x="1722164" y="679427"/>
                  </a:lnTo>
                  <a:lnTo>
                    <a:pt x="1736675" y="676028"/>
                  </a:lnTo>
                  <a:lnTo>
                    <a:pt x="1751639" y="672628"/>
                  </a:lnTo>
                  <a:lnTo>
                    <a:pt x="1766831" y="669455"/>
                  </a:lnTo>
                  <a:lnTo>
                    <a:pt x="1781795" y="666056"/>
                  </a:lnTo>
                  <a:lnTo>
                    <a:pt x="1812631" y="660390"/>
                  </a:lnTo>
                  <a:lnTo>
                    <a:pt x="1843694" y="654950"/>
                  </a:lnTo>
                  <a:lnTo>
                    <a:pt x="1874757" y="650191"/>
                  </a:lnTo>
                  <a:lnTo>
                    <a:pt x="1964772" y="883854"/>
                  </a:lnTo>
                  <a:lnTo>
                    <a:pt x="2003543" y="741753"/>
                  </a:lnTo>
                  <a:lnTo>
                    <a:pt x="1954342" y="712516"/>
                  </a:lnTo>
                  <a:lnTo>
                    <a:pt x="1981777" y="644525"/>
                  </a:lnTo>
                  <a:close/>
                  <a:moveTo>
                    <a:pt x="1248456" y="69850"/>
                  </a:moveTo>
                  <a:lnTo>
                    <a:pt x="1255033" y="70077"/>
                  </a:lnTo>
                  <a:lnTo>
                    <a:pt x="1261609" y="70304"/>
                  </a:lnTo>
                  <a:lnTo>
                    <a:pt x="1268186" y="70984"/>
                  </a:lnTo>
                  <a:lnTo>
                    <a:pt x="1274536" y="71665"/>
                  </a:lnTo>
                  <a:lnTo>
                    <a:pt x="1281113" y="72346"/>
                  </a:lnTo>
                  <a:lnTo>
                    <a:pt x="1287463" y="73707"/>
                  </a:lnTo>
                  <a:lnTo>
                    <a:pt x="1293813" y="74841"/>
                  </a:lnTo>
                  <a:lnTo>
                    <a:pt x="1299936" y="76429"/>
                  </a:lnTo>
                  <a:lnTo>
                    <a:pt x="1306059" y="78017"/>
                  </a:lnTo>
                  <a:lnTo>
                    <a:pt x="1312409" y="80059"/>
                  </a:lnTo>
                  <a:lnTo>
                    <a:pt x="1318533" y="82101"/>
                  </a:lnTo>
                  <a:lnTo>
                    <a:pt x="1324429" y="84369"/>
                  </a:lnTo>
                  <a:lnTo>
                    <a:pt x="1330325" y="86638"/>
                  </a:lnTo>
                  <a:lnTo>
                    <a:pt x="1335995" y="89134"/>
                  </a:lnTo>
                  <a:lnTo>
                    <a:pt x="1342118" y="91856"/>
                  </a:lnTo>
                  <a:lnTo>
                    <a:pt x="1347788" y="94579"/>
                  </a:lnTo>
                  <a:lnTo>
                    <a:pt x="1353458" y="97982"/>
                  </a:lnTo>
                  <a:lnTo>
                    <a:pt x="1359127" y="100931"/>
                  </a:lnTo>
                  <a:lnTo>
                    <a:pt x="1364570" y="104561"/>
                  </a:lnTo>
                  <a:lnTo>
                    <a:pt x="1370240" y="107964"/>
                  </a:lnTo>
                  <a:lnTo>
                    <a:pt x="1375456" y="111820"/>
                  </a:lnTo>
                  <a:lnTo>
                    <a:pt x="1380672" y="115677"/>
                  </a:lnTo>
                  <a:lnTo>
                    <a:pt x="1386115" y="119534"/>
                  </a:lnTo>
                  <a:lnTo>
                    <a:pt x="1391104" y="123844"/>
                  </a:lnTo>
                  <a:lnTo>
                    <a:pt x="1396093" y="128155"/>
                  </a:lnTo>
                  <a:lnTo>
                    <a:pt x="1400856" y="132465"/>
                  </a:lnTo>
                  <a:lnTo>
                    <a:pt x="1406072" y="137230"/>
                  </a:lnTo>
                  <a:lnTo>
                    <a:pt x="1410834" y="141767"/>
                  </a:lnTo>
                  <a:lnTo>
                    <a:pt x="1415370" y="146985"/>
                  </a:lnTo>
                  <a:lnTo>
                    <a:pt x="1419906" y="151976"/>
                  </a:lnTo>
                  <a:lnTo>
                    <a:pt x="1424442" y="156967"/>
                  </a:lnTo>
                  <a:lnTo>
                    <a:pt x="1428751" y="162185"/>
                  </a:lnTo>
                  <a:lnTo>
                    <a:pt x="1433060" y="167630"/>
                  </a:lnTo>
                  <a:lnTo>
                    <a:pt x="1437369" y="173075"/>
                  </a:lnTo>
                  <a:lnTo>
                    <a:pt x="1441224" y="178973"/>
                  </a:lnTo>
                  <a:lnTo>
                    <a:pt x="1445079" y="184645"/>
                  </a:lnTo>
                  <a:lnTo>
                    <a:pt x="1449161" y="190543"/>
                  </a:lnTo>
                  <a:lnTo>
                    <a:pt x="1452790" y="196669"/>
                  </a:lnTo>
                  <a:lnTo>
                    <a:pt x="1456419" y="202567"/>
                  </a:lnTo>
                  <a:lnTo>
                    <a:pt x="1460047" y="208920"/>
                  </a:lnTo>
                  <a:lnTo>
                    <a:pt x="1463222" y="215272"/>
                  </a:lnTo>
                  <a:lnTo>
                    <a:pt x="1466624" y="221624"/>
                  </a:lnTo>
                  <a:lnTo>
                    <a:pt x="1469572" y="228203"/>
                  </a:lnTo>
                  <a:lnTo>
                    <a:pt x="1472520" y="235010"/>
                  </a:lnTo>
                  <a:lnTo>
                    <a:pt x="1475695" y="241589"/>
                  </a:lnTo>
                  <a:lnTo>
                    <a:pt x="1478417" y="248395"/>
                  </a:lnTo>
                  <a:lnTo>
                    <a:pt x="1480911" y="255428"/>
                  </a:lnTo>
                  <a:lnTo>
                    <a:pt x="1483406" y="262460"/>
                  </a:lnTo>
                  <a:lnTo>
                    <a:pt x="1485674" y="269493"/>
                  </a:lnTo>
                  <a:lnTo>
                    <a:pt x="1487942" y="276753"/>
                  </a:lnTo>
                  <a:lnTo>
                    <a:pt x="1489983" y="284013"/>
                  </a:lnTo>
                  <a:lnTo>
                    <a:pt x="1492024" y="291273"/>
                  </a:lnTo>
                  <a:lnTo>
                    <a:pt x="1493838" y="298986"/>
                  </a:lnTo>
                  <a:lnTo>
                    <a:pt x="1495426" y="306473"/>
                  </a:lnTo>
                  <a:lnTo>
                    <a:pt x="1496786" y="313959"/>
                  </a:lnTo>
                  <a:lnTo>
                    <a:pt x="1498374" y="321673"/>
                  </a:lnTo>
                  <a:lnTo>
                    <a:pt x="1499281" y="329386"/>
                  </a:lnTo>
                  <a:lnTo>
                    <a:pt x="1500415" y="337100"/>
                  </a:lnTo>
                  <a:lnTo>
                    <a:pt x="1500809" y="340447"/>
                  </a:lnTo>
                  <a:lnTo>
                    <a:pt x="1501799" y="339950"/>
                  </a:lnTo>
                  <a:lnTo>
                    <a:pt x="1502922" y="339725"/>
                  </a:lnTo>
                  <a:lnTo>
                    <a:pt x="1504045" y="339725"/>
                  </a:lnTo>
                  <a:lnTo>
                    <a:pt x="1505392" y="339725"/>
                  </a:lnTo>
                  <a:lnTo>
                    <a:pt x="1506291" y="339950"/>
                  </a:lnTo>
                  <a:lnTo>
                    <a:pt x="1508761" y="341076"/>
                  </a:lnTo>
                  <a:lnTo>
                    <a:pt x="1510782" y="342427"/>
                  </a:lnTo>
                  <a:lnTo>
                    <a:pt x="1513028" y="344678"/>
                  </a:lnTo>
                  <a:lnTo>
                    <a:pt x="1515049" y="347380"/>
                  </a:lnTo>
                  <a:lnTo>
                    <a:pt x="1516846" y="350306"/>
                  </a:lnTo>
                  <a:lnTo>
                    <a:pt x="1518642" y="353909"/>
                  </a:lnTo>
                  <a:lnTo>
                    <a:pt x="1520214" y="357736"/>
                  </a:lnTo>
                  <a:lnTo>
                    <a:pt x="1521786" y="362239"/>
                  </a:lnTo>
                  <a:lnTo>
                    <a:pt x="1523134" y="367192"/>
                  </a:lnTo>
                  <a:lnTo>
                    <a:pt x="1524257" y="372145"/>
                  </a:lnTo>
                  <a:lnTo>
                    <a:pt x="1525380" y="377548"/>
                  </a:lnTo>
                  <a:lnTo>
                    <a:pt x="1526053" y="383176"/>
                  </a:lnTo>
                  <a:lnTo>
                    <a:pt x="1526503" y="389030"/>
                  </a:lnTo>
                  <a:lnTo>
                    <a:pt x="1526727" y="395334"/>
                  </a:lnTo>
                  <a:lnTo>
                    <a:pt x="1527176" y="401637"/>
                  </a:lnTo>
                  <a:lnTo>
                    <a:pt x="1526727" y="407941"/>
                  </a:lnTo>
                  <a:lnTo>
                    <a:pt x="1526503" y="414245"/>
                  </a:lnTo>
                  <a:lnTo>
                    <a:pt x="1526053" y="419873"/>
                  </a:lnTo>
                  <a:lnTo>
                    <a:pt x="1525380" y="425727"/>
                  </a:lnTo>
                  <a:lnTo>
                    <a:pt x="1524257" y="430905"/>
                  </a:lnTo>
                  <a:lnTo>
                    <a:pt x="1523134" y="436308"/>
                  </a:lnTo>
                  <a:lnTo>
                    <a:pt x="1521786" y="441036"/>
                  </a:lnTo>
                  <a:lnTo>
                    <a:pt x="1520214" y="445314"/>
                  </a:lnTo>
                  <a:lnTo>
                    <a:pt x="1518642" y="449366"/>
                  </a:lnTo>
                  <a:lnTo>
                    <a:pt x="1516846" y="452743"/>
                  </a:lnTo>
                  <a:lnTo>
                    <a:pt x="1515049" y="456120"/>
                  </a:lnTo>
                  <a:lnTo>
                    <a:pt x="1513028" y="458597"/>
                  </a:lnTo>
                  <a:lnTo>
                    <a:pt x="1510782" y="460623"/>
                  </a:lnTo>
                  <a:lnTo>
                    <a:pt x="1508761" y="462199"/>
                  </a:lnTo>
                  <a:lnTo>
                    <a:pt x="1506291" y="463100"/>
                  </a:lnTo>
                  <a:lnTo>
                    <a:pt x="1505392" y="463325"/>
                  </a:lnTo>
                  <a:lnTo>
                    <a:pt x="1504045" y="463550"/>
                  </a:lnTo>
                  <a:lnTo>
                    <a:pt x="1502922" y="463325"/>
                  </a:lnTo>
                  <a:lnTo>
                    <a:pt x="1501799" y="463100"/>
                  </a:lnTo>
                  <a:lnTo>
                    <a:pt x="1499553" y="462199"/>
                  </a:lnTo>
                  <a:lnTo>
                    <a:pt x="1497308" y="460623"/>
                  </a:lnTo>
                  <a:lnTo>
                    <a:pt x="1496170" y="459597"/>
                  </a:lnTo>
                  <a:lnTo>
                    <a:pt x="1495426" y="463692"/>
                  </a:lnTo>
                  <a:lnTo>
                    <a:pt x="1493838" y="471405"/>
                  </a:lnTo>
                  <a:lnTo>
                    <a:pt x="1492024" y="478892"/>
                  </a:lnTo>
                  <a:lnTo>
                    <a:pt x="1489983" y="486152"/>
                  </a:lnTo>
                  <a:lnTo>
                    <a:pt x="1487942" y="493638"/>
                  </a:lnTo>
                  <a:lnTo>
                    <a:pt x="1485674" y="500671"/>
                  </a:lnTo>
                  <a:lnTo>
                    <a:pt x="1483406" y="507704"/>
                  </a:lnTo>
                  <a:lnTo>
                    <a:pt x="1480911" y="514737"/>
                  </a:lnTo>
                  <a:lnTo>
                    <a:pt x="1478417" y="521770"/>
                  </a:lnTo>
                  <a:lnTo>
                    <a:pt x="1475695" y="528576"/>
                  </a:lnTo>
                  <a:lnTo>
                    <a:pt x="1472520" y="535155"/>
                  </a:lnTo>
                  <a:lnTo>
                    <a:pt x="1469572" y="541961"/>
                  </a:lnTo>
                  <a:lnTo>
                    <a:pt x="1466624" y="548540"/>
                  </a:lnTo>
                  <a:lnTo>
                    <a:pt x="1463222" y="554893"/>
                  </a:lnTo>
                  <a:lnTo>
                    <a:pt x="1460047" y="561245"/>
                  </a:lnTo>
                  <a:lnTo>
                    <a:pt x="1456419" y="567597"/>
                  </a:lnTo>
                  <a:lnTo>
                    <a:pt x="1452790" y="573496"/>
                  </a:lnTo>
                  <a:lnTo>
                    <a:pt x="1449161" y="579621"/>
                  </a:lnTo>
                  <a:lnTo>
                    <a:pt x="1445079" y="585520"/>
                  </a:lnTo>
                  <a:lnTo>
                    <a:pt x="1441224" y="591192"/>
                  </a:lnTo>
                  <a:lnTo>
                    <a:pt x="1437369" y="597090"/>
                  </a:lnTo>
                  <a:lnTo>
                    <a:pt x="1433060" y="602535"/>
                  </a:lnTo>
                  <a:lnTo>
                    <a:pt x="1428751" y="607980"/>
                  </a:lnTo>
                  <a:lnTo>
                    <a:pt x="1424442" y="613198"/>
                  </a:lnTo>
                  <a:lnTo>
                    <a:pt x="1419906" y="618189"/>
                  </a:lnTo>
                  <a:lnTo>
                    <a:pt x="1415370" y="623407"/>
                  </a:lnTo>
                  <a:lnTo>
                    <a:pt x="1410834" y="628171"/>
                  </a:lnTo>
                  <a:lnTo>
                    <a:pt x="1406072" y="632935"/>
                  </a:lnTo>
                  <a:lnTo>
                    <a:pt x="1400856" y="637699"/>
                  </a:lnTo>
                  <a:lnTo>
                    <a:pt x="1396093" y="642010"/>
                  </a:lnTo>
                  <a:lnTo>
                    <a:pt x="1391104" y="646320"/>
                  </a:lnTo>
                  <a:lnTo>
                    <a:pt x="1386115" y="650631"/>
                  </a:lnTo>
                  <a:lnTo>
                    <a:pt x="1380672" y="654714"/>
                  </a:lnTo>
                  <a:lnTo>
                    <a:pt x="1375456" y="658344"/>
                  </a:lnTo>
                  <a:lnTo>
                    <a:pt x="1370240" y="662201"/>
                  </a:lnTo>
                  <a:lnTo>
                    <a:pt x="1364570" y="665831"/>
                  </a:lnTo>
                  <a:lnTo>
                    <a:pt x="1359127" y="669007"/>
                  </a:lnTo>
                  <a:lnTo>
                    <a:pt x="1353458" y="672410"/>
                  </a:lnTo>
                  <a:lnTo>
                    <a:pt x="1347788" y="675359"/>
                  </a:lnTo>
                  <a:lnTo>
                    <a:pt x="1342118" y="678309"/>
                  </a:lnTo>
                  <a:lnTo>
                    <a:pt x="1335995" y="681031"/>
                  </a:lnTo>
                  <a:lnTo>
                    <a:pt x="1330325" y="683753"/>
                  </a:lnTo>
                  <a:lnTo>
                    <a:pt x="1324429" y="686022"/>
                  </a:lnTo>
                  <a:lnTo>
                    <a:pt x="1318533" y="688291"/>
                  </a:lnTo>
                  <a:lnTo>
                    <a:pt x="1312409" y="690333"/>
                  </a:lnTo>
                  <a:lnTo>
                    <a:pt x="1306059" y="692148"/>
                  </a:lnTo>
                  <a:lnTo>
                    <a:pt x="1299936" y="693736"/>
                  </a:lnTo>
                  <a:lnTo>
                    <a:pt x="1293813" y="695324"/>
                  </a:lnTo>
                  <a:lnTo>
                    <a:pt x="1287463" y="696458"/>
                  </a:lnTo>
                  <a:lnTo>
                    <a:pt x="1281113" y="697592"/>
                  </a:lnTo>
                  <a:lnTo>
                    <a:pt x="1274536" y="698500"/>
                  </a:lnTo>
                  <a:lnTo>
                    <a:pt x="1268186" y="699407"/>
                  </a:lnTo>
                  <a:lnTo>
                    <a:pt x="1261609" y="699861"/>
                  </a:lnTo>
                  <a:lnTo>
                    <a:pt x="1255033" y="700088"/>
                  </a:lnTo>
                  <a:lnTo>
                    <a:pt x="1248456" y="700088"/>
                  </a:lnTo>
                  <a:lnTo>
                    <a:pt x="1241879" y="700088"/>
                  </a:lnTo>
                  <a:lnTo>
                    <a:pt x="1235529" y="699861"/>
                  </a:lnTo>
                  <a:lnTo>
                    <a:pt x="1228952" y="699407"/>
                  </a:lnTo>
                  <a:lnTo>
                    <a:pt x="1222602" y="698500"/>
                  </a:lnTo>
                  <a:lnTo>
                    <a:pt x="1216252" y="697592"/>
                  </a:lnTo>
                  <a:lnTo>
                    <a:pt x="1209675" y="696458"/>
                  </a:lnTo>
                  <a:lnTo>
                    <a:pt x="1203325" y="695324"/>
                  </a:lnTo>
                  <a:lnTo>
                    <a:pt x="1197429" y="693736"/>
                  </a:lnTo>
                  <a:lnTo>
                    <a:pt x="1191079" y="692148"/>
                  </a:lnTo>
                  <a:lnTo>
                    <a:pt x="1184956" y="690333"/>
                  </a:lnTo>
                  <a:lnTo>
                    <a:pt x="1178832" y="688291"/>
                  </a:lnTo>
                  <a:lnTo>
                    <a:pt x="1172936" y="686022"/>
                  </a:lnTo>
                  <a:lnTo>
                    <a:pt x="1166813" y="683753"/>
                  </a:lnTo>
                  <a:lnTo>
                    <a:pt x="1160916" y="681031"/>
                  </a:lnTo>
                  <a:lnTo>
                    <a:pt x="1155247" y="678309"/>
                  </a:lnTo>
                  <a:lnTo>
                    <a:pt x="1149350" y="675359"/>
                  </a:lnTo>
                  <a:lnTo>
                    <a:pt x="1143907" y="672410"/>
                  </a:lnTo>
                  <a:lnTo>
                    <a:pt x="1138011" y="669007"/>
                  </a:lnTo>
                  <a:lnTo>
                    <a:pt x="1132568" y="665831"/>
                  </a:lnTo>
                  <a:lnTo>
                    <a:pt x="1127125" y="662201"/>
                  </a:lnTo>
                  <a:lnTo>
                    <a:pt x="1121682" y="658344"/>
                  </a:lnTo>
                  <a:lnTo>
                    <a:pt x="1116240" y="654714"/>
                  </a:lnTo>
                  <a:lnTo>
                    <a:pt x="1111250" y="650631"/>
                  </a:lnTo>
                  <a:lnTo>
                    <a:pt x="1106034" y="646320"/>
                  </a:lnTo>
                  <a:lnTo>
                    <a:pt x="1101272" y="642010"/>
                  </a:lnTo>
                  <a:lnTo>
                    <a:pt x="1096056" y="637699"/>
                  </a:lnTo>
                  <a:lnTo>
                    <a:pt x="1091293" y="632935"/>
                  </a:lnTo>
                  <a:lnTo>
                    <a:pt x="1086531" y="628171"/>
                  </a:lnTo>
                  <a:lnTo>
                    <a:pt x="1081768" y="623407"/>
                  </a:lnTo>
                  <a:lnTo>
                    <a:pt x="1077232" y="618189"/>
                  </a:lnTo>
                  <a:lnTo>
                    <a:pt x="1072697" y="613198"/>
                  </a:lnTo>
                  <a:lnTo>
                    <a:pt x="1068388" y="607980"/>
                  </a:lnTo>
                  <a:lnTo>
                    <a:pt x="1064079" y="602535"/>
                  </a:lnTo>
                  <a:lnTo>
                    <a:pt x="1059997" y="597090"/>
                  </a:lnTo>
                  <a:lnTo>
                    <a:pt x="1055688" y="591192"/>
                  </a:lnTo>
                  <a:lnTo>
                    <a:pt x="1052059" y="585520"/>
                  </a:lnTo>
                  <a:lnTo>
                    <a:pt x="1048204" y="579621"/>
                  </a:lnTo>
                  <a:lnTo>
                    <a:pt x="1044348" y="573496"/>
                  </a:lnTo>
                  <a:lnTo>
                    <a:pt x="1040947" y="567597"/>
                  </a:lnTo>
                  <a:lnTo>
                    <a:pt x="1037318" y="561245"/>
                  </a:lnTo>
                  <a:lnTo>
                    <a:pt x="1033916" y="554893"/>
                  </a:lnTo>
                  <a:lnTo>
                    <a:pt x="1030514" y="548540"/>
                  </a:lnTo>
                  <a:lnTo>
                    <a:pt x="1027566" y="541961"/>
                  </a:lnTo>
                  <a:lnTo>
                    <a:pt x="1024391" y="535155"/>
                  </a:lnTo>
                  <a:lnTo>
                    <a:pt x="1021670" y="528576"/>
                  </a:lnTo>
                  <a:lnTo>
                    <a:pt x="1018948" y="521770"/>
                  </a:lnTo>
                  <a:lnTo>
                    <a:pt x="1016227" y="514737"/>
                  </a:lnTo>
                  <a:lnTo>
                    <a:pt x="1013959" y="507704"/>
                  </a:lnTo>
                  <a:lnTo>
                    <a:pt x="1011238" y="500671"/>
                  </a:lnTo>
                  <a:lnTo>
                    <a:pt x="1008970" y="493638"/>
                  </a:lnTo>
                  <a:lnTo>
                    <a:pt x="1007155" y="486152"/>
                  </a:lnTo>
                  <a:lnTo>
                    <a:pt x="1005341" y="478892"/>
                  </a:lnTo>
                  <a:lnTo>
                    <a:pt x="1003527" y="471405"/>
                  </a:lnTo>
                  <a:lnTo>
                    <a:pt x="1001713" y="463692"/>
                  </a:lnTo>
                  <a:lnTo>
                    <a:pt x="1001178" y="460749"/>
                  </a:lnTo>
                  <a:lnTo>
                    <a:pt x="999308" y="462199"/>
                  </a:lnTo>
                  <a:lnTo>
                    <a:pt x="997052" y="463100"/>
                  </a:lnTo>
                  <a:lnTo>
                    <a:pt x="995698" y="463325"/>
                  </a:lnTo>
                  <a:lnTo>
                    <a:pt x="994569" y="463550"/>
                  </a:lnTo>
                  <a:lnTo>
                    <a:pt x="993215" y="463325"/>
                  </a:lnTo>
                  <a:lnTo>
                    <a:pt x="992312" y="463100"/>
                  </a:lnTo>
                  <a:lnTo>
                    <a:pt x="990056" y="462199"/>
                  </a:lnTo>
                  <a:lnTo>
                    <a:pt x="987799" y="460623"/>
                  </a:lnTo>
                  <a:lnTo>
                    <a:pt x="985768" y="458597"/>
                  </a:lnTo>
                  <a:lnTo>
                    <a:pt x="983737" y="456120"/>
                  </a:lnTo>
                  <a:lnTo>
                    <a:pt x="981706" y="452743"/>
                  </a:lnTo>
                  <a:lnTo>
                    <a:pt x="979900" y="449366"/>
                  </a:lnTo>
                  <a:lnTo>
                    <a:pt x="978095" y="445314"/>
                  </a:lnTo>
                  <a:lnTo>
                    <a:pt x="976741" y="441036"/>
                  </a:lnTo>
                  <a:lnTo>
                    <a:pt x="975387" y="436308"/>
                  </a:lnTo>
                  <a:lnTo>
                    <a:pt x="974484" y="430905"/>
                  </a:lnTo>
                  <a:lnTo>
                    <a:pt x="973356" y="425727"/>
                  </a:lnTo>
                  <a:lnTo>
                    <a:pt x="972679" y="419873"/>
                  </a:lnTo>
                  <a:lnTo>
                    <a:pt x="971776" y="414245"/>
                  </a:lnTo>
                  <a:lnTo>
                    <a:pt x="971550" y="407941"/>
                  </a:lnTo>
                  <a:lnTo>
                    <a:pt x="971550" y="401637"/>
                  </a:lnTo>
                  <a:lnTo>
                    <a:pt x="971550" y="395334"/>
                  </a:lnTo>
                  <a:lnTo>
                    <a:pt x="971776" y="389030"/>
                  </a:lnTo>
                  <a:lnTo>
                    <a:pt x="972679" y="383176"/>
                  </a:lnTo>
                  <a:lnTo>
                    <a:pt x="973356" y="377548"/>
                  </a:lnTo>
                  <a:lnTo>
                    <a:pt x="974484" y="372145"/>
                  </a:lnTo>
                  <a:lnTo>
                    <a:pt x="975387" y="367192"/>
                  </a:lnTo>
                  <a:lnTo>
                    <a:pt x="976741" y="362239"/>
                  </a:lnTo>
                  <a:lnTo>
                    <a:pt x="978095" y="357736"/>
                  </a:lnTo>
                  <a:lnTo>
                    <a:pt x="979900" y="353909"/>
                  </a:lnTo>
                  <a:lnTo>
                    <a:pt x="981706" y="350306"/>
                  </a:lnTo>
                  <a:lnTo>
                    <a:pt x="983737" y="347380"/>
                  </a:lnTo>
                  <a:lnTo>
                    <a:pt x="985768" y="344678"/>
                  </a:lnTo>
                  <a:lnTo>
                    <a:pt x="987799" y="342427"/>
                  </a:lnTo>
                  <a:lnTo>
                    <a:pt x="990056" y="341076"/>
                  </a:lnTo>
                  <a:lnTo>
                    <a:pt x="992312" y="339950"/>
                  </a:lnTo>
                  <a:lnTo>
                    <a:pt x="993215" y="339725"/>
                  </a:lnTo>
                  <a:lnTo>
                    <a:pt x="994569" y="339725"/>
                  </a:lnTo>
                  <a:lnTo>
                    <a:pt x="995698" y="339725"/>
                  </a:lnTo>
                  <a:lnTo>
                    <a:pt x="996322" y="339829"/>
                  </a:lnTo>
                  <a:lnTo>
                    <a:pt x="996723" y="337100"/>
                  </a:lnTo>
                  <a:lnTo>
                    <a:pt x="997630" y="329386"/>
                  </a:lnTo>
                  <a:lnTo>
                    <a:pt x="998991" y="321673"/>
                  </a:lnTo>
                  <a:lnTo>
                    <a:pt x="1000352" y="313959"/>
                  </a:lnTo>
                  <a:lnTo>
                    <a:pt x="1001713" y="306473"/>
                  </a:lnTo>
                  <a:lnTo>
                    <a:pt x="1003527" y="298986"/>
                  </a:lnTo>
                  <a:lnTo>
                    <a:pt x="1005341" y="291273"/>
                  </a:lnTo>
                  <a:lnTo>
                    <a:pt x="1007155" y="284013"/>
                  </a:lnTo>
                  <a:lnTo>
                    <a:pt x="1008970" y="276753"/>
                  </a:lnTo>
                  <a:lnTo>
                    <a:pt x="1011238" y="269493"/>
                  </a:lnTo>
                  <a:lnTo>
                    <a:pt x="1013959" y="262460"/>
                  </a:lnTo>
                  <a:lnTo>
                    <a:pt x="1016227" y="255428"/>
                  </a:lnTo>
                  <a:lnTo>
                    <a:pt x="1018948" y="248395"/>
                  </a:lnTo>
                  <a:lnTo>
                    <a:pt x="1021670" y="241589"/>
                  </a:lnTo>
                  <a:lnTo>
                    <a:pt x="1024391" y="235010"/>
                  </a:lnTo>
                  <a:lnTo>
                    <a:pt x="1027566" y="228203"/>
                  </a:lnTo>
                  <a:lnTo>
                    <a:pt x="1030514" y="221624"/>
                  </a:lnTo>
                  <a:lnTo>
                    <a:pt x="1033916" y="215272"/>
                  </a:lnTo>
                  <a:lnTo>
                    <a:pt x="1037318" y="208920"/>
                  </a:lnTo>
                  <a:lnTo>
                    <a:pt x="1040947" y="202567"/>
                  </a:lnTo>
                  <a:lnTo>
                    <a:pt x="1044348" y="196669"/>
                  </a:lnTo>
                  <a:lnTo>
                    <a:pt x="1048204" y="190543"/>
                  </a:lnTo>
                  <a:lnTo>
                    <a:pt x="1052059" y="184645"/>
                  </a:lnTo>
                  <a:lnTo>
                    <a:pt x="1055688" y="178973"/>
                  </a:lnTo>
                  <a:lnTo>
                    <a:pt x="1059997" y="173075"/>
                  </a:lnTo>
                  <a:lnTo>
                    <a:pt x="1064079" y="167630"/>
                  </a:lnTo>
                  <a:lnTo>
                    <a:pt x="1068388" y="162185"/>
                  </a:lnTo>
                  <a:lnTo>
                    <a:pt x="1072697" y="156967"/>
                  </a:lnTo>
                  <a:lnTo>
                    <a:pt x="1077232" y="151976"/>
                  </a:lnTo>
                  <a:lnTo>
                    <a:pt x="1081768" y="146985"/>
                  </a:lnTo>
                  <a:lnTo>
                    <a:pt x="1086531" y="141767"/>
                  </a:lnTo>
                  <a:lnTo>
                    <a:pt x="1091293" y="137230"/>
                  </a:lnTo>
                  <a:lnTo>
                    <a:pt x="1096056" y="132465"/>
                  </a:lnTo>
                  <a:lnTo>
                    <a:pt x="1101272" y="128155"/>
                  </a:lnTo>
                  <a:lnTo>
                    <a:pt x="1106034" y="123844"/>
                  </a:lnTo>
                  <a:lnTo>
                    <a:pt x="1111250" y="119534"/>
                  </a:lnTo>
                  <a:lnTo>
                    <a:pt x="1116240" y="115677"/>
                  </a:lnTo>
                  <a:lnTo>
                    <a:pt x="1121682" y="111820"/>
                  </a:lnTo>
                  <a:lnTo>
                    <a:pt x="1127125" y="107964"/>
                  </a:lnTo>
                  <a:lnTo>
                    <a:pt x="1132568" y="104561"/>
                  </a:lnTo>
                  <a:lnTo>
                    <a:pt x="1138011" y="100931"/>
                  </a:lnTo>
                  <a:lnTo>
                    <a:pt x="1143907" y="97982"/>
                  </a:lnTo>
                  <a:lnTo>
                    <a:pt x="1149350" y="94579"/>
                  </a:lnTo>
                  <a:lnTo>
                    <a:pt x="1155247" y="91856"/>
                  </a:lnTo>
                  <a:lnTo>
                    <a:pt x="1160916" y="89134"/>
                  </a:lnTo>
                  <a:lnTo>
                    <a:pt x="1166813" y="86638"/>
                  </a:lnTo>
                  <a:lnTo>
                    <a:pt x="1172936" y="84369"/>
                  </a:lnTo>
                  <a:lnTo>
                    <a:pt x="1178832" y="82101"/>
                  </a:lnTo>
                  <a:lnTo>
                    <a:pt x="1184956" y="80059"/>
                  </a:lnTo>
                  <a:lnTo>
                    <a:pt x="1191079" y="78017"/>
                  </a:lnTo>
                  <a:lnTo>
                    <a:pt x="1197429" y="76429"/>
                  </a:lnTo>
                  <a:lnTo>
                    <a:pt x="1203325" y="74841"/>
                  </a:lnTo>
                  <a:lnTo>
                    <a:pt x="1209675" y="73707"/>
                  </a:lnTo>
                  <a:lnTo>
                    <a:pt x="1216252" y="72346"/>
                  </a:lnTo>
                  <a:lnTo>
                    <a:pt x="1222602" y="71665"/>
                  </a:lnTo>
                  <a:lnTo>
                    <a:pt x="1228952" y="70984"/>
                  </a:lnTo>
                  <a:lnTo>
                    <a:pt x="1235529" y="70304"/>
                  </a:lnTo>
                  <a:lnTo>
                    <a:pt x="1241879" y="70077"/>
                  </a:lnTo>
                  <a:lnTo>
                    <a:pt x="1248456" y="69850"/>
                  </a:lnTo>
                  <a:close/>
                  <a:moveTo>
                    <a:pt x="513333" y="14287"/>
                  </a:moveTo>
                  <a:lnTo>
                    <a:pt x="519907" y="14287"/>
                  </a:lnTo>
                  <a:lnTo>
                    <a:pt x="526481" y="14287"/>
                  </a:lnTo>
                  <a:lnTo>
                    <a:pt x="533055" y="14514"/>
                  </a:lnTo>
                  <a:lnTo>
                    <a:pt x="539629" y="14968"/>
                  </a:lnTo>
                  <a:lnTo>
                    <a:pt x="545976" y="15875"/>
                  </a:lnTo>
                  <a:lnTo>
                    <a:pt x="552550" y="16783"/>
                  </a:lnTo>
                  <a:lnTo>
                    <a:pt x="558670" y="17917"/>
                  </a:lnTo>
                  <a:lnTo>
                    <a:pt x="565017" y="19051"/>
                  </a:lnTo>
                  <a:lnTo>
                    <a:pt x="571365" y="20639"/>
                  </a:lnTo>
                  <a:lnTo>
                    <a:pt x="577485" y="22454"/>
                  </a:lnTo>
                  <a:lnTo>
                    <a:pt x="583379" y="24042"/>
                  </a:lnTo>
                  <a:lnTo>
                    <a:pt x="589499" y="26084"/>
                  </a:lnTo>
                  <a:lnTo>
                    <a:pt x="595620" y="28353"/>
                  </a:lnTo>
                  <a:lnTo>
                    <a:pt x="601740" y="30621"/>
                  </a:lnTo>
                  <a:lnTo>
                    <a:pt x="607408" y="33571"/>
                  </a:lnTo>
                  <a:lnTo>
                    <a:pt x="613301" y="36066"/>
                  </a:lnTo>
                  <a:lnTo>
                    <a:pt x="618969" y="39016"/>
                  </a:lnTo>
                  <a:lnTo>
                    <a:pt x="624862" y="41965"/>
                  </a:lnTo>
                  <a:lnTo>
                    <a:pt x="630303" y="45368"/>
                  </a:lnTo>
                  <a:lnTo>
                    <a:pt x="635970" y="48544"/>
                  </a:lnTo>
                  <a:lnTo>
                    <a:pt x="641184" y="52174"/>
                  </a:lnTo>
                  <a:lnTo>
                    <a:pt x="646851" y="56031"/>
                  </a:lnTo>
                  <a:lnTo>
                    <a:pt x="652065" y="59887"/>
                  </a:lnTo>
                  <a:lnTo>
                    <a:pt x="657052" y="63744"/>
                  </a:lnTo>
                  <a:lnTo>
                    <a:pt x="662492" y="68055"/>
                  </a:lnTo>
                  <a:lnTo>
                    <a:pt x="667479" y="72365"/>
                  </a:lnTo>
                  <a:lnTo>
                    <a:pt x="672239" y="76902"/>
                  </a:lnTo>
                  <a:lnTo>
                    <a:pt x="677227" y="81440"/>
                  </a:lnTo>
                  <a:lnTo>
                    <a:pt x="681760" y="86204"/>
                  </a:lnTo>
                  <a:lnTo>
                    <a:pt x="686521" y="90968"/>
                  </a:lnTo>
                  <a:lnTo>
                    <a:pt x="691281" y="96186"/>
                  </a:lnTo>
                  <a:lnTo>
                    <a:pt x="695815" y="101177"/>
                  </a:lnTo>
                  <a:lnTo>
                    <a:pt x="699895" y="106395"/>
                  </a:lnTo>
                  <a:lnTo>
                    <a:pt x="704202" y="112067"/>
                  </a:lnTo>
                  <a:lnTo>
                    <a:pt x="708509" y="117512"/>
                  </a:lnTo>
                  <a:lnTo>
                    <a:pt x="712589" y="123183"/>
                  </a:lnTo>
                  <a:lnTo>
                    <a:pt x="716443" y="128855"/>
                  </a:lnTo>
                  <a:lnTo>
                    <a:pt x="720523" y="134754"/>
                  </a:lnTo>
                  <a:lnTo>
                    <a:pt x="723924" y="140652"/>
                  </a:lnTo>
                  <a:lnTo>
                    <a:pt x="727777" y="146778"/>
                  </a:lnTo>
                  <a:lnTo>
                    <a:pt x="730951" y="153130"/>
                  </a:lnTo>
                  <a:lnTo>
                    <a:pt x="734578" y="159482"/>
                  </a:lnTo>
                  <a:lnTo>
                    <a:pt x="737751" y="166061"/>
                  </a:lnTo>
                  <a:lnTo>
                    <a:pt x="740925" y="172640"/>
                  </a:lnTo>
                  <a:lnTo>
                    <a:pt x="743872" y="179220"/>
                  </a:lnTo>
                  <a:lnTo>
                    <a:pt x="746592" y="186026"/>
                  </a:lnTo>
                  <a:lnTo>
                    <a:pt x="749539" y="192832"/>
                  </a:lnTo>
                  <a:lnTo>
                    <a:pt x="752259" y="199638"/>
                  </a:lnTo>
                  <a:lnTo>
                    <a:pt x="754753" y="206671"/>
                  </a:lnTo>
                  <a:lnTo>
                    <a:pt x="757020" y="213704"/>
                  </a:lnTo>
                  <a:lnTo>
                    <a:pt x="759287" y="220963"/>
                  </a:lnTo>
                  <a:lnTo>
                    <a:pt x="761327" y="228450"/>
                  </a:lnTo>
                  <a:lnTo>
                    <a:pt x="763367" y="235710"/>
                  </a:lnTo>
                  <a:lnTo>
                    <a:pt x="765180" y="242969"/>
                  </a:lnTo>
                  <a:lnTo>
                    <a:pt x="766540" y="250683"/>
                  </a:lnTo>
                  <a:lnTo>
                    <a:pt x="768127" y="258170"/>
                  </a:lnTo>
                  <a:lnTo>
                    <a:pt x="769261" y="265656"/>
                  </a:lnTo>
                  <a:lnTo>
                    <a:pt x="770621" y="273597"/>
                  </a:lnTo>
                  <a:lnTo>
                    <a:pt x="771528" y="281310"/>
                  </a:lnTo>
                  <a:lnTo>
                    <a:pt x="771841" y="283505"/>
                  </a:lnTo>
                  <a:lnTo>
                    <a:pt x="773361" y="282802"/>
                  </a:lnTo>
                  <a:lnTo>
                    <a:pt x="774259" y="282574"/>
                  </a:lnTo>
                  <a:lnTo>
                    <a:pt x="775606" y="282574"/>
                  </a:lnTo>
                  <a:lnTo>
                    <a:pt x="776729" y="282574"/>
                  </a:lnTo>
                  <a:lnTo>
                    <a:pt x="777852" y="282802"/>
                  </a:lnTo>
                  <a:lnTo>
                    <a:pt x="780098" y="283945"/>
                  </a:lnTo>
                  <a:lnTo>
                    <a:pt x="782344" y="285315"/>
                  </a:lnTo>
                  <a:lnTo>
                    <a:pt x="784589" y="287371"/>
                  </a:lnTo>
                  <a:lnTo>
                    <a:pt x="786611" y="289884"/>
                  </a:lnTo>
                  <a:lnTo>
                    <a:pt x="788407" y="293311"/>
                  </a:lnTo>
                  <a:lnTo>
                    <a:pt x="789979" y="296737"/>
                  </a:lnTo>
                  <a:lnTo>
                    <a:pt x="791776" y="300849"/>
                  </a:lnTo>
                  <a:lnTo>
                    <a:pt x="793348" y="305189"/>
                  </a:lnTo>
                  <a:lnTo>
                    <a:pt x="794471" y="309987"/>
                  </a:lnTo>
                  <a:lnTo>
                    <a:pt x="795818" y="315469"/>
                  </a:lnTo>
                  <a:lnTo>
                    <a:pt x="796492" y="320723"/>
                  </a:lnTo>
                  <a:lnTo>
                    <a:pt x="797390" y="326663"/>
                  </a:lnTo>
                  <a:lnTo>
                    <a:pt x="798064" y="332602"/>
                  </a:lnTo>
                  <a:lnTo>
                    <a:pt x="798289" y="338770"/>
                  </a:lnTo>
                  <a:lnTo>
                    <a:pt x="798513" y="345166"/>
                  </a:lnTo>
                  <a:lnTo>
                    <a:pt x="798289" y="351563"/>
                  </a:lnTo>
                  <a:lnTo>
                    <a:pt x="798064" y="357730"/>
                  </a:lnTo>
                  <a:lnTo>
                    <a:pt x="797390" y="363898"/>
                  </a:lnTo>
                  <a:lnTo>
                    <a:pt x="796492" y="369609"/>
                  </a:lnTo>
                  <a:lnTo>
                    <a:pt x="795818" y="375092"/>
                  </a:lnTo>
                  <a:lnTo>
                    <a:pt x="794471" y="380117"/>
                  </a:lnTo>
                  <a:lnTo>
                    <a:pt x="793348" y="385143"/>
                  </a:lnTo>
                  <a:lnTo>
                    <a:pt x="791776" y="389712"/>
                  </a:lnTo>
                  <a:lnTo>
                    <a:pt x="789979" y="393595"/>
                  </a:lnTo>
                  <a:lnTo>
                    <a:pt x="788407" y="397250"/>
                  </a:lnTo>
                  <a:lnTo>
                    <a:pt x="786611" y="400220"/>
                  </a:lnTo>
                  <a:lnTo>
                    <a:pt x="784589" y="403190"/>
                  </a:lnTo>
                  <a:lnTo>
                    <a:pt x="782344" y="405017"/>
                  </a:lnTo>
                  <a:lnTo>
                    <a:pt x="780098" y="406616"/>
                  </a:lnTo>
                  <a:lnTo>
                    <a:pt x="777852" y="407758"/>
                  </a:lnTo>
                  <a:lnTo>
                    <a:pt x="776729" y="407987"/>
                  </a:lnTo>
                  <a:lnTo>
                    <a:pt x="775606" y="407987"/>
                  </a:lnTo>
                  <a:lnTo>
                    <a:pt x="774259" y="407987"/>
                  </a:lnTo>
                  <a:lnTo>
                    <a:pt x="773361" y="407758"/>
                  </a:lnTo>
                  <a:lnTo>
                    <a:pt x="770890" y="406616"/>
                  </a:lnTo>
                  <a:lnTo>
                    <a:pt x="768869" y="405017"/>
                  </a:lnTo>
                  <a:lnTo>
                    <a:pt x="767445" y="403859"/>
                  </a:lnTo>
                  <a:lnTo>
                    <a:pt x="766540" y="408129"/>
                  </a:lnTo>
                  <a:lnTo>
                    <a:pt x="765180" y="415616"/>
                  </a:lnTo>
                  <a:lnTo>
                    <a:pt x="763367" y="423102"/>
                  </a:lnTo>
                  <a:lnTo>
                    <a:pt x="761327" y="430362"/>
                  </a:lnTo>
                  <a:lnTo>
                    <a:pt x="759287" y="437622"/>
                  </a:lnTo>
                  <a:lnTo>
                    <a:pt x="757020" y="444655"/>
                  </a:lnTo>
                  <a:lnTo>
                    <a:pt x="754753" y="452141"/>
                  </a:lnTo>
                  <a:lnTo>
                    <a:pt x="752259" y="458947"/>
                  </a:lnTo>
                  <a:lnTo>
                    <a:pt x="749539" y="465980"/>
                  </a:lnTo>
                  <a:lnTo>
                    <a:pt x="746592" y="472786"/>
                  </a:lnTo>
                  <a:lnTo>
                    <a:pt x="743872" y="479592"/>
                  </a:lnTo>
                  <a:lnTo>
                    <a:pt x="740925" y="486171"/>
                  </a:lnTo>
                  <a:lnTo>
                    <a:pt x="737751" y="492751"/>
                  </a:lnTo>
                  <a:lnTo>
                    <a:pt x="734578" y="499330"/>
                  </a:lnTo>
                  <a:lnTo>
                    <a:pt x="730951" y="505682"/>
                  </a:lnTo>
                  <a:lnTo>
                    <a:pt x="727777" y="511581"/>
                  </a:lnTo>
                  <a:lnTo>
                    <a:pt x="723924" y="517933"/>
                  </a:lnTo>
                  <a:lnTo>
                    <a:pt x="720523" y="523831"/>
                  </a:lnTo>
                  <a:lnTo>
                    <a:pt x="716443" y="529730"/>
                  </a:lnTo>
                  <a:lnTo>
                    <a:pt x="712589" y="535629"/>
                  </a:lnTo>
                  <a:lnTo>
                    <a:pt x="708509" y="541300"/>
                  </a:lnTo>
                  <a:lnTo>
                    <a:pt x="704202" y="546745"/>
                  </a:lnTo>
                  <a:lnTo>
                    <a:pt x="699895" y="551963"/>
                  </a:lnTo>
                  <a:lnTo>
                    <a:pt x="695815" y="557408"/>
                  </a:lnTo>
                  <a:lnTo>
                    <a:pt x="691281" y="562626"/>
                  </a:lnTo>
                  <a:lnTo>
                    <a:pt x="686521" y="567617"/>
                  </a:lnTo>
                  <a:lnTo>
                    <a:pt x="681760" y="572608"/>
                  </a:lnTo>
                  <a:lnTo>
                    <a:pt x="677227" y="577372"/>
                  </a:lnTo>
                  <a:lnTo>
                    <a:pt x="672239" y="581909"/>
                  </a:lnTo>
                  <a:lnTo>
                    <a:pt x="667479" y="586447"/>
                  </a:lnTo>
                  <a:lnTo>
                    <a:pt x="662492" y="590757"/>
                  </a:lnTo>
                  <a:lnTo>
                    <a:pt x="657052" y="594841"/>
                  </a:lnTo>
                  <a:lnTo>
                    <a:pt x="652065" y="598698"/>
                  </a:lnTo>
                  <a:lnTo>
                    <a:pt x="646851" y="602781"/>
                  </a:lnTo>
                  <a:lnTo>
                    <a:pt x="641184" y="606411"/>
                  </a:lnTo>
                  <a:lnTo>
                    <a:pt x="635970" y="609814"/>
                  </a:lnTo>
                  <a:lnTo>
                    <a:pt x="630303" y="613444"/>
                  </a:lnTo>
                  <a:lnTo>
                    <a:pt x="624862" y="616620"/>
                  </a:lnTo>
                  <a:lnTo>
                    <a:pt x="618969" y="619796"/>
                  </a:lnTo>
                  <a:lnTo>
                    <a:pt x="613301" y="622519"/>
                  </a:lnTo>
                  <a:lnTo>
                    <a:pt x="607408" y="625241"/>
                  </a:lnTo>
                  <a:lnTo>
                    <a:pt x="601740" y="627737"/>
                  </a:lnTo>
                  <a:lnTo>
                    <a:pt x="595620" y="630232"/>
                  </a:lnTo>
                  <a:lnTo>
                    <a:pt x="589499" y="632501"/>
                  </a:lnTo>
                  <a:lnTo>
                    <a:pt x="583379" y="634543"/>
                  </a:lnTo>
                  <a:lnTo>
                    <a:pt x="577485" y="636358"/>
                  </a:lnTo>
                  <a:lnTo>
                    <a:pt x="571365" y="638173"/>
                  </a:lnTo>
                  <a:lnTo>
                    <a:pt x="565017" y="639307"/>
                  </a:lnTo>
                  <a:lnTo>
                    <a:pt x="558670" y="640895"/>
                  </a:lnTo>
                  <a:lnTo>
                    <a:pt x="552550" y="642029"/>
                  </a:lnTo>
                  <a:lnTo>
                    <a:pt x="545976" y="642710"/>
                  </a:lnTo>
                  <a:lnTo>
                    <a:pt x="539629" y="643391"/>
                  </a:lnTo>
                  <a:lnTo>
                    <a:pt x="533055" y="644071"/>
                  </a:lnTo>
                  <a:lnTo>
                    <a:pt x="526481" y="644525"/>
                  </a:lnTo>
                  <a:lnTo>
                    <a:pt x="519907" y="644525"/>
                  </a:lnTo>
                  <a:lnTo>
                    <a:pt x="513333" y="644525"/>
                  </a:lnTo>
                  <a:lnTo>
                    <a:pt x="506759" y="644071"/>
                  </a:lnTo>
                  <a:lnTo>
                    <a:pt x="500186" y="643391"/>
                  </a:lnTo>
                  <a:lnTo>
                    <a:pt x="493838" y="642710"/>
                  </a:lnTo>
                  <a:lnTo>
                    <a:pt x="487264" y="642029"/>
                  </a:lnTo>
                  <a:lnTo>
                    <a:pt x="481144" y="640895"/>
                  </a:lnTo>
                  <a:lnTo>
                    <a:pt x="474797" y="639307"/>
                  </a:lnTo>
                  <a:lnTo>
                    <a:pt x="468450" y="638173"/>
                  </a:lnTo>
                  <a:lnTo>
                    <a:pt x="462329" y="636358"/>
                  </a:lnTo>
                  <a:lnTo>
                    <a:pt x="456435" y="634543"/>
                  </a:lnTo>
                  <a:lnTo>
                    <a:pt x="450315" y="632501"/>
                  </a:lnTo>
                  <a:lnTo>
                    <a:pt x="444194" y="630232"/>
                  </a:lnTo>
                  <a:lnTo>
                    <a:pt x="438301" y="627737"/>
                  </a:lnTo>
                  <a:lnTo>
                    <a:pt x="432407" y="625241"/>
                  </a:lnTo>
                  <a:lnTo>
                    <a:pt x="426513" y="622519"/>
                  </a:lnTo>
                  <a:lnTo>
                    <a:pt x="420846" y="619796"/>
                  </a:lnTo>
                  <a:lnTo>
                    <a:pt x="414952" y="616620"/>
                  </a:lnTo>
                  <a:lnTo>
                    <a:pt x="409512" y="613444"/>
                  </a:lnTo>
                  <a:lnTo>
                    <a:pt x="403844" y="609814"/>
                  </a:lnTo>
                  <a:lnTo>
                    <a:pt x="398631" y="606411"/>
                  </a:lnTo>
                  <a:lnTo>
                    <a:pt x="392963" y="602781"/>
                  </a:lnTo>
                  <a:lnTo>
                    <a:pt x="387750" y="598698"/>
                  </a:lnTo>
                  <a:lnTo>
                    <a:pt x="382763" y="594841"/>
                  </a:lnTo>
                  <a:lnTo>
                    <a:pt x="377322" y="590757"/>
                  </a:lnTo>
                  <a:lnTo>
                    <a:pt x="372335" y="586447"/>
                  </a:lnTo>
                  <a:lnTo>
                    <a:pt x="367575" y="581909"/>
                  </a:lnTo>
                  <a:lnTo>
                    <a:pt x="362588" y="577372"/>
                  </a:lnTo>
                  <a:lnTo>
                    <a:pt x="358054" y="572608"/>
                  </a:lnTo>
                  <a:lnTo>
                    <a:pt x="353294" y="567617"/>
                  </a:lnTo>
                  <a:lnTo>
                    <a:pt x="348760" y="562626"/>
                  </a:lnTo>
                  <a:lnTo>
                    <a:pt x="344000" y="557408"/>
                  </a:lnTo>
                  <a:lnTo>
                    <a:pt x="339919" y="551963"/>
                  </a:lnTo>
                  <a:lnTo>
                    <a:pt x="335612" y="546745"/>
                  </a:lnTo>
                  <a:lnTo>
                    <a:pt x="331305" y="541300"/>
                  </a:lnTo>
                  <a:lnTo>
                    <a:pt x="327225" y="535629"/>
                  </a:lnTo>
                  <a:lnTo>
                    <a:pt x="323371" y="529730"/>
                  </a:lnTo>
                  <a:lnTo>
                    <a:pt x="319291" y="523831"/>
                  </a:lnTo>
                  <a:lnTo>
                    <a:pt x="315891" y="517933"/>
                  </a:lnTo>
                  <a:lnTo>
                    <a:pt x="312037" y="511581"/>
                  </a:lnTo>
                  <a:lnTo>
                    <a:pt x="308863" y="505682"/>
                  </a:lnTo>
                  <a:lnTo>
                    <a:pt x="305236" y="499330"/>
                  </a:lnTo>
                  <a:lnTo>
                    <a:pt x="302063" y="492751"/>
                  </a:lnTo>
                  <a:lnTo>
                    <a:pt x="298889" y="486171"/>
                  </a:lnTo>
                  <a:lnTo>
                    <a:pt x="295942" y="479592"/>
                  </a:lnTo>
                  <a:lnTo>
                    <a:pt x="293222" y="472786"/>
                  </a:lnTo>
                  <a:lnTo>
                    <a:pt x="290275" y="465980"/>
                  </a:lnTo>
                  <a:lnTo>
                    <a:pt x="287555" y="458947"/>
                  </a:lnTo>
                  <a:lnTo>
                    <a:pt x="285061" y="452141"/>
                  </a:lnTo>
                  <a:lnTo>
                    <a:pt x="282795" y="444655"/>
                  </a:lnTo>
                  <a:lnTo>
                    <a:pt x="280528" y="437622"/>
                  </a:lnTo>
                  <a:lnTo>
                    <a:pt x="278488" y="430362"/>
                  </a:lnTo>
                  <a:lnTo>
                    <a:pt x="276447" y="423102"/>
                  </a:lnTo>
                  <a:lnTo>
                    <a:pt x="274861" y="415616"/>
                  </a:lnTo>
                  <a:lnTo>
                    <a:pt x="273274" y="408129"/>
                  </a:lnTo>
                  <a:lnTo>
                    <a:pt x="272602" y="404960"/>
                  </a:lnTo>
                  <a:lnTo>
                    <a:pt x="272532" y="405017"/>
                  </a:lnTo>
                  <a:lnTo>
                    <a:pt x="270286" y="406616"/>
                  </a:lnTo>
                  <a:lnTo>
                    <a:pt x="268041" y="407758"/>
                  </a:lnTo>
                  <a:lnTo>
                    <a:pt x="267142" y="407987"/>
                  </a:lnTo>
                  <a:lnTo>
                    <a:pt x="265795" y="407987"/>
                  </a:lnTo>
                  <a:lnTo>
                    <a:pt x="264672" y="407987"/>
                  </a:lnTo>
                  <a:lnTo>
                    <a:pt x="263549" y="407758"/>
                  </a:lnTo>
                  <a:lnTo>
                    <a:pt x="261303" y="406616"/>
                  </a:lnTo>
                  <a:lnTo>
                    <a:pt x="259058" y="405017"/>
                  </a:lnTo>
                  <a:lnTo>
                    <a:pt x="256812" y="403190"/>
                  </a:lnTo>
                  <a:lnTo>
                    <a:pt x="254791" y="400220"/>
                  </a:lnTo>
                  <a:lnTo>
                    <a:pt x="252994" y="397250"/>
                  </a:lnTo>
                  <a:lnTo>
                    <a:pt x="251422" y="393595"/>
                  </a:lnTo>
                  <a:lnTo>
                    <a:pt x="249625" y="389712"/>
                  </a:lnTo>
                  <a:lnTo>
                    <a:pt x="248053" y="385143"/>
                  </a:lnTo>
                  <a:lnTo>
                    <a:pt x="246930" y="380117"/>
                  </a:lnTo>
                  <a:lnTo>
                    <a:pt x="245583" y="375092"/>
                  </a:lnTo>
                  <a:lnTo>
                    <a:pt x="244909" y="369609"/>
                  </a:lnTo>
                  <a:lnTo>
                    <a:pt x="243786" y="363898"/>
                  </a:lnTo>
                  <a:lnTo>
                    <a:pt x="243337" y="357730"/>
                  </a:lnTo>
                  <a:lnTo>
                    <a:pt x="243113" y="351563"/>
                  </a:lnTo>
                  <a:lnTo>
                    <a:pt x="242888" y="345166"/>
                  </a:lnTo>
                  <a:lnTo>
                    <a:pt x="243113" y="338770"/>
                  </a:lnTo>
                  <a:lnTo>
                    <a:pt x="243337" y="332602"/>
                  </a:lnTo>
                  <a:lnTo>
                    <a:pt x="243786" y="326663"/>
                  </a:lnTo>
                  <a:lnTo>
                    <a:pt x="244909" y="320723"/>
                  </a:lnTo>
                  <a:lnTo>
                    <a:pt x="245583" y="315469"/>
                  </a:lnTo>
                  <a:lnTo>
                    <a:pt x="246930" y="309987"/>
                  </a:lnTo>
                  <a:lnTo>
                    <a:pt x="248053" y="305189"/>
                  </a:lnTo>
                  <a:lnTo>
                    <a:pt x="249625" y="300849"/>
                  </a:lnTo>
                  <a:lnTo>
                    <a:pt x="251422" y="296737"/>
                  </a:lnTo>
                  <a:lnTo>
                    <a:pt x="252994" y="293311"/>
                  </a:lnTo>
                  <a:lnTo>
                    <a:pt x="254791" y="289884"/>
                  </a:lnTo>
                  <a:lnTo>
                    <a:pt x="256812" y="287371"/>
                  </a:lnTo>
                  <a:lnTo>
                    <a:pt x="259058" y="285315"/>
                  </a:lnTo>
                  <a:lnTo>
                    <a:pt x="261303" y="283945"/>
                  </a:lnTo>
                  <a:lnTo>
                    <a:pt x="263549" y="282802"/>
                  </a:lnTo>
                  <a:lnTo>
                    <a:pt x="264672" y="282574"/>
                  </a:lnTo>
                  <a:lnTo>
                    <a:pt x="265795" y="282574"/>
                  </a:lnTo>
                  <a:lnTo>
                    <a:pt x="267142" y="282574"/>
                  </a:lnTo>
                  <a:lnTo>
                    <a:pt x="268041" y="282802"/>
                  </a:lnTo>
                  <a:lnTo>
                    <a:pt x="268071" y="282818"/>
                  </a:lnTo>
                  <a:lnTo>
                    <a:pt x="268287" y="281310"/>
                  </a:lnTo>
                  <a:lnTo>
                    <a:pt x="269193" y="273597"/>
                  </a:lnTo>
                  <a:lnTo>
                    <a:pt x="270554" y="265656"/>
                  </a:lnTo>
                  <a:lnTo>
                    <a:pt x="271687" y="258170"/>
                  </a:lnTo>
                  <a:lnTo>
                    <a:pt x="273274" y="250683"/>
                  </a:lnTo>
                  <a:lnTo>
                    <a:pt x="274861" y="242969"/>
                  </a:lnTo>
                  <a:lnTo>
                    <a:pt x="276447" y="235710"/>
                  </a:lnTo>
                  <a:lnTo>
                    <a:pt x="278488" y="228450"/>
                  </a:lnTo>
                  <a:lnTo>
                    <a:pt x="280528" y="220963"/>
                  </a:lnTo>
                  <a:lnTo>
                    <a:pt x="282795" y="213704"/>
                  </a:lnTo>
                  <a:lnTo>
                    <a:pt x="285061" y="206671"/>
                  </a:lnTo>
                  <a:lnTo>
                    <a:pt x="287555" y="199638"/>
                  </a:lnTo>
                  <a:lnTo>
                    <a:pt x="290275" y="192832"/>
                  </a:lnTo>
                  <a:lnTo>
                    <a:pt x="293222" y="186026"/>
                  </a:lnTo>
                  <a:lnTo>
                    <a:pt x="295942" y="179220"/>
                  </a:lnTo>
                  <a:lnTo>
                    <a:pt x="298889" y="172640"/>
                  </a:lnTo>
                  <a:lnTo>
                    <a:pt x="302063" y="166061"/>
                  </a:lnTo>
                  <a:lnTo>
                    <a:pt x="305236" y="159482"/>
                  </a:lnTo>
                  <a:lnTo>
                    <a:pt x="308863" y="153130"/>
                  </a:lnTo>
                  <a:lnTo>
                    <a:pt x="312037" y="146778"/>
                  </a:lnTo>
                  <a:lnTo>
                    <a:pt x="315891" y="140652"/>
                  </a:lnTo>
                  <a:lnTo>
                    <a:pt x="319291" y="134754"/>
                  </a:lnTo>
                  <a:lnTo>
                    <a:pt x="323371" y="128855"/>
                  </a:lnTo>
                  <a:lnTo>
                    <a:pt x="327225" y="123183"/>
                  </a:lnTo>
                  <a:lnTo>
                    <a:pt x="331305" y="117512"/>
                  </a:lnTo>
                  <a:lnTo>
                    <a:pt x="335612" y="112067"/>
                  </a:lnTo>
                  <a:lnTo>
                    <a:pt x="339919" y="106395"/>
                  </a:lnTo>
                  <a:lnTo>
                    <a:pt x="344000" y="101177"/>
                  </a:lnTo>
                  <a:lnTo>
                    <a:pt x="348760" y="96186"/>
                  </a:lnTo>
                  <a:lnTo>
                    <a:pt x="353294" y="90968"/>
                  </a:lnTo>
                  <a:lnTo>
                    <a:pt x="358054" y="86204"/>
                  </a:lnTo>
                  <a:lnTo>
                    <a:pt x="362588" y="81440"/>
                  </a:lnTo>
                  <a:lnTo>
                    <a:pt x="367575" y="76902"/>
                  </a:lnTo>
                  <a:lnTo>
                    <a:pt x="372335" y="72365"/>
                  </a:lnTo>
                  <a:lnTo>
                    <a:pt x="377322" y="68055"/>
                  </a:lnTo>
                  <a:lnTo>
                    <a:pt x="382763" y="63744"/>
                  </a:lnTo>
                  <a:lnTo>
                    <a:pt x="387750" y="59887"/>
                  </a:lnTo>
                  <a:lnTo>
                    <a:pt x="392963" y="56031"/>
                  </a:lnTo>
                  <a:lnTo>
                    <a:pt x="398631" y="52174"/>
                  </a:lnTo>
                  <a:lnTo>
                    <a:pt x="403844" y="48544"/>
                  </a:lnTo>
                  <a:lnTo>
                    <a:pt x="409512" y="45368"/>
                  </a:lnTo>
                  <a:lnTo>
                    <a:pt x="414952" y="41965"/>
                  </a:lnTo>
                  <a:lnTo>
                    <a:pt x="420846" y="39016"/>
                  </a:lnTo>
                  <a:lnTo>
                    <a:pt x="426513" y="36066"/>
                  </a:lnTo>
                  <a:lnTo>
                    <a:pt x="432407" y="33571"/>
                  </a:lnTo>
                  <a:lnTo>
                    <a:pt x="438301" y="30621"/>
                  </a:lnTo>
                  <a:lnTo>
                    <a:pt x="444194" y="28353"/>
                  </a:lnTo>
                  <a:lnTo>
                    <a:pt x="450315" y="26084"/>
                  </a:lnTo>
                  <a:lnTo>
                    <a:pt x="456435" y="24042"/>
                  </a:lnTo>
                  <a:lnTo>
                    <a:pt x="462329" y="22454"/>
                  </a:lnTo>
                  <a:lnTo>
                    <a:pt x="468450" y="20639"/>
                  </a:lnTo>
                  <a:lnTo>
                    <a:pt x="474797" y="19051"/>
                  </a:lnTo>
                  <a:lnTo>
                    <a:pt x="481144" y="17917"/>
                  </a:lnTo>
                  <a:lnTo>
                    <a:pt x="487264" y="16783"/>
                  </a:lnTo>
                  <a:lnTo>
                    <a:pt x="493838" y="15875"/>
                  </a:lnTo>
                  <a:lnTo>
                    <a:pt x="500186" y="14968"/>
                  </a:lnTo>
                  <a:lnTo>
                    <a:pt x="506759" y="14514"/>
                  </a:lnTo>
                  <a:lnTo>
                    <a:pt x="513333" y="14287"/>
                  </a:lnTo>
                  <a:close/>
                  <a:moveTo>
                    <a:pt x="2026444" y="0"/>
                  </a:moveTo>
                  <a:lnTo>
                    <a:pt x="2033018" y="227"/>
                  </a:lnTo>
                  <a:lnTo>
                    <a:pt x="2039592" y="454"/>
                  </a:lnTo>
                  <a:lnTo>
                    <a:pt x="2046166" y="1134"/>
                  </a:lnTo>
                  <a:lnTo>
                    <a:pt x="2052740" y="1814"/>
                  </a:lnTo>
                  <a:lnTo>
                    <a:pt x="2059087" y="2948"/>
                  </a:lnTo>
                  <a:lnTo>
                    <a:pt x="2065434" y="3855"/>
                  </a:lnTo>
                  <a:lnTo>
                    <a:pt x="2071555" y="5216"/>
                  </a:lnTo>
                  <a:lnTo>
                    <a:pt x="2077902" y="6577"/>
                  </a:lnTo>
                  <a:lnTo>
                    <a:pt x="2084022" y="8164"/>
                  </a:lnTo>
                  <a:lnTo>
                    <a:pt x="2090369" y="10205"/>
                  </a:lnTo>
                  <a:lnTo>
                    <a:pt x="2096263" y="12246"/>
                  </a:lnTo>
                  <a:lnTo>
                    <a:pt x="2102384" y="14514"/>
                  </a:lnTo>
                  <a:lnTo>
                    <a:pt x="2108278" y="16782"/>
                  </a:lnTo>
                  <a:lnTo>
                    <a:pt x="2114171" y="19277"/>
                  </a:lnTo>
                  <a:lnTo>
                    <a:pt x="2120065" y="21998"/>
                  </a:lnTo>
                  <a:lnTo>
                    <a:pt x="2125506" y="24946"/>
                  </a:lnTo>
                  <a:lnTo>
                    <a:pt x="2131399" y="28121"/>
                  </a:lnTo>
                  <a:lnTo>
                    <a:pt x="2137067" y="31296"/>
                  </a:lnTo>
                  <a:lnTo>
                    <a:pt x="2142507" y="34698"/>
                  </a:lnTo>
                  <a:lnTo>
                    <a:pt x="2147947" y="38100"/>
                  </a:lnTo>
                  <a:lnTo>
                    <a:pt x="2153388" y="41955"/>
                  </a:lnTo>
                  <a:lnTo>
                    <a:pt x="2158602" y="45811"/>
                  </a:lnTo>
                  <a:lnTo>
                    <a:pt x="2164042" y="49893"/>
                  </a:lnTo>
                  <a:lnTo>
                    <a:pt x="2169029" y="53975"/>
                  </a:lnTo>
                  <a:lnTo>
                    <a:pt x="2174016" y="58284"/>
                  </a:lnTo>
                  <a:lnTo>
                    <a:pt x="2179003" y="62593"/>
                  </a:lnTo>
                  <a:lnTo>
                    <a:pt x="2183764" y="67355"/>
                  </a:lnTo>
                  <a:lnTo>
                    <a:pt x="2188751" y="71891"/>
                  </a:lnTo>
                  <a:lnTo>
                    <a:pt x="2193284" y="77107"/>
                  </a:lnTo>
                  <a:lnTo>
                    <a:pt x="2197818" y="82096"/>
                  </a:lnTo>
                  <a:lnTo>
                    <a:pt x="2202352" y="87086"/>
                  </a:lnTo>
                  <a:lnTo>
                    <a:pt x="2206659" y="92529"/>
                  </a:lnTo>
                  <a:lnTo>
                    <a:pt x="2210966" y="97745"/>
                  </a:lnTo>
                  <a:lnTo>
                    <a:pt x="2215046" y="103188"/>
                  </a:lnTo>
                  <a:lnTo>
                    <a:pt x="2219127" y="109084"/>
                  </a:lnTo>
                  <a:lnTo>
                    <a:pt x="2223207" y="114980"/>
                  </a:lnTo>
                  <a:lnTo>
                    <a:pt x="2227061" y="120650"/>
                  </a:lnTo>
                  <a:lnTo>
                    <a:pt x="2230687" y="126773"/>
                  </a:lnTo>
                  <a:lnTo>
                    <a:pt x="2234314" y="132896"/>
                  </a:lnTo>
                  <a:lnTo>
                    <a:pt x="2237941" y="139020"/>
                  </a:lnTo>
                  <a:lnTo>
                    <a:pt x="2241115" y="145370"/>
                  </a:lnTo>
                  <a:lnTo>
                    <a:pt x="2244515" y="151720"/>
                  </a:lnTo>
                  <a:lnTo>
                    <a:pt x="2247462" y="158297"/>
                  </a:lnTo>
                  <a:lnTo>
                    <a:pt x="2250409" y="165100"/>
                  </a:lnTo>
                  <a:lnTo>
                    <a:pt x="2253583" y="171677"/>
                  </a:lnTo>
                  <a:lnTo>
                    <a:pt x="2256303" y="178480"/>
                  </a:lnTo>
                  <a:lnTo>
                    <a:pt x="2258796" y="185511"/>
                  </a:lnTo>
                  <a:lnTo>
                    <a:pt x="2261290" y="192541"/>
                  </a:lnTo>
                  <a:lnTo>
                    <a:pt x="2263557" y="199798"/>
                  </a:lnTo>
                  <a:lnTo>
                    <a:pt x="2265824" y="206829"/>
                  </a:lnTo>
                  <a:lnTo>
                    <a:pt x="2267864" y="214086"/>
                  </a:lnTo>
                  <a:lnTo>
                    <a:pt x="2269904" y="221343"/>
                  </a:lnTo>
                  <a:lnTo>
                    <a:pt x="2271717" y="229054"/>
                  </a:lnTo>
                  <a:lnTo>
                    <a:pt x="2273078" y="236538"/>
                  </a:lnTo>
                  <a:lnTo>
                    <a:pt x="2274664" y="244022"/>
                  </a:lnTo>
                  <a:lnTo>
                    <a:pt x="2276251" y="251732"/>
                  </a:lnTo>
                  <a:lnTo>
                    <a:pt x="2277158" y="259443"/>
                  </a:lnTo>
                  <a:lnTo>
                    <a:pt x="2278518" y="267154"/>
                  </a:lnTo>
                  <a:lnTo>
                    <a:pt x="2278638" y="268548"/>
                  </a:lnTo>
                  <a:lnTo>
                    <a:pt x="2279424" y="268288"/>
                  </a:lnTo>
                  <a:lnTo>
                    <a:pt x="2280331" y="268288"/>
                  </a:lnTo>
                  <a:lnTo>
                    <a:pt x="2281692" y="268288"/>
                  </a:lnTo>
                  <a:lnTo>
                    <a:pt x="2282826" y="268738"/>
                  </a:lnTo>
                  <a:lnTo>
                    <a:pt x="2285093" y="269639"/>
                  </a:lnTo>
                  <a:lnTo>
                    <a:pt x="2287361" y="271215"/>
                  </a:lnTo>
                  <a:lnTo>
                    <a:pt x="2289402" y="273466"/>
                  </a:lnTo>
                  <a:lnTo>
                    <a:pt x="2291443" y="275943"/>
                  </a:lnTo>
                  <a:lnTo>
                    <a:pt x="2293485" y="278869"/>
                  </a:lnTo>
                  <a:lnTo>
                    <a:pt x="2295299" y="282472"/>
                  </a:lnTo>
                  <a:lnTo>
                    <a:pt x="2296660" y="286524"/>
                  </a:lnTo>
                  <a:lnTo>
                    <a:pt x="2298247" y="291027"/>
                  </a:lnTo>
                  <a:lnTo>
                    <a:pt x="2299608" y="295755"/>
                  </a:lnTo>
                  <a:lnTo>
                    <a:pt x="2300742" y="300708"/>
                  </a:lnTo>
                  <a:lnTo>
                    <a:pt x="2301876" y="306111"/>
                  </a:lnTo>
                  <a:lnTo>
                    <a:pt x="2302556" y="311964"/>
                  </a:lnTo>
                  <a:lnTo>
                    <a:pt x="2303010" y="317818"/>
                  </a:lnTo>
                  <a:lnTo>
                    <a:pt x="2303236" y="323897"/>
                  </a:lnTo>
                  <a:lnTo>
                    <a:pt x="2303463" y="330200"/>
                  </a:lnTo>
                  <a:lnTo>
                    <a:pt x="2303236" y="336504"/>
                  </a:lnTo>
                  <a:lnTo>
                    <a:pt x="2303010" y="342808"/>
                  </a:lnTo>
                  <a:lnTo>
                    <a:pt x="2302556" y="348662"/>
                  </a:lnTo>
                  <a:lnTo>
                    <a:pt x="2301876" y="354290"/>
                  </a:lnTo>
                  <a:lnTo>
                    <a:pt x="2300742" y="359918"/>
                  </a:lnTo>
                  <a:lnTo>
                    <a:pt x="2299608" y="364871"/>
                  </a:lnTo>
                  <a:lnTo>
                    <a:pt x="2298247" y="369599"/>
                  </a:lnTo>
                  <a:lnTo>
                    <a:pt x="2296660" y="373877"/>
                  </a:lnTo>
                  <a:lnTo>
                    <a:pt x="2295299" y="377929"/>
                  </a:lnTo>
                  <a:lnTo>
                    <a:pt x="2293485" y="381306"/>
                  </a:lnTo>
                  <a:lnTo>
                    <a:pt x="2291443" y="384683"/>
                  </a:lnTo>
                  <a:lnTo>
                    <a:pt x="2289402" y="387160"/>
                  </a:lnTo>
                  <a:lnTo>
                    <a:pt x="2287361" y="389411"/>
                  </a:lnTo>
                  <a:lnTo>
                    <a:pt x="2285093" y="390987"/>
                  </a:lnTo>
                  <a:lnTo>
                    <a:pt x="2282826" y="391663"/>
                  </a:lnTo>
                  <a:lnTo>
                    <a:pt x="2281692" y="391888"/>
                  </a:lnTo>
                  <a:lnTo>
                    <a:pt x="2280331" y="392113"/>
                  </a:lnTo>
                  <a:lnTo>
                    <a:pt x="2279424" y="391888"/>
                  </a:lnTo>
                  <a:lnTo>
                    <a:pt x="2278063" y="391663"/>
                  </a:lnTo>
                  <a:lnTo>
                    <a:pt x="2275795" y="390987"/>
                  </a:lnTo>
                  <a:lnTo>
                    <a:pt x="2273928" y="389690"/>
                  </a:lnTo>
                  <a:lnTo>
                    <a:pt x="2273078" y="393700"/>
                  </a:lnTo>
                  <a:lnTo>
                    <a:pt x="2271717" y="401411"/>
                  </a:lnTo>
                  <a:lnTo>
                    <a:pt x="2269904" y="408895"/>
                  </a:lnTo>
                  <a:lnTo>
                    <a:pt x="2267864" y="416152"/>
                  </a:lnTo>
                  <a:lnTo>
                    <a:pt x="2265824" y="423636"/>
                  </a:lnTo>
                  <a:lnTo>
                    <a:pt x="2263557" y="430666"/>
                  </a:lnTo>
                  <a:lnTo>
                    <a:pt x="2261290" y="437697"/>
                  </a:lnTo>
                  <a:lnTo>
                    <a:pt x="2258796" y="444727"/>
                  </a:lnTo>
                  <a:lnTo>
                    <a:pt x="2256303" y="451757"/>
                  </a:lnTo>
                  <a:lnTo>
                    <a:pt x="2253583" y="458561"/>
                  </a:lnTo>
                  <a:lnTo>
                    <a:pt x="2250409" y="465138"/>
                  </a:lnTo>
                  <a:lnTo>
                    <a:pt x="2247462" y="471941"/>
                  </a:lnTo>
                  <a:lnTo>
                    <a:pt x="2244515" y="478518"/>
                  </a:lnTo>
                  <a:lnTo>
                    <a:pt x="2241115" y="484868"/>
                  </a:lnTo>
                  <a:lnTo>
                    <a:pt x="2237941" y="491218"/>
                  </a:lnTo>
                  <a:lnTo>
                    <a:pt x="2234314" y="497568"/>
                  </a:lnTo>
                  <a:lnTo>
                    <a:pt x="2230687" y="503691"/>
                  </a:lnTo>
                  <a:lnTo>
                    <a:pt x="2227061" y="509588"/>
                  </a:lnTo>
                  <a:lnTo>
                    <a:pt x="2223207" y="515484"/>
                  </a:lnTo>
                  <a:lnTo>
                    <a:pt x="2219127" y="521154"/>
                  </a:lnTo>
                  <a:lnTo>
                    <a:pt x="2215046" y="527050"/>
                  </a:lnTo>
                  <a:lnTo>
                    <a:pt x="2210966" y="532720"/>
                  </a:lnTo>
                  <a:lnTo>
                    <a:pt x="2206659" y="537936"/>
                  </a:lnTo>
                  <a:lnTo>
                    <a:pt x="2202352" y="543152"/>
                  </a:lnTo>
                  <a:lnTo>
                    <a:pt x="2197818" y="548368"/>
                  </a:lnTo>
                  <a:lnTo>
                    <a:pt x="2193284" y="553357"/>
                  </a:lnTo>
                  <a:lnTo>
                    <a:pt x="2188751" y="558347"/>
                  </a:lnTo>
                  <a:lnTo>
                    <a:pt x="2183764" y="562882"/>
                  </a:lnTo>
                  <a:lnTo>
                    <a:pt x="2179003" y="567645"/>
                  </a:lnTo>
                  <a:lnTo>
                    <a:pt x="2174016" y="571954"/>
                  </a:lnTo>
                  <a:lnTo>
                    <a:pt x="2169029" y="576263"/>
                  </a:lnTo>
                  <a:lnTo>
                    <a:pt x="2164042" y="580572"/>
                  </a:lnTo>
                  <a:lnTo>
                    <a:pt x="2158602" y="584654"/>
                  </a:lnTo>
                  <a:lnTo>
                    <a:pt x="2153388" y="588283"/>
                  </a:lnTo>
                  <a:lnTo>
                    <a:pt x="2147947" y="592138"/>
                  </a:lnTo>
                  <a:lnTo>
                    <a:pt x="2142507" y="595766"/>
                  </a:lnTo>
                  <a:lnTo>
                    <a:pt x="2137067" y="598941"/>
                  </a:lnTo>
                  <a:lnTo>
                    <a:pt x="2131399" y="602343"/>
                  </a:lnTo>
                  <a:lnTo>
                    <a:pt x="2125506" y="605291"/>
                  </a:lnTo>
                  <a:lnTo>
                    <a:pt x="2120065" y="608240"/>
                  </a:lnTo>
                  <a:lnTo>
                    <a:pt x="2114171" y="611188"/>
                  </a:lnTo>
                  <a:lnTo>
                    <a:pt x="2108278" y="613683"/>
                  </a:lnTo>
                  <a:lnTo>
                    <a:pt x="2102384" y="615950"/>
                  </a:lnTo>
                  <a:lnTo>
                    <a:pt x="2096263" y="618218"/>
                  </a:lnTo>
                  <a:lnTo>
                    <a:pt x="2090369" y="620259"/>
                  </a:lnTo>
                  <a:lnTo>
                    <a:pt x="2084022" y="622300"/>
                  </a:lnTo>
                  <a:lnTo>
                    <a:pt x="2077902" y="623661"/>
                  </a:lnTo>
                  <a:lnTo>
                    <a:pt x="2071555" y="625249"/>
                  </a:lnTo>
                  <a:lnTo>
                    <a:pt x="2065434" y="626609"/>
                  </a:lnTo>
                  <a:lnTo>
                    <a:pt x="2059087" y="627743"/>
                  </a:lnTo>
                  <a:lnTo>
                    <a:pt x="2052740" y="628424"/>
                  </a:lnTo>
                  <a:lnTo>
                    <a:pt x="2046166" y="629331"/>
                  </a:lnTo>
                  <a:lnTo>
                    <a:pt x="2039592" y="629784"/>
                  </a:lnTo>
                  <a:lnTo>
                    <a:pt x="2033018" y="630011"/>
                  </a:lnTo>
                  <a:lnTo>
                    <a:pt x="2026444" y="630238"/>
                  </a:lnTo>
                  <a:lnTo>
                    <a:pt x="2019870" y="630011"/>
                  </a:lnTo>
                  <a:lnTo>
                    <a:pt x="2013297" y="629784"/>
                  </a:lnTo>
                  <a:lnTo>
                    <a:pt x="2006949" y="629331"/>
                  </a:lnTo>
                  <a:lnTo>
                    <a:pt x="2000602" y="628424"/>
                  </a:lnTo>
                  <a:lnTo>
                    <a:pt x="1994255" y="627743"/>
                  </a:lnTo>
                  <a:lnTo>
                    <a:pt x="1987681" y="626609"/>
                  </a:lnTo>
                  <a:lnTo>
                    <a:pt x="1981334" y="625249"/>
                  </a:lnTo>
                  <a:lnTo>
                    <a:pt x="1975213" y="623661"/>
                  </a:lnTo>
                  <a:lnTo>
                    <a:pt x="1968866" y="622300"/>
                  </a:lnTo>
                  <a:lnTo>
                    <a:pt x="1962972" y="620259"/>
                  </a:lnTo>
                  <a:lnTo>
                    <a:pt x="1956852" y="618218"/>
                  </a:lnTo>
                  <a:lnTo>
                    <a:pt x="1950731" y="615950"/>
                  </a:lnTo>
                  <a:lnTo>
                    <a:pt x="1944838" y="613683"/>
                  </a:lnTo>
                  <a:lnTo>
                    <a:pt x="1938944" y="611188"/>
                  </a:lnTo>
                  <a:lnTo>
                    <a:pt x="1933050" y="608240"/>
                  </a:lnTo>
                  <a:lnTo>
                    <a:pt x="1927383" y="605291"/>
                  </a:lnTo>
                  <a:lnTo>
                    <a:pt x="1921716" y="602343"/>
                  </a:lnTo>
                  <a:lnTo>
                    <a:pt x="1916049" y="598941"/>
                  </a:lnTo>
                  <a:lnTo>
                    <a:pt x="1910381" y="595766"/>
                  </a:lnTo>
                  <a:lnTo>
                    <a:pt x="1905168" y="592138"/>
                  </a:lnTo>
                  <a:lnTo>
                    <a:pt x="1899954" y="588283"/>
                  </a:lnTo>
                  <a:lnTo>
                    <a:pt x="1894514" y="584654"/>
                  </a:lnTo>
                  <a:lnTo>
                    <a:pt x="1889300" y="580572"/>
                  </a:lnTo>
                  <a:lnTo>
                    <a:pt x="1884313" y="576263"/>
                  </a:lnTo>
                  <a:lnTo>
                    <a:pt x="1879099" y="571954"/>
                  </a:lnTo>
                  <a:lnTo>
                    <a:pt x="1874112" y="567645"/>
                  </a:lnTo>
                  <a:lnTo>
                    <a:pt x="1869352" y="562882"/>
                  </a:lnTo>
                  <a:lnTo>
                    <a:pt x="1864591" y="558347"/>
                  </a:lnTo>
                  <a:lnTo>
                    <a:pt x="1859831" y="553357"/>
                  </a:lnTo>
                  <a:lnTo>
                    <a:pt x="1855297" y="548368"/>
                  </a:lnTo>
                  <a:lnTo>
                    <a:pt x="1850763" y="543152"/>
                  </a:lnTo>
                  <a:lnTo>
                    <a:pt x="1846456" y="537936"/>
                  </a:lnTo>
                  <a:lnTo>
                    <a:pt x="1842149" y="532720"/>
                  </a:lnTo>
                  <a:lnTo>
                    <a:pt x="1838069" y="527050"/>
                  </a:lnTo>
                  <a:lnTo>
                    <a:pt x="1833989" y="521154"/>
                  </a:lnTo>
                  <a:lnTo>
                    <a:pt x="1829908" y="515484"/>
                  </a:lnTo>
                  <a:lnTo>
                    <a:pt x="1826281" y="509588"/>
                  </a:lnTo>
                  <a:lnTo>
                    <a:pt x="1822428" y="503691"/>
                  </a:lnTo>
                  <a:lnTo>
                    <a:pt x="1818801" y="497568"/>
                  </a:lnTo>
                  <a:lnTo>
                    <a:pt x="1815400" y="491218"/>
                  </a:lnTo>
                  <a:lnTo>
                    <a:pt x="1811774" y="484868"/>
                  </a:lnTo>
                  <a:lnTo>
                    <a:pt x="1808827" y="478518"/>
                  </a:lnTo>
                  <a:lnTo>
                    <a:pt x="1805426" y="471941"/>
                  </a:lnTo>
                  <a:lnTo>
                    <a:pt x="1802479" y="465138"/>
                  </a:lnTo>
                  <a:lnTo>
                    <a:pt x="1799759" y="458561"/>
                  </a:lnTo>
                  <a:lnTo>
                    <a:pt x="1797039" y="451757"/>
                  </a:lnTo>
                  <a:lnTo>
                    <a:pt x="1794545" y="444727"/>
                  </a:lnTo>
                  <a:lnTo>
                    <a:pt x="1791825" y="437697"/>
                  </a:lnTo>
                  <a:lnTo>
                    <a:pt x="1789332" y="430666"/>
                  </a:lnTo>
                  <a:lnTo>
                    <a:pt x="1787292" y="423636"/>
                  </a:lnTo>
                  <a:lnTo>
                    <a:pt x="1785025" y="416152"/>
                  </a:lnTo>
                  <a:lnTo>
                    <a:pt x="1783438" y="408895"/>
                  </a:lnTo>
                  <a:lnTo>
                    <a:pt x="1781624" y="401411"/>
                  </a:lnTo>
                  <a:lnTo>
                    <a:pt x="1779811" y="393700"/>
                  </a:lnTo>
                  <a:lnTo>
                    <a:pt x="1778682" y="388377"/>
                  </a:lnTo>
                  <a:lnTo>
                    <a:pt x="1777853" y="389411"/>
                  </a:lnTo>
                  <a:lnTo>
                    <a:pt x="1775596" y="390987"/>
                  </a:lnTo>
                  <a:lnTo>
                    <a:pt x="1773114" y="391663"/>
                  </a:lnTo>
                  <a:lnTo>
                    <a:pt x="1771986" y="391888"/>
                  </a:lnTo>
                  <a:lnTo>
                    <a:pt x="1770632" y="392113"/>
                  </a:lnTo>
                  <a:lnTo>
                    <a:pt x="1769729" y="391888"/>
                  </a:lnTo>
                  <a:lnTo>
                    <a:pt x="1768375" y="391663"/>
                  </a:lnTo>
                  <a:lnTo>
                    <a:pt x="1766118" y="390987"/>
                  </a:lnTo>
                  <a:lnTo>
                    <a:pt x="1763861" y="389411"/>
                  </a:lnTo>
                  <a:lnTo>
                    <a:pt x="1761830" y="387160"/>
                  </a:lnTo>
                  <a:lnTo>
                    <a:pt x="1760025" y="384683"/>
                  </a:lnTo>
                  <a:lnTo>
                    <a:pt x="1757994" y="381306"/>
                  </a:lnTo>
                  <a:lnTo>
                    <a:pt x="1756188" y="377929"/>
                  </a:lnTo>
                  <a:lnTo>
                    <a:pt x="1754609" y="373877"/>
                  </a:lnTo>
                  <a:lnTo>
                    <a:pt x="1753029" y="369599"/>
                  </a:lnTo>
                  <a:lnTo>
                    <a:pt x="1751675" y="364871"/>
                  </a:lnTo>
                  <a:lnTo>
                    <a:pt x="1750546" y="359918"/>
                  </a:lnTo>
                  <a:lnTo>
                    <a:pt x="1749644" y="354290"/>
                  </a:lnTo>
                  <a:lnTo>
                    <a:pt x="1748967" y="348662"/>
                  </a:lnTo>
                  <a:lnTo>
                    <a:pt x="1748290" y="342808"/>
                  </a:lnTo>
                  <a:lnTo>
                    <a:pt x="1747838" y="336504"/>
                  </a:lnTo>
                  <a:lnTo>
                    <a:pt x="1747838" y="330200"/>
                  </a:lnTo>
                  <a:lnTo>
                    <a:pt x="1747838" y="323897"/>
                  </a:lnTo>
                  <a:lnTo>
                    <a:pt x="1748290" y="317818"/>
                  </a:lnTo>
                  <a:lnTo>
                    <a:pt x="1748967" y="311964"/>
                  </a:lnTo>
                  <a:lnTo>
                    <a:pt x="1749644" y="306111"/>
                  </a:lnTo>
                  <a:lnTo>
                    <a:pt x="1750546" y="300708"/>
                  </a:lnTo>
                  <a:lnTo>
                    <a:pt x="1751675" y="295755"/>
                  </a:lnTo>
                  <a:lnTo>
                    <a:pt x="1753029" y="291027"/>
                  </a:lnTo>
                  <a:lnTo>
                    <a:pt x="1754609" y="286524"/>
                  </a:lnTo>
                  <a:lnTo>
                    <a:pt x="1756188" y="282472"/>
                  </a:lnTo>
                  <a:lnTo>
                    <a:pt x="1757994" y="278869"/>
                  </a:lnTo>
                  <a:lnTo>
                    <a:pt x="1760025" y="275943"/>
                  </a:lnTo>
                  <a:lnTo>
                    <a:pt x="1761830" y="273466"/>
                  </a:lnTo>
                  <a:lnTo>
                    <a:pt x="1763861" y="271215"/>
                  </a:lnTo>
                  <a:lnTo>
                    <a:pt x="1766118" y="269639"/>
                  </a:lnTo>
                  <a:lnTo>
                    <a:pt x="1768375" y="268738"/>
                  </a:lnTo>
                  <a:lnTo>
                    <a:pt x="1769729" y="268288"/>
                  </a:lnTo>
                  <a:lnTo>
                    <a:pt x="1770632" y="268288"/>
                  </a:lnTo>
                  <a:lnTo>
                    <a:pt x="1771986" y="268288"/>
                  </a:lnTo>
                  <a:lnTo>
                    <a:pt x="1773114" y="268738"/>
                  </a:lnTo>
                  <a:lnTo>
                    <a:pt x="1774524" y="269250"/>
                  </a:lnTo>
                  <a:lnTo>
                    <a:pt x="1774824" y="267154"/>
                  </a:lnTo>
                  <a:lnTo>
                    <a:pt x="1775731" y="259443"/>
                  </a:lnTo>
                  <a:lnTo>
                    <a:pt x="1777091" y="251732"/>
                  </a:lnTo>
                  <a:lnTo>
                    <a:pt x="1778224" y="244022"/>
                  </a:lnTo>
                  <a:lnTo>
                    <a:pt x="1779811" y="236538"/>
                  </a:lnTo>
                  <a:lnTo>
                    <a:pt x="1781624" y="229054"/>
                  </a:lnTo>
                  <a:lnTo>
                    <a:pt x="1783438" y="221343"/>
                  </a:lnTo>
                  <a:lnTo>
                    <a:pt x="1785025" y="214086"/>
                  </a:lnTo>
                  <a:lnTo>
                    <a:pt x="1787292" y="206829"/>
                  </a:lnTo>
                  <a:lnTo>
                    <a:pt x="1789332" y="199798"/>
                  </a:lnTo>
                  <a:lnTo>
                    <a:pt x="1791825" y="192541"/>
                  </a:lnTo>
                  <a:lnTo>
                    <a:pt x="1794545" y="185511"/>
                  </a:lnTo>
                  <a:lnTo>
                    <a:pt x="1797039" y="178480"/>
                  </a:lnTo>
                  <a:lnTo>
                    <a:pt x="1799759" y="171677"/>
                  </a:lnTo>
                  <a:lnTo>
                    <a:pt x="1802479" y="165100"/>
                  </a:lnTo>
                  <a:lnTo>
                    <a:pt x="1805426" y="158297"/>
                  </a:lnTo>
                  <a:lnTo>
                    <a:pt x="1808827" y="151720"/>
                  </a:lnTo>
                  <a:lnTo>
                    <a:pt x="1811774" y="145370"/>
                  </a:lnTo>
                  <a:lnTo>
                    <a:pt x="1815400" y="139020"/>
                  </a:lnTo>
                  <a:lnTo>
                    <a:pt x="1818801" y="132896"/>
                  </a:lnTo>
                  <a:lnTo>
                    <a:pt x="1822428" y="126773"/>
                  </a:lnTo>
                  <a:lnTo>
                    <a:pt x="1826281" y="120650"/>
                  </a:lnTo>
                  <a:lnTo>
                    <a:pt x="1829908" y="114980"/>
                  </a:lnTo>
                  <a:lnTo>
                    <a:pt x="1833989" y="109084"/>
                  </a:lnTo>
                  <a:lnTo>
                    <a:pt x="1838069" y="103188"/>
                  </a:lnTo>
                  <a:lnTo>
                    <a:pt x="1842149" y="97745"/>
                  </a:lnTo>
                  <a:lnTo>
                    <a:pt x="1846456" y="92529"/>
                  </a:lnTo>
                  <a:lnTo>
                    <a:pt x="1850763" y="87086"/>
                  </a:lnTo>
                  <a:lnTo>
                    <a:pt x="1855297" y="82096"/>
                  </a:lnTo>
                  <a:lnTo>
                    <a:pt x="1859831" y="77107"/>
                  </a:lnTo>
                  <a:lnTo>
                    <a:pt x="1864591" y="71891"/>
                  </a:lnTo>
                  <a:lnTo>
                    <a:pt x="1869352" y="67355"/>
                  </a:lnTo>
                  <a:lnTo>
                    <a:pt x="1874112" y="62593"/>
                  </a:lnTo>
                  <a:lnTo>
                    <a:pt x="1879099" y="58284"/>
                  </a:lnTo>
                  <a:lnTo>
                    <a:pt x="1884313" y="53975"/>
                  </a:lnTo>
                  <a:lnTo>
                    <a:pt x="1889300" y="49893"/>
                  </a:lnTo>
                  <a:lnTo>
                    <a:pt x="1894514" y="45811"/>
                  </a:lnTo>
                  <a:lnTo>
                    <a:pt x="1899954" y="41955"/>
                  </a:lnTo>
                  <a:lnTo>
                    <a:pt x="1905168" y="38100"/>
                  </a:lnTo>
                  <a:lnTo>
                    <a:pt x="1910381" y="34698"/>
                  </a:lnTo>
                  <a:lnTo>
                    <a:pt x="1916049" y="31296"/>
                  </a:lnTo>
                  <a:lnTo>
                    <a:pt x="1921716" y="28121"/>
                  </a:lnTo>
                  <a:lnTo>
                    <a:pt x="1927383" y="24946"/>
                  </a:lnTo>
                  <a:lnTo>
                    <a:pt x="1933050" y="21998"/>
                  </a:lnTo>
                  <a:lnTo>
                    <a:pt x="1938944" y="19277"/>
                  </a:lnTo>
                  <a:lnTo>
                    <a:pt x="1944838" y="16782"/>
                  </a:lnTo>
                  <a:lnTo>
                    <a:pt x="1950731" y="14514"/>
                  </a:lnTo>
                  <a:lnTo>
                    <a:pt x="1956852" y="12246"/>
                  </a:lnTo>
                  <a:lnTo>
                    <a:pt x="1962972" y="10205"/>
                  </a:lnTo>
                  <a:lnTo>
                    <a:pt x="1968866" y="8164"/>
                  </a:lnTo>
                  <a:lnTo>
                    <a:pt x="1975213" y="6577"/>
                  </a:lnTo>
                  <a:lnTo>
                    <a:pt x="1981334" y="5216"/>
                  </a:lnTo>
                  <a:lnTo>
                    <a:pt x="1987681" y="3855"/>
                  </a:lnTo>
                  <a:lnTo>
                    <a:pt x="1994255" y="2948"/>
                  </a:lnTo>
                  <a:lnTo>
                    <a:pt x="2000602" y="1814"/>
                  </a:lnTo>
                  <a:lnTo>
                    <a:pt x="2006949" y="1134"/>
                  </a:lnTo>
                  <a:lnTo>
                    <a:pt x="2013297" y="454"/>
                  </a:lnTo>
                  <a:lnTo>
                    <a:pt x="2019870" y="227"/>
                  </a:lnTo>
                  <a:lnTo>
                    <a:pt x="2026444"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a typeface="Microsoft YaHei" panose="020B0503020204020204" pitchFamily="34" charset="-122"/>
              </a:endParaRPr>
            </a:p>
          </p:txBody>
        </p:sp>
      </p:grpSp>
      <p:sp>
        <p:nvSpPr>
          <p:cNvPr id="32" name="MH_SubTitle_1"/>
          <p:cNvSpPr/>
          <p:nvPr>
            <p:custDataLst>
              <p:tags r:id="rId7"/>
            </p:custDataLst>
          </p:nvPr>
        </p:nvSpPr>
        <p:spPr>
          <a:xfrm>
            <a:off x="4865755" y="2163743"/>
            <a:ext cx="2217881" cy="377825"/>
          </a:xfrm>
          <a:prstGeom prst="roundRect">
            <a:avLst>
              <a:gd name="adj" fmla="val 21110"/>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endParaRPr lang="en-US" b="1" dirty="0">
              <a:solidFill>
                <a:srgbClr val="FFFFFF"/>
              </a:solidFill>
              <a:ea typeface="Microsoft YaHei" panose="020B0503020204020204" pitchFamily="34" charset="-122"/>
            </a:endParaRPr>
          </a:p>
        </p:txBody>
      </p:sp>
      <p:sp>
        <p:nvSpPr>
          <p:cNvPr id="33" name="MH_Text_1"/>
          <p:cNvSpPr txBox="1">
            <a:spLocks noChangeArrowheads="1"/>
          </p:cNvSpPr>
          <p:nvPr>
            <p:custDataLst>
              <p:tags r:id="rId8"/>
            </p:custDataLst>
          </p:nvPr>
        </p:nvSpPr>
        <p:spPr bwMode="auto">
          <a:xfrm>
            <a:off x="4865756" y="2727958"/>
            <a:ext cx="7175448" cy="72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9pPr>
          </a:lstStyle>
          <a:p>
            <a:pPr algn="just"/>
            <a:r>
              <a:rPr lang="en-US" sz="2800">
                <a:latin typeface="Times New Roman" panose="02020603050405020304" pitchFamily="18" charset="0"/>
                <a:cs typeface="Times New Roman" panose="02020603050405020304" pitchFamily="18" charset="0"/>
              </a:rPr>
              <a:t>Thể hiện thái độ chú ý lắng nghe; sử dụng các yếu tố cử chỉ, nét mặt, ánh mắt để khích lệ người nói.</a:t>
            </a:r>
            <a:endParaRPr lang="zh-CN" altLang="en-US" sz="2800" dirty="0">
              <a:solidFill>
                <a:schemeClr val="tx1">
                  <a:lumMod val="50000"/>
                  <a:lumOff val="50000"/>
                </a:schemeClr>
              </a:solidFill>
              <a:latin typeface="Times New Roman" panose="02020603050405020304" pitchFamily="18" charset="0"/>
              <a:ea typeface="+mn-ea"/>
              <a:cs typeface="Times New Roman" panose="02020603050405020304" pitchFamily="18" charset="0"/>
            </a:endParaRPr>
          </a:p>
        </p:txBody>
      </p:sp>
      <p:sp>
        <p:nvSpPr>
          <p:cNvPr id="34" name="MH_SubTitle_1"/>
          <p:cNvSpPr/>
          <p:nvPr>
            <p:custDataLst>
              <p:tags r:id="rId9"/>
            </p:custDataLst>
          </p:nvPr>
        </p:nvSpPr>
        <p:spPr>
          <a:xfrm>
            <a:off x="4865755" y="3845709"/>
            <a:ext cx="2217881" cy="377825"/>
          </a:xfrm>
          <a:prstGeom prst="roundRect">
            <a:avLst>
              <a:gd name="adj" fmla="val 21110"/>
            </a:avLst>
          </a:prstGeom>
          <a:solidFill>
            <a:srgbClr val="B0927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endParaRPr lang="en-US" b="1" dirty="0">
              <a:solidFill>
                <a:srgbClr val="FFFFFF"/>
              </a:solidFill>
              <a:ea typeface="Microsoft YaHei" panose="020B0503020204020204" pitchFamily="34" charset="-122"/>
            </a:endParaRPr>
          </a:p>
        </p:txBody>
      </p:sp>
      <p:sp>
        <p:nvSpPr>
          <p:cNvPr id="35" name="MH_Text_1"/>
          <p:cNvSpPr txBox="1">
            <a:spLocks noChangeArrowheads="1"/>
          </p:cNvSpPr>
          <p:nvPr>
            <p:custDataLst>
              <p:tags r:id="rId10"/>
            </p:custDataLst>
          </p:nvPr>
        </p:nvSpPr>
        <p:spPr bwMode="auto">
          <a:xfrm>
            <a:off x="4865756" y="4512274"/>
            <a:ext cx="6241798" cy="72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9pPr>
          </a:lstStyle>
          <a:p>
            <a:pPr algn="just"/>
            <a:r>
              <a:rPr lang="en-US" sz="2800">
                <a:latin typeface="Times New Roman" panose="02020603050405020304" pitchFamily="18" charset="0"/>
                <a:cs typeface="Times New Roman" panose="02020603050405020304" pitchFamily="18" charset="0"/>
              </a:rPr>
              <a:t>Hỏi lại những điểm chưa rõ (nếu cần); có thể trao đổi thêm quan điểm cá nhân về nội dung của bài trình bày.</a:t>
            </a:r>
            <a:endParaRPr lang="zh-CN" altLang="en-US" sz="2800" dirty="0">
              <a:solidFill>
                <a:schemeClr val="tx1">
                  <a:lumMod val="50000"/>
                  <a:lumOff val="50000"/>
                </a:schemeClr>
              </a:solidFill>
              <a:latin typeface="Times New Roman" panose="02020603050405020304" pitchFamily="18" charset="0"/>
              <a:ea typeface="+mn-ea"/>
              <a:cs typeface="Times New Roman" panose="02020603050405020304" pitchFamily="18" charset="0"/>
            </a:endParaRPr>
          </a:p>
        </p:txBody>
      </p:sp>
      <p:sp>
        <p:nvSpPr>
          <p:cNvPr id="36" name="矩形 35"/>
          <p:cNvSpPr/>
          <p:nvPr/>
        </p:nvSpPr>
        <p:spPr>
          <a:xfrm>
            <a:off x="805580" y="498483"/>
            <a:ext cx="2728632" cy="707886"/>
          </a:xfrm>
          <a:prstGeom prst="rect">
            <a:avLst/>
          </a:prstGeom>
        </p:spPr>
        <p:txBody>
          <a:bodyPr wrap="none">
            <a:spAutoFit/>
          </a:bodyPr>
          <a:lstStyle/>
          <a:p>
            <a:r>
              <a:rPr lang="en-US" sz="4000" b="1">
                <a:latin typeface="Times New Roman" panose="02020603050405020304" pitchFamily="18" charset="0"/>
                <a:cs typeface="Times New Roman" panose="02020603050405020304" pitchFamily="18" charset="0"/>
              </a:rPr>
              <a:t>Người nghe</a:t>
            </a:r>
            <a:endParaRPr lang="zh-CN" altLang="en-US" sz="4000" b="1" dirty="0">
              <a:solidFill>
                <a:srgbClr val="865B3E"/>
              </a:solidFill>
              <a:latin typeface="Times New Roman" panose="02020603050405020304" pitchFamily="18" charset="0"/>
              <a:ea typeface="Microsoft YaHei" panose="020B0503020204020204" pitchFamily="34" charset="-122"/>
              <a:cs typeface="Times New Roman" panose="02020603050405020304" pitchFamily="18" charset="0"/>
            </a:endParaRPr>
          </a:p>
        </p:txBody>
      </p:sp>
      <p:pic>
        <p:nvPicPr>
          <p:cNvPr id="37" name="图片 36"/>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107129" y="498483"/>
            <a:ext cx="780528" cy="597134"/>
          </a:xfrm>
          <a:prstGeom prst="rect">
            <a:avLst/>
          </a:prstGeom>
        </p:spPr>
      </p:pic>
    </p:spTree>
    <p:custDataLst>
      <p:tags r:id="rId13"/>
    </p:custDataLst>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250"/>
                                  </p:stCondLst>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ppt_w</p:attrName>
                                        </p:attrNameLst>
                                      </p:cBhvr>
                                      <p:tavLst>
                                        <p:tav tm="0">
                                          <p:val>
                                            <p:fltVal val="0"/>
                                          </p:val>
                                        </p:tav>
                                        <p:tav tm="100000">
                                          <p:val>
                                            <p:strVal val="#ppt_w"/>
                                          </p:val>
                                        </p:tav>
                                      </p:tavLst>
                                    </p:anim>
                                    <p:anim calcmode="lin" valueType="num">
                                      <p:cBhvr>
                                        <p:cTn id="12" dur="500" fill="hold"/>
                                        <p:tgtEl>
                                          <p:spTgt spid="29"/>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50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75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1000"/>
                                        <p:tgtEl>
                                          <p:spTgt spid="37"/>
                                        </p:tgtEl>
                                      </p:cBhvr>
                                    </p:animEffect>
                                    <p:anim calcmode="lin" valueType="num">
                                      <p:cBhvr>
                                        <p:cTn id="26" dur="1000" fill="hold"/>
                                        <p:tgtEl>
                                          <p:spTgt spid="37"/>
                                        </p:tgtEl>
                                        <p:attrNameLst>
                                          <p:attrName>ppt_x</p:attrName>
                                        </p:attrNameLst>
                                      </p:cBhvr>
                                      <p:tavLst>
                                        <p:tav tm="0">
                                          <p:val>
                                            <p:strVal val="#ppt_x"/>
                                          </p:val>
                                        </p:tav>
                                        <p:tav tm="100000">
                                          <p:val>
                                            <p:strVal val="#ppt_x"/>
                                          </p:val>
                                        </p:tav>
                                      </p:tavLst>
                                    </p:anim>
                                    <p:anim calcmode="lin" valueType="num">
                                      <p:cBhvr>
                                        <p:cTn id="27" dur="1000" fill="hold"/>
                                        <p:tgtEl>
                                          <p:spTgt spid="3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1000"/>
                                        <p:tgtEl>
                                          <p:spTgt spid="36"/>
                                        </p:tgtEl>
                                      </p:cBhvr>
                                    </p:animEffect>
                                    <p:anim calcmode="lin" valueType="num">
                                      <p:cBhvr>
                                        <p:cTn id="31" dur="1000" fill="hold"/>
                                        <p:tgtEl>
                                          <p:spTgt spid="36"/>
                                        </p:tgtEl>
                                        <p:attrNameLst>
                                          <p:attrName>ppt_x</p:attrName>
                                        </p:attrNameLst>
                                      </p:cBhvr>
                                      <p:tavLst>
                                        <p:tav tm="0">
                                          <p:val>
                                            <p:strVal val="#ppt_x"/>
                                          </p:val>
                                        </p:tav>
                                        <p:tav tm="100000">
                                          <p:val>
                                            <p:strVal val="#ppt_x"/>
                                          </p:val>
                                        </p:tav>
                                      </p:tavLst>
                                    </p:anim>
                                    <p:anim calcmode="lin" valueType="num">
                                      <p:cBhvr>
                                        <p:cTn id="32"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anim calcmode="lin" valueType="num">
                                      <p:cBhvr>
                                        <p:cTn id="38" dur="1000" fill="hold"/>
                                        <p:tgtEl>
                                          <p:spTgt spid="17"/>
                                        </p:tgtEl>
                                        <p:attrNameLst>
                                          <p:attrName>ppt_x</p:attrName>
                                        </p:attrNameLst>
                                      </p:cBhvr>
                                      <p:tavLst>
                                        <p:tav tm="0">
                                          <p:val>
                                            <p:strVal val="#ppt_x"/>
                                          </p:val>
                                        </p:tav>
                                        <p:tav tm="100000">
                                          <p:val>
                                            <p:strVal val="#ppt_x"/>
                                          </p:val>
                                        </p:tav>
                                      </p:tavLst>
                                    </p:anim>
                                    <p:anim calcmode="lin" valueType="num">
                                      <p:cBhvr>
                                        <p:cTn id="39" dur="1000" fill="hold"/>
                                        <p:tgtEl>
                                          <p:spTgt spid="17"/>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1000"/>
                                        <p:tgtEl>
                                          <p:spTgt spid="32"/>
                                        </p:tgtEl>
                                      </p:cBhvr>
                                    </p:animEffect>
                                    <p:anim calcmode="lin" valueType="num">
                                      <p:cBhvr>
                                        <p:cTn id="50" dur="1000" fill="hold"/>
                                        <p:tgtEl>
                                          <p:spTgt spid="32"/>
                                        </p:tgtEl>
                                        <p:attrNameLst>
                                          <p:attrName>ppt_x</p:attrName>
                                        </p:attrNameLst>
                                      </p:cBhvr>
                                      <p:tavLst>
                                        <p:tav tm="0">
                                          <p:val>
                                            <p:strVal val="#ppt_x"/>
                                          </p:val>
                                        </p:tav>
                                        <p:tav tm="100000">
                                          <p:val>
                                            <p:strVal val="#ppt_x"/>
                                          </p:val>
                                        </p:tav>
                                      </p:tavLst>
                                    </p:anim>
                                    <p:anim calcmode="lin" valueType="num">
                                      <p:cBhvr>
                                        <p:cTn id="51" dur="1000" fill="hold"/>
                                        <p:tgtEl>
                                          <p:spTgt spid="32"/>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1000"/>
                                        <p:tgtEl>
                                          <p:spTgt spid="33"/>
                                        </p:tgtEl>
                                      </p:cBhvr>
                                    </p:animEffect>
                                    <p:anim calcmode="lin" valueType="num">
                                      <p:cBhvr>
                                        <p:cTn id="55" dur="1000" fill="hold"/>
                                        <p:tgtEl>
                                          <p:spTgt spid="33"/>
                                        </p:tgtEl>
                                        <p:attrNameLst>
                                          <p:attrName>ppt_x</p:attrName>
                                        </p:attrNameLst>
                                      </p:cBhvr>
                                      <p:tavLst>
                                        <p:tav tm="0">
                                          <p:val>
                                            <p:strVal val="#ppt_x"/>
                                          </p:val>
                                        </p:tav>
                                        <p:tav tm="100000">
                                          <p:val>
                                            <p:strVal val="#ppt_x"/>
                                          </p:val>
                                        </p:tav>
                                      </p:tavLst>
                                    </p:anim>
                                    <p:anim calcmode="lin" valueType="num">
                                      <p:cBhvr>
                                        <p:cTn id="5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barn(inVertical)">
                                      <p:cBhvr>
                                        <p:cTn id="61" dur="500"/>
                                        <p:tgtEl>
                                          <p:spTgt spid="3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barn(inVertical)">
                                      <p:cBhvr>
                                        <p:cTn id="6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32" grpId="0" animBg="1"/>
      <p:bldP spid="33" grpId="0"/>
      <p:bldP spid="34" grpId="0" animBg="1"/>
      <p:bldP spid="35" grpId="0"/>
      <p:bldP spid="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MH_Other_1"/>
          <p:cNvSpPr/>
          <p:nvPr>
            <p:custDataLst>
              <p:tags r:id="rId1"/>
            </p:custDataLst>
          </p:nvPr>
        </p:nvSpPr>
        <p:spPr>
          <a:xfrm>
            <a:off x="5838383" y="4177051"/>
            <a:ext cx="1523844" cy="41491"/>
          </a:xfrm>
          <a:custGeom>
            <a:avLst/>
            <a:gdLst>
              <a:gd name="connsiteX0" fmla="*/ 2423886 w 2423886"/>
              <a:gd name="connsiteY0" fmla="*/ 0 h 0"/>
              <a:gd name="connsiteX1" fmla="*/ 0 w 2423886"/>
              <a:gd name="connsiteY1" fmla="*/ 0 h 0"/>
            </a:gdLst>
            <a:ahLst/>
            <a:cxnLst>
              <a:cxn ang="0">
                <a:pos x="connsiteX0" y="connsiteY0"/>
              </a:cxn>
              <a:cxn ang="0">
                <a:pos x="connsiteX1" y="connsiteY1"/>
              </a:cxn>
            </a:cxnLst>
            <a:rect l="l" t="t" r="r" b="b"/>
            <a:pathLst>
              <a:path w="2423886">
                <a:moveTo>
                  <a:pt x="2423886" y="0"/>
                </a:moveTo>
                <a:lnTo>
                  <a:pt x="0" y="0"/>
                </a:lnTo>
              </a:path>
            </a:pathLst>
          </a:custGeom>
          <a:noFill/>
          <a:ln w="57150" cap="flat" cmpd="sng" algn="ctr">
            <a:solidFill>
              <a:srgbClr val="F29A5B"/>
            </a:solidFill>
            <a:prstDash val="solid"/>
            <a:headEnd type="none" w="med" len="med"/>
            <a:tailEnd type="oval" w="med" len="med"/>
          </a:ln>
          <a:effectLst/>
        </p:spPr>
        <p:txBody>
          <a:bodyPr anchor="ctr"/>
          <a:lstStyle/>
          <a:p>
            <a:pPr algn="ctr" eaLnBrk="1" fontAlgn="auto" hangingPunct="1">
              <a:spcBef>
                <a:spcPts val="0"/>
              </a:spcBef>
              <a:spcAft>
                <a:spcPts val="0"/>
              </a:spcAft>
              <a:defRPr/>
            </a:pPr>
            <a:endParaRPr lang="en-US" sz="1350" kern="0">
              <a:solidFill>
                <a:srgbClr val="FFFFFF"/>
              </a:solidFill>
              <a:latin typeface="Calibri" panose="020F0502020204030204"/>
              <a:ea typeface="+mn-ea"/>
            </a:endParaRPr>
          </a:p>
        </p:txBody>
      </p:sp>
      <p:sp>
        <p:nvSpPr>
          <p:cNvPr id="40" name="MH_Other_2"/>
          <p:cNvSpPr/>
          <p:nvPr>
            <p:custDataLst>
              <p:tags r:id="rId2"/>
            </p:custDataLst>
          </p:nvPr>
        </p:nvSpPr>
        <p:spPr>
          <a:xfrm>
            <a:off x="7362228" y="2679609"/>
            <a:ext cx="1086305" cy="1499326"/>
          </a:xfrm>
          <a:custGeom>
            <a:avLst/>
            <a:gdLst>
              <a:gd name="connsiteX0" fmla="*/ 1219200 w 1219200"/>
              <a:gd name="connsiteY0" fmla="*/ 0 h 1683657"/>
              <a:gd name="connsiteX1" fmla="*/ 0 w 1219200"/>
              <a:gd name="connsiteY1" fmla="*/ 0 h 1683657"/>
              <a:gd name="connsiteX2" fmla="*/ 0 w 1219200"/>
              <a:gd name="connsiteY2" fmla="*/ 1683657 h 1683657"/>
            </a:gdLst>
            <a:ahLst/>
            <a:cxnLst>
              <a:cxn ang="0">
                <a:pos x="connsiteX0" y="connsiteY0"/>
              </a:cxn>
              <a:cxn ang="0">
                <a:pos x="connsiteX1" y="connsiteY1"/>
              </a:cxn>
              <a:cxn ang="0">
                <a:pos x="connsiteX2" y="connsiteY2"/>
              </a:cxn>
            </a:cxnLst>
            <a:rect l="l" t="t" r="r" b="b"/>
            <a:pathLst>
              <a:path w="1219200" h="1683657">
                <a:moveTo>
                  <a:pt x="1219200" y="0"/>
                </a:moveTo>
                <a:lnTo>
                  <a:pt x="0" y="0"/>
                </a:lnTo>
                <a:lnTo>
                  <a:pt x="0" y="1683657"/>
                </a:lnTo>
              </a:path>
            </a:pathLst>
          </a:custGeom>
          <a:noFill/>
          <a:ln w="57150" cap="flat" cmpd="sng" algn="ctr">
            <a:solidFill>
              <a:srgbClr val="A5C0A4"/>
            </a:solidFill>
            <a:prstDash val="solid"/>
            <a:headEnd type="none" w="med" len="med"/>
            <a:tailEnd type="oval" w="med" len="med"/>
          </a:ln>
          <a:effectLst/>
        </p:spPr>
        <p:txBody>
          <a:bodyPr anchor="ctr"/>
          <a:lstStyle/>
          <a:p>
            <a:pPr algn="ctr" eaLnBrk="1" fontAlgn="auto" hangingPunct="1">
              <a:spcBef>
                <a:spcPts val="0"/>
              </a:spcBef>
              <a:spcAft>
                <a:spcPts val="0"/>
              </a:spcAft>
              <a:defRPr/>
            </a:pPr>
            <a:endParaRPr lang="en-US" sz="1350" kern="0">
              <a:solidFill>
                <a:srgbClr val="FFFFFF"/>
              </a:solidFill>
              <a:latin typeface="Calibri" panose="020F0502020204030204"/>
              <a:ea typeface="+mn-ea"/>
            </a:endParaRPr>
          </a:p>
        </p:txBody>
      </p:sp>
      <p:sp>
        <p:nvSpPr>
          <p:cNvPr id="45" name="MH_Other_3"/>
          <p:cNvSpPr/>
          <p:nvPr>
            <p:custDataLst>
              <p:tags r:id="rId3"/>
            </p:custDataLst>
          </p:nvPr>
        </p:nvSpPr>
        <p:spPr>
          <a:xfrm>
            <a:off x="8469278" y="1864882"/>
            <a:ext cx="3226854" cy="801526"/>
          </a:xfrm>
          <a:custGeom>
            <a:avLst/>
            <a:gdLst>
              <a:gd name="connsiteX0" fmla="*/ 3280229 w 3280229"/>
              <a:gd name="connsiteY0" fmla="*/ 0 h 899885"/>
              <a:gd name="connsiteX1" fmla="*/ 0 w 3280229"/>
              <a:gd name="connsiteY1" fmla="*/ 0 h 899885"/>
              <a:gd name="connsiteX2" fmla="*/ 0 w 3280229"/>
              <a:gd name="connsiteY2" fmla="*/ 899885 h 899885"/>
            </a:gdLst>
            <a:ahLst/>
            <a:cxnLst>
              <a:cxn ang="0">
                <a:pos x="connsiteX0" y="connsiteY0"/>
              </a:cxn>
              <a:cxn ang="0">
                <a:pos x="connsiteX1" y="connsiteY1"/>
              </a:cxn>
              <a:cxn ang="0">
                <a:pos x="connsiteX2" y="connsiteY2"/>
              </a:cxn>
            </a:cxnLst>
            <a:rect l="l" t="t" r="r" b="b"/>
            <a:pathLst>
              <a:path w="3280229" h="899885">
                <a:moveTo>
                  <a:pt x="3280229" y="0"/>
                </a:moveTo>
                <a:lnTo>
                  <a:pt x="0" y="0"/>
                </a:lnTo>
                <a:lnTo>
                  <a:pt x="0" y="899885"/>
                </a:lnTo>
              </a:path>
            </a:pathLst>
          </a:custGeom>
          <a:noFill/>
          <a:ln w="57150" cap="flat" cmpd="sng" algn="ctr">
            <a:solidFill>
              <a:srgbClr val="B09277"/>
            </a:solidFill>
            <a:prstDash val="solid"/>
            <a:headEnd type="none" w="med" len="med"/>
            <a:tailEnd type="oval" w="med" len="med"/>
          </a:ln>
          <a:effectLst/>
        </p:spPr>
        <p:txBody>
          <a:bodyPr anchor="ctr"/>
          <a:lstStyle/>
          <a:p>
            <a:pPr algn="ctr" eaLnBrk="1" fontAlgn="auto" hangingPunct="1">
              <a:spcBef>
                <a:spcPts val="0"/>
              </a:spcBef>
              <a:spcAft>
                <a:spcPts val="0"/>
              </a:spcAft>
              <a:defRPr/>
            </a:pPr>
            <a:endParaRPr lang="en-US" sz="1350" kern="0">
              <a:solidFill>
                <a:sysClr val="window" lastClr="FFFFFF"/>
              </a:solidFill>
              <a:latin typeface="Calibri" panose="020F0502020204030204"/>
              <a:ea typeface="+mn-ea"/>
            </a:endParaRPr>
          </a:p>
        </p:txBody>
      </p:sp>
      <p:sp>
        <p:nvSpPr>
          <p:cNvPr id="46" name="MH_Other_4"/>
          <p:cNvSpPr/>
          <p:nvPr>
            <p:custDataLst>
              <p:tags r:id="rId4"/>
            </p:custDataLst>
          </p:nvPr>
        </p:nvSpPr>
        <p:spPr>
          <a:xfrm flipH="1">
            <a:off x="5325407" y="3511311"/>
            <a:ext cx="622362" cy="424338"/>
          </a:xfrm>
          <a:prstGeom prst="wedgeEllipseCallout">
            <a:avLst>
              <a:gd name="adj1" fmla="val -27061"/>
              <a:gd name="adj2" fmla="val 71627"/>
            </a:avLst>
          </a:prstGeom>
          <a:solidFill>
            <a:srgbClr val="F29A5B"/>
          </a:solidFill>
          <a:ln w="25400" cap="flat" cmpd="sng" algn="ctr">
            <a:noFill/>
            <a:prstDash val="solid"/>
          </a:ln>
          <a:effectLst/>
        </p:spPr>
        <p:txBody>
          <a:bodyPr lIns="0" rIns="0" bIns="0" anchor="ctr"/>
          <a:lstStyle/>
          <a:p>
            <a:pPr algn="ctr" eaLnBrk="1" fontAlgn="auto" hangingPunct="1">
              <a:lnSpc>
                <a:spcPct val="80000"/>
              </a:lnSpc>
              <a:spcBef>
                <a:spcPts val="0"/>
              </a:spcBef>
              <a:spcAft>
                <a:spcPts val="0"/>
              </a:spcAft>
              <a:defRPr/>
            </a:pPr>
            <a:r>
              <a:rPr lang="en-US" b="1" kern="0" dirty="0">
                <a:ln w="18415" cmpd="sng">
                  <a:noFill/>
                  <a:prstDash val="solid"/>
                </a:ln>
                <a:solidFill>
                  <a:srgbClr val="FFFFFF"/>
                </a:solidFill>
                <a:latin typeface="Agency FB" panose="020B0503020202020204" pitchFamily="34" charset="0"/>
                <a:ea typeface="Microsoft YaHei" panose="020B0503020204020204" pitchFamily="34" charset="-122"/>
                <a:cs typeface="Times New Roman" panose="02020603050405020304" pitchFamily="18" charset="0"/>
              </a:rPr>
              <a:t>1</a:t>
            </a:r>
            <a:endParaRPr lang="en-US" b="1" kern="0" dirty="0">
              <a:ln w="18415" cmpd="sng">
                <a:noFill/>
                <a:prstDash val="solid"/>
              </a:ln>
              <a:solidFill>
                <a:srgbClr val="FFFFFF"/>
              </a:solidFill>
              <a:latin typeface="Agency FB" panose="020B0503020202020204" pitchFamily="34" charset="0"/>
              <a:ea typeface="Microsoft YaHei" panose="020B0503020204020204" pitchFamily="34" charset="-122"/>
              <a:cs typeface="Times New Roman" panose="02020603050405020304" pitchFamily="18" charset="0"/>
            </a:endParaRPr>
          </a:p>
        </p:txBody>
      </p:sp>
      <p:sp>
        <p:nvSpPr>
          <p:cNvPr id="47" name="MH_Other_5"/>
          <p:cNvSpPr/>
          <p:nvPr>
            <p:custDataLst>
              <p:tags r:id="rId5"/>
            </p:custDataLst>
          </p:nvPr>
        </p:nvSpPr>
        <p:spPr>
          <a:xfrm>
            <a:off x="7450868" y="3613152"/>
            <a:ext cx="622362" cy="424338"/>
          </a:xfrm>
          <a:prstGeom prst="wedgeEllipseCallout">
            <a:avLst>
              <a:gd name="adj1" fmla="val -27061"/>
              <a:gd name="adj2" fmla="val 71627"/>
            </a:avLst>
          </a:prstGeom>
          <a:solidFill>
            <a:srgbClr val="A5C0A4"/>
          </a:solidFill>
          <a:ln w="25400" cap="flat" cmpd="sng" algn="ctr">
            <a:noFill/>
            <a:prstDash val="solid"/>
          </a:ln>
          <a:effectLst/>
        </p:spPr>
        <p:txBody>
          <a:bodyPr lIns="0" rIns="0" bIns="0" anchor="ctr"/>
          <a:lstStyle/>
          <a:p>
            <a:pPr algn="ctr" eaLnBrk="1" fontAlgn="auto" hangingPunct="1">
              <a:lnSpc>
                <a:spcPct val="80000"/>
              </a:lnSpc>
              <a:spcBef>
                <a:spcPts val="0"/>
              </a:spcBef>
              <a:spcAft>
                <a:spcPts val="0"/>
              </a:spcAft>
              <a:defRPr/>
            </a:pPr>
            <a:r>
              <a:rPr lang="en-US" b="1" kern="0" dirty="0">
                <a:ln w="18415" cmpd="sng">
                  <a:noFill/>
                  <a:prstDash val="solid"/>
                </a:ln>
                <a:solidFill>
                  <a:srgbClr val="FFFFFF"/>
                </a:solidFill>
                <a:latin typeface="Agency FB" panose="020B0503020202020204" pitchFamily="34" charset="0"/>
                <a:ea typeface="Microsoft YaHei" panose="020B0503020204020204" pitchFamily="34" charset="-122"/>
                <a:cs typeface="Times New Roman" panose="02020603050405020304" pitchFamily="18" charset="0"/>
              </a:rPr>
              <a:t>2</a:t>
            </a:r>
            <a:endParaRPr lang="en-US" b="1" kern="0" dirty="0">
              <a:ln w="18415" cmpd="sng">
                <a:noFill/>
                <a:prstDash val="solid"/>
              </a:ln>
              <a:solidFill>
                <a:srgbClr val="FFFFFF"/>
              </a:solidFill>
              <a:latin typeface="Agency FB" panose="020B0503020202020204" pitchFamily="34" charset="0"/>
              <a:ea typeface="Microsoft YaHei" panose="020B0503020204020204" pitchFamily="34" charset="-122"/>
              <a:cs typeface="Times New Roman" panose="02020603050405020304" pitchFamily="18" charset="0"/>
            </a:endParaRPr>
          </a:p>
        </p:txBody>
      </p:sp>
      <p:sp>
        <p:nvSpPr>
          <p:cNvPr id="48" name="MH_Other_6"/>
          <p:cNvSpPr/>
          <p:nvPr>
            <p:custDataLst>
              <p:tags r:id="rId6"/>
            </p:custDataLst>
          </p:nvPr>
        </p:nvSpPr>
        <p:spPr>
          <a:xfrm flipH="1">
            <a:off x="7784681" y="2053477"/>
            <a:ext cx="622362" cy="424337"/>
          </a:xfrm>
          <a:prstGeom prst="wedgeEllipseCallout">
            <a:avLst>
              <a:gd name="adj1" fmla="val -27061"/>
              <a:gd name="adj2" fmla="val 71627"/>
            </a:avLst>
          </a:prstGeom>
          <a:solidFill>
            <a:srgbClr val="B09277"/>
          </a:solidFill>
          <a:ln w="25400" cap="flat" cmpd="sng" algn="ctr">
            <a:noFill/>
            <a:prstDash val="solid"/>
          </a:ln>
          <a:effectLst/>
        </p:spPr>
        <p:txBody>
          <a:bodyPr lIns="0" rIns="0" anchor="ctr"/>
          <a:lstStyle/>
          <a:p>
            <a:pPr algn="ctr" eaLnBrk="1" fontAlgn="auto" hangingPunct="1">
              <a:spcBef>
                <a:spcPts val="0"/>
              </a:spcBef>
              <a:spcAft>
                <a:spcPts val="0"/>
              </a:spcAft>
              <a:defRPr/>
            </a:pPr>
            <a:r>
              <a:rPr lang="en-US" b="1" kern="0" dirty="0">
                <a:ln w="18415" cmpd="sng">
                  <a:noFill/>
                  <a:prstDash val="solid"/>
                </a:ln>
                <a:solidFill>
                  <a:srgbClr val="FFFFFF"/>
                </a:solidFill>
                <a:latin typeface="Agency FB" panose="020B0503020202020204" pitchFamily="34" charset="0"/>
                <a:ea typeface="Microsoft YaHei" panose="020B0503020204020204" pitchFamily="34" charset="-122"/>
                <a:cs typeface="Times New Roman" panose="02020603050405020304" pitchFamily="18" charset="0"/>
              </a:rPr>
              <a:t>3</a:t>
            </a:r>
            <a:endParaRPr lang="en-US" b="1" kern="0" dirty="0">
              <a:ln w="18415" cmpd="sng">
                <a:noFill/>
                <a:prstDash val="solid"/>
              </a:ln>
              <a:solidFill>
                <a:srgbClr val="FFFFFF"/>
              </a:solidFill>
              <a:latin typeface="Agency FB" panose="020B0503020202020204" pitchFamily="34" charset="0"/>
              <a:ea typeface="Microsoft YaHei" panose="020B0503020204020204" pitchFamily="34" charset="-122"/>
              <a:cs typeface="Times New Roman" panose="02020603050405020304" pitchFamily="18" charset="0"/>
            </a:endParaRPr>
          </a:p>
        </p:txBody>
      </p:sp>
      <p:sp>
        <p:nvSpPr>
          <p:cNvPr id="52" name="MH_Text_3"/>
          <p:cNvSpPr txBox="1">
            <a:spLocks noChangeArrowheads="1"/>
          </p:cNvSpPr>
          <p:nvPr>
            <p:custDataLst>
              <p:tags r:id="rId7"/>
            </p:custDataLst>
          </p:nvPr>
        </p:nvSpPr>
        <p:spPr bwMode="auto">
          <a:xfrm flipH="1">
            <a:off x="8586451" y="2056588"/>
            <a:ext cx="3413153" cy="1493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a:solidFill>
                  <a:schemeClr val="tx1"/>
                </a:solidFill>
                <a:latin typeface="Arial Narrow" panose="020B0606020202030204" pitchFamily="34" charset="0"/>
                <a:ea typeface="SimSun" panose="02010600030101010101" pitchFamily="2" charset="-122"/>
              </a:defRPr>
            </a:lvl1pPr>
            <a:lvl2pPr marL="742950" indent="-285750">
              <a:defRPr>
                <a:solidFill>
                  <a:schemeClr val="tx1"/>
                </a:solidFill>
                <a:latin typeface="Arial Narrow" panose="020B0606020202030204" pitchFamily="34" charset="0"/>
                <a:ea typeface="SimSun" panose="02010600030101010101" pitchFamily="2" charset="-122"/>
              </a:defRPr>
            </a:lvl2pPr>
            <a:lvl3pPr marL="1143000" indent="-228600">
              <a:defRPr>
                <a:solidFill>
                  <a:schemeClr val="tx1"/>
                </a:solidFill>
                <a:latin typeface="Arial Narrow" panose="020B0606020202030204" pitchFamily="34" charset="0"/>
                <a:ea typeface="SimSun" panose="02010600030101010101" pitchFamily="2" charset="-122"/>
              </a:defRPr>
            </a:lvl3pPr>
            <a:lvl4pPr marL="1600200" indent="-228600">
              <a:defRPr>
                <a:solidFill>
                  <a:schemeClr val="tx1"/>
                </a:solidFill>
                <a:latin typeface="Arial Narrow" panose="020B0606020202030204" pitchFamily="34" charset="0"/>
                <a:ea typeface="SimSun" panose="02010600030101010101" pitchFamily="2" charset="-122"/>
              </a:defRPr>
            </a:lvl4pPr>
            <a:lvl5pPr marL="2057400" indent="-228600">
              <a:defRPr>
                <a:solidFill>
                  <a:schemeClr val="tx1"/>
                </a:solidFill>
                <a:latin typeface="Arial Narrow" panose="020B060602020203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9pPr>
          </a:lstStyle>
          <a:p>
            <a:pPr algn="just"/>
            <a:r>
              <a:rPr lang="en-US" sz="4000">
                <a:latin typeface="Times New Roman" panose="02020603050405020304" pitchFamily="18" charset="0"/>
                <a:cs typeface="Times New Roman" panose="02020603050405020304" pitchFamily="18" charset="0"/>
              </a:rPr>
              <a:t>Người nghe trình bày tóm tắt ý chính của bài thuyết trình vừa nghe được.</a:t>
            </a:r>
            <a:endParaRPr lang="zh-CN" altLang="en-US" sz="4000" dirty="0">
              <a:solidFill>
                <a:schemeClr val="tx1">
                  <a:lumMod val="50000"/>
                  <a:lumOff val="50000"/>
                </a:schemeClr>
              </a:solidFill>
              <a:latin typeface="Times New Roman" panose="02020603050405020304" pitchFamily="18" charset="0"/>
              <a:cs typeface="Times New Roman" panose="02020603050405020304" pitchFamily="18" charset="0"/>
            </a:endParaRPr>
          </a:p>
        </p:txBody>
      </p:sp>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5071" y="1419366"/>
            <a:ext cx="3215428" cy="5346855"/>
          </a:xfrm>
          <a:prstGeom prst="rect">
            <a:avLst/>
          </a:prstGeom>
        </p:spPr>
      </p:pic>
      <p:sp>
        <p:nvSpPr>
          <p:cNvPr id="19" name="矩形 18"/>
          <p:cNvSpPr/>
          <p:nvPr/>
        </p:nvSpPr>
        <p:spPr>
          <a:xfrm>
            <a:off x="731839" y="103848"/>
            <a:ext cx="4417678" cy="1323439"/>
          </a:xfrm>
          <a:prstGeom prst="rect">
            <a:avLst/>
          </a:prstGeom>
        </p:spPr>
        <p:txBody>
          <a:bodyPr wrap="square">
            <a:spAutoFit/>
          </a:bodyPr>
          <a:lstStyle/>
          <a:p>
            <a:pPr algn="ctr"/>
            <a:r>
              <a:rPr lang="en-US" sz="4000" b="1">
                <a:latin typeface="Times New Roman" panose="02020603050405020304" pitchFamily="18" charset="0"/>
                <a:cs typeface="Times New Roman" panose="02020603050405020304" pitchFamily="18" charset="0"/>
              </a:rPr>
              <a:t>c. Kiểm tra và chỉnh sửa khi nghe</a:t>
            </a:r>
            <a:endParaRPr lang="en-GB" sz="4000">
              <a:latin typeface="Times New Roman" panose="02020603050405020304" pitchFamily="18" charset="0"/>
              <a:cs typeface="Times New Roman" panose="02020603050405020304" pitchFamily="18" charset="0"/>
            </a:endParaRPr>
          </a:p>
        </p:txBody>
      </p:sp>
      <p:pic>
        <p:nvPicPr>
          <p:cNvPr id="20" name="图片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6" name="Rectangle 5"/>
          <p:cNvSpPr/>
          <p:nvPr/>
        </p:nvSpPr>
        <p:spPr>
          <a:xfrm>
            <a:off x="3956607" y="4218542"/>
            <a:ext cx="3982324" cy="1938992"/>
          </a:xfrm>
          <a:prstGeom prst="rect">
            <a:avLst/>
          </a:prstGeom>
        </p:spPr>
        <p:txBody>
          <a:bodyPr wrap="square">
            <a:spAutoFit/>
          </a:bodyPr>
          <a:lstStyle/>
          <a:p>
            <a:pPr algn="just"/>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 nói trình bày vấn đề theo dàn ý đã chuẩn bị.</a:t>
            </a:r>
            <a:endParaRPr lang="en-GB" sz="4000">
              <a:latin typeface="Times New Roman" panose="02020603050405020304" pitchFamily="18" charset="0"/>
              <a:cs typeface="Times New Roman" panose="02020603050405020304" pitchFamily="18" charset="0"/>
            </a:endParaRPr>
          </a:p>
        </p:txBody>
      </p:sp>
    </p:spTree>
    <p:custDataLst>
      <p:tags r:id="rId11"/>
    </p:custDataLst>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wipe(left)">
                                      <p:cBhvr>
                                        <p:cTn id="13" dur="500"/>
                                        <p:tgtEl>
                                          <p:spTgt spid="39"/>
                                        </p:tgtEl>
                                      </p:cBhvr>
                                    </p:animEffect>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wipe(down)">
                                      <p:cBhvr>
                                        <p:cTn id="17" dur="500"/>
                                        <p:tgtEl>
                                          <p:spTgt spid="46"/>
                                        </p:tgtEl>
                                      </p:cBhvr>
                                    </p:animEffect>
                                  </p:child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down)">
                                      <p:cBhvr>
                                        <p:cTn id="21" dur="500"/>
                                        <p:tgtEl>
                                          <p:spTgt spid="40"/>
                                        </p:tgtEl>
                                      </p:cBhvr>
                                    </p:animEffect>
                                  </p:childTnLst>
                                </p:cTn>
                              </p:par>
                            </p:childTnLst>
                          </p:cTn>
                        </p:par>
                        <p:par>
                          <p:cTn id="22" fill="hold">
                            <p:stCondLst>
                              <p:cond delay="2500"/>
                            </p:stCondLst>
                            <p:childTnLst>
                              <p:par>
                                <p:cTn id="23" presetID="22" presetClass="entr" presetSubtype="4" fill="hold" grpId="0" nodeType="after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wipe(down)">
                                      <p:cBhvr>
                                        <p:cTn id="25" dur="500"/>
                                        <p:tgtEl>
                                          <p:spTgt spid="47"/>
                                        </p:tgtEl>
                                      </p:cBhvr>
                                    </p:animEffect>
                                  </p:childTnLst>
                                </p:cTn>
                              </p:par>
                            </p:childTnLst>
                          </p:cTn>
                        </p:par>
                        <p:par>
                          <p:cTn id="26" fill="hold">
                            <p:stCondLst>
                              <p:cond delay="3000"/>
                            </p:stCondLst>
                            <p:childTnLst>
                              <p:par>
                                <p:cTn id="27" presetID="22" presetClass="entr" presetSubtype="8" fill="hold" grpId="0" nodeType="after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wipe(left)">
                                      <p:cBhvr>
                                        <p:cTn id="29" dur="500"/>
                                        <p:tgtEl>
                                          <p:spTgt spid="45"/>
                                        </p:tgtEl>
                                      </p:cBhvr>
                                    </p:animEffect>
                                  </p:childTnLst>
                                </p:cTn>
                              </p:par>
                            </p:childTnLst>
                          </p:cTn>
                        </p:par>
                        <p:par>
                          <p:cTn id="30" fill="hold">
                            <p:stCondLst>
                              <p:cond delay="3500"/>
                            </p:stCondLst>
                            <p:childTnLst>
                              <p:par>
                                <p:cTn id="31" presetID="22" presetClass="entr" presetSubtype="4" fill="hold" grpId="0" nodeType="after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wipe(down)">
                                      <p:cBhvr>
                                        <p:cTn id="33" dur="500"/>
                                        <p:tgtEl>
                                          <p:spTgt spid="48"/>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9">
                                            <p:txEl>
                                              <p:pRg st="0" end="0"/>
                                            </p:txEl>
                                          </p:spTgt>
                                        </p:tgtEl>
                                        <p:attrNameLst>
                                          <p:attrName>style.visibility</p:attrName>
                                        </p:attrNameLst>
                                      </p:cBhvr>
                                      <p:to>
                                        <p:strVal val="visible"/>
                                      </p:to>
                                    </p:set>
                                    <p:animEffect transition="in" filter="barn(inVertical)">
                                      <p:cBhvr>
                                        <p:cTn id="38" dur="500"/>
                                        <p:tgtEl>
                                          <p:spTgt spid="19">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barn(inVertical)">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wipe(down)">
                                      <p:cBhvr>
                                        <p:cTn id="48"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5" grpId="0" animBg="1"/>
      <p:bldP spid="46" grpId="0" animBg="1"/>
      <p:bldP spid="47" grpId="0" animBg="1"/>
      <p:bldP spid="48" grpId="0" animBg="1"/>
      <p:bldP spid="52"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2869210" y="-19102"/>
            <a:ext cx="5535490" cy="584775"/>
          </a:xfrm>
          <a:prstGeom prst="rect">
            <a:avLst/>
          </a:prstGeom>
        </p:spPr>
        <p:txBody>
          <a:bodyPr wrap="none">
            <a:spAutoFit/>
          </a:bodyPr>
          <a:lstStyle/>
          <a:p>
            <a:r>
              <a:rPr lang="en-US" sz="3200" b="1">
                <a:latin typeface="Times New Roman" panose="02020603050405020304" pitchFamily="18" charset="0"/>
                <a:cs typeface="Times New Roman" panose="02020603050405020304" pitchFamily="18" charset="0"/>
              </a:rPr>
              <a:t>Bảng tự kiểm tra kĩ năng nghe</a:t>
            </a:r>
            <a:endParaRPr lang="zh-CN" altLang="en-US" sz="3200" b="1" dirty="0">
              <a:solidFill>
                <a:srgbClr val="865B3E"/>
              </a:solidFill>
              <a:latin typeface="Times New Roman" panose="02020603050405020304" pitchFamily="18" charset="0"/>
              <a:ea typeface="Microsoft YaHei" panose="020B0503020204020204" pitchFamily="34" charset="-122"/>
              <a:cs typeface="Times New Roman" panose="02020603050405020304" pitchFamily="18" charset="0"/>
            </a:endParaRPr>
          </a:p>
        </p:txBody>
      </p:sp>
      <p:pic>
        <p:nvPicPr>
          <p:cNvPr id="22" name="图片 21"/>
          <p:cNvPicPr>
            <a:picLocks noChangeAspect="1"/>
          </p:cNvPicPr>
          <p:nvPr/>
        </p:nvPicPr>
        <p:blipFill rotWithShape="1">
          <a:blip r:embed="rId1" cstate="print">
            <a:extLst>
              <a:ext uri="{BEBA8EAE-BF5A-486C-A8C5-ECC9F3942E4B}">
                <a14:imgProps xmlns:a14="http://schemas.microsoft.com/office/drawing/2010/main">
                  <a14:imgLayer r:embed="rId2">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graphicFrame>
        <p:nvGraphicFramePr>
          <p:cNvPr id="2" name="Table 1"/>
          <p:cNvGraphicFramePr>
            <a:graphicFrameLocks noGrp="1"/>
          </p:cNvGraphicFramePr>
          <p:nvPr/>
        </p:nvGraphicFramePr>
        <p:xfrm>
          <a:off x="390262" y="712268"/>
          <a:ext cx="10409282" cy="5730240"/>
        </p:xfrm>
        <a:graphic>
          <a:graphicData uri="http://schemas.openxmlformats.org/drawingml/2006/table">
            <a:tbl>
              <a:tblPr firstRow="1" firstCol="1" bandRow="1"/>
              <a:tblGrid>
                <a:gridCol w="5204641"/>
                <a:gridCol w="5204641"/>
              </a:tblGrid>
              <a:tr h="425879">
                <a:tc>
                  <a:txBody>
                    <a:bodyPr/>
                    <a:lstStyle/>
                    <a:p>
                      <a:pPr marL="30480" marR="30480" algn="ctr">
                        <a:lnSpc>
                          <a:spcPct val="100000"/>
                        </a:lnSpc>
                        <a:spcAft>
                          <a:spcPts val="120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nói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rgbClr val="FFE599"/>
                    </a:solidFill>
                  </a:tcPr>
                </a:tc>
                <a:tc>
                  <a:txBody>
                    <a:bodyPr/>
                    <a:lstStyle/>
                    <a:p>
                      <a:pPr marL="30480" marR="30480" algn="ctr">
                        <a:lnSpc>
                          <a:spcPct val="100000"/>
                        </a:lnSpc>
                        <a:spcAft>
                          <a:spcPts val="120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nghe</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rgbClr val="FFE599"/>
                    </a:solidFill>
                  </a:tcPr>
                </a:tc>
              </a:tr>
              <a:tr h="5293074">
                <a:tc>
                  <a:txBody>
                    <a:bodyPr/>
                    <a:lstStyle/>
                    <a:p>
                      <a:pPr marL="30480" marR="30480" algn="just">
                        <a:lnSpc>
                          <a:spcPct val="100000"/>
                        </a:lnSpc>
                        <a:spcAft>
                          <a:spcPts val="12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Lắng nghe nhận xét của các bạn và thầy, cô về bài trình bày.</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Rút kinh nghiệm về việc lựa chọn vấn đề trình bày, quá trình chuẩn bị, nội dung, cách thức và thái độ trình bày,…</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Tự đánh giá:</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Điều em hài lòng về bài trình bày của mình là gì?</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Điều gì em muốn thay đổi trong bài trình bày đó?</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c>
                  <a:txBody>
                    <a:bodyPr/>
                    <a:lstStyle/>
                    <a:p>
                      <a:pPr marL="30480" marR="30480" algn="just">
                        <a:lnSpc>
                          <a:spcPct val="100000"/>
                        </a:lnSpc>
                        <a:spcAft>
                          <a:spcPts val="12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Kiểm tra việc nghe và ghi chép các nội dung thông tin đã chính xác chưa, thu hoạch được những gì,…</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Nêu nhận xét về nội dung, hình thức bài trình bày.</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Đánh giá:</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 thấy bài trình bày của bạn có thuyết phục không? Vì sao?</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Điều em học được từ bài trình bày của bạn là gì?</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78508" y="2583543"/>
            <a:ext cx="2545840" cy="4039824"/>
          </a:xfrm>
          <a:prstGeom prst="rect">
            <a:avLst/>
          </a:prstGeom>
          <a:noFill/>
          <a:ln>
            <a:noFill/>
          </a:ln>
        </p:spPr>
      </p:pic>
      <p:grpSp>
        <p:nvGrpSpPr>
          <p:cNvPr id="14" name="Group 6"/>
          <p:cNvGrpSpPr/>
          <p:nvPr/>
        </p:nvGrpSpPr>
        <p:grpSpPr>
          <a:xfrm>
            <a:off x="6675129" y="1306912"/>
            <a:ext cx="791019" cy="791019"/>
            <a:chOff x="7273474" y="1916832"/>
            <a:chExt cx="791019" cy="791019"/>
          </a:xfrm>
        </p:grpSpPr>
        <p:sp>
          <p:nvSpPr>
            <p:cNvPr id="30" name="Oval 40"/>
            <p:cNvSpPr/>
            <p:nvPr/>
          </p:nvSpPr>
          <p:spPr>
            <a:xfrm>
              <a:off x="7273474" y="1916832"/>
              <a:ext cx="791019" cy="791019"/>
            </a:xfrm>
            <a:prstGeom prst="ellipse">
              <a:avLst/>
            </a:prstGeom>
            <a:solidFill>
              <a:srgbClr val="F7E3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p>
          </p:txBody>
        </p:sp>
        <p:grpSp>
          <p:nvGrpSpPr>
            <p:cNvPr id="31" name="Group 61"/>
            <p:cNvGrpSpPr/>
            <p:nvPr/>
          </p:nvGrpSpPr>
          <p:grpSpPr>
            <a:xfrm>
              <a:off x="7485214" y="2164026"/>
              <a:ext cx="367568" cy="296632"/>
              <a:chOff x="2700338" y="2965449"/>
              <a:chExt cx="271462" cy="219075"/>
            </a:xfrm>
            <a:solidFill>
              <a:schemeClr val="bg1"/>
            </a:solidFill>
          </p:grpSpPr>
          <p:sp>
            <p:nvSpPr>
              <p:cNvPr id="32" name="Freeform: Shape 62"/>
              <p:cNvSpPr/>
              <p:nvPr/>
            </p:nvSpPr>
            <p:spPr bwMode="auto">
              <a:xfrm>
                <a:off x="2754313" y="2987674"/>
                <a:ext cx="82550" cy="174625"/>
              </a:xfrm>
              <a:custGeom>
                <a:avLst/>
                <a:gdLst/>
                <a:ahLst/>
                <a:cxnLst>
                  <a:cxn ang="0">
                    <a:pos x="36" y="72"/>
                  </a:cxn>
                  <a:cxn ang="0">
                    <a:pos x="32" y="75"/>
                  </a:cxn>
                  <a:cxn ang="0">
                    <a:pos x="5" y="61"/>
                  </a:cxn>
                  <a:cxn ang="0">
                    <a:pos x="0" y="53"/>
                  </a:cxn>
                  <a:cxn ang="0">
                    <a:pos x="0" y="23"/>
                  </a:cxn>
                  <a:cxn ang="0">
                    <a:pos x="5" y="15"/>
                  </a:cxn>
                  <a:cxn ang="0">
                    <a:pos x="32" y="2"/>
                  </a:cxn>
                  <a:cxn ang="0">
                    <a:pos x="36" y="4"/>
                  </a:cxn>
                  <a:cxn ang="0">
                    <a:pos x="36" y="72"/>
                  </a:cxn>
                </a:cxnLst>
                <a:rect l="0" t="0" r="r" b="b"/>
                <a:pathLst>
                  <a:path w="36" h="76">
                    <a:moveTo>
                      <a:pt x="36" y="72"/>
                    </a:moveTo>
                    <a:cubicBezTo>
                      <a:pt x="36" y="75"/>
                      <a:pt x="35" y="76"/>
                      <a:pt x="32" y="75"/>
                    </a:cubicBezTo>
                    <a:cubicBezTo>
                      <a:pt x="5" y="61"/>
                      <a:pt x="5" y="61"/>
                      <a:pt x="5" y="61"/>
                    </a:cubicBezTo>
                    <a:cubicBezTo>
                      <a:pt x="2" y="60"/>
                      <a:pt x="0" y="56"/>
                      <a:pt x="0" y="53"/>
                    </a:cubicBezTo>
                    <a:cubicBezTo>
                      <a:pt x="0" y="23"/>
                      <a:pt x="0" y="23"/>
                      <a:pt x="0" y="23"/>
                    </a:cubicBezTo>
                    <a:cubicBezTo>
                      <a:pt x="0" y="20"/>
                      <a:pt x="2" y="17"/>
                      <a:pt x="5" y="15"/>
                    </a:cubicBezTo>
                    <a:cubicBezTo>
                      <a:pt x="32" y="2"/>
                      <a:pt x="32" y="2"/>
                      <a:pt x="32" y="2"/>
                    </a:cubicBezTo>
                    <a:cubicBezTo>
                      <a:pt x="35" y="0"/>
                      <a:pt x="36" y="1"/>
                      <a:pt x="36" y="4"/>
                    </a:cubicBezTo>
                    <a:lnTo>
                      <a:pt x="36" y="72"/>
                    </a:lnTo>
                    <a:close/>
                  </a:path>
                </a:pathLst>
              </a:custGeom>
              <a:grpFill/>
              <a:ln w="9525">
                <a:noFill/>
                <a:round/>
              </a:ln>
            </p:spPr>
            <p:txBody>
              <a:bodyPr anchor="ctr"/>
              <a:lstStyle/>
              <a:p>
                <a:pPr algn="ctr"/>
              </a:p>
            </p:txBody>
          </p:sp>
          <p:sp>
            <p:nvSpPr>
              <p:cNvPr id="33" name="Freeform: Shape 63"/>
              <p:cNvSpPr/>
              <p:nvPr/>
            </p:nvSpPr>
            <p:spPr bwMode="auto">
              <a:xfrm>
                <a:off x="2700338" y="3028949"/>
                <a:ext cx="39687" cy="93663"/>
              </a:xfrm>
              <a:custGeom>
                <a:avLst/>
                <a:gdLst/>
                <a:ahLst/>
                <a:cxnLst>
                  <a:cxn ang="0">
                    <a:pos x="17" y="35"/>
                  </a:cxn>
                  <a:cxn ang="0">
                    <a:pos x="12" y="41"/>
                  </a:cxn>
                  <a:cxn ang="0">
                    <a:pos x="5" y="41"/>
                  </a:cxn>
                  <a:cxn ang="0">
                    <a:pos x="0" y="35"/>
                  </a:cxn>
                  <a:cxn ang="0">
                    <a:pos x="0" y="5"/>
                  </a:cxn>
                  <a:cxn ang="0">
                    <a:pos x="5" y="0"/>
                  </a:cxn>
                  <a:cxn ang="0">
                    <a:pos x="12" y="0"/>
                  </a:cxn>
                  <a:cxn ang="0">
                    <a:pos x="17" y="5"/>
                  </a:cxn>
                  <a:cxn ang="0">
                    <a:pos x="17" y="35"/>
                  </a:cxn>
                </a:cxnLst>
                <a:rect l="0" t="0" r="r" b="b"/>
                <a:pathLst>
                  <a:path w="17" h="41">
                    <a:moveTo>
                      <a:pt x="17" y="35"/>
                    </a:moveTo>
                    <a:cubicBezTo>
                      <a:pt x="17" y="38"/>
                      <a:pt x="14" y="41"/>
                      <a:pt x="12" y="41"/>
                    </a:cubicBezTo>
                    <a:cubicBezTo>
                      <a:pt x="5" y="41"/>
                      <a:pt x="5" y="41"/>
                      <a:pt x="5" y="41"/>
                    </a:cubicBezTo>
                    <a:cubicBezTo>
                      <a:pt x="2" y="41"/>
                      <a:pt x="0" y="38"/>
                      <a:pt x="0" y="35"/>
                    </a:cubicBezTo>
                    <a:cubicBezTo>
                      <a:pt x="0" y="5"/>
                      <a:pt x="0" y="5"/>
                      <a:pt x="0" y="5"/>
                    </a:cubicBezTo>
                    <a:cubicBezTo>
                      <a:pt x="0" y="2"/>
                      <a:pt x="2" y="0"/>
                      <a:pt x="5" y="0"/>
                    </a:cubicBezTo>
                    <a:cubicBezTo>
                      <a:pt x="12" y="0"/>
                      <a:pt x="12" y="0"/>
                      <a:pt x="12" y="0"/>
                    </a:cubicBezTo>
                    <a:cubicBezTo>
                      <a:pt x="14" y="0"/>
                      <a:pt x="17" y="2"/>
                      <a:pt x="17" y="5"/>
                    </a:cubicBezTo>
                    <a:lnTo>
                      <a:pt x="17" y="35"/>
                    </a:lnTo>
                    <a:close/>
                  </a:path>
                </a:pathLst>
              </a:custGeom>
              <a:grpFill/>
              <a:ln w="9525">
                <a:noFill/>
                <a:round/>
              </a:ln>
            </p:spPr>
            <p:txBody>
              <a:bodyPr anchor="ctr"/>
              <a:lstStyle/>
              <a:p>
                <a:pPr algn="ctr"/>
              </a:p>
            </p:txBody>
          </p:sp>
          <p:sp>
            <p:nvSpPr>
              <p:cNvPr id="34" name="Freeform: Shape 64"/>
              <p:cNvSpPr/>
              <p:nvPr/>
            </p:nvSpPr>
            <p:spPr bwMode="auto">
              <a:xfrm>
                <a:off x="2865438" y="3006724"/>
                <a:ext cx="46037" cy="136525"/>
              </a:xfrm>
              <a:custGeom>
                <a:avLst/>
                <a:gdLst/>
                <a:ahLst/>
                <a:cxnLst>
                  <a:cxn ang="0">
                    <a:pos x="10" y="58"/>
                  </a:cxn>
                  <a:cxn ang="0">
                    <a:pos x="20" y="31"/>
                  </a:cxn>
                  <a:cxn ang="0">
                    <a:pos x="10" y="3"/>
                  </a:cxn>
                  <a:cxn ang="0">
                    <a:pos x="10" y="2"/>
                  </a:cxn>
                  <a:cxn ang="0">
                    <a:pos x="5" y="2"/>
                  </a:cxn>
                  <a:cxn ang="0">
                    <a:pos x="2" y="5"/>
                  </a:cxn>
                  <a:cxn ang="0">
                    <a:pos x="2" y="10"/>
                  </a:cxn>
                  <a:cxn ang="0">
                    <a:pos x="2" y="10"/>
                  </a:cxn>
                  <a:cxn ang="0">
                    <a:pos x="2" y="51"/>
                  </a:cxn>
                  <a:cxn ang="0">
                    <a:pos x="2" y="51"/>
                  </a:cxn>
                  <a:cxn ang="0">
                    <a:pos x="2" y="55"/>
                  </a:cxn>
                  <a:cxn ang="0">
                    <a:pos x="5" y="59"/>
                  </a:cxn>
                  <a:cxn ang="0">
                    <a:pos x="7" y="60"/>
                  </a:cxn>
                  <a:cxn ang="0">
                    <a:pos x="9" y="58"/>
                  </a:cxn>
                  <a:cxn ang="0">
                    <a:pos x="10" y="58"/>
                  </a:cxn>
                </a:cxnLst>
                <a:rect l="0" t="0" r="r" b="b"/>
                <a:pathLst>
                  <a:path w="20" h="60">
                    <a:moveTo>
                      <a:pt x="10" y="58"/>
                    </a:moveTo>
                    <a:cubicBezTo>
                      <a:pt x="16" y="50"/>
                      <a:pt x="20" y="41"/>
                      <a:pt x="20" y="31"/>
                    </a:cubicBezTo>
                    <a:cubicBezTo>
                      <a:pt x="20" y="20"/>
                      <a:pt x="17" y="11"/>
                      <a:pt x="10" y="3"/>
                    </a:cubicBezTo>
                    <a:cubicBezTo>
                      <a:pt x="10" y="3"/>
                      <a:pt x="10" y="2"/>
                      <a:pt x="10" y="2"/>
                    </a:cubicBezTo>
                    <a:cubicBezTo>
                      <a:pt x="8" y="1"/>
                      <a:pt x="7" y="0"/>
                      <a:pt x="5" y="2"/>
                    </a:cubicBezTo>
                    <a:cubicBezTo>
                      <a:pt x="2" y="5"/>
                      <a:pt x="2" y="5"/>
                      <a:pt x="2" y="5"/>
                    </a:cubicBezTo>
                    <a:cubicBezTo>
                      <a:pt x="0" y="7"/>
                      <a:pt x="1" y="9"/>
                      <a:pt x="2" y="10"/>
                    </a:cubicBezTo>
                    <a:cubicBezTo>
                      <a:pt x="2" y="10"/>
                      <a:pt x="2" y="10"/>
                      <a:pt x="2" y="10"/>
                    </a:cubicBezTo>
                    <a:cubicBezTo>
                      <a:pt x="12" y="22"/>
                      <a:pt x="12" y="39"/>
                      <a:pt x="2" y="51"/>
                    </a:cubicBezTo>
                    <a:cubicBezTo>
                      <a:pt x="2" y="51"/>
                      <a:pt x="2" y="51"/>
                      <a:pt x="2" y="51"/>
                    </a:cubicBezTo>
                    <a:cubicBezTo>
                      <a:pt x="1" y="51"/>
                      <a:pt x="0" y="53"/>
                      <a:pt x="2" y="55"/>
                    </a:cubicBezTo>
                    <a:cubicBezTo>
                      <a:pt x="5" y="59"/>
                      <a:pt x="5" y="59"/>
                      <a:pt x="5" y="59"/>
                    </a:cubicBezTo>
                    <a:cubicBezTo>
                      <a:pt x="6" y="59"/>
                      <a:pt x="7" y="60"/>
                      <a:pt x="7" y="60"/>
                    </a:cubicBezTo>
                    <a:cubicBezTo>
                      <a:pt x="8" y="59"/>
                      <a:pt x="9" y="59"/>
                      <a:pt x="9" y="58"/>
                    </a:cubicBezTo>
                    <a:cubicBezTo>
                      <a:pt x="10" y="58"/>
                      <a:pt x="10" y="58"/>
                      <a:pt x="10" y="58"/>
                    </a:cubicBezTo>
                  </a:path>
                </a:pathLst>
              </a:custGeom>
              <a:grpFill/>
              <a:ln w="9525">
                <a:noFill/>
                <a:round/>
              </a:ln>
            </p:spPr>
            <p:txBody>
              <a:bodyPr anchor="ctr"/>
              <a:lstStyle/>
              <a:p>
                <a:pPr algn="ctr"/>
              </a:p>
            </p:txBody>
          </p:sp>
          <p:sp>
            <p:nvSpPr>
              <p:cNvPr id="35" name="Freeform: Shape 65"/>
              <p:cNvSpPr/>
              <p:nvPr/>
            </p:nvSpPr>
            <p:spPr bwMode="auto">
              <a:xfrm>
                <a:off x="2906713" y="2965449"/>
                <a:ext cx="65087" cy="219075"/>
              </a:xfrm>
              <a:custGeom>
                <a:avLst/>
                <a:gdLst/>
                <a:ahLst/>
                <a:cxnLst>
                  <a:cxn ang="0">
                    <a:pos x="28" y="49"/>
                  </a:cxn>
                  <a:cxn ang="0">
                    <a:pos x="11" y="3"/>
                  </a:cxn>
                  <a:cxn ang="0">
                    <a:pos x="11" y="3"/>
                  </a:cxn>
                  <a:cxn ang="0">
                    <a:pos x="10" y="2"/>
                  </a:cxn>
                  <a:cxn ang="0">
                    <a:pos x="6" y="1"/>
                  </a:cxn>
                  <a:cxn ang="0">
                    <a:pos x="2" y="5"/>
                  </a:cxn>
                  <a:cxn ang="0">
                    <a:pos x="3" y="10"/>
                  </a:cxn>
                  <a:cxn ang="0">
                    <a:pos x="3" y="10"/>
                  </a:cxn>
                  <a:cxn ang="0">
                    <a:pos x="2" y="87"/>
                  </a:cxn>
                  <a:cxn ang="0">
                    <a:pos x="2" y="91"/>
                  </a:cxn>
                  <a:cxn ang="0">
                    <a:pos x="6" y="95"/>
                  </a:cxn>
                  <a:cxn ang="0">
                    <a:pos x="8" y="96"/>
                  </a:cxn>
                  <a:cxn ang="0">
                    <a:pos x="10" y="95"/>
                  </a:cxn>
                  <a:cxn ang="0">
                    <a:pos x="28" y="49"/>
                  </a:cxn>
                </a:cxnLst>
                <a:rect l="0" t="0" r="r" b="b"/>
                <a:pathLst>
                  <a:path w="28" h="96">
                    <a:moveTo>
                      <a:pt x="28" y="49"/>
                    </a:moveTo>
                    <a:cubicBezTo>
                      <a:pt x="28" y="32"/>
                      <a:pt x="22" y="15"/>
                      <a:pt x="11" y="3"/>
                    </a:cubicBezTo>
                    <a:cubicBezTo>
                      <a:pt x="11" y="3"/>
                      <a:pt x="11" y="3"/>
                      <a:pt x="11" y="3"/>
                    </a:cubicBezTo>
                    <a:cubicBezTo>
                      <a:pt x="11" y="2"/>
                      <a:pt x="10" y="2"/>
                      <a:pt x="10" y="2"/>
                    </a:cubicBezTo>
                    <a:cubicBezTo>
                      <a:pt x="8" y="0"/>
                      <a:pt x="7" y="0"/>
                      <a:pt x="6" y="1"/>
                    </a:cubicBezTo>
                    <a:cubicBezTo>
                      <a:pt x="2" y="5"/>
                      <a:pt x="2" y="5"/>
                      <a:pt x="2" y="5"/>
                    </a:cubicBezTo>
                    <a:cubicBezTo>
                      <a:pt x="0" y="7"/>
                      <a:pt x="2" y="9"/>
                      <a:pt x="3" y="10"/>
                    </a:cubicBezTo>
                    <a:cubicBezTo>
                      <a:pt x="3" y="10"/>
                      <a:pt x="3" y="10"/>
                      <a:pt x="3" y="10"/>
                    </a:cubicBezTo>
                    <a:cubicBezTo>
                      <a:pt x="22" y="33"/>
                      <a:pt x="22" y="65"/>
                      <a:pt x="2" y="87"/>
                    </a:cubicBezTo>
                    <a:cubicBezTo>
                      <a:pt x="2" y="88"/>
                      <a:pt x="0" y="89"/>
                      <a:pt x="2" y="91"/>
                    </a:cubicBezTo>
                    <a:cubicBezTo>
                      <a:pt x="6" y="95"/>
                      <a:pt x="6" y="95"/>
                      <a:pt x="6" y="95"/>
                    </a:cubicBezTo>
                    <a:cubicBezTo>
                      <a:pt x="7" y="96"/>
                      <a:pt x="7" y="96"/>
                      <a:pt x="8" y="96"/>
                    </a:cubicBezTo>
                    <a:cubicBezTo>
                      <a:pt x="9" y="96"/>
                      <a:pt x="9" y="95"/>
                      <a:pt x="10" y="95"/>
                    </a:cubicBezTo>
                    <a:cubicBezTo>
                      <a:pt x="22" y="82"/>
                      <a:pt x="28" y="66"/>
                      <a:pt x="28" y="49"/>
                    </a:cubicBezTo>
                  </a:path>
                </a:pathLst>
              </a:custGeom>
              <a:grpFill/>
              <a:ln w="9525">
                <a:noFill/>
                <a:round/>
              </a:ln>
            </p:spPr>
            <p:txBody>
              <a:bodyPr anchor="ctr"/>
              <a:lstStyle/>
              <a:p>
                <a:pPr algn="ctr"/>
              </a:p>
            </p:txBody>
          </p:sp>
        </p:grpSp>
      </p:grpSp>
      <p:sp>
        <p:nvSpPr>
          <p:cNvPr id="15" name="TextBox 30"/>
          <p:cNvSpPr txBox="1"/>
          <p:nvPr/>
        </p:nvSpPr>
        <p:spPr bwMode="auto">
          <a:xfrm>
            <a:off x="7310324" y="1169558"/>
            <a:ext cx="4373868" cy="556179"/>
          </a:xfrm>
          <a:prstGeom prst="rect">
            <a:avLst/>
          </a:prstGeom>
          <a:noFill/>
        </p:spPr>
        <p:txBody>
          <a:bodyPr wrap="square" lIns="360000" tIns="46800" rIns="90000" bIns="46800">
            <a:noAutofit/>
          </a:bodyPr>
          <a:lstStyle/>
          <a:p>
            <a:pPr algn="just">
              <a:lnSpc>
                <a:spcPct val="120000"/>
              </a:lnSpc>
            </a:pPr>
            <a:r>
              <a:rPr lang="vi-VN" sz="2800">
                <a:latin typeface="Times New Roman" panose="02020603050405020304" pitchFamily="18" charset="0"/>
                <a:cs typeface="Times New Roman" panose="02020603050405020304" pitchFamily="18" charset="0"/>
              </a:rPr>
              <a:t>Kiểm tra lại các nội dung chính đã nghe và ghi được </a:t>
            </a:r>
            <a:endParaRPr lang="zh-CN" altLang="en-US" sz="2800" b="0" dirty="0">
              <a:solidFill>
                <a:schemeClr val="tx1">
                  <a:lumMod val="50000"/>
                  <a:lumOff val="50000"/>
                </a:schemeClr>
              </a:solidFill>
              <a:effectLst/>
              <a:latin typeface="Times New Roman" panose="02020603050405020304" pitchFamily="18" charset="0"/>
              <a:cs typeface="Times New Roman" panose="02020603050405020304" pitchFamily="18" charset="0"/>
            </a:endParaRPr>
          </a:p>
        </p:txBody>
      </p:sp>
      <p:grpSp>
        <p:nvGrpSpPr>
          <p:cNvPr id="18" name="Group 8"/>
          <p:cNvGrpSpPr/>
          <p:nvPr/>
        </p:nvGrpSpPr>
        <p:grpSpPr>
          <a:xfrm>
            <a:off x="6693392" y="3459959"/>
            <a:ext cx="791019" cy="791019"/>
            <a:chOff x="7273474" y="3746160"/>
            <a:chExt cx="791019" cy="791019"/>
          </a:xfrm>
        </p:grpSpPr>
        <p:sp>
          <p:nvSpPr>
            <p:cNvPr id="24" name="Oval 47"/>
            <p:cNvSpPr/>
            <p:nvPr/>
          </p:nvSpPr>
          <p:spPr>
            <a:xfrm>
              <a:off x="7273474" y="3746160"/>
              <a:ext cx="791019" cy="791019"/>
            </a:xfrm>
            <a:prstGeom prst="ellipse">
              <a:avLst/>
            </a:prstGeom>
            <a:solidFill>
              <a:srgbClr val="B092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grpSp>
          <p:nvGrpSpPr>
            <p:cNvPr id="25" name="Group 58"/>
            <p:cNvGrpSpPr/>
            <p:nvPr/>
          </p:nvGrpSpPr>
          <p:grpSpPr>
            <a:xfrm>
              <a:off x="7484134" y="3952513"/>
              <a:ext cx="369718" cy="378313"/>
              <a:chOff x="2308225" y="2935287"/>
              <a:chExt cx="273050" cy="279400"/>
            </a:xfrm>
            <a:solidFill>
              <a:schemeClr val="bg1"/>
            </a:solidFill>
          </p:grpSpPr>
          <p:sp>
            <p:nvSpPr>
              <p:cNvPr id="26" name="Freeform: Shape 59"/>
              <p:cNvSpPr/>
              <p:nvPr/>
            </p:nvSpPr>
            <p:spPr bwMode="auto">
              <a:xfrm>
                <a:off x="2308225" y="2935287"/>
                <a:ext cx="246062" cy="279400"/>
              </a:xfrm>
              <a:custGeom>
                <a:avLst/>
                <a:gdLst/>
                <a:ahLst/>
                <a:cxnLst>
                  <a:cxn ang="0">
                    <a:pos x="66" y="97"/>
                  </a:cxn>
                  <a:cxn ang="0">
                    <a:pos x="95" y="68"/>
                  </a:cxn>
                  <a:cxn ang="0">
                    <a:pos x="103" y="69"/>
                  </a:cxn>
                  <a:cxn ang="0">
                    <a:pos x="105" y="67"/>
                  </a:cxn>
                  <a:cxn ang="0">
                    <a:pos x="107" y="55"/>
                  </a:cxn>
                  <a:cxn ang="0">
                    <a:pos x="107" y="20"/>
                  </a:cxn>
                  <a:cxn ang="0">
                    <a:pos x="104" y="17"/>
                  </a:cxn>
                  <a:cxn ang="0">
                    <a:pos x="85" y="15"/>
                  </a:cxn>
                  <a:cxn ang="0">
                    <a:pos x="53" y="0"/>
                  </a:cxn>
                  <a:cxn ang="0">
                    <a:pos x="26" y="15"/>
                  </a:cxn>
                  <a:cxn ang="0">
                    <a:pos x="3" y="16"/>
                  </a:cxn>
                  <a:cxn ang="0">
                    <a:pos x="1" y="19"/>
                  </a:cxn>
                  <a:cxn ang="0">
                    <a:pos x="0" y="55"/>
                  </a:cxn>
                  <a:cxn ang="0">
                    <a:pos x="53" y="122"/>
                  </a:cxn>
                  <a:cxn ang="0">
                    <a:pos x="70" y="114"/>
                  </a:cxn>
                  <a:cxn ang="0">
                    <a:pos x="70" y="112"/>
                  </a:cxn>
                  <a:cxn ang="0">
                    <a:pos x="66" y="97"/>
                  </a:cxn>
                </a:cxnLst>
                <a:rect l="0" t="0" r="r" b="b"/>
                <a:pathLst>
                  <a:path w="107" h="122">
                    <a:moveTo>
                      <a:pt x="66" y="97"/>
                    </a:moveTo>
                    <a:cubicBezTo>
                      <a:pt x="66" y="81"/>
                      <a:pt x="79" y="68"/>
                      <a:pt x="95" y="68"/>
                    </a:cubicBezTo>
                    <a:cubicBezTo>
                      <a:pt x="98" y="68"/>
                      <a:pt x="101" y="68"/>
                      <a:pt x="103" y="69"/>
                    </a:cubicBezTo>
                    <a:cubicBezTo>
                      <a:pt x="104" y="69"/>
                      <a:pt x="105" y="68"/>
                      <a:pt x="105" y="67"/>
                    </a:cubicBezTo>
                    <a:cubicBezTo>
                      <a:pt x="106" y="63"/>
                      <a:pt x="107" y="59"/>
                      <a:pt x="107" y="55"/>
                    </a:cubicBezTo>
                    <a:cubicBezTo>
                      <a:pt x="107" y="55"/>
                      <a:pt x="107" y="20"/>
                      <a:pt x="107" y="20"/>
                    </a:cubicBezTo>
                    <a:cubicBezTo>
                      <a:pt x="107" y="17"/>
                      <a:pt x="105" y="17"/>
                      <a:pt x="104" y="17"/>
                    </a:cubicBezTo>
                    <a:cubicBezTo>
                      <a:pt x="98" y="17"/>
                      <a:pt x="91" y="17"/>
                      <a:pt x="85" y="15"/>
                    </a:cubicBezTo>
                    <a:cubicBezTo>
                      <a:pt x="71" y="11"/>
                      <a:pt x="58" y="0"/>
                      <a:pt x="53" y="0"/>
                    </a:cubicBezTo>
                    <a:cubicBezTo>
                      <a:pt x="49" y="0"/>
                      <a:pt x="40" y="11"/>
                      <a:pt x="26" y="15"/>
                    </a:cubicBezTo>
                    <a:cubicBezTo>
                      <a:pt x="18" y="17"/>
                      <a:pt x="10" y="17"/>
                      <a:pt x="3" y="16"/>
                    </a:cubicBezTo>
                    <a:cubicBezTo>
                      <a:pt x="2" y="16"/>
                      <a:pt x="1" y="16"/>
                      <a:pt x="1" y="19"/>
                    </a:cubicBezTo>
                    <a:cubicBezTo>
                      <a:pt x="1" y="20"/>
                      <a:pt x="0" y="55"/>
                      <a:pt x="0" y="55"/>
                    </a:cubicBezTo>
                    <a:cubicBezTo>
                      <a:pt x="0" y="90"/>
                      <a:pt x="43" y="122"/>
                      <a:pt x="53" y="122"/>
                    </a:cubicBezTo>
                    <a:cubicBezTo>
                      <a:pt x="57" y="122"/>
                      <a:pt x="62" y="120"/>
                      <a:pt x="70" y="114"/>
                    </a:cubicBezTo>
                    <a:cubicBezTo>
                      <a:pt x="71" y="113"/>
                      <a:pt x="70" y="113"/>
                      <a:pt x="70" y="112"/>
                    </a:cubicBezTo>
                    <a:cubicBezTo>
                      <a:pt x="67" y="108"/>
                      <a:pt x="66" y="102"/>
                      <a:pt x="66" y="97"/>
                    </a:cubicBezTo>
                  </a:path>
                </a:pathLst>
              </a:custGeom>
              <a:grpFill/>
              <a:ln w="9525">
                <a:noFill/>
                <a:round/>
              </a:ln>
            </p:spPr>
            <p:txBody>
              <a:bodyPr anchor="ctr"/>
              <a:lstStyle/>
              <a:p>
                <a:pPr algn="ctr"/>
              </a:p>
            </p:txBody>
          </p:sp>
          <p:sp>
            <p:nvSpPr>
              <p:cNvPr id="27" name="Freeform: Shape 60"/>
              <p:cNvSpPr/>
              <p:nvPr/>
            </p:nvSpPr>
            <p:spPr bwMode="auto">
              <a:xfrm>
                <a:off x="2471738" y="3121024"/>
                <a:ext cx="109537" cy="73025"/>
              </a:xfrm>
              <a:custGeom>
                <a:avLst/>
                <a:gdLst/>
                <a:ahLst/>
                <a:cxnLst>
                  <a:cxn ang="0">
                    <a:pos x="24" y="31"/>
                  </a:cxn>
                  <a:cxn ang="0">
                    <a:pos x="20" y="31"/>
                  </a:cxn>
                  <a:cxn ang="0">
                    <a:pos x="2" y="17"/>
                  </a:cxn>
                  <a:cxn ang="0">
                    <a:pos x="1" y="14"/>
                  </a:cxn>
                  <a:cxn ang="0">
                    <a:pos x="4" y="11"/>
                  </a:cxn>
                  <a:cxn ang="0">
                    <a:pos x="7" y="10"/>
                  </a:cxn>
                  <a:cxn ang="0">
                    <a:pos x="19" y="19"/>
                  </a:cxn>
                  <a:cxn ang="0">
                    <a:pos x="23" y="18"/>
                  </a:cxn>
                  <a:cxn ang="0">
                    <a:pos x="40" y="1"/>
                  </a:cxn>
                  <a:cxn ang="0">
                    <a:pos x="44" y="1"/>
                  </a:cxn>
                  <a:cxn ang="0">
                    <a:pos x="47" y="3"/>
                  </a:cxn>
                  <a:cxn ang="0">
                    <a:pos x="47" y="7"/>
                  </a:cxn>
                  <a:cxn ang="0">
                    <a:pos x="24" y="31"/>
                  </a:cxn>
                </a:cxnLst>
                <a:rect l="0" t="0" r="r" b="b"/>
                <a:pathLst>
                  <a:path w="48" h="32">
                    <a:moveTo>
                      <a:pt x="24" y="31"/>
                    </a:moveTo>
                    <a:cubicBezTo>
                      <a:pt x="23" y="32"/>
                      <a:pt x="21" y="32"/>
                      <a:pt x="20" y="31"/>
                    </a:cubicBezTo>
                    <a:cubicBezTo>
                      <a:pt x="2" y="17"/>
                      <a:pt x="2" y="17"/>
                      <a:pt x="2" y="17"/>
                    </a:cubicBezTo>
                    <a:cubicBezTo>
                      <a:pt x="1" y="17"/>
                      <a:pt x="0" y="15"/>
                      <a:pt x="1" y="14"/>
                    </a:cubicBezTo>
                    <a:cubicBezTo>
                      <a:pt x="4" y="11"/>
                      <a:pt x="4" y="11"/>
                      <a:pt x="4" y="11"/>
                    </a:cubicBezTo>
                    <a:cubicBezTo>
                      <a:pt x="4" y="9"/>
                      <a:pt x="6" y="9"/>
                      <a:pt x="7" y="10"/>
                    </a:cubicBezTo>
                    <a:cubicBezTo>
                      <a:pt x="19" y="19"/>
                      <a:pt x="19" y="19"/>
                      <a:pt x="19" y="19"/>
                    </a:cubicBezTo>
                    <a:cubicBezTo>
                      <a:pt x="20" y="20"/>
                      <a:pt x="22" y="20"/>
                      <a:pt x="23" y="18"/>
                    </a:cubicBezTo>
                    <a:cubicBezTo>
                      <a:pt x="40" y="1"/>
                      <a:pt x="40" y="1"/>
                      <a:pt x="40" y="1"/>
                    </a:cubicBezTo>
                    <a:cubicBezTo>
                      <a:pt x="41" y="0"/>
                      <a:pt x="43" y="0"/>
                      <a:pt x="44" y="1"/>
                    </a:cubicBezTo>
                    <a:cubicBezTo>
                      <a:pt x="47" y="3"/>
                      <a:pt x="47" y="3"/>
                      <a:pt x="47" y="3"/>
                    </a:cubicBezTo>
                    <a:cubicBezTo>
                      <a:pt x="48" y="4"/>
                      <a:pt x="48" y="6"/>
                      <a:pt x="47" y="7"/>
                    </a:cubicBezTo>
                    <a:lnTo>
                      <a:pt x="24" y="31"/>
                    </a:lnTo>
                    <a:close/>
                  </a:path>
                </a:pathLst>
              </a:custGeom>
              <a:grpFill/>
              <a:ln w="9525">
                <a:noFill/>
                <a:round/>
              </a:ln>
            </p:spPr>
            <p:txBody>
              <a:bodyPr anchor="ctr"/>
              <a:lstStyle/>
              <a:p>
                <a:pPr algn="ctr"/>
              </a:p>
            </p:txBody>
          </p:sp>
        </p:grpSp>
      </p:grpSp>
      <p:sp>
        <p:nvSpPr>
          <p:cNvPr id="19" name="TextBox 32"/>
          <p:cNvSpPr txBox="1"/>
          <p:nvPr/>
        </p:nvSpPr>
        <p:spPr bwMode="auto">
          <a:xfrm>
            <a:off x="7272700" y="2934676"/>
            <a:ext cx="4604875" cy="556179"/>
          </a:xfrm>
          <a:prstGeom prst="rect">
            <a:avLst/>
          </a:prstGeom>
          <a:noFill/>
        </p:spPr>
        <p:txBody>
          <a:bodyPr wrap="square" lIns="360000" tIns="46800" rIns="90000" bIns="46800">
            <a:noAutofit/>
          </a:bodyPr>
          <a:lstStyle/>
          <a:p>
            <a:pPr algn="just"/>
            <a:r>
              <a:rPr lang="vi-VN" sz="2800">
                <a:latin typeface="Times New Roman" panose="02020603050405020304" pitchFamily="18" charset="0"/>
                <a:cs typeface="Times New Roman" panose="02020603050405020304" pitchFamily="18" charset="0"/>
              </a:rPr>
              <a:t>Chú ý các lỗi khi nghe cần khắc phục: nghe thiếu tập trung, ghi sót ý chính, thiếu thông tin cơ bản của bài nói</a:t>
            </a:r>
            <a:endParaRPr lang="en-GB" sz="2800">
              <a:latin typeface="Times New Roman" panose="02020603050405020304" pitchFamily="18" charset="0"/>
              <a:cs typeface="Times New Roman" panose="02020603050405020304" pitchFamily="18" charset="0"/>
            </a:endParaRPr>
          </a:p>
        </p:txBody>
      </p:sp>
      <p:sp>
        <p:nvSpPr>
          <p:cNvPr id="36" name="矩形 35"/>
          <p:cNvSpPr/>
          <p:nvPr/>
        </p:nvSpPr>
        <p:spPr>
          <a:xfrm>
            <a:off x="731838" y="103848"/>
            <a:ext cx="6651180" cy="584775"/>
          </a:xfrm>
          <a:prstGeom prst="rect">
            <a:avLst/>
          </a:prstGeom>
        </p:spPr>
        <p:txBody>
          <a:bodyPr wrap="none">
            <a:spAutoFit/>
          </a:bodyPr>
          <a:lstStyle/>
          <a:p>
            <a:r>
              <a:rPr lang="vi-VN" sz="3200" b="1">
                <a:latin typeface="Times New Roman" panose="02020603050405020304" pitchFamily="18" charset="0"/>
                <a:cs typeface="Times New Roman" panose="02020603050405020304" pitchFamily="18" charset="0"/>
              </a:rPr>
              <a:t>d. Kiểm tra và chỉnh sửa khi tóm tắt </a:t>
            </a:r>
            <a:endParaRPr lang="en-GB" sz="3200">
              <a:effectLst/>
              <a:latin typeface="Times New Roman" panose="02020603050405020304" pitchFamily="18" charset="0"/>
              <a:cs typeface="Times New Roman" panose="02020603050405020304" pitchFamily="18" charset="0"/>
            </a:endParaRPr>
          </a:p>
        </p:txBody>
      </p:sp>
      <p:pic>
        <p:nvPicPr>
          <p:cNvPr id="37" name="图片 36"/>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6" name="Freeform: Shape 37"/>
          <p:cNvSpPr/>
          <p:nvPr/>
        </p:nvSpPr>
        <p:spPr>
          <a:xfrm rot="1706723">
            <a:off x="2493696" y="3790279"/>
            <a:ext cx="3629722" cy="717887"/>
          </a:xfrm>
          <a:custGeom>
            <a:avLst/>
            <a:gdLst>
              <a:gd name="connsiteX0" fmla="*/ 244547 w 2680699"/>
              <a:gd name="connsiteY0" fmla="*/ 136132 h 530189"/>
              <a:gd name="connsiteX1" fmla="*/ 115585 w 2680699"/>
              <a:gd name="connsiteY1" fmla="*/ 265094 h 530189"/>
              <a:gd name="connsiteX2" fmla="*/ 244547 w 2680699"/>
              <a:gd name="connsiteY2" fmla="*/ 394056 h 530189"/>
              <a:gd name="connsiteX3" fmla="*/ 373509 w 2680699"/>
              <a:gd name="connsiteY3" fmla="*/ 265094 h 530189"/>
              <a:gd name="connsiteX4" fmla="*/ 244547 w 2680699"/>
              <a:gd name="connsiteY4" fmla="*/ 136132 h 530189"/>
              <a:gd name="connsiteX5" fmla="*/ 88367 w 2680699"/>
              <a:gd name="connsiteY5" fmla="*/ 0 h 530189"/>
              <a:gd name="connsiteX6" fmla="*/ 2592332 w 2680699"/>
              <a:gd name="connsiteY6" fmla="*/ 0 h 530189"/>
              <a:gd name="connsiteX7" fmla="*/ 2680699 w 2680699"/>
              <a:gd name="connsiteY7" fmla="*/ 88367 h 530189"/>
              <a:gd name="connsiteX8" fmla="*/ 2680699 w 2680699"/>
              <a:gd name="connsiteY8" fmla="*/ 441822 h 530189"/>
              <a:gd name="connsiteX9" fmla="*/ 2592332 w 2680699"/>
              <a:gd name="connsiteY9" fmla="*/ 530189 h 530189"/>
              <a:gd name="connsiteX10" fmla="*/ 88367 w 2680699"/>
              <a:gd name="connsiteY10" fmla="*/ 530189 h 530189"/>
              <a:gd name="connsiteX11" fmla="*/ 0 w 2680699"/>
              <a:gd name="connsiteY11" fmla="*/ 441822 h 530189"/>
              <a:gd name="connsiteX12" fmla="*/ 0 w 2680699"/>
              <a:gd name="connsiteY12" fmla="*/ 88367 h 530189"/>
              <a:gd name="connsiteX13" fmla="*/ 88367 w 2680699"/>
              <a:gd name="connsiteY13" fmla="*/ 0 h 530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80699" h="530189">
                <a:moveTo>
                  <a:pt x="244547" y="136132"/>
                </a:moveTo>
                <a:cubicBezTo>
                  <a:pt x="173323" y="136132"/>
                  <a:pt x="115585" y="193870"/>
                  <a:pt x="115585" y="265094"/>
                </a:cubicBezTo>
                <a:cubicBezTo>
                  <a:pt x="115585" y="336318"/>
                  <a:pt x="173323" y="394056"/>
                  <a:pt x="244547" y="394056"/>
                </a:cubicBezTo>
                <a:cubicBezTo>
                  <a:pt x="315771" y="394056"/>
                  <a:pt x="373509" y="336318"/>
                  <a:pt x="373509" y="265094"/>
                </a:cubicBezTo>
                <a:cubicBezTo>
                  <a:pt x="373509" y="193870"/>
                  <a:pt x="315771" y="136132"/>
                  <a:pt x="244547" y="136132"/>
                </a:cubicBezTo>
                <a:close/>
                <a:moveTo>
                  <a:pt x="88367" y="0"/>
                </a:moveTo>
                <a:lnTo>
                  <a:pt x="2592332" y="0"/>
                </a:lnTo>
                <a:cubicBezTo>
                  <a:pt x="2641136" y="0"/>
                  <a:pt x="2680699" y="39563"/>
                  <a:pt x="2680699" y="88367"/>
                </a:cubicBezTo>
                <a:lnTo>
                  <a:pt x="2680699" y="441822"/>
                </a:lnTo>
                <a:cubicBezTo>
                  <a:pt x="2680699" y="490626"/>
                  <a:pt x="2641136" y="530189"/>
                  <a:pt x="2592332" y="530189"/>
                </a:cubicBezTo>
                <a:lnTo>
                  <a:pt x="88367" y="530189"/>
                </a:lnTo>
                <a:cubicBezTo>
                  <a:pt x="39563" y="530189"/>
                  <a:pt x="0" y="490626"/>
                  <a:pt x="0" y="441822"/>
                </a:cubicBezTo>
                <a:lnTo>
                  <a:pt x="0" y="88367"/>
                </a:lnTo>
                <a:cubicBezTo>
                  <a:pt x="0" y="39563"/>
                  <a:pt x="39563" y="0"/>
                  <a:pt x="88367" y="0"/>
                </a:cubicBezTo>
                <a:close/>
              </a:path>
            </a:pathLst>
          </a:custGeom>
          <a:solidFill>
            <a:srgbClr val="F29A5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7" name="Freeform: Shape 35"/>
          <p:cNvSpPr/>
          <p:nvPr/>
        </p:nvSpPr>
        <p:spPr>
          <a:xfrm rot="565617">
            <a:off x="2652859" y="3321712"/>
            <a:ext cx="3629722" cy="717887"/>
          </a:xfrm>
          <a:custGeom>
            <a:avLst/>
            <a:gdLst>
              <a:gd name="connsiteX0" fmla="*/ 244547 w 2680699"/>
              <a:gd name="connsiteY0" fmla="*/ 136132 h 530189"/>
              <a:gd name="connsiteX1" fmla="*/ 115585 w 2680699"/>
              <a:gd name="connsiteY1" fmla="*/ 265094 h 530189"/>
              <a:gd name="connsiteX2" fmla="*/ 244547 w 2680699"/>
              <a:gd name="connsiteY2" fmla="*/ 394056 h 530189"/>
              <a:gd name="connsiteX3" fmla="*/ 373509 w 2680699"/>
              <a:gd name="connsiteY3" fmla="*/ 265094 h 530189"/>
              <a:gd name="connsiteX4" fmla="*/ 244547 w 2680699"/>
              <a:gd name="connsiteY4" fmla="*/ 136132 h 530189"/>
              <a:gd name="connsiteX5" fmla="*/ 88367 w 2680699"/>
              <a:gd name="connsiteY5" fmla="*/ 0 h 530189"/>
              <a:gd name="connsiteX6" fmla="*/ 2592332 w 2680699"/>
              <a:gd name="connsiteY6" fmla="*/ 0 h 530189"/>
              <a:gd name="connsiteX7" fmla="*/ 2680699 w 2680699"/>
              <a:gd name="connsiteY7" fmla="*/ 88367 h 530189"/>
              <a:gd name="connsiteX8" fmla="*/ 2680699 w 2680699"/>
              <a:gd name="connsiteY8" fmla="*/ 441822 h 530189"/>
              <a:gd name="connsiteX9" fmla="*/ 2592332 w 2680699"/>
              <a:gd name="connsiteY9" fmla="*/ 530189 h 530189"/>
              <a:gd name="connsiteX10" fmla="*/ 88367 w 2680699"/>
              <a:gd name="connsiteY10" fmla="*/ 530189 h 530189"/>
              <a:gd name="connsiteX11" fmla="*/ 0 w 2680699"/>
              <a:gd name="connsiteY11" fmla="*/ 441822 h 530189"/>
              <a:gd name="connsiteX12" fmla="*/ 0 w 2680699"/>
              <a:gd name="connsiteY12" fmla="*/ 88367 h 530189"/>
              <a:gd name="connsiteX13" fmla="*/ 88367 w 2680699"/>
              <a:gd name="connsiteY13" fmla="*/ 0 h 530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80699" h="530189">
                <a:moveTo>
                  <a:pt x="244547" y="136132"/>
                </a:moveTo>
                <a:cubicBezTo>
                  <a:pt x="173323" y="136132"/>
                  <a:pt x="115585" y="193870"/>
                  <a:pt x="115585" y="265094"/>
                </a:cubicBezTo>
                <a:cubicBezTo>
                  <a:pt x="115585" y="336318"/>
                  <a:pt x="173323" y="394056"/>
                  <a:pt x="244547" y="394056"/>
                </a:cubicBezTo>
                <a:cubicBezTo>
                  <a:pt x="315771" y="394056"/>
                  <a:pt x="373509" y="336318"/>
                  <a:pt x="373509" y="265094"/>
                </a:cubicBezTo>
                <a:cubicBezTo>
                  <a:pt x="373509" y="193870"/>
                  <a:pt x="315771" y="136132"/>
                  <a:pt x="244547" y="136132"/>
                </a:cubicBezTo>
                <a:close/>
                <a:moveTo>
                  <a:pt x="88367" y="0"/>
                </a:moveTo>
                <a:lnTo>
                  <a:pt x="2592332" y="0"/>
                </a:lnTo>
                <a:cubicBezTo>
                  <a:pt x="2641136" y="0"/>
                  <a:pt x="2680699" y="39563"/>
                  <a:pt x="2680699" y="88367"/>
                </a:cubicBezTo>
                <a:lnTo>
                  <a:pt x="2680699" y="441822"/>
                </a:lnTo>
                <a:cubicBezTo>
                  <a:pt x="2680699" y="490626"/>
                  <a:pt x="2641136" y="530189"/>
                  <a:pt x="2592332" y="530189"/>
                </a:cubicBezTo>
                <a:lnTo>
                  <a:pt x="88367" y="530189"/>
                </a:lnTo>
                <a:cubicBezTo>
                  <a:pt x="39563" y="530189"/>
                  <a:pt x="0" y="490626"/>
                  <a:pt x="0" y="441822"/>
                </a:cubicBezTo>
                <a:lnTo>
                  <a:pt x="0" y="88367"/>
                </a:lnTo>
                <a:cubicBezTo>
                  <a:pt x="0" y="39563"/>
                  <a:pt x="39563" y="0"/>
                  <a:pt x="88367" y="0"/>
                </a:cubicBezTo>
                <a:close/>
              </a:path>
            </a:pathLst>
          </a:custGeom>
          <a:solidFill>
            <a:srgbClr val="B0927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8" name="Freeform: Shape 33"/>
          <p:cNvSpPr/>
          <p:nvPr/>
        </p:nvSpPr>
        <p:spPr>
          <a:xfrm rot="21085328">
            <a:off x="2654054" y="2866538"/>
            <a:ext cx="3629722" cy="717887"/>
          </a:xfrm>
          <a:custGeom>
            <a:avLst/>
            <a:gdLst>
              <a:gd name="connsiteX0" fmla="*/ 244547 w 2680699"/>
              <a:gd name="connsiteY0" fmla="*/ 136132 h 530189"/>
              <a:gd name="connsiteX1" fmla="*/ 115585 w 2680699"/>
              <a:gd name="connsiteY1" fmla="*/ 265094 h 530189"/>
              <a:gd name="connsiteX2" fmla="*/ 244547 w 2680699"/>
              <a:gd name="connsiteY2" fmla="*/ 394056 h 530189"/>
              <a:gd name="connsiteX3" fmla="*/ 373509 w 2680699"/>
              <a:gd name="connsiteY3" fmla="*/ 265094 h 530189"/>
              <a:gd name="connsiteX4" fmla="*/ 244547 w 2680699"/>
              <a:gd name="connsiteY4" fmla="*/ 136132 h 530189"/>
              <a:gd name="connsiteX5" fmla="*/ 88367 w 2680699"/>
              <a:gd name="connsiteY5" fmla="*/ 0 h 530189"/>
              <a:gd name="connsiteX6" fmla="*/ 2592332 w 2680699"/>
              <a:gd name="connsiteY6" fmla="*/ 0 h 530189"/>
              <a:gd name="connsiteX7" fmla="*/ 2680699 w 2680699"/>
              <a:gd name="connsiteY7" fmla="*/ 88367 h 530189"/>
              <a:gd name="connsiteX8" fmla="*/ 2680699 w 2680699"/>
              <a:gd name="connsiteY8" fmla="*/ 441822 h 530189"/>
              <a:gd name="connsiteX9" fmla="*/ 2592332 w 2680699"/>
              <a:gd name="connsiteY9" fmla="*/ 530189 h 530189"/>
              <a:gd name="connsiteX10" fmla="*/ 88367 w 2680699"/>
              <a:gd name="connsiteY10" fmla="*/ 530189 h 530189"/>
              <a:gd name="connsiteX11" fmla="*/ 0 w 2680699"/>
              <a:gd name="connsiteY11" fmla="*/ 441822 h 530189"/>
              <a:gd name="connsiteX12" fmla="*/ 0 w 2680699"/>
              <a:gd name="connsiteY12" fmla="*/ 88367 h 530189"/>
              <a:gd name="connsiteX13" fmla="*/ 88367 w 2680699"/>
              <a:gd name="connsiteY13" fmla="*/ 0 h 530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80699" h="530189">
                <a:moveTo>
                  <a:pt x="244547" y="136132"/>
                </a:moveTo>
                <a:cubicBezTo>
                  <a:pt x="173323" y="136132"/>
                  <a:pt x="115585" y="193870"/>
                  <a:pt x="115585" y="265094"/>
                </a:cubicBezTo>
                <a:cubicBezTo>
                  <a:pt x="115585" y="336318"/>
                  <a:pt x="173323" y="394056"/>
                  <a:pt x="244547" y="394056"/>
                </a:cubicBezTo>
                <a:cubicBezTo>
                  <a:pt x="315771" y="394056"/>
                  <a:pt x="373509" y="336318"/>
                  <a:pt x="373509" y="265094"/>
                </a:cubicBezTo>
                <a:cubicBezTo>
                  <a:pt x="373509" y="193870"/>
                  <a:pt x="315771" y="136132"/>
                  <a:pt x="244547" y="136132"/>
                </a:cubicBezTo>
                <a:close/>
                <a:moveTo>
                  <a:pt x="88367" y="0"/>
                </a:moveTo>
                <a:lnTo>
                  <a:pt x="2592332" y="0"/>
                </a:lnTo>
                <a:cubicBezTo>
                  <a:pt x="2641136" y="0"/>
                  <a:pt x="2680699" y="39563"/>
                  <a:pt x="2680699" y="88367"/>
                </a:cubicBezTo>
                <a:lnTo>
                  <a:pt x="2680699" y="441822"/>
                </a:lnTo>
                <a:cubicBezTo>
                  <a:pt x="2680699" y="490626"/>
                  <a:pt x="2641136" y="530189"/>
                  <a:pt x="2592332" y="530189"/>
                </a:cubicBezTo>
                <a:lnTo>
                  <a:pt x="88367" y="530189"/>
                </a:lnTo>
                <a:cubicBezTo>
                  <a:pt x="39563" y="530189"/>
                  <a:pt x="0" y="490626"/>
                  <a:pt x="0" y="441822"/>
                </a:cubicBezTo>
                <a:lnTo>
                  <a:pt x="0" y="88367"/>
                </a:lnTo>
                <a:cubicBezTo>
                  <a:pt x="0" y="39563"/>
                  <a:pt x="39563" y="0"/>
                  <a:pt x="88367" y="0"/>
                </a:cubicBezTo>
                <a:close/>
              </a:path>
            </a:pathLst>
          </a:custGeom>
          <a:solidFill>
            <a:srgbClr val="A5C0A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9" name="Freeform: Shape 34"/>
          <p:cNvSpPr/>
          <p:nvPr/>
        </p:nvSpPr>
        <p:spPr>
          <a:xfrm rot="20079945">
            <a:off x="2533616" y="2449441"/>
            <a:ext cx="3629722" cy="717887"/>
          </a:xfrm>
          <a:custGeom>
            <a:avLst/>
            <a:gdLst>
              <a:gd name="connsiteX0" fmla="*/ 244547 w 2680699"/>
              <a:gd name="connsiteY0" fmla="*/ 136132 h 530189"/>
              <a:gd name="connsiteX1" fmla="*/ 115585 w 2680699"/>
              <a:gd name="connsiteY1" fmla="*/ 265094 h 530189"/>
              <a:gd name="connsiteX2" fmla="*/ 244547 w 2680699"/>
              <a:gd name="connsiteY2" fmla="*/ 394056 h 530189"/>
              <a:gd name="connsiteX3" fmla="*/ 373509 w 2680699"/>
              <a:gd name="connsiteY3" fmla="*/ 265094 h 530189"/>
              <a:gd name="connsiteX4" fmla="*/ 244547 w 2680699"/>
              <a:gd name="connsiteY4" fmla="*/ 136132 h 530189"/>
              <a:gd name="connsiteX5" fmla="*/ 88367 w 2680699"/>
              <a:gd name="connsiteY5" fmla="*/ 0 h 530189"/>
              <a:gd name="connsiteX6" fmla="*/ 2592332 w 2680699"/>
              <a:gd name="connsiteY6" fmla="*/ 0 h 530189"/>
              <a:gd name="connsiteX7" fmla="*/ 2680699 w 2680699"/>
              <a:gd name="connsiteY7" fmla="*/ 88367 h 530189"/>
              <a:gd name="connsiteX8" fmla="*/ 2680699 w 2680699"/>
              <a:gd name="connsiteY8" fmla="*/ 441822 h 530189"/>
              <a:gd name="connsiteX9" fmla="*/ 2592332 w 2680699"/>
              <a:gd name="connsiteY9" fmla="*/ 530189 h 530189"/>
              <a:gd name="connsiteX10" fmla="*/ 88367 w 2680699"/>
              <a:gd name="connsiteY10" fmla="*/ 530189 h 530189"/>
              <a:gd name="connsiteX11" fmla="*/ 0 w 2680699"/>
              <a:gd name="connsiteY11" fmla="*/ 441822 h 530189"/>
              <a:gd name="connsiteX12" fmla="*/ 0 w 2680699"/>
              <a:gd name="connsiteY12" fmla="*/ 88367 h 530189"/>
              <a:gd name="connsiteX13" fmla="*/ 88367 w 2680699"/>
              <a:gd name="connsiteY13" fmla="*/ 0 h 530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80699" h="530189">
                <a:moveTo>
                  <a:pt x="244547" y="136132"/>
                </a:moveTo>
                <a:cubicBezTo>
                  <a:pt x="173323" y="136132"/>
                  <a:pt x="115585" y="193870"/>
                  <a:pt x="115585" y="265094"/>
                </a:cubicBezTo>
                <a:cubicBezTo>
                  <a:pt x="115585" y="336318"/>
                  <a:pt x="173323" y="394056"/>
                  <a:pt x="244547" y="394056"/>
                </a:cubicBezTo>
                <a:cubicBezTo>
                  <a:pt x="315771" y="394056"/>
                  <a:pt x="373509" y="336318"/>
                  <a:pt x="373509" y="265094"/>
                </a:cubicBezTo>
                <a:cubicBezTo>
                  <a:pt x="373509" y="193870"/>
                  <a:pt x="315771" y="136132"/>
                  <a:pt x="244547" y="136132"/>
                </a:cubicBezTo>
                <a:close/>
                <a:moveTo>
                  <a:pt x="88367" y="0"/>
                </a:moveTo>
                <a:lnTo>
                  <a:pt x="2592332" y="0"/>
                </a:lnTo>
                <a:cubicBezTo>
                  <a:pt x="2641136" y="0"/>
                  <a:pt x="2680699" y="39563"/>
                  <a:pt x="2680699" y="88367"/>
                </a:cubicBezTo>
                <a:lnTo>
                  <a:pt x="2680699" y="441822"/>
                </a:lnTo>
                <a:cubicBezTo>
                  <a:pt x="2680699" y="490626"/>
                  <a:pt x="2641136" y="530189"/>
                  <a:pt x="2592332" y="530189"/>
                </a:cubicBezTo>
                <a:lnTo>
                  <a:pt x="88367" y="530189"/>
                </a:lnTo>
                <a:cubicBezTo>
                  <a:pt x="39563" y="530189"/>
                  <a:pt x="0" y="490626"/>
                  <a:pt x="0" y="441822"/>
                </a:cubicBezTo>
                <a:lnTo>
                  <a:pt x="0" y="88367"/>
                </a:lnTo>
                <a:cubicBezTo>
                  <a:pt x="0" y="39563"/>
                  <a:pt x="39563" y="0"/>
                  <a:pt x="88367" y="0"/>
                </a:cubicBezTo>
                <a:close/>
              </a:path>
            </a:pathLst>
          </a:custGeom>
          <a:solidFill>
            <a:srgbClr val="F7E3A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ppt_x</p:attrName>
                                        </p:attrNameLst>
                                      </p:cBhvr>
                                      <p:tavLst>
                                        <p:tav tm="0">
                                          <p:val>
                                            <p:strVal val="#ppt_x"/>
                                          </p:val>
                                        </p:tav>
                                        <p:tav tm="100000">
                                          <p:val>
                                            <p:strVal val="#ppt_x"/>
                                          </p:val>
                                        </p:tav>
                                      </p:tavLst>
                                    </p:anim>
                                    <p:anim calcmode="lin" valueType="num">
                                      <p:cBhvr>
                                        <p:cTn id="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arn(inVertical)">
                                      <p:cBhvr>
                                        <p:cTn id="29" dur="500"/>
                                        <p:tgtEl>
                                          <p:spTgt spid="18"/>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3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297693" y="4128719"/>
            <a:ext cx="2288055" cy="2288055"/>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66716" y="4312165"/>
            <a:ext cx="2104609" cy="2104609"/>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10441480" y="2696691"/>
            <a:ext cx="1615474" cy="1615474"/>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3297693" y="-487254"/>
            <a:ext cx="5809496" cy="5760000"/>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1"/>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2" cstate="print">
              <a:extLst>
                <a:ext uri="{BEBA8EAE-BF5A-486C-A8C5-ECC9F3942E4B}">
                  <a14:imgProps xmlns:a14="http://schemas.microsoft.com/office/drawing/2010/main">
                    <a14:imgLayer r:embed="rId3">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10020674" y="3202741"/>
            <a:ext cx="1652476" cy="1652476"/>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p:cNvPicPr>
            <a:picLocks noChangeAspect="1"/>
          </p:cNvPicPr>
          <p:nvPr/>
        </p:nvPicPr>
        <p:blipFill rotWithShape="1">
          <a:blip r:embed="rId4" cstate="print">
            <a:extLst>
              <a:ext uri="{28A0092B-C50C-407E-A947-70E740481C1C}">
                <a14:useLocalDpi xmlns:a14="http://schemas.microsoft.com/office/drawing/2010/main" val="0"/>
              </a:ext>
            </a:extLst>
          </a:blip>
          <a:srcRect l="53606" t="-1143" r="26891" b="81649"/>
          <a:stretch>
            <a:fillRect/>
          </a:stretch>
        </p:blipFill>
        <p:spPr>
          <a:xfrm>
            <a:off x="9418174" y="-61878"/>
            <a:ext cx="2346661" cy="979237"/>
          </a:xfrm>
          <a:prstGeom prst="rect">
            <a:avLst/>
          </a:prstGeom>
        </p:spPr>
      </p:pic>
      <p:sp>
        <p:nvSpPr>
          <p:cNvPr id="22" name="椭圆 21"/>
          <p:cNvSpPr/>
          <p:nvPr/>
        </p:nvSpPr>
        <p:spPr>
          <a:xfrm>
            <a:off x="-409854" y="-345522"/>
            <a:ext cx="1183530" cy="1183530"/>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181911" y="479246"/>
            <a:ext cx="717524" cy="717524"/>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Rectangle 1"/>
          <p:cNvSpPr/>
          <p:nvPr/>
        </p:nvSpPr>
        <p:spPr>
          <a:xfrm>
            <a:off x="4204408" y="2778748"/>
            <a:ext cx="3737242" cy="1451359"/>
          </a:xfrm>
          <a:prstGeom prst="rect">
            <a:avLst/>
          </a:prstGeom>
        </p:spPr>
        <p:txBody>
          <a:bodyPr wrap="none">
            <a:spAutoFit/>
          </a:bodyPr>
          <a:lstStyle/>
          <a:p>
            <a:pPr algn="ctr">
              <a:lnSpc>
                <a:spcPct val="115000"/>
              </a:lnSpc>
              <a:spcAft>
                <a:spcPts val="0"/>
              </a:spcAft>
            </a:pPr>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HOẠT ĐỘNG </a:t>
            </a:r>
            <a:r>
              <a:rPr lang="vi-VN" sz="4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a:t>
            </a:r>
            <a:endParaRPr lang="vi-VN" sz="4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vi-VN" sz="4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VẬN </a:t>
            </a:r>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DỤNG</a:t>
            </a:r>
            <a:endParaRPr lang="en-GB" sz="400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fade">
                                      <p:cBhvr>
                                        <p:cTn id="66" dur="1000"/>
                                        <p:tgtEl>
                                          <p:spTgt spid="2"/>
                                        </p:tgtEl>
                                      </p:cBhvr>
                                    </p:animEffect>
                                    <p:anim calcmode="lin" valueType="num">
                                      <p:cBhvr>
                                        <p:cTn id="67" dur="1000" fill="hold"/>
                                        <p:tgtEl>
                                          <p:spTgt spid="2"/>
                                        </p:tgtEl>
                                        <p:attrNameLst>
                                          <p:attrName>ppt_x</p:attrName>
                                        </p:attrNameLst>
                                      </p:cBhvr>
                                      <p:tavLst>
                                        <p:tav tm="0">
                                          <p:val>
                                            <p:strVal val="#ppt_x"/>
                                          </p:val>
                                        </p:tav>
                                        <p:tav tm="100000">
                                          <p:val>
                                            <p:strVal val="#ppt_x"/>
                                          </p:val>
                                        </p:tav>
                                      </p:tavLst>
                                    </p:anim>
                                    <p:anim calcmode="lin" valueType="num">
                                      <p:cBhvr>
                                        <p:cTn id="6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10" grpId="0" animBg="1"/>
      <p:bldP spid="10" grpId="1" animBg="1"/>
      <p:bldP spid="22" grpId="0" animBg="1"/>
      <p:bldP spid="22" grpId="1" animBg="1"/>
      <p:bldP spid="23" grpId="0" animBg="1"/>
      <p:bldP spid="23" grpId="1"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297693" y="4128719"/>
            <a:ext cx="2288055" cy="2288055"/>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66716" y="4312165"/>
            <a:ext cx="2104609" cy="2104609"/>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10441480" y="2696691"/>
            <a:ext cx="1615474" cy="1615474"/>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3297693" y="-487254"/>
            <a:ext cx="5809496" cy="5760000"/>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1"/>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2" cstate="print">
              <a:extLst>
                <a:ext uri="{BEBA8EAE-BF5A-486C-A8C5-ECC9F3942E4B}">
                  <a14:imgProps xmlns:a14="http://schemas.microsoft.com/office/drawing/2010/main">
                    <a14:imgLayer r:embed="rId3">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10020674" y="3202741"/>
            <a:ext cx="1652476" cy="1652476"/>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p:cNvPicPr>
            <a:picLocks noChangeAspect="1"/>
          </p:cNvPicPr>
          <p:nvPr/>
        </p:nvPicPr>
        <p:blipFill rotWithShape="1">
          <a:blip r:embed="rId4" cstate="print">
            <a:extLst>
              <a:ext uri="{28A0092B-C50C-407E-A947-70E740481C1C}">
                <a14:useLocalDpi xmlns:a14="http://schemas.microsoft.com/office/drawing/2010/main" val="0"/>
              </a:ext>
            </a:extLst>
          </a:blip>
          <a:srcRect l="53606" t="-1143" r="26891" b="81649"/>
          <a:stretch>
            <a:fillRect/>
          </a:stretch>
        </p:blipFill>
        <p:spPr>
          <a:xfrm>
            <a:off x="9418174" y="-61878"/>
            <a:ext cx="2346661" cy="979237"/>
          </a:xfrm>
          <a:prstGeom prst="rect">
            <a:avLst/>
          </a:prstGeom>
        </p:spPr>
      </p:pic>
      <p:sp>
        <p:nvSpPr>
          <p:cNvPr id="22" name="椭圆 21"/>
          <p:cNvSpPr/>
          <p:nvPr/>
        </p:nvSpPr>
        <p:spPr>
          <a:xfrm>
            <a:off x="-409854" y="-345522"/>
            <a:ext cx="1183530" cy="1183530"/>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181911" y="479246"/>
            <a:ext cx="717524" cy="717524"/>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Rectangle 1"/>
          <p:cNvSpPr/>
          <p:nvPr/>
        </p:nvSpPr>
        <p:spPr>
          <a:xfrm>
            <a:off x="4333820" y="2627912"/>
            <a:ext cx="3737242" cy="1605248"/>
          </a:xfrm>
          <a:prstGeom prst="rect">
            <a:avLst/>
          </a:prstGeom>
        </p:spPr>
        <p:txBody>
          <a:bodyPr wrap="none">
            <a:spAutoFit/>
          </a:bodyPr>
          <a:lstStyle/>
          <a:p>
            <a:pPr algn="ctr">
              <a:lnSpc>
                <a:spcPct val="115000"/>
              </a:lnSpc>
              <a:spcBef>
                <a:spcPts val="600"/>
              </a:spcBef>
              <a:spcAft>
                <a:spcPts val="600"/>
              </a:spcAft>
            </a:pPr>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HOẠT ĐỘNG </a:t>
            </a:r>
            <a:r>
              <a:rPr lang="vi-VN" sz="4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a:t>
            </a:r>
            <a:endParaRPr lang="vi-VN" sz="4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Bef>
                <a:spcPts val="600"/>
              </a:spcBef>
              <a:spcAft>
                <a:spcPts val="600"/>
              </a:spcAft>
            </a:pPr>
            <a:r>
              <a:rPr lang="vi-VN" sz="4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KHỞI ĐỘNG</a:t>
            </a:r>
            <a:endParaRPr lang="en-GB" sz="400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par>
                    <p:cTn id="62" fill="hold">
                      <p:stCondLst>
                        <p:cond delay="indefinite"/>
                      </p:stCondLst>
                      <p:childTnLst>
                        <p:par>
                          <p:cTn id="63" fill="hold">
                            <p:stCondLst>
                              <p:cond delay="0"/>
                            </p:stCondLst>
                            <p:childTnLst>
                              <p:par>
                                <p:cTn id="64" presetID="45" presetClass="entr" presetSubtype="0" fill="hold" nodeType="clickEffect">
                                  <p:stCondLst>
                                    <p:cond delay="0"/>
                                  </p:stCondLst>
                                  <p:childTnLst>
                                    <p:set>
                                      <p:cBhvr>
                                        <p:cTn id="65" dur="1" fill="hold">
                                          <p:stCondLst>
                                            <p:cond delay="0"/>
                                          </p:stCondLst>
                                        </p:cTn>
                                        <p:tgtEl>
                                          <p:spTgt spid="2">
                                            <p:txEl>
                                              <p:pRg st="0" end="0"/>
                                            </p:txEl>
                                          </p:spTgt>
                                        </p:tgtEl>
                                        <p:attrNameLst>
                                          <p:attrName>style.visibility</p:attrName>
                                        </p:attrNameLst>
                                      </p:cBhvr>
                                      <p:to>
                                        <p:strVal val="visible"/>
                                      </p:to>
                                    </p:set>
                                    <p:animEffect transition="in" filter="fade">
                                      <p:cBhvr>
                                        <p:cTn id="66" dur="2000"/>
                                        <p:tgtEl>
                                          <p:spTgt spid="2">
                                            <p:txEl>
                                              <p:pRg st="0" end="0"/>
                                            </p:txEl>
                                          </p:spTgt>
                                        </p:tgtEl>
                                      </p:cBhvr>
                                    </p:animEffect>
                                    <p:anim calcmode="lin" valueType="num">
                                      <p:cBhvr>
                                        <p:cTn id="67"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68" dur="2000" fill="hold"/>
                                        <p:tgtEl>
                                          <p:spTgt spid="2">
                                            <p:txEl>
                                              <p:pRg st="0" end="0"/>
                                            </p:txEl>
                                          </p:spTgt>
                                        </p:tgtEl>
                                        <p:attrNameLst>
                                          <p:attrName>ppt_h</p:attrName>
                                        </p:attrNameLst>
                                      </p:cBhvr>
                                      <p:tavLst>
                                        <p:tav tm="0">
                                          <p:val>
                                            <p:strVal val="#ppt_h"/>
                                          </p:val>
                                        </p:tav>
                                        <p:tav tm="100000">
                                          <p:val>
                                            <p:strVal val="#ppt_h"/>
                                          </p:val>
                                        </p:tav>
                                      </p:tavLst>
                                    </p:anim>
                                  </p:childTnLst>
                                </p:cTn>
                              </p:par>
                              <p:par>
                                <p:cTn id="69" presetID="45" presetClass="entr" presetSubtype="0" fill="hold" nodeType="withEffect">
                                  <p:stCondLst>
                                    <p:cond delay="0"/>
                                  </p:stCondLst>
                                  <p:childTnLst>
                                    <p:set>
                                      <p:cBhvr>
                                        <p:cTn id="70" dur="1" fill="hold">
                                          <p:stCondLst>
                                            <p:cond delay="0"/>
                                          </p:stCondLst>
                                        </p:cTn>
                                        <p:tgtEl>
                                          <p:spTgt spid="2">
                                            <p:txEl>
                                              <p:pRg st="1" end="1"/>
                                            </p:txEl>
                                          </p:spTgt>
                                        </p:tgtEl>
                                        <p:attrNameLst>
                                          <p:attrName>style.visibility</p:attrName>
                                        </p:attrNameLst>
                                      </p:cBhvr>
                                      <p:to>
                                        <p:strVal val="visible"/>
                                      </p:to>
                                    </p:set>
                                    <p:animEffect transition="in" filter="fade">
                                      <p:cBhvr>
                                        <p:cTn id="71" dur="2000"/>
                                        <p:tgtEl>
                                          <p:spTgt spid="2">
                                            <p:txEl>
                                              <p:pRg st="1" end="1"/>
                                            </p:txEl>
                                          </p:spTgt>
                                        </p:tgtEl>
                                      </p:cBhvr>
                                    </p:animEffect>
                                    <p:anim calcmode="lin" valueType="num">
                                      <p:cBhvr>
                                        <p:cTn id="72" dur="2000" fill="hold"/>
                                        <p:tgtEl>
                                          <p:spTgt spid="2">
                                            <p:txEl>
                                              <p:pRg st="1" end="1"/>
                                            </p:txEl>
                                          </p:spTgt>
                                        </p:tgtEl>
                                        <p:attrNameLst>
                                          <p:attrName>ppt_w</p:attrName>
                                        </p:attrNameLst>
                                      </p:cBhvr>
                                      <p:tavLst>
                                        <p:tav tm="0" fmla="#ppt_w*sin(2.5*pi*$)">
                                          <p:val>
                                            <p:fltVal val="0"/>
                                          </p:val>
                                        </p:tav>
                                        <p:tav tm="100000">
                                          <p:val>
                                            <p:fltVal val="1"/>
                                          </p:val>
                                        </p:tav>
                                      </p:tavLst>
                                    </p:anim>
                                    <p:anim calcmode="lin" valueType="num">
                                      <p:cBhvr>
                                        <p:cTn id="73" dur="2000" fill="hold"/>
                                        <p:tgtEl>
                                          <p:spTgt spid="2">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10" grpId="0" animBg="1"/>
      <p:bldP spid="10" grpId="1" animBg="1"/>
      <p:bldP spid="22" grpId="0" animBg="1"/>
      <p:bldP spid="22" grpId="1" animBg="1"/>
      <p:bldP spid="23" grpId="0" animBg="1"/>
      <p:bldP spid="23"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Freeform: Shape 8"/>
          <p:cNvSpPr/>
          <p:nvPr/>
        </p:nvSpPr>
        <p:spPr bwMode="auto">
          <a:xfrm>
            <a:off x="6419849" y="4288948"/>
            <a:ext cx="1590675" cy="2179638"/>
          </a:xfrm>
          <a:custGeom>
            <a:avLst/>
            <a:gdLst>
              <a:gd name="T0" fmla="*/ 0 w 21600"/>
              <a:gd name="T1" fmla="*/ 1 h 21600"/>
              <a:gd name="T2" fmla="*/ 0 w 21600"/>
              <a:gd name="T3" fmla="*/ 1 h 21600"/>
              <a:gd name="T4" fmla="*/ 0 w 21600"/>
              <a:gd name="T5" fmla="*/ 6 h 21600"/>
              <a:gd name="T6" fmla="*/ 2 w 21600"/>
              <a:gd name="T7" fmla="*/ 1 h 21600"/>
              <a:gd name="T8" fmla="*/ 2 w 21600"/>
              <a:gd name="T9" fmla="*/ 0 h 21600"/>
              <a:gd name="T10" fmla="*/ 0 w 21600"/>
              <a:gd name="T11" fmla="*/ 0 h 21600"/>
              <a:gd name="T12" fmla="*/ 0 w 21600"/>
              <a:gd name="T13" fmla="*/ 1 h 21600"/>
              <a:gd name="T14" fmla="*/ 0 w 21600"/>
              <a:gd name="T15" fmla="*/ 1 h 216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600" h="21600">
                <a:moveTo>
                  <a:pt x="1818" y="3178"/>
                </a:moveTo>
                <a:cubicBezTo>
                  <a:pt x="1818" y="3425"/>
                  <a:pt x="1775" y="3703"/>
                  <a:pt x="1733" y="3919"/>
                </a:cubicBezTo>
                <a:cubicBezTo>
                  <a:pt x="1733" y="21600"/>
                  <a:pt x="1733" y="21600"/>
                  <a:pt x="1733" y="21600"/>
                </a:cubicBezTo>
                <a:cubicBezTo>
                  <a:pt x="13146" y="19594"/>
                  <a:pt x="21600" y="12096"/>
                  <a:pt x="21600" y="3178"/>
                </a:cubicBezTo>
                <a:cubicBezTo>
                  <a:pt x="21600" y="2098"/>
                  <a:pt x="21473" y="1018"/>
                  <a:pt x="21262" y="0"/>
                </a:cubicBezTo>
                <a:cubicBezTo>
                  <a:pt x="0" y="0"/>
                  <a:pt x="0" y="0"/>
                  <a:pt x="0" y="0"/>
                </a:cubicBezTo>
                <a:cubicBezTo>
                  <a:pt x="1099" y="802"/>
                  <a:pt x="1818" y="1944"/>
                  <a:pt x="1818" y="3178"/>
                </a:cubicBezTo>
                <a:close/>
                <a:moveTo>
                  <a:pt x="1818" y="3178"/>
                </a:moveTo>
              </a:path>
            </a:pathLst>
          </a:custGeom>
          <a:solidFill>
            <a:srgbClr val="B09277"/>
          </a:solidFill>
          <a:ln w="9525" cap="flat">
            <a:solidFill>
              <a:schemeClr val="tx1">
                <a:alpha val="0"/>
              </a:schemeClr>
            </a:solidFill>
            <a:prstDash val="solid"/>
            <a:round/>
            <a:headEnd type="none" w="med" len="med"/>
            <a:tailEnd type="none" w="med" len="med"/>
          </a:ln>
        </p:spPr>
        <p:txBody>
          <a:bodyPr anchor="ctr"/>
          <a:lstStyle/>
          <a:p>
            <a:pPr algn="ctr"/>
          </a:p>
        </p:txBody>
      </p:sp>
      <p:sp>
        <p:nvSpPr>
          <p:cNvPr id="61" name="Freeform: Shape 10"/>
          <p:cNvSpPr/>
          <p:nvPr/>
        </p:nvSpPr>
        <p:spPr bwMode="auto">
          <a:xfrm>
            <a:off x="5773737" y="2698273"/>
            <a:ext cx="2178844" cy="1593850"/>
          </a:xfrm>
          <a:custGeom>
            <a:avLst/>
            <a:gdLst>
              <a:gd name="T0" fmla="*/ 1 w 21600"/>
              <a:gd name="T1" fmla="*/ 1 h 21600"/>
              <a:gd name="T2" fmla="*/ 1 w 21600"/>
              <a:gd name="T3" fmla="*/ 1 h 21600"/>
              <a:gd name="T4" fmla="*/ 6 w 21600"/>
              <a:gd name="T5" fmla="*/ 1 h 21600"/>
              <a:gd name="T6" fmla="*/ 1 w 21600"/>
              <a:gd name="T7" fmla="*/ 0 h 21600"/>
              <a:gd name="T8" fmla="*/ 0 w 21600"/>
              <a:gd name="T9" fmla="*/ 0 h 21600"/>
              <a:gd name="T10" fmla="*/ 0 w 21600"/>
              <a:gd name="T11" fmla="*/ 2 h 21600"/>
              <a:gd name="T12" fmla="*/ 1 w 21600"/>
              <a:gd name="T13" fmla="*/ 1 h 21600"/>
              <a:gd name="T14" fmla="*/ 1 w 21600"/>
              <a:gd name="T15" fmla="*/ 1 h 216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600" h="21600">
                <a:moveTo>
                  <a:pt x="3178" y="19786"/>
                </a:moveTo>
                <a:cubicBezTo>
                  <a:pt x="3456" y="19786"/>
                  <a:pt x="3703" y="19786"/>
                  <a:pt x="3919" y="19870"/>
                </a:cubicBezTo>
                <a:cubicBezTo>
                  <a:pt x="21600" y="19870"/>
                  <a:pt x="21600" y="19870"/>
                  <a:pt x="21600" y="19870"/>
                </a:cubicBezTo>
                <a:cubicBezTo>
                  <a:pt x="19625" y="8480"/>
                  <a:pt x="12127" y="0"/>
                  <a:pt x="3178" y="0"/>
                </a:cubicBezTo>
                <a:cubicBezTo>
                  <a:pt x="2098" y="0"/>
                  <a:pt x="1018" y="127"/>
                  <a:pt x="0" y="380"/>
                </a:cubicBezTo>
                <a:cubicBezTo>
                  <a:pt x="0" y="21600"/>
                  <a:pt x="0" y="21600"/>
                  <a:pt x="0" y="21600"/>
                </a:cubicBezTo>
                <a:cubicBezTo>
                  <a:pt x="802" y="20461"/>
                  <a:pt x="1944" y="19786"/>
                  <a:pt x="3178" y="19786"/>
                </a:cubicBezTo>
                <a:close/>
                <a:moveTo>
                  <a:pt x="3178" y="19786"/>
                </a:moveTo>
              </a:path>
            </a:pathLst>
          </a:custGeom>
          <a:solidFill>
            <a:srgbClr val="F29A5B"/>
          </a:solidFill>
          <a:ln w="9525" cap="flat">
            <a:solidFill>
              <a:schemeClr val="tx1">
                <a:alpha val="0"/>
              </a:schemeClr>
            </a:solidFill>
            <a:prstDash val="solid"/>
            <a:round/>
            <a:headEnd type="none" w="med" len="med"/>
            <a:tailEnd type="none" w="med" len="med"/>
          </a:ln>
        </p:spPr>
        <p:txBody>
          <a:bodyPr anchor="ctr"/>
          <a:lstStyle/>
          <a:p>
            <a:pPr algn="ctr"/>
          </a:p>
        </p:txBody>
      </p:sp>
      <p:sp>
        <p:nvSpPr>
          <p:cNvPr id="63" name="Oval 12"/>
          <p:cNvSpPr/>
          <p:nvPr/>
        </p:nvSpPr>
        <p:spPr bwMode="auto">
          <a:xfrm>
            <a:off x="5768180" y="4279423"/>
            <a:ext cx="661988" cy="662781"/>
          </a:xfrm>
          <a:prstGeom prst="ellipse">
            <a:avLst/>
          </a:prstGeom>
          <a:solidFill>
            <a:srgbClr val="85AA84"/>
          </a:solidFill>
          <a:ln w="9525">
            <a:solidFill>
              <a:schemeClr val="tx1">
                <a:alpha val="0"/>
              </a:schemeClr>
            </a:solidFill>
            <a:round/>
          </a:ln>
        </p:spPr>
        <p:txBody>
          <a:bodyPr anchor="ctr"/>
          <a:lstStyle/>
          <a:p>
            <a:pPr algn="ctr"/>
            <a:endParaRPr dirty="0"/>
          </a:p>
        </p:txBody>
      </p:sp>
      <p:sp>
        <p:nvSpPr>
          <p:cNvPr id="57" name="Freeform: Shape 6"/>
          <p:cNvSpPr/>
          <p:nvPr/>
        </p:nvSpPr>
        <p:spPr bwMode="auto">
          <a:xfrm>
            <a:off x="4238624" y="4926329"/>
            <a:ext cx="2182019" cy="1595438"/>
          </a:xfrm>
          <a:custGeom>
            <a:avLst/>
            <a:gdLst>
              <a:gd name="T0" fmla="*/ 18395 w 21600"/>
              <a:gd name="T1" fmla="*/ 1856 h 21600"/>
              <a:gd name="T2" fmla="*/ 17656 w 21600"/>
              <a:gd name="T3" fmla="*/ 1772 h 21600"/>
              <a:gd name="T4" fmla="*/ 0 w 21600"/>
              <a:gd name="T5" fmla="*/ 1772 h 21600"/>
              <a:gd name="T6" fmla="*/ 18395 w 21600"/>
              <a:gd name="T7" fmla="*/ 21600 h 21600"/>
              <a:gd name="T8" fmla="*/ 21600 w 21600"/>
              <a:gd name="T9" fmla="*/ 21220 h 21600"/>
              <a:gd name="T10" fmla="*/ 21600 w 21600"/>
              <a:gd name="T11" fmla="*/ 0 h 21600"/>
              <a:gd name="T12" fmla="*/ 18395 w 21600"/>
              <a:gd name="T13" fmla="*/ 1856 h 21600"/>
              <a:gd name="T14" fmla="*/ 18395 w 21600"/>
              <a:gd name="T15" fmla="*/ 1856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8395" y="1856"/>
                </a:moveTo>
                <a:cubicBezTo>
                  <a:pt x="18149" y="1856"/>
                  <a:pt x="17902" y="1814"/>
                  <a:pt x="17656" y="1772"/>
                </a:cubicBezTo>
                <a:cubicBezTo>
                  <a:pt x="0" y="1772"/>
                  <a:pt x="0" y="1772"/>
                  <a:pt x="0" y="1772"/>
                </a:cubicBezTo>
                <a:cubicBezTo>
                  <a:pt x="2003" y="13120"/>
                  <a:pt x="9490" y="21600"/>
                  <a:pt x="18395" y="21600"/>
                </a:cubicBezTo>
                <a:cubicBezTo>
                  <a:pt x="19505" y="21600"/>
                  <a:pt x="20552" y="21473"/>
                  <a:pt x="21600" y="21220"/>
                </a:cubicBezTo>
                <a:cubicBezTo>
                  <a:pt x="21600" y="0"/>
                  <a:pt x="21600" y="0"/>
                  <a:pt x="21600" y="0"/>
                </a:cubicBezTo>
                <a:cubicBezTo>
                  <a:pt x="20799" y="1139"/>
                  <a:pt x="19659" y="1856"/>
                  <a:pt x="18395" y="1856"/>
                </a:cubicBezTo>
                <a:close/>
                <a:moveTo>
                  <a:pt x="18395" y="1856"/>
                </a:moveTo>
              </a:path>
            </a:pathLst>
          </a:custGeom>
          <a:solidFill>
            <a:srgbClr val="A6C0A4"/>
          </a:solidFill>
          <a:ln w="9525" cap="flat">
            <a:solidFill>
              <a:schemeClr val="tx1">
                <a:alpha val="0"/>
              </a:schemeClr>
            </a:solidFill>
            <a:prstDash val="solid"/>
            <a:round/>
            <a:headEnd type="none" w="med" len="med"/>
            <a:tailEnd type="none" w="med" len="med"/>
          </a:ln>
        </p:spPr>
        <p:txBody>
          <a:bodyPr anchor="ctr"/>
          <a:lstStyle/>
          <a:p>
            <a:pPr algn="ctr"/>
          </a:p>
        </p:txBody>
      </p:sp>
      <p:sp>
        <p:nvSpPr>
          <p:cNvPr id="55" name="Freeform: Shape 4"/>
          <p:cNvSpPr/>
          <p:nvPr/>
        </p:nvSpPr>
        <p:spPr bwMode="auto">
          <a:xfrm>
            <a:off x="4184649" y="2748279"/>
            <a:ext cx="1593850" cy="2183606"/>
          </a:xfrm>
          <a:custGeom>
            <a:avLst/>
            <a:gdLst>
              <a:gd name="T0" fmla="*/ 19786 w 21600"/>
              <a:gd name="T1" fmla="*/ 18395 h 21600"/>
              <a:gd name="T2" fmla="*/ 19870 w 21600"/>
              <a:gd name="T3" fmla="*/ 17656 h 21600"/>
              <a:gd name="T4" fmla="*/ 19870 w 21600"/>
              <a:gd name="T5" fmla="*/ 0 h 21600"/>
              <a:gd name="T6" fmla="*/ 0 w 21600"/>
              <a:gd name="T7" fmla="*/ 18395 h 21600"/>
              <a:gd name="T8" fmla="*/ 380 w 21600"/>
              <a:gd name="T9" fmla="*/ 21600 h 21600"/>
              <a:gd name="T10" fmla="*/ 21600 w 21600"/>
              <a:gd name="T11" fmla="*/ 21600 h 21600"/>
              <a:gd name="T12" fmla="*/ 19786 w 21600"/>
              <a:gd name="T13" fmla="*/ 18395 h 21600"/>
              <a:gd name="T14" fmla="*/ 19786 w 21600"/>
              <a:gd name="T15" fmla="*/ 18395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9786" y="18395"/>
                </a:moveTo>
                <a:cubicBezTo>
                  <a:pt x="19786" y="18149"/>
                  <a:pt x="19786" y="17902"/>
                  <a:pt x="19870" y="17656"/>
                </a:cubicBezTo>
                <a:cubicBezTo>
                  <a:pt x="19870" y="0"/>
                  <a:pt x="19870" y="0"/>
                  <a:pt x="19870" y="0"/>
                </a:cubicBezTo>
                <a:cubicBezTo>
                  <a:pt x="8480" y="2003"/>
                  <a:pt x="0" y="9490"/>
                  <a:pt x="0" y="18395"/>
                </a:cubicBezTo>
                <a:cubicBezTo>
                  <a:pt x="0" y="19505"/>
                  <a:pt x="127" y="20552"/>
                  <a:pt x="380" y="21600"/>
                </a:cubicBezTo>
                <a:cubicBezTo>
                  <a:pt x="21600" y="21600"/>
                  <a:pt x="21600" y="21600"/>
                  <a:pt x="21600" y="21600"/>
                </a:cubicBezTo>
                <a:cubicBezTo>
                  <a:pt x="20461" y="20768"/>
                  <a:pt x="19786" y="19659"/>
                  <a:pt x="19786" y="18395"/>
                </a:cubicBezTo>
                <a:close/>
                <a:moveTo>
                  <a:pt x="19786" y="18395"/>
                </a:moveTo>
              </a:path>
            </a:pathLst>
          </a:custGeom>
          <a:solidFill>
            <a:srgbClr val="C8D85B"/>
          </a:solidFill>
          <a:ln w="9525" cap="flat">
            <a:solidFill>
              <a:schemeClr val="tx1">
                <a:alpha val="0"/>
              </a:schemeClr>
            </a:solidFill>
            <a:prstDash val="solid"/>
            <a:round/>
            <a:headEnd type="none" w="med" len="med"/>
            <a:tailEnd type="none" w="med" len="med"/>
          </a:ln>
        </p:spPr>
        <p:txBody>
          <a:bodyPr anchor="ctr"/>
          <a:lstStyle/>
          <a:p>
            <a:pPr algn="ctr"/>
          </a:p>
        </p:txBody>
      </p:sp>
      <p:pic>
        <p:nvPicPr>
          <p:cNvPr id="69" name="图片 68"/>
          <p:cNvPicPr>
            <a:picLocks noChangeAspect="1"/>
          </p:cNvPicPr>
          <p:nvPr/>
        </p:nvPicPr>
        <p:blipFill rotWithShape="1">
          <a:blip r:embed="rId1" cstate="print">
            <a:extLst>
              <a:ext uri="{BEBA8EAE-BF5A-486C-A8C5-ECC9F3942E4B}">
                <a14:imgProps xmlns:a14="http://schemas.microsoft.com/office/drawing/2010/main">
                  <a14:imgLayer r:embed="rId2">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343" y="3139353"/>
            <a:ext cx="3251200" cy="3382414"/>
          </a:xfrm>
          <a:prstGeom prst="rect">
            <a:avLst/>
          </a:prstGeom>
          <a:noFill/>
          <a:ln>
            <a:noFill/>
          </a:ln>
        </p:spPr>
      </p:pic>
      <p:sp>
        <p:nvSpPr>
          <p:cNvPr id="2" name="Rectangle 1"/>
          <p:cNvSpPr/>
          <p:nvPr/>
        </p:nvSpPr>
        <p:spPr>
          <a:xfrm>
            <a:off x="2977091" y="1013211"/>
            <a:ext cx="5602816" cy="646331"/>
          </a:xfrm>
          <a:prstGeom prst="rect">
            <a:avLst/>
          </a:prstGeom>
        </p:spPr>
        <p:txBody>
          <a:bodyPr wrap="none">
            <a:spAutoFit/>
          </a:bodyPr>
          <a:lstStyle/>
          <a:p>
            <a:r>
              <a:rPr lang="vi-VN" sz="3600">
                <a:latin typeface="Times New Roman" panose="02020603050405020304" pitchFamily="18" charset="0"/>
                <a:ea typeface="Times New Roman" panose="02020603050405020304" pitchFamily="18" charset="0"/>
              </a:rPr>
              <a:t>HS thực hiện nhiệm vụ ở nhà</a:t>
            </a:r>
            <a:endParaRPr lang="en-GB" sz="4800"/>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1000"/>
                                        <p:tgtEl>
                                          <p:spTgt spid="63"/>
                                        </p:tgtEl>
                                      </p:cBhvr>
                                    </p:animEffect>
                                  </p:childTnLst>
                                </p:cTn>
                              </p:par>
                              <p:par>
                                <p:cTn id="8" presetID="53" presetClass="entr" presetSubtype="16" fill="hold" grpId="2" nodeType="withEffect">
                                  <p:stCondLst>
                                    <p:cond delay="0"/>
                                  </p:stCondLst>
                                  <p:childTnLst>
                                    <p:set>
                                      <p:cBhvr>
                                        <p:cTn id="9" dur="1" fill="hold">
                                          <p:stCondLst>
                                            <p:cond delay="0"/>
                                          </p:stCondLst>
                                        </p:cTn>
                                        <p:tgtEl>
                                          <p:spTgt spid="63"/>
                                        </p:tgtEl>
                                        <p:attrNameLst>
                                          <p:attrName>style.visibility</p:attrName>
                                        </p:attrNameLst>
                                      </p:cBhvr>
                                      <p:to>
                                        <p:strVal val="visible"/>
                                      </p:to>
                                    </p:set>
                                    <p:anim calcmode="lin" valueType="num">
                                      <p:cBhvr>
                                        <p:cTn id="10" dur="1000" fill="hold"/>
                                        <p:tgtEl>
                                          <p:spTgt spid="63"/>
                                        </p:tgtEl>
                                        <p:attrNameLst>
                                          <p:attrName>ppt_w</p:attrName>
                                        </p:attrNameLst>
                                      </p:cBhvr>
                                      <p:tavLst>
                                        <p:tav tm="0">
                                          <p:val>
                                            <p:fltVal val="0"/>
                                          </p:val>
                                        </p:tav>
                                        <p:tav tm="100000">
                                          <p:val>
                                            <p:strVal val="#ppt_w"/>
                                          </p:val>
                                        </p:tav>
                                      </p:tavLst>
                                    </p:anim>
                                    <p:anim calcmode="lin" valueType="num">
                                      <p:cBhvr>
                                        <p:cTn id="11" dur="1000" fill="hold"/>
                                        <p:tgtEl>
                                          <p:spTgt spid="63"/>
                                        </p:tgtEl>
                                        <p:attrNameLst>
                                          <p:attrName>ppt_h</p:attrName>
                                        </p:attrNameLst>
                                      </p:cBhvr>
                                      <p:tavLst>
                                        <p:tav tm="0">
                                          <p:val>
                                            <p:fltVal val="0"/>
                                          </p:val>
                                        </p:tav>
                                        <p:tav tm="100000">
                                          <p:val>
                                            <p:strVal val="#ppt_h"/>
                                          </p:val>
                                        </p:tav>
                                      </p:tavLst>
                                    </p:anim>
                                    <p:animEffect transition="in" filter="fade">
                                      <p:cBhvr>
                                        <p:cTn id="12" dur="1000"/>
                                        <p:tgtEl>
                                          <p:spTgt spid="63"/>
                                        </p:tgtEl>
                                      </p:cBhvr>
                                    </p:animEffect>
                                  </p:childTnLst>
                                </p:cTn>
                              </p:par>
                              <p:par>
                                <p:cTn id="13" presetID="56" presetClass="path" presetSubtype="0" accel="50000" decel="50000" fill="hold" grpId="0" nodeType="withEffect">
                                  <p:stCondLst>
                                    <p:cond delay="0"/>
                                  </p:stCondLst>
                                  <p:childTnLst>
                                    <p:animMotion origin="layout" path="M -0.30651 0.20902 L 1.66667E-6 3.7037E-6 " pathEditMode="relative" rAng="0" ptsTypes="AA">
                                      <p:cBhvr>
                                        <p:cTn id="14" dur="1000" fill="hold"/>
                                        <p:tgtEl>
                                          <p:spTgt spid="63"/>
                                        </p:tgtEl>
                                        <p:attrNameLst>
                                          <p:attrName>ppt_x</p:attrName>
                                          <p:attrName>ppt_y</p:attrName>
                                        </p:attrNameLst>
                                      </p:cBhvr>
                                      <p:rCtr x="15260" y="-10625"/>
                                    </p:animMotion>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3" grpId="1" animBg="1"/>
      <p:bldP spid="63" grpId="2" animBg="1"/>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297693" y="4128719"/>
            <a:ext cx="2288055" cy="2288055"/>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66716" y="4312165"/>
            <a:ext cx="2104609" cy="2104609"/>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10441480" y="2696691"/>
            <a:ext cx="1615474" cy="1615474"/>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3297693" y="-487254"/>
            <a:ext cx="5809496" cy="5760000"/>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1"/>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2" cstate="print">
              <a:extLst>
                <a:ext uri="{BEBA8EAE-BF5A-486C-A8C5-ECC9F3942E4B}">
                  <a14:imgProps xmlns:a14="http://schemas.microsoft.com/office/drawing/2010/main">
                    <a14:imgLayer r:embed="rId3">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10020674" y="3202741"/>
            <a:ext cx="1652476" cy="1652476"/>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p:cNvPicPr>
            <a:picLocks noChangeAspect="1"/>
          </p:cNvPicPr>
          <p:nvPr/>
        </p:nvPicPr>
        <p:blipFill rotWithShape="1">
          <a:blip r:embed="rId4" cstate="print">
            <a:extLst>
              <a:ext uri="{28A0092B-C50C-407E-A947-70E740481C1C}">
                <a14:useLocalDpi xmlns:a14="http://schemas.microsoft.com/office/drawing/2010/main" val="0"/>
              </a:ext>
            </a:extLst>
          </a:blip>
          <a:srcRect l="53606" t="-1143" r="26891" b="81649"/>
          <a:stretch>
            <a:fillRect/>
          </a:stretch>
        </p:blipFill>
        <p:spPr>
          <a:xfrm>
            <a:off x="9418174" y="-61878"/>
            <a:ext cx="2346661" cy="979237"/>
          </a:xfrm>
          <a:prstGeom prst="rect">
            <a:avLst/>
          </a:prstGeom>
        </p:spPr>
      </p:pic>
      <p:sp>
        <p:nvSpPr>
          <p:cNvPr id="22" name="椭圆 21"/>
          <p:cNvSpPr/>
          <p:nvPr/>
        </p:nvSpPr>
        <p:spPr>
          <a:xfrm>
            <a:off x="-409854" y="-345522"/>
            <a:ext cx="1183530" cy="1183530"/>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181911" y="479246"/>
            <a:ext cx="717524" cy="717524"/>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4203569" y="2916400"/>
            <a:ext cx="3826230" cy="923330"/>
          </a:xfrm>
          <a:prstGeom prst="rect">
            <a:avLst/>
          </a:prstGeom>
          <a:noFill/>
        </p:spPr>
        <p:txBody>
          <a:bodyPr wrap="square" rtlCol="0">
            <a:spAutoFit/>
          </a:bodyPr>
          <a:lstStyle/>
          <a:p>
            <a:pPr lvl="0" algn="dist" defTabSz="457200"/>
            <a:r>
              <a:rPr lang="en-US" altLang="zh-CN" sz="5400" b="1" i="1">
                <a:effectLst>
                  <a:outerShdw blurRad="38100" dist="38100" dir="2700000" algn="tl">
                    <a:srgbClr val="000000">
                      <a:alpha val="43137"/>
                    </a:srgbClr>
                  </a:outerShdw>
                </a:effectLst>
                <a:latin typeface="Times New Roman" panose="02020603050405020304" pitchFamily="18" charset="0"/>
                <a:ea typeface="Arial Unicode MS" panose="020B0604020202020204" pitchFamily="34" charset="-122"/>
                <a:cs typeface="Times New Roman" panose="02020603050405020304" pitchFamily="18" charset="0"/>
              </a:rPr>
              <a:t>Thank </a:t>
            </a:r>
            <a:r>
              <a:rPr lang="vi-VN" altLang="zh-CN" sz="5400" b="1" i="1" smtClean="0">
                <a:effectLst>
                  <a:outerShdw blurRad="38100" dist="38100" dir="2700000" algn="tl">
                    <a:srgbClr val="000000">
                      <a:alpha val="43137"/>
                    </a:srgbClr>
                  </a:outerShdw>
                </a:effectLst>
                <a:latin typeface="Times New Roman" panose="02020603050405020304" pitchFamily="18" charset="0"/>
                <a:ea typeface="Arial Unicode MS" panose="020B0604020202020204" pitchFamily="34" charset="-122"/>
                <a:cs typeface="Times New Roman" panose="02020603050405020304" pitchFamily="18" charset="0"/>
              </a:rPr>
              <a:t>you</a:t>
            </a:r>
            <a:r>
              <a:rPr lang="vi-VN" altLang="zh-CN" sz="5400" b="1" i="1" smtClean="0">
                <a:effectLst>
                  <a:outerShdw blurRad="38100" dist="38100" dir="2700000" algn="tl">
                    <a:srgbClr val="000000">
                      <a:alpha val="43137"/>
                    </a:srgbClr>
                  </a:outerShdw>
                </a:effectLst>
                <a:latin typeface="Times New Roman" panose="02020603050405020304" pitchFamily="18" charset="0"/>
                <a:ea typeface="Arial Unicode MS" panose="020B0604020202020204" pitchFamily="34" charset="-122"/>
                <a:cs typeface="Times New Roman" panose="02020603050405020304" pitchFamily="18" charset="0"/>
              </a:rPr>
              <a:t>!!!</a:t>
            </a:r>
            <a:endParaRPr lang="vi-VN" altLang="zh-CN" sz="5400" b="1" i="1" smtClean="0">
              <a:effectLst>
                <a:outerShdw blurRad="38100" dist="38100" dir="2700000" algn="tl">
                  <a:srgbClr val="000000">
                    <a:alpha val="43137"/>
                  </a:srgbClr>
                </a:outerShdw>
              </a:effectLst>
              <a:latin typeface="Times New Roman" panose="02020603050405020304" pitchFamily="18" charset="0"/>
              <a:ea typeface="Arial Unicode MS" panose="020B0604020202020204" pitchFamily="3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childTnLst>
                          </p:cTn>
                        </p:par>
                        <p:par>
                          <p:cTn id="59" fill="hold">
                            <p:stCondLst>
                              <p:cond delay="1000"/>
                            </p:stCondLst>
                            <p:childTnLst>
                              <p:par>
                                <p:cTn id="60" presetID="41" presetClass="entr" presetSubtype="0" fill="hold" grpId="0" nodeType="afterEffect">
                                  <p:stCondLst>
                                    <p:cond delay="0"/>
                                  </p:stCondLst>
                                  <p:iterate type="lt">
                                    <p:tmPct val="9000"/>
                                  </p:iterate>
                                  <p:childTnLst>
                                    <p:set>
                                      <p:cBhvr>
                                        <p:cTn id="61" dur="1" fill="hold">
                                          <p:stCondLst>
                                            <p:cond delay="0"/>
                                          </p:stCondLst>
                                        </p:cTn>
                                        <p:tgtEl>
                                          <p:spTgt spid="25"/>
                                        </p:tgtEl>
                                        <p:attrNameLst>
                                          <p:attrName>style.visibility</p:attrName>
                                        </p:attrNameLst>
                                      </p:cBhvr>
                                      <p:to>
                                        <p:strVal val="visible"/>
                                      </p:to>
                                    </p:set>
                                    <p:anim calcmode="lin" valueType="num">
                                      <p:cBhvr>
                                        <p:cTn id="62" dur="10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63" dur="1000" fill="hold"/>
                                        <p:tgtEl>
                                          <p:spTgt spid="25"/>
                                        </p:tgtEl>
                                        <p:attrNameLst>
                                          <p:attrName>ppt_y</p:attrName>
                                        </p:attrNameLst>
                                      </p:cBhvr>
                                      <p:tavLst>
                                        <p:tav tm="0">
                                          <p:val>
                                            <p:strVal val="#ppt_y"/>
                                          </p:val>
                                        </p:tav>
                                        <p:tav tm="100000">
                                          <p:val>
                                            <p:strVal val="#ppt_y"/>
                                          </p:val>
                                        </p:tav>
                                      </p:tavLst>
                                    </p:anim>
                                    <p:anim calcmode="lin" valueType="num">
                                      <p:cBhvr>
                                        <p:cTn id="64" dur="10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65" dur="10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66" dur="1000" tmFilter="0,0; .5, 1; 1, 1"/>
                                        <p:tgtEl>
                                          <p:spTgt spid="25"/>
                                        </p:tgtEl>
                                      </p:cBhvr>
                                    </p:animEffect>
                                  </p:childTnLst>
                                </p:cTn>
                              </p:par>
                              <p:par>
                                <p:cTn id="67" presetID="26" presetClass="emph" presetSubtype="0" repeatCount="indefinite" fill="hold" grpId="1" nodeType="withEffect">
                                  <p:stCondLst>
                                    <p:cond delay="0"/>
                                  </p:stCondLst>
                                  <p:endCondLst>
                                    <p:cond evt="onNext" delay="0">
                                      <p:tgtEl>
                                        <p:sldTgt/>
                                      </p:tgtEl>
                                    </p:cond>
                                  </p:endCondLst>
                                  <p:childTnLst>
                                    <p:animEffect transition="out" filter="fade">
                                      <p:cBhvr>
                                        <p:cTn id="68" dur="1000" tmFilter="0, 0; .2, .5; .8, .5; 1, 0"/>
                                        <p:tgtEl>
                                          <p:spTgt spid="5"/>
                                        </p:tgtEl>
                                      </p:cBhvr>
                                    </p:animEffect>
                                    <p:animScale>
                                      <p:cBhvr>
                                        <p:cTn id="69"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10" grpId="0" animBg="1"/>
      <p:bldP spid="10" grpId="1" animBg="1"/>
      <p:bldP spid="22" grpId="0" animBg="1"/>
      <p:bldP spid="22" grpId="1" animBg="1"/>
      <p:bldP spid="23" grpId="0" animBg="1"/>
      <p:bldP spid="23" grpId="1" animBg="1"/>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PA_组合 7"/>
          <p:cNvGrpSpPr/>
          <p:nvPr>
            <p:custDataLst>
              <p:tags r:id="rId1"/>
            </p:custDataLst>
          </p:nvPr>
        </p:nvGrpSpPr>
        <p:grpSpPr>
          <a:xfrm>
            <a:off x="9057195" y="3156366"/>
            <a:ext cx="2483097" cy="2484351"/>
            <a:chOff x="8040007" y="2798849"/>
            <a:chExt cx="3143250" cy="3144837"/>
          </a:xfrm>
        </p:grpSpPr>
        <p:sp>
          <p:nvSpPr>
            <p:cNvPr id="2050" name="MH_Other_1"/>
            <p:cNvSpPr/>
            <p:nvPr>
              <p:custDataLst>
                <p:tags r:id="rId2"/>
              </p:custDataLst>
            </p:nvPr>
          </p:nvSpPr>
          <p:spPr bwMode="auto">
            <a:xfrm>
              <a:off x="8040007" y="2798849"/>
              <a:ext cx="3143250" cy="3144837"/>
            </a:xfrm>
            <a:custGeom>
              <a:avLst/>
              <a:gdLst>
                <a:gd name="T0" fmla="*/ 2147483646 w 2464"/>
                <a:gd name="T1" fmla="*/ 2147483646 h 2464"/>
                <a:gd name="T2" fmla="*/ 2147483646 w 2464"/>
                <a:gd name="T3" fmla="*/ 2147483646 h 2464"/>
                <a:gd name="T4" fmla="*/ 0 w 2464"/>
                <a:gd name="T5" fmla="*/ 2147483646 h 2464"/>
                <a:gd name="T6" fmla="*/ 2147483646 w 2464"/>
                <a:gd name="T7" fmla="*/ 0 h 2464"/>
                <a:gd name="T8" fmla="*/ 2147483646 w 2464"/>
                <a:gd name="T9" fmla="*/ 2147483646 h 2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64" h="2464">
                  <a:moveTo>
                    <a:pt x="2464" y="2405"/>
                  </a:moveTo>
                  <a:lnTo>
                    <a:pt x="58" y="2464"/>
                  </a:lnTo>
                  <a:lnTo>
                    <a:pt x="0" y="59"/>
                  </a:lnTo>
                  <a:lnTo>
                    <a:pt x="2406" y="0"/>
                  </a:lnTo>
                  <a:lnTo>
                    <a:pt x="2464" y="2405"/>
                  </a:lnTo>
                  <a:close/>
                </a:path>
              </a:pathLst>
            </a:custGeom>
            <a:solidFill>
              <a:srgbClr val="FFFFFF"/>
            </a:solidFill>
            <a:ln w="38100">
              <a:solidFill>
                <a:srgbClr val="B09278"/>
              </a:solidFill>
              <a:round/>
            </a:ln>
          </p:spPr>
          <p:txBody>
            <a:bodyPr/>
            <a:lstStyle/>
            <a:p>
              <a:endParaRPr lang="zh-CN" altLang="en-US">
                <a:solidFill>
                  <a:srgbClr val="000000"/>
                </a:solidFill>
              </a:endParaRPr>
            </a:p>
          </p:txBody>
        </p:sp>
        <p:sp>
          <p:nvSpPr>
            <p:cNvPr id="2051" name="MH_Picture_2"/>
            <p:cNvSpPr/>
            <p:nvPr>
              <p:custDataLst>
                <p:tags r:id="rId3"/>
              </p:custDataLst>
            </p:nvPr>
          </p:nvSpPr>
          <p:spPr bwMode="auto">
            <a:xfrm>
              <a:off x="8270196" y="3030624"/>
              <a:ext cx="2682875" cy="2681287"/>
            </a:xfrm>
            <a:custGeom>
              <a:avLst/>
              <a:gdLst>
                <a:gd name="T0" fmla="*/ 2147483646 w 2102"/>
                <a:gd name="T1" fmla="*/ 2147483646 h 2102"/>
                <a:gd name="T2" fmla="*/ 2147483646 w 2102"/>
                <a:gd name="T3" fmla="*/ 2147483646 h 2102"/>
                <a:gd name="T4" fmla="*/ 0 w 2102"/>
                <a:gd name="T5" fmla="*/ 2147483646 h 2102"/>
                <a:gd name="T6" fmla="*/ 2147483646 w 2102"/>
                <a:gd name="T7" fmla="*/ 0 h 2102"/>
                <a:gd name="T8" fmla="*/ 2147483646 w 2102"/>
                <a:gd name="T9" fmla="*/ 2147483646 h 2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02" h="2102">
                  <a:moveTo>
                    <a:pt x="2102" y="2053"/>
                  </a:moveTo>
                  <a:lnTo>
                    <a:pt x="51" y="2102"/>
                  </a:lnTo>
                  <a:lnTo>
                    <a:pt x="0" y="51"/>
                  </a:lnTo>
                  <a:lnTo>
                    <a:pt x="2053" y="0"/>
                  </a:lnTo>
                  <a:lnTo>
                    <a:pt x="2102" y="2053"/>
                  </a:lnTo>
                  <a:close/>
                </a:path>
              </a:pathLst>
            </a:custGeom>
            <a:blipFill dpi="0" rotWithShape="1">
              <a:blip r:embed="rId4"/>
              <a:srcRect/>
              <a:stretch>
                <a:fillRect/>
              </a:stretch>
            </a:blipFill>
            <a:ln w="12700">
              <a:solidFill>
                <a:srgbClr val="DDDDDD"/>
              </a:solidFill>
              <a:round/>
            </a:ln>
          </p:spPr>
          <p:txBody>
            <a:bodyPr/>
            <a:lstStyle/>
            <a:p>
              <a:endParaRPr lang="zh-CN" altLang="en-US">
                <a:solidFill>
                  <a:srgbClr val="000000"/>
                </a:solidFill>
              </a:endParaRPr>
            </a:p>
          </p:txBody>
        </p:sp>
      </p:grpSp>
      <p:grpSp>
        <p:nvGrpSpPr>
          <p:cNvPr id="7" name="PA_组合 6"/>
          <p:cNvGrpSpPr/>
          <p:nvPr>
            <p:custDataLst>
              <p:tags r:id="rId5"/>
            </p:custDataLst>
          </p:nvPr>
        </p:nvGrpSpPr>
        <p:grpSpPr>
          <a:xfrm>
            <a:off x="8734570" y="275101"/>
            <a:ext cx="2682875" cy="2682876"/>
            <a:chOff x="8270196" y="278494"/>
            <a:chExt cx="3014662" cy="3014663"/>
          </a:xfrm>
        </p:grpSpPr>
        <p:sp>
          <p:nvSpPr>
            <p:cNvPr id="2052" name="MH_Other_2"/>
            <p:cNvSpPr/>
            <p:nvPr>
              <p:custDataLst>
                <p:tags r:id="rId6"/>
              </p:custDataLst>
            </p:nvPr>
          </p:nvSpPr>
          <p:spPr bwMode="auto">
            <a:xfrm rot="555643">
              <a:off x="8270196" y="278494"/>
              <a:ext cx="3014662" cy="3014663"/>
            </a:xfrm>
            <a:custGeom>
              <a:avLst/>
              <a:gdLst>
                <a:gd name="T0" fmla="*/ 2147483646 w 2363"/>
                <a:gd name="T1" fmla="*/ 2147483646 h 2362"/>
                <a:gd name="T2" fmla="*/ 0 w 2363"/>
                <a:gd name="T3" fmla="*/ 2147483646 h 2362"/>
                <a:gd name="T4" fmla="*/ 2147483646 w 2363"/>
                <a:gd name="T5" fmla="*/ 0 h 2362"/>
                <a:gd name="T6" fmla="*/ 2147483646 w 2363"/>
                <a:gd name="T7" fmla="*/ 2147483646 h 2362"/>
                <a:gd name="T8" fmla="*/ 2147483646 w 2363"/>
                <a:gd name="T9" fmla="*/ 2147483646 h 23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3" h="2362">
                  <a:moveTo>
                    <a:pt x="2055" y="2362"/>
                  </a:moveTo>
                  <a:lnTo>
                    <a:pt x="0" y="2054"/>
                  </a:lnTo>
                  <a:lnTo>
                    <a:pt x="308" y="0"/>
                  </a:lnTo>
                  <a:lnTo>
                    <a:pt x="2363" y="308"/>
                  </a:lnTo>
                  <a:lnTo>
                    <a:pt x="2055" y="2362"/>
                  </a:lnTo>
                  <a:close/>
                </a:path>
              </a:pathLst>
            </a:custGeom>
            <a:solidFill>
              <a:srgbClr val="FFFFFF"/>
            </a:solidFill>
            <a:ln w="38100">
              <a:solidFill>
                <a:srgbClr val="F29A5B"/>
              </a:solidFill>
              <a:round/>
            </a:ln>
          </p:spPr>
          <p:txBody>
            <a:bodyPr/>
            <a:lstStyle/>
            <a:p>
              <a:endParaRPr lang="zh-CN" altLang="en-US">
                <a:solidFill>
                  <a:srgbClr val="000000"/>
                </a:solidFill>
              </a:endParaRPr>
            </a:p>
          </p:txBody>
        </p:sp>
        <p:sp>
          <p:nvSpPr>
            <p:cNvPr id="2053" name="MH_Picture_1"/>
            <p:cNvSpPr/>
            <p:nvPr>
              <p:custDataLst>
                <p:tags r:id="rId7"/>
              </p:custDataLst>
            </p:nvPr>
          </p:nvSpPr>
          <p:spPr bwMode="auto">
            <a:xfrm rot="1235638">
              <a:off x="8592458" y="600757"/>
              <a:ext cx="2368550" cy="2370137"/>
            </a:xfrm>
            <a:custGeom>
              <a:avLst/>
              <a:gdLst>
                <a:gd name="T0" fmla="*/ 0 w 2947556"/>
                <a:gd name="T1" fmla="*/ 12617 h 2947868"/>
                <a:gd name="T2" fmla="*/ 253532 w 2947556"/>
                <a:gd name="T3" fmla="*/ 0 h 2947868"/>
                <a:gd name="T4" fmla="*/ 265909 w 2947556"/>
                <a:gd name="T5" fmla="*/ 254853 h 2947868"/>
                <a:gd name="T6" fmla="*/ 12517 w 2947556"/>
                <a:gd name="T7" fmla="*/ 267441 h 29478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47556" h="2947868">
                  <a:moveTo>
                    <a:pt x="0" y="139065"/>
                  </a:moveTo>
                  <a:lnTo>
                    <a:pt x="2810359" y="0"/>
                  </a:lnTo>
                  <a:lnTo>
                    <a:pt x="2947556" y="2809115"/>
                  </a:lnTo>
                  <a:lnTo>
                    <a:pt x="138753" y="2947868"/>
                  </a:lnTo>
                  <a:lnTo>
                    <a:pt x="0" y="139065"/>
                  </a:lnTo>
                  <a:close/>
                </a:path>
              </a:pathLst>
            </a:custGeom>
            <a:blipFill dpi="0" rotWithShape="1">
              <a:blip r:embed="rId8"/>
              <a:srcRect/>
              <a:stretch>
                <a:fillRect/>
              </a:stretch>
            </a:blipFill>
            <a:ln w="12700">
              <a:solidFill>
                <a:srgbClr val="F29A5B"/>
              </a:solidFill>
              <a:round/>
            </a:ln>
          </p:spPr>
          <p:txBody>
            <a:bodyPr/>
            <a:lstStyle/>
            <a:p>
              <a:endParaRPr lang="zh-CN" altLang="en-US">
                <a:solidFill>
                  <a:srgbClr val="000000"/>
                </a:solidFill>
              </a:endParaRPr>
            </a:p>
          </p:txBody>
        </p:sp>
      </p:grpSp>
      <p:pic>
        <p:nvPicPr>
          <p:cNvPr id="3" name="图片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0" y="2646364"/>
            <a:ext cx="2130772" cy="4044573"/>
          </a:xfrm>
          <a:prstGeom prst="rect">
            <a:avLst/>
          </a:prstGeom>
          <a:noFill/>
          <a:ln>
            <a:noFill/>
          </a:ln>
        </p:spPr>
      </p:pic>
      <p:grpSp>
        <p:nvGrpSpPr>
          <p:cNvPr id="6" name="PA_组合 5"/>
          <p:cNvGrpSpPr/>
          <p:nvPr>
            <p:custDataLst>
              <p:tags r:id="rId10"/>
            </p:custDataLst>
          </p:nvPr>
        </p:nvGrpSpPr>
        <p:grpSpPr>
          <a:xfrm>
            <a:off x="7962994" y="1809355"/>
            <a:ext cx="2694025" cy="2694026"/>
            <a:chOff x="6142677" y="1804393"/>
            <a:chExt cx="3014662" cy="3014663"/>
          </a:xfrm>
        </p:grpSpPr>
        <p:sp>
          <p:nvSpPr>
            <p:cNvPr id="16" name="MH_Other_2"/>
            <p:cNvSpPr/>
            <p:nvPr>
              <p:custDataLst>
                <p:tags r:id="rId11"/>
              </p:custDataLst>
            </p:nvPr>
          </p:nvSpPr>
          <p:spPr bwMode="auto">
            <a:xfrm rot="19690280">
              <a:off x="6142677" y="1804393"/>
              <a:ext cx="3014662" cy="3014663"/>
            </a:xfrm>
            <a:custGeom>
              <a:avLst/>
              <a:gdLst>
                <a:gd name="T0" fmla="*/ 2147483646 w 2363"/>
                <a:gd name="T1" fmla="*/ 2147483646 h 2362"/>
                <a:gd name="T2" fmla="*/ 0 w 2363"/>
                <a:gd name="T3" fmla="*/ 2147483646 h 2362"/>
                <a:gd name="T4" fmla="*/ 2147483646 w 2363"/>
                <a:gd name="T5" fmla="*/ 0 h 2362"/>
                <a:gd name="T6" fmla="*/ 2147483646 w 2363"/>
                <a:gd name="T7" fmla="*/ 2147483646 h 2362"/>
                <a:gd name="T8" fmla="*/ 2147483646 w 2363"/>
                <a:gd name="T9" fmla="*/ 2147483646 h 23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3" h="2362">
                  <a:moveTo>
                    <a:pt x="2055" y="2362"/>
                  </a:moveTo>
                  <a:lnTo>
                    <a:pt x="0" y="2054"/>
                  </a:lnTo>
                  <a:lnTo>
                    <a:pt x="308" y="0"/>
                  </a:lnTo>
                  <a:lnTo>
                    <a:pt x="2363" y="308"/>
                  </a:lnTo>
                  <a:lnTo>
                    <a:pt x="2055" y="2362"/>
                  </a:lnTo>
                  <a:close/>
                </a:path>
              </a:pathLst>
            </a:custGeom>
            <a:solidFill>
              <a:srgbClr val="FFFFFF"/>
            </a:solidFill>
            <a:ln w="38100">
              <a:solidFill>
                <a:srgbClr val="C8D85B"/>
              </a:solidFill>
              <a:round/>
            </a:ln>
          </p:spPr>
          <p:txBody>
            <a:bodyPr/>
            <a:lstStyle/>
            <a:p>
              <a:endParaRPr lang="zh-CN" altLang="en-US">
                <a:solidFill>
                  <a:srgbClr val="000000"/>
                </a:solidFill>
              </a:endParaRPr>
            </a:p>
          </p:txBody>
        </p:sp>
        <p:sp>
          <p:nvSpPr>
            <p:cNvPr id="17" name="MH_Picture_1"/>
            <p:cNvSpPr/>
            <p:nvPr>
              <p:custDataLst>
                <p:tags r:id="rId12"/>
              </p:custDataLst>
            </p:nvPr>
          </p:nvSpPr>
          <p:spPr bwMode="auto">
            <a:xfrm rot="20370275">
              <a:off x="6465135" y="2127178"/>
              <a:ext cx="2368550" cy="2370137"/>
            </a:xfrm>
            <a:custGeom>
              <a:avLst/>
              <a:gdLst>
                <a:gd name="T0" fmla="*/ 0 w 2947556"/>
                <a:gd name="T1" fmla="*/ 12617 h 2947868"/>
                <a:gd name="T2" fmla="*/ 253532 w 2947556"/>
                <a:gd name="T3" fmla="*/ 0 h 2947868"/>
                <a:gd name="T4" fmla="*/ 265909 w 2947556"/>
                <a:gd name="T5" fmla="*/ 254853 h 2947868"/>
                <a:gd name="T6" fmla="*/ 12517 w 2947556"/>
                <a:gd name="T7" fmla="*/ 267441 h 29478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47556" h="2947868">
                  <a:moveTo>
                    <a:pt x="0" y="139065"/>
                  </a:moveTo>
                  <a:lnTo>
                    <a:pt x="2810359" y="0"/>
                  </a:lnTo>
                  <a:lnTo>
                    <a:pt x="2947556" y="2809115"/>
                  </a:lnTo>
                  <a:lnTo>
                    <a:pt x="138753" y="2947868"/>
                  </a:lnTo>
                  <a:lnTo>
                    <a:pt x="0" y="139065"/>
                  </a:lnTo>
                  <a:close/>
                </a:path>
              </a:pathLst>
            </a:custGeom>
            <a:blipFill dpi="0" rotWithShape="1">
              <a:blip r:embed="rId13"/>
              <a:srcRect/>
              <a:stretch>
                <a:fillRect/>
              </a:stretch>
            </a:blipFill>
            <a:ln w="19050">
              <a:solidFill>
                <a:srgbClr val="C8D85B"/>
              </a:solidFill>
              <a:round/>
            </a:ln>
          </p:spPr>
          <p:txBody>
            <a:bodyPr/>
            <a:lstStyle/>
            <a:p>
              <a:endParaRPr lang="zh-CN" altLang="en-US">
                <a:solidFill>
                  <a:srgbClr val="000000"/>
                </a:solidFill>
              </a:endParaRPr>
            </a:p>
          </p:txBody>
        </p:sp>
      </p:grpSp>
      <p:pic>
        <p:nvPicPr>
          <p:cNvPr id="23" name="图片 22"/>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26" name="Shape 2633"/>
          <p:cNvSpPr>
            <a:spLocks noChangeAspect="1"/>
          </p:cNvSpPr>
          <p:nvPr/>
        </p:nvSpPr>
        <p:spPr>
          <a:xfrm>
            <a:off x="1065386" y="474300"/>
            <a:ext cx="437567" cy="377190"/>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chemeClr val="tx2"/>
          </a:solidFill>
          <a:ln w="12700">
            <a:miter lim="400000"/>
          </a:ln>
        </p:spPr>
        <p:txBody>
          <a:bodyPr lIns="14284" tIns="14284" rIns="14284" bIns="14284" anchor="ctr"/>
          <a:lstStyle/>
          <a:p>
            <a:pPr defTabSz="17145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 name="Rectangle 1"/>
          <p:cNvSpPr/>
          <p:nvPr/>
        </p:nvSpPr>
        <p:spPr>
          <a:xfrm>
            <a:off x="1744964" y="370203"/>
            <a:ext cx="6096000" cy="2034660"/>
          </a:xfrm>
          <a:prstGeom prst="rect">
            <a:avLst/>
          </a:prstGeom>
        </p:spPr>
        <p:txBody>
          <a:bodyPr>
            <a:spAutoFit/>
          </a:bodyPr>
          <a:lstStyle/>
          <a:p>
            <a:pPr algn="just">
              <a:lnSpc>
                <a:spcPct val="115000"/>
              </a:lnSpc>
              <a:spcAft>
                <a:spcPts val="800"/>
              </a:spcAft>
              <a:tabLst>
                <a:tab pos="1386840" algn="l"/>
              </a:tabLst>
            </a:pPr>
            <a:r>
              <a:rPr lang="vi-VN" sz="2800" b="1" smtClean="0">
                <a:latin typeface="Times New Roman" panose="02020603050405020304" pitchFamily="18" charset="0"/>
                <a:ea typeface="Calibri" panose="020F0502020204030204" pitchFamily="34" charset="0"/>
                <a:cs typeface="Times New Roman" panose="02020603050405020304" pitchFamily="18" charset="0"/>
              </a:rPr>
              <a:t>Câu 1</a:t>
            </a:r>
            <a:r>
              <a:rPr lang="vi-VN" sz="2800" smtClean="0">
                <a:latin typeface="Times New Roman" panose="02020603050405020304" pitchFamily="18" charset="0"/>
                <a:ea typeface="Calibri" panose="020F0502020204030204" pitchFamily="34" charset="0"/>
                <a:cs typeface="Times New Roman" panose="02020603050405020304" pitchFamily="18" charset="0"/>
              </a:rPr>
              <a:t>: Em </a:t>
            </a:r>
            <a:r>
              <a:rPr lang="vi-VN" sz="2800">
                <a:latin typeface="Times New Roman" panose="02020603050405020304" pitchFamily="18" charset="0"/>
                <a:ea typeface="Calibri" panose="020F0502020204030204" pitchFamily="34" charset="0"/>
                <a:cs typeface="Times New Roman" panose="02020603050405020304" pitchFamily="18" charset="0"/>
              </a:rPr>
              <a:t>hãy chia sẻ kinh nghiệm  nghe và </a:t>
            </a:r>
            <a:r>
              <a:rPr lang="vi-VN" sz="2800">
                <a:latin typeface="Times New Roman" panose="02020603050405020304" pitchFamily="18" charset="0"/>
                <a:ea typeface="MS Mincho"/>
                <a:cs typeface="Times New Roman" panose="02020603050405020304" pitchFamily="18" charset="0"/>
              </a:rPr>
              <a:t>tóm tắt ý </a:t>
            </a:r>
            <a:r>
              <a:rPr lang="vi-VN" sz="2800">
                <a:latin typeface="Times New Roman" panose="02020603050405020304" pitchFamily="18" charset="0"/>
                <a:ea typeface="Times New Roman" panose="02020603050405020304" pitchFamily="18" charset="0"/>
                <a:cs typeface="Times New Roman" panose="02020603050405020304" pitchFamily="18" charset="0"/>
              </a:rPr>
              <a:t>chính của bài nói mà người khác trình bày</a:t>
            </a:r>
            <a:r>
              <a:rPr lang="vi-VN" sz="2800">
                <a:latin typeface="Times New Roman" panose="02020603050405020304" pitchFamily="18" charset="0"/>
                <a:ea typeface="Calibri" panose="020F0502020204030204" pitchFamily="34" charset="0"/>
                <a:cs typeface="Times New Roman" panose="02020603050405020304" pitchFamily="18" charset="0"/>
              </a:rPr>
              <a:t> bằng cách ghi lại các cụm từ khoá vào PHT sau:</a:t>
            </a:r>
            <a:endParaRPr lang="en-GB" sz="240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nvGraphicFramePr>
        <p:xfrm>
          <a:off x="1963255" y="3034362"/>
          <a:ext cx="5937250" cy="2876932"/>
        </p:xfrm>
        <a:graphic>
          <a:graphicData uri="http://schemas.openxmlformats.org/drawingml/2006/table">
            <a:tbl>
              <a:tblPr firstRow="1" firstCol="1" bandRow="1">
                <a:effectLst>
                  <a:outerShdw blurRad="50800" dist="38100" dir="18900000" algn="bl" rotWithShape="0">
                    <a:prstClr val="black">
                      <a:alpha val="40000"/>
                    </a:prstClr>
                  </a:outerShdw>
                </a:effectLst>
              </a:tblPr>
              <a:tblGrid>
                <a:gridCol w="2968625"/>
                <a:gridCol w="2968625"/>
              </a:tblGrid>
              <a:tr h="0">
                <a:tc>
                  <a:txBody>
                    <a:bodyPr/>
                    <a:lstStyle/>
                    <a:p>
                      <a:pPr algn="ctr">
                        <a:lnSpc>
                          <a:spcPct val="115000"/>
                        </a:lnSpc>
                        <a:spcAft>
                          <a:spcPts val="0"/>
                        </a:spcAft>
                      </a:pPr>
                      <a:r>
                        <a:rPr lang="en-US" sz="24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Kinh nghiệm nghe</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Kinh nghiệm tóm tắt nội dung thuyết trình của người khác</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15000"/>
                        </a:lnSpc>
                        <a:spcAft>
                          <a:spcPts val="0"/>
                        </a:spcAft>
                      </a:pPr>
                      <a:r>
                        <a:rPr lang="en-US" sz="240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smtClean="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ustDataLst>
      <p:tags r:id="rId16"/>
    </p:custDataLst>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fltVal val="0"/>
                                          </p:val>
                                        </p:tav>
                                        <p:tav tm="100000">
                                          <p:val>
                                            <p:strVal val="#ppt_w"/>
                                          </p:val>
                                        </p:tav>
                                      </p:tavLst>
                                    </p:anim>
                                    <p:anim calcmode="lin" valueType="num">
                                      <p:cBhvr>
                                        <p:cTn id="14" dur="500" fill="hold"/>
                                        <p:tgtEl>
                                          <p:spTgt spid="26"/>
                                        </p:tgtEl>
                                        <p:attrNameLst>
                                          <p:attrName>ppt_h</p:attrName>
                                        </p:attrNameLst>
                                      </p:cBhvr>
                                      <p:tavLst>
                                        <p:tav tm="0">
                                          <p:val>
                                            <p:fltVal val="0"/>
                                          </p:val>
                                        </p:tav>
                                        <p:tav tm="100000">
                                          <p:val>
                                            <p:strVal val="#ppt_h"/>
                                          </p:val>
                                        </p:tav>
                                      </p:tavLst>
                                    </p:anim>
                                    <p:animEffect transition="in" filter="fade">
                                      <p:cBhvr>
                                        <p:cTn id="15" dur="500"/>
                                        <p:tgtEl>
                                          <p:spTgt spid="26"/>
                                        </p:tgtEl>
                                      </p:cBhvr>
                                    </p:animEffect>
                                  </p:childTnLst>
                                </p:cTn>
                              </p:par>
                              <p:par>
                                <p:cTn id="16" presetID="23" presetClass="entr" presetSubtype="32"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strVal val="4*#ppt_w"/>
                                          </p:val>
                                        </p:tav>
                                        <p:tav tm="100000">
                                          <p:val>
                                            <p:strVal val="#ppt_w"/>
                                          </p:val>
                                        </p:tav>
                                      </p:tavLst>
                                    </p:anim>
                                    <p:anim calcmode="lin" valueType="num">
                                      <p:cBhvr>
                                        <p:cTn id="19" dur="1000" fill="hold"/>
                                        <p:tgtEl>
                                          <p:spTgt spid="7"/>
                                        </p:tgtEl>
                                        <p:attrNameLst>
                                          <p:attrName>ppt_h</p:attrName>
                                        </p:attrNameLst>
                                      </p:cBhvr>
                                      <p:tavLst>
                                        <p:tav tm="0">
                                          <p:val>
                                            <p:strVal val="4*#ppt_h"/>
                                          </p:val>
                                        </p:tav>
                                        <p:tav tm="100000">
                                          <p:val>
                                            <p:strVal val="#ppt_h"/>
                                          </p:val>
                                        </p:tav>
                                      </p:tavLst>
                                    </p:anim>
                                  </p:childTnLst>
                                </p:cTn>
                              </p:par>
                              <p:par>
                                <p:cTn id="20" presetID="23" presetClass="entr" presetSubtype="32"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strVal val="4*#ppt_w"/>
                                          </p:val>
                                        </p:tav>
                                        <p:tav tm="100000">
                                          <p:val>
                                            <p:strVal val="#ppt_w"/>
                                          </p:val>
                                        </p:tav>
                                      </p:tavLst>
                                    </p:anim>
                                    <p:anim calcmode="lin" valueType="num">
                                      <p:cBhvr>
                                        <p:cTn id="23" dur="1000" fill="hold"/>
                                        <p:tgtEl>
                                          <p:spTgt spid="8"/>
                                        </p:tgtEl>
                                        <p:attrNameLst>
                                          <p:attrName>ppt_h</p:attrName>
                                        </p:attrNameLst>
                                      </p:cBhvr>
                                      <p:tavLst>
                                        <p:tav tm="0">
                                          <p:val>
                                            <p:strVal val="4*#ppt_h"/>
                                          </p:val>
                                        </p:tav>
                                        <p:tav tm="100000">
                                          <p:val>
                                            <p:strVal val="#ppt_h"/>
                                          </p:val>
                                        </p:tav>
                                      </p:tavLst>
                                    </p:anim>
                                  </p:childTnLst>
                                </p:cTn>
                              </p:par>
                              <p:par>
                                <p:cTn id="24" presetID="23" presetClass="entr" presetSubtype="32"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ppt_w</p:attrName>
                                        </p:attrNameLst>
                                      </p:cBhvr>
                                      <p:tavLst>
                                        <p:tav tm="0">
                                          <p:val>
                                            <p:strVal val="4*#ppt_w"/>
                                          </p:val>
                                        </p:tav>
                                        <p:tav tm="100000">
                                          <p:val>
                                            <p:strVal val="#ppt_w"/>
                                          </p:val>
                                        </p:tav>
                                      </p:tavLst>
                                    </p:anim>
                                    <p:anim calcmode="lin" valueType="num">
                                      <p:cBhvr>
                                        <p:cTn id="27" dur="1000" fill="hold"/>
                                        <p:tgtEl>
                                          <p:spTgt spid="6"/>
                                        </p:tgtEl>
                                        <p:attrNameLst>
                                          <p:attrName>ppt_h</p:attrName>
                                        </p:attrNameLst>
                                      </p:cBhvr>
                                      <p:tavLst>
                                        <p:tav tm="0">
                                          <p:val>
                                            <p:strVal val="4*#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anim calcmode="lin" valueType="num">
                                      <p:cBhvr>
                                        <p:cTn id="33" dur="1000" fill="hold"/>
                                        <p:tgtEl>
                                          <p:spTgt spid="2"/>
                                        </p:tgtEl>
                                        <p:attrNameLst>
                                          <p:attrName>ppt_x</p:attrName>
                                        </p:attrNameLst>
                                      </p:cBhvr>
                                      <p:tavLst>
                                        <p:tav tm="0">
                                          <p:val>
                                            <p:strVal val="#ppt_x"/>
                                          </p:val>
                                        </p:tav>
                                        <p:tav tm="100000">
                                          <p:val>
                                            <p:strVal val="#ppt_x"/>
                                          </p:val>
                                        </p:tav>
                                      </p:tavLst>
                                    </p:anim>
                                    <p:anim calcmode="lin" valueType="num">
                                      <p:cBhvr>
                                        <p:cTn id="3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1000"/>
                                        <p:tgtEl>
                                          <p:spTgt spid="4"/>
                                        </p:tgtEl>
                                      </p:cBhvr>
                                    </p:animEffect>
                                    <p:anim calcmode="lin" valueType="num">
                                      <p:cBhvr>
                                        <p:cTn id="40" dur="1000" fill="hold"/>
                                        <p:tgtEl>
                                          <p:spTgt spid="4"/>
                                        </p:tgtEl>
                                        <p:attrNameLst>
                                          <p:attrName>ppt_x</p:attrName>
                                        </p:attrNameLst>
                                      </p:cBhvr>
                                      <p:tavLst>
                                        <p:tav tm="0">
                                          <p:val>
                                            <p:strVal val="#ppt_x"/>
                                          </p:val>
                                        </p:tav>
                                        <p:tav tm="100000">
                                          <p:val>
                                            <p:strVal val="#ppt_x"/>
                                          </p:val>
                                        </p:tav>
                                      </p:tavLst>
                                    </p:anim>
                                    <p:anim calcmode="lin" valueType="num">
                                      <p:cBhvr>
                                        <p:cTn id="4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p:cNvPicPr>
            <a:picLocks noChangeAspect="1"/>
          </p:cNvPicPr>
          <p:nvPr/>
        </p:nvPicPr>
        <p:blipFill rotWithShape="1">
          <a:blip r:embed="rId1" cstate="print">
            <a:extLst>
              <a:ext uri="{BEBA8EAE-BF5A-486C-A8C5-ECC9F3942E4B}">
                <a14:imgProps xmlns:a14="http://schemas.microsoft.com/office/drawing/2010/main">
                  <a14:imgLayer r:embed="rId2">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2" name="Rectangle 1"/>
          <p:cNvSpPr/>
          <p:nvPr/>
        </p:nvSpPr>
        <p:spPr>
          <a:xfrm>
            <a:off x="3182754" y="1475419"/>
            <a:ext cx="6538762" cy="3169285"/>
          </a:xfrm>
          <a:prstGeom prst="rect">
            <a:avLst/>
          </a:prstGeom>
        </p:spPr>
        <p:txBody>
          <a:bodyPr wrap="square">
            <a:spAutoFit/>
          </a:bodyPr>
          <a:lstStyle/>
          <a:p>
            <a:pPr algn="just"/>
            <a:r>
              <a:rPr lang="vi-VN" sz="4000" smtClean="0">
                <a:latin typeface="Times New Roman" panose="02020603050405020304" pitchFamily="18" charset="0"/>
                <a:ea typeface="Times New Roman" panose="02020603050405020304" pitchFamily="18" charset="0"/>
              </a:rPr>
              <a:t>Câu 2: </a:t>
            </a:r>
            <a:r>
              <a:rPr lang="en-US" sz="4000" smtClean="0">
                <a:latin typeface="Times New Roman" panose="02020603050405020304" pitchFamily="18" charset="0"/>
                <a:ea typeface="Times New Roman" panose="02020603050405020304" pitchFamily="18" charset="0"/>
              </a:rPr>
              <a:t>Theo </a:t>
            </a:r>
            <a:r>
              <a:rPr lang="en-US" sz="4000">
                <a:latin typeface="Times New Roman" panose="02020603050405020304" pitchFamily="18" charset="0"/>
                <a:ea typeface="Times New Roman" panose="02020603050405020304" pitchFamily="18" charset="0"/>
              </a:rPr>
              <a:t>em, phần</a:t>
            </a:r>
            <a:r>
              <a:rPr lang="en-US" sz="4000" spc="-50">
                <a:latin typeface="Times New Roman" panose="02020603050405020304" pitchFamily="18" charset="0"/>
                <a:ea typeface="Times New Roman" panose="02020603050405020304" pitchFamily="18" charset="0"/>
              </a:rPr>
              <a:t> </a:t>
            </a:r>
            <a:r>
              <a:rPr lang="en-US" sz="4000">
                <a:latin typeface="Times New Roman" panose="02020603050405020304" pitchFamily="18" charset="0"/>
                <a:ea typeface="Times New Roman" panose="02020603050405020304" pitchFamily="18" charset="0"/>
              </a:rPr>
              <a:t>nói</a:t>
            </a:r>
            <a:r>
              <a:rPr lang="en-US" sz="4000" spc="-50">
                <a:latin typeface="Times New Roman" panose="02020603050405020304" pitchFamily="18" charset="0"/>
                <a:ea typeface="Times New Roman" panose="02020603050405020304" pitchFamily="18" charset="0"/>
              </a:rPr>
              <a:t> </a:t>
            </a:r>
            <a:r>
              <a:rPr lang="en-US" sz="4000">
                <a:latin typeface="Times New Roman" panose="02020603050405020304" pitchFamily="18" charset="0"/>
                <a:ea typeface="Times New Roman" panose="02020603050405020304" pitchFamily="18" charset="0"/>
              </a:rPr>
              <a:t>và</a:t>
            </a:r>
            <a:r>
              <a:rPr lang="en-US" sz="4000" spc="-50">
                <a:latin typeface="Times New Roman" panose="02020603050405020304" pitchFamily="18" charset="0"/>
                <a:ea typeface="Times New Roman" panose="02020603050405020304" pitchFamily="18" charset="0"/>
              </a:rPr>
              <a:t> </a:t>
            </a:r>
            <a:r>
              <a:rPr lang="en-US" sz="4000">
                <a:latin typeface="Times New Roman" panose="02020603050405020304" pitchFamily="18" charset="0"/>
                <a:ea typeface="Times New Roman" panose="02020603050405020304" pitchFamily="18" charset="0"/>
              </a:rPr>
              <a:t>nghe hôm</a:t>
            </a:r>
            <a:r>
              <a:rPr lang="en-US" sz="4000" spc="-50">
                <a:latin typeface="Times New Roman" panose="02020603050405020304" pitchFamily="18" charset="0"/>
                <a:ea typeface="Times New Roman" panose="02020603050405020304" pitchFamily="18" charset="0"/>
              </a:rPr>
              <a:t> </a:t>
            </a:r>
            <a:r>
              <a:rPr lang="en-US" sz="4000">
                <a:latin typeface="Times New Roman" panose="02020603050405020304" pitchFamily="18" charset="0"/>
                <a:ea typeface="Times New Roman" panose="02020603050405020304" pitchFamily="18" charset="0"/>
              </a:rPr>
              <a:t>nay</a:t>
            </a:r>
            <a:r>
              <a:rPr lang="en-US" sz="4000" spc="-50">
                <a:latin typeface="Times New Roman" panose="02020603050405020304" pitchFamily="18" charset="0"/>
                <a:ea typeface="Times New Roman" panose="02020603050405020304" pitchFamily="18" charset="0"/>
              </a:rPr>
              <a:t> </a:t>
            </a:r>
            <a:r>
              <a:rPr lang="en-US" sz="4000">
                <a:latin typeface="Times New Roman" panose="02020603050405020304" pitchFamily="18" charset="0"/>
                <a:ea typeface="Times New Roman" panose="02020603050405020304" pitchFamily="18" charset="0"/>
              </a:rPr>
              <a:t>có</a:t>
            </a:r>
            <a:r>
              <a:rPr lang="en-US" sz="4000" spc="-50">
                <a:latin typeface="Times New Roman" panose="02020603050405020304" pitchFamily="18" charset="0"/>
                <a:ea typeface="Times New Roman" panose="02020603050405020304" pitchFamily="18" charset="0"/>
              </a:rPr>
              <a:t> </a:t>
            </a:r>
            <a:r>
              <a:rPr lang="en-US" sz="4000">
                <a:latin typeface="Times New Roman" panose="02020603050405020304" pitchFamily="18" charset="0"/>
                <a:ea typeface="Times New Roman" panose="02020603050405020304" pitchFamily="18" charset="0"/>
              </a:rPr>
              <a:t>liên hệ</a:t>
            </a:r>
            <a:r>
              <a:rPr lang="en-US" sz="4000" spc="-50">
                <a:latin typeface="Times New Roman" panose="02020603050405020304" pitchFamily="18" charset="0"/>
                <a:ea typeface="Times New Roman" panose="02020603050405020304" pitchFamily="18" charset="0"/>
              </a:rPr>
              <a:t> </a:t>
            </a:r>
            <a:r>
              <a:rPr lang="en-US" sz="4000">
                <a:latin typeface="Times New Roman" panose="02020603050405020304" pitchFamily="18" charset="0"/>
                <a:ea typeface="Times New Roman" panose="02020603050405020304" pitchFamily="18" charset="0"/>
              </a:rPr>
              <a:t>gì</a:t>
            </a:r>
            <a:r>
              <a:rPr lang="en-US" sz="4000" spc="-50">
                <a:latin typeface="Times New Roman" panose="02020603050405020304" pitchFamily="18" charset="0"/>
                <a:ea typeface="Times New Roman" panose="02020603050405020304" pitchFamily="18" charset="0"/>
              </a:rPr>
              <a:t> </a:t>
            </a:r>
            <a:r>
              <a:rPr lang="en-US" sz="4000">
                <a:latin typeface="Times New Roman" panose="02020603050405020304" pitchFamily="18" charset="0"/>
                <a:ea typeface="Times New Roman" panose="02020603050405020304" pitchFamily="18" charset="0"/>
              </a:rPr>
              <a:t>với</a:t>
            </a:r>
            <a:r>
              <a:rPr lang="en-US" sz="4000" spc="-50">
                <a:latin typeface="Times New Roman" panose="02020603050405020304" pitchFamily="18" charset="0"/>
                <a:ea typeface="Times New Roman" panose="02020603050405020304" pitchFamily="18" charset="0"/>
              </a:rPr>
              <a:t> </a:t>
            </a:r>
            <a:r>
              <a:rPr lang="en-US" sz="4000">
                <a:latin typeface="Times New Roman" panose="02020603050405020304" pitchFamily="18" charset="0"/>
                <a:ea typeface="Times New Roman" panose="02020603050405020304" pitchFamily="18" charset="0"/>
              </a:rPr>
              <a:t>phần</a:t>
            </a:r>
            <a:r>
              <a:rPr lang="en-US" sz="4000" spc="-50">
                <a:latin typeface="Times New Roman" panose="02020603050405020304" pitchFamily="18" charset="0"/>
                <a:ea typeface="Times New Roman" panose="02020603050405020304" pitchFamily="18" charset="0"/>
              </a:rPr>
              <a:t> </a:t>
            </a:r>
            <a:r>
              <a:rPr lang="en-US" sz="4000">
                <a:latin typeface="Times New Roman" panose="02020603050405020304" pitchFamily="18" charset="0"/>
                <a:ea typeface="Times New Roman" panose="02020603050405020304" pitchFamily="18" charset="0"/>
              </a:rPr>
              <a:t>viết mà em đã trình bày trước đó? Nhiệm vụ học tập chúng ta cần thực hiện là gì?</a:t>
            </a:r>
            <a:endParaRPr lang="en-GB" sz="4000"/>
          </a:p>
        </p:txBody>
      </p:sp>
      <p:pic>
        <p:nvPicPr>
          <p:cNvPr id="37"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2646364"/>
            <a:ext cx="2130772" cy="4044573"/>
          </a:xfrm>
          <a:prstGeom prst="rect">
            <a:avLst/>
          </a:prstGeom>
          <a:noFill/>
          <a:ln>
            <a:noFill/>
          </a:ln>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297693" y="4128719"/>
            <a:ext cx="2288055" cy="2288055"/>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5" name="椭圆 4"/>
          <p:cNvSpPr/>
          <p:nvPr/>
        </p:nvSpPr>
        <p:spPr>
          <a:xfrm>
            <a:off x="66716" y="4312165"/>
            <a:ext cx="2104609" cy="2104609"/>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6" name="椭圆 5"/>
          <p:cNvSpPr/>
          <p:nvPr/>
        </p:nvSpPr>
        <p:spPr>
          <a:xfrm>
            <a:off x="10441480" y="2696691"/>
            <a:ext cx="1615474" cy="1615474"/>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grpSp>
        <p:nvGrpSpPr>
          <p:cNvPr id="24" name="组合 23"/>
          <p:cNvGrpSpPr/>
          <p:nvPr/>
        </p:nvGrpSpPr>
        <p:grpSpPr>
          <a:xfrm>
            <a:off x="1767840" y="-487254"/>
            <a:ext cx="8910319" cy="5760000"/>
            <a:chOff x="1701842" y="-335112"/>
            <a:chExt cx="8910319" cy="5760000"/>
          </a:xfrm>
        </p:grpSpPr>
        <p:grpSp>
          <p:nvGrpSpPr>
            <p:cNvPr id="17" name="组合 16"/>
            <p:cNvGrpSpPr/>
            <p:nvPr/>
          </p:nvGrpSpPr>
          <p:grpSpPr>
            <a:xfrm>
              <a:off x="1701842" y="-335112"/>
              <a:ext cx="8910319" cy="5760000"/>
              <a:chOff x="1701842" y="-335112"/>
              <a:chExt cx="8910319"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1"/>
              <a:srcRect t="48492"/>
              <a:stretch>
                <a:fillRect/>
              </a:stretch>
            </p:blipFill>
            <p:spPr>
              <a:xfrm>
                <a:off x="1701842" y="2256270"/>
                <a:ext cx="8910319" cy="2885850"/>
              </a:xfrm>
              <a:prstGeom prst="rect">
                <a:avLst/>
              </a:prstGeom>
            </p:spPr>
          </p:pic>
        </p:grpSp>
        <p:pic>
          <p:nvPicPr>
            <p:cNvPr id="7" name="图片 6"/>
            <p:cNvPicPr>
              <a:picLocks noChangeAspect="1"/>
            </p:cNvPicPr>
            <p:nvPr/>
          </p:nvPicPr>
          <p:blipFill>
            <a:blip r:embed="rId2" cstate="print">
              <a:extLst>
                <a:ext uri="{BEBA8EAE-BF5A-486C-A8C5-ECC9F3942E4B}">
                  <a14:imgProps xmlns:a14="http://schemas.microsoft.com/office/drawing/2010/main">
                    <a14:imgLayer r:embed="rId3">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10020674" y="3202741"/>
            <a:ext cx="1652476" cy="1652476"/>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pic>
        <p:nvPicPr>
          <p:cNvPr id="19" name="图片 18"/>
          <p:cNvPicPr>
            <a:picLocks noChangeAspect="1"/>
          </p:cNvPicPr>
          <p:nvPr/>
        </p:nvPicPr>
        <p:blipFill rotWithShape="1">
          <a:blip r:embed="rId4" cstate="print">
            <a:extLst>
              <a:ext uri="{28A0092B-C50C-407E-A947-70E740481C1C}">
                <a14:useLocalDpi xmlns:a14="http://schemas.microsoft.com/office/drawing/2010/main" val="0"/>
              </a:ext>
            </a:extLst>
          </a:blip>
          <a:srcRect l="53606" t="-1143" r="26891" b="81649"/>
          <a:stretch>
            <a:fillRect/>
          </a:stretch>
        </p:blipFill>
        <p:spPr>
          <a:xfrm>
            <a:off x="9418174" y="-61878"/>
            <a:ext cx="2346661" cy="979237"/>
          </a:xfrm>
          <a:prstGeom prst="rect">
            <a:avLst/>
          </a:prstGeom>
        </p:spPr>
      </p:pic>
      <p:sp>
        <p:nvSpPr>
          <p:cNvPr id="22" name="椭圆 21"/>
          <p:cNvSpPr/>
          <p:nvPr/>
        </p:nvSpPr>
        <p:spPr>
          <a:xfrm>
            <a:off x="-409854" y="-345522"/>
            <a:ext cx="1183530" cy="1183530"/>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3" name="椭圆 22"/>
          <p:cNvSpPr/>
          <p:nvPr/>
        </p:nvSpPr>
        <p:spPr>
          <a:xfrm>
            <a:off x="181911" y="479246"/>
            <a:ext cx="717524" cy="717524"/>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 name="Rectangle 1"/>
          <p:cNvSpPr/>
          <p:nvPr/>
        </p:nvSpPr>
        <p:spPr>
          <a:xfrm>
            <a:off x="2737508" y="2696691"/>
            <a:ext cx="6416693" cy="1224951"/>
          </a:xfrm>
          <a:prstGeom prst="rect">
            <a:avLst/>
          </a:prstGeom>
        </p:spPr>
        <p:txBody>
          <a:bodyPr wrap="none">
            <a:spAutoFit/>
          </a:bodyPr>
          <a:lstStyle/>
          <a:p>
            <a:pPr algn="ctr">
              <a:lnSpc>
                <a:spcPct val="115000"/>
              </a:lnSpc>
              <a:spcAft>
                <a:spcPts val="0"/>
              </a:spcAft>
            </a:pPr>
            <a:r>
              <a:rPr lang="en-US" sz="32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HOẠT ĐỘNG </a:t>
            </a:r>
            <a:r>
              <a:rPr lang="en-US" sz="32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endParaRPr lang="vi-VN" sz="32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32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HÌNH THÀNH KIẾN THỨC MỚI</a:t>
            </a:r>
            <a:endParaRPr lang="en-GB" sz="280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fade">
                                      <p:cBhvr>
                                        <p:cTn id="66" dur="1000"/>
                                        <p:tgtEl>
                                          <p:spTgt spid="2"/>
                                        </p:tgtEl>
                                      </p:cBhvr>
                                    </p:animEffect>
                                    <p:anim calcmode="lin" valueType="num">
                                      <p:cBhvr>
                                        <p:cTn id="67" dur="1000" fill="hold"/>
                                        <p:tgtEl>
                                          <p:spTgt spid="2"/>
                                        </p:tgtEl>
                                        <p:attrNameLst>
                                          <p:attrName>ppt_x</p:attrName>
                                        </p:attrNameLst>
                                      </p:cBhvr>
                                      <p:tavLst>
                                        <p:tav tm="0">
                                          <p:val>
                                            <p:strVal val="#ppt_x"/>
                                          </p:val>
                                        </p:tav>
                                        <p:tav tm="100000">
                                          <p:val>
                                            <p:strVal val="#ppt_x"/>
                                          </p:val>
                                        </p:tav>
                                      </p:tavLst>
                                    </p:anim>
                                    <p:anim calcmode="lin" valueType="num">
                                      <p:cBhvr>
                                        <p:cTn id="6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10" grpId="0" animBg="1"/>
      <p:bldP spid="10" grpId="1" animBg="1"/>
      <p:bldP spid="22" grpId="0" animBg="1"/>
      <p:bldP spid="22" grpId="1" animBg="1"/>
      <p:bldP spid="23" grpId="0" animBg="1"/>
      <p:bldP spid="23" grpId="1"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H_Other_1"/>
          <p:cNvPicPr>
            <a:picLocks noChangeAspect="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283284" y="1445127"/>
            <a:ext cx="10282887" cy="2035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MH_Other_3"/>
          <p:cNvSpPr/>
          <p:nvPr>
            <p:custDataLst>
              <p:tags r:id="rId3"/>
            </p:custDataLst>
          </p:nvPr>
        </p:nvSpPr>
        <p:spPr>
          <a:xfrm>
            <a:off x="817777" y="1654178"/>
            <a:ext cx="2122794" cy="1951844"/>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1" fmla="*/ 0 w 15288"/>
              <a:gd name="connsiteY0-2" fmla="*/ 10000 h 10000"/>
              <a:gd name="connsiteX1-3" fmla="*/ 2000 w 15288"/>
              <a:gd name="connsiteY1-4" fmla="*/ 0 h 10000"/>
              <a:gd name="connsiteX2-5" fmla="*/ 15288 w 15288"/>
              <a:gd name="connsiteY2-6" fmla="*/ 299 h 10000"/>
              <a:gd name="connsiteX3-7" fmla="*/ 8000 w 15288"/>
              <a:gd name="connsiteY3-8" fmla="*/ 10000 h 10000"/>
              <a:gd name="connsiteX4-9" fmla="*/ 0 w 15288"/>
              <a:gd name="connsiteY4-10" fmla="*/ 10000 h 10000"/>
              <a:gd name="connsiteX0-11" fmla="*/ 0 w 15288"/>
              <a:gd name="connsiteY0-12" fmla="*/ 9776 h 9776"/>
              <a:gd name="connsiteX1-13" fmla="*/ 7577 w 15288"/>
              <a:gd name="connsiteY1-14" fmla="*/ 0 h 9776"/>
              <a:gd name="connsiteX2-15" fmla="*/ 15288 w 15288"/>
              <a:gd name="connsiteY2-16" fmla="*/ 75 h 9776"/>
              <a:gd name="connsiteX3-17" fmla="*/ 8000 w 15288"/>
              <a:gd name="connsiteY3-18" fmla="*/ 9776 h 9776"/>
              <a:gd name="connsiteX4-19" fmla="*/ 0 w 15288"/>
              <a:gd name="connsiteY4-20" fmla="*/ 9776 h 977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5288" h="9776">
                <a:moveTo>
                  <a:pt x="0" y="9776"/>
                </a:moveTo>
                <a:lnTo>
                  <a:pt x="7577" y="0"/>
                </a:lnTo>
                <a:lnTo>
                  <a:pt x="15288" y="75"/>
                </a:lnTo>
                <a:lnTo>
                  <a:pt x="8000" y="9776"/>
                </a:lnTo>
                <a:lnTo>
                  <a:pt x="0" y="9776"/>
                </a:lnTo>
                <a:close/>
              </a:path>
            </a:pathLst>
          </a:custGeom>
          <a:solidFill>
            <a:srgbClr val="F29A5B"/>
          </a:solidFill>
          <a:ln w="25400" cap="flat" cmpd="sng" algn="ctr">
            <a:noFill/>
            <a:prstDash val="solid"/>
          </a:ln>
          <a:effectLst/>
        </p:spPr>
        <p:txBody>
          <a:bodyPr anchor="ctr"/>
          <a:lstStyle/>
          <a:p>
            <a:pPr algn="ctr">
              <a:defRPr/>
            </a:pPr>
            <a:endParaRPr lang="zh-CN" altLang="en-US" kern="0">
              <a:solidFill>
                <a:prstClr val="white"/>
              </a:solidFill>
              <a:latin typeface="Calibri" panose="020F0502020204030204"/>
              <a:ea typeface="SimSun" panose="02010600030101010101" pitchFamily="2" charset="-122"/>
            </a:endParaRPr>
          </a:p>
        </p:txBody>
      </p:sp>
      <p:sp>
        <p:nvSpPr>
          <p:cNvPr id="8" name="MH_Other_4"/>
          <p:cNvSpPr/>
          <p:nvPr>
            <p:custDataLst>
              <p:tags r:id="rId4"/>
            </p:custDataLst>
          </p:nvPr>
        </p:nvSpPr>
        <p:spPr>
          <a:xfrm>
            <a:off x="1147911" y="3041201"/>
            <a:ext cx="2122792" cy="1949680"/>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1" fmla="*/ 0 w 15288"/>
              <a:gd name="connsiteY0-2" fmla="*/ 10000 h 10000"/>
              <a:gd name="connsiteX1-3" fmla="*/ 2000 w 15288"/>
              <a:gd name="connsiteY1-4" fmla="*/ 0 h 10000"/>
              <a:gd name="connsiteX2-5" fmla="*/ 15288 w 15288"/>
              <a:gd name="connsiteY2-6" fmla="*/ 299 h 10000"/>
              <a:gd name="connsiteX3-7" fmla="*/ 8000 w 15288"/>
              <a:gd name="connsiteY3-8" fmla="*/ 10000 h 10000"/>
              <a:gd name="connsiteX4-9" fmla="*/ 0 w 15288"/>
              <a:gd name="connsiteY4-10" fmla="*/ 10000 h 10000"/>
              <a:gd name="connsiteX0-11" fmla="*/ 0 w 15288"/>
              <a:gd name="connsiteY0-12" fmla="*/ 9776 h 9776"/>
              <a:gd name="connsiteX1-13" fmla="*/ 7577 w 15288"/>
              <a:gd name="connsiteY1-14" fmla="*/ 0 h 9776"/>
              <a:gd name="connsiteX2-15" fmla="*/ 15288 w 15288"/>
              <a:gd name="connsiteY2-16" fmla="*/ 75 h 9776"/>
              <a:gd name="connsiteX3-17" fmla="*/ 8000 w 15288"/>
              <a:gd name="connsiteY3-18" fmla="*/ 9776 h 9776"/>
              <a:gd name="connsiteX4-19" fmla="*/ 0 w 15288"/>
              <a:gd name="connsiteY4-20" fmla="*/ 9776 h 977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5288" h="9776">
                <a:moveTo>
                  <a:pt x="0" y="9776"/>
                </a:moveTo>
                <a:lnTo>
                  <a:pt x="7577" y="0"/>
                </a:lnTo>
                <a:lnTo>
                  <a:pt x="15288" y="75"/>
                </a:lnTo>
                <a:lnTo>
                  <a:pt x="8000" y="9776"/>
                </a:lnTo>
                <a:lnTo>
                  <a:pt x="0" y="9776"/>
                </a:lnTo>
                <a:close/>
              </a:path>
            </a:pathLst>
          </a:custGeom>
          <a:solidFill>
            <a:srgbClr val="A5C0A4"/>
          </a:solidFill>
          <a:ln w="25400" cap="flat" cmpd="sng" algn="ctr">
            <a:noFill/>
            <a:prstDash val="solid"/>
          </a:ln>
          <a:effectLst/>
        </p:spPr>
        <p:txBody>
          <a:bodyPr anchor="ctr"/>
          <a:lstStyle/>
          <a:p>
            <a:pPr algn="ctr">
              <a:defRPr/>
            </a:pPr>
            <a:endParaRPr lang="zh-CN" altLang="en-US" kern="0">
              <a:solidFill>
                <a:prstClr val="white"/>
              </a:solidFill>
              <a:latin typeface="Calibri" panose="020F0502020204030204"/>
              <a:ea typeface="SimSun" panose="02010600030101010101" pitchFamily="2" charset="-122"/>
            </a:endParaRPr>
          </a:p>
        </p:txBody>
      </p:sp>
      <p:sp>
        <p:nvSpPr>
          <p:cNvPr id="9" name="MH_Other_5"/>
          <p:cNvSpPr/>
          <p:nvPr>
            <p:custDataLst>
              <p:tags r:id="rId5"/>
            </p:custDataLst>
          </p:nvPr>
        </p:nvSpPr>
        <p:spPr>
          <a:xfrm>
            <a:off x="1478045" y="4411727"/>
            <a:ext cx="2122792" cy="1887474"/>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1" fmla="*/ 0 w 15288"/>
              <a:gd name="connsiteY0-2" fmla="*/ 10000 h 10000"/>
              <a:gd name="connsiteX1-3" fmla="*/ 2000 w 15288"/>
              <a:gd name="connsiteY1-4" fmla="*/ 0 h 10000"/>
              <a:gd name="connsiteX2-5" fmla="*/ 15288 w 15288"/>
              <a:gd name="connsiteY2-6" fmla="*/ 299 h 10000"/>
              <a:gd name="connsiteX3-7" fmla="*/ 8000 w 15288"/>
              <a:gd name="connsiteY3-8" fmla="*/ 10000 h 10000"/>
              <a:gd name="connsiteX4-9" fmla="*/ 0 w 15288"/>
              <a:gd name="connsiteY4-10" fmla="*/ 10000 h 10000"/>
              <a:gd name="connsiteX0-11" fmla="*/ 0 w 15288"/>
              <a:gd name="connsiteY0-12" fmla="*/ 9776 h 9776"/>
              <a:gd name="connsiteX1-13" fmla="*/ 7577 w 15288"/>
              <a:gd name="connsiteY1-14" fmla="*/ 0 h 9776"/>
              <a:gd name="connsiteX2-15" fmla="*/ 15288 w 15288"/>
              <a:gd name="connsiteY2-16" fmla="*/ 75 h 9776"/>
              <a:gd name="connsiteX3-17" fmla="*/ 8000 w 15288"/>
              <a:gd name="connsiteY3-18" fmla="*/ 9776 h 9776"/>
              <a:gd name="connsiteX4-19" fmla="*/ 0 w 15288"/>
              <a:gd name="connsiteY4-20" fmla="*/ 9776 h 977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5288" h="9776">
                <a:moveTo>
                  <a:pt x="0" y="9776"/>
                </a:moveTo>
                <a:lnTo>
                  <a:pt x="7577" y="0"/>
                </a:lnTo>
                <a:lnTo>
                  <a:pt x="15288" y="75"/>
                </a:lnTo>
                <a:lnTo>
                  <a:pt x="8000" y="9776"/>
                </a:lnTo>
                <a:lnTo>
                  <a:pt x="0" y="9776"/>
                </a:lnTo>
                <a:close/>
              </a:path>
            </a:pathLst>
          </a:custGeom>
          <a:solidFill>
            <a:srgbClr val="B09277"/>
          </a:solidFill>
          <a:ln w="25400" cap="flat" cmpd="sng" algn="ctr">
            <a:noFill/>
            <a:prstDash val="solid"/>
          </a:ln>
          <a:effectLst/>
        </p:spPr>
        <p:txBody>
          <a:bodyPr anchor="ctr"/>
          <a:lstStyle/>
          <a:p>
            <a:pPr algn="ctr">
              <a:defRPr/>
            </a:pPr>
            <a:endParaRPr lang="zh-CN" altLang="en-US" kern="0">
              <a:solidFill>
                <a:prstClr val="white"/>
              </a:solidFill>
              <a:latin typeface="Calibri" panose="020F0502020204030204"/>
              <a:ea typeface="SimSun" panose="02010600030101010101" pitchFamily="2" charset="-122"/>
            </a:endParaRPr>
          </a:p>
        </p:txBody>
      </p:sp>
      <p:pic>
        <p:nvPicPr>
          <p:cNvPr id="11" name="MH_Other_7"/>
          <p:cNvPicPr/>
          <p:nvPr>
            <p:custDataLst>
              <p:tags r:id="rId6"/>
            </p:custDataLst>
          </p:nvPr>
        </p:nvPicPr>
        <p:blipFill>
          <a:blip r:embed="rId2">
            <a:extLst>
              <a:ext uri="{28A0092B-C50C-407E-A947-70E740481C1C}">
                <a14:useLocalDpi xmlns:a14="http://schemas.microsoft.com/office/drawing/2010/main" val="0"/>
              </a:ext>
            </a:extLst>
          </a:blip>
          <a:srcRect t="57356"/>
          <a:stretch>
            <a:fillRect/>
          </a:stretch>
        </p:blipFill>
        <p:spPr bwMode="auto">
          <a:xfrm>
            <a:off x="-82444" y="4984255"/>
            <a:ext cx="10282887" cy="1988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MH_Other_8"/>
          <p:cNvPicPr/>
          <p:nvPr>
            <p:custDataLst>
              <p:tags r:id="rId7"/>
            </p:custDataLst>
          </p:nvPr>
        </p:nvPicPr>
        <p:blipFill>
          <a:blip r:embed="rId2">
            <a:extLst>
              <a:ext uri="{28A0092B-C50C-407E-A947-70E740481C1C}">
                <a14:useLocalDpi xmlns:a14="http://schemas.microsoft.com/office/drawing/2010/main" val="0"/>
              </a:ext>
            </a:extLst>
          </a:blip>
          <a:srcRect t="57356"/>
          <a:stretch>
            <a:fillRect/>
          </a:stretch>
        </p:blipFill>
        <p:spPr bwMode="auto">
          <a:xfrm>
            <a:off x="57666" y="3603982"/>
            <a:ext cx="10282887" cy="139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MH_Other_9"/>
          <p:cNvSpPr txBox="1"/>
          <p:nvPr>
            <p:custDataLst>
              <p:tags r:id="rId8"/>
            </p:custDataLst>
          </p:nvPr>
        </p:nvSpPr>
        <p:spPr>
          <a:xfrm>
            <a:off x="1789372" y="1552474"/>
            <a:ext cx="787662" cy="975923"/>
          </a:xfrm>
          <a:prstGeom prst="rect">
            <a:avLst/>
          </a:prstGeom>
          <a:noFill/>
        </p:spPr>
        <p:txBody>
          <a:bodyPr wrap="none" anchor="ctr">
            <a:normAutofit/>
          </a:bodyPr>
          <a:lstStyle/>
          <a:p>
            <a:pPr>
              <a:defRPr/>
            </a:pPr>
            <a:r>
              <a:rPr lang="en-US" altLang="zh-CN" sz="4050" dirty="0">
                <a:solidFill>
                  <a:prstClr val="white"/>
                </a:solidFill>
                <a:effectLst>
                  <a:outerShdw blurRad="292100" dist="152400" dir="2700000" algn="tl" rotWithShape="0">
                    <a:prstClr val="black">
                      <a:alpha val="40000"/>
                    </a:prstClr>
                  </a:outerShdw>
                </a:effectLst>
                <a:latin typeface="时尚中黑简体" panose="01010104010101010101" pitchFamily="2" charset="-122"/>
                <a:ea typeface="时尚中黑简体" panose="01010104010101010101" pitchFamily="2" charset="-122"/>
              </a:rPr>
              <a:t>A</a:t>
            </a:r>
            <a:endParaRPr lang="zh-CN" altLang="en-US" sz="4050" dirty="0">
              <a:solidFill>
                <a:prstClr val="white"/>
              </a:solidFill>
              <a:effectLst>
                <a:outerShdw blurRad="292100" dist="152400" dir="2700000" algn="tl" rotWithShape="0">
                  <a:prstClr val="black">
                    <a:alpha val="40000"/>
                  </a:prstClr>
                </a:outerShdw>
              </a:effectLst>
              <a:latin typeface="时尚中黑简体" panose="01010104010101010101" pitchFamily="2" charset="-122"/>
              <a:ea typeface="时尚中黑简体" panose="01010104010101010101" pitchFamily="2" charset="-122"/>
            </a:endParaRPr>
          </a:p>
        </p:txBody>
      </p:sp>
      <p:sp>
        <p:nvSpPr>
          <p:cNvPr id="14" name="MH_Other_10"/>
          <p:cNvSpPr txBox="1"/>
          <p:nvPr>
            <p:custDataLst>
              <p:tags r:id="rId9"/>
            </p:custDataLst>
          </p:nvPr>
        </p:nvSpPr>
        <p:spPr>
          <a:xfrm>
            <a:off x="2301675" y="3032411"/>
            <a:ext cx="690287" cy="975923"/>
          </a:xfrm>
          <a:prstGeom prst="rect">
            <a:avLst/>
          </a:prstGeom>
          <a:noFill/>
        </p:spPr>
        <p:txBody>
          <a:bodyPr wrap="none" anchor="ctr">
            <a:normAutofit/>
          </a:bodyPr>
          <a:lstStyle/>
          <a:p>
            <a:pPr>
              <a:defRPr/>
            </a:pPr>
            <a:r>
              <a:rPr lang="en-US" altLang="zh-CN" sz="4050" dirty="0">
                <a:solidFill>
                  <a:prstClr val="white"/>
                </a:solidFill>
                <a:effectLst>
                  <a:outerShdw blurRad="292100" dist="152400" dir="2700000" algn="tl" rotWithShape="0">
                    <a:prstClr val="black">
                      <a:alpha val="40000"/>
                    </a:prstClr>
                  </a:outerShdw>
                </a:effectLst>
                <a:latin typeface="时尚中黑简体" panose="01010104010101010101" pitchFamily="2" charset="-122"/>
                <a:ea typeface="时尚中黑简体" panose="01010104010101010101" pitchFamily="2" charset="-122"/>
              </a:rPr>
              <a:t>B</a:t>
            </a:r>
            <a:endParaRPr lang="zh-CN" altLang="en-US" sz="4050" dirty="0">
              <a:solidFill>
                <a:prstClr val="white"/>
              </a:solidFill>
              <a:effectLst>
                <a:outerShdw blurRad="292100" dist="152400" dir="2700000" algn="tl" rotWithShape="0">
                  <a:prstClr val="black">
                    <a:alpha val="40000"/>
                  </a:prstClr>
                </a:outerShdw>
              </a:effectLst>
              <a:latin typeface="时尚中黑简体" panose="01010104010101010101" pitchFamily="2" charset="-122"/>
              <a:ea typeface="时尚中黑简体" panose="01010104010101010101" pitchFamily="2" charset="-122"/>
            </a:endParaRPr>
          </a:p>
        </p:txBody>
      </p:sp>
      <p:sp>
        <p:nvSpPr>
          <p:cNvPr id="15" name="MH_Other_11"/>
          <p:cNvSpPr txBox="1"/>
          <p:nvPr>
            <p:custDataLst>
              <p:tags r:id="rId10"/>
            </p:custDataLst>
          </p:nvPr>
        </p:nvSpPr>
        <p:spPr>
          <a:xfrm>
            <a:off x="2659815" y="4267303"/>
            <a:ext cx="709762" cy="975923"/>
          </a:xfrm>
          <a:prstGeom prst="rect">
            <a:avLst/>
          </a:prstGeom>
          <a:noFill/>
        </p:spPr>
        <p:txBody>
          <a:bodyPr wrap="none" anchor="ctr">
            <a:normAutofit/>
          </a:bodyPr>
          <a:lstStyle/>
          <a:p>
            <a:pPr>
              <a:defRPr/>
            </a:pPr>
            <a:r>
              <a:rPr lang="en-US" altLang="zh-CN" sz="4050" dirty="0">
                <a:solidFill>
                  <a:prstClr val="white"/>
                </a:solidFill>
                <a:effectLst>
                  <a:outerShdw blurRad="292100" dist="152400" dir="2700000" algn="tl" rotWithShape="0">
                    <a:prstClr val="black">
                      <a:alpha val="40000"/>
                    </a:prstClr>
                  </a:outerShdw>
                </a:effectLst>
                <a:latin typeface="时尚中黑简体" panose="01010104010101010101" pitchFamily="2" charset="-122"/>
                <a:ea typeface="时尚中黑简体" panose="01010104010101010101" pitchFamily="2" charset="-122"/>
              </a:rPr>
              <a:t>C</a:t>
            </a:r>
            <a:endParaRPr lang="zh-CN" altLang="en-US" sz="4050" dirty="0">
              <a:solidFill>
                <a:prstClr val="white"/>
              </a:solidFill>
              <a:effectLst>
                <a:outerShdw blurRad="292100" dist="152400" dir="2700000" algn="tl" rotWithShape="0">
                  <a:prstClr val="black">
                    <a:alpha val="40000"/>
                  </a:prstClr>
                </a:outerShdw>
              </a:effectLst>
              <a:latin typeface="时尚中黑简体" panose="01010104010101010101" pitchFamily="2" charset="-122"/>
              <a:ea typeface="时尚中黑简体" panose="01010104010101010101" pitchFamily="2" charset="-122"/>
            </a:endParaRPr>
          </a:p>
        </p:txBody>
      </p:sp>
      <p:sp>
        <p:nvSpPr>
          <p:cNvPr id="18" name="MH_Text_1"/>
          <p:cNvSpPr txBox="1">
            <a:spLocks noChangeArrowheads="1"/>
          </p:cNvSpPr>
          <p:nvPr>
            <p:custDataLst>
              <p:tags r:id="rId11"/>
            </p:custDataLst>
          </p:nvPr>
        </p:nvSpPr>
        <p:spPr bwMode="auto">
          <a:xfrm>
            <a:off x="2758735" y="2131745"/>
            <a:ext cx="8907084" cy="55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ea typeface="Microsoft YaHei" panose="020B0503020204020204" pitchFamily="34" charset="-122"/>
              </a:defRPr>
            </a:lvl1pPr>
            <a:lvl2pPr marL="742950" indent="-285750">
              <a:defRPr>
                <a:solidFill>
                  <a:schemeClr val="tx1"/>
                </a:solidFill>
                <a:latin typeface="Times New Roman" panose="02020603050405020304" pitchFamily="18" charset="0"/>
                <a:ea typeface="Microsoft YaHei" panose="020B0503020204020204" pitchFamily="34" charset="-122"/>
              </a:defRPr>
            </a:lvl2pPr>
            <a:lvl3pPr marL="1143000" indent="-228600">
              <a:defRPr>
                <a:solidFill>
                  <a:schemeClr val="tx1"/>
                </a:solidFill>
                <a:latin typeface="Times New Roman" panose="02020603050405020304" pitchFamily="18" charset="0"/>
                <a:ea typeface="Microsoft YaHei" panose="020B0503020204020204" pitchFamily="34" charset="-122"/>
              </a:defRPr>
            </a:lvl3pPr>
            <a:lvl4pPr marL="1600200" indent="-228600">
              <a:defRPr>
                <a:solidFill>
                  <a:schemeClr val="tx1"/>
                </a:solidFill>
                <a:latin typeface="Times New Roman" panose="02020603050405020304" pitchFamily="18" charset="0"/>
                <a:ea typeface="Microsoft YaHei" panose="020B0503020204020204" pitchFamily="34" charset="-122"/>
              </a:defRPr>
            </a:lvl4pPr>
            <a:lvl5pPr marL="2057400" indent="-228600">
              <a:defRPr>
                <a:solidFill>
                  <a:schemeClr val="tx1"/>
                </a:solidFill>
                <a:latin typeface="Times New Roman" panose="02020603050405020304" pitchFamily="18" charset="0"/>
                <a:ea typeface="Microsoft YaHei" panose="020B0503020204020204" pitchFamily="34" charset="-122"/>
              </a:defRPr>
            </a:lvl5pPr>
            <a:lvl6pPr marL="25146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6pPr>
            <a:lvl7pPr marL="29718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7pPr>
            <a:lvl8pPr marL="34290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8pPr>
            <a:lvl9pPr marL="38862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9pPr>
          </a:lstStyle>
          <a:p>
            <a:pPr algn="just"/>
            <a:r>
              <a:rPr lang="en-US" sz="2800"/>
              <a:t>Nghe để hiểu, để nắm bắt thông tin và tóm tắt được nội dung chính mà nhóm đã trao đổi, thảo luận về một vấn đề đặt ra trong tác phẩm văn học.</a:t>
            </a:r>
            <a:endParaRPr lang="zh-CN" altLang="en-US" sz="2800" dirty="0">
              <a:solidFill>
                <a:srgbClr val="000000">
                  <a:lumMod val="50000"/>
                  <a:lumOff val="50000"/>
                </a:srgbClr>
              </a:solidFill>
            </a:endParaRPr>
          </a:p>
        </p:txBody>
      </p:sp>
      <p:sp>
        <p:nvSpPr>
          <p:cNvPr id="25" name="MH_Other_13"/>
          <p:cNvSpPr>
            <a:spLocks noChangeAspect="1" noEditPoints="1"/>
          </p:cNvSpPr>
          <p:nvPr>
            <p:custDataLst>
              <p:tags r:id="rId12"/>
            </p:custDataLst>
          </p:nvPr>
        </p:nvSpPr>
        <p:spPr bwMode="auto">
          <a:xfrm>
            <a:off x="1464787" y="2807540"/>
            <a:ext cx="367864" cy="551797"/>
          </a:xfrm>
          <a:custGeom>
            <a:avLst/>
            <a:gdLst>
              <a:gd name="T0" fmla="*/ 15 w 49"/>
              <a:gd name="T1" fmla="*/ 62 h 74"/>
              <a:gd name="T2" fmla="*/ 34 w 49"/>
              <a:gd name="T3" fmla="*/ 60 h 74"/>
              <a:gd name="T4" fmla="*/ 36 w 49"/>
              <a:gd name="T5" fmla="*/ 62 h 74"/>
              <a:gd name="T6" fmla="*/ 36 w 49"/>
              <a:gd name="T7" fmla="*/ 62 h 74"/>
              <a:gd name="T8" fmla="*/ 34 w 49"/>
              <a:gd name="T9" fmla="*/ 65 h 74"/>
              <a:gd name="T10" fmla="*/ 15 w 49"/>
              <a:gd name="T11" fmla="*/ 68 h 74"/>
              <a:gd name="T12" fmla="*/ 13 w 49"/>
              <a:gd name="T13" fmla="*/ 65 h 74"/>
              <a:gd name="T14" fmla="*/ 13 w 49"/>
              <a:gd name="T15" fmla="*/ 65 h 74"/>
              <a:gd name="T16" fmla="*/ 15 w 49"/>
              <a:gd name="T17" fmla="*/ 62 h 74"/>
              <a:gd name="T18" fmla="*/ 34 w 49"/>
              <a:gd name="T19" fmla="*/ 47 h 74"/>
              <a:gd name="T20" fmla="*/ 49 w 49"/>
              <a:gd name="T21" fmla="*/ 25 h 74"/>
              <a:gd name="T22" fmla="*/ 45 w 49"/>
              <a:gd name="T23" fmla="*/ 11 h 74"/>
              <a:gd name="T24" fmla="*/ 43 w 49"/>
              <a:gd name="T25" fmla="*/ 12 h 74"/>
              <a:gd name="T26" fmla="*/ 43 w 49"/>
              <a:gd name="T27" fmla="*/ 15 h 74"/>
              <a:gd name="T28" fmla="*/ 36 w 49"/>
              <a:gd name="T29" fmla="*/ 16 h 74"/>
              <a:gd name="T30" fmla="*/ 37 w 49"/>
              <a:gd name="T31" fmla="*/ 20 h 74"/>
              <a:gd name="T32" fmla="*/ 27 w 49"/>
              <a:gd name="T33" fmla="*/ 23 h 74"/>
              <a:gd name="T34" fmla="*/ 33 w 49"/>
              <a:gd name="T35" fmla="*/ 19 h 74"/>
              <a:gd name="T36" fmla="*/ 31 w 49"/>
              <a:gd name="T37" fmla="*/ 15 h 74"/>
              <a:gd name="T38" fmla="*/ 39 w 49"/>
              <a:gd name="T39" fmla="*/ 12 h 74"/>
              <a:gd name="T40" fmla="*/ 36 w 49"/>
              <a:gd name="T41" fmla="*/ 10 h 74"/>
              <a:gd name="T42" fmla="*/ 40 w 49"/>
              <a:gd name="T43" fmla="*/ 6 h 74"/>
              <a:gd name="T44" fmla="*/ 25 w 49"/>
              <a:gd name="T45" fmla="*/ 0 h 74"/>
              <a:gd name="T46" fmla="*/ 0 w 49"/>
              <a:gd name="T47" fmla="*/ 25 h 74"/>
              <a:gd name="T48" fmla="*/ 6 w 49"/>
              <a:gd name="T49" fmla="*/ 40 h 74"/>
              <a:gd name="T50" fmla="*/ 13 w 49"/>
              <a:gd name="T51" fmla="*/ 36 h 74"/>
              <a:gd name="T52" fmla="*/ 11 w 49"/>
              <a:gd name="T53" fmla="*/ 34 h 74"/>
              <a:gd name="T54" fmla="*/ 17 w 49"/>
              <a:gd name="T55" fmla="*/ 33 h 74"/>
              <a:gd name="T56" fmla="*/ 19 w 49"/>
              <a:gd name="T57" fmla="*/ 30 h 74"/>
              <a:gd name="T58" fmla="*/ 18 w 49"/>
              <a:gd name="T59" fmla="*/ 34 h 74"/>
              <a:gd name="T60" fmla="*/ 15 w 49"/>
              <a:gd name="T61" fmla="*/ 35 h 74"/>
              <a:gd name="T62" fmla="*/ 17 w 49"/>
              <a:gd name="T63" fmla="*/ 39 h 74"/>
              <a:gd name="T64" fmla="*/ 9 w 49"/>
              <a:gd name="T65" fmla="*/ 43 h 74"/>
              <a:gd name="T66" fmla="*/ 15 w 49"/>
              <a:gd name="T67" fmla="*/ 47 h 74"/>
              <a:gd name="T68" fmla="*/ 15 w 49"/>
              <a:gd name="T69" fmla="*/ 53 h 74"/>
              <a:gd name="T70" fmla="*/ 30 w 49"/>
              <a:gd name="T71" fmla="*/ 53 h 74"/>
              <a:gd name="T72" fmla="*/ 15 w 49"/>
              <a:gd name="T73" fmla="*/ 55 h 74"/>
              <a:gd name="T74" fmla="*/ 13 w 49"/>
              <a:gd name="T75" fmla="*/ 58 h 74"/>
              <a:gd name="T76" fmla="*/ 13 w 49"/>
              <a:gd name="T77" fmla="*/ 58 h 74"/>
              <a:gd name="T78" fmla="*/ 15 w 49"/>
              <a:gd name="T79" fmla="*/ 60 h 74"/>
              <a:gd name="T80" fmla="*/ 34 w 49"/>
              <a:gd name="T81" fmla="*/ 58 h 74"/>
              <a:gd name="T82" fmla="*/ 36 w 49"/>
              <a:gd name="T83" fmla="*/ 55 h 74"/>
              <a:gd name="T84" fmla="*/ 36 w 49"/>
              <a:gd name="T85" fmla="*/ 55 h 74"/>
              <a:gd name="T86" fmla="*/ 34 w 49"/>
              <a:gd name="T87" fmla="*/ 52 h 74"/>
              <a:gd name="T88" fmla="*/ 34 w 49"/>
              <a:gd name="T89" fmla="*/ 47 h 74"/>
              <a:gd name="T90" fmla="*/ 30 w 49"/>
              <a:gd name="T91" fmla="*/ 68 h 74"/>
              <a:gd name="T92" fmla="*/ 30 w 49"/>
              <a:gd name="T93" fmla="*/ 68 h 74"/>
              <a:gd name="T94" fmla="*/ 24 w 49"/>
              <a:gd name="T95" fmla="*/ 74 h 74"/>
              <a:gd name="T96" fmla="*/ 19 w 49"/>
              <a:gd name="T97" fmla="*/ 70 h 74"/>
              <a:gd name="T98" fmla="*/ 30 w 49"/>
              <a:gd name="T99" fmla="*/ 6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 h="74">
                <a:moveTo>
                  <a:pt x="15" y="62"/>
                </a:moveTo>
                <a:cubicBezTo>
                  <a:pt x="34" y="60"/>
                  <a:pt x="34" y="60"/>
                  <a:pt x="34" y="60"/>
                </a:cubicBezTo>
                <a:cubicBezTo>
                  <a:pt x="35" y="60"/>
                  <a:pt x="36" y="61"/>
                  <a:pt x="36" y="62"/>
                </a:cubicBezTo>
                <a:cubicBezTo>
                  <a:pt x="36" y="62"/>
                  <a:pt x="36" y="62"/>
                  <a:pt x="36" y="62"/>
                </a:cubicBezTo>
                <a:cubicBezTo>
                  <a:pt x="36" y="64"/>
                  <a:pt x="35" y="65"/>
                  <a:pt x="34" y="65"/>
                </a:cubicBezTo>
                <a:cubicBezTo>
                  <a:pt x="15" y="68"/>
                  <a:pt x="15" y="68"/>
                  <a:pt x="15" y="68"/>
                </a:cubicBezTo>
                <a:cubicBezTo>
                  <a:pt x="14" y="68"/>
                  <a:pt x="13" y="67"/>
                  <a:pt x="13" y="65"/>
                </a:cubicBezTo>
                <a:cubicBezTo>
                  <a:pt x="13" y="65"/>
                  <a:pt x="13" y="65"/>
                  <a:pt x="13" y="65"/>
                </a:cubicBezTo>
                <a:cubicBezTo>
                  <a:pt x="13" y="64"/>
                  <a:pt x="14" y="62"/>
                  <a:pt x="15" y="62"/>
                </a:cubicBezTo>
                <a:close/>
                <a:moveTo>
                  <a:pt x="34" y="47"/>
                </a:moveTo>
                <a:cubicBezTo>
                  <a:pt x="43" y="43"/>
                  <a:pt x="49" y="35"/>
                  <a:pt x="49" y="25"/>
                </a:cubicBezTo>
                <a:cubicBezTo>
                  <a:pt x="49" y="20"/>
                  <a:pt x="47" y="15"/>
                  <a:pt x="45" y="11"/>
                </a:cubicBezTo>
                <a:cubicBezTo>
                  <a:pt x="43" y="12"/>
                  <a:pt x="43" y="12"/>
                  <a:pt x="43" y="12"/>
                </a:cubicBezTo>
                <a:cubicBezTo>
                  <a:pt x="43" y="15"/>
                  <a:pt x="43" y="15"/>
                  <a:pt x="43" y="15"/>
                </a:cubicBezTo>
                <a:cubicBezTo>
                  <a:pt x="36" y="16"/>
                  <a:pt x="36" y="16"/>
                  <a:pt x="36" y="16"/>
                </a:cubicBezTo>
                <a:cubicBezTo>
                  <a:pt x="37" y="20"/>
                  <a:pt x="37" y="20"/>
                  <a:pt x="37" y="20"/>
                </a:cubicBezTo>
                <a:cubicBezTo>
                  <a:pt x="27" y="23"/>
                  <a:pt x="27" y="23"/>
                  <a:pt x="27" y="23"/>
                </a:cubicBezTo>
                <a:cubicBezTo>
                  <a:pt x="33" y="19"/>
                  <a:pt x="33" y="19"/>
                  <a:pt x="33" y="19"/>
                </a:cubicBezTo>
                <a:cubicBezTo>
                  <a:pt x="31" y="15"/>
                  <a:pt x="31" y="15"/>
                  <a:pt x="31" y="15"/>
                </a:cubicBezTo>
                <a:cubicBezTo>
                  <a:pt x="39" y="12"/>
                  <a:pt x="39" y="12"/>
                  <a:pt x="39" y="12"/>
                </a:cubicBezTo>
                <a:cubicBezTo>
                  <a:pt x="36" y="10"/>
                  <a:pt x="36" y="10"/>
                  <a:pt x="36" y="10"/>
                </a:cubicBezTo>
                <a:cubicBezTo>
                  <a:pt x="40" y="6"/>
                  <a:pt x="40" y="6"/>
                  <a:pt x="40" y="6"/>
                </a:cubicBezTo>
                <a:cubicBezTo>
                  <a:pt x="36" y="3"/>
                  <a:pt x="31" y="0"/>
                  <a:pt x="25" y="0"/>
                </a:cubicBezTo>
                <a:cubicBezTo>
                  <a:pt x="11" y="0"/>
                  <a:pt x="0" y="11"/>
                  <a:pt x="0" y="25"/>
                </a:cubicBezTo>
                <a:cubicBezTo>
                  <a:pt x="0" y="30"/>
                  <a:pt x="2" y="36"/>
                  <a:pt x="6" y="40"/>
                </a:cubicBezTo>
                <a:cubicBezTo>
                  <a:pt x="13" y="36"/>
                  <a:pt x="13" y="36"/>
                  <a:pt x="13" y="36"/>
                </a:cubicBezTo>
                <a:cubicBezTo>
                  <a:pt x="11" y="34"/>
                  <a:pt x="11" y="34"/>
                  <a:pt x="11" y="34"/>
                </a:cubicBezTo>
                <a:cubicBezTo>
                  <a:pt x="17" y="33"/>
                  <a:pt x="17" y="33"/>
                  <a:pt x="17" y="33"/>
                </a:cubicBezTo>
                <a:cubicBezTo>
                  <a:pt x="19" y="30"/>
                  <a:pt x="19" y="30"/>
                  <a:pt x="19" y="30"/>
                </a:cubicBezTo>
                <a:cubicBezTo>
                  <a:pt x="18" y="34"/>
                  <a:pt x="18" y="34"/>
                  <a:pt x="18" y="34"/>
                </a:cubicBezTo>
                <a:cubicBezTo>
                  <a:pt x="15" y="35"/>
                  <a:pt x="15" y="35"/>
                  <a:pt x="15" y="35"/>
                </a:cubicBezTo>
                <a:cubicBezTo>
                  <a:pt x="17" y="39"/>
                  <a:pt x="17" y="39"/>
                  <a:pt x="17" y="39"/>
                </a:cubicBezTo>
                <a:cubicBezTo>
                  <a:pt x="9" y="43"/>
                  <a:pt x="9" y="43"/>
                  <a:pt x="9" y="43"/>
                </a:cubicBezTo>
                <a:cubicBezTo>
                  <a:pt x="11" y="45"/>
                  <a:pt x="13" y="46"/>
                  <a:pt x="15" y="47"/>
                </a:cubicBezTo>
                <a:cubicBezTo>
                  <a:pt x="15" y="53"/>
                  <a:pt x="15" y="53"/>
                  <a:pt x="15" y="53"/>
                </a:cubicBezTo>
                <a:cubicBezTo>
                  <a:pt x="30" y="53"/>
                  <a:pt x="30" y="53"/>
                  <a:pt x="30" y="53"/>
                </a:cubicBezTo>
                <a:cubicBezTo>
                  <a:pt x="15" y="55"/>
                  <a:pt x="15" y="55"/>
                  <a:pt x="15" y="55"/>
                </a:cubicBezTo>
                <a:cubicBezTo>
                  <a:pt x="14" y="55"/>
                  <a:pt x="13" y="56"/>
                  <a:pt x="13" y="58"/>
                </a:cubicBezTo>
                <a:cubicBezTo>
                  <a:pt x="13" y="58"/>
                  <a:pt x="13" y="58"/>
                  <a:pt x="13" y="58"/>
                </a:cubicBezTo>
                <a:cubicBezTo>
                  <a:pt x="13" y="59"/>
                  <a:pt x="14" y="60"/>
                  <a:pt x="15" y="60"/>
                </a:cubicBezTo>
                <a:cubicBezTo>
                  <a:pt x="34" y="58"/>
                  <a:pt x="34" y="58"/>
                  <a:pt x="34" y="58"/>
                </a:cubicBezTo>
                <a:cubicBezTo>
                  <a:pt x="35" y="58"/>
                  <a:pt x="36" y="56"/>
                  <a:pt x="36" y="55"/>
                </a:cubicBezTo>
                <a:cubicBezTo>
                  <a:pt x="36" y="55"/>
                  <a:pt x="36" y="55"/>
                  <a:pt x="36" y="55"/>
                </a:cubicBezTo>
                <a:cubicBezTo>
                  <a:pt x="36" y="53"/>
                  <a:pt x="35" y="52"/>
                  <a:pt x="34" y="52"/>
                </a:cubicBezTo>
                <a:cubicBezTo>
                  <a:pt x="34" y="47"/>
                  <a:pt x="34" y="47"/>
                  <a:pt x="34" y="47"/>
                </a:cubicBezTo>
                <a:close/>
                <a:moveTo>
                  <a:pt x="30" y="68"/>
                </a:moveTo>
                <a:cubicBezTo>
                  <a:pt x="30" y="68"/>
                  <a:pt x="30" y="68"/>
                  <a:pt x="30" y="68"/>
                </a:cubicBezTo>
                <a:cubicBezTo>
                  <a:pt x="30" y="72"/>
                  <a:pt x="28" y="74"/>
                  <a:pt x="24" y="74"/>
                </a:cubicBezTo>
                <a:cubicBezTo>
                  <a:pt x="22" y="74"/>
                  <a:pt x="19" y="72"/>
                  <a:pt x="19" y="70"/>
                </a:cubicBezTo>
                <a:lnTo>
                  <a:pt x="30" y="68"/>
                </a:lnTo>
                <a:close/>
              </a:path>
            </a:pathLst>
          </a:custGeom>
          <a:solidFill>
            <a:sysClr val="window" lastClr="FFFFFF"/>
          </a:solidFill>
          <a:ln>
            <a:noFill/>
          </a:ln>
          <a:effectLst>
            <a:outerShdw blurRad="279400" dist="152400" dir="2700000" algn="tl" rotWithShape="0">
              <a:prstClr val="black">
                <a:alpha val="40000"/>
              </a:prstClr>
            </a:outerShdw>
          </a:effectLst>
        </p:spPr>
        <p:txBody>
          <a:bodyPr lIns="68580" tIns="34290" rIns="68580" bIns="34290"/>
          <a:lstStyle/>
          <a:p>
            <a:pPr>
              <a:defRPr/>
            </a:pPr>
            <a:endParaRPr lang="zh-CN" altLang="en-US" kern="0">
              <a:solidFill>
                <a:prstClr val="black"/>
              </a:solidFill>
              <a:latin typeface="Calibri" panose="020F0502020204030204"/>
              <a:ea typeface="SimSun" panose="02010600030101010101" pitchFamily="2" charset="-122"/>
            </a:endParaRPr>
          </a:p>
        </p:txBody>
      </p:sp>
      <p:sp>
        <p:nvSpPr>
          <p:cNvPr id="27" name="MH_Other_15"/>
          <p:cNvSpPr>
            <a:spLocks noEditPoints="1"/>
          </p:cNvSpPr>
          <p:nvPr>
            <p:custDataLst>
              <p:tags r:id="rId13"/>
            </p:custDataLst>
          </p:nvPr>
        </p:nvSpPr>
        <p:spPr bwMode="auto">
          <a:xfrm>
            <a:off x="1919208" y="3815920"/>
            <a:ext cx="512845" cy="553960"/>
          </a:xfrm>
          <a:custGeom>
            <a:avLst/>
            <a:gdLst/>
            <a:ahLst/>
            <a:cxnLst>
              <a:cxn ang="0">
                <a:pos x="135" y="71"/>
              </a:cxn>
              <a:cxn ang="0">
                <a:pos x="127" y="38"/>
              </a:cxn>
              <a:cxn ang="0">
                <a:pos x="133" y="36"/>
              </a:cxn>
              <a:cxn ang="0">
                <a:pos x="127" y="12"/>
              </a:cxn>
              <a:cxn ang="0">
                <a:pos x="103" y="5"/>
              </a:cxn>
              <a:cxn ang="0">
                <a:pos x="100" y="12"/>
              </a:cxn>
              <a:cxn ang="0">
                <a:pos x="68" y="4"/>
              </a:cxn>
              <a:cxn ang="0">
                <a:pos x="39" y="11"/>
              </a:cxn>
              <a:cxn ang="0">
                <a:pos x="37" y="5"/>
              </a:cxn>
              <a:cxn ang="0">
                <a:pos x="12" y="12"/>
              </a:cxn>
              <a:cxn ang="0">
                <a:pos x="6" y="36"/>
              </a:cxn>
              <a:cxn ang="0">
                <a:pos x="9" y="38"/>
              </a:cxn>
              <a:cxn ang="0">
                <a:pos x="0" y="71"/>
              </a:cxn>
              <a:cxn ang="0">
                <a:pos x="28" y="125"/>
              </a:cxn>
              <a:cxn ang="0">
                <a:pos x="13" y="140"/>
              </a:cxn>
              <a:cxn ang="0">
                <a:pos x="22" y="148"/>
              </a:cxn>
              <a:cxn ang="0">
                <a:pos x="38" y="132"/>
              </a:cxn>
              <a:cxn ang="0">
                <a:pos x="68" y="139"/>
              </a:cxn>
              <a:cxn ang="0">
                <a:pos x="98" y="132"/>
              </a:cxn>
              <a:cxn ang="0">
                <a:pos x="114" y="148"/>
              </a:cxn>
              <a:cxn ang="0">
                <a:pos x="122" y="140"/>
              </a:cxn>
              <a:cxn ang="0">
                <a:pos x="108" y="125"/>
              </a:cxn>
              <a:cxn ang="0">
                <a:pos x="135" y="71"/>
              </a:cxn>
              <a:cxn ang="0">
                <a:pos x="12" y="74"/>
              </a:cxn>
              <a:cxn ang="0">
                <a:pos x="21" y="74"/>
              </a:cxn>
              <a:cxn ang="0">
                <a:pos x="24" y="71"/>
              </a:cxn>
              <a:cxn ang="0">
                <a:pos x="21" y="69"/>
              </a:cxn>
              <a:cxn ang="0">
                <a:pos x="12" y="69"/>
              </a:cxn>
              <a:cxn ang="0">
                <a:pos x="65" y="15"/>
              </a:cxn>
              <a:cxn ang="0">
                <a:pos x="65" y="15"/>
              </a:cxn>
              <a:cxn ang="0">
                <a:pos x="65" y="26"/>
              </a:cxn>
              <a:cxn ang="0">
                <a:pos x="68" y="29"/>
              </a:cxn>
              <a:cxn ang="0">
                <a:pos x="71" y="26"/>
              </a:cxn>
              <a:cxn ang="0">
                <a:pos x="71" y="15"/>
              </a:cxn>
              <a:cxn ang="0">
                <a:pos x="71" y="15"/>
              </a:cxn>
              <a:cxn ang="0">
                <a:pos x="124" y="69"/>
              </a:cxn>
              <a:cxn ang="0">
                <a:pos x="114" y="69"/>
              </a:cxn>
              <a:cxn ang="0">
                <a:pos x="112" y="71"/>
              </a:cxn>
              <a:cxn ang="0">
                <a:pos x="114" y="74"/>
              </a:cxn>
              <a:cxn ang="0">
                <a:pos x="124" y="74"/>
              </a:cxn>
              <a:cxn ang="0">
                <a:pos x="71" y="128"/>
              </a:cxn>
              <a:cxn ang="0">
                <a:pos x="71" y="118"/>
              </a:cxn>
              <a:cxn ang="0">
                <a:pos x="68" y="115"/>
              </a:cxn>
              <a:cxn ang="0">
                <a:pos x="65" y="118"/>
              </a:cxn>
              <a:cxn ang="0">
                <a:pos x="65" y="128"/>
              </a:cxn>
              <a:cxn ang="0">
                <a:pos x="12" y="74"/>
              </a:cxn>
            </a:cxnLst>
            <a:rect l="0" t="0" r="r" b="b"/>
            <a:pathLst>
              <a:path w="138" h="148">
                <a:moveTo>
                  <a:pt x="135" y="71"/>
                </a:moveTo>
                <a:cubicBezTo>
                  <a:pt x="135" y="59"/>
                  <a:pt x="132" y="48"/>
                  <a:pt x="127" y="38"/>
                </a:cubicBezTo>
                <a:cubicBezTo>
                  <a:pt x="129" y="38"/>
                  <a:pt x="132" y="38"/>
                  <a:pt x="133" y="36"/>
                </a:cubicBezTo>
                <a:cubicBezTo>
                  <a:pt x="138" y="31"/>
                  <a:pt x="135" y="20"/>
                  <a:pt x="127" y="12"/>
                </a:cubicBezTo>
                <a:cubicBezTo>
                  <a:pt x="118" y="3"/>
                  <a:pt x="107" y="0"/>
                  <a:pt x="103" y="5"/>
                </a:cubicBezTo>
                <a:cubicBezTo>
                  <a:pt x="101" y="7"/>
                  <a:pt x="100" y="9"/>
                  <a:pt x="100" y="12"/>
                </a:cubicBezTo>
                <a:cubicBezTo>
                  <a:pt x="91" y="7"/>
                  <a:pt x="80" y="4"/>
                  <a:pt x="68" y="4"/>
                </a:cubicBezTo>
                <a:cubicBezTo>
                  <a:pt x="57" y="4"/>
                  <a:pt x="48" y="6"/>
                  <a:pt x="39" y="11"/>
                </a:cubicBezTo>
                <a:cubicBezTo>
                  <a:pt x="39" y="8"/>
                  <a:pt x="38" y="7"/>
                  <a:pt x="37" y="5"/>
                </a:cubicBezTo>
                <a:cubicBezTo>
                  <a:pt x="32" y="0"/>
                  <a:pt x="21" y="3"/>
                  <a:pt x="12" y="12"/>
                </a:cubicBezTo>
                <a:cubicBezTo>
                  <a:pt x="4" y="20"/>
                  <a:pt x="1" y="31"/>
                  <a:pt x="6" y="36"/>
                </a:cubicBezTo>
                <a:cubicBezTo>
                  <a:pt x="7" y="37"/>
                  <a:pt x="8" y="37"/>
                  <a:pt x="9" y="38"/>
                </a:cubicBezTo>
                <a:cubicBezTo>
                  <a:pt x="4" y="48"/>
                  <a:pt x="0" y="59"/>
                  <a:pt x="0" y="71"/>
                </a:cubicBezTo>
                <a:cubicBezTo>
                  <a:pt x="0" y="94"/>
                  <a:pt x="11" y="113"/>
                  <a:pt x="28" y="125"/>
                </a:cubicBezTo>
                <a:cubicBezTo>
                  <a:pt x="13" y="140"/>
                  <a:pt x="13" y="140"/>
                  <a:pt x="13" y="140"/>
                </a:cubicBezTo>
                <a:cubicBezTo>
                  <a:pt x="22" y="148"/>
                  <a:pt x="22" y="148"/>
                  <a:pt x="22" y="148"/>
                </a:cubicBezTo>
                <a:cubicBezTo>
                  <a:pt x="38" y="132"/>
                  <a:pt x="38" y="132"/>
                  <a:pt x="38" y="132"/>
                </a:cubicBezTo>
                <a:cubicBezTo>
                  <a:pt x="47" y="136"/>
                  <a:pt x="57" y="139"/>
                  <a:pt x="68" y="139"/>
                </a:cubicBezTo>
                <a:cubicBezTo>
                  <a:pt x="79" y="139"/>
                  <a:pt x="89" y="136"/>
                  <a:pt x="98" y="132"/>
                </a:cubicBezTo>
                <a:cubicBezTo>
                  <a:pt x="114" y="148"/>
                  <a:pt x="114" y="148"/>
                  <a:pt x="114" y="148"/>
                </a:cubicBezTo>
                <a:cubicBezTo>
                  <a:pt x="122" y="140"/>
                  <a:pt x="122" y="140"/>
                  <a:pt x="122" y="140"/>
                </a:cubicBezTo>
                <a:cubicBezTo>
                  <a:pt x="108" y="125"/>
                  <a:pt x="108" y="125"/>
                  <a:pt x="108" y="125"/>
                </a:cubicBezTo>
                <a:cubicBezTo>
                  <a:pt x="125" y="113"/>
                  <a:pt x="135" y="94"/>
                  <a:pt x="135" y="71"/>
                </a:cubicBezTo>
                <a:close/>
                <a:moveTo>
                  <a:pt x="12" y="74"/>
                </a:moveTo>
                <a:cubicBezTo>
                  <a:pt x="21" y="74"/>
                  <a:pt x="21" y="74"/>
                  <a:pt x="21" y="74"/>
                </a:cubicBezTo>
                <a:cubicBezTo>
                  <a:pt x="23" y="74"/>
                  <a:pt x="24" y="73"/>
                  <a:pt x="24" y="71"/>
                </a:cubicBezTo>
                <a:cubicBezTo>
                  <a:pt x="24" y="70"/>
                  <a:pt x="23" y="69"/>
                  <a:pt x="21" y="69"/>
                </a:cubicBezTo>
                <a:cubicBezTo>
                  <a:pt x="12" y="69"/>
                  <a:pt x="12" y="69"/>
                  <a:pt x="12" y="69"/>
                </a:cubicBezTo>
                <a:cubicBezTo>
                  <a:pt x="13" y="40"/>
                  <a:pt x="36" y="17"/>
                  <a:pt x="65" y="15"/>
                </a:cubicBezTo>
                <a:cubicBezTo>
                  <a:pt x="65" y="15"/>
                  <a:pt x="65" y="15"/>
                  <a:pt x="65" y="15"/>
                </a:cubicBezTo>
                <a:cubicBezTo>
                  <a:pt x="65" y="26"/>
                  <a:pt x="65" y="26"/>
                  <a:pt x="65" y="26"/>
                </a:cubicBezTo>
                <a:cubicBezTo>
                  <a:pt x="65" y="27"/>
                  <a:pt x="66" y="29"/>
                  <a:pt x="68" y="29"/>
                </a:cubicBezTo>
                <a:cubicBezTo>
                  <a:pt x="69" y="29"/>
                  <a:pt x="71" y="27"/>
                  <a:pt x="71" y="26"/>
                </a:cubicBezTo>
                <a:cubicBezTo>
                  <a:pt x="71" y="15"/>
                  <a:pt x="71" y="15"/>
                  <a:pt x="71" y="15"/>
                </a:cubicBezTo>
                <a:cubicBezTo>
                  <a:pt x="71" y="15"/>
                  <a:pt x="71" y="15"/>
                  <a:pt x="71" y="15"/>
                </a:cubicBezTo>
                <a:cubicBezTo>
                  <a:pt x="100" y="17"/>
                  <a:pt x="123" y="40"/>
                  <a:pt x="124" y="69"/>
                </a:cubicBezTo>
                <a:cubicBezTo>
                  <a:pt x="114" y="69"/>
                  <a:pt x="114" y="69"/>
                  <a:pt x="114" y="69"/>
                </a:cubicBezTo>
                <a:cubicBezTo>
                  <a:pt x="113" y="69"/>
                  <a:pt x="112" y="70"/>
                  <a:pt x="112" y="71"/>
                </a:cubicBezTo>
                <a:cubicBezTo>
                  <a:pt x="112" y="73"/>
                  <a:pt x="113" y="74"/>
                  <a:pt x="114" y="74"/>
                </a:cubicBezTo>
                <a:cubicBezTo>
                  <a:pt x="124" y="74"/>
                  <a:pt x="124" y="74"/>
                  <a:pt x="124" y="74"/>
                </a:cubicBezTo>
                <a:cubicBezTo>
                  <a:pt x="123" y="103"/>
                  <a:pt x="100" y="126"/>
                  <a:pt x="71" y="128"/>
                </a:cubicBezTo>
                <a:cubicBezTo>
                  <a:pt x="71" y="118"/>
                  <a:pt x="71" y="118"/>
                  <a:pt x="71" y="118"/>
                </a:cubicBezTo>
                <a:cubicBezTo>
                  <a:pt x="71" y="116"/>
                  <a:pt x="69" y="115"/>
                  <a:pt x="68" y="115"/>
                </a:cubicBezTo>
                <a:cubicBezTo>
                  <a:pt x="66" y="115"/>
                  <a:pt x="65" y="116"/>
                  <a:pt x="65" y="118"/>
                </a:cubicBezTo>
                <a:cubicBezTo>
                  <a:pt x="65" y="128"/>
                  <a:pt x="65" y="128"/>
                  <a:pt x="65" y="128"/>
                </a:cubicBezTo>
                <a:cubicBezTo>
                  <a:pt x="36" y="126"/>
                  <a:pt x="13" y="103"/>
                  <a:pt x="12" y="74"/>
                </a:cubicBezTo>
                <a:close/>
              </a:path>
            </a:pathLst>
          </a:custGeom>
          <a:solidFill>
            <a:sysClr val="window" lastClr="FFFFFF"/>
          </a:solidFill>
          <a:ln>
            <a:noFill/>
          </a:ln>
          <a:effectLst>
            <a:outerShdw blurRad="279400" dist="152400" dir="2700000" algn="tl" rotWithShape="0">
              <a:prstClr val="black">
                <a:alpha val="40000"/>
              </a:prstClr>
            </a:outerShdw>
          </a:effectLst>
        </p:spPr>
        <p:txBody>
          <a:bodyPr lIns="68580" tIns="34290" rIns="68580" bIns="34290"/>
          <a:lstStyle/>
          <a:p>
            <a:pPr>
              <a:defRPr/>
            </a:pPr>
            <a:endParaRPr lang="zh-CN" altLang="en-US" kern="0">
              <a:solidFill>
                <a:prstClr val="black"/>
              </a:solidFill>
              <a:latin typeface="Calibri" panose="020F0502020204030204"/>
              <a:ea typeface="SimSun" panose="02010600030101010101" pitchFamily="2" charset="-122"/>
            </a:endParaRPr>
          </a:p>
        </p:txBody>
      </p:sp>
      <p:sp>
        <p:nvSpPr>
          <p:cNvPr id="28" name="MH_Other_16"/>
          <p:cNvSpPr/>
          <p:nvPr>
            <p:custDataLst>
              <p:tags r:id="rId14"/>
            </p:custDataLst>
          </p:nvPr>
        </p:nvSpPr>
        <p:spPr bwMode="auto">
          <a:xfrm>
            <a:off x="2161564" y="3947919"/>
            <a:ext cx="155801" cy="144981"/>
          </a:xfrm>
          <a:custGeom>
            <a:avLst/>
            <a:gdLst/>
            <a:ahLst/>
            <a:cxnLst>
              <a:cxn ang="0">
                <a:pos x="2" y="39"/>
              </a:cxn>
              <a:cxn ang="0">
                <a:pos x="3" y="39"/>
              </a:cxn>
              <a:cxn ang="0">
                <a:pos x="40" y="39"/>
              </a:cxn>
              <a:cxn ang="0">
                <a:pos x="42" y="36"/>
              </a:cxn>
              <a:cxn ang="0">
                <a:pos x="40" y="34"/>
              </a:cxn>
              <a:cxn ang="0">
                <a:pos x="6" y="34"/>
              </a:cxn>
              <a:cxn ang="0">
                <a:pos x="6" y="3"/>
              </a:cxn>
              <a:cxn ang="0">
                <a:pos x="3" y="0"/>
              </a:cxn>
              <a:cxn ang="0">
                <a:pos x="0" y="3"/>
              </a:cxn>
              <a:cxn ang="0">
                <a:pos x="0" y="36"/>
              </a:cxn>
              <a:cxn ang="0">
                <a:pos x="2" y="39"/>
              </a:cxn>
            </a:cxnLst>
            <a:rect l="0" t="0" r="r" b="b"/>
            <a:pathLst>
              <a:path w="42" h="39">
                <a:moveTo>
                  <a:pt x="2" y="39"/>
                </a:moveTo>
                <a:cubicBezTo>
                  <a:pt x="2" y="39"/>
                  <a:pt x="3" y="39"/>
                  <a:pt x="3" y="39"/>
                </a:cubicBezTo>
                <a:cubicBezTo>
                  <a:pt x="40" y="39"/>
                  <a:pt x="40" y="39"/>
                  <a:pt x="40" y="39"/>
                </a:cubicBezTo>
                <a:cubicBezTo>
                  <a:pt x="41" y="39"/>
                  <a:pt x="42" y="38"/>
                  <a:pt x="42" y="36"/>
                </a:cubicBezTo>
                <a:cubicBezTo>
                  <a:pt x="42" y="35"/>
                  <a:pt x="41" y="34"/>
                  <a:pt x="40" y="34"/>
                </a:cubicBezTo>
                <a:cubicBezTo>
                  <a:pt x="6" y="34"/>
                  <a:pt x="6" y="34"/>
                  <a:pt x="6" y="34"/>
                </a:cubicBezTo>
                <a:cubicBezTo>
                  <a:pt x="6" y="3"/>
                  <a:pt x="6" y="3"/>
                  <a:pt x="6" y="3"/>
                </a:cubicBezTo>
                <a:cubicBezTo>
                  <a:pt x="6" y="1"/>
                  <a:pt x="4" y="0"/>
                  <a:pt x="3" y="0"/>
                </a:cubicBezTo>
                <a:cubicBezTo>
                  <a:pt x="1" y="0"/>
                  <a:pt x="0" y="1"/>
                  <a:pt x="0" y="3"/>
                </a:cubicBezTo>
                <a:cubicBezTo>
                  <a:pt x="0" y="36"/>
                  <a:pt x="0" y="36"/>
                  <a:pt x="0" y="36"/>
                </a:cubicBezTo>
                <a:cubicBezTo>
                  <a:pt x="0" y="38"/>
                  <a:pt x="1" y="39"/>
                  <a:pt x="2" y="39"/>
                </a:cubicBezTo>
                <a:close/>
              </a:path>
            </a:pathLst>
          </a:custGeom>
          <a:solidFill>
            <a:sysClr val="window" lastClr="FFFFFF"/>
          </a:solidFill>
          <a:ln>
            <a:noFill/>
          </a:ln>
          <a:effectLst>
            <a:outerShdw blurRad="279400" dist="152400" dir="2700000" algn="tl" rotWithShape="0">
              <a:prstClr val="black">
                <a:alpha val="40000"/>
              </a:prstClr>
            </a:outerShdw>
          </a:effectLst>
        </p:spPr>
        <p:txBody>
          <a:bodyPr lIns="68580" tIns="34290" rIns="68580" bIns="34290"/>
          <a:lstStyle/>
          <a:p>
            <a:pPr>
              <a:defRPr/>
            </a:pPr>
            <a:endParaRPr lang="zh-CN" altLang="en-US" kern="0">
              <a:solidFill>
                <a:prstClr val="black"/>
              </a:solidFill>
              <a:latin typeface="Calibri" panose="020F0502020204030204"/>
              <a:ea typeface="SimSun" panose="02010600030101010101" pitchFamily="2" charset="-122"/>
            </a:endParaRPr>
          </a:p>
        </p:txBody>
      </p:sp>
      <p:sp>
        <p:nvSpPr>
          <p:cNvPr id="29" name="MH_Other_17"/>
          <p:cNvSpPr>
            <a:spLocks noChangeAspect="1" noEditPoints="1"/>
          </p:cNvSpPr>
          <p:nvPr>
            <p:custDataLst>
              <p:tags r:id="rId15"/>
            </p:custDataLst>
          </p:nvPr>
        </p:nvSpPr>
        <p:spPr bwMode="auto">
          <a:xfrm>
            <a:off x="2357861" y="5125858"/>
            <a:ext cx="517173" cy="551797"/>
          </a:xfrm>
          <a:custGeom>
            <a:avLst/>
            <a:gdLst>
              <a:gd name="T0" fmla="*/ 0 w 56"/>
              <a:gd name="T1" fmla="*/ 5 h 60"/>
              <a:gd name="T2" fmla="*/ 5 w 56"/>
              <a:gd name="T3" fmla="*/ 5 h 60"/>
              <a:gd name="T4" fmla="*/ 5 w 56"/>
              <a:gd name="T5" fmla="*/ 54 h 60"/>
              <a:gd name="T6" fmla="*/ 56 w 56"/>
              <a:gd name="T7" fmla="*/ 54 h 60"/>
              <a:gd name="T8" fmla="*/ 56 w 56"/>
              <a:gd name="T9" fmla="*/ 60 h 60"/>
              <a:gd name="T10" fmla="*/ 5 w 56"/>
              <a:gd name="T11" fmla="*/ 60 h 60"/>
              <a:gd name="T12" fmla="*/ 0 w 56"/>
              <a:gd name="T13" fmla="*/ 60 h 60"/>
              <a:gd name="T14" fmla="*/ 0 w 56"/>
              <a:gd name="T15" fmla="*/ 54 h 60"/>
              <a:gd name="T16" fmla="*/ 0 w 56"/>
              <a:gd name="T17" fmla="*/ 5 h 60"/>
              <a:gd name="T18" fmla="*/ 8 w 56"/>
              <a:gd name="T19" fmla="*/ 27 h 60"/>
              <a:gd name="T20" fmla="*/ 11 w 56"/>
              <a:gd name="T21" fmla="*/ 32 h 60"/>
              <a:gd name="T22" fmla="*/ 11 w 56"/>
              <a:gd name="T23" fmla="*/ 32 h 60"/>
              <a:gd name="T24" fmla="*/ 11 w 56"/>
              <a:gd name="T25" fmla="*/ 31 h 60"/>
              <a:gd name="T26" fmla="*/ 22 w 56"/>
              <a:gd name="T27" fmla="*/ 30 h 60"/>
              <a:gd name="T28" fmla="*/ 43 w 56"/>
              <a:gd name="T29" fmla="*/ 12 h 60"/>
              <a:gd name="T30" fmla="*/ 47 w 56"/>
              <a:gd name="T31" fmla="*/ 13 h 60"/>
              <a:gd name="T32" fmla="*/ 45 w 56"/>
              <a:gd name="T33" fmla="*/ 7 h 60"/>
              <a:gd name="T34" fmla="*/ 44 w 56"/>
              <a:gd name="T35" fmla="*/ 0 h 60"/>
              <a:gd name="T36" fmla="*/ 39 w 56"/>
              <a:gd name="T37" fmla="*/ 5 h 60"/>
              <a:gd name="T38" fmla="*/ 34 w 56"/>
              <a:gd name="T39" fmla="*/ 9 h 60"/>
              <a:gd name="T40" fmla="*/ 38 w 56"/>
              <a:gd name="T41" fmla="*/ 11 h 60"/>
              <a:gd name="T42" fmla="*/ 22 w 56"/>
              <a:gd name="T43" fmla="*/ 24 h 60"/>
              <a:gd name="T44" fmla="*/ 9 w 56"/>
              <a:gd name="T45" fmla="*/ 26 h 60"/>
              <a:gd name="T46" fmla="*/ 8 w 56"/>
              <a:gd name="T47" fmla="*/ 27 h 60"/>
              <a:gd name="T48" fmla="*/ 8 w 56"/>
              <a:gd name="T49" fmla="*/ 27 h 60"/>
              <a:gd name="T50" fmla="*/ 40 w 56"/>
              <a:gd name="T51" fmla="*/ 52 h 60"/>
              <a:gd name="T52" fmla="*/ 49 w 56"/>
              <a:gd name="T53" fmla="*/ 52 h 60"/>
              <a:gd name="T54" fmla="*/ 49 w 56"/>
              <a:gd name="T55" fmla="*/ 18 h 60"/>
              <a:gd name="T56" fmla="*/ 40 w 56"/>
              <a:gd name="T57" fmla="*/ 29 h 60"/>
              <a:gd name="T58" fmla="*/ 40 w 56"/>
              <a:gd name="T59" fmla="*/ 52 h 60"/>
              <a:gd name="T60" fmla="*/ 26 w 56"/>
              <a:gd name="T61" fmla="*/ 52 h 60"/>
              <a:gd name="T62" fmla="*/ 36 w 56"/>
              <a:gd name="T63" fmla="*/ 52 h 60"/>
              <a:gd name="T64" fmla="*/ 36 w 56"/>
              <a:gd name="T65" fmla="*/ 40 h 60"/>
              <a:gd name="T66" fmla="*/ 26 w 56"/>
              <a:gd name="T67" fmla="*/ 40 h 60"/>
              <a:gd name="T68" fmla="*/ 26 w 56"/>
              <a:gd name="T69" fmla="*/ 52 h 60"/>
              <a:gd name="T70" fmla="*/ 13 w 56"/>
              <a:gd name="T71" fmla="*/ 52 h 60"/>
              <a:gd name="T72" fmla="*/ 22 w 56"/>
              <a:gd name="T73" fmla="*/ 52 h 60"/>
              <a:gd name="T74" fmla="*/ 22 w 56"/>
              <a:gd name="T75" fmla="*/ 35 h 60"/>
              <a:gd name="T76" fmla="*/ 13 w 56"/>
              <a:gd name="T77" fmla="*/ 35 h 60"/>
              <a:gd name="T78" fmla="*/ 13 w 56"/>
              <a:gd name="T79" fmla="*/ 5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 h="60">
                <a:moveTo>
                  <a:pt x="0" y="5"/>
                </a:moveTo>
                <a:cubicBezTo>
                  <a:pt x="5" y="5"/>
                  <a:pt x="5" y="5"/>
                  <a:pt x="5" y="5"/>
                </a:cubicBezTo>
                <a:cubicBezTo>
                  <a:pt x="5" y="54"/>
                  <a:pt x="5" y="54"/>
                  <a:pt x="5" y="54"/>
                </a:cubicBezTo>
                <a:cubicBezTo>
                  <a:pt x="56" y="54"/>
                  <a:pt x="56" y="54"/>
                  <a:pt x="56" y="54"/>
                </a:cubicBezTo>
                <a:cubicBezTo>
                  <a:pt x="56" y="60"/>
                  <a:pt x="56" y="60"/>
                  <a:pt x="56" y="60"/>
                </a:cubicBezTo>
                <a:cubicBezTo>
                  <a:pt x="5" y="60"/>
                  <a:pt x="5" y="60"/>
                  <a:pt x="5" y="60"/>
                </a:cubicBezTo>
                <a:cubicBezTo>
                  <a:pt x="0" y="60"/>
                  <a:pt x="0" y="60"/>
                  <a:pt x="0" y="60"/>
                </a:cubicBezTo>
                <a:cubicBezTo>
                  <a:pt x="0" y="54"/>
                  <a:pt x="0" y="54"/>
                  <a:pt x="0" y="54"/>
                </a:cubicBezTo>
                <a:cubicBezTo>
                  <a:pt x="0" y="5"/>
                  <a:pt x="0" y="5"/>
                  <a:pt x="0" y="5"/>
                </a:cubicBezTo>
                <a:close/>
                <a:moveTo>
                  <a:pt x="8" y="27"/>
                </a:moveTo>
                <a:cubicBezTo>
                  <a:pt x="11" y="32"/>
                  <a:pt x="11" y="32"/>
                  <a:pt x="11" y="32"/>
                </a:cubicBezTo>
                <a:cubicBezTo>
                  <a:pt x="11" y="32"/>
                  <a:pt x="11" y="32"/>
                  <a:pt x="11" y="32"/>
                </a:cubicBezTo>
                <a:cubicBezTo>
                  <a:pt x="11" y="32"/>
                  <a:pt x="11" y="31"/>
                  <a:pt x="11" y="31"/>
                </a:cubicBezTo>
                <a:cubicBezTo>
                  <a:pt x="15" y="30"/>
                  <a:pt x="18" y="30"/>
                  <a:pt x="22" y="30"/>
                </a:cubicBezTo>
                <a:cubicBezTo>
                  <a:pt x="30" y="30"/>
                  <a:pt x="38" y="30"/>
                  <a:pt x="43" y="12"/>
                </a:cubicBezTo>
                <a:cubicBezTo>
                  <a:pt x="47" y="13"/>
                  <a:pt x="47" y="13"/>
                  <a:pt x="47" y="13"/>
                </a:cubicBezTo>
                <a:cubicBezTo>
                  <a:pt x="45" y="7"/>
                  <a:pt x="45" y="7"/>
                  <a:pt x="45" y="7"/>
                </a:cubicBezTo>
                <a:cubicBezTo>
                  <a:pt x="44" y="0"/>
                  <a:pt x="44" y="0"/>
                  <a:pt x="44" y="0"/>
                </a:cubicBezTo>
                <a:cubicBezTo>
                  <a:pt x="39" y="5"/>
                  <a:pt x="39" y="5"/>
                  <a:pt x="39" y="5"/>
                </a:cubicBezTo>
                <a:cubicBezTo>
                  <a:pt x="34" y="9"/>
                  <a:pt x="34" y="9"/>
                  <a:pt x="34" y="9"/>
                </a:cubicBezTo>
                <a:cubicBezTo>
                  <a:pt x="38" y="11"/>
                  <a:pt x="38" y="11"/>
                  <a:pt x="38" y="11"/>
                </a:cubicBezTo>
                <a:cubicBezTo>
                  <a:pt x="33" y="24"/>
                  <a:pt x="28" y="24"/>
                  <a:pt x="22" y="24"/>
                </a:cubicBezTo>
                <a:cubicBezTo>
                  <a:pt x="18" y="24"/>
                  <a:pt x="13" y="24"/>
                  <a:pt x="9" y="26"/>
                </a:cubicBezTo>
                <a:cubicBezTo>
                  <a:pt x="9" y="26"/>
                  <a:pt x="9" y="27"/>
                  <a:pt x="8" y="27"/>
                </a:cubicBezTo>
                <a:cubicBezTo>
                  <a:pt x="8" y="27"/>
                  <a:pt x="8" y="27"/>
                  <a:pt x="8" y="27"/>
                </a:cubicBezTo>
                <a:close/>
                <a:moveTo>
                  <a:pt x="40" y="52"/>
                </a:moveTo>
                <a:cubicBezTo>
                  <a:pt x="49" y="52"/>
                  <a:pt x="49" y="52"/>
                  <a:pt x="49" y="52"/>
                </a:cubicBezTo>
                <a:cubicBezTo>
                  <a:pt x="49" y="18"/>
                  <a:pt x="49" y="18"/>
                  <a:pt x="49" y="18"/>
                </a:cubicBezTo>
                <a:cubicBezTo>
                  <a:pt x="40" y="29"/>
                  <a:pt x="40" y="29"/>
                  <a:pt x="40" y="29"/>
                </a:cubicBezTo>
                <a:cubicBezTo>
                  <a:pt x="40" y="52"/>
                  <a:pt x="40" y="52"/>
                  <a:pt x="40" y="52"/>
                </a:cubicBezTo>
                <a:close/>
                <a:moveTo>
                  <a:pt x="26" y="52"/>
                </a:moveTo>
                <a:cubicBezTo>
                  <a:pt x="36" y="52"/>
                  <a:pt x="36" y="52"/>
                  <a:pt x="36" y="52"/>
                </a:cubicBezTo>
                <a:cubicBezTo>
                  <a:pt x="36" y="40"/>
                  <a:pt x="36" y="40"/>
                  <a:pt x="36" y="40"/>
                </a:cubicBezTo>
                <a:cubicBezTo>
                  <a:pt x="26" y="40"/>
                  <a:pt x="26" y="40"/>
                  <a:pt x="26" y="40"/>
                </a:cubicBezTo>
                <a:cubicBezTo>
                  <a:pt x="26" y="52"/>
                  <a:pt x="26" y="52"/>
                  <a:pt x="26" y="52"/>
                </a:cubicBezTo>
                <a:close/>
                <a:moveTo>
                  <a:pt x="13" y="52"/>
                </a:moveTo>
                <a:cubicBezTo>
                  <a:pt x="22" y="52"/>
                  <a:pt x="22" y="52"/>
                  <a:pt x="22" y="52"/>
                </a:cubicBezTo>
                <a:cubicBezTo>
                  <a:pt x="22" y="35"/>
                  <a:pt x="22" y="35"/>
                  <a:pt x="22" y="35"/>
                </a:cubicBezTo>
                <a:cubicBezTo>
                  <a:pt x="13" y="35"/>
                  <a:pt x="13" y="35"/>
                  <a:pt x="13" y="35"/>
                </a:cubicBezTo>
                <a:lnTo>
                  <a:pt x="13" y="52"/>
                </a:lnTo>
                <a:close/>
              </a:path>
            </a:pathLst>
          </a:custGeom>
          <a:solidFill>
            <a:sysClr val="window" lastClr="FFFFFF"/>
          </a:solidFill>
          <a:ln>
            <a:noFill/>
          </a:ln>
          <a:effectLst>
            <a:outerShdw blurRad="279400" dist="152400" dir="2700000" algn="tl" rotWithShape="0">
              <a:prstClr val="black">
                <a:alpha val="40000"/>
              </a:prstClr>
            </a:outerShdw>
          </a:effectLst>
        </p:spPr>
        <p:txBody>
          <a:bodyPr lIns="68580" tIns="34290" rIns="68580" bIns="34290"/>
          <a:lstStyle/>
          <a:p>
            <a:pPr>
              <a:defRPr/>
            </a:pPr>
            <a:endParaRPr lang="zh-CN" altLang="en-US" kern="0">
              <a:solidFill>
                <a:prstClr val="black"/>
              </a:solidFill>
              <a:latin typeface="Calibri" panose="020F0502020204030204"/>
              <a:ea typeface="SimSun" panose="02010600030101010101" pitchFamily="2" charset="-122"/>
            </a:endParaRPr>
          </a:p>
        </p:txBody>
      </p:sp>
      <p:sp>
        <p:nvSpPr>
          <p:cNvPr id="35" name="MH_Text_1"/>
          <p:cNvSpPr txBox="1">
            <a:spLocks noChangeArrowheads="1"/>
          </p:cNvSpPr>
          <p:nvPr>
            <p:custDataLst>
              <p:tags r:id="rId16"/>
            </p:custDataLst>
          </p:nvPr>
        </p:nvSpPr>
        <p:spPr bwMode="auto">
          <a:xfrm>
            <a:off x="2975183" y="3563002"/>
            <a:ext cx="8889881" cy="55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ea typeface="Microsoft YaHei" panose="020B0503020204020204" pitchFamily="34" charset="-122"/>
              </a:defRPr>
            </a:lvl1pPr>
            <a:lvl2pPr marL="742950" indent="-285750">
              <a:defRPr>
                <a:solidFill>
                  <a:schemeClr val="tx1"/>
                </a:solidFill>
                <a:latin typeface="Times New Roman" panose="02020603050405020304" pitchFamily="18" charset="0"/>
                <a:ea typeface="Microsoft YaHei" panose="020B0503020204020204" pitchFamily="34" charset="-122"/>
              </a:defRPr>
            </a:lvl2pPr>
            <a:lvl3pPr marL="1143000" indent="-228600">
              <a:defRPr>
                <a:solidFill>
                  <a:schemeClr val="tx1"/>
                </a:solidFill>
                <a:latin typeface="Times New Roman" panose="02020603050405020304" pitchFamily="18" charset="0"/>
                <a:ea typeface="Microsoft YaHei" panose="020B0503020204020204" pitchFamily="34" charset="-122"/>
              </a:defRPr>
            </a:lvl3pPr>
            <a:lvl4pPr marL="1600200" indent="-228600">
              <a:defRPr>
                <a:solidFill>
                  <a:schemeClr val="tx1"/>
                </a:solidFill>
                <a:latin typeface="Times New Roman" panose="02020603050405020304" pitchFamily="18" charset="0"/>
                <a:ea typeface="Microsoft YaHei" panose="020B0503020204020204" pitchFamily="34" charset="-122"/>
              </a:defRPr>
            </a:lvl4pPr>
            <a:lvl5pPr marL="2057400" indent="-228600">
              <a:defRPr>
                <a:solidFill>
                  <a:schemeClr val="tx1"/>
                </a:solidFill>
                <a:latin typeface="Times New Roman" panose="02020603050405020304" pitchFamily="18" charset="0"/>
                <a:ea typeface="Microsoft YaHei" panose="020B0503020204020204" pitchFamily="34" charset="-122"/>
              </a:defRPr>
            </a:lvl5pPr>
            <a:lvl6pPr marL="25146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6pPr>
            <a:lvl7pPr marL="29718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7pPr>
            <a:lvl8pPr marL="34290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8pPr>
            <a:lvl9pPr marL="38862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9pPr>
          </a:lstStyle>
          <a:p>
            <a:pPr algn="just"/>
            <a:r>
              <a:rPr lang="en-US" sz="2800"/>
              <a:t>Trong giờ thảo luận, trao đổi, người nghe cần chú ý theo dõi các ý kiến, từ đó tóm tắt nội dung chính của cuộc trao đổi</a:t>
            </a:r>
            <a:endParaRPr lang="zh-CN" altLang="en-US" sz="2800" dirty="0">
              <a:solidFill>
                <a:srgbClr val="000000">
                  <a:lumMod val="50000"/>
                  <a:lumOff val="50000"/>
                </a:srgbClr>
              </a:solidFill>
            </a:endParaRPr>
          </a:p>
        </p:txBody>
      </p:sp>
      <p:sp>
        <p:nvSpPr>
          <p:cNvPr id="37" name="MH_Text_1"/>
          <p:cNvSpPr txBox="1">
            <a:spLocks noChangeArrowheads="1"/>
          </p:cNvSpPr>
          <p:nvPr>
            <p:custDataLst>
              <p:tags r:id="rId17"/>
            </p:custDataLst>
          </p:nvPr>
        </p:nvSpPr>
        <p:spPr bwMode="auto">
          <a:xfrm>
            <a:off x="3270703" y="5168759"/>
            <a:ext cx="7538468" cy="55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ea typeface="Microsoft YaHei" panose="020B0503020204020204" pitchFamily="34" charset="-122"/>
              </a:defRPr>
            </a:lvl1pPr>
            <a:lvl2pPr marL="742950" indent="-285750">
              <a:defRPr>
                <a:solidFill>
                  <a:schemeClr val="tx1"/>
                </a:solidFill>
                <a:latin typeface="Times New Roman" panose="02020603050405020304" pitchFamily="18" charset="0"/>
                <a:ea typeface="Microsoft YaHei" panose="020B0503020204020204" pitchFamily="34" charset="-122"/>
              </a:defRPr>
            </a:lvl2pPr>
            <a:lvl3pPr marL="1143000" indent="-228600">
              <a:defRPr>
                <a:solidFill>
                  <a:schemeClr val="tx1"/>
                </a:solidFill>
                <a:latin typeface="Times New Roman" panose="02020603050405020304" pitchFamily="18" charset="0"/>
                <a:ea typeface="Microsoft YaHei" panose="020B0503020204020204" pitchFamily="34" charset="-122"/>
              </a:defRPr>
            </a:lvl3pPr>
            <a:lvl4pPr marL="1600200" indent="-228600">
              <a:defRPr>
                <a:solidFill>
                  <a:schemeClr val="tx1"/>
                </a:solidFill>
                <a:latin typeface="Times New Roman" panose="02020603050405020304" pitchFamily="18" charset="0"/>
                <a:ea typeface="Microsoft YaHei" panose="020B0503020204020204" pitchFamily="34" charset="-122"/>
              </a:defRPr>
            </a:lvl4pPr>
            <a:lvl5pPr marL="2057400" indent="-228600">
              <a:defRPr>
                <a:solidFill>
                  <a:schemeClr val="tx1"/>
                </a:solidFill>
                <a:latin typeface="Times New Roman" panose="02020603050405020304" pitchFamily="18" charset="0"/>
                <a:ea typeface="Microsoft YaHei" panose="020B0503020204020204" pitchFamily="34" charset="-122"/>
              </a:defRPr>
            </a:lvl5pPr>
            <a:lvl6pPr marL="25146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6pPr>
            <a:lvl7pPr marL="29718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7pPr>
            <a:lvl8pPr marL="34290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8pPr>
            <a:lvl9pPr marL="3886200" indent="-228600" fontAlgn="base">
              <a:spcBef>
                <a:spcPct val="0"/>
              </a:spcBef>
              <a:spcAft>
                <a:spcPct val="0"/>
              </a:spcAft>
              <a:defRPr>
                <a:solidFill>
                  <a:schemeClr val="tx1"/>
                </a:solidFill>
                <a:latin typeface="Times New Roman" panose="02020603050405020304" pitchFamily="18" charset="0"/>
                <a:ea typeface="Microsoft YaHei" panose="020B0503020204020204" pitchFamily="34" charset="-122"/>
              </a:defRPr>
            </a:lvl9pPr>
          </a:lstStyle>
          <a:p>
            <a:pPr algn="just"/>
            <a:r>
              <a:rPr lang="en-US" sz="2800"/>
              <a:t>Nội dung chính của cuộc thảo luận, trao đổi thường được thể hiện qua đề tài, chủ đề của buổi thảo luận. </a:t>
            </a:r>
            <a:endParaRPr lang="zh-CN" altLang="en-US" sz="2800" dirty="0">
              <a:solidFill>
                <a:srgbClr val="000000">
                  <a:lumMod val="50000"/>
                  <a:lumOff val="50000"/>
                </a:srgbClr>
              </a:solidFill>
            </a:endParaRPr>
          </a:p>
        </p:txBody>
      </p:sp>
      <p:sp>
        <p:nvSpPr>
          <p:cNvPr id="24" name="矩形 23"/>
          <p:cNvSpPr/>
          <p:nvPr/>
        </p:nvSpPr>
        <p:spPr>
          <a:xfrm>
            <a:off x="780528" y="18428"/>
            <a:ext cx="2698175" cy="584775"/>
          </a:xfrm>
          <a:prstGeom prst="rect">
            <a:avLst/>
          </a:prstGeom>
        </p:spPr>
        <p:txBody>
          <a:bodyPr wrap="none">
            <a:spAutoFit/>
          </a:bodyPr>
          <a:lstStyle/>
          <a:p>
            <a:r>
              <a:rPr lang="en-US" sz="3200" b="1">
                <a:latin typeface="Times New Roman" panose="02020603050405020304" pitchFamily="18" charset="0"/>
                <a:cs typeface="Times New Roman" panose="02020603050405020304" pitchFamily="18" charset="0"/>
              </a:rPr>
              <a:t>1. Định hướng</a:t>
            </a:r>
            <a:endParaRPr lang="en-GB" sz="3200">
              <a:latin typeface="Times New Roman" panose="02020603050405020304" pitchFamily="18" charset="0"/>
              <a:cs typeface="Times New Roman" panose="02020603050405020304" pitchFamily="18" charset="0"/>
            </a:endParaRPr>
          </a:p>
        </p:txBody>
      </p:sp>
      <p:pic>
        <p:nvPicPr>
          <p:cNvPr id="30" name="图片 29"/>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2" name="Rectangle 1"/>
          <p:cNvSpPr/>
          <p:nvPr/>
        </p:nvSpPr>
        <p:spPr>
          <a:xfrm>
            <a:off x="2567343" y="563874"/>
            <a:ext cx="8779868" cy="1083374"/>
          </a:xfrm>
          <a:prstGeom prst="rect">
            <a:avLst/>
          </a:prstGeom>
        </p:spPr>
        <p:txBody>
          <a:bodyPr wrap="square">
            <a:spAutoFit/>
          </a:bodyPr>
          <a:lstStyle/>
          <a:p>
            <a:pPr algn="just">
              <a:lnSpc>
                <a:spcPct val="115000"/>
              </a:lnSpc>
              <a:spcAft>
                <a:spcPts val="0"/>
              </a:spcAft>
            </a:pP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 Những điều cần chú ý khi nghe nội dung thuyết trình về một vấn đề xã hội đặt ra trong tác phẩm văn học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par>
                          <p:cTn id="36" fill="hold">
                            <p:stCondLst>
                              <p:cond delay="1000"/>
                            </p:stCondLst>
                            <p:childTnLst>
                              <p:par>
                                <p:cTn id="37" presetID="22" presetClass="entr" presetSubtype="8" fill="hold"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left)">
                                      <p:cBhvr>
                                        <p:cTn id="39" dur="500"/>
                                        <p:tgtEl>
                                          <p:spTgt spid="5"/>
                                        </p:tgtEl>
                                      </p:cBhvr>
                                    </p:animEffect>
                                  </p:childTnLst>
                                </p:cTn>
                              </p:par>
                              <p:par>
                                <p:cTn id="40" presetID="22" presetClass="entr" presetSubtype="8"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1000"/>
                                        <p:tgtEl>
                                          <p:spTgt spid="24"/>
                                        </p:tgtEl>
                                      </p:cBhvr>
                                    </p:animEffect>
                                    <p:anim calcmode="lin" valueType="num">
                                      <p:cBhvr>
                                        <p:cTn id="48" dur="1000" fill="hold"/>
                                        <p:tgtEl>
                                          <p:spTgt spid="24"/>
                                        </p:tgtEl>
                                        <p:attrNameLst>
                                          <p:attrName>ppt_x</p:attrName>
                                        </p:attrNameLst>
                                      </p:cBhvr>
                                      <p:tavLst>
                                        <p:tav tm="0">
                                          <p:val>
                                            <p:strVal val="#ppt_x"/>
                                          </p:val>
                                        </p:tav>
                                        <p:tav tm="100000">
                                          <p:val>
                                            <p:strVal val="#ppt_x"/>
                                          </p:val>
                                        </p:tav>
                                      </p:tavLst>
                                    </p:anim>
                                    <p:anim calcmode="lin" valueType="num">
                                      <p:cBhvr>
                                        <p:cTn id="49" dur="1000" fill="hold"/>
                                        <p:tgtEl>
                                          <p:spTgt spid="24"/>
                                        </p:tgtEl>
                                        <p:attrNameLst>
                                          <p:attrName>ppt_y</p:attrName>
                                        </p:attrNameLst>
                                      </p:cBhvr>
                                      <p:tavLst>
                                        <p:tav tm="0">
                                          <p:val>
                                            <p:strVal val="#ppt_y+.1"/>
                                          </p:val>
                                        </p:tav>
                                        <p:tav tm="100000">
                                          <p:val>
                                            <p:strVal val="#ppt_y"/>
                                          </p:val>
                                        </p:tav>
                                      </p:tavLst>
                                    </p:anim>
                                  </p:childTnLst>
                                </p:cTn>
                              </p:par>
                              <p:par>
                                <p:cTn id="50" presetID="22" presetClass="entr" presetSubtype="8" fill="hold"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left)">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barn(inVertical)">
                                      <p:cBhvr>
                                        <p:cTn id="57" dur="500"/>
                                        <p:tgtEl>
                                          <p:spTgt spid="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down)">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ipe(down)">
                                      <p:cBhvr>
                                        <p:cTn id="67" dur="500"/>
                                        <p:tgtEl>
                                          <p:spTgt spid="3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wipe(down)">
                                      <p:cBhvr>
                                        <p:cTn id="7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p:bldP spid="14" grpId="0"/>
      <p:bldP spid="15" grpId="0"/>
      <p:bldP spid="18" grpId="0"/>
      <p:bldP spid="25" grpId="0" animBg="1"/>
      <p:bldP spid="27" grpId="0" animBg="1"/>
      <p:bldP spid="29" grpId="0" animBg="1"/>
      <p:bldP spid="35" grpId="0"/>
      <p:bldP spid="37" grpId="0"/>
      <p:bldP spid="24"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nvCxnSpPr>
        <p:spPr>
          <a:xfrm>
            <a:off x="4519163" y="2284704"/>
            <a:ext cx="0" cy="284415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4187491" y="1544358"/>
            <a:ext cx="740346" cy="740346"/>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01</a:t>
            </a:r>
            <a:endParaRPr lang="zh-CN" altLang="en-US" sz="2000" b="1" dirty="0">
              <a:latin typeface="Microsoft YaHei" panose="020B0503020204020204" pitchFamily="34" charset="-122"/>
              <a:ea typeface="Microsoft YaHei" panose="020B0503020204020204" pitchFamily="34" charset="-122"/>
            </a:endParaRPr>
          </a:p>
        </p:txBody>
      </p:sp>
      <p:sp>
        <p:nvSpPr>
          <p:cNvPr id="7" name="椭圆 6"/>
          <p:cNvSpPr/>
          <p:nvPr/>
        </p:nvSpPr>
        <p:spPr>
          <a:xfrm>
            <a:off x="4187491" y="3848036"/>
            <a:ext cx="740346" cy="740346"/>
          </a:xfrm>
          <a:prstGeom prst="ellipse">
            <a:avLst/>
          </a:prstGeom>
          <a:solidFill>
            <a:srgbClr val="B09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2000" b="1" smtClean="0">
                <a:latin typeface="Microsoft YaHei" panose="020B0503020204020204" pitchFamily="34" charset="-122"/>
                <a:ea typeface="Microsoft YaHei" panose="020B0503020204020204" pitchFamily="34" charset="-122"/>
              </a:rPr>
              <a:t>02</a:t>
            </a:r>
            <a:endParaRPr lang="zh-CN" altLang="en-US" sz="2000" b="1" dirty="0">
              <a:latin typeface="Microsoft YaHei" panose="020B0503020204020204" pitchFamily="34" charset="-122"/>
              <a:ea typeface="Microsoft YaHei" panose="020B0503020204020204" pitchFamily="34" charset="-122"/>
            </a:endParaRPr>
          </a:p>
        </p:txBody>
      </p:sp>
      <p:sp>
        <p:nvSpPr>
          <p:cNvPr id="12" name="文本框 11"/>
          <p:cNvSpPr txBox="1"/>
          <p:nvPr/>
        </p:nvSpPr>
        <p:spPr>
          <a:xfrm>
            <a:off x="5069518" y="719189"/>
            <a:ext cx="6076536" cy="1569660"/>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Từ một số tác phẩm tiêu biểu, suy nghĩ về các biểu hiện của lòng yêu nước.</a:t>
            </a:r>
            <a:endParaRPr lang="zh-CN" altLang="en-US" sz="3200" b="1" dirty="0">
              <a:solidFill>
                <a:srgbClr val="F29A5B"/>
              </a:solidFill>
              <a:latin typeface="Times New Roman" panose="02020603050405020304" pitchFamily="18" charset="0"/>
              <a:cs typeface="Times New Roman" panose="02020603050405020304" pitchFamily="18" charset="0"/>
            </a:endParaRPr>
          </a:p>
        </p:txBody>
      </p:sp>
      <p:sp>
        <p:nvSpPr>
          <p:cNvPr id="14" name="文本框 13"/>
          <p:cNvSpPr txBox="1"/>
          <p:nvPr/>
        </p:nvSpPr>
        <p:spPr>
          <a:xfrm>
            <a:off x="5069518" y="2706136"/>
            <a:ext cx="6076536" cy="3539430"/>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Từ các bài thơ </a:t>
            </a:r>
            <a:r>
              <a:rPr lang="en-US" sz="3200" i="1">
                <a:latin typeface="Times New Roman" panose="02020603050405020304" pitchFamily="18" charset="0"/>
                <a:cs typeface="Times New Roman" panose="02020603050405020304" pitchFamily="18" charset="0"/>
              </a:rPr>
              <a:t>Nắng mới</a:t>
            </a:r>
            <a:r>
              <a:rPr lang="en-US" sz="3200">
                <a:latin typeface="Times New Roman" panose="02020603050405020304" pitchFamily="18" charset="0"/>
                <a:cs typeface="Times New Roman" panose="02020603050405020304" pitchFamily="18" charset="0"/>
              </a:rPr>
              <a:t> (Lưu Trọng Lư), </a:t>
            </a:r>
            <a:r>
              <a:rPr lang="en-US" sz="3200" i="1">
                <a:latin typeface="Times New Roman" panose="02020603050405020304" pitchFamily="18" charset="0"/>
                <a:cs typeface="Times New Roman" panose="02020603050405020304" pitchFamily="18" charset="0"/>
              </a:rPr>
              <a:t>Nếu mai em về Chiêm Hóa (</a:t>
            </a:r>
            <a:r>
              <a:rPr lang="en-US" sz="3200">
                <a:latin typeface="Times New Roman" panose="02020603050405020304" pitchFamily="18" charset="0"/>
                <a:cs typeface="Times New Roman" panose="02020603050405020304" pitchFamily="18" charset="0"/>
              </a:rPr>
              <a:t>Mai Liễu), </a:t>
            </a:r>
            <a:r>
              <a:rPr lang="en-US" sz="3200" i="1">
                <a:latin typeface="Times New Roman" panose="02020603050405020304" pitchFamily="18" charset="0"/>
                <a:cs typeface="Times New Roman" panose="02020603050405020304" pitchFamily="18" charset="0"/>
              </a:rPr>
              <a:t>Đường về quê mẹ</a:t>
            </a:r>
            <a:r>
              <a:rPr lang="en-US" sz="3200">
                <a:latin typeface="Times New Roman" panose="02020603050405020304" pitchFamily="18" charset="0"/>
                <a:cs typeface="Times New Roman" panose="02020603050405020304" pitchFamily="18" charset="0"/>
              </a:rPr>
              <a:t> (Đoàn Văn Cừ), </a:t>
            </a:r>
            <a:r>
              <a:rPr lang="en-US" sz="3200" i="1">
                <a:latin typeface="Times New Roman" panose="02020603050405020304" pitchFamily="18" charset="0"/>
                <a:cs typeface="Times New Roman" panose="02020603050405020304" pitchFamily="18" charset="0"/>
              </a:rPr>
              <a:t>Quê người</a:t>
            </a:r>
            <a:r>
              <a:rPr lang="en-US" sz="3200">
                <a:latin typeface="Times New Roman" panose="02020603050405020304" pitchFamily="18" charset="0"/>
                <a:cs typeface="Times New Roman" panose="02020603050405020304" pitchFamily="18" charset="0"/>
              </a:rPr>
              <a:t> (Vũ Quần Phương),…em hãy nêu suy nghĩ của mình về vai trò của quê hương đối với mỗi con người.</a:t>
            </a:r>
            <a:endParaRPr lang="zh-CN" altLang="en-US" sz="3200" b="1" dirty="0">
              <a:solidFill>
                <a:srgbClr val="B09277"/>
              </a:solidFill>
              <a:latin typeface="Times New Roman" panose="02020603050405020304" pitchFamily="18" charset="0"/>
              <a:cs typeface="Times New Roman" panose="02020603050405020304" pitchFamily="18" charset="0"/>
            </a:endParaRPr>
          </a:p>
        </p:txBody>
      </p:sp>
      <p:sp>
        <p:nvSpPr>
          <p:cNvPr id="18" name="文本框 17"/>
          <p:cNvSpPr txBox="1"/>
          <p:nvPr/>
        </p:nvSpPr>
        <p:spPr>
          <a:xfrm>
            <a:off x="535965" y="2333638"/>
            <a:ext cx="3025382" cy="2554545"/>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Qua truyện </a:t>
            </a:r>
            <a:r>
              <a:rPr lang="en-US" sz="3200" i="1">
                <a:latin typeface="Times New Roman" panose="02020603050405020304" pitchFamily="18" charset="0"/>
                <a:cs typeface="Times New Roman" panose="02020603050405020304" pitchFamily="18" charset="0"/>
              </a:rPr>
              <a:t>Gió lạnh đầu mùa</a:t>
            </a:r>
            <a:r>
              <a:rPr lang="en-US" sz="3200">
                <a:latin typeface="Times New Roman" panose="02020603050405020304" pitchFamily="18" charset="0"/>
                <a:cs typeface="Times New Roman" panose="02020603050405020304" pitchFamily="18" charset="0"/>
              </a:rPr>
              <a:t> (Thạch Lam), bàn về vẻ đẹp của lòng nhân ái.</a:t>
            </a:r>
            <a:endParaRPr lang="zh-CN" altLang="en-US" sz="3200" b="1" dirty="0">
              <a:solidFill>
                <a:srgbClr val="A5C0A4"/>
              </a:solidFill>
              <a:latin typeface="Times New Roman" panose="02020603050405020304" pitchFamily="18" charset="0"/>
              <a:cs typeface="Times New Roman" panose="02020603050405020304" pitchFamily="18" charset="0"/>
            </a:endParaRPr>
          </a:p>
        </p:txBody>
      </p:sp>
      <p:pic>
        <p:nvPicPr>
          <p:cNvPr id="20" name="图片 19"/>
          <p:cNvPicPr>
            <a:picLocks noChangeAspect="1"/>
          </p:cNvPicPr>
          <p:nvPr/>
        </p:nvPicPr>
        <p:blipFill rotWithShape="1">
          <a:blip r:embed="rId1" cstate="print">
            <a:extLst>
              <a:ext uri="{BEBA8EAE-BF5A-486C-A8C5-ECC9F3942E4B}">
                <a14:imgProps xmlns:a14="http://schemas.microsoft.com/office/drawing/2010/main">
                  <a14:imgLayer r:embed="rId2">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225723" y="282910"/>
            <a:ext cx="780528" cy="597134"/>
          </a:xfrm>
          <a:prstGeom prst="rect">
            <a:avLst/>
          </a:prstGeom>
        </p:spPr>
      </p:pic>
      <p:sp>
        <p:nvSpPr>
          <p:cNvPr id="2" name="Rectangle 1"/>
          <p:cNvSpPr/>
          <p:nvPr/>
        </p:nvSpPr>
        <p:spPr>
          <a:xfrm>
            <a:off x="1006251" y="295269"/>
            <a:ext cx="1453218" cy="584775"/>
          </a:xfrm>
          <a:prstGeom prst="rect">
            <a:avLst/>
          </a:prstGeom>
        </p:spPr>
        <p:txBody>
          <a:bodyPr wrap="none">
            <a:spAutoFit/>
          </a:bodyPr>
          <a:lstStyle/>
          <a:p>
            <a:pPr algn="just"/>
            <a:r>
              <a:rPr lang="en-US" sz="3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Ví dụ</a:t>
            </a:r>
            <a:endParaRPr lang="en-GB" sz="3200" b="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arn(inVertical)">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2" grpId="0"/>
      <p:bldP spid="14" grpId="0"/>
      <p:bldP spid="18"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1">
            <a:extLst>
              <a:ext uri="{BEBA8EAE-BF5A-486C-A8C5-ECC9F3942E4B}">
                <a14:imgProps xmlns:a14="http://schemas.microsoft.com/office/drawing/2010/main">
                  <a14:imgLayer r:embed="rId2">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Removal>
                    </a14:imgEffect>
                  </a14:imgLayer>
                </a14:imgProps>
              </a:ext>
              <a:ext uri="{28A0092B-C50C-407E-A947-70E740481C1C}">
                <a14:useLocalDpi xmlns:a14="http://schemas.microsoft.com/office/drawing/2010/main" val="0"/>
              </a:ext>
            </a:extLst>
          </a:blip>
          <a:stretch>
            <a:fillRect/>
          </a:stretch>
        </p:blipFill>
        <p:spPr>
          <a:xfrm>
            <a:off x="-312658" y="57074"/>
            <a:ext cx="3159331" cy="6858000"/>
          </a:xfrm>
          <a:prstGeom prst="rect">
            <a:avLst/>
          </a:prstGeom>
        </p:spPr>
      </p:pic>
      <p:grpSp>
        <p:nvGrpSpPr>
          <p:cNvPr id="4" name="组合 3"/>
          <p:cNvGrpSpPr/>
          <p:nvPr/>
        </p:nvGrpSpPr>
        <p:grpSpPr>
          <a:xfrm>
            <a:off x="5496706" y="57074"/>
            <a:ext cx="6499824" cy="1144542"/>
            <a:chOff x="4389121" y="1084217"/>
            <a:chExt cx="6309360" cy="736216"/>
          </a:xfrm>
        </p:grpSpPr>
        <p:sp>
          <p:nvSpPr>
            <p:cNvPr id="8" name="五边形 7"/>
            <p:cNvSpPr/>
            <p:nvPr/>
          </p:nvSpPr>
          <p:spPr>
            <a:xfrm flipH="1">
              <a:off x="4389121" y="1084217"/>
              <a:ext cx="6309360" cy="736216"/>
            </a:xfrm>
            <a:prstGeom prst="homePlat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latin typeface="Microsoft YaHei" panose="020B0503020204020204" pitchFamily="34" charset="-122"/>
                <a:ea typeface="Microsoft YaHei" panose="020B0503020204020204" pitchFamily="34" charset="-122"/>
              </a:endParaRPr>
            </a:p>
          </p:txBody>
        </p:sp>
        <p:sp>
          <p:nvSpPr>
            <p:cNvPr id="2" name="菱形 1"/>
            <p:cNvSpPr/>
            <p:nvPr/>
          </p:nvSpPr>
          <p:spPr>
            <a:xfrm>
              <a:off x="4517592" y="1132079"/>
              <a:ext cx="640492" cy="640492"/>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4571173" y="1264608"/>
              <a:ext cx="542718" cy="432511"/>
            </a:xfrm>
            <a:prstGeom prst="rect">
              <a:avLst/>
            </a:prstGeom>
            <a:noFill/>
          </p:spPr>
          <p:txBody>
            <a:bodyPr wrap="none" rtlCol="0">
              <a:spAutoFit/>
            </a:bodyPr>
            <a:lstStyle/>
            <a:p>
              <a:r>
                <a:rPr lang="en-US" altLang="zh-CN" sz="2000" b="1" dirty="0">
                  <a:solidFill>
                    <a:srgbClr val="F29A5B"/>
                  </a:solidFill>
                  <a:latin typeface="Microsoft YaHei" panose="020B0503020204020204" pitchFamily="34" charset="-122"/>
                  <a:ea typeface="Microsoft YaHei" panose="020B0503020204020204" pitchFamily="34" charset="-122"/>
                </a:rPr>
                <a:t>01</a:t>
              </a:r>
              <a:endParaRPr lang="zh-CN" altLang="en-US" sz="2000" b="1" dirty="0">
                <a:solidFill>
                  <a:srgbClr val="F29A5B"/>
                </a:solidFill>
                <a:latin typeface="Microsoft YaHei" panose="020B0503020204020204" pitchFamily="34" charset="-122"/>
                <a:ea typeface="Microsoft YaHei" panose="020B0503020204020204" pitchFamily="34" charset="-122"/>
              </a:endParaRPr>
            </a:p>
          </p:txBody>
        </p:sp>
      </p:grpSp>
      <p:grpSp>
        <p:nvGrpSpPr>
          <p:cNvPr id="29" name="组合 28"/>
          <p:cNvGrpSpPr/>
          <p:nvPr/>
        </p:nvGrpSpPr>
        <p:grpSpPr>
          <a:xfrm>
            <a:off x="5483826" y="1323295"/>
            <a:ext cx="6512703" cy="1886635"/>
            <a:chOff x="4389121" y="1084217"/>
            <a:chExt cx="6309360" cy="736216"/>
          </a:xfrm>
        </p:grpSpPr>
        <p:sp>
          <p:nvSpPr>
            <p:cNvPr id="30" name="五边形 29"/>
            <p:cNvSpPr/>
            <p:nvPr/>
          </p:nvSpPr>
          <p:spPr>
            <a:xfrm flipH="1">
              <a:off x="4389121" y="1084217"/>
              <a:ext cx="6309360" cy="736216"/>
            </a:xfrm>
            <a:prstGeom prst="homePlate">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latin typeface="Microsoft YaHei" panose="020B0503020204020204" pitchFamily="34" charset="-122"/>
                <a:ea typeface="Microsoft YaHei" panose="020B0503020204020204" pitchFamily="34" charset="-122"/>
              </a:endParaRPr>
            </a:p>
          </p:txBody>
        </p:sp>
        <p:sp>
          <p:nvSpPr>
            <p:cNvPr id="31" name="菱形 30"/>
            <p:cNvSpPr/>
            <p:nvPr/>
          </p:nvSpPr>
          <p:spPr>
            <a:xfrm>
              <a:off x="4517592" y="1132079"/>
              <a:ext cx="640492" cy="640492"/>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4543329" y="1264608"/>
              <a:ext cx="542718" cy="432511"/>
            </a:xfrm>
            <a:prstGeom prst="rect">
              <a:avLst/>
            </a:prstGeom>
            <a:noFill/>
          </p:spPr>
          <p:txBody>
            <a:bodyPr wrap="none" rtlCol="0">
              <a:spAutoFit/>
            </a:bodyPr>
            <a:lstStyle/>
            <a:p>
              <a:r>
                <a:rPr lang="en-US" altLang="zh-CN" sz="2000" b="1" dirty="0">
                  <a:solidFill>
                    <a:srgbClr val="A6C0A5"/>
                  </a:solidFill>
                  <a:latin typeface="Microsoft YaHei" panose="020B0503020204020204" pitchFamily="34" charset="-122"/>
                  <a:ea typeface="Microsoft YaHei" panose="020B0503020204020204" pitchFamily="34" charset="-122"/>
                </a:rPr>
                <a:t>02</a:t>
              </a:r>
              <a:endParaRPr lang="zh-CN" altLang="en-US" sz="2000" b="1" dirty="0">
                <a:solidFill>
                  <a:srgbClr val="A6C0A5"/>
                </a:solidFill>
                <a:latin typeface="Microsoft YaHei" panose="020B0503020204020204" pitchFamily="34" charset="-122"/>
                <a:ea typeface="Microsoft YaHei" panose="020B0503020204020204" pitchFamily="34" charset="-122"/>
              </a:endParaRPr>
            </a:p>
          </p:txBody>
        </p:sp>
      </p:grpSp>
      <p:grpSp>
        <p:nvGrpSpPr>
          <p:cNvPr id="33" name="组合 32"/>
          <p:cNvGrpSpPr/>
          <p:nvPr/>
        </p:nvGrpSpPr>
        <p:grpSpPr>
          <a:xfrm>
            <a:off x="5496706" y="3496996"/>
            <a:ext cx="6499822" cy="1156333"/>
            <a:chOff x="4389121" y="1084217"/>
            <a:chExt cx="6309360" cy="736216"/>
          </a:xfrm>
        </p:grpSpPr>
        <p:sp>
          <p:nvSpPr>
            <p:cNvPr id="34" name="五边形 33"/>
            <p:cNvSpPr/>
            <p:nvPr/>
          </p:nvSpPr>
          <p:spPr>
            <a:xfrm flipH="1">
              <a:off x="4389121" y="1084217"/>
              <a:ext cx="6309360" cy="736216"/>
            </a:xfrm>
            <a:prstGeom prst="homePlate">
              <a:avLst/>
            </a:prstGeom>
            <a:solidFill>
              <a:srgbClr val="B09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latin typeface="Microsoft YaHei" panose="020B0503020204020204" pitchFamily="34" charset="-122"/>
                <a:ea typeface="Microsoft YaHei" panose="020B0503020204020204" pitchFamily="34" charset="-122"/>
              </a:endParaRPr>
            </a:p>
          </p:txBody>
        </p:sp>
        <p:sp>
          <p:nvSpPr>
            <p:cNvPr id="35" name="菱形 34"/>
            <p:cNvSpPr/>
            <p:nvPr/>
          </p:nvSpPr>
          <p:spPr>
            <a:xfrm>
              <a:off x="4517592" y="1132079"/>
              <a:ext cx="640492" cy="640492"/>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4585095" y="1264608"/>
              <a:ext cx="542718" cy="432511"/>
            </a:xfrm>
            <a:prstGeom prst="rect">
              <a:avLst/>
            </a:prstGeom>
            <a:noFill/>
          </p:spPr>
          <p:txBody>
            <a:bodyPr wrap="none" rtlCol="0">
              <a:spAutoFit/>
            </a:bodyPr>
            <a:lstStyle/>
            <a:p>
              <a:r>
                <a:rPr lang="en-US" altLang="zh-CN" sz="2000" b="1" dirty="0">
                  <a:solidFill>
                    <a:srgbClr val="B09278"/>
                  </a:solidFill>
                  <a:latin typeface="Microsoft YaHei" panose="020B0503020204020204" pitchFamily="34" charset="-122"/>
                  <a:ea typeface="Microsoft YaHei" panose="020B0503020204020204" pitchFamily="34" charset="-122"/>
                </a:rPr>
                <a:t>03</a:t>
              </a:r>
              <a:endParaRPr lang="zh-CN" altLang="en-US" sz="2000" b="1" dirty="0">
                <a:solidFill>
                  <a:srgbClr val="B09278"/>
                </a:solidFill>
                <a:latin typeface="Microsoft YaHei" panose="020B0503020204020204" pitchFamily="34" charset="-122"/>
                <a:ea typeface="Microsoft YaHei" panose="020B0503020204020204" pitchFamily="34" charset="-122"/>
              </a:endParaRPr>
            </a:p>
          </p:txBody>
        </p:sp>
      </p:grpSp>
      <p:grpSp>
        <p:nvGrpSpPr>
          <p:cNvPr id="37" name="组合 36"/>
          <p:cNvGrpSpPr/>
          <p:nvPr/>
        </p:nvGrpSpPr>
        <p:grpSpPr>
          <a:xfrm>
            <a:off x="5357557" y="4969336"/>
            <a:ext cx="6638971" cy="1168583"/>
            <a:chOff x="4389121" y="1084217"/>
            <a:chExt cx="6309360" cy="736216"/>
          </a:xfrm>
        </p:grpSpPr>
        <p:sp>
          <p:nvSpPr>
            <p:cNvPr id="38" name="五边形 37"/>
            <p:cNvSpPr/>
            <p:nvPr/>
          </p:nvSpPr>
          <p:spPr>
            <a:xfrm flipH="1">
              <a:off x="4389121" y="1084217"/>
              <a:ext cx="6309360" cy="736216"/>
            </a:xfrm>
            <a:prstGeom prst="homePlate">
              <a:avLst/>
            </a:prstGeom>
            <a:solidFill>
              <a:srgbClr val="C8D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latin typeface="Microsoft YaHei" panose="020B0503020204020204" pitchFamily="34" charset="-122"/>
                <a:ea typeface="Microsoft YaHei" panose="020B0503020204020204" pitchFamily="34" charset="-122"/>
              </a:endParaRPr>
            </a:p>
          </p:txBody>
        </p:sp>
        <p:sp>
          <p:nvSpPr>
            <p:cNvPr id="39" name="菱形 38"/>
            <p:cNvSpPr/>
            <p:nvPr/>
          </p:nvSpPr>
          <p:spPr>
            <a:xfrm>
              <a:off x="4517592" y="1132079"/>
              <a:ext cx="640492" cy="640492"/>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39"/>
            <p:cNvSpPr txBox="1"/>
            <p:nvPr/>
          </p:nvSpPr>
          <p:spPr>
            <a:xfrm>
              <a:off x="4571173" y="1264608"/>
              <a:ext cx="542718" cy="432511"/>
            </a:xfrm>
            <a:prstGeom prst="rect">
              <a:avLst/>
            </a:prstGeom>
            <a:noFill/>
          </p:spPr>
          <p:txBody>
            <a:bodyPr wrap="none" rtlCol="0">
              <a:spAutoFit/>
            </a:bodyPr>
            <a:lstStyle/>
            <a:p>
              <a:r>
                <a:rPr lang="en-US" altLang="zh-CN" sz="2000" b="1" dirty="0">
                  <a:solidFill>
                    <a:srgbClr val="C8D85B"/>
                  </a:solidFill>
                  <a:latin typeface="Microsoft YaHei" panose="020B0503020204020204" pitchFamily="34" charset="-122"/>
                  <a:ea typeface="Microsoft YaHei" panose="020B0503020204020204" pitchFamily="34" charset="-122"/>
                </a:rPr>
                <a:t>04</a:t>
              </a:r>
              <a:endParaRPr lang="zh-CN" altLang="en-US" sz="2000" b="1" dirty="0">
                <a:solidFill>
                  <a:srgbClr val="C8D85B"/>
                </a:solidFill>
                <a:latin typeface="Microsoft YaHei" panose="020B0503020204020204" pitchFamily="34" charset="-122"/>
                <a:ea typeface="Microsoft YaHei" panose="020B0503020204020204" pitchFamily="34" charset="-122"/>
              </a:endParaRPr>
            </a:p>
          </p:txBody>
        </p:sp>
      </p:grpSp>
      <p:pic>
        <p:nvPicPr>
          <p:cNvPr id="23" name="图片 22"/>
          <p:cNvPicPr>
            <a:picLocks noChangeAspect="1"/>
          </p:cNvPicPr>
          <p:nvPr/>
        </p:nvPicPr>
        <p:blipFill rotWithShape="1">
          <a:blip r:embed="rId3" cstate="print">
            <a:extLst>
              <a:ext uri="{28A0092B-C50C-407E-A947-70E740481C1C}">
                <a14:useLocalDpi xmlns:a14="http://schemas.microsoft.com/office/drawing/2010/main" val="0"/>
              </a:ext>
            </a:extLst>
          </a:blip>
          <a:srcRect l="53606" t="-1143" r="26891" b="81649"/>
          <a:stretch>
            <a:fillRect/>
          </a:stretch>
        </p:blipFill>
        <p:spPr>
          <a:xfrm>
            <a:off x="10147200" y="-34714"/>
            <a:ext cx="2346661" cy="979237"/>
          </a:xfrm>
          <a:prstGeom prst="rect">
            <a:avLst/>
          </a:prstGeom>
        </p:spPr>
      </p:pic>
      <p:sp>
        <p:nvSpPr>
          <p:cNvPr id="5" name="Rectangle 4"/>
          <p:cNvSpPr/>
          <p:nvPr/>
        </p:nvSpPr>
        <p:spPr>
          <a:xfrm>
            <a:off x="2379297" y="1240917"/>
            <a:ext cx="2596271" cy="4056495"/>
          </a:xfrm>
          <a:prstGeom prst="rect">
            <a:avLst/>
          </a:prstGeom>
        </p:spPr>
        <p:txBody>
          <a:bodyPr wrap="square">
            <a:spAutoFit/>
          </a:bodyPr>
          <a:lstStyle/>
          <a:p>
            <a:pPr algn="just">
              <a:lnSpc>
                <a:spcPct val="115000"/>
              </a:lnSpc>
              <a:spcAft>
                <a:spcPts val="0"/>
              </a:spcAft>
            </a:pPr>
            <a:r>
              <a:rPr lang="vi-VN" sz="32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b) Những điều cần chú ý khi tóm tắt được ý chính của cuộc trao đổi, thảo luận.</a:t>
            </a:r>
            <a:endParaRPr lang="en-GB" sz="320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298554" y="103688"/>
            <a:ext cx="5697976" cy="954107"/>
          </a:xfrm>
          <a:prstGeom prst="rect">
            <a:avLst/>
          </a:prstGeom>
        </p:spPr>
        <p:txBody>
          <a:bodyPr wrap="square">
            <a:spAutoFit/>
          </a:bodyPr>
          <a:lstStyle/>
          <a:p>
            <a:r>
              <a:rPr lang="en-US" sz="2800">
                <a:solidFill>
                  <a:srgbClr val="000000"/>
                </a:solidFill>
                <a:latin typeface="Times New Roman" panose="02020603050405020304" pitchFamily="18" charset="0"/>
                <a:ea typeface="Times New Roman" panose="02020603050405020304" pitchFamily="18" charset="0"/>
              </a:rPr>
              <a:t>Chú ý nghe kĩ nội dung thuyết trình về một vấn đề mà người nói đã trình bày.</a:t>
            </a:r>
            <a:endParaRPr lang="en-GB" sz="2800"/>
          </a:p>
        </p:txBody>
      </p:sp>
      <p:sp>
        <p:nvSpPr>
          <p:cNvPr id="9" name="Rectangle 8"/>
          <p:cNvSpPr/>
          <p:nvPr/>
        </p:nvSpPr>
        <p:spPr>
          <a:xfrm>
            <a:off x="6298554" y="1379166"/>
            <a:ext cx="5697975" cy="1815882"/>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rPr>
              <a:t>Ghi lại các ý chính theo hệ thống: ý lớn (Đó là vấn đề gì? Nội dung lớn gồm các ý nào?), ý nhỏ (triển khai ý lớn), các bằng chứng, ví dụ </a:t>
            </a:r>
            <a:r>
              <a:rPr lang="en-US" sz="2800" smtClean="0">
                <a:solidFill>
                  <a:srgbClr val="000000"/>
                </a:solidFill>
                <a:latin typeface="Times New Roman" panose="02020603050405020304" pitchFamily="18" charset="0"/>
                <a:ea typeface="Times New Roman" panose="02020603050405020304" pitchFamily="18" charset="0"/>
              </a:rPr>
              <a:t>minh</a:t>
            </a:r>
            <a:endParaRPr lang="en-GB" sz="2800"/>
          </a:p>
        </p:txBody>
      </p:sp>
      <p:sp>
        <p:nvSpPr>
          <p:cNvPr id="10" name="Rectangle 9"/>
          <p:cNvSpPr/>
          <p:nvPr/>
        </p:nvSpPr>
        <p:spPr>
          <a:xfrm>
            <a:off x="6242506" y="3604227"/>
            <a:ext cx="5664572" cy="923330"/>
          </a:xfrm>
          <a:prstGeom prst="rect">
            <a:avLst/>
          </a:prstGeom>
        </p:spPr>
        <p:txBody>
          <a:bodyPr wrap="square">
            <a:spAutoFit/>
          </a:bodyPr>
          <a:lstStyle/>
          <a:p>
            <a:pPr algn="just"/>
            <a:r>
              <a:rPr lang="en-US" sz="2700">
                <a:solidFill>
                  <a:srgbClr val="000000"/>
                </a:solidFill>
                <a:latin typeface="Times New Roman" panose="02020603050405020304" pitchFamily="18" charset="0"/>
                <a:ea typeface="Times New Roman" panose="02020603050405020304" pitchFamily="18" charset="0"/>
              </a:rPr>
              <a:t>Tùy theo yêu cầu của việc tóm tắt để lựa chọn và ghi lại các nội dung chính.</a:t>
            </a:r>
            <a:endParaRPr lang="en-GB" sz="2700"/>
          </a:p>
        </p:txBody>
      </p:sp>
      <p:sp>
        <p:nvSpPr>
          <p:cNvPr id="11" name="Rectangle 10"/>
          <p:cNvSpPr/>
          <p:nvPr/>
        </p:nvSpPr>
        <p:spPr>
          <a:xfrm>
            <a:off x="6166692" y="5045307"/>
            <a:ext cx="6114400" cy="954107"/>
          </a:xfrm>
          <a:prstGeom prst="rect">
            <a:avLst/>
          </a:prstGeom>
        </p:spPr>
        <p:txBody>
          <a:bodyPr wrap="square">
            <a:spAutoFit/>
          </a:bodyPr>
          <a:lstStyle/>
          <a:p>
            <a:r>
              <a:rPr lang="en-US" sz="2800">
                <a:solidFill>
                  <a:srgbClr val="000000"/>
                </a:solidFill>
                <a:latin typeface="Times New Roman" panose="02020603050405020304" pitchFamily="18" charset="0"/>
                <a:ea typeface="Times New Roman" panose="02020603050405020304" pitchFamily="18" charset="0"/>
              </a:rPr>
              <a:t>Trình bày bản tóm tắt nội dung chính theo từng mức độ.</a:t>
            </a:r>
            <a:endParaRPr lang="en-GB" sz="2800"/>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par>
                                <p:cTn id="22" presetID="22" presetClass="entr" presetSubtype="4"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1000"/>
                                        <p:tgtEl>
                                          <p:spTgt spid="29"/>
                                        </p:tgtEl>
                                      </p:cBhvr>
                                    </p:animEffect>
                                    <p:anim calcmode="lin" valueType="num">
                                      <p:cBhvr>
                                        <p:cTn id="30" dur="1000" fill="hold"/>
                                        <p:tgtEl>
                                          <p:spTgt spid="29"/>
                                        </p:tgtEl>
                                        <p:attrNameLst>
                                          <p:attrName>ppt_x</p:attrName>
                                        </p:attrNameLst>
                                      </p:cBhvr>
                                      <p:tavLst>
                                        <p:tav tm="0">
                                          <p:val>
                                            <p:strVal val="#ppt_x"/>
                                          </p:val>
                                        </p:tav>
                                        <p:tav tm="100000">
                                          <p:val>
                                            <p:strVal val="#ppt_x"/>
                                          </p:val>
                                        </p:tav>
                                      </p:tavLst>
                                    </p:anim>
                                    <p:anim calcmode="lin" valueType="num">
                                      <p:cBhvr>
                                        <p:cTn id="31" dur="1000" fill="hold"/>
                                        <p:tgtEl>
                                          <p:spTgt spid="2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1000"/>
                                        <p:tgtEl>
                                          <p:spTgt spid="33"/>
                                        </p:tgtEl>
                                      </p:cBhvr>
                                    </p:animEffect>
                                    <p:anim calcmode="lin" valueType="num">
                                      <p:cBhvr>
                                        <p:cTn id="42" dur="1000" fill="hold"/>
                                        <p:tgtEl>
                                          <p:spTgt spid="33"/>
                                        </p:tgtEl>
                                        <p:attrNameLst>
                                          <p:attrName>ppt_x</p:attrName>
                                        </p:attrNameLst>
                                      </p:cBhvr>
                                      <p:tavLst>
                                        <p:tav tm="0">
                                          <p:val>
                                            <p:strVal val="#ppt_x"/>
                                          </p:val>
                                        </p:tav>
                                        <p:tav tm="100000">
                                          <p:val>
                                            <p:strVal val="#ppt_x"/>
                                          </p:val>
                                        </p:tav>
                                      </p:tavLst>
                                    </p:anim>
                                    <p:anim calcmode="lin" valueType="num">
                                      <p:cBhvr>
                                        <p:cTn id="43" dur="1000" fill="hold"/>
                                        <p:tgtEl>
                                          <p:spTgt spid="33"/>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fade">
                                      <p:cBhvr>
                                        <p:cTn id="53" dur="1000"/>
                                        <p:tgtEl>
                                          <p:spTgt spid="37"/>
                                        </p:tgtEl>
                                      </p:cBhvr>
                                    </p:animEffect>
                                    <p:anim calcmode="lin" valueType="num">
                                      <p:cBhvr>
                                        <p:cTn id="54" dur="1000" fill="hold"/>
                                        <p:tgtEl>
                                          <p:spTgt spid="37"/>
                                        </p:tgtEl>
                                        <p:attrNameLst>
                                          <p:attrName>ppt_x</p:attrName>
                                        </p:attrNameLst>
                                      </p:cBhvr>
                                      <p:tavLst>
                                        <p:tav tm="0">
                                          <p:val>
                                            <p:strVal val="#ppt_x"/>
                                          </p:val>
                                        </p:tav>
                                        <p:tav tm="100000">
                                          <p:val>
                                            <p:strVal val="#ppt_x"/>
                                          </p:val>
                                        </p:tav>
                                      </p:tavLst>
                                    </p:anim>
                                    <p:anim calcmode="lin" valueType="num">
                                      <p:cBhvr>
                                        <p:cTn id="55" dur="1000" fill="hold"/>
                                        <p:tgtEl>
                                          <p:spTgt spid="37"/>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fade">
                                      <p:cBhvr>
                                        <p:cTn id="58" dur="1000"/>
                                        <p:tgtEl>
                                          <p:spTgt spid="11"/>
                                        </p:tgtEl>
                                      </p:cBhvr>
                                    </p:animEffect>
                                    <p:anim calcmode="lin" valueType="num">
                                      <p:cBhvr>
                                        <p:cTn id="59" dur="1000" fill="hold"/>
                                        <p:tgtEl>
                                          <p:spTgt spid="11"/>
                                        </p:tgtEl>
                                        <p:attrNameLst>
                                          <p:attrName>ppt_x</p:attrName>
                                        </p:attrNameLst>
                                      </p:cBhvr>
                                      <p:tavLst>
                                        <p:tav tm="0">
                                          <p:val>
                                            <p:strVal val="#ppt_x"/>
                                          </p:val>
                                        </p:tav>
                                        <p:tav tm="100000">
                                          <p:val>
                                            <p:strVal val="#ppt_x"/>
                                          </p:val>
                                        </p:tav>
                                      </p:tavLst>
                                    </p:anim>
                                    <p:anim calcmode="lin" valueType="num">
                                      <p:cBhvr>
                                        <p:cTn id="6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297693" y="4128719"/>
            <a:ext cx="2288055" cy="2288055"/>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66716" y="4312165"/>
            <a:ext cx="2104609" cy="2104609"/>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10441480" y="2696691"/>
            <a:ext cx="1615474" cy="1615474"/>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3297693" y="-487254"/>
            <a:ext cx="5809496" cy="5760000"/>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1"/>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2" cstate="print">
              <a:extLst>
                <a:ext uri="{BEBA8EAE-BF5A-486C-A8C5-ECC9F3942E4B}">
                  <a14:imgProps xmlns:a14="http://schemas.microsoft.com/office/drawing/2010/main">
                    <a14:imgLayer r:embed="rId3">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10020674" y="3202741"/>
            <a:ext cx="1652476" cy="1652476"/>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p:cNvPicPr>
            <a:picLocks noChangeAspect="1"/>
          </p:cNvPicPr>
          <p:nvPr/>
        </p:nvPicPr>
        <p:blipFill rotWithShape="1">
          <a:blip r:embed="rId4" cstate="print">
            <a:extLst>
              <a:ext uri="{28A0092B-C50C-407E-A947-70E740481C1C}">
                <a14:useLocalDpi xmlns:a14="http://schemas.microsoft.com/office/drawing/2010/main" val="0"/>
              </a:ext>
            </a:extLst>
          </a:blip>
          <a:srcRect l="53606" t="-1143" r="26891" b="81649"/>
          <a:stretch>
            <a:fillRect/>
          </a:stretch>
        </p:blipFill>
        <p:spPr>
          <a:xfrm>
            <a:off x="9418174" y="-61878"/>
            <a:ext cx="2346661" cy="979237"/>
          </a:xfrm>
          <a:prstGeom prst="rect">
            <a:avLst/>
          </a:prstGeom>
        </p:spPr>
      </p:pic>
      <p:sp>
        <p:nvSpPr>
          <p:cNvPr id="22" name="椭圆 21"/>
          <p:cNvSpPr/>
          <p:nvPr/>
        </p:nvSpPr>
        <p:spPr>
          <a:xfrm>
            <a:off x="-409854" y="-345522"/>
            <a:ext cx="1183530" cy="1183530"/>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181911" y="479246"/>
            <a:ext cx="717524" cy="717524"/>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Rectangle 1"/>
          <p:cNvSpPr/>
          <p:nvPr/>
        </p:nvSpPr>
        <p:spPr>
          <a:xfrm>
            <a:off x="4333820" y="2713554"/>
            <a:ext cx="3737242" cy="1451359"/>
          </a:xfrm>
          <a:prstGeom prst="rect">
            <a:avLst/>
          </a:prstGeom>
        </p:spPr>
        <p:txBody>
          <a:bodyPr wrap="none">
            <a:spAutoFit/>
          </a:bodyPr>
          <a:lstStyle/>
          <a:p>
            <a:pPr algn="ctr">
              <a:lnSpc>
                <a:spcPct val="115000"/>
              </a:lnSpc>
              <a:spcAft>
                <a:spcPts val="0"/>
              </a:spcAft>
            </a:pPr>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HOẠT ĐỘNG </a:t>
            </a:r>
            <a:r>
              <a:rPr lang="vi-VN" sz="4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a:t>
            </a:r>
            <a:endParaRPr lang="vi-VN" sz="4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vi-VN" sz="4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THỰC HÀNH</a:t>
            </a:r>
            <a:endParaRPr lang="en-GB" sz="400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1000">
        <p:blinds dir="vert"/>
      </p:transition>
    </mc:Choice>
    <mc:Fallback>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2">
                                            <p:txEl>
                                              <p:pRg st="0" end="0"/>
                                            </p:txEl>
                                          </p:spTgt>
                                        </p:tgtEl>
                                        <p:attrNameLst>
                                          <p:attrName>style.visibility</p:attrName>
                                        </p:attrNameLst>
                                      </p:cBhvr>
                                      <p:to>
                                        <p:strVal val="visible"/>
                                      </p:to>
                                    </p:set>
                                    <p:animEffect transition="in" filter="fade">
                                      <p:cBhvr>
                                        <p:cTn id="66" dur="1000"/>
                                        <p:tgtEl>
                                          <p:spTgt spid="2">
                                            <p:txEl>
                                              <p:pRg st="0" end="0"/>
                                            </p:txEl>
                                          </p:spTgt>
                                        </p:tgtEl>
                                      </p:cBhvr>
                                    </p:animEffect>
                                    <p:anim calcmode="lin" valueType="num">
                                      <p:cBhvr>
                                        <p:cTn id="6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2">
                                            <p:txEl>
                                              <p:pRg st="0" end="0"/>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2">
                                            <p:txEl>
                                              <p:pRg st="1" end="1"/>
                                            </p:txEl>
                                          </p:spTgt>
                                        </p:tgtEl>
                                        <p:attrNameLst>
                                          <p:attrName>style.visibility</p:attrName>
                                        </p:attrNameLst>
                                      </p:cBhvr>
                                      <p:to>
                                        <p:strVal val="visible"/>
                                      </p:to>
                                    </p:set>
                                    <p:animEffect transition="in" filter="fade">
                                      <p:cBhvr>
                                        <p:cTn id="71" dur="1000"/>
                                        <p:tgtEl>
                                          <p:spTgt spid="2">
                                            <p:txEl>
                                              <p:pRg st="1" end="1"/>
                                            </p:txEl>
                                          </p:spTgt>
                                        </p:tgtEl>
                                      </p:cBhvr>
                                    </p:animEffect>
                                    <p:anim calcmode="lin" valueType="num">
                                      <p:cBhvr>
                                        <p:cTn id="7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7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10" grpId="0" animBg="1"/>
      <p:bldP spid="10" grpId="1" animBg="1"/>
      <p:bldP spid="22" grpId="0" animBg="1"/>
      <p:bldP spid="22" grpId="1" animBg="1"/>
      <p:bldP spid="23" grpId="0" animBg="1"/>
      <p:bldP spid="23" grpId="1" animBg="1"/>
    </p:bldLst>
  </p:timing>
</p:sld>
</file>

<file path=ppt/tags/tag1.xml><?xml version="1.0" encoding="utf-8"?>
<p:tagLst xmlns:p="http://schemas.openxmlformats.org/presentationml/2006/main">
  <p:tag name="PA" val="v3.2.0"/>
</p:tagLst>
</file>

<file path=ppt/tags/tag10.xml><?xml version="1.0" encoding="utf-8"?>
<p:tagLst xmlns:p="http://schemas.openxmlformats.org/presentationml/2006/main">
  <p:tag name="MH_TYPE" val="#NeiR#"/>
  <p:tag name="MH_NUMBER" val="2"/>
  <p:tag name="MH_CATEGORY" val="#TuWHP#"/>
  <p:tag name="MH_LAYOUT" val="SubTitleText"/>
  <p:tag name="MH" val="20170503141725"/>
  <p:tag name="MH_LIBRARY" val="GRAPHIC"/>
</p:tagLst>
</file>

<file path=ppt/tags/tag11.xml><?xml version="1.0" encoding="utf-8"?>
<p:tagLst xmlns:p="http://schemas.openxmlformats.org/presentationml/2006/main">
  <p:tag name="MH_TYPE" val="#NeiR#"/>
  <p:tag name="MH_NUMBER" val="4"/>
  <p:tag name="MH_CATEGORY" val="#BingLLB#"/>
  <p:tag name="MH_LAYOUT" val="SubTitleText"/>
  <p:tag name="MH" val="20160305192655"/>
  <p:tag name="MH_LIBRARY" val="GRAPHIC"/>
</p:tagLst>
</file>

<file path=ppt/tags/tag12.xml><?xml version="1.0" encoding="utf-8"?>
<p:tagLst xmlns:p="http://schemas.openxmlformats.org/presentationml/2006/main">
  <p:tag name="MH" val="20160305192655"/>
  <p:tag name="MH_LIBRARY" val="GRAPHIC"/>
  <p:tag name="MH_TYPE" val="Other"/>
  <p:tag name="MH_ORDER" val="1"/>
</p:tagLst>
</file>

<file path=ppt/tags/tag13.xml><?xml version="1.0" encoding="utf-8"?>
<p:tagLst xmlns:p="http://schemas.openxmlformats.org/presentationml/2006/main">
  <p:tag name="MH" val="20160305192655"/>
  <p:tag name="MH_LIBRARY" val="GRAPHIC"/>
  <p:tag name="MH_TYPE" val="Other"/>
  <p:tag name="MH_ORDER" val="3"/>
</p:tagLst>
</file>

<file path=ppt/tags/tag14.xml><?xml version="1.0" encoding="utf-8"?>
<p:tagLst xmlns:p="http://schemas.openxmlformats.org/presentationml/2006/main">
  <p:tag name="MH" val="20160305192655"/>
  <p:tag name="MH_LIBRARY" val="GRAPHIC"/>
  <p:tag name="MH_TYPE" val="Other"/>
  <p:tag name="MH_ORDER" val="4"/>
</p:tagLst>
</file>

<file path=ppt/tags/tag15.xml><?xml version="1.0" encoding="utf-8"?>
<p:tagLst xmlns:p="http://schemas.openxmlformats.org/presentationml/2006/main">
  <p:tag name="MH" val="20160305192655"/>
  <p:tag name="MH_LIBRARY" val="GRAPHIC"/>
  <p:tag name="MH_TYPE" val="Other"/>
  <p:tag name="MH_ORDER" val="5"/>
</p:tagLst>
</file>

<file path=ppt/tags/tag16.xml><?xml version="1.0" encoding="utf-8"?>
<p:tagLst xmlns:p="http://schemas.openxmlformats.org/presentationml/2006/main">
  <p:tag name="MH" val="20160305192655"/>
  <p:tag name="MH_LIBRARY" val="GRAPHIC"/>
  <p:tag name="MH_TYPE" val="Other"/>
  <p:tag name="MH_ORDER" val="7"/>
</p:tagLst>
</file>

<file path=ppt/tags/tag17.xml><?xml version="1.0" encoding="utf-8"?>
<p:tagLst xmlns:p="http://schemas.openxmlformats.org/presentationml/2006/main">
  <p:tag name="MH" val="20160305192655"/>
  <p:tag name="MH_LIBRARY" val="GRAPHIC"/>
  <p:tag name="MH_TYPE" val="Other"/>
  <p:tag name="MH_ORDER" val="8"/>
</p:tagLst>
</file>

<file path=ppt/tags/tag18.xml><?xml version="1.0" encoding="utf-8"?>
<p:tagLst xmlns:p="http://schemas.openxmlformats.org/presentationml/2006/main">
  <p:tag name="MH" val="20160305192655"/>
  <p:tag name="MH_LIBRARY" val="GRAPHIC"/>
  <p:tag name="MH_TYPE" val="Other"/>
  <p:tag name="MH_ORDER" val="9"/>
</p:tagLst>
</file>

<file path=ppt/tags/tag19.xml><?xml version="1.0" encoding="utf-8"?>
<p:tagLst xmlns:p="http://schemas.openxmlformats.org/presentationml/2006/main">
  <p:tag name="MH" val="20160305192655"/>
  <p:tag name="MH_LIBRARY" val="GRAPHIC"/>
  <p:tag name="MH_TYPE" val="Other"/>
  <p:tag name="MH_ORDER" val="10"/>
</p:tagLst>
</file>

<file path=ppt/tags/tag2.xml><?xml version="1.0" encoding="utf-8"?>
<p:tagLst xmlns:p="http://schemas.openxmlformats.org/presentationml/2006/main">
  <p:tag name="MH" val="20170503141725"/>
  <p:tag name="MH_LIBRARY" val="GRAPHIC"/>
  <p:tag name="MH_TYPE" val="Other"/>
  <p:tag name="MH_ORDER" val="1"/>
</p:tagLst>
</file>

<file path=ppt/tags/tag20.xml><?xml version="1.0" encoding="utf-8"?>
<p:tagLst xmlns:p="http://schemas.openxmlformats.org/presentationml/2006/main">
  <p:tag name="MH" val="20160305192655"/>
  <p:tag name="MH_LIBRARY" val="GRAPHIC"/>
  <p:tag name="MH_TYPE" val="Other"/>
  <p:tag name="MH_ORDER" val="11"/>
</p:tagLst>
</file>

<file path=ppt/tags/tag21.xml><?xml version="1.0" encoding="utf-8"?>
<p:tagLst xmlns:p="http://schemas.openxmlformats.org/presentationml/2006/main">
  <p:tag name="MH" val="20160305192655"/>
  <p:tag name="MH_LIBRARY" val="GRAPHIC"/>
  <p:tag name="MH_TYPE" val="Text"/>
  <p:tag name="MH_ORDER" val="1"/>
</p:tagLst>
</file>

<file path=ppt/tags/tag22.xml><?xml version="1.0" encoding="utf-8"?>
<p:tagLst xmlns:p="http://schemas.openxmlformats.org/presentationml/2006/main">
  <p:tag name="MH" val="20160305192655"/>
  <p:tag name="MH_LIBRARY" val="GRAPHIC"/>
  <p:tag name="MH_TYPE" val="Other"/>
  <p:tag name="MH_ORDER" val="13"/>
</p:tagLst>
</file>

<file path=ppt/tags/tag23.xml><?xml version="1.0" encoding="utf-8"?>
<p:tagLst xmlns:p="http://schemas.openxmlformats.org/presentationml/2006/main">
  <p:tag name="MH" val="20160305192655"/>
  <p:tag name="MH_LIBRARY" val="GRAPHIC"/>
  <p:tag name="MH_TYPE" val="Other"/>
  <p:tag name="MH_ORDER" val="15"/>
</p:tagLst>
</file>

<file path=ppt/tags/tag24.xml><?xml version="1.0" encoding="utf-8"?>
<p:tagLst xmlns:p="http://schemas.openxmlformats.org/presentationml/2006/main">
  <p:tag name="MH" val="20160305192655"/>
  <p:tag name="MH_LIBRARY" val="GRAPHIC"/>
  <p:tag name="MH_TYPE" val="Other"/>
  <p:tag name="MH_ORDER" val="16"/>
</p:tagLst>
</file>

<file path=ppt/tags/tag25.xml><?xml version="1.0" encoding="utf-8"?>
<p:tagLst xmlns:p="http://schemas.openxmlformats.org/presentationml/2006/main">
  <p:tag name="MH" val="20160305192655"/>
  <p:tag name="MH_LIBRARY" val="GRAPHIC"/>
  <p:tag name="MH_TYPE" val="Other"/>
  <p:tag name="MH_ORDER" val="17"/>
</p:tagLst>
</file>

<file path=ppt/tags/tag26.xml><?xml version="1.0" encoding="utf-8"?>
<p:tagLst xmlns:p="http://schemas.openxmlformats.org/presentationml/2006/main">
  <p:tag name="MH" val="20160305192655"/>
  <p:tag name="MH_LIBRARY" val="GRAPHIC"/>
  <p:tag name="MH_TYPE" val="Text"/>
  <p:tag name="MH_ORDER" val="1"/>
</p:tagLst>
</file>

<file path=ppt/tags/tag27.xml><?xml version="1.0" encoding="utf-8"?>
<p:tagLst xmlns:p="http://schemas.openxmlformats.org/presentationml/2006/main">
  <p:tag name="MH" val="20160305192655"/>
  <p:tag name="MH_LIBRARY" val="GRAPHIC"/>
  <p:tag name="MH_TYPE" val="Text"/>
  <p:tag name="MH_ORDER" val="1"/>
</p:tagLst>
</file>

<file path=ppt/tags/tag28.xml><?xml version="1.0" encoding="utf-8"?>
<p:tagLst xmlns:p="http://schemas.openxmlformats.org/presentationml/2006/main">
  <p:tag name="MH" val="20150929111349"/>
  <p:tag name="MH_LIBRARY" val="GRAPHIC"/>
  <p:tag name="MH_TYPE" val="SubTitle"/>
  <p:tag name="MH_ORDER" val="1"/>
</p:tagLst>
</file>

<file path=ppt/tags/tag29.xml><?xml version="1.0" encoding="utf-8"?>
<p:tagLst xmlns:p="http://schemas.openxmlformats.org/presentationml/2006/main">
  <p:tag name="MH" val="20150929111349"/>
  <p:tag name="MH_LIBRARY" val="GRAPHIC"/>
  <p:tag name="MH_TYPE" val="Text"/>
  <p:tag name="MH_ORDER" val="1"/>
</p:tagLst>
</file>

<file path=ppt/tags/tag3.xml><?xml version="1.0" encoding="utf-8"?>
<p:tagLst xmlns:p="http://schemas.openxmlformats.org/presentationml/2006/main">
  <p:tag name="MH" val="20170503141725"/>
  <p:tag name="MH_LIBRARY" val="GRAPHIC"/>
  <p:tag name="MH_TYPE" val="Picture"/>
  <p:tag name="MH_ORDER" val="2"/>
</p:tagLst>
</file>

<file path=ppt/tags/tag30.xml><?xml version="1.0" encoding="utf-8"?>
<p:tagLst xmlns:p="http://schemas.openxmlformats.org/presentationml/2006/main">
  <p:tag name="MH" val="20150929111349"/>
  <p:tag name="MH_LIBRARY" val="GRAPHIC"/>
  <p:tag name="MH_TYPE" val="Other"/>
  <p:tag name="MH_ORDER" val="4"/>
</p:tagLst>
</file>

<file path=ppt/tags/tag31.xml><?xml version="1.0" encoding="utf-8"?>
<p:tagLst xmlns:p="http://schemas.openxmlformats.org/presentationml/2006/main">
  <p:tag name="MH" val="20150929111349"/>
  <p:tag name="MH_LIBRARY" val="GRAPHIC"/>
  <p:tag name="MH_TYPE" val="Other"/>
  <p:tag name="MH_ORDER" val="3"/>
</p:tagLst>
</file>

<file path=ppt/tags/tag32.xml><?xml version="1.0" encoding="utf-8"?>
<p:tagLst xmlns:p="http://schemas.openxmlformats.org/presentationml/2006/main">
  <p:tag name="MH" val="20150929111349"/>
  <p:tag name="MH_LIBRARY" val="GRAPHIC"/>
  <p:tag name="MH_TYPE" val="Other"/>
  <p:tag name="MH_ORDER" val="1"/>
</p:tagLst>
</file>

<file path=ppt/tags/tag33.xml><?xml version="1.0" encoding="utf-8"?>
<p:tagLst xmlns:p="http://schemas.openxmlformats.org/presentationml/2006/main">
  <p:tag name="MH" val="20150929111349"/>
  <p:tag name="MH_LIBRARY" val="GRAPHIC"/>
  <p:tag name="MH_TYPE" val="Other"/>
  <p:tag name="MH_ORDER" val="2"/>
</p:tagLst>
</file>

<file path=ppt/tags/tag34.xml><?xml version="1.0" encoding="utf-8"?>
<p:tagLst xmlns:p="http://schemas.openxmlformats.org/presentationml/2006/main">
  <p:tag name="MH" val="20150929111349"/>
  <p:tag name="MH_LIBRARY" val="GRAPHIC"/>
  <p:tag name="MH_TYPE" val="SubTitle"/>
  <p:tag name="MH_ORDER" val="1"/>
</p:tagLst>
</file>

<file path=ppt/tags/tag35.xml><?xml version="1.0" encoding="utf-8"?>
<p:tagLst xmlns:p="http://schemas.openxmlformats.org/presentationml/2006/main">
  <p:tag name="MH" val="20150929111349"/>
  <p:tag name="MH_LIBRARY" val="GRAPHIC"/>
  <p:tag name="MH_TYPE" val="Text"/>
  <p:tag name="MH_ORDER" val="1"/>
</p:tagLst>
</file>

<file path=ppt/tags/tag36.xml><?xml version="1.0" encoding="utf-8"?>
<p:tagLst xmlns:p="http://schemas.openxmlformats.org/presentationml/2006/main">
  <p:tag name="MH" val="20150929111349"/>
  <p:tag name="MH_LIBRARY" val="GRAPHIC"/>
  <p:tag name="MH_TYPE" val="SubTitle"/>
  <p:tag name="MH_ORDER" val="1"/>
</p:tagLst>
</file>

<file path=ppt/tags/tag37.xml><?xml version="1.0" encoding="utf-8"?>
<p:tagLst xmlns:p="http://schemas.openxmlformats.org/presentationml/2006/main">
  <p:tag name="MH" val="20150929111349"/>
  <p:tag name="MH_LIBRARY" val="GRAPHIC"/>
  <p:tag name="MH_TYPE" val="Text"/>
  <p:tag name="MH_ORDER" val="1"/>
</p:tagLst>
</file>

<file path=ppt/tags/tag38.xml><?xml version="1.0" encoding="utf-8"?>
<p:tagLst xmlns:p="http://schemas.openxmlformats.org/presentationml/2006/main">
  <p:tag name="MH_TYPE" val="#NeiR#"/>
  <p:tag name="MH_NUMBER" val="4"/>
  <p:tag name="MH_CATEGORY" val="#LiuChBZh#"/>
  <p:tag name="MH_LAYOUT" val="SubTitle"/>
  <p:tag name="MH" val="20160305212251"/>
  <p:tag name="MH_LIBRARY" val="GRAPHIC"/>
</p:tagLst>
</file>

<file path=ppt/tags/tag39.xml><?xml version="1.0" encoding="utf-8"?>
<p:tagLst xmlns:p="http://schemas.openxmlformats.org/presentationml/2006/main">
  <p:tag name="MH" val="20151119092440"/>
  <p:tag name="MH_LIBRARY" val="GRAPHIC"/>
  <p:tag name="MH_TYPE" val="Other"/>
  <p:tag name="MH_ORDER" val="1"/>
</p:tagLst>
</file>

<file path=ppt/tags/tag4.xml><?xml version="1.0" encoding="utf-8"?>
<p:tagLst xmlns:p="http://schemas.openxmlformats.org/presentationml/2006/main">
  <p:tag name="PA" val="v3.2.0"/>
</p:tagLst>
</file>

<file path=ppt/tags/tag40.xml><?xml version="1.0" encoding="utf-8"?>
<p:tagLst xmlns:p="http://schemas.openxmlformats.org/presentationml/2006/main">
  <p:tag name="MH" val="20151119092440"/>
  <p:tag name="MH_LIBRARY" val="GRAPHIC"/>
  <p:tag name="MH_TYPE" val="Other"/>
  <p:tag name="MH_ORDER" val="2"/>
</p:tagLst>
</file>

<file path=ppt/tags/tag41.xml><?xml version="1.0" encoding="utf-8"?>
<p:tagLst xmlns:p="http://schemas.openxmlformats.org/presentationml/2006/main">
  <p:tag name="MH" val="20151119092440"/>
  <p:tag name="MH_LIBRARY" val="GRAPHIC"/>
  <p:tag name="MH_TYPE" val="Other"/>
  <p:tag name="MH_ORDER" val="3"/>
</p:tagLst>
</file>

<file path=ppt/tags/tag42.xml><?xml version="1.0" encoding="utf-8"?>
<p:tagLst xmlns:p="http://schemas.openxmlformats.org/presentationml/2006/main">
  <p:tag name="MH" val="20151119092440"/>
  <p:tag name="MH_LIBRARY" val="GRAPHIC"/>
  <p:tag name="MH_TYPE" val="Other"/>
  <p:tag name="MH_ORDER" val="4"/>
</p:tagLst>
</file>

<file path=ppt/tags/tag43.xml><?xml version="1.0" encoding="utf-8"?>
<p:tagLst xmlns:p="http://schemas.openxmlformats.org/presentationml/2006/main">
  <p:tag name="MH" val="20151119092440"/>
  <p:tag name="MH_LIBRARY" val="GRAPHIC"/>
  <p:tag name="MH_TYPE" val="Other"/>
  <p:tag name="MH_ORDER" val="5"/>
</p:tagLst>
</file>

<file path=ppt/tags/tag44.xml><?xml version="1.0" encoding="utf-8"?>
<p:tagLst xmlns:p="http://schemas.openxmlformats.org/presentationml/2006/main">
  <p:tag name="MH" val="20151119092440"/>
  <p:tag name="MH_LIBRARY" val="GRAPHIC"/>
  <p:tag name="MH_TYPE" val="Other"/>
  <p:tag name="MH_ORDER" val="6"/>
</p:tagLst>
</file>

<file path=ppt/tags/tag45.xml><?xml version="1.0" encoding="utf-8"?>
<p:tagLst xmlns:p="http://schemas.openxmlformats.org/presentationml/2006/main">
  <p:tag name="MH" val="20151119092440"/>
  <p:tag name="MH_LIBRARY" val="GRAPHIC"/>
  <p:tag name="MH_TYPE" val="Text"/>
  <p:tag name="MH_ORDER" val="3"/>
</p:tagLst>
</file>

<file path=ppt/tags/tag46.xml><?xml version="1.0" encoding="utf-8"?>
<p:tagLst xmlns:p="http://schemas.openxmlformats.org/presentationml/2006/main">
  <p:tag name="MH_TYPE" val="#NeiR#"/>
  <p:tag name="MH_NUMBER" val="4"/>
  <p:tag name="MH_CATEGORY" val="#BingLLB#"/>
  <p:tag name="MH_LAYOUT" val="SubTitleText"/>
  <p:tag name="MH" val="20160305192655"/>
  <p:tag name="MH_LIBRARY" val="GRAPHIC"/>
</p:tagLst>
</file>

<file path=ppt/tags/tag47.xml><?xml version="1.0" encoding="utf-8"?>
<p:tagLst xmlns:p="http://schemas.openxmlformats.org/presentationml/2006/main">
  <p:tag name="ISPRING_PRESENTATION_TITLE" val="可爱卡通儿童教育PPT"/>
</p:tagLst>
</file>

<file path=ppt/tags/tag5.xml><?xml version="1.0" encoding="utf-8"?>
<p:tagLst xmlns:p="http://schemas.openxmlformats.org/presentationml/2006/main">
  <p:tag name="MH" val="20170503141725"/>
  <p:tag name="MH_LIBRARY" val="GRAPHIC"/>
  <p:tag name="MH_TYPE" val="Other"/>
  <p:tag name="MH_ORDER" val="2"/>
</p:tagLst>
</file>

<file path=ppt/tags/tag6.xml><?xml version="1.0" encoding="utf-8"?>
<p:tagLst xmlns:p="http://schemas.openxmlformats.org/presentationml/2006/main">
  <p:tag name="MH" val="20170503141725"/>
  <p:tag name="MH_LIBRARY" val="GRAPHIC"/>
  <p:tag name="MH_TYPE" val="Picture"/>
  <p:tag name="MH_ORDER" val="1"/>
</p:tagLst>
</file>

<file path=ppt/tags/tag7.xml><?xml version="1.0" encoding="utf-8"?>
<p:tagLst xmlns:p="http://schemas.openxmlformats.org/presentationml/2006/main">
  <p:tag name="PA" val="v3.2.0"/>
</p:tagLst>
</file>

<file path=ppt/tags/tag8.xml><?xml version="1.0" encoding="utf-8"?>
<p:tagLst xmlns:p="http://schemas.openxmlformats.org/presentationml/2006/main">
  <p:tag name="MH" val="20170503141725"/>
  <p:tag name="MH_LIBRARY" val="GRAPHIC"/>
  <p:tag name="MH_TYPE" val="Other"/>
  <p:tag name="MH_ORDER" val="2"/>
</p:tagLst>
</file>

<file path=ppt/tags/tag9.xml><?xml version="1.0" encoding="utf-8"?>
<p:tagLst xmlns:p="http://schemas.openxmlformats.org/presentationml/2006/main">
  <p:tag name="MH" val="20170503141725"/>
  <p:tag name="MH_LIBRARY" val="GRAPHIC"/>
  <p:tag name="MH_TYPE" val="Picture"/>
  <p:tag name="MH_ORDER" val="1"/>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fontScheme name="自定义 6">
      <a:majorFont>
        <a:latin typeface="Arial"/>
        <a:ea typeface="微软雅黑"/>
        <a:cs typeface=""/>
      </a:majorFont>
      <a:minorFont>
        <a:latin typeface="Arial Unicode MS"/>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10.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11.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12.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13.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14.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15.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16.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17.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18.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19.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8.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9.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0</TotalTime>
  <Words>4451</Words>
  <Application>WPS Presentation</Application>
  <PresentationFormat>Widescreen</PresentationFormat>
  <Paragraphs>164</Paragraphs>
  <Slides>21</Slides>
  <Notes>21</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21</vt:i4>
      </vt:variant>
    </vt:vector>
  </HeadingPairs>
  <TitlesOfParts>
    <vt:vector size="40" baseType="lpstr">
      <vt:lpstr>Arial</vt:lpstr>
      <vt:lpstr>SimSun</vt:lpstr>
      <vt:lpstr>Wingdings</vt:lpstr>
      <vt:lpstr>Times New Roman</vt:lpstr>
      <vt:lpstr>Calibri</vt:lpstr>
      <vt:lpstr>Gill Sans</vt:lpstr>
      <vt:lpstr>MS Mincho</vt:lpstr>
      <vt:lpstr>Segoe Print</vt:lpstr>
      <vt:lpstr>Calibri</vt:lpstr>
      <vt:lpstr>时尚中黑简体</vt:lpstr>
      <vt:lpstr>Microsoft YaHei</vt:lpstr>
      <vt:lpstr>Arial Unicode MS</vt:lpstr>
      <vt:lpstr>黑体</vt:lpstr>
      <vt:lpstr>Agency FB</vt:lpstr>
      <vt:lpstr>Arial Narrow</vt:lpstr>
      <vt:lpstr>Arial Unicode MS</vt:lpstr>
      <vt:lpstr>Gill Sans MT</vt:lpstr>
      <vt:lpstr>Leelawadee UI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http://www.ypppt.com/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可爱卡通儿童教育PPT</dc:title>
  <dc:creator>优品PPT</dc:creator>
  <cp:keywords>http:/www.ypppt.com</cp:keywords>
  <dc:description>http://www.ypppt.com/</dc:description>
  <cp:lastModifiedBy>Admin</cp:lastModifiedBy>
  <cp:revision>514</cp:revision>
  <dcterms:created xsi:type="dcterms:W3CDTF">2016-02-25T11:28:00Z</dcterms:created>
  <dcterms:modified xsi:type="dcterms:W3CDTF">2024-01-03T03:06:35Z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1FBD961C81B54FF7915AB433D9201AB4_12</vt:lpwstr>
  </property>
  <property fmtid="{D5CDD505-2E9C-101B-9397-08002B2CF9AE}" pid="3" name="KSOProductBuildVer">
    <vt:lpwstr>1033-12.2.0.13359</vt:lpwstr>
  </property>
</Properties>
</file>