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59" r:id="rId6"/>
    <p:sldId id="260" r:id="rId7"/>
    <p:sldId id="261" r:id="rId8"/>
    <p:sldId id="264" r:id="rId9"/>
    <p:sldId id="262" r:id="rId10"/>
    <p:sldId id="265" r:id="rId11"/>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grpSp>
        <p:nvGrpSpPr>
          <p:cNvPr id="2" name="Group 2"/>
          <p:cNvGrpSpPr/>
          <p:nvPr/>
        </p:nvGrpSpPr>
        <p:grpSpPr>
          <a:xfrm>
            <a:off x="411103" y="396774"/>
            <a:ext cx="17465795" cy="9493452"/>
            <a:chOff x="0" y="0"/>
            <a:chExt cx="5304118" cy="2883029"/>
          </a:xfrm>
        </p:grpSpPr>
        <p:sp>
          <p:nvSpPr>
            <p:cNvPr id="3" name="Freeform 3"/>
            <p:cNvSpPr/>
            <p:nvPr/>
          </p:nvSpPr>
          <p:spPr>
            <a:xfrm>
              <a:off x="10160" y="16510"/>
              <a:ext cx="5281258" cy="2855089"/>
            </a:xfrm>
            <a:custGeom>
              <a:avLst/>
              <a:gdLst/>
              <a:ahLst/>
              <a:cxnLst/>
              <a:rect l="l" t="t" r="r" b="b"/>
              <a:pathLst>
                <a:path w="5281258" h="2855089">
                  <a:moveTo>
                    <a:pt x="5281258" y="2855089"/>
                  </a:moveTo>
                  <a:lnTo>
                    <a:pt x="0" y="2847469"/>
                  </a:lnTo>
                  <a:lnTo>
                    <a:pt x="0" y="1003446"/>
                  </a:lnTo>
                  <a:lnTo>
                    <a:pt x="17780" y="19050"/>
                  </a:lnTo>
                  <a:lnTo>
                    <a:pt x="2631561" y="0"/>
                  </a:lnTo>
                  <a:lnTo>
                    <a:pt x="5262208" y="5080"/>
                  </a:lnTo>
                  <a:lnTo>
                    <a:pt x="5281258" y="2855089"/>
                  </a:lnTo>
                </a:path>
              </a:pathLst>
            </a:custGeom>
            <a:solidFill>
              <a:srgbClr val="FFFFFF"/>
            </a:solidFill>
          </p:spPr>
        </p:sp>
        <p:sp>
          <p:nvSpPr>
            <p:cNvPr id="4" name="Freeform 4"/>
            <p:cNvSpPr/>
            <p:nvPr/>
          </p:nvSpPr>
          <p:spPr>
            <a:xfrm>
              <a:off x="-3810" y="0"/>
              <a:ext cx="5310467" cy="2881758"/>
            </a:xfrm>
            <a:custGeom>
              <a:avLst/>
              <a:gdLst/>
              <a:ahLst/>
              <a:cxnLst/>
              <a:rect l="l" t="t" r="r" b="b"/>
              <a:pathLst>
                <a:path w="5310467" h="2881758">
                  <a:moveTo>
                    <a:pt x="5276178" y="21590"/>
                  </a:moveTo>
                  <a:cubicBezTo>
                    <a:pt x="5277448" y="34290"/>
                    <a:pt x="5277448" y="44450"/>
                    <a:pt x="5278717" y="54610"/>
                  </a:cubicBezTo>
                  <a:cubicBezTo>
                    <a:pt x="5281258" y="106981"/>
                    <a:pt x="5282528" y="168728"/>
                    <a:pt x="5285067" y="228270"/>
                  </a:cubicBezTo>
                  <a:cubicBezTo>
                    <a:pt x="5285067" y="314275"/>
                    <a:pt x="5297767" y="2010116"/>
                    <a:pt x="5304117" y="2096121"/>
                  </a:cubicBezTo>
                  <a:cubicBezTo>
                    <a:pt x="5310467" y="2226231"/>
                    <a:pt x="5306658" y="2358546"/>
                    <a:pt x="5306658" y="2488656"/>
                  </a:cubicBezTo>
                  <a:cubicBezTo>
                    <a:pt x="5306658" y="2603329"/>
                    <a:pt x="5307928" y="2709182"/>
                    <a:pt x="5309198" y="2820798"/>
                  </a:cubicBezTo>
                  <a:cubicBezTo>
                    <a:pt x="5309198" y="2842389"/>
                    <a:pt x="5309198" y="2856358"/>
                    <a:pt x="5309198" y="2880489"/>
                  </a:cubicBezTo>
                  <a:cubicBezTo>
                    <a:pt x="5286338" y="2880489"/>
                    <a:pt x="5266017" y="2881758"/>
                    <a:pt x="5234034" y="2880489"/>
                  </a:cubicBezTo>
                  <a:cubicBezTo>
                    <a:pt x="4966116" y="2875408"/>
                    <a:pt x="4694076" y="2881758"/>
                    <a:pt x="4426157" y="2876679"/>
                  </a:cubicBezTo>
                  <a:cubicBezTo>
                    <a:pt x="4265406" y="2872868"/>
                    <a:pt x="4108777" y="2875408"/>
                    <a:pt x="3948026" y="2872868"/>
                  </a:cubicBezTo>
                  <a:cubicBezTo>
                    <a:pt x="3873833" y="2871598"/>
                    <a:pt x="3799641" y="2870329"/>
                    <a:pt x="3725448" y="2869058"/>
                  </a:cubicBezTo>
                  <a:cubicBezTo>
                    <a:pt x="3680108" y="2869058"/>
                    <a:pt x="3638889" y="2870329"/>
                    <a:pt x="3593549" y="2870329"/>
                  </a:cubicBezTo>
                  <a:cubicBezTo>
                    <a:pt x="3478138" y="2869058"/>
                    <a:pt x="3160758" y="2870329"/>
                    <a:pt x="3045347" y="2869058"/>
                  </a:cubicBezTo>
                  <a:cubicBezTo>
                    <a:pt x="2962911" y="2867789"/>
                    <a:pt x="1314183" y="2876679"/>
                    <a:pt x="1231746" y="2875408"/>
                  </a:cubicBezTo>
                  <a:cubicBezTo>
                    <a:pt x="1211137" y="2875408"/>
                    <a:pt x="1186406" y="2876679"/>
                    <a:pt x="1165797" y="2876679"/>
                  </a:cubicBezTo>
                  <a:cubicBezTo>
                    <a:pt x="1116335" y="2876679"/>
                    <a:pt x="1070995" y="2877948"/>
                    <a:pt x="1021533" y="2877948"/>
                  </a:cubicBezTo>
                  <a:cubicBezTo>
                    <a:pt x="897879" y="2877948"/>
                    <a:pt x="778346" y="2876679"/>
                    <a:pt x="654691" y="2875408"/>
                  </a:cubicBezTo>
                  <a:cubicBezTo>
                    <a:pt x="580498" y="2874139"/>
                    <a:pt x="506306" y="2872868"/>
                    <a:pt x="436235" y="2871598"/>
                  </a:cubicBezTo>
                  <a:cubicBezTo>
                    <a:pt x="304336" y="2870329"/>
                    <a:pt x="172438" y="2869058"/>
                    <a:pt x="48260" y="2869058"/>
                  </a:cubicBezTo>
                  <a:cubicBezTo>
                    <a:pt x="38100" y="2869058"/>
                    <a:pt x="29210" y="2869058"/>
                    <a:pt x="19050" y="2867789"/>
                  </a:cubicBezTo>
                  <a:cubicBezTo>
                    <a:pt x="10160" y="2866518"/>
                    <a:pt x="5080" y="2860168"/>
                    <a:pt x="7620" y="2851279"/>
                  </a:cubicBezTo>
                  <a:cubicBezTo>
                    <a:pt x="16510" y="2819445"/>
                    <a:pt x="12700" y="2764313"/>
                    <a:pt x="11430" y="2706976"/>
                  </a:cubicBezTo>
                  <a:cubicBezTo>
                    <a:pt x="10160" y="2590098"/>
                    <a:pt x="6350" y="2475424"/>
                    <a:pt x="7620" y="2358546"/>
                  </a:cubicBezTo>
                  <a:cubicBezTo>
                    <a:pt x="5080" y="2212999"/>
                    <a:pt x="0" y="411306"/>
                    <a:pt x="7620" y="263554"/>
                  </a:cubicBezTo>
                  <a:cubicBezTo>
                    <a:pt x="8890" y="234885"/>
                    <a:pt x="7620" y="204012"/>
                    <a:pt x="8890" y="175343"/>
                  </a:cubicBezTo>
                  <a:cubicBezTo>
                    <a:pt x="10160" y="129033"/>
                    <a:pt x="12700" y="78312"/>
                    <a:pt x="13970" y="44450"/>
                  </a:cubicBezTo>
                  <a:cubicBezTo>
                    <a:pt x="13970" y="41910"/>
                    <a:pt x="15240" y="39370"/>
                    <a:pt x="16510" y="38100"/>
                  </a:cubicBezTo>
                  <a:cubicBezTo>
                    <a:pt x="38100" y="35560"/>
                    <a:pt x="69393" y="30480"/>
                    <a:pt x="135342" y="29210"/>
                  </a:cubicBezTo>
                  <a:cubicBezTo>
                    <a:pt x="246631" y="25400"/>
                    <a:pt x="357920" y="22860"/>
                    <a:pt x="473331" y="20320"/>
                  </a:cubicBezTo>
                  <a:cubicBezTo>
                    <a:pt x="551646" y="17780"/>
                    <a:pt x="629960" y="16510"/>
                    <a:pt x="704153" y="13970"/>
                  </a:cubicBezTo>
                  <a:cubicBezTo>
                    <a:pt x="778346" y="11430"/>
                    <a:pt x="856660" y="8890"/>
                    <a:pt x="930853" y="8890"/>
                  </a:cubicBezTo>
                  <a:cubicBezTo>
                    <a:pt x="1013290" y="7620"/>
                    <a:pt x="1095726" y="10160"/>
                    <a:pt x="1178162" y="8890"/>
                  </a:cubicBezTo>
                  <a:cubicBezTo>
                    <a:pt x="1281208" y="8890"/>
                    <a:pt x="3148393" y="6350"/>
                    <a:pt x="3251438" y="5080"/>
                  </a:cubicBezTo>
                  <a:cubicBezTo>
                    <a:pt x="3350362" y="3810"/>
                    <a:pt x="3449286" y="2540"/>
                    <a:pt x="3552331" y="2540"/>
                  </a:cubicBezTo>
                  <a:cubicBezTo>
                    <a:pt x="3721326" y="1270"/>
                    <a:pt x="3886199" y="0"/>
                    <a:pt x="4055193" y="0"/>
                  </a:cubicBezTo>
                  <a:cubicBezTo>
                    <a:pt x="4125264" y="0"/>
                    <a:pt x="4199457" y="2540"/>
                    <a:pt x="4269528" y="2540"/>
                  </a:cubicBezTo>
                  <a:cubicBezTo>
                    <a:pt x="4463254" y="3810"/>
                    <a:pt x="4661101" y="5080"/>
                    <a:pt x="4854827" y="7620"/>
                  </a:cubicBezTo>
                  <a:cubicBezTo>
                    <a:pt x="4957872" y="8890"/>
                    <a:pt x="5060918" y="12700"/>
                    <a:pt x="5163963" y="16510"/>
                  </a:cubicBezTo>
                  <a:cubicBezTo>
                    <a:pt x="5188694" y="16510"/>
                    <a:pt x="5213425" y="16510"/>
                    <a:pt x="5234034" y="16510"/>
                  </a:cubicBezTo>
                  <a:cubicBezTo>
                    <a:pt x="5257128" y="17780"/>
                    <a:pt x="5266017" y="20320"/>
                    <a:pt x="5276178" y="21590"/>
                  </a:cubicBezTo>
                  <a:moveTo>
                    <a:pt x="5286338" y="2863979"/>
                  </a:moveTo>
                  <a:cubicBezTo>
                    <a:pt x="5287608" y="2847468"/>
                    <a:pt x="5288878" y="2834768"/>
                    <a:pt x="5288878" y="2822068"/>
                  </a:cubicBezTo>
                  <a:cubicBezTo>
                    <a:pt x="5287608" y="2698155"/>
                    <a:pt x="5286338" y="2581277"/>
                    <a:pt x="5286338" y="2455577"/>
                  </a:cubicBezTo>
                  <a:cubicBezTo>
                    <a:pt x="5286338" y="2398241"/>
                    <a:pt x="5288878" y="2340904"/>
                    <a:pt x="5287608" y="2283567"/>
                  </a:cubicBezTo>
                  <a:cubicBezTo>
                    <a:pt x="5287608" y="2230641"/>
                    <a:pt x="5286338" y="2175510"/>
                    <a:pt x="5285067" y="2122584"/>
                  </a:cubicBezTo>
                  <a:cubicBezTo>
                    <a:pt x="5279988" y="2040989"/>
                    <a:pt x="5268558" y="351764"/>
                    <a:pt x="5268558" y="270169"/>
                  </a:cubicBezTo>
                  <a:cubicBezTo>
                    <a:pt x="5266017" y="201806"/>
                    <a:pt x="5263478" y="131238"/>
                    <a:pt x="5260938" y="63500"/>
                  </a:cubicBezTo>
                  <a:cubicBezTo>
                    <a:pt x="5259667" y="44450"/>
                    <a:pt x="5258398" y="43180"/>
                    <a:pt x="5221669" y="41910"/>
                  </a:cubicBezTo>
                  <a:cubicBezTo>
                    <a:pt x="5209303" y="41910"/>
                    <a:pt x="5201059" y="41910"/>
                    <a:pt x="5188694" y="40640"/>
                  </a:cubicBezTo>
                  <a:cubicBezTo>
                    <a:pt x="5085649" y="36830"/>
                    <a:pt x="4978481" y="31750"/>
                    <a:pt x="4875436" y="30480"/>
                  </a:cubicBezTo>
                  <a:cubicBezTo>
                    <a:pt x="4624005" y="26670"/>
                    <a:pt x="4368452" y="25400"/>
                    <a:pt x="4117021" y="22860"/>
                  </a:cubicBezTo>
                  <a:cubicBezTo>
                    <a:pt x="4079924" y="22860"/>
                    <a:pt x="4038706" y="22860"/>
                    <a:pt x="4001610" y="22860"/>
                  </a:cubicBezTo>
                  <a:cubicBezTo>
                    <a:pt x="3939783" y="22860"/>
                    <a:pt x="3877955" y="22860"/>
                    <a:pt x="3820250" y="22860"/>
                  </a:cubicBezTo>
                  <a:cubicBezTo>
                    <a:pt x="3688351" y="22860"/>
                    <a:pt x="3556453" y="22860"/>
                    <a:pt x="3428677" y="24130"/>
                  </a:cubicBezTo>
                  <a:cubicBezTo>
                    <a:pt x="3317387" y="25400"/>
                    <a:pt x="1441959" y="29210"/>
                    <a:pt x="1330670" y="29210"/>
                  </a:cubicBezTo>
                  <a:cubicBezTo>
                    <a:pt x="1149310" y="29210"/>
                    <a:pt x="967950" y="26670"/>
                    <a:pt x="786590" y="33020"/>
                  </a:cubicBezTo>
                  <a:cubicBezTo>
                    <a:pt x="691788" y="36830"/>
                    <a:pt x="601108" y="36830"/>
                    <a:pt x="510427" y="38100"/>
                  </a:cubicBezTo>
                  <a:cubicBezTo>
                    <a:pt x="353798" y="41910"/>
                    <a:pt x="197169" y="45720"/>
                    <a:pt x="49530" y="50800"/>
                  </a:cubicBezTo>
                  <a:cubicBezTo>
                    <a:pt x="36830" y="50800"/>
                    <a:pt x="34290" y="53340"/>
                    <a:pt x="33020" y="71696"/>
                  </a:cubicBezTo>
                  <a:cubicBezTo>
                    <a:pt x="31750" y="111391"/>
                    <a:pt x="31750" y="151086"/>
                    <a:pt x="30480" y="190780"/>
                  </a:cubicBezTo>
                  <a:cubicBezTo>
                    <a:pt x="29210" y="256938"/>
                    <a:pt x="26670" y="320890"/>
                    <a:pt x="25400" y="387048"/>
                  </a:cubicBezTo>
                  <a:cubicBezTo>
                    <a:pt x="20320" y="457616"/>
                    <a:pt x="26670" y="2182126"/>
                    <a:pt x="29210" y="2252694"/>
                  </a:cubicBezTo>
                  <a:cubicBezTo>
                    <a:pt x="29210" y="2327672"/>
                    <a:pt x="29210" y="2404857"/>
                    <a:pt x="30480" y="2479835"/>
                  </a:cubicBezTo>
                  <a:cubicBezTo>
                    <a:pt x="30480" y="2534967"/>
                    <a:pt x="33020" y="2590098"/>
                    <a:pt x="33020" y="2645229"/>
                  </a:cubicBezTo>
                  <a:cubicBezTo>
                    <a:pt x="33020" y="2704771"/>
                    <a:pt x="33020" y="2764313"/>
                    <a:pt x="31750" y="2822068"/>
                  </a:cubicBezTo>
                  <a:cubicBezTo>
                    <a:pt x="31750" y="2825879"/>
                    <a:pt x="31750" y="2828418"/>
                    <a:pt x="31750" y="2832229"/>
                  </a:cubicBezTo>
                  <a:cubicBezTo>
                    <a:pt x="31750" y="2842389"/>
                    <a:pt x="35560" y="2846199"/>
                    <a:pt x="44450" y="2846199"/>
                  </a:cubicBezTo>
                  <a:cubicBezTo>
                    <a:pt x="77636" y="2846199"/>
                    <a:pt x="135342" y="2847468"/>
                    <a:pt x="188925" y="2847468"/>
                  </a:cubicBezTo>
                  <a:cubicBezTo>
                    <a:pt x="267240" y="2847468"/>
                    <a:pt x="349676" y="2844929"/>
                    <a:pt x="427991" y="2847468"/>
                  </a:cubicBezTo>
                  <a:cubicBezTo>
                    <a:pt x="555768" y="2851279"/>
                    <a:pt x="683544" y="2853818"/>
                    <a:pt x="811320" y="2852549"/>
                  </a:cubicBezTo>
                  <a:cubicBezTo>
                    <a:pt x="893757" y="2851279"/>
                    <a:pt x="972071" y="2853818"/>
                    <a:pt x="1054508" y="2853818"/>
                  </a:cubicBezTo>
                  <a:cubicBezTo>
                    <a:pt x="1174041" y="2853818"/>
                    <a:pt x="1293573" y="2852549"/>
                    <a:pt x="1413106" y="2853818"/>
                  </a:cubicBezTo>
                  <a:cubicBezTo>
                    <a:pt x="1590345" y="2855089"/>
                    <a:pt x="3535844" y="2844929"/>
                    <a:pt x="3717204" y="2847468"/>
                  </a:cubicBezTo>
                  <a:cubicBezTo>
                    <a:pt x="3795519" y="2848739"/>
                    <a:pt x="3873833" y="2850008"/>
                    <a:pt x="3948026" y="2850008"/>
                  </a:cubicBezTo>
                  <a:cubicBezTo>
                    <a:pt x="4084046" y="2852549"/>
                    <a:pt x="4215944" y="2848739"/>
                    <a:pt x="4351965" y="2852549"/>
                  </a:cubicBezTo>
                  <a:cubicBezTo>
                    <a:pt x="4463254" y="2855089"/>
                    <a:pt x="4574543" y="2855089"/>
                    <a:pt x="4685832" y="2857629"/>
                  </a:cubicBezTo>
                  <a:cubicBezTo>
                    <a:pt x="4850705" y="2861439"/>
                    <a:pt x="5015578" y="2863979"/>
                    <a:pt x="5180451" y="2865249"/>
                  </a:cubicBezTo>
                  <a:cubicBezTo>
                    <a:pt x="5242278" y="2865249"/>
                    <a:pt x="5266017" y="2863979"/>
                    <a:pt x="5286338" y="2863979"/>
                  </a:cubicBezTo>
                </a:path>
              </a:pathLst>
            </a:custGeom>
            <a:solidFill>
              <a:srgbClr val="442816"/>
            </a:solidFill>
          </p:spPr>
        </p:sp>
      </p:grpSp>
      <p:sp>
        <p:nvSpPr>
          <p:cNvPr id="5" name="Freeform 5"/>
          <p:cNvSpPr/>
          <p:nvPr/>
        </p:nvSpPr>
        <p:spPr>
          <a:xfrm>
            <a:off x="9926109" y="0"/>
            <a:ext cx="10487041" cy="9819684"/>
          </a:xfrm>
          <a:custGeom>
            <a:avLst/>
            <a:gdLst/>
            <a:ahLst/>
            <a:cxnLst/>
            <a:rect l="l" t="t" r="r" b="b"/>
            <a:pathLst>
              <a:path w="10487041" h="9819684">
                <a:moveTo>
                  <a:pt x="0" y="0"/>
                </a:moveTo>
                <a:lnTo>
                  <a:pt x="10487041" y="0"/>
                </a:lnTo>
                <a:lnTo>
                  <a:pt x="10487041" y="9819684"/>
                </a:lnTo>
                <a:lnTo>
                  <a:pt x="0" y="98196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TextBox 7"/>
          <p:cNvSpPr txBox="1"/>
          <p:nvPr/>
        </p:nvSpPr>
        <p:spPr>
          <a:xfrm>
            <a:off x="990600" y="2324100"/>
            <a:ext cx="10629900" cy="4247317"/>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lIns="0" tIns="0" rIns="0" bIns="0" rtlCol="0" anchor="t">
            <a:spAutoFit/>
          </a:bodyPr>
          <a:lstStyle/>
          <a:p>
            <a:pPr algn="ctr"/>
            <a:r>
              <a:rPr lang="vi-VN" sz="13800" b="1">
                <a:latin typeface="+mj-lt"/>
              </a:rPr>
              <a:t>TỰ ĐÁNH GIÁ BÀI 5</a:t>
            </a:r>
            <a:endParaRPr lang="en-US" sz="14800">
              <a:solidFill>
                <a:srgbClr val="442816"/>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sp>
        <p:nvSpPr>
          <p:cNvPr id="2" name="TextBox 2"/>
          <p:cNvSpPr txBox="1"/>
          <p:nvPr/>
        </p:nvSpPr>
        <p:spPr>
          <a:xfrm>
            <a:off x="8804314" y="3295516"/>
            <a:ext cx="8454986" cy="4833671"/>
          </a:xfrm>
          <a:prstGeom prst="rect">
            <a:avLst/>
          </a:prstGeom>
        </p:spPr>
        <p:txBody>
          <a:bodyPr lIns="0" tIns="0" rIns="0" bIns="0" rtlCol="0" anchor="t">
            <a:spAutoFit/>
          </a:bodyPr>
          <a:lstStyle/>
          <a:p>
            <a:pPr marL="0" lvl="0" indent="0" algn="ctr">
              <a:lnSpc>
                <a:spcPts val="19390"/>
              </a:lnSpc>
              <a:spcBef>
                <a:spcPct val="0"/>
              </a:spcBef>
            </a:pPr>
            <a:r>
              <a:rPr lang="en-US" sz="13850">
                <a:solidFill>
                  <a:srgbClr val="442816"/>
                </a:solidFill>
                <a:latin typeface="More Sugar"/>
              </a:rPr>
              <a:t>Happy Writing!</a:t>
            </a:r>
          </a:p>
        </p:txBody>
      </p:sp>
      <p:sp>
        <p:nvSpPr>
          <p:cNvPr id="3" name="TextBox 3"/>
          <p:cNvSpPr txBox="1"/>
          <p:nvPr/>
        </p:nvSpPr>
        <p:spPr>
          <a:xfrm>
            <a:off x="8804314" y="2153744"/>
            <a:ext cx="8454986" cy="679980"/>
          </a:xfrm>
          <a:prstGeom prst="rect">
            <a:avLst/>
          </a:prstGeom>
        </p:spPr>
        <p:txBody>
          <a:bodyPr lIns="0" tIns="0" rIns="0" bIns="0" rtlCol="0" anchor="t">
            <a:spAutoFit/>
          </a:bodyPr>
          <a:lstStyle/>
          <a:p>
            <a:pPr algn="ctr">
              <a:lnSpc>
                <a:spcPts val="5270"/>
              </a:lnSpc>
            </a:pPr>
            <a:r>
              <a:rPr lang="en-US" sz="4791">
                <a:solidFill>
                  <a:srgbClr val="442816"/>
                </a:solidFill>
                <a:latin typeface="More Sugar Thin"/>
              </a:rPr>
              <a:t>Grab a pencil or computer and...</a:t>
            </a:r>
          </a:p>
        </p:txBody>
      </p:sp>
      <p:sp>
        <p:nvSpPr>
          <p:cNvPr id="4" name="Freeform 4"/>
          <p:cNvSpPr/>
          <p:nvPr/>
        </p:nvSpPr>
        <p:spPr>
          <a:xfrm>
            <a:off x="424136" y="130764"/>
            <a:ext cx="8582799" cy="11429877"/>
          </a:xfrm>
          <a:custGeom>
            <a:avLst/>
            <a:gdLst/>
            <a:ahLst/>
            <a:cxnLst/>
            <a:rect l="l" t="t" r="r" b="b"/>
            <a:pathLst>
              <a:path w="8582799" h="11429877">
                <a:moveTo>
                  <a:pt x="0" y="0"/>
                </a:moveTo>
                <a:lnTo>
                  <a:pt x="8582799" y="0"/>
                </a:lnTo>
                <a:lnTo>
                  <a:pt x="8582799" y="11429877"/>
                </a:lnTo>
                <a:lnTo>
                  <a:pt x="0" y="1142987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grpSp>
        <p:nvGrpSpPr>
          <p:cNvPr id="2" name="Group 2"/>
          <p:cNvGrpSpPr/>
          <p:nvPr/>
        </p:nvGrpSpPr>
        <p:grpSpPr>
          <a:xfrm>
            <a:off x="411103" y="396774"/>
            <a:ext cx="17465795" cy="9493452"/>
            <a:chOff x="0" y="0"/>
            <a:chExt cx="5304118" cy="2883029"/>
          </a:xfrm>
        </p:grpSpPr>
        <p:sp>
          <p:nvSpPr>
            <p:cNvPr id="3" name="Freeform 3"/>
            <p:cNvSpPr/>
            <p:nvPr/>
          </p:nvSpPr>
          <p:spPr>
            <a:xfrm>
              <a:off x="10160" y="16510"/>
              <a:ext cx="5281258" cy="2855089"/>
            </a:xfrm>
            <a:custGeom>
              <a:avLst/>
              <a:gdLst/>
              <a:ahLst/>
              <a:cxnLst/>
              <a:rect l="l" t="t" r="r" b="b"/>
              <a:pathLst>
                <a:path w="5281258" h="2855089">
                  <a:moveTo>
                    <a:pt x="5281258" y="2855089"/>
                  </a:moveTo>
                  <a:lnTo>
                    <a:pt x="0" y="2847469"/>
                  </a:lnTo>
                  <a:lnTo>
                    <a:pt x="0" y="1003446"/>
                  </a:lnTo>
                  <a:lnTo>
                    <a:pt x="17780" y="19050"/>
                  </a:lnTo>
                  <a:lnTo>
                    <a:pt x="2631561" y="0"/>
                  </a:lnTo>
                  <a:lnTo>
                    <a:pt x="5262208" y="5080"/>
                  </a:lnTo>
                  <a:lnTo>
                    <a:pt x="5281258" y="2855089"/>
                  </a:lnTo>
                </a:path>
              </a:pathLst>
            </a:custGeom>
            <a:solidFill>
              <a:srgbClr val="FFFFFF"/>
            </a:solidFill>
          </p:spPr>
        </p:sp>
        <p:sp>
          <p:nvSpPr>
            <p:cNvPr id="4" name="Freeform 4"/>
            <p:cNvSpPr/>
            <p:nvPr/>
          </p:nvSpPr>
          <p:spPr>
            <a:xfrm>
              <a:off x="-3810" y="0"/>
              <a:ext cx="5310467" cy="2881758"/>
            </a:xfrm>
            <a:custGeom>
              <a:avLst/>
              <a:gdLst/>
              <a:ahLst/>
              <a:cxnLst/>
              <a:rect l="l" t="t" r="r" b="b"/>
              <a:pathLst>
                <a:path w="5310467" h="2881758">
                  <a:moveTo>
                    <a:pt x="5276178" y="21590"/>
                  </a:moveTo>
                  <a:cubicBezTo>
                    <a:pt x="5277448" y="34290"/>
                    <a:pt x="5277448" y="44450"/>
                    <a:pt x="5278717" y="54610"/>
                  </a:cubicBezTo>
                  <a:cubicBezTo>
                    <a:pt x="5281258" y="106981"/>
                    <a:pt x="5282528" y="168728"/>
                    <a:pt x="5285067" y="228270"/>
                  </a:cubicBezTo>
                  <a:cubicBezTo>
                    <a:pt x="5285067" y="314275"/>
                    <a:pt x="5297767" y="2010116"/>
                    <a:pt x="5304117" y="2096121"/>
                  </a:cubicBezTo>
                  <a:cubicBezTo>
                    <a:pt x="5310467" y="2226231"/>
                    <a:pt x="5306658" y="2358546"/>
                    <a:pt x="5306658" y="2488656"/>
                  </a:cubicBezTo>
                  <a:cubicBezTo>
                    <a:pt x="5306658" y="2603329"/>
                    <a:pt x="5307928" y="2709182"/>
                    <a:pt x="5309198" y="2820798"/>
                  </a:cubicBezTo>
                  <a:cubicBezTo>
                    <a:pt x="5309198" y="2842389"/>
                    <a:pt x="5309198" y="2856358"/>
                    <a:pt x="5309198" y="2880489"/>
                  </a:cubicBezTo>
                  <a:cubicBezTo>
                    <a:pt x="5286338" y="2880489"/>
                    <a:pt x="5266017" y="2881758"/>
                    <a:pt x="5234034" y="2880489"/>
                  </a:cubicBezTo>
                  <a:cubicBezTo>
                    <a:pt x="4966116" y="2875408"/>
                    <a:pt x="4694076" y="2881758"/>
                    <a:pt x="4426157" y="2876679"/>
                  </a:cubicBezTo>
                  <a:cubicBezTo>
                    <a:pt x="4265406" y="2872868"/>
                    <a:pt x="4108777" y="2875408"/>
                    <a:pt x="3948026" y="2872868"/>
                  </a:cubicBezTo>
                  <a:cubicBezTo>
                    <a:pt x="3873833" y="2871598"/>
                    <a:pt x="3799641" y="2870329"/>
                    <a:pt x="3725448" y="2869058"/>
                  </a:cubicBezTo>
                  <a:cubicBezTo>
                    <a:pt x="3680108" y="2869058"/>
                    <a:pt x="3638889" y="2870329"/>
                    <a:pt x="3593549" y="2870329"/>
                  </a:cubicBezTo>
                  <a:cubicBezTo>
                    <a:pt x="3478138" y="2869058"/>
                    <a:pt x="3160758" y="2870329"/>
                    <a:pt x="3045347" y="2869058"/>
                  </a:cubicBezTo>
                  <a:cubicBezTo>
                    <a:pt x="2962911" y="2867789"/>
                    <a:pt x="1314183" y="2876679"/>
                    <a:pt x="1231746" y="2875408"/>
                  </a:cubicBezTo>
                  <a:cubicBezTo>
                    <a:pt x="1211137" y="2875408"/>
                    <a:pt x="1186406" y="2876679"/>
                    <a:pt x="1165797" y="2876679"/>
                  </a:cubicBezTo>
                  <a:cubicBezTo>
                    <a:pt x="1116335" y="2876679"/>
                    <a:pt x="1070995" y="2877948"/>
                    <a:pt x="1021533" y="2877948"/>
                  </a:cubicBezTo>
                  <a:cubicBezTo>
                    <a:pt x="897879" y="2877948"/>
                    <a:pt x="778346" y="2876679"/>
                    <a:pt x="654691" y="2875408"/>
                  </a:cubicBezTo>
                  <a:cubicBezTo>
                    <a:pt x="580498" y="2874139"/>
                    <a:pt x="506306" y="2872868"/>
                    <a:pt x="436235" y="2871598"/>
                  </a:cubicBezTo>
                  <a:cubicBezTo>
                    <a:pt x="304336" y="2870329"/>
                    <a:pt x="172438" y="2869058"/>
                    <a:pt x="48260" y="2869058"/>
                  </a:cubicBezTo>
                  <a:cubicBezTo>
                    <a:pt x="38100" y="2869058"/>
                    <a:pt x="29210" y="2869058"/>
                    <a:pt x="19050" y="2867789"/>
                  </a:cubicBezTo>
                  <a:cubicBezTo>
                    <a:pt x="10160" y="2866518"/>
                    <a:pt x="5080" y="2860168"/>
                    <a:pt x="7620" y="2851279"/>
                  </a:cubicBezTo>
                  <a:cubicBezTo>
                    <a:pt x="16510" y="2819445"/>
                    <a:pt x="12700" y="2764313"/>
                    <a:pt x="11430" y="2706976"/>
                  </a:cubicBezTo>
                  <a:cubicBezTo>
                    <a:pt x="10160" y="2590098"/>
                    <a:pt x="6350" y="2475424"/>
                    <a:pt x="7620" y="2358546"/>
                  </a:cubicBezTo>
                  <a:cubicBezTo>
                    <a:pt x="5080" y="2212999"/>
                    <a:pt x="0" y="411306"/>
                    <a:pt x="7620" y="263554"/>
                  </a:cubicBezTo>
                  <a:cubicBezTo>
                    <a:pt x="8890" y="234885"/>
                    <a:pt x="7620" y="204012"/>
                    <a:pt x="8890" y="175343"/>
                  </a:cubicBezTo>
                  <a:cubicBezTo>
                    <a:pt x="10160" y="129033"/>
                    <a:pt x="12700" y="78312"/>
                    <a:pt x="13970" y="44450"/>
                  </a:cubicBezTo>
                  <a:cubicBezTo>
                    <a:pt x="13970" y="41910"/>
                    <a:pt x="15240" y="39370"/>
                    <a:pt x="16510" y="38100"/>
                  </a:cubicBezTo>
                  <a:cubicBezTo>
                    <a:pt x="38100" y="35560"/>
                    <a:pt x="69393" y="30480"/>
                    <a:pt x="135342" y="29210"/>
                  </a:cubicBezTo>
                  <a:cubicBezTo>
                    <a:pt x="246631" y="25400"/>
                    <a:pt x="357920" y="22860"/>
                    <a:pt x="473331" y="20320"/>
                  </a:cubicBezTo>
                  <a:cubicBezTo>
                    <a:pt x="551646" y="17780"/>
                    <a:pt x="629960" y="16510"/>
                    <a:pt x="704153" y="13970"/>
                  </a:cubicBezTo>
                  <a:cubicBezTo>
                    <a:pt x="778346" y="11430"/>
                    <a:pt x="856660" y="8890"/>
                    <a:pt x="930853" y="8890"/>
                  </a:cubicBezTo>
                  <a:cubicBezTo>
                    <a:pt x="1013290" y="7620"/>
                    <a:pt x="1095726" y="10160"/>
                    <a:pt x="1178162" y="8890"/>
                  </a:cubicBezTo>
                  <a:cubicBezTo>
                    <a:pt x="1281208" y="8890"/>
                    <a:pt x="3148393" y="6350"/>
                    <a:pt x="3251438" y="5080"/>
                  </a:cubicBezTo>
                  <a:cubicBezTo>
                    <a:pt x="3350362" y="3810"/>
                    <a:pt x="3449286" y="2540"/>
                    <a:pt x="3552331" y="2540"/>
                  </a:cubicBezTo>
                  <a:cubicBezTo>
                    <a:pt x="3721326" y="1270"/>
                    <a:pt x="3886199" y="0"/>
                    <a:pt x="4055193" y="0"/>
                  </a:cubicBezTo>
                  <a:cubicBezTo>
                    <a:pt x="4125264" y="0"/>
                    <a:pt x="4199457" y="2540"/>
                    <a:pt x="4269528" y="2540"/>
                  </a:cubicBezTo>
                  <a:cubicBezTo>
                    <a:pt x="4463254" y="3810"/>
                    <a:pt x="4661101" y="5080"/>
                    <a:pt x="4854827" y="7620"/>
                  </a:cubicBezTo>
                  <a:cubicBezTo>
                    <a:pt x="4957872" y="8890"/>
                    <a:pt x="5060918" y="12700"/>
                    <a:pt x="5163963" y="16510"/>
                  </a:cubicBezTo>
                  <a:cubicBezTo>
                    <a:pt x="5188694" y="16510"/>
                    <a:pt x="5213425" y="16510"/>
                    <a:pt x="5234034" y="16510"/>
                  </a:cubicBezTo>
                  <a:cubicBezTo>
                    <a:pt x="5257128" y="17780"/>
                    <a:pt x="5266017" y="20320"/>
                    <a:pt x="5276178" y="21590"/>
                  </a:cubicBezTo>
                  <a:moveTo>
                    <a:pt x="5286338" y="2863979"/>
                  </a:moveTo>
                  <a:cubicBezTo>
                    <a:pt x="5287608" y="2847468"/>
                    <a:pt x="5288878" y="2834768"/>
                    <a:pt x="5288878" y="2822068"/>
                  </a:cubicBezTo>
                  <a:cubicBezTo>
                    <a:pt x="5287608" y="2698155"/>
                    <a:pt x="5286338" y="2581277"/>
                    <a:pt x="5286338" y="2455577"/>
                  </a:cubicBezTo>
                  <a:cubicBezTo>
                    <a:pt x="5286338" y="2398241"/>
                    <a:pt x="5288878" y="2340904"/>
                    <a:pt x="5287608" y="2283567"/>
                  </a:cubicBezTo>
                  <a:cubicBezTo>
                    <a:pt x="5287608" y="2230641"/>
                    <a:pt x="5286338" y="2175510"/>
                    <a:pt x="5285067" y="2122584"/>
                  </a:cubicBezTo>
                  <a:cubicBezTo>
                    <a:pt x="5279988" y="2040989"/>
                    <a:pt x="5268558" y="351764"/>
                    <a:pt x="5268558" y="270169"/>
                  </a:cubicBezTo>
                  <a:cubicBezTo>
                    <a:pt x="5266017" y="201806"/>
                    <a:pt x="5263478" y="131238"/>
                    <a:pt x="5260938" y="63500"/>
                  </a:cubicBezTo>
                  <a:cubicBezTo>
                    <a:pt x="5259667" y="44450"/>
                    <a:pt x="5258398" y="43180"/>
                    <a:pt x="5221669" y="41910"/>
                  </a:cubicBezTo>
                  <a:cubicBezTo>
                    <a:pt x="5209303" y="41910"/>
                    <a:pt x="5201059" y="41910"/>
                    <a:pt x="5188694" y="40640"/>
                  </a:cubicBezTo>
                  <a:cubicBezTo>
                    <a:pt x="5085649" y="36830"/>
                    <a:pt x="4978481" y="31750"/>
                    <a:pt x="4875436" y="30480"/>
                  </a:cubicBezTo>
                  <a:cubicBezTo>
                    <a:pt x="4624005" y="26670"/>
                    <a:pt x="4368452" y="25400"/>
                    <a:pt x="4117021" y="22860"/>
                  </a:cubicBezTo>
                  <a:cubicBezTo>
                    <a:pt x="4079924" y="22860"/>
                    <a:pt x="4038706" y="22860"/>
                    <a:pt x="4001610" y="22860"/>
                  </a:cubicBezTo>
                  <a:cubicBezTo>
                    <a:pt x="3939783" y="22860"/>
                    <a:pt x="3877955" y="22860"/>
                    <a:pt x="3820250" y="22860"/>
                  </a:cubicBezTo>
                  <a:cubicBezTo>
                    <a:pt x="3688351" y="22860"/>
                    <a:pt x="3556453" y="22860"/>
                    <a:pt x="3428677" y="24130"/>
                  </a:cubicBezTo>
                  <a:cubicBezTo>
                    <a:pt x="3317387" y="25400"/>
                    <a:pt x="1441959" y="29210"/>
                    <a:pt x="1330670" y="29210"/>
                  </a:cubicBezTo>
                  <a:cubicBezTo>
                    <a:pt x="1149310" y="29210"/>
                    <a:pt x="967950" y="26670"/>
                    <a:pt x="786590" y="33020"/>
                  </a:cubicBezTo>
                  <a:cubicBezTo>
                    <a:pt x="691788" y="36830"/>
                    <a:pt x="601108" y="36830"/>
                    <a:pt x="510427" y="38100"/>
                  </a:cubicBezTo>
                  <a:cubicBezTo>
                    <a:pt x="353798" y="41910"/>
                    <a:pt x="197169" y="45720"/>
                    <a:pt x="49530" y="50800"/>
                  </a:cubicBezTo>
                  <a:cubicBezTo>
                    <a:pt x="36830" y="50800"/>
                    <a:pt x="34290" y="53340"/>
                    <a:pt x="33020" y="71696"/>
                  </a:cubicBezTo>
                  <a:cubicBezTo>
                    <a:pt x="31750" y="111391"/>
                    <a:pt x="31750" y="151086"/>
                    <a:pt x="30480" y="190780"/>
                  </a:cubicBezTo>
                  <a:cubicBezTo>
                    <a:pt x="29210" y="256938"/>
                    <a:pt x="26670" y="320890"/>
                    <a:pt x="25400" y="387048"/>
                  </a:cubicBezTo>
                  <a:cubicBezTo>
                    <a:pt x="20320" y="457616"/>
                    <a:pt x="26670" y="2182126"/>
                    <a:pt x="29210" y="2252694"/>
                  </a:cubicBezTo>
                  <a:cubicBezTo>
                    <a:pt x="29210" y="2327672"/>
                    <a:pt x="29210" y="2404857"/>
                    <a:pt x="30480" y="2479835"/>
                  </a:cubicBezTo>
                  <a:cubicBezTo>
                    <a:pt x="30480" y="2534967"/>
                    <a:pt x="33020" y="2590098"/>
                    <a:pt x="33020" y="2645229"/>
                  </a:cubicBezTo>
                  <a:cubicBezTo>
                    <a:pt x="33020" y="2704771"/>
                    <a:pt x="33020" y="2764313"/>
                    <a:pt x="31750" y="2822068"/>
                  </a:cubicBezTo>
                  <a:cubicBezTo>
                    <a:pt x="31750" y="2825879"/>
                    <a:pt x="31750" y="2828418"/>
                    <a:pt x="31750" y="2832229"/>
                  </a:cubicBezTo>
                  <a:cubicBezTo>
                    <a:pt x="31750" y="2842389"/>
                    <a:pt x="35560" y="2846199"/>
                    <a:pt x="44450" y="2846199"/>
                  </a:cubicBezTo>
                  <a:cubicBezTo>
                    <a:pt x="77636" y="2846199"/>
                    <a:pt x="135342" y="2847468"/>
                    <a:pt x="188925" y="2847468"/>
                  </a:cubicBezTo>
                  <a:cubicBezTo>
                    <a:pt x="267240" y="2847468"/>
                    <a:pt x="349676" y="2844929"/>
                    <a:pt x="427991" y="2847468"/>
                  </a:cubicBezTo>
                  <a:cubicBezTo>
                    <a:pt x="555768" y="2851279"/>
                    <a:pt x="683544" y="2853818"/>
                    <a:pt x="811320" y="2852549"/>
                  </a:cubicBezTo>
                  <a:cubicBezTo>
                    <a:pt x="893757" y="2851279"/>
                    <a:pt x="972071" y="2853818"/>
                    <a:pt x="1054508" y="2853818"/>
                  </a:cubicBezTo>
                  <a:cubicBezTo>
                    <a:pt x="1174041" y="2853818"/>
                    <a:pt x="1293573" y="2852549"/>
                    <a:pt x="1413106" y="2853818"/>
                  </a:cubicBezTo>
                  <a:cubicBezTo>
                    <a:pt x="1590345" y="2855089"/>
                    <a:pt x="3535844" y="2844929"/>
                    <a:pt x="3717204" y="2847468"/>
                  </a:cubicBezTo>
                  <a:cubicBezTo>
                    <a:pt x="3795519" y="2848739"/>
                    <a:pt x="3873833" y="2850008"/>
                    <a:pt x="3948026" y="2850008"/>
                  </a:cubicBezTo>
                  <a:cubicBezTo>
                    <a:pt x="4084046" y="2852549"/>
                    <a:pt x="4215944" y="2848739"/>
                    <a:pt x="4351965" y="2852549"/>
                  </a:cubicBezTo>
                  <a:cubicBezTo>
                    <a:pt x="4463254" y="2855089"/>
                    <a:pt x="4574543" y="2855089"/>
                    <a:pt x="4685832" y="2857629"/>
                  </a:cubicBezTo>
                  <a:cubicBezTo>
                    <a:pt x="4850705" y="2861439"/>
                    <a:pt x="5015578" y="2863979"/>
                    <a:pt x="5180451" y="2865249"/>
                  </a:cubicBezTo>
                  <a:cubicBezTo>
                    <a:pt x="5242278" y="2865249"/>
                    <a:pt x="5266017" y="2863979"/>
                    <a:pt x="5286338" y="2863979"/>
                  </a:cubicBezTo>
                </a:path>
              </a:pathLst>
            </a:custGeom>
            <a:solidFill>
              <a:srgbClr val="442816"/>
            </a:solidFill>
          </p:spPr>
        </p:sp>
      </p:grpSp>
      <p:sp>
        <p:nvSpPr>
          <p:cNvPr id="5" name="Freeform 5"/>
          <p:cNvSpPr/>
          <p:nvPr/>
        </p:nvSpPr>
        <p:spPr>
          <a:xfrm>
            <a:off x="9926109" y="0"/>
            <a:ext cx="10487041" cy="9819684"/>
          </a:xfrm>
          <a:custGeom>
            <a:avLst/>
            <a:gdLst/>
            <a:ahLst/>
            <a:cxnLst/>
            <a:rect l="l" t="t" r="r" b="b"/>
            <a:pathLst>
              <a:path w="10487041" h="9819684">
                <a:moveTo>
                  <a:pt x="0" y="0"/>
                </a:moveTo>
                <a:lnTo>
                  <a:pt x="10487041" y="0"/>
                </a:lnTo>
                <a:lnTo>
                  <a:pt x="10487041" y="9819684"/>
                </a:lnTo>
                <a:lnTo>
                  <a:pt x="0" y="98196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7" name="TextBox 7"/>
          <p:cNvSpPr txBox="1"/>
          <p:nvPr/>
        </p:nvSpPr>
        <p:spPr>
          <a:xfrm>
            <a:off x="914400" y="1216523"/>
            <a:ext cx="9302034" cy="7386638"/>
          </a:xfrm>
          <a:prstGeom prst="rect">
            <a:avLst/>
          </a:prstGeom>
          <a:effectLst>
            <a:reflection blurRad="6350" stA="50000" endA="300" endPos="38500" dist="50800" dir="5400000" sy="-100000" algn="bl" rotWithShape="0"/>
          </a:effectLst>
        </p:spPr>
        <p:txBody>
          <a:bodyPr lIns="0" tIns="0" rIns="0" bIns="0" rtlCol="0" anchor="t">
            <a:spAutoFit/>
          </a:bodyPr>
          <a:lstStyle/>
          <a:p>
            <a:pPr algn="ctr"/>
            <a:r>
              <a:rPr lang="vi-VN" sz="9600" b="1">
                <a:effectLst>
                  <a:outerShdw blurRad="38100" dist="38100" dir="2700000" algn="tl">
                    <a:srgbClr val="000000">
                      <a:alpha val="43137"/>
                    </a:srgbClr>
                  </a:outerShdw>
                </a:effectLst>
                <a:latin typeface="+mj-lt"/>
              </a:rPr>
              <a:t>T</a:t>
            </a:r>
            <a:r>
              <a:rPr lang="vi-VN" sz="9600" b="1" smtClean="0">
                <a:effectLst>
                  <a:outerShdw blurRad="38100" dist="38100" dir="2700000" algn="tl">
                    <a:srgbClr val="000000">
                      <a:alpha val="43137"/>
                    </a:srgbClr>
                  </a:outerShdw>
                </a:effectLst>
                <a:latin typeface="+mj-lt"/>
              </a:rPr>
              <a:t>hực </a:t>
            </a:r>
            <a:r>
              <a:rPr lang="vi-VN" sz="9600" b="1">
                <a:effectLst>
                  <a:outerShdw blurRad="38100" dist="38100" dir="2700000" algn="tl">
                    <a:srgbClr val="000000">
                      <a:alpha val="43137"/>
                    </a:srgbClr>
                  </a:outerShdw>
                </a:effectLst>
                <a:latin typeface="+mj-lt"/>
              </a:rPr>
              <a:t>hành đọc hiểu văn bản </a:t>
            </a:r>
            <a:r>
              <a:rPr lang="vi-VN" sz="9600" b="1" i="1">
                <a:effectLst>
                  <a:outerShdw blurRad="38100" dist="38100" dir="2700000" algn="tl">
                    <a:srgbClr val="000000">
                      <a:alpha val="43137"/>
                    </a:srgbClr>
                  </a:outerShdw>
                </a:effectLst>
                <a:latin typeface="+mj-lt"/>
              </a:rPr>
              <a:t>“Chuẩn bị hành trang vào thế kỉ mới”</a:t>
            </a:r>
            <a:r>
              <a:rPr lang="vi-VN" sz="9600" b="1">
                <a:effectLst>
                  <a:outerShdw blurRad="38100" dist="38100" dir="2700000" algn="tl">
                    <a:srgbClr val="000000">
                      <a:alpha val="43137"/>
                    </a:srgbClr>
                  </a:outerShdw>
                </a:effectLst>
                <a:latin typeface="+mj-lt"/>
              </a:rPr>
              <a:t> (Vũ Khoan)</a:t>
            </a:r>
            <a:endParaRPr lang="en-GB" sz="9600" b="1">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9930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sp>
        <p:nvSpPr>
          <p:cNvPr id="2" name="TextBox 2"/>
          <p:cNvSpPr txBox="1"/>
          <p:nvPr/>
        </p:nvSpPr>
        <p:spPr>
          <a:xfrm>
            <a:off x="5128758" y="901456"/>
            <a:ext cx="10863257" cy="12311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r>
              <a:rPr lang="en-US" sz="8000" b="1">
                <a:latin typeface="Times New Roman" panose="02020603050405020304" pitchFamily="18" charset="0"/>
                <a:cs typeface="Times New Roman" panose="02020603050405020304" pitchFamily="18" charset="0"/>
              </a:rPr>
              <a:t>I. Trắc nghiệm</a:t>
            </a:r>
            <a:endParaRPr lang="en-GB" sz="8000">
              <a:latin typeface="Times New Roman" panose="02020603050405020304" pitchFamily="18" charset="0"/>
              <a:cs typeface="Times New Roman" panose="02020603050405020304" pitchFamily="18" charset="0"/>
            </a:endParaRPr>
          </a:p>
        </p:txBody>
      </p:sp>
      <p:grpSp>
        <p:nvGrpSpPr>
          <p:cNvPr id="3" name="Group 3"/>
          <p:cNvGrpSpPr/>
          <p:nvPr/>
        </p:nvGrpSpPr>
        <p:grpSpPr>
          <a:xfrm>
            <a:off x="13173926" y="3886834"/>
            <a:ext cx="3388048" cy="4359851"/>
            <a:chOff x="0" y="0"/>
            <a:chExt cx="1107205" cy="1424788"/>
          </a:xfrm>
        </p:grpSpPr>
        <p:sp>
          <p:nvSpPr>
            <p:cNvPr id="4" name="Freeform 4"/>
            <p:cNvSpPr/>
            <p:nvPr/>
          </p:nvSpPr>
          <p:spPr>
            <a:xfrm>
              <a:off x="10160" y="16510"/>
              <a:ext cx="1084345" cy="1396848"/>
            </a:xfrm>
            <a:custGeom>
              <a:avLst/>
              <a:gdLst/>
              <a:ahLst/>
              <a:cxnLst/>
              <a:rect l="l" t="t" r="r" b="b"/>
              <a:pathLst>
                <a:path w="1084345" h="1396848">
                  <a:moveTo>
                    <a:pt x="1084345" y="1396848"/>
                  </a:moveTo>
                  <a:lnTo>
                    <a:pt x="0" y="1389228"/>
                  </a:lnTo>
                  <a:lnTo>
                    <a:pt x="0" y="497690"/>
                  </a:lnTo>
                  <a:lnTo>
                    <a:pt x="17780" y="19050"/>
                  </a:lnTo>
                  <a:lnTo>
                    <a:pt x="538500" y="0"/>
                  </a:lnTo>
                  <a:lnTo>
                    <a:pt x="1065295" y="5080"/>
                  </a:lnTo>
                  <a:lnTo>
                    <a:pt x="1084345" y="1396848"/>
                  </a:lnTo>
                </a:path>
              </a:pathLst>
            </a:custGeom>
            <a:solidFill>
              <a:srgbClr val="FFFFFF"/>
            </a:solidFill>
          </p:spPr>
        </p:sp>
        <p:sp>
          <p:nvSpPr>
            <p:cNvPr id="5" name="Freeform 5"/>
            <p:cNvSpPr/>
            <p:nvPr/>
          </p:nvSpPr>
          <p:spPr>
            <a:xfrm>
              <a:off x="-3810" y="0"/>
              <a:ext cx="1113555" cy="1423518"/>
            </a:xfrm>
            <a:custGeom>
              <a:avLst/>
              <a:gdLst/>
              <a:ahLst/>
              <a:cxnLst/>
              <a:rect l="l" t="t" r="r" b="b"/>
              <a:pathLst>
                <a:path w="1113555" h="1423518">
                  <a:moveTo>
                    <a:pt x="1079265" y="21590"/>
                  </a:moveTo>
                  <a:cubicBezTo>
                    <a:pt x="1080535" y="34290"/>
                    <a:pt x="1080535" y="44450"/>
                    <a:pt x="1081805" y="54610"/>
                  </a:cubicBezTo>
                  <a:cubicBezTo>
                    <a:pt x="1084345" y="84417"/>
                    <a:pt x="1085615" y="113485"/>
                    <a:pt x="1088155" y="141514"/>
                  </a:cubicBezTo>
                  <a:cubicBezTo>
                    <a:pt x="1088155" y="182001"/>
                    <a:pt x="1100855" y="980318"/>
                    <a:pt x="1107205" y="1020804"/>
                  </a:cubicBezTo>
                  <a:cubicBezTo>
                    <a:pt x="1113555" y="1082054"/>
                    <a:pt x="1109745" y="1144341"/>
                    <a:pt x="1109745" y="1205590"/>
                  </a:cubicBezTo>
                  <a:cubicBezTo>
                    <a:pt x="1109745" y="1259573"/>
                    <a:pt x="1111015" y="1309403"/>
                    <a:pt x="1112285" y="1362558"/>
                  </a:cubicBezTo>
                  <a:cubicBezTo>
                    <a:pt x="1112285" y="1384148"/>
                    <a:pt x="1112285" y="1398118"/>
                    <a:pt x="1112285" y="1422248"/>
                  </a:cubicBezTo>
                  <a:cubicBezTo>
                    <a:pt x="1089425" y="1422248"/>
                    <a:pt x="1069105" y="1423518"/>
                    <a:pt x="1050735" y="1422248"/>
                  </a:cubicBezTo>
                  <a:cubicBezTo>
                    <a:pt x="999163" y="1417168"/>
                    <a:pt x="946797" y="1423518"/>
                    <a:pt x="895225" y="1418438"/>
                  </a:cubicBezTo>
                  <a:cubicBezTo>
                    <a:pt x="864282" y="1414628"/>
                    <a:pt x="834132" y="1417168"/>
                    <a:pt x="803189" y="1414628"/>
                  </a:cubicBezTo>
                  <a:cubicBezTo>
                    <a:pt x="788908" y="1413358"/>
                    <a:pt x="774626" y="1412088"/>
                    <a:pt x="760345" y="1410818"/>
                  </a:cubicBezTo>
                  <a:cubicBezTo>
                    <a:pt x="751617" y="1410818"/>
                    <a:pt x="743683" y="1412088"/>
                    <a:pt x="734956" y="1412088"/>
                  </a:cubicBezTo>
                  <a:cubicBezTo>
                    <a:pt x="712740" y="1410818"/>
                    <a:pt x="651647" y="1412088"/>
                    <a:pt x="629431" y="1410818"/>
                  </a:cubicBezTo>
                  <a:cubicBezTo>
                    <a:pt x="613563" y="1409548"/>
                    <a:pt x="296197" y="1418438"/>
                    <a:pt x="280329" y="1417168"/>
                  </a:cubicBezTo>
                  <a:cubicBezTo>
                    <a:pt x="276362" y="1417168"/>
                    <a:pt x="271602" y="1418438"/>
                    <a:pt x="267634" y="1418438"/>
                  </a:cubicBezTo>
                  <a:cubicBezTo>
                    <a:pt x="258114" y="1418438"/>
                    <a:pt x="249386" y="1419708"/>
                    <a:pt x="239865" y="1419708"/>
                  </a:cubicBezTo>
                  <a:cubicBezTo>
                    <a:pt x="216063" y="1419708"/>
                    <a:pt x="193054" y="1418438"/>
                    <a:pt x="169251" y="1417168"/>
                  </a:cubicBezTo>
                  <a:cubicBezTo>
                    <a:pt x="154970" y="1415898"/>
                    <a:pt x="140688" y="1414628"/>
                    <a:pt x="127200" y="1413358"/>
                  </a:cubicBezTo>
                  <a:cubicBezTo>
                    <a:pt x="101811" y="1412088"/>
                    <a:pt x="76422" y="1410818"/>
                    <a:pt x="48260" y="1410818"/>
                  </a:cubicBezTo>
                  <a:cubicBezTo>
                    <a:pt x="38100" y="1410818"/>
                    <a:pt x="29210" y="1410818"/>
                    <a:pt x="19050" y="1409548"/>
                  </a:cubicBezTo>
                  <a:cubicBezTo>
                    <a:pt x="10160" y="1408278"/>
                    <a:pt x="5080" y="1401928"/>
                    <a:pt x="7620" y="1393038"/>
                  </a:cubicBezTo>
                  <a:cubicBezTo>
                    <a:pt x="16510" y="1361309"/>
                    <a:pt x="12700" y="1335356"/>
                    <a:pt x="11430" y="1308364"/>
                  </a:cubicBezTo>
                  <a:cubicBezTo>
                    <a:pt x="10160" y="1253344"/>
                    <a:pt x="6350" y="1199361"/>
                    <a:pt x="7620" y="1144341"/>
                  </a:cubicBezTo>
                  <a:cubicBezTo>
                    <a:pt x="5080" y="1075825"/>
                    <a:pt x="0" y="227678"/>
                    <a:pt x="7620" y="158124"/>
                  </a:cubicBezTo>
                  <a:cubicBezTo>
                    <a:pt x="8890" y="144628"/>
                    <a:pt x="7620" y="130095"/>
                    <a:pt x="8890" y="116599"/>
                  </a:cubicBezTo>
                  <a:cubicBezTo>
                    <a:pt x="10160" y="94799"/>
                    <a:pt x="12700" y="70922"/>
                    <a:pt x="13970" y="44450"/>
                  </a:cubicBezTo>
                  <a:cubicBezTo>
                    <a:pt x="13970" y="41910"/>
                    <a:pt x="15240" y="39370"/>
                    <a:pt x="16510" y="38100"/>
                  </a:cubicBezTo>
                  <a:cubicBezTo>
                    <a:pt x="38100" y="35560"/>
                    <a:pt x="56586" y="30480"/>
                    <a:pt x="69281" y="29210"/>
                  </a:cubicBezTo>
                  <a:cubicBezTo>
                    <a:pt x="90703" y="25400"/>
                    <a:pt x="112125" y="22860"/>
                    <a:pt x="134341" y="20320"/>
                  </a:cubicBezTo>
                  <a:cubicBezTo>
                    <a:pt x="149416" y="17780"/>
                    <a:pt x="164491" y="16510"/>
                    <a:pt x="178772" y="13970"/>
                  </a:cubicBezTo>
                  <a:cubicBezTo>
                    <a:pt x="193054" y="11430"/>
                    <a:pt x="208128" y="8890"/>
                    <a:pt x="222410" y="8890"/>
                  </a:cubicBezTo>
                  <a:cubicBezTo>
                    <a:pt x="238278" y="7620"/>
                    <a:pt x="254146" y="10160"/>
                    <a:pt x="270015" y="8890"/>
                  </a:cubicBezTo>
                  <a:cubicBezTo>
                    <a:pt x="289850" y="8890"/>
                    <a:pt x="649267" y="6350"/>
                    <a:pt x="669102" y="5080"/>
                  </a:cubicBezTo>
                  <a:cubicBezTo>
                    <a:pt x="688144" y="3810"/>
                    <a:pt x="707186" y="2540"/>
                    <a:pt x="727021" y="2540"/>
                  </a:cubicBezTo>
                  <a:cubicBezTo>
                    <a:pt x="759551" y="1270"/>
                    <a:pt x="791288" y="0"/>
                    <a:pt x="823818" y="0"/>
                  </a:cubicBezTo>
                  <a:cubicBezTo>
                    <a:pt x="837306" y="0"/>
                    <a:pt x="851588" y="2540"/>
                    <a:pt x="865075" y="2540"/>
                  </a:cubicBezTo>
                  <a:cubicBezTo>
                    <a:pt x="902366" y="3810"/>
                    <a:pt x="940450" y="5080"/>
                    <a:pt x="977740" y="7620"/>
                  </a:cubicBezTo>
                  <a:cubicBezTo>
                    <a:pt x="997576" y="8890"/>
                    <a:pt x="1017411" y="12700"/>
                    <a:pt x="1037246" y="16510"/>
                  </a:cubicBezTo>
                  <a:cubicBezTo>
                    <a:pt x="1042007" y="16510"/>
                    <a:pt x="1046767" y="16510"/>
                    <a:pt x="1050735" y="16510"/>
                  </a:cubicBezTo>
                  <a:cubicBezTo>
                    <a:pt x="1060215" y="17780"/>
                    <a:pt x="1069105" y="20320"/>
                    <a:pt x="1079265" y="21590"/>
                  </a:cubicBezTo>
                  <a:moveTo>
                    <a:pt x="1089425" y="1405738"/>
                  </a:moveTo>
                  <a:cubicBezTo>
                    <a:pt x="1090695" y="1389228"/>
                    <a:pt x="1091965" y="1376528"/>
                    <a:pt x="1091965" y="1363828"/>
                  </a:cubicBezTo>
                  <a:cubicBezTo>
                    <a:pt x="1090695" y="1304212"/>
                    <a:pt x="1089425" y="1249191"/>
                    <a:pt x="1089425" y="1190018"/>
                  </a:cubicBezTo>
                  <a:cubicBezTo>
                    <a:pt x="1089425" y="1163027"/>
                    <a:pt x="1091965" y="1136036"/>
                    <a:pt x="1090695" y="1109045"/>
                  </a:cubicBezTo>
                  <a:cubicBezTo>
                    <a:pt x="1090695" y="1084130"/>
                    <a:pt x="1089425" y="1058177"/>
                    <a:pt x="1088155" y="1033262"/>
                  </a:cubicBezTo>
                  <a:cubicBezTo>
                    <a:pt x="1083075" y="994851"/>
                    <a:pt x="1071645" y="199649"/>
                    <a:pt x="1071645" y="161238"/>
                  </a:cubicBezTo>
                  <a:cubicBezTo>
                    <a:pt x="1069105" y="129057"/>
                    <a:pt x="1066565" y="95837"/>
                    <a:pt x="1064025" y="63500"/>
                  </a:cubicBezTo>
                  <a:cubicBezTo>
                    <a:pt x="1062755" y="44450"/>
                    <a:pt x="1061485" y="43180"/>
                    <a:pt x="1048354" y="41910"/>
                  </a:cubicBezTo>
                  <a:cubicBezTo>
                    <a:pt x="1045974" y="41910"/>
                    <a:pt x="1044387" y="41910"/>
                    <a:pt x="1042007" y="40640"/>
                  </a:cubicBezTo>
                  <a:cubicBezTo>
                    <a:pt x="1022172" y="36830"/>
                    <a:pt x="1001543" y="31750"/>
                    <a:pt x="981707" y="30480"/>
                  </a:cubicBezTo>
                  <a:cubicBezTo>
                    <a:pt x="933309" y="26670"/>
                    <a:pt x="884118" y="25400"/>
                    <a:pt x="835719" y="22860"/>
                  </a:cubicBezTo>
                  <a:cubicBezTo>
                    <a:pt x="828579" y="22860"/>
                    <a:pt x="820644" y="22860"/>
                    <a:pt x="813504" y="22860"/>
                  </a:cubicBezTo>
                  <a:cubicBezTo>
                    <a:pt x="801602" y="22860"/>
                    <a:pt x="789701" y="22860"/>
                    <a:pt x="778593" y="22860"/>
                  </a:cubicBezTo>
                  <a:cubicBezTo>
                    <a:pt x="753204" y="22860"/>
                    <a:pt x="727815" y="22860"/>
                    <a:pt x="703219" y="24130"/>
                  </a:cubicBezTo>
                  <a:cubicBezTo>
                    <a:pt x="681797" y="25400"/>
                    <a:pt x="320793" y="29210"/>
                    <a:pt x="299371" y="29210"/>
                  </a:cubicBezTo>
                  <a:cubicBezTo>
                    <a:pt x="264461" y="29210"/>
                    <a:pt x="229551" y="26670"/>
                    <a:pt x="194640" y="33020"/>
                  </a:cubicBezTo>
                  <a:cubicBezTo>
                    <a:pt x="176392" y="36830"/>
                    <a:pt x="158937" y="36830"/>
                    <a:pt x="141482" y="38100"/>
                  </a:cubicBezTo>
                  <a:cubicBezTo>
                    <a:pt x="111332" y="41910"/>
                    <a:pt x="81182" y="45720"/>
                    <a:pt x="49530" y="50800"/>
                  </a:cubicBezTo>
                  <a:cubicBezTo>
                    <a:pt x="36830" y="50800"/>
                    <a:pt x="34290" y="53340"/>
                    <a:pt x="33020" y="67807"/>
                  </a:cubicBezTo>
                  <a:cubicBezTo>
                    <a:pt x="31750" y="86494"/>
                    <a:pt x="31750" y="105180"/>
                    <a:pt x="30480" y="123866"/>
                  </a:cubicBezTo>
                  <a:cubicBezTo>
                    <a:pt x="29210" y="155010"/>
                    <a:pt x="26670" y="185115"/>
                    <a:pt x="25400" y="216259"/>
                  </a:cubicBezTo>
                  <a:cubicBezTo>
                    <a:pt x="20320" y="249479"/>
                    <a:pt x="26670" y="1061291"/>
                    <a:pt x="29210" y="1094511"/>
                  </a:cubicBezTo>
                  <a:cubicBezTo>
                    <a:pt x="29210" y="1129807"/>
                    <a:pt x="29210" y="1166142"/>
                    <a:pt x="30480" y="1201438"/>
                  </a:cubicBezTo>
                  <a:cubicBezTo>
                    <a:pt x="30480" y="1227391"/>
                    <a:pt x="33020" y="1253344"/>
                    <a:pt x="33020" y="1279297"/>
                  </a:cubicBezTo>
                  <a:cubicBezTo>
                    <a:pt x="33020" y="1307326"/>
                    <a:pt x="33020" y="1335356"/>
                    <a:pt x="31750" y="1363828"/>
                  </a:cubicBezTo>
                  <a:cubicBezTo>
                    <a:pt x="31750" y="1367638"/>
                    <a:pt x="31750" y="1370178"/>
                    <a:pt x="31750" y="1373988"/>
                  </a:cubicBezTo>
                  <a:cubicBezTo>
                    <a:pt x="31750" y="1384148"/>
                    <a:pt x="35560" y="1387958"/>
                    <a:pt x="44450" y="1387958"/>
                  </a:cubicBezTo>
                  <a:cubicBezTo>
                    <a:pt x="58173" y="1387958"/>
                    <a:pt x="69281" y="1389228"/>
                    <a:pt x="79595" y="1389228"/>
                  </a:cubicBezTo>
                  <a:cubicBezTo>
                    <a:pt x="94670" y="1389228"/>
                    <a:pt x="110538" y="1386688"/>
                    <a:pt x="125613" y="1389228"/>
                  </a:cubicBezTo>
                  <a:cubicBezTo>
                    <a:pt x="150209" y="1393038"/>
                    <a:pt x="174805" y="1395578"/>
                    <a:pt x="199401" y="1394308"/>
                  </a:cubicBezTo>
                  <a:cubicBezTo>
                    <a:pt x="215269" y="1393038"/>
                    <a:pt x="230344" y="1395578"/>
                    <a:pt x="246212" y="1395578"/>
                  </a:cubicBezTo>
                  <a:cubicBezTo>
                    <a:pt x="269221" y="1395578"/>
                    <a:pt x="292230" y="1394308"/>
                    <a:pt x="315239" y="1395578"/>
                  </a:cubicBezTo>
                  <a:cubicBezTo>
                    <a:pt x="349356" y="1396848"/>
                    <a:pt x="723848" y="1386688"/>
                    <a:pt x="758758" y="1389228"/>
                  </a:cubicBezTo>
                  <a:cubicBezTo>
                    <a:pt x="773833" y="1390498"/>
                    <a:pt x="788908" y="1391768"/>
                    <a:pt x="803189" y="1391768"/>
                  </a:cubicBezTo>
                  <a:cubicBezTo>
                    <a:pt x="829372" y="1394308"/>
                    <a:pt x="854761" y="1390498"/>
                    <a:pt x="880944" y="1394308"/>
                  </a:cubicBezTo>
                  <a:cubicBezTo>
                    <a:pt x="902366" y="1396848"/>
                    <a:pt x="923788" y="1396848"/>
                    <a:pt x="945210" y="1399388"/>
                  </a:cubicBezTo>
                  <a:cubicBezTo>
                    <a:pt x="976947" y="1403198"/>
                    <a:pt x="1008684" y="1405738"/>
                    <a:pt x="1040420" y="1407008"/>
                  </a:cubicBezTo>
                  <a:cubicBezTo>
                    <a:pt x="1052321" y="1407008"/>
                    <a:pt x="1069105" y="1405738"/>
                    <a:pt x="1089425" y="1405738"/>
                  </a:cubicBezTo>
                </a:path>
              </a:pathLst>
            </a:custGeom>
            <a:solidFill>
              <a:srgbClr val="442816"/>
            </a:solidFill>
          </p:spPr>
        </p:sp>
      </p:grpSp>
      <p:grpSp>
        <p:nvGrpSpPr>
          <p:cNvPr id="6" name="Group 6"/>
          <p:cNvGrpSpPr/>
          <p:nvPr/>
        </p:nvGrpSpPr>
        <p:grpSpPr>
          <a:xfrm>
            <a:off x="1667995" y="3886834"/>
            <a:ext cx="3388048" cy="4359851"/>
            <a:chOff x="0" y="0"/>
            <a:chExt cx="1107205" cy="1424788"/>
          </a:xfrm>
        </p:grpSpPr>
        <p:sp>
          <p:nvSpPr>
            <p:cNvPr id="7" name="Freeform 7"/>
            <p:cNvSpPr/>
            <p:nvPr/>
          </p:nvSpPr>
          <p:spPr>
            <a:xfrm>
              <a:off x="10160" y="16510"/>
              <a:ext cx="1084345" cy="1396848"/>
            </a:xfrm>
            <a:custGeom>
              <a:avLst/>
              <a:gdLst/>
              <a:ahLst/>
              <a:cxnLst/>
              <a:rect l="l" t="t" r="r" b="b"/>
              <a:pathLst>
                <a:path w="1084345" h="1396848">
                  <a:moveTo>
                    <a:pt x="1084345" y="1396848"/>
                  </a:moveTo>
                  <a:lnTo>
                    <a:pt x="0" y="1389228"/>
                  </a:lnTo>
                  <a:lnTo>
                    <a:pt x="0" y="497690"/>
                  </a:lnTo>
                  <a:lnTo>
                    <a:pt x="17780" y="19050"/>
                  </a:lnTo>
                  <a:lnTo>
                    <a:pt x="538500" y="0"/>
                  </a:lnTo>
                  <a:lnTo>
                    <a:pt x="1065295" y="5080"/>
                  </a:lnTo>
                  <a:lnTo>
                    <a:pt x="1084345" y="1396848"/>
                  </a:lnTo>
                </a:path>
              </a:pathLst>
            </a:custGeom>
            <a:solidFill>
              <a:srgbClr val="FFFFFF"/>
            </a:solidFill>
          </p:spPr>
        </p:sp>
        <p:sp>
          <p:nvSpPr>
            <p:cNvPr id="8" name="Freeform 8"/>
            <p:cNvSpPr/>
            <p:nvPr/>
          </p:nvSpPr>
          <p:spPr>
            <a:xfrm>
              <a:off x="-3810" y="0"/>
              <a:ext cx="1113555" cy="1423518"/>
            </a:xfrm>
            <a:custGeom>
              <a:avLst/>
              <a:gdLst/>
              <a:ahLst/>
              <a:cxnLst/>
              <a:rect l="l" t="t" r="r" b="b"/>
              <a:pathLst>
                <a:path w="1113555" h="1423518">
                  <a:moveTo>
                    <a:pt x="1079265" y="21590"/>
                  </a:moveTo>
                  <a:cubicBezTo>
                    <a:pt x="1080535" y="34290"/>
                    <a:pt x="1080535" y="44450"/>
                    <a:pt x="1081805" y="54610"/>
                  </a:cubicBezTo>
                  <a:cubicBezTo>
                    <a:pt x="1084345" y="84417"/>
                    <a:pt x="1085615" y="113485"/>
                    <a:pt x="1088155" y="141514"/>
                  </a:cubicBezTo>
                  <a:cubicBezTo>
                    <a:pt x="1088155" y="182001"/>
                    <a:pt x="1100855" y="980318"/>
                    <a:pt x="1107205" y="1020804"/>
                  </a:cubicBezTo>
                  <a:cubicBezTo>
                    <a:pt x="1113555" y="1082054"/>
                    <a:pt x="1109745" y="1144341"/>
                    <a:pt x="1109745" y="1205590"/>
                  </a:cubicBezTo>
                  <a:cubicBezTo>
                    <a:pt x="1109745" y="1259573"/>
                    <a:pt x="1111015" y="1309403"/>
                    <a:pt x="1112285" y="1362558"/>
                  </a:cubicBezTo>
                  <a:cubicBezTo>
                    <a:pt x="1112285" y="1384148"/>
                    <a:pt x="1112285" y="1398118"/>
                    <a:pt x="1112285" y="1422248"/>
                  </a:cubicBezTo>
                  <a:cubicBezTo>
                    <a:pt x="1089425" y="1422248"/>
                    <a:pt x="1069105" y="1423518"/>
                    <a:pt x="1050735" y="1422248"/>
                  </a:cubicBezTo>
                  <a:cubicBezTo>
                    <a:pt x="999163" y="1417168"/>
                    <a:pt x="946797" y="1423518"/>
                    <a:pt x="895225" y="1418438"/>
                  </a:cubicBezTo>
                  <a:cubicBezTo>
                    <a:pt x="864282" y="1414628"/>
                    <a:pt x="834132" y="1417168"/>
                    <a:pt x="803189" y="1414628"/>
                  </a:cubicBezTo>
                  <a:cubicBezTo>
                    <a:pt x="788908" y="1413358"/>
                    <a:pt x="774626" y="1412088"/>
                    <a:pt x="760345" y="1410818"/>
                  </a:cubicBezTo>
                  <a:cubicBezTo>
                    <a:pt x="751617" y="1410818"/>
                    <a:pt x="743683" y="1412088"/>
                    <a:pt x="734956" y="1412088"/>
                  </a:cubicBezTo>
                  <a:cubicBezTo>
                    <a:pt x="712740" y="1410818"/>
                    <a:pt x="651647" y="1412088"/>
                    <a:pt x="629431" y="1410818"/>
                  </a:cubicBezTo>
                  <a:cubicBezTo>
                    <a:pt x="613563" y="1409548"/>
                    <a:pt x="296197" y="1418438"/>
                    <a:pt x="280329" y="1417168"/>
                  </a:cubicBezTo>
                  <a:cubicBezTo>
                    <a:pt x="276362" y="1417168"/>
                    <a:pt x="271602" y="1418438"/>
                    <a:pt x="267634" y="1418438"/>
                  </a:cubicBezTo>
                  <a:cubicBezTo>
                    <a:pt x="258114" y="1418438"/>
                    <a:pt x="249386" y="1419708"/>
                    <a:pt x="239865" y="1419708"/>
                  </a:cubicBezTo>
                  <a:cubicBezTo>
                    <a:pt x="216063" y="1419708"/>
                    <a:pt x="193054" y="1418438"/>
                    <a:pt x="169251" y="1417168"/>
                  </a:cubicBezTo>
                  <a:cubicBezTo>
                    <a:pt x="154970" y="1415898"/>
                    <a:pt x="140688" y="1414628"/>
                    <a:pt x="127200" y="1413358"/>
                  </a:cubicBezTo>
                  <a:cubicBezTo>
                    <a:pt x="101811" y="1412088"/>
                    <a:pt x="76422" y="1410818"/>
                    <a:pt x="48260" y="1410818"/>
                  </a:cubicBezTo>
                  <a:cubicBezTo>
                    <a:pt x="38100" y="1410818"/>
                    <a:pt x="29210" y="1410818"/>
                    <a:pt x="19050" y="1409548"/>
                  </a:cubicBezTo>
                  <a:cubicBezTo>
                    <a:pt x="10160" y="1408278"/>
                    <a:pt x="5080" y="1401928"/>
                    <a:pt x="7620" y="1393038"/>
                  </a:cubicBezTo>
                  <a:cubicBezTo>
                    <a:pt x="16510" y="1361309"/>
                    <a:pt x="12700" y="1335356"/>
                    <a:pt x="11430" y="1308364"/>
                  </a:cubicBezTo>
                  <a:cubicBezTo>
                    <a:pt x="10160" y="1253344"/>
                    <a:pt x="6350" y="1199361"/>
                    <a:pt x="7620" y="1144341"/>
                  </a:cubicBezTo>
                  <a:cubicBezTo>
                    <a:pt x="5080" y="1075825"/>
                    <a:pt x="0" y="227678"/>
                    <a:pt x="7620" y="158124"/>
                  </a:cubicBezTo>
                  <a:cubicBezTo>
                    <a:pt x="8890" y="144628"/>
                    <a:pt x="7620" y="130095"/>
                    <a:pt x="8890" y="116599"/>
                  </a:cubicBezTo>
                  <a:cubicBezTo>
                    <a:pt x="10160" y="94799"/>
                    <a:pt x="12700" y="70922"/>
                    <a:pt x="13970" y="44450"/>
                  </a:cubicBezTo>
                  <a:cubicBezTo>
                    <a:pt x="13970" y="41910"/>
                    <a:pt x="15240" y="39370"/>
                    <a:pt x="16510" y="38100"/>
                  </a:cubicBezTo>
                  <a:cubicBezTo>
                    <a:pt x="38100" y="35560"/>
                    <a:pt x="56586" y="30480"/>
                    <a:pt x="69281" y="29210"/>
                  </a:cubicBezTo>
                  <a:cubicBezTo>
                    <a:pt x="90703" y="25400"/>
                    <a:pt x="112125" y="22860"/>
                    <a:pt x="134341" y="20320"/>
                  </a:cubicBezTo>
                  <a:cubicBezTo>
                    <a:pt x="149416" y="17780"/>
                    <a:pt x="164491" y="16510"/>
                    <a:pt x="178772" y="13970"/>
                  </a:cubicBezTo>
                  <a:cubicBezTo>
                    <a:pt x="193054" y="11430"/>
                    <a:pt x="208128" y="8890"/>
                    <a:pt x="222410" y="8890"/>
                  </a:cubicBezTo>
                  <a:cubicBezTo>
                    <a:pt x="238278" y="7620"/>
                    <a:pt x="254146" y="10160"/>
                    <a:pt x="270015" y="8890"/>
                  </a:cubicBezTo>
                  <a:cubicBezTo>
                    <a:pt x="289850" y="8890"/>
                    <a:pt x="649267" y="6350"/>
                    <a:pt x="669102" y="5080"/>
                  </a:cubicBezTo>
                  <a:cubicBezTo>
                    <a:pt x="688144" y="3810"/>
                    <a:pt x="707186" y="2540"/>
                    <a:pt x="727021" y="2540"/>
                  </a:cubicBezTo>
                  <a:cubicBezTo>
                    <a:pt x="759551" y="1270"/>
                    <a:pt x="791288" y="0"/>
                    <a:pt x="823818" y="0"/>
                  </a:cubicBezTo>
                  <a:cubicBezTo>
                    <a:pt x="837306" y="0"/>
                    <a:pt x="851588" y="2540"/>
                    <a:pt x="865075" y="2540"/>
                  </a:cubicBezTo>
                  <a:cubicBezTo>
                    <a:pt x="902366" y="3810"/>
                    <a:pt x="940450" y="5080"/>
                    <a:pt x="977740" y="7620"/>
                  </a:cubicBezTo>
                  <a:cubicBezTo>
                    <a:pt x="997576" y="8890"/>
                    <a:pt x="1017411" y="12700"/>
                    <a:pt x="1037246" y="16510"/>
                  </a:cubicBezTo>
                  <a:cubicBezTo>
                    <a:pt x="1042007" y="16510"/>
                    <a:pt x="1046767" y="16510"/>
                    <a:pt x="1050735" y="16510"/>
                  </a:cubicBezTo>
                  <a:cubicBezTo>
                    <a:pt x="1060215" y="17780"/>
                    <a:pt x="1069105" y="20320"/>
                    <a:pt x="1079265" y="21590"/>
                  </a:cubicBezTo>
                  <a:moveTo>
                    <a:pt x="1089425" y="1405738"/>
                  </a:moveTo>
                  <a:cubicBezTo>
                    <a:pt x="1090695" y="1389228"/>
                    <a:pt x="1091965" y="1376528"/>
                    <a:pt x="1091965" y="1363828"/>
                  </a:cubicBezTo>
                  <a:cubicBezTo>
                    <a:pt x="1090695" y="1304212"/>
                    <a:pt x="1089425" y="1249191"/>
                    <a:pt x="1089425" y="1190018"/>
                  </a:cubicBezTo>
                  <a:cubicBezTo>
                    <a:pt x="1089425" y="1163027"/>
                    <a:pt x="1091965" y="1136036"/>
                    <a:pt x="1090695" y="1109045"/>
                  </a:cubicBezTo>
                  <a:cubicBezTo>
                    <a:pt x="1090695" y="1084130"/>
                    <a:pt x="1089425" y="1058177"/>
                    <a:pt x="1088155" y="1033262"/>
                  </a:cubicBezTo>
                  <a:cubicBezTo>
                    <a:pt x="1083075" y="994851"/>
                    <a:pt x="1071645" y="199649"/>
                    <a:pt x="1071645" y="161238"/>
                  </a:cubicBezTo>
                  <a:cubicBezTo>
                    <a:pt x="1069105" y="129057"/>
                    <a:pt x="1066565" y="95837"/>
                    <a:pt x="1064025" y="63500"/>
                  </a:cubicBezTo>
                  <a:cubicBezTo>
                    <a:pt x="1062755" y="44450"/>
                    <a:pt x="1061485" y="43180"/>
                    <a:pt x="1048354" y="41910"/>
                  </a:cubicBezTo>
                  <a:cubicBezTo>
                    <a:pt x="1045974" y="41910"/>
                    <a:pt x="1044387" y="41910"/>
                    <a:pt x="1042007" y="40640"/>
                  </a:cubicBezTo>
                  <a:cubicBezTo>
                    <a:pt x="1022172" y="36830"/>
                    <a:pt x="1001543" y="31750"/>
                    <a:pt x="981707" y="30480"/>
                  </a:cubicBezTo>
                  <a:cubicBezTo>
                    <a:pt x="933309" y="26670"/>
                    <a:pt x="884118" y="25400"/>
                    <a:pt x="835719" y="22860"/>
                  </a:cubicBezTo>
                  <a:cubicBezTo>
                    <a:pt x="828579" y="22860"/>
                    <a:pt x="820644" y="22860"/>
                    <a:pt x="813504" y="22860"/>
                  </a:cubicBezTo>
                  <a:cubicBezTo>
                    <a:pt x="801602" y="22860"/>
                    <a:pt x="789701" y="22860"/>
                    <a:pt x="778593" y="22860"/>
                  </a:cubicBezTo>
                  <a:cubicBezTo>
                    <a:pt x="753204" y="22860"/>
                    <a:pt x="727815" y="22860"/>
                    <a:pt x="703219" y="24130"/>
                  </a:cubicBezTo>
                  <a:cubicBezTo>
                    <a:pt x="681797" y="25400"/>
                    <a:pt x="320793" y="29210"/>
                    <a:pt x="299371" y="29210"/>
                  </a:cubicBezTo>
                  <a:cubicBezTo>
                    <a:pt x="264461" y="29210"/>
                    <a:pt x="229551" y="26670"/>
                    <a:pt x="194640" y="33020"/>
                  </a:cubicBezTo>
                  <a:cubicBezTo>
                    <a:pt x="176392" y="36830"/>
                    <a:pt x="158937" y="36830"/>
                    <a:pt x="141482" y="38100"/>
                  </a:cubicBezTo>
                  <a:cubicBezTo>
                    <a:pt x="111332" y="41910"/>
                    <a:pt x="81182" y="45720"/>
                    <a:pt x="49530" y="50800"/>
                  </a:cubicBezTo>
                  <a:cubicBezTo>
                    <a:pt x="36830" y="50800"/>
                    <a:pt x="34290" y="53340"/>
                    <a:pt x="33020" y="67807"/>
                  </a:cubicBezTo>
                  <a:cubicBezTo>
                    <a:pt x="31750" y="86494"/>
                    <a:pt x="31750" y="105180"/>
                    <a:pt x="30480" y="123866"/>
                  </a:cubicBezTo>
                  <a:cubicBezTo>
                    <a:pt x="29210" y="155010"/>
                    <a:pt x="26670" y="185115"/>
                    <a:pt x="25400" y="216259"/>
                  </a:cubicBezTo>
                  <a:cubicBezTo>
                    <a:pt x="20320" y="249479"/>
                    <a:pt x="26670" y="1061291"/>
                    <a:pt x="29210" y="1094511"/>
                  </a:cubicBezTo>
                  <a:cubicBezTo>
                    <a:pt x="29210" y="1129807"/>
                    <a:pt x="29210" y="1166142"/>
                    <a:pt x="30480" y="1201438"/>
                  </a:cubicBezTo>
                  <a:cubicBezTo>
                    <a:pt x="30480" y="1227391"/>
                    <a:pt x="33020" y="1253344"/>
                    <a:pt x="33020" y="1279297"/>
                  </a:cubicBezTo>
                  <a:cubicBezTo>
                    <a:pt x="33020" y="1307326"/>
                    <a:pt x="33020" y="1335356"/>
                    <a:pt x="31750" y="1363828"/>
                  </a:cubicBezTo>
                  <a:cubicBezTo>
                    <a:pt x="31750" y="1367638"/>
                    <a:pt x="31750" y="1370178"/>
                    <a:pt x="31750" y="1373988"/>
                  </a:cubicBezTo>
                  <a:cubicBezTo>
                    <a:pt x="31750" y="1384148"/>
                    <a:pt x="35560" y="1387958"/>
                    <a:pt x="44450" y="1387958"/>
                  </a:cubicBezTo>
                  <a:cubicBezTo>
                    <a:pt x="58173" y="1387958"/>
                    <a:pt x="69281" y="1389228"/>
                    <a:pt x="79595" y="1389228"/>
                  </a:cubicBezTo>
                  <a:cubicBezTo>
                    <a:pt x="94670" y="1389228"/>
                    <a:pt x="110538" y="1386688"/>
                    <a:pt x="125613" y="1389228"/>
                  </a:cubicBezTo>
                  <a:cubicBezTo>
                    <a:pt x="150209" y="1393038"/>
                    <a:pt x="174805" y="1395578"/>
                    <a:pt x="199401" y="1394308"/>
                  </a:cubicBezTo>
                  <a:cubicBezTo>
                    <a:pt x="215269" y="1393038"/>
                    <a:pt x="230344" y="1395578"/>
                    <a:pt x="246212" y="1395578"/>
                  </a:cubicBezTo>
                  <a:cubicBezTo>
                    <a:pt x="269221" y="1395578"/>
                    <a:pt x="292230" y="1394308"/>
                    <a:pt x="315239" y="1395578"/>
                  </a:cubicBezTo>
                  <a:cubicBezTo>
                    <a:pt x="349356" y="1396848"/>
                    <a:pt x="723848" y="1386688"/>
                    <a:pt x="758758" y="1389228"/>
                  </a:cubicBezTo>
                  <a:cubicBezTo>
                    <a:pt x="773833" y="1390498"/>
                    <a:pt x="788908" y="1391768"/>
                    <a:pt x="803189" y="1391768"/>
                  </a:cubicBezTo>
                  <a:cubicBezTo>
                    <a:pt x="829372" y="1394308"/>
                    <a:pt x="854761" y="1390498"/>
                    <a:pt x="880944" y="1394308"/>
                  </a:cubicBezTo>
                  <a:cubicBezTo>
                    <a:pt x="902366" y="1396848"/>
                    <a:pt x="923788" y="1396848"/>
                    <a:pt x="945210" y="1399388"/>
                  </a:cubicBezTo>
                  <a:cubicBezTo>
                    <a:pt x="976947" y="1403198"/>
                    <a:pt x="1008684" y="1405738"/>
                    <a:pt x="1040420" y="1407008"/>
                  </a:cubicBezTo>
                  <a:cubicBezTo>
                    <a:pt x="1052321" y="1407008"/>
                    <a:pt x="1069105" y="1405738"/>
                    <a:pt x="1089425" y="1405738"/>
                  </a:cubicBezTo>
                </a:path>
              </a:pathLst>
            </a:custGeom>
            <a:solidFill>
              <a:srgbClr val="442816"/>
            </a:solidFill>
          </p:spPr>
        </p:sp>
      </p:grpSp>
      <p:grpSp>
        <p:nvGrpSpPr>
          <p:cNvPr id="9" name="Group 9"/>
          <p:cNvGrpSpPr/>
          <p:nvPr/>
        </p:nvGrpSpPr>
        <p:grpSpPr>
          <a:xfrm>
            <a:off x="5503305" y="3886834"/>
            <a:ext cx="3388048" cy="4359851"/>
            <a:chOff x="0" y="0"/>
            <a:chExt cx="1107205" cy="1424788"/>
          </a:xfrm>
        </p:grpSpPr>
        <p:sp>
          <p:nvSpPr>
            <p:cNvPr id="10" name="Freeform 10"/>
            <p:cNvSpPr/>
            <p:nvPr/>
          </p:nvSpPr>
          <p:spPr>
            <a:xfrm>
              <a:off x="10160" y="16510"/>
              <a:ext cx="1084345" cy="1396848"/>
            </a:xfrm>
            <a:custGeom>
              <a:avLst/>
              <a:gdLst/>
              <a:ahLst/>
              <a:cxnLst/>
              <a:rect l="l" t="t" r="r" b="b"/>
              <a:pathLst>
                <a:path w="1084345" h="1396848">
                  <a:moveTo>
                    <a:pt x="1084345" y="1396848"/>
                  </a:moveTo>
                  <a:lnTo>
                    <a:pt x="0" y="1389228"/>
                  </a:lnTo>
                  <a:lnTo>
                    <a:pt x="0" y="497690"/>
                  </a:lnTo>
                  <a:lnTo>
                    <a:pt x="17780" y="19050"/>
                  </a:lnTo>
                  <a:lnTo>
                    <a:pt x="538500" y="0"/>
                  </a:lnTo>
                  <a:lnTo>
                    <a:pt x="1065295" y="5080"/>
                  </a:lnTo>
                  <a:lnTo>
                    <a:pt x="1084345" y="1396848"/>
                  </a:lnTo>
                </a:path>
              </a:pathLst>
            </a:custGeom>
            <a:solidFill>
              <a:srgbClr val="FFFFFF"/>
            </a:solidFill>
          </p:spPr>
        </p:sp>
        <p:sp>
          <p:nvSpPr>
            <p:cNvPr id="11" name="Freeform 11"/>
            <p:cNvSpPr/>
            <p:nvPr/>
          </p:nvSpPr>
          <p:spPr>
            <a:xfrm>
              <a:off x="-3810" y="0"/>
              <a:ext cx="1113555" cy="1423518"/>
            </a:xfrm>
            <a:custGeom>
              <a:avLst/>
              <a:gdLst/>
              <a:ahLst/>
              <a:cxnLst/>
              <a:rect l="l" t="t" r="r" b="b"/>
              <a:pathLst>
                <a:path w="1113555" h="1423518">
                  <a:moveTo>
                    <a:pt x="1079265" y="21590"/>
                  </a:moveTo>
                  <a:cubicBezTo>
                    <a:pt x="1080535" y="34290"/>
                    <a:pt x="1080535" y="44450"/>
                    <a:pt x="1081805" y="54610"/>
                  </a:cubicBezTo>
                  <a:cubicBezTo>
                    <a:pt x="1084345" y="84417"/>
                    <a:pt x="1085615" y="113485"/>
                    <a:pt x="1088155" y="141514"/>
                  </a:cubicBezTo>
                  <a:cubicBezTo>
                    <a:pt x="1088155" y="182001"/>
                    <a:pt x="1100855" y="980318"/>
                    <a:pt x="1107205" y="1020804"/>
                  </a:cubicBezTo>
                  <a:cubicBezTo>
                    <a:pt x="1113555" y="1082054"/>
                    <a:pt x="1109745" y="1144341"/>
                    <a:pt x="1109745" y="1205590"/>
                  </a:cubicBezTo>
                  <a:cubicBezTo>
                    <a:pt x="1109745" y="1259573"/>
                    <a:pt x="1111015" y="1309403"/>
                    <a:pt x="1112285" y="1362558"/>
                  </a:cubicBezTo>
                  <a:cubicBezTo>
                    <a:pt x="1112285" y="1384148"/>
                    <a:pt x="1112285" y="1398118"/>
                    <a:pt x="1112285" y="1422248"/>
                  </a:cubicBezTo>
                  <a:cubicBezTo>
                    <a:pt x="1089425" y="1422248"/>
                    <a:pt x="1069105" y="1423518"/>
                    <a:pt x="1050735" y="1422248"/>
                  </a:cubicBezTo>
                  <a:cubicBezTo>
                    <a:pt x="999163" y="1417168"/>
                    <a:pt x="946797" y="1423518"/>
                    <a:pt x="895225" y="1418438"/>
                  </a:cubicBezTo>
                  <a:cubicBezTo>
                    <a:pt x="864282" y="1414628"/>
                    <a:pt x="834132" y="1417168"/>
                    <a:pt x="803189" y="1414628"/>
                  </a:cubicBezTo>
                  <a:cubicBezTo>
                    <a:pt x="788908" y="1413358"/>
                    <a:pt x="774626" y="1412088"/>
                    <a:pt x="760345" y="1410818"/>
                  </a:cubicBezTo>
                  <a:cubicBezTo>
                    <a:pt x="751617" y="1410818"/>
                    <a:pt x="743683" y="1412088"/>
                    <a:pt x="734956" y="1412088"/>
                  </a:cubicBezTo>
                  <a:cubicBezTo>
                    <a:pt x="712740" y="1410818"/>
                    <a:pt x="651647" y="1412088"/>
                    <a:pt x="629431" y="1410818"/>
                  </a:cubicBezTo>
                  <a:cubicBezTo>
                    <a:pt x="613563" y="1409548"/>
                    <a:pt x="296197" y="1418438"/>
                    <a:pt x="280329" y="1417168"/>
                  </a:cubicBezTo>
                  <a:cubicBezTo>
                    <a:pt x="276362" y="1417168"/>
                    <a:pt x="271602" y="1418438"/>
                    <a:pt x="267634" y="1418438"/>
                  </a:cubicBezTo>
                  <a:cubicBezTo>
                    <a:pt x="258114" y="1418438"/>
                    <a:pt x="249386" y="1419708"/>
                    <a:pt x="239865" y="1419708"/>
                  </a:cubicBezTo>
                  <a:cubicBezTo>
                    <a:pt x="216063" y="1419708"/>
                    <a:pt x="193054" y="1418438"/>
                    <a:pt x="169251" y="1417168"/>
                  </a:cubicBezTo>
                  <a:cubicBezTo>
                    <a:pt x="154970" y="1415898"/>
                    <a:pt x="140688" y="1414628"/>
                    <a:pt x="127200" y="1413358"/>
                  </a:cubicBezTo>
                  <a:cubicBezTo>
                    <a:pt x="101811" y="1412088"/>
                    <a:pt x="76422" y="1410818"/>
                    <a:pt x="48260" y="1410818"/>
                  </a:cubicBezTo>
                  <a:cubicBezTo>
                    <a:pt x="38100" y="1410818"/>
                    <a:pt x="29210" y="1410818"/>
                    <a:pt x="19050" y="1409548"/>
                  </a:cubicBezTo>
                  <a:cubicBezTo>
                    <a:pt x="10160" y="1408278"/>
                    <a:pt x="5080" y="1401928"/>
                    <a:pt x="7620" y="1393038"/>
                  </a:cubicBezTo>
                  <a:cubicBezTo>
                    <a:pt x="16510" y="1361309"/>
                    <a:pt x="12700" y="1335356"/>
                    <a:pt x="11430" y="1308364"/>
                  </a:cubicBezTo>
                  <a:cubicBezTo>
                    <a:pt x="10160" y="1253344"/>
                    <a:pt x="6350" y="1199361"/>
                    <a:pt x="7620" y="1144341"/>
                  </a:cubicBezTo>
                  <a:cubicBezTo>
                    <a:pt x="5080" y="1075825"/>
                    <a:pt x="0" y="227678"/>
                    <a:pt x="7620" y="158124"/>
                  </a:cubicBezTo>
                  <a:cubicBezTo>
                    <a:pt x="8890" y="144628"/>
                    <a:pt x="7620" y="130095"/>
                    <a:pt x="8890" y="116599"/>
                  </a:cubicBezTo>
                  <a:cubicBezTo>
                    <a:pt x="10160" y="94799"/>
                    <a:pt x="12700" y="70922"/>
                    <a:pt x="13970" y="44450"/>
                  </a:cubicBezTo>
                  <a:cubicBezTo>
                    <a:pt x="13970" y="41910"/>
                    <a:pt x="15240" y="39370"/>
                    <a:pt x="16510" y="38100"/>
                  </a:cubicBezTo>
                  <a:cubicBezTo>
                    <a:pt x="38100" y="35560"/>
                    <a:pt x="56586" y="30480"/>
                    <a:pt x="69281" y="29210"/>
                  </a:cubicBezTo>
                  <a:cubicBezTo>
                    <a:pt x="90703" y="25400"/>
                    <a:pt x="112125" y="22860"/>
                    <a:pt x="134341" y="20320"/>
                  </a:cubicBezTo>
                  <a:cubicBezTo>
                    <a:pt x="149416" y="17780"/>
                    <a:pt x="164491" y="16510"/>
                    <a:pt x="178772" y="13970"/>
                  </a:cubicBezTo>
                  <a:cubicBezTo>
                    <a:pt x="193054" y="11430"/>
                    <a:pt x="208128" y="8890"/>
                    <a:pt x="222410" y="8890"/>
                  </a:cubicBezTo>
                  <a:cubicBezTo>
                    <a:pt x="238278" y="7620"/>
                    <a:pt x="254146" y="10160"/>
                    <a:pt x="270015" y="8890"/>
                  </a:cubicBezTo>
                  <a:cubicBezTo>
                    <a:pt x="289850" y="8890"/>
                    <a:pt x="649267" y="6350"/>
                    <a:pt x="669102" y="5080"/>
                  </a:cubicBezTo>
                  <a:cubicBezTo>
                    <a:pt x="688144" y="3810"/>
                    <a:pt x="707186" y="2540"/>
                    <a:pt x="727021" y="2540"/>
                  </a:cubicBezTo>
                  <a:cubicBezTo>
                    <a:pt x="759551" y="1270"/>
                    <a:pt x="791288" y="0"/>
                    <a:pt x="823818" y="0"/>
                  </a:cubicBezTo>
                  <a:cubicBezTo>
                    <a:pt x="837306" y="0"/>
                    <a:pt x="851588" y="2540"/>
                    <a:pt x="865075" y="2540"/>
                  </a:cubicBezTo>
                  <a:cubicBezTo>
                    <a:pt x="902366" y="3810"/>
                    <a:pt x="940450" y="5080"/>
                    <a:pt x="977740" y="7620"/>
                  </a:cubicBezTo>
                  <a:cubicBezTo>
                    <a:pt x="997576" y="8890"/>
                    <a:pt x="1017411" y="12700"/>
                    <a:pt x="1037246" y="16510"/>
                  </a:cubicBezTo>
                  <a:cubicBezTo>
                    <a:pt x="1042007" y="16510"/>
                    <a:pt x="1046767" y="16510"/>
                    <a:pt x="1050735" y="16510"/>
                  </a:cubicBezTo>
                  <a:cubicBezTo>
                    <a:pt x="1060215" y="17780"/>
                    <a:pt x="1069105" y="20320"/>
                    <a:pt x="1079265" y="21590"/>
                  </a:cubicBezTo>
                  <a:moveTo>
                    <a:pt x="1089425" y="1405738"/>
                  </a:moveTo>
                  <a:cubicBezTo>
                    <a:pt x="1090695" y="1389228"/>
                    <a:pt x="1091965" y="1376528"/>
                    <a:pt x="1091965" y="1363828"/>
                  </a:cubicBezTo>
                  <a:cubicBezTo>
                    <a:pt x="1090695" y="1304212"/>
                    <a:pt x="1089425" y="1249191"/>
                    <a:pt x="1089425" y="1190018"/>
                  </a:cubicBezTo>
                  <a:cubicBezTo>
                    <a:pt x="1089425" y="1163027"/>
                    <a:pt x="1091965" y="1136036"/>
                    <a:pt x="1090695" y="1109045"/>
                  </a:cubicBezTo>
                  <a:cubicBezTo>
                    <a:pt x="1090695" y="1084130"/>
                    <a:pt x="1089425" y="1058177"/>
                    <a:pt x="1088155" y="1033262"/>
                  </a:cubicBezTo>
                  <a:cubicBezTo>
                    <a:pt x="1083075" y="994851"/>
                    <a:pt x="1071645" y="199649"/>
                    <a:pt x="1071645" y="161238"/>
                  </a:cubicBezTo>
                  <a:cubicBezTo>
                    <a:pt x="1069105" y="129057"/>
                    <a:pt x="1066565" y="95837"/>
                    <a:pt x="1064025" y="63500"/>
                  </a:cubicBezTo>
                  <a:cubicBezTo>
                    <a:pt x="1062755" y="44450"/>
                    <a:pt x="1061485" y="43180"/>
                    <a:pt x="1048354" y="41910"/>
                  </a:cubicBezTo>
                  <a:cubicBezTo>
                    <a:pt x="1045974" y="41910"/>
                    <a:pt x="1044387" y="41910"/>
                    <a:pt x="1042007" y="40640"/>
                  </a:cubicBezTo>
                  <a:cubicBezTo>
                    <a:pt x="1022172" y="36830"/>
                    <a:pt x="1001543" y="31750"/>
                    <a:pt x="981707" y="30480"/>
                  </a:cubicBezTo>
                  <a:cubicBezTo>
                    <a:pt x="933309" y="26670"/>
                    <a:pt x="884118" y="25400"/>
                    <a:pt x="835719" y="22860"/>
                  </a:cubicBezTo>
                  <a:cubicBezTo>
                    <a:pt x="828579" y="22860"/>
                    <a:pt x="820644" y="22860"/>
                    <a:pt x="813504" y="22860"/>
                  </a:cubicBezTo>
                  <a:cubicBezTo>
                    <a:pt x="801602" y="22860"/>
                    <a:pt x="789701" y="22860"/>
                    <a:pt x="778593" y="22860"/>
                  </a:cubicBezTo>
                  <a:cubicBezTo>
                    <a:pt x="753204" y="22860"/>
                    <a:pt x="727815" y="22860"/>
                    <a:pt x="703219" y="24130"/>
                  </a:cubicBezTo>
                  <a:cubicBezTo>
                    <a:pt x="681797" y="25400"/>
                    <a:pt x="320793" y="29210"/>
                    <a:pt x="299371" y="29210"/>
                  </a:cubicBezTo>
                  <a:cubicBezTo>
                    <a:pt x="264461" y="29210"/>
                    <a:pt x="229551" y="26670"/>
                    <a:pt x="194640" y="33020"/>
                  </a:cubicBezTo>
                  <a:cubicBezTo>
                    <a:pt x="176392" y="36830"/>
                    <a:pt x="158937" y="36830"/>
                    <a:pt x="141482" y="38100"/>
                  </a:cubicBezTo>
                  <a:cubicBezTo>
                    <a:pt x="111332" y="41910"/>
                    <a:pt x="81182" y="45720"/>
                    <a:pt x="49530" y="50800"/>
                  </a:cubicBezTo>
                  <a:cubicBezTo>
                    <a:pt x="36830" y="50800"/>
                    <a:pt x="34290" y="53340"/>
                    <a:pt x="33020" y="67807"/>
                  </a:cubicBezTo>
                  <a:cubicBezTo>
                    <a:pt x="31750" y="86494"/>
                    <a:pt x="31750" y="105180"/>
                    <a:pt x="30480" y="123866"/>
                  </a:cubicBezTo>
                  <a:cubicBezTo>
                    <a:pt x="29210" y="155010"/>
                    <a:pt x="26670" y="185115"/>
                    <a:pt x="25400" y="216259"/>
                  </a:cubicBezTo>
                  <a:cubicBezTo>
                    <a:pt x="20320" y="249479"/>
                    <a:pt x="26670" y="1061291"/>
                    <a:pt x="29210" y="1094511"/>
                  </a:cubicBezTo>
                  <a:cubicBezTo>
                    <a:pt x="29210" y="1129807"/>
                    <a:pt x="29210" y="1166142"/>
                    <a:pt x="30480" y="1201438"/>
                  </a:cubicBezTo>
                  <a:cubicBezTo>
                    <a:pt x="30480" y="1227391"/>
                    <a:pt x="33020" y="1253344"/>
                    <a:pt x="33020" y="1279297"/>
                  </a:cubicBezTo>
                  <a:cubicBezTo>
                    <a:pt x="33020" y="1307326"/>
                    <a:pt x="33020" y="1335356"/>
                    <a:pt x="31750" y="1363828"/>
                  </a:cubicBezTo>
                  <a:cubicBezTo>
                    <a:pt x="31750" y="1367638"/>
                    <a:pt x="31750" y="1370178"/>
                    <a:pt x="31750" y="1373988"/>
                  </a:cubicBezTo>
                  <a:cubicBezTo>
                    <a:pt x="31750" y="1384148"/>
                    <a:pt x="35560" y="1387958"/>
                    <a:pt x="44450" y="1387958"/>
                  </a:cubicBezTo>
                  <a:cubicBezTo>
                    <a:pt x="58173" y="1387958"/>
                    <a:pt x="69281" y="1389228"/>
                    <a:pt x="79595" y="1389228"/>
                  </a:cubicBezTo>
                  <a:cubicBezTo>
                    <a:pt x="94670" y="1389228"/>
                    <a:pt x="110538" y="1386688"/>
                    <a:pt x="125613" y="1389228"/>
                  </a:cubicBezTo>
                  <a:cubicBezTo>
                    <a:pt x="150209" y="1393038"/>
                    <a:pt x="174805" y="1395578"/>
                    <a:pt x="199401" y="1394308"/>
                  </a:cubicBezTo>
                  <a:cubicBezTo>
                    <a:pt x="215269" y="1393038"/>
                    <a:pt x="230344" y="1395578"/>
                    <a:pt x="246212" y="1395578"/>
                  </a:cubicBezTo>
                  <a:cubicBezTo>
                    <a:pt x="269221" y="1395578"/>
                    <a:pt x="292230" y="1394308"/>
                    <a:pt x="315239" y="1395578"/>
                  </a:cubicBezTo>
                  <a:cubicBezTo>
                    <a:pt x="349356" y="1396848"/>
                    <a:pt x="723848" y="1386688"/>
                    <a:pt x="758758" y="1389228"/>
                  </a:cubicBezTo>
                  <a:cubicBezTo>
                    <a:pt x="773833" y="1390498"/>
                    <a:pt x="788908" y="1391768"/>
                    <a:pt x="803189" y="1391768"/>
                  </a:cubicBezTo>
                  <a:cubicBezTo>
                    <a:pt x="829372" y="1394308"/>
                    <a:pt x="854761" y="1390498"/>
                    <a:pt x="880944" y="1394308"/>
                  </a:cubicBezTo>
                  <a:cubicBezTo>
                    <a:pt x="902366" y="1396848"/>
                    <a:pt x="923788" y="1396848"/>
                    <a:pt x="945210" y="1399388"/>
                  </a:cubicBezTo>
                  <a:cubicBezTo>
                    <a:pt x="976947" y="1403198"/>
                    <a:pt x="1008684" y="1405738"/>
                    <a:pt x="1040420" y="1407008"/>
                  </a:cubicBezTo>
                  <a:cubicBezTo>
                    <a:pt x="1052321" y="1407008"/>
                    <a:pt x="1069105" y="1405738"/>
                    <a:pt x="1089425" y="1405738"/>
                  </a:cubicBezTo>
                </a:path>
              </a:pathLst>
            </a:custGeom>
            <a:solidFill>
              <a:srgbClr val="442816"/>
            </a:solidFill>
          </p:spPr>
        </p:sp>
      </p:grpSp>
      <p:grpSp>
        <p:nvGrpSpPr>
          <p:cNvPr id="12" name="Group 12"/>
          <p:cNvGrpSpPr/>
          <p:nvPr/>
        </p:nvGrpSpPr>
        <p:grpSpPr>
          <a:xfrm>
            <a:off x="9338616" y="3886834"/>
            <a:ext cx="3388048" cy="4359851"/>
            <a:chOff x="0" y="0"/>
            <a:chExt cx="1107205" cy="1424788"/>
          </a:xfrm>
        </p:grpSpPr>
        <p:sp>
          <p:nvSpPr>
            <p:cNvPr id="13" name="Freeform 13"/>
            <p:cNvSpPr/>
            <p:nvPr/>
          </p:nvSpPr>
          <p:spPr>
            <a:xfrm>
              <a:off x="10160" y="16510"/>
              <a:ext cx="1084345" cy="1396848"/>
            </a:xfrm>
            <a:custGeom>
              <a:avLst/>
              <a:gdLst/>
              <a:ahLst/>
              <a:cxnLst/>
              <a:rect l="l" t="t" r="r" b="b"/>
              <a:pathLst>
                <a:path w="1084345" h="1396848">
                  <a:moveTo>
                    <a:pt x="1084345" y="1396848"/>
                  </a:moveTo>
                  <a:lnTo>
                    <a:pt x="0" y="1389228"/>
                  </a:lnTo>
                  <a:lnTo>
                    <a:pt x="0" y="497690"/>
                  </a:lnTo>
                  <a:lnTo>
                    <a:pt x="17780" y="19050"/>
                  </a:lnTo>
                  <a:lnTo>
                    <a:pt x="538500" y="0"/>
                  </a:lnTo>
                  <a:lnTo>
                    <a:pt x="1065295" y="5080"/>
                  </a:lnTo>
                  <a:lnTo>
                    <a:pt x="1084345" y="1396848"/>
                  </a:lnTo>
                </a:path>
              </a:pathLst>
            </a:custGeom>
            <a:solidFill>
              <a:srgbClr val="FFFFFF"/>
            </a:solidFill>
          </p:spPr>
        </p:sp>
        <p:sp>
          <p:nvSpPr>
            <p:cNvPr id="14" name="Freeform 14"/>
            <p:cNvSpPr/>
            <p:nvPr/>
          </p:nvSpPr>
          <p:spPr>
            <a:xfrm>
              <a:off x="-3810" y="0"/>
              <a:ext cx="1113555" cy="1423518"/>
            </a:xfrm>
            <a:custGeom>
              <a:avLst/>
              <a:gdLst/>
              <a:ahLst/>
              <a:cxnLst/>
              <a:rect l="l" t="t" r="r" b="b"/>
              <a:pathLst>
                <a:path w="1113555" h="1423518">
                  <a:moveTo>
                    <a:pt x="1079265" y="21590"/>
                  </a:moveTo>
                  <a:cubicBezTo>
                    <a:pt x="1080535" y="34290"/>
                    <a:pt x="1080535" y="44450"/>
                    <a:pt x="1081805" y="54610"/>
                  </a:cubicBezTo>
                  <a:cubicBezTo>
                    <a:pt x="1084345" y="84417"/>
                    <a:pt x="1085615" y="113485"/>
                    <a:pt x="1088155" y="141514"/>
                  </a:cubicBezTo>
                  <a:cubicBezTo>
                    <a:pt x="1088155" y="182001"/>
                    <a:pt x="1100855" y="980318"/>
                    <a:pt x="1107205" y="1020804"/>
                  </a:cubicBezTo>
                  <a:cubicBezTo>
                    <a:pt x="1113555" y="1082054"/>
                    <a:pt x="1109745" y="1144341"/>
                    <a:pt x="1109745" y="1205590"/>
                  </a:cubicBezTo>
                  <a:cubicBezTo>
                    <a:pt x="1109745" y="1259573"/>
                    <a:pt x="1111015" y="1309403"/>
                    <a:pt x="1112285" y="1362558"/>
                  </a:cubicBezTo>
                  <a:cubicBezTo>
                    <a:pt x="1112285" y="1384148"/>
                    <a:pt x="1112285" y="1398118"/>
                    <a:pt x="1112285" y="1422248"/>
                  </a:cubicBezTo>
                  <a:cubicBezTo>
                    <a:pt x="1089425" y="1422248"/>
                    <a:pt x="1069105" y="1423518"/>
                    <a:pt x="1050735" y="1422248"/>
                  </a:cubicBezTo>
                  <a:cubicBezTo>
                    <a:pt x="999163" y="1417168"/>
                    <a:pt x="946797" y="1423518"/>
                    <a:pt x="895225" y="1418438"/>
                  </a:cubicBezTo>
                  <a:cubicBezTo>
                    <a:pt x="864282" y="1414628"/>
                    <a:pt x="834132" y="1417168"/>
                    <a:pt x="803189" y="1414628"/>
                  </a:cubicBezTo>
                  <a:cubicBezTo>
                    <a:pt x="788908" y="1413358"/>
                    <a:pt x="774626" y="1412088"/>
                    <a:pt x="760345" y="1410818"/>
                  </a:cubicBezTo>
                  <a:cubicBezTo>
                    <a:pt x="751617" y="1410818"/>
                    <a:pt x="743683" y="1412088"/>
                    <a:pt x="734956" y="1412088"/>
                  </a:cubicBezTo>
                  <a:cubicBezTo>
                    <a:pt x="712740" y="1410818"/>
                    <a:pt x="651647" y="1412088"/>
                    <a:pt x="629431" y="1410818"/>
                  </a:cubicBezTo>
                  <a:cubicBezTo>
                    <a:pt x="613563" y="1409548"/>
                    <a:pt x="296197" y="1418438"/>
                    <a:pt x="280329" y="1417168"/>
                  </a:cubicBezTo>
                  <a:cubicBezTo>
                    <a:pt x="276362" y="1417168"/>
                    <a:pt x="271602" y="1418438"/>
                    <a:pt x="267634" y="1418438"/>
                  </a:cubicBezTo>
                  <a:cubicBezTo>
                    <a:pt x="258114" y="1418438"/>
                    <a:pt x="249386" y="1419708"/>
                    <a:pt x="239865" y="1419708"/>
                  </a:cubicBezTo>
                  <a:cubicBezTo>
                    <a:pt x="216063" y="1419708"/>
                    <a:pt x="193054" y="1418438"/>
                    <a:pt x="169251" y="1417168"/>
                  </a:cubicBezTo>
                  <a:cubicBezTo>
                    <a:pt x="154970" y="1415898"/>
                    <a:pt x="140688" y="1414628"/>
                    <a:pt x="127200" y="1413358"/>
                  </a:cubicBezTo>
                  <a:cubicBezTo>
                    <a:pt x="101811" y="1412088"/>
                    <a:pt x="76422" y="1410818"/>
                    <a:pt x="48260" y="1410818"/>
                  </a:cubicBezTo>
                  <a:cubicBezTo>
                    <a:pt x="38100" y="1410818"/>
                    <a:pt x="29210" y="1410818"/>
                    <a:pt x="19050" y="1409548"/>
                  </a:cubicBezTo>
                  <a:cubicBezTo>
                    <a:pt x="10160" y="1408278"/>
                    <a:pt x="5080" y="1401928"/>
                    <a:pt x="7620" y="1393038"/>
                  </a:cubicBezTo>
                  <a:cubicBezTo>
                    <a:pt x="16510" y="1361309"/>
                    <a:pt x="12700" y="1335356"/>
                    <a:pt x="11430" y="1308364"/>
                  </a:cubicBezTo>
                  <a:cubicBezTo>
                    <a:pt x="10160" y="1253344"/>
                    <a:pt x="6350" y="1199361"/>
                    <a:pt x="7620" y="1144341"/>
                  </a:cubicBezTo>
                  <a:cubicBezTo>
                    <a:pt x="5080" y="1075825"/>
                    <a:pt x="0" y="227678"/>
                    <a:pt x="7620" y="158124"/>
                  </a:cubicBezTo>
                  <a:cubicBezTo>
                    <a:pt x="8890" y="144628"/>
                    <a:pt x="7620" y="130095"/>
                    <a:pt x="8890" y="116599"/>
                  </a:cubicBezTo>
                  <a:cubicBezTo>
                    <a:pt x="10160" y="94799"/>
                    <a:pt x="12700" y="70922"/>
                    <a:pt x="13970" y="44450"/>
                  </a:cubicBezTo>
                  <a:cubicBezTo>
                    <a:pt x="13970" y="41910"/>
                    <a:pt x="15240" y="39370"/>
                    <a:pt x="16510" y="38100"/>
                  </a:cubicBezTo>
                  <a:cubicBezTo>
                    <a:pt x="38100" y="35560"/>
                    <a:pt x="56586" y="30480"/>
                    <a:pt x="69281" y="29210"/>
                  </a:cubicBezTo>
                  <a:cubicBezTo>
                    <a:pt x="90703" y="25400"/>
                    <a:pt x="112125" y="22860"/>
                    <a:pt x="134341" y="20320"/>
                  </a:cubicBezTo>
                  <a:cubicBezTo>
                    <a:pt x="149416" y="17780"/>
                    <a:pt x="164491" y="16510"/>
                    <a:pt x="178772" y="13970"/>
                  </a:cubicBezTo>
                  <a:cubicBezTo>
                    <a:pt x="193054" y="11430"/>
                    <a:pt x="208128" y="8890"/>
                    <a:pt x="222410" y="8890"/>
                  </a:cubicBezTo>
                  <a:cubicBezTo>
                    <a:pt x="238278" y="7620"/>
                    <a:pt x="254146" y="10160"/>
                    <a:pt x="270015" y="8890"/>
                  </a:cubicBezTo>
                  <a:cubicBezTo>
                    <a:pt x="289850" y="8890"/>
                    <a:pt x="649267" y="6350"/>
                    <a:pt x="669102" y="5080"/>
                  </a:cubicBezTo>
                  <a:cubicBezTo>
                    <a:pt x="688144" y="3810"/>
                    <a:pt x="707186" y="2540"/>
                    <a:pt x="727021" y="2540"/>
                  </a:cubicBezTo>
                  <a:cubicBezTo>
                    <a:pt x="759551" y="1270"/>
                    <a:pt x="791288" y="0"/>
                    <a:pt x="823818" y="0"/>
                  </a:cubicBezTo>
                  <a:cubicBezTo>
                    <a:pt x="837306" y="0"/>
                    <a:pt x="851588" y="2540"/>
                    <a:pt x="865075" y="2540"/>
                  </a:cubicBezTo>
                  <a:cubicBezTo>
                    <a:pt x="902366" y="3810"/>
                    <a:pt x="940450" y="5080"/>
                    <a:pt x="977740" y="7620"/>
                  </a:cubicBezTo>
                  <a:cubicBezTo>
                    <a:pt x="997576" y="8890"/>
                    <a:pt x="1017411" y="12700"/>
                    <a:pt x="1037246" y="16510"/>
                  </a:cubicBezTo>
                  <a:cubicBezTo>
                    <a:pt x="1042007" y="16510"/>
                    <a:pt x="1046767" y="16510"/>
                    <a:pt x="1050735" y="16510"/>
                  </a:cubicBezTo>
                  <a:cubicBezTo>
                    <a:pt x="1060215" y="17780"/>
                    <a:pt x="1069105" y="20320"/>
                    <a:pt x="1079265" y="21590"/>
                  </a:cubicBezTo>
                  <a:moveTo>
                    <a:pt x="1089425" y="1405738"/>
                  </a:moveTo>
                  <a:cubicBezTo>
                    <a:pt x="1090695" y="1389228"/>
                    <a:pt x="1091965" y="1376528"/>
                    <a:pt x="1091965" y="1363828"/>
                  </a:cubicBezTo>
                  <a:cubicBezTo>
                    <a:pt x="1090695" y="1304212"/>
                    <a:pt x="1089425" y="1249191"/>
                    <a:pt x="1089425" y="1190018"/>
                  </a:cubicBezTo>
                  <a:cubicBezTo>
                    <a:pt x="1089425" y="1163027"/>
                    <a:pt x="1091965" y="1136036"/>
                    <a:pt x="1090695" y="1109045"/>
                  </a:cubicBezTo>
                  <a:cubicBezTo>
                    <a:pt x="1090695" y="1084130"/>
                    <a:pt x="1089425" y="1058177"/>
                    <a:pt x="1088155" y="1033262"/>
                  </a:cubicBezTo>
                  <a:cubicBezTo>
                    <a:pt x="1083075" y="994851"/>
                    <a:pt x="1071645" y="199649"/>
                    <a:pt x="1071645" y="161238"/>
                  </a:cubicBezTo>
                  <a:cubicBezTo>
                    <a:pt x="1069105" y="129057"/>
                    <a:pt x="1066565" y="95837"/>
                    <a:pt x="1064025" y="63500"/>
                  </a:cubicBezTo>
                  <a:cubicBezTo>
                    <a:pt x="1062755" y="44450"/>
                    <a:pt x="1061485" y="43180"/>
                    <a:pt x="1048354" y="41910"/>
                  </a:cubicBezTo>
                  <a:cubicBezTo>
                    <a:pt x="1045974" y="41910"/>
                    <a:pt x="1044387" y="41910"/>
                    <a:pt x="1042007" y="40640"/>
                  </a:cubicBezTo>
                  <a:cubicBezTo>
                    <a:pt x="1022172" y="36830"/>
                    <a:pt x="1001543" y="31750"/>
                    <a:pt x="981707" y="30480"/>
                  </a:cubicBezTo>
                  <a:cubicBezTo>
                    <a:pt x="933309" y="26670"/>
                    <a:pt x="884118" y="25400"/>
                    <a:pt x="835719" y="22860"/>
                  </a:cubicBezTo>
                  <a:cubicBezTo>
                    <a:pt x="828579" y="22860"/>
                    <a:pt x="820644" y="22860"/>
                    <a:pt x="813504" y="22860"/>
                  </a:cubicBezTo>
                  <a:cubicBezTo>
                    <a:pt x="801602" y="22860"/>
                    <a:pt x="789701" y="22860"/>
                    <a:pt x="778593" y="22860"/>
                  </a:cubicBezTo>
                  <a:cubicBezTo>
                    <a:pt x="753204" y="22860"/>
                    <a:pt x="727815" y="22860"/>
                    <a:pt x="703219" y="24130"/>
                  </a:cubicBezTo>
                  <a:cubicBezTo>
                    <a:pt x="681797" y="25400"/>
                    <a:pt x="320793" y="29210"/>
                    <a:pt x="299371" y="29210"/>
                  </a:cubicBezTo>
                  <a:cubicBezTo>
                    <a:pt x="264461" y="29210"/>
                    <a:pt x="229551" y="26670"/>
                    <a:pt x="194640" y="33020"/>
                  </a:cubicBezTo>
                  <a:cubicBezTo>
                    <a:pt x="176392" y="36830"/>
                    <a:pt x="158937" y="36830"/>
                    <a:pt x="141482" y="38100"/>
                  </a:cubicBezTo>
                  <a:cubicBezTo>
                    <a:pt x="111332" y="41910"/>
                    <a:pt x="81182" y="45720"/>
                    <a:pt x="49530" y="50800"/>
                  </a:cubicBezTo>
                  <a:cubicBezTo>
                    <a:pt x="36830" y="50800"/>
                    <a:pt x="34290" y="53340"/>
                    <a:pt x="33020" y="67807"/>
                  </a:cubicBezTo>
                  <a:cubicBezTo>
                    <a:pt x="31750" y="86494"/>
                    <a:pt x="31750" y="105180"/>
                    <a:pt x="30480" y="123866"/>
                  </a:cubicBezTo>
                  <a:cubicBezTo>
                    <a:pt x="29210" y="155010"/>
                    <a:pt x="26670" y="185115"/>
                    <a:pt x="25400" y="216259"/>
                  </a:cubicBezTo>
                  <a:cubicBezTo>
                    <a:pt x="20320" y="249479"/>
                    <a:pt x="26670" y="1061291"/>
                    <a:pt x="29210" y="1094511"/>
                  </a:cubicBezTo>
                  <a:cubicBezTo>
                    <a:pt x="29210" y="1129807"/>
                    <a:pt x="29210" y="1166142"/>
                    <a:pt x="30480" y="1201438"/>
                  </a:cubicBezTo>
                  <a:cubicBezTo>
                    <a:pt x="30480" y="1227391"/>
                    <a:pt x="33020" y="1253344"/>
                    <a:pt x="33020" y="1279297"/>
                  </a:cubicBezTo>
                  <a:cubicBezTo>
                    <a:pt x="33020" y="1307326"/>
                    <a:pt x="33020" y="1335356"/>
                    <a:pt x="31750" y="1363828"/>
                  </a:cubicBezTo>
                  <a:cubicBezTo>
                    <a:pt x="31750" y="1367638"/>
                    <a:pt x="31750" y="1370178"/>
                    <a:pt x="31750" y="1373988"/>
                  </a:cubicBezTo>
                  <a:cubicBezTo>
                    <a:pt x="31750" y="1384148"/>
                    <a:pt x="35560" y="1387958"/>
                    <a:pt x="44450" y="1387958"/>
                  </a:cubicBezTo>
                  <a:cubicBezTo>
                    <a:pt x="58173" y="1387958"/>
                    <a:pt x="69281" y="1389228"/>
                    <a:pt x="79595" y="1389228"/>
                  </a:cubicBezTo>
                  <a:cubicBezTo>
                    <a:pt x="94670" y="1389228"/>
                    <a:pt x="110538" y="1386688"/>
                    <a:pt x="125613" y="1389228"/>
                  </a:cubicBezTo>
                  <a:cubicBezTo>
                    <a:pt x="150209" y="1393038"/>
                    <a:pt x="174805" y="1395578"/>
                    <a:pt x="199401" y="1394308"/>
                  </a:cubicBezTo>
                  <a:cubicBezTo>
                    <a:pt x="215269" y="1393038"/>
                    <a:pt x="230344" y="1395578"/>
                    <a:pt x="246212" y="1395578"/>
                  </a:cubicBezTo>
                  <a:cubicBezTo>
                    <a:pt x="269221" y="1395578"/>
                    <a:pt x="292230" y="1394308"/>
                    <a:pt x="315239" y="1395578"/>
                  </a:cubicBezTo>
                  <a:cubicBezTo>
                    <a:pt x="349356" y="1396848"/>
                    <a:pt x="723848" y="1386688"/>
                    <a:pt x="758758" y="1389228"/>
                  </a:cubicBezTo>
                  <a:cubicBezTo>
                    <a:pt x="773833" y="1390498"/>
                    <a:pt x="788908" y="1391768"/>
                    <a:pt x="803189" y="1391768"/>
                  </a:cubicBezTo>
                  <a:cubicBezTo>
                    <a:pt x="829372" y="1394308"/>
                    <a:pt x="854761" y="1390498"/>
                    <a:pt x="880944" y="1394308"/>
                  </a:cubicBezTo>
                  <a:cubicBezTo>
                    <a:pt x="902366" y="1396848"/>
                    <a:pt x="923788" y="1396848"/>
                    <a:pt x="945210" y="1399388"/>
                  </a:cubicBezTo>
                  <a:cubicBezTo>
                    <a:pt x="976947" y="1403198"/>
                    <a:pt x="1008684" y="1405738"/>
                    <a:pt x="1040420" y="1407008"/>
                  </a:cubicBezTo>
                  <a:cubicBezTo>
                    <a:pt x="1052321" y="1407008"/>
                    <a:pt x="1069105" y="1405738"/>
                    <a:pt x="1089425" y="1405738"/>
                  </a:cubicBezTo>
                </a:path>
              </a:pathLst>
            </a:custGeom>
            <a:solidFill>
              <a:srgbClr val="442816"/>
            </a:solidFill>
          </p:spPr>
        </p:sp>
      </p:grpSp>
      <p:sp>
        <p:nvSpPr>
          <p:cNvPr id="15" name="TextBox 15"/>
          <p:cNvSpPr txBox="1"/>
          <p:nvPr/>
        </p:nvSpPr>
        <p:spPr>
          <a:xfrm>
            <a:off x="2021039" y="6758172"/>
            <a:ext cx="2715079" cy="602729"/>
          </a:xfrm>
          <a:prstGeom prst="rect">
            <a:avLst/>
          </a:prstGeom>
        </p:spPr>
        <p:txBody>
          <a:bodyPr lIns="0" tIns="0" rIns="0" bIns="0" rtlCol="0" anchor="t">
            <a:spAutoFit/>
          </a:bodyPr>
          <a:lstStyle/>
          <a:p>
            <a:pPr lvl="0" algn="ctr">
              <a:lnSpc>
                <a:spcPts val="4680"/>
              </a:lnSpc>
              <a:spcBef>
                <a:spcPct val="0"/>
              </a:spcBef>
            </a:pPr>
            <a:r>
              <a:rPr lang="en-US" sz="6600">
                <a:latin typeface="Times New Roman" panose="02020603050405020304" pitchFamily="18" charset="0"/>
                <a:cs typeface="Times New Roman" panose="02020603050405020304" pitchFamily="18" charset="0"/>
              </a:rPr>
              <a:t>C</a:t>
            </a:r>
            <a:endParaRPr lang="en-US" sz="6600">
              <a:solidFill>
                <a:srgbClr val="442816"/>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2021039" y="4110602"/>
            <a:ext cx="1356175" cy="746615"/>
          </a:xfrm>
          <a:prstGeom prst="rect">
            <a:avLst/>
          </a:prstGeom>
        </p:spPr>
        <p:txBody>
          <a:bodyPr wrap="square" lIns="0" tIns="0" rIns="0" bIns="0" rtlCol="0" anchor="t">
            <a:spAutoFit/>
          </a:bodyPr>
          <a:lstStyle/>
          <a:p>
            <a:pPr marL="0" lvl="1" indent="0" algn="ctr">
              <a:lnSpc>
                <a:spcPts val="5652"/>
              </a:lnSpc>
              <a:spcBef>
                <a:spcPct val="0"/>
              </a:spcBef>
            </a:pPr>
            <a:r>
              <a:rPr lang="en-US" sz="6600" b="1" u="none">
                <a:solidFill>
                  <a:srgbClr val="44281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a:t>
            </a:r>
          </a:p>
        </p:txBody>
      </p:sp>
      <p:sp>
        <p:nvSpPr>
          <p:cNvPr id="17" name="TextBox 17"/>
          <p:cNvSpPr txBox="1"/>
          <p:nvPr/>
        </p:nvSpPr>
        <p:spPr>
          <a:xfrm>
            <a:off x="9723904" y="6758171"/>
            <a:ext cx="2715079" cy="602729"/>
          </a:xfrm>
          <a:prstGeom prst="rect">
            <a:avLst/>
          </a:prstGeom>
        </p:spPr>
        <p:txBody>
          <a:bodyPr lIns="0" tIns="0" rIns="0" bIns="0" rtlCol="0" anchor="t">
            <a:spAutoFit/>
          </a:bodyPr>
          <a:lstStyle/>
          <a:p>
            <a:pPr lvl="0" algn="ctr">
              <a:lnSpc>
                <a:spcPts val="4680"/>
              </a:lnSpc>
              <a:spcBef>
                <a:spcPct val="0"/>
              </a:spcBef>
            </a:pPr>
            <a:r>
              <a:rPr lang="en-US" sz="6600">
                <a:latin typeface="Times New Roman" panose="02020603050405020304" pitchFamily="18" charset="0"/>
                <a:cs typeface="Times New Roman" panose="02020603050405020304" pitchFamily="18" charset="0"/>
              </a:rPr>
              <a:t>A,C,G</a:t>
            </a:r>
            <a:endParaRPr lang="en-US" sz="6600">
              <a:solidFill>
                <a:srgbClr val="442816"/>
              </a:solidFill>
              <a:latin typeface="Times New Roman" panose="02020603050405020304" pitchFamily="18" charset="0"/>
              <a:cs typeface="Times New Roman" panose="02020603050405020304" pitchFamily="18" charset="0"/>
            </a:endParaRPr>
          </a:p>
        </p:txBody>
      </p:sp>
      <p:sp>
        <p:nvSpPr>
          <p:cNvPr id="18" name="TextBox 18"/>
          <p:cNvSpPr txBox="1"/>
          <p:nvPr/>
        </p:nvSpPr>
        <p:spPr>
          <a:xfrm>
            <a:off x="9691247" y="4110602"/>
            <a:ext cx="1356588" cy="746615"/>
          </a:xfrm>
          <a:prstGeom prst="rect">
            <a:avLst/>
          </a:prstGeom>
        </p:spPr>
        <p:txBody>
          <a:bodyPr wrap="square" lIns="0" tIns="0" rIns="0" bIns="0" rtlCol="0" anchor="t">
            <a:spAutoFit/>
          </a:bodyPr>
          <a:lstStyle/>
          <a:p>
            <a:pPr marL="0" lvl="1" indent="0" algn="ctr">
              <a:lnSpc>
                <a:spcPts val="5652"/>
              </a:lnSpc>
              <a:spcBef>
                <a:spcPct val="0"/>
              </a:spcBef>
            </a:pPr>
            <a:r>
              <a:rPr lang="en-US" sz="6600" b="1" u="none">
                <a:solidFill>
                  <a:srgbClr val="44281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03</a:t>
            </a:r>
          </a:p>
        </p:txBody>
      </p:sp>
      <p:sp>
        <p:nvSpPr>
          <p:cNvPr id="19" name="TextBox 19"/>
          <p:cNvSpPr txBox="1"/>
          <p:nvPr/>
        </p:nvSpPr>
        <p:spPr>
          <a:xfrm>
            <a:off x="13526351" y="6758172"/>
            <a:ext cx="2715079" cy="602729"/>
          </a:xfrm>
          <a:prstGeom prst="rect">
            <a:avLst/>
          </a:prstGeom>
        </p:spPr>
        <p:txBody>
          <a:bodyPr lIns="0" tIns="0" rIns="0" bIns="0" rtlCol="0" anchor="t">
            <a:spAutoFit/>
          </a:bodyPr>
          <a:lstStyle/>
          <a:p>
            <a:pPr lvl="0" algn="ctr">
              <a:lnSpc>
                <a:spcPts val="4680"/>
              </a:lnSpc>
              <a:spcBef>
                <a:spcPct val="0"/>
              </a:spcBef>
            </a:pPr>
            <a:r>
              <a:rPr lang="en-US" sz="6600">
                <a:latin typeface="Times New Roman" panose="02020603050405020304" pitchFamily="18" charset="0"/>
                <a:cs typeface="Times New Roman" panose="02020603050405020304" pitchFamily="18" charset="0"/>
              </a:rPr>
              <a:t>D</a:t>
            </a:r>
            <a:endParaRPr lang="en-US" sz="6600">
              <a:solidFill>
                <a:srgbClr val="442816"/>
              </a:solidFill>
              <a:latin typeface="Times New Roman" panose="02020603050405020304" pitchFamily="18" charset="0"/>
              <a:cs typeface="Times New Roman" panose="02020603050405020304" pitchFamily="18" charset="0"/>
            </a:endParaRPr>
          </a:p>
        </p:txBody>
      </p:sp>
      <p:sp>
        <p:nvSpPr>
          <p:cNvPr id="20" name="TextBox 20"/>
          <p:cNvSpPr txBox="1"/>
          <p:nvPr/>
        </p:nvSpPr>
        <p:spPr>
          <a:xfrm>
            <a:off x="13634182" y="4110602"/>
            <a:ext cx="1224818" cy="746615"/>
          </a:xfrm>
          <a:prstGeom prst="rect">
            <a:avLst/>
          </a:prstGeom>
        </p:spPr>
        <p:txBody>
          <a:bodyPr wrap="square" lIns="0" tIns="0" rIns="0" bIns="0" rtlCol="0" anchor="t">
            <a:spAutoFit/>
          </a:bodyPr>
          <a:lstStyle/>
          <a:p>
            <a:pPr marL="0" lvl="1" indent="0" algn="ctr">
              <a:lnSpc>
                <a:spcPts val="5652"/>
              </a:lnSpc>
              <a:spcBef>
                <a:spcPct val="0"/>
              </a:spcBef>
            </a:pPr>
            <a:r>
              <a:rPr lang="en-US" sz="6600" b="1" u="none">
                <a:solidFill>
                  <a:srgbClr val="44281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04</a:t>
            </a:r>
          </a:p>
        </p:txBody>
      </p:sp>
      <p:sp>
        <p:nvSpPr>
          <p:cNvPr id="21" name="TextBox 21"/>
          <p:cNvSpPr txBox="1"/>
          <p:nvPr/>
        </p:nvSpPr>
        <p:spPr>
          <a:xfrm>
            <a:off x="5856143" y="6758172"/>
            <a:ext cx="2715079" cy="602729"/>
          </a:xfrm>
          <a:prstGeom prst="rect">
            <a:avLst/>
          </a:prstGeom>
        </p:spPr>
        <p:txBody>
          <a:bodyPr lIns="0" tIns="0" rIns="0" bIns="0" rtlCol="0" anchor="t">
            <a:spAutoFit/>
          </a:bodyPr>
          <a:lstStyle/>
          <a:p>
            <a:pPr lvl="0" algn="ctr">
              <a:lnSpc>
                <a:spcPts val="4680"/>
              </a:lnSpc>
              <a:spcBef>
                <a:spcPct val="0"/>
              </a:spcBef>
            </a:pPr>
            <a:r>
              <a:rPr lang="en-US" sz="6600">
                <a:latin typeface="Times New Roman" panose="02020603050405020304" pitchFamily="18" charset="0"/>
                <a:cs typeface="Times New Roman" panose="02020603050405020304" pitchFamily="18" charset="0"/>
              </a:rPr>
              <a:t>A</a:t>
            </a:r>
            <a:endParaRPr lang="en-US" sz="6600">
              <a:solidFill>
                <a:srgbClr val="442816"/>
              </a:solidFill>
              <a:latin typeface="Times New Roman" panose="02020603050405020304" pitchFamily="18" charset="0"/>
              <a:cs typeface="Times New Roman" panose="02020603050405020304" pitchFamily="18" charset="0"/>
            </a:endParaRPr>
          </a:p>
        </p:txBody>
      </p:sp>
      <p:sp>
        <p:nvSpPr>
          <p:cNvPr id="22" name="TextBox 22"/>
          <p:cNvSpPr txBox="1"/>
          <p:nvPr/>
        </p:nvSpPr>
        <p:spPr>
          <a:xfrm>
            <a:off x="5856143" y="4110602"/>
            <a:ext cx="1313633" cy="746615"/>
          </a:xfrm>
          <a:prstGeom prst="rect">
            <a:avLst/>
          </a:prstGeom>
        </p:spPr>
        <p:txBody>
          <a:bodyPr wrap="square" lIns="0" tIns="0" rIns="0" bIns="0" rtlCol="0" anchor="t">
            <a:spAutoFit/>
          </a:bodyPr>
          <a:lstStyle/>
          <a:p>
            <a:pPr marL="0" lvl="1" indent="0" algn="ctr">
              <a:lnSpc>
                <a:spcPts val="5652"/>
              </a:lnSpc>
              <a:spcBef>
                <a:spcPct val="0"/>
              </a:spcBef>
            </a:pPr>
            <a:r>
              <a:rPr lang="en-US" sz="6600" b="1" u="none">
                <a:solidFill>
                  <a:srgbClr val="44281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circle(in)">
                                      <p:cBhvr>
                                        <p:cTn id="33" dur="20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circle(in)">
                                      <p:cBhvr>
                                        <p:cTn id="38" dur="2000"/>
                                        <p:tgtEl>
                                          <p:spTgt spid="18"/>
                                        </p:tgtEl>
                                      </p:cBhvr>
                                    </p:animEffect>
                                  </p:childTnLst>
                                </p:cTn>
                              </p:par>
                              <p:par>
                                <p:cTn id="39" presetID="6" presetClass="entr" presetSubtype="16"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circle(in)">
                                      <p:cBhvr>
                                        <p:cTn id="41" dur="20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circle(in)">
                                      <p:cBhvr>
                                        <p:cTn id="46" dur="20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circle(in)">
                                      <p:cBhvr>
                                        <p:cTn id="51" dur="2000"/>
                                        <p:tgtEl>
                                          <p:spTgt spid="20"/>
                                        </p:tgtEl>
                                      </p:cBhvr>
                                    </p:animEffect>
                                  </p:childTnLst>
                                </p:cTn>
                              </p:par>
                              <p:par>
                                <p:cTn id="52" presetID="6" presetClass="entr" presetSubtype="16" fill="hold" nodeType="with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circle(in)">
                                      <p:cBhvr>
                                        <p:cTn id="54" dur="2000"/>
                                        <p:tgtEl>
                                          <p:spTgt spid="3"/>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circle(in)">
                                      <p:cBhvr>
                                        <p:cTn id="5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P spid="17" grpId="0"/>
      <p:bldP spid="18" grpId="0"/>
      <p:bldP spid="19" grpId="0"/>
      <p:bldP spid="20"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grpSp>
        <p:nvGrpSpPr>
          <p:cNvPr id="2" name="Group 2"/>
          <p:cNvGrpSpPr/>
          <p:nvPr/>
        </p:nvGrpSpPr>
        <p:grpSpPr>
          <a:xfrm>
            <a:off x="-179253" y="-144535"/>
            <a:ext cx="9323253" cy="10716992"/>
            <a:chOff x="0" y="0"/>
            <a:chExt cx="3046815" cy="3502285"/>
          </a:xfrm>
        </p:grpSpPr>
        <p:sp>
          <p:nvSpPr>
            <p:cNvPr id="3" name="Freeform 3"/>
            <p:cNvSpPr/>
            <p:nvPr/>
          </p:nvSpPr>
          <p:spPr>
            <a:xfrm>
              <a:off x="10160" y="16510"/>
              <a:ext cx="3023955" cy="3474345"/>
            </a:xfrm>
            <a:custGeom>
              <a:avLst/>
              <a:gdLst/>
              <a:ahLst/>
              <a:cxnLst/>
              <a:rect l="l" t="t" r="r" b="b"/>
              <a:pathLst>
                <a:path w="3023955" h="3474345">
                  <a:moveTo>
                    <a:pt x="3023955" y="3474345"/>
                  </a:moveTo>
                  <a:lnTo>
                    <a:pt x="0" y="3466725"/>
                  </a:lnTo>
                  <a:lnTo>
                    <a:pt x="0" y="1218221"/>
                  </a:lnTo>
                  <a:lnTo>
                    <a:pt x="17780" y="19050"/>
                  </a:lnTo>
                  <a:lnTo>
                    <a:pt x="1505811" y="0"/>
                  </a:lnTo>
                  <a:lnTo>
                    <a:pt x="3004905" y="5080"/>
                  </a:lnTo>
                  <a:lnTo>
                    <a:pt x="3023955" y="3474345"/>
                  </a:lnTo>
                </a:path>
              </a:pathLst>
            </a:custGeom>
            <a:solidFill>
              <a:srgbClr val="FFFFFF"/>
            </a:solidFill>
          </p:spPr>
        </p:sp>
        <p:sp>
          <p:nvSpPr>
            <p:cNvPr id="4" name="Freeform 4"/>
            <p:cNvSpPr/>
            <p:nvPr/>
          </p:nvSpPr>
          <p:spPr>
            <a:xfrm>
              <a:off x="-3810" y="0"/>
              <a:ext cx="3053165" cy="3501015"/>
            </a:xfrm>
            <a:custGeom>
              <a:avLst/>
              <a:gdLst/>
              <a:ahLst/>
              <a:cxnLst/>
              <a:rect l="l" t="t" r="r" b="b"/>
              <a:pathLst>
                <a:path w="3053165" h="3501015">
                  <a:moveTo>
                    <a:pt x="3018875" y="21590"/>
                  </a:moveTo>
                  <a:cubicBezTo>
                    <a:pt x="3020145" y="34290"/>
                    <a:pt x="3020145" y="44450"/>
                    <a:pt x="3021415" y="54610"/>
                  </a:cubicBezTo>
                  <a:cubicBezTo>
                    <a:pt x="3023955" y="116562"/>
                    <a:pt x="3025225" y="192187"/>
                    <a:pt x="3027765" y="265111"/>
                  </a:cubicBezTo>
                  <a:cubicBezTo>
                    <a:pt x="3027765" y="370446"/>
                    <a:pt x="3040465" y="2447430"/>
                    <a:pt x="3046815" y="2552765"/>
                  </a:cubicBezTo>
                  <a:cubicBezTo>
                    <a:pt x="3053165" y="2712117"/>
                    <a:pt x="3049355" y="2874170"/>
                    <a:pt x="3049355" y="3033523"/>
                  </a:cubicBezTo>
                  <a:cubicBezTo>
                    <a:pt x="3049355" y="3173969"/>
                    <a:pt x="3050625" y="3303612"/>
                    <a:pt x="3051895" y="3440055"/>
                  </a:cubicBezTo>
                  <a:cubicBezTo>
                    <a:pt x="3051895" y="3461645"/>
                    <a:pt x="3051895" y="3475615"/>
                    <a:pt x="3051895" y="3499745"/>
                  </a:cubicBezTo>
                  <a:cubicBezTo>
                    <a:pt x="3029035" y="3499745"/>
                    <a:pt x="3008715" y="3501015"/>
                    <a:pt x="2984053" y="3499745"/>
                  </a:cubicBezTo>
                  <a:cubicBezTo>
                    <a:pt x="2832496" y="3494665"/>
                    <a:pt x="2678608" y="3501015"/>
                    <a:pt x="2527051" y="3495935"/>
                  </a:cubicBezTo>
                  <a:cubicBezTo>
                    <a:pt x="2436117" y="3492125"/>
                    <a:pt x="2347514" y="3494665"/>
                    <a:pt x="2256580" y="3492125"/>
                  </a:cubicBezTo>
                  <a:cubicBezTo>
                    <a:pt x="2214611" y="3490855"/>
                    <a:pt x="2172641" y="3489585"/>
                    <a:pt x="2130671" y="3488315"/>
                  </a:cubicBezTo>
                  <a:cubicBezTo>
                    <a:pt x="2105024" y="3488315"/>
                    <a:pt x="2081707" y="3489585"/>
                    <a:pt x="2056059" y="3489585"/>
                  </a:cubicBezTo>
                  <a:cubicBezTo>
                    <a:pt x="1990773" y="3488315"/>
                    <a:pt x="1811236" y="3489585"/>
                    <a:pt x="1745951" y="3488315"/>
                  </a:cubicBezTo>
                  <a:cubicBezTo>
                    <a:pt x="1699318" y="3487045"/>
                    <a:pt x="766661" y="3495935"/>
                    <a:pt x="720028" y="3494665"/>
                  </a:cubicBezTo>
                  <a:cubicBezTo>
                    <a:pt x="708370" y="3494665"/>
                    <a:pt x="694380" y="3495935"/>
                    <a:pt x="682722" y="3495935"/>
                  </a:cubicBezTo>
                  <a:cubicBezTo>
                    <a:pt x="654742" y="3495935"/>
                    <a:pt x="629094" y="3497205"/>
                    <a:pt x="601114" y="3497205"/>
                  </a:cubicBezTo>
                  <a:cubicBezTo>
                    <a:pt x="531165" y="3497205"/>
                    <a:pt x="463547" y="3495935"/>
                    <a:pt x="393598" y="3494665"/>
                  </a:cubicBezTo>
                  <a:cubicBezTo>
                    <a:pt x="351628" y="3493395"/>
                    <a:pt x="309659" y="3492125"/>
                    <a:pt x="270021" y="3490855"/>
                  </a:cubicBezTo>
                  <a:cubicBezTo>
                    <a:pt x="195408" y="3489585"/>
                    <a:pt x="120796" y="3488315"/>
                    <a:pt x="48260" y="3488315"/>
                  </a:cubicBezTo>
                  <a:cubicBezTo>
                    <a:pt x="38100" y="3488315"/>
                    <a:pt x="29210" y="3488315"/>
                    <a:pt x="19050" y="3487045"/>
                  </a:cubicBezTo>
                  <a:cubicBezTo>
                    <a:pt x="10160" y="3485775"/>
                    <a:pt x="5080" y="3479425"/>
                    <a:pt x="7620" y="3470535"/>
                  </a:cubicBezTo>
                  <a:cubicBezTo>
                    <a:pt x="16510" y="3438656"/>
                    <a:pt x="12700" y="3371134"/>
                    <a:pt x="11430" y="3300911"/>
                  </a:cubicBezTo>
                  <a:cubicBezTo>
                    <a:pt x="10160" y="3157764"/>
                    <a:pt x="6350" y="3017317"/>
                    <a:pt x="7620" y="2874170"/>
                  </a:cubicBezTo>
                  <a:cubicBezTo>
                    <a:pt x="5080" y="2695912"/>
                    <a:pt x="0" y="489285"/>
                    <a:pt x="7620" y="308325"/>
                  </a:cubicBezTo>
                  <a:cubicBezTo>
                    <a:pt x="8890" y="273214"/>
                    <a:pt x="7620" y="235401"/>
                    <a:pt x="8890" y="200290"/>
                  </a:cubicBezTo>
                  <a:cubicBezTo>
                    <a:pt x="10160" y="143571"/>
                    <a:pt x="12700" y="81451"/>
                    <a:pt x="13970" y="44450"/>
                  </a:cubicBezTo>
                  <a:cubicBezTo>
                    <a:pt x="13970" y="41910"/>
                    <a:pt x="15240" y="39370"/>
                    <a:pt x="16510" y="38100"/>
                  </a:cubicBezTo>
                  <a:cubicBezTo>
                    <a:pt x="38100" y="35560"/>
                    <a:pt x="62505" y="30480"/>
                    <a:pt x="99811" y="29210"/>
                  </a:cubicBezTo>
                  <a:cubicBezTo>
                    <a:pt x="162765" y="25400"/>
                    <a:pt x="225720" y="22860"/>
                    <a:pt x="291006" y="20320"/>
                  </a:cubicBezTo>
                  <a:cubicBezTo>
                    <a:pt x="335307" y="17780"/>
                    <a:pt x="379608" y="16510"/>
                    <a:pt x="421578" y="13970"/>
                  </a:cubicBezTo>
                  <a:cubicBezTo>
                    <a:pt x="463547" y="11430"/>
                    <a:pt x="507848" y="8890"/>
                    <a:pt x="549818" y="8890"/>
                  </a:cubicBezTo>
                  <a:cubicBezTo>
                    <a:pt x="596451" y="7620"/>
                    <a:pt x="643084" y="10160"/>
                    <a:pt x="689717" y="8890"/>
                  </a:cubicBezTo>
                  <a:cubicBezTo>
                    <a:pt x="748008" y="8890"/>
                    <a:pt x="1804242" y="6350"/>
                    <a:pt x="1862533" y="5080"/>
                  </a:cubicBezTo>
                  <a:cubicBezTo>
                    <a:pt x="1918492" y="3810"/>
                    <a:pt x="1974452" y="2540"/>
                    <a:pt x="2032743" y="2540"/>
                  </a:cubicBezTo>
                  <a:cubicBezTo>
                    <a:pt x="2128340" y="1270"/>
                    <a:pt x="2221606" y="0"/>
                    <a:pt x="2317203" y="0"/>
                  </a:cubicBezTo>
                  <a:cubicBezTo>
                    <a:pt x="2356841" y="0"/>
                    <a:pt x="2398810" y="2540"/>
                    <a:pt x="2438448" y="2540"/>
                  </a:cubicBezTo>
                  <a:cubicBezTo>
                    <a:pt x="2548036" y="3810"/>
                    <a:pt x="2659954" y="5080"/>
                    <a:pt x="2769542" y="7620"/>
                  </a:cubicBezTo>
                  <a:cubicBezTo>
                    <a:pt x="2827833" y="8890"/>
                    <a:pt x="2886124" y="12700"/>
                    <a:pt x="2944415" y="16510"/>
                  </a:cubicBezTo>
                  <a:cubicBezTo>
                    <a:pt x="2958405" y="16510"/>
                    <a:pt x="2972394" y="16510"/>
                    <a:pt x="2984053" y="16510"/>
                  </a:cubicBezTo>
                  <a:cubicBezTo>
                    <a:pt x="2999825" y="17780"/>
                    <a:pt x="3008715" y="20320"/>
                    <a:pt x="3018875" y="21590"/>
                  </a:cubicBezTo>
                  <a:moveTo>
                    <a:pt x="3029035" y="3483235"/>
                  </a:moveTo>
                  <a:cubicBezTo>
                    <a:pt x="3030305" y="3466725"/>
                    <a:pt x="3031575" y="3454025"/>
                    <a:pt x="3031575" y="3441325"/>
                  </a:cubicBezTo>
                  <a:cubicBezTo>
                    <a:pt x="3030305" y="3290107"/>
                    <a:pt x="3029035" y="3146960"/>
                    <a:pt x="3029035" y="2993010"/>
                  </a:cubicBezTo>
                  <a:cubicBezTo>
                    <a:pt x="3029035" y="2922786"/>
                    <a:pt x="3031575" y="2852563"/>
                    <a:pt x="3030305" y="2782340"/>
                  </a:cubicBezTo>
                  <a:cubicBezTo>
                    <a:pt x="3030305" y="2717519"/>
                    <a:pt x="3029035" y="2649996"/>
                    <a:pt x="3027765" y="2585175"/>
                  </a:cubicBezTo>
                  <a:cubicBezTo>
                    <a:pt x="3022685" y="2485242"/>
                    <a:pt x="3011255" y="416361"/>
                    <a:pt x="3011255" y="316428"/>
                  </a:cubicBezTo>
                  <a:cubicBezTo>
                    <a:pt x="3008715" y="232700"/>
                    <a:pt x="3006175" y="146272"/>
                    <a:pt x="3003635" y="63500"/>
                  </a:cubicBezTo>
                  <a:cubicBezTo>
                    <a:pt x="3002365" y="44450"/>
                    <a:pt x="3001095" y="43180"/>
                    <a:pt x="2977058" y="41910"/>
                  </a:cubicBezTo>
                  <a:cubicBezTo>
                    <a:pt x="2970063" y="41910"/>
                    <a:pt x="2965400" y="41910"/>
                    <a:pt x="2958405" y="40640"/>
                  </a:cubicBezTo>
                  <a:cubicBezTo>
                    <a:pt x="2900114" y="36830"/>
                    <a:pt x="2839491" y="31750"/>
                    <a:pt x="2781200" y="30480"/>
                  </a:cubicBezTo>
                  <a:cubicBezTo>
                    <a:pt x="2638970" y="26670"/>
                    <a:pt x="2494408" y="25400"/>
                    <a:pt x="2352178" y="22860"/>
                  </a:cubicBezTo>
                  <a:cubicBezTo>
                    <a:pt x="2331193" y="22860"/>
                    <a:pt x="2307877" y="22860"/>
                    <a:pt x="2286892" y="22860"/>
                  </a:cubicBezTo>
                  <a:cubicBezTo>
                    <a:pt x="2251917" y="22860"/>
                    <a:pt x="2216942" y="22860"/>
                    <a:pt x="2184299" y="22860"/>
                  </a:cubicBezTo>
                  <a:cubicBezTo>
                    <a:pt x="2109687" y="22860"/>
                    <a:pt x="2035074" y="22860"/>
                    <a:pt x="1962793" y="24130"/>
                  </a:cubicBezTo>
                  <a:cubicBezTo>
                    <a:pt x="1899839" y="25400"/>
                    <a:pt x="838942" y="29210"/>
                    <a:pt x="775987" y="29210"/>
                  </a:cubicBezTo>
                  <a:cubicBezTo>
                    <a:pt x="673395" y="29210"/>
                    <a:pt x="570803" y="26670"/>
                    <a:pt x="468211" y="33020"/>
                  </a:cubicBezTo>
                  <a:cubicBezTo>
                    <a:pt x="414583" y="36830"/>
                    <a:pt x="363287" y="36830"/>
                    <a:pt x="311991" y="38100"/>
                  </a:cubicBezTo>
                  <a:cubicBezTo>
                    <a:pt x="223388" y="41910"/>
                    <a:pt x="134786" y="45720"/>
                    <a:pt x="49530" y="50800"/>
                  </a:cubicBezTo>
                  <a:cubicBezTo>
                    <a:pt x="36830" y="50800"/>
                    <a:pt x="34290" y="53340"/>
                    <a:pt x="33020" y="73348"/>
                  </a:cubicBezTo>
                  <a:cubicBezTo>
                    <a:pt x="31750" y="121964"/>
                    <a:pt x="31750" y="170580"/>
                    <a:pt x="30480" y="219196"/>
                  </a:cubicBezTo>
                  <a:cubicBezTo>
                    <a:pt x="29210" y="300223"/>
                    <a:pt x="26670" y="378549"/>
                    <a:pt x="25400" y="459575"/>
                  </a:cubicBezTo>
                  <a:cubicBezTo>
                    <a:pt x="20320" y="546004"/>
                    <a:pt x="26670" y="2658099"/>
                    <a:pt x="29210" y="2744528"/>
                  </a:cubicBezTo>
                  <a:cubicBezTo>
                    <a:pt x="29210" y="2836358"/>
                    <a:pt x="29210" y="2930889"/>
                    <a:pt x="30480" y="3022719"/>
                  </a:cubicBezTo>
                  <a:cubicBezTo>
                    <a:pt x="30480" y="3090241"/>
                    <a:pt x="33020" y="3157764"/>
                    <a:pt x="33020" y="3225286"/>
                  </a:cubicBezTo>
                  <a:cubicBezTo>
                    <a:pt x="33020" y="3298210"/>
                    <a:pt x="33020" y="3371134"/>
                    <a:pt x="31750" y="3441325"/>
                  </a:cubicBezTo>
                  <a:cubicBezTo>
                    <a:pt x="31750" y="3445135"/>
                    <a:pt x="31750" y="3447675"/>
                    <a:pt x="31750" y="3451485"/>
                  </a:cubicBezTo>
                  <a:cubicBezTo>
                    <a:pt x="31750" y="3461645"/>
                    <a:pt x="35560" y="3465455"/>
                    <a:pt x="44450" y="3465455"/>
                  </a:cubicBezTo>
                  <a:cubicBezTo>
                    <a:pt x="67168" y="3465455"/>
                    <a:pt x="99811" y="3466725"/>
                    <a:pt x="130122" y="3466725"/>
                  </a:cubicBezTo>
                  <a:cubicBezTo>
                    <a:pt x="174424" y="3466725"/>
                    <a:pt x="221056" y="3464185"/>
                    <a:pt x="265358" y="3466725"/>
                  </a:cubicBezTo>
                  <a:cubicBezTo>
                    <a:pt x="337639" y="3470535"/>
                    <a:pt x="409920" y="3473075"/>
                    <a:pt x="482200" y="3471805"/>
                  </a:cubicBezTo>
                  <a:cubicBezTo>
                    <a:pt x="528833" y="3470535"/>
                    <a:pt x="573134" y="3473075"/>
                    <a:pt x="619767" y="3473075"/>
                  </a:cubicBezTo>
                  <a:cubicBezTo>
                    <a:pt x="687385" y="3473075"/>
                    <a:pt x="755003" y="3471805"/>
                    <a:pt x="822620" y="3473075"/>
                  </a:cubicBezTo>
                  <a:cubicBezTo>
                    <a:pt x="922881" y="3474345"/>
                    <a:pt x="2023416" y="3464185"/>
                    <a:pt x="2126008" y="3466725"/>
                  </a:cubicBezTo>
                  <a:cubicBezTo>
                    <a:pt x="2170310" y="3467995"/>
                    <a:pt x="2214611" y="3469265"/>
                    <a:pt x="2256580" y="3469265"/>
                  </a:cubicBezTo>
                  <a:cubicBezTo>
                    <a:pt x="2333525" y="3471805"/>
                    <a:pt x="2408137" y="3467995"/>
                    <a:pt x="2485081" y="3471805"/>
                  </a:cubicBezTo>
                  <a:cubicBezTo>
                    <a:pt x="2548036" y="3474345"/>
                    <a:pt x="2610990" y="3474345"/>
                    <a:pt x="2673944" y="3476885"/>
                  </a:cubicBezTo>
                  <a:cubicBezTo>
                    <a:pt x="2767210" y="3480695"/>
                    <a:pt x="2860476" y="3483235"/>
                    <a:pt x="2953741" y="3484505"/>
                  </a:cubicBezTo>
                  <a:cubicBezTo>
                    <a:pt x="2988716" y="3484505"/>
                    <a:pt x="3008715" y="3483235"/>
                    <a:pt x="3029035" y="3483235"/>
                  </a:cubicBezTo>
                </a:path>
              </a:pathLst>
            </a:custGeom>
            <a:solidFill>
              <a:srgbClr val="FFFFFF"/>
            </a:solidFill>
          </p:spPr>
        </p:sp>
      </p:grpSp>
      <p:sp>
        <p:nvSpPr>
          <p:cNvPr id="5" name="Freeform 5"/>
          <p:cNvSpPr/>
          <p:nvPr/>
        </p:nvSpPr>
        <p:spPr>
          <a:xfrm>
            <a:off x="-179253" y="1264550"/>
            <a:ext cx="9323253" cy="8696052"/>
          </a:xfrm>
          <a:custGeom>
            <a:avLst/>
            <a:gdLst/>
            <a:ahLst/>
            <a:cxnLst/>
            <a:rect l="l" t="t" r="r" b="b"/>
            <a:pathLst>
              <a:path w="9323253" h="8696052">
                <a:moveTo>
                  <a:pt x="0" y="0"/>
                </a:moveTo>
                <a:lnTo>
                  <a:pt x="9323253" y="0"/>
                </a:lnTo>
                <a:lnTo>
                  <a:pt x="9323253" y="8696052"/>
                </a:lnTo>
                <a:lnTo>
                  <a:pt x="0" y="869605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0121446" y="3086100"/>
            <a:ext cx="6729640" cy="1846659"/>
          </a:xfrm>
          <a:prstGeom prst="rect">
            <a:avLst/>
          </a:prstGeom>
        </p:spPr>
        <p:txBody>
          <a:bodyPr wrap="square" lIns="0" tIns="0" rIns="0" bIns="0" rtlCol="0" anchor="t">
            <a:spAutoFit/>
          </a:bodyPr>
          <a:lstStyle/>
          <a:p>
            <a:r>
              <a:rPr lang="en-US" sz="6000">
                <a:latin typeface="Times New Roman" panose="02020603050405020304" pitchFamily="18" charset="0"/>
                <a:cs typeface="Times New Roman" panose="02020603050405020304" pitchFamily="18" charset="0"/>
              </a:rPr>
              <a:t>- Ý kiến đánh giá chủ quan của tác giả: b,c</a:t>
            </a:r>
            <a:endParaRPr lang="en-GB" sz="6000">
              <a:latin typeface="Times New Roman" panose="02020603050405020304" pitchFamily="18" charset="0"/>
              <a:cs typeface="Times New Roman" panose="02020603050405020304" pitchFamily="18" charset="0"/>
            </a:endParaRPr>
          </a:p>
        </p:txBody>
      </p:sp>
      <p:sp>
        <p:nvSpPr>
          <p:cNvPr id="7" name="TextBox 7"/>
          <p:cNvSpPr txBox="1"/>
          <p:nvPr/>
        </p:nvSpPr>
        <p:spPr>
          <a:xfrm>
            <a:off x="12523589" y="719161"/>
            <a:ext cx="5764411" cy="12311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lvl="0">
              <a:lnSpc>
                <a:spcPts val="9600"/>
              </a:lnSpc>
              <a:spcBef>
                <a:spcPct val="0"/>
              </a:spcBef>
            </a:pPr>
            <a:r>
              <a:rPr lang="en-US" sz="8000" b="1">
                <a:latin typeface="Times New Roman" panose="02020603050405020304" pitchFamily="18" charset="0"/>
                <a:cs typeface="Times New Roman" panose="02020603050405020304" pitchFamily="18" charset="0"/>
              </a:rPr>
              <a:t>Câu 5</a:t>
            </a:r>
            <a:endParaRPr lang="en-US" sz="8000">
              <a:solidFill>
                <a:srgbClr val="442816"/>
              </a:solidFill>
              <a:latin typeface="Times New Roman" panose="02020603050405020304" pitchFamily="18" charset="0"/>
              <a:cs typeface="Times New Roman" panose="02020603050405020304" pitchFamily="18" charset="0"/>
            </a:endParaRPr>
          </a:p>
        </p:txBody>
      </p:sp>
      <p:sp>
        <p:nvSpPr>
          <p:cNvPr id="9" name="Rectangle 8"/>
          <p:cNvSpPr/>
          <p:nvPr/>
        </p:nvSpPr>
        <p:spPr>
          <a:xfrm>
            <a:off x="10019326" y="5576150"/>
            <a:ext cx="6820874" cy="1938992"/>
          </a:xfrm>
          <a:prstGeom prst="rect">
            <a:avLst/>
          </a:prstGeom>
        </p:spPr>
        <p:txBody>
          <a:bodyPr wrap="square">
            <a:spAutoFit/>
          </a:bodyPr>
          <a:lstStyle/>
          <a:p>
            <a:pPr algn="just">
              <a:spcAft>
                <a:spcPts val="0"/>
              </a:spcAft>
            </a:pPr>
            <a:r>
              <a:rPr lang="en-US" sz="6000">
                <a:latin typeface="Times New Roman" panose="02020603050405020304" pitchFamily="18" charset="0"/>
                <a:ea typeface="Times New Roman" panose="02020603050405020304" pitchFamily="18" charset="0"/>
                <a:cs typeface="Times New Roman" panose="02020603050405020304" pitchFamily="18" charset="0"/>
              </a:rPr>
              <a:t>- Lí lẽ, bằng chứng khách quan: a,b</a:t>
            </a:r>
            <a:endParaRPr lang="en-GB" sz="6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grpSp>
        <p:nvGrpSpPr>
          <p:cNvPr id="2" name="Group 2"/>
          <p:cNvGrpSpPr/>
          <p:nvPr/>
        </p:nvGrpSpPr>
        <p:grpSpPr>
          <a:xfrm>
            <a:off x="1652248" y="1956232"/>
            <a:ext cx="6601704" cy="5670524"/>
            <a:chOff x="0" y="0"/>
            <a:chExt cx="2267675" cy="1947816"/>
          </a:xfrm>
        </p:grpSpPr>
        <p:sp>
          <p:nvSpPr>
            <p:cNvPr id="3" name="Freeform 3"/>
            <p:cNvSpPr/>
            <p:nvPr/>
          </p:nvSpPr>
          <p:spPr>
            <a:xfrm>
              <a:off x="10160" y="16510"/>
              <a:ext cx="2244815" cy="1919876"/>
            </a:xfrm>
            <a:custGeom>
              <a:avLst/>
              <a:gdLst/>
              <a:ahLst/>
              <a:cxnLst/>
              <a:rect l="l" t="t" r="r" b="b"/>
              <a:pathLst>
                <a:path w="2244815" h="1919876">
                  <a:moveTo>
                    <a:pt x="2244815" y="1919876"/>
                  </a:moveTo>
                  <a:lnTo>
                    <a:pt x="0" y="1912256"/>
                  </a:lnTo>
                  <a:lnTo>
                    <a:pt x="0" y="679090"/>
                  </a:lnTo>
                  <a:lnTo>
                    <a:pt x="17780" y="19050"/>
                  </a:lnTo>
                  <a:lnTo>
                    <a:pt x="1117243" y="0"/>
                  </a:lnTo>
                  <a:lnTo>
                    <a:pt x="2225765" y="5080"/>
                  </a:lnTo>
                  <a:lnTo>
                    <a:pt x="2244815" y="1919876"/>
                  </a:lnTo>
                </a:path>
              </a:pathLst>
            </a:custGeom>
            <a:solidFill>
              <a:srgbClr val="FFFFFF"/>
            </a:solidFill>
          </p:spPr>
        </p:sp>
        <p:sp>
          <p:nvSpPr>
            <p:cNvPr id="4" name="Freeform 4"/>
            <p:cNvSpPr/>
            <p:nvPr/>
          </p:nvSpPr>
          <p:spPr>
            <a:xfrm>
              <a:off x="-3810" y="0"/>
              <a:ext cx="2274025" cy="1946546"/>
            </a:xfrm>
            <a:custGeom>
              <a:avLst/>
              <a:gdLst/>
              <a:ahLst/>
              <a:cxnLst/>
              <a:rect l="l" t="t" r="r" b="b"/>
              <a:pathLst>
                <a:path w="2274025" h="1946546">
                  <a:moveTo>
                    <a:pt x="2239735" y="21590"/>
                  </a:moveTo>
                  <a:cubicBezTo>
                    <a:pt x="2241005" y="34290"/>
                    <a:pt x="2241005" y="44450"/>
                    <a:pt x="2242275" y="54610"/>
                  </a:cubicBezTo>
                  <a:cubicBezTo>
                    <a:pt x="2244815" y="92510"/>
                    <a:pt x="2246085" y="133299"/>
                    <a:pt x="2248625" y="172631"/>
                  </a:cubicBezTo>
                  <a:cubicBezTo>
                    <a:pt x="2248625" y="229444"/>
                    <a:pt x="2261325" y="1349676"/>
                    <a:pt x="2267675" y="1406489"/>
                  </a:cubicBezTo>
                  <a:cubicBezTo>
                    <a:pt x="2274025" y="1492436"/>
                    <a:pt x="2270215" y="1579841"/>
                    <a:pt x="2270215" y="1665788"/>
                  </a:cubicBezTo>
                  <a:cubicBezTo>
                    <a:pt x="2270215" y="1741539"/>
                    <a:pt x="2271485" y="1811462"/>
                    <a:pt x="2272755" y="1885586"/>
                  </a:cubicBezTo>
                  <a:cubicBezTo>
                    <a:pt x="2272755" y="1907176"/>
                    <a:pt x="2272755" y="1921146"/>
                    <a:pt x="2272755" y="1945276"/>
                  </a:cubicBezTo>
                  <a:cubicBezTo>
                    <a:pt x="2249895" y="1945276"/>
                    <a:pt x="2229575" y="1946546"/>
                    <a:pt x="2207440" y="1945276"/>
                  </a:cubicBezTo>
                  <a:cubicBezTo>
                    <a:pt x="2096047" y="1940196"/>
                    <a:pt x="1982940" y="1946546"/>
                    <a:pt x="1871548" y="1941466"/>
                  </a:cubicBezTo>
                  <a:cubicBezTo>
                    <a:pt x="1804712" y="1937656"/>
                    <a:pt x="1739590" y="1940196"/>
                    <a:pt x="1672754" y="1937656"/>
                  </a:cubicBezTo>
                  <a:cubicBezTo>
                    <a:pt x="1641907" y="1936386"/>
                    <a:pt x="1611059" y="1935116"/>
                    <a:pt x="1580212" y="1933846"/>
                  </a:cubicBezTo>
                  <a:cubicBezTo>
                    <a:pt x="1561361" y="1933846"/>
                    <a:pt x="1544224" y="1935116"/>
                    <a:pt x="1525373" y="1935116"/>
                  </a:cubicBezTo>
                  <a:cubicBezTo>
                    <a:pt x="1477388" y="1933846"/>
                    <a:pt x="1345430" y="1935116"/>
                    <a:pt x="1297446" y="1933846"/>
                  </a:cubicBezTo>
                  <a:cubicBezTo>
                    <a:pt x="1263171" y="1932576"/>
                    <a:pt x="577676" y="1941466"/>
                    <a:pt x="543401" y="1940196"/>
                  </a:cubicBezTo>
                  <a:cubicBezTo>
                    <a:pt x="534832" y="1940196"/>
                    <a:pt x="524550" y="1941466"/>
                    <a:pt x="515981" y="1941466"/>
                  </a:cubicBezTo>
                  <a:cubicBezTo>
                    <a:pt x="495417" y="1941466"/>
                    <a:pt x="476565" y="1942736"/>
                    <a:pt x="456001" y="1942736"/>
                  </a:cubicBezTo>
                  <a:cubicBezTo>
                    <a:pt x="404588" y="1942736"/>
                    <a:pt x="354890" y="1941466"/>
                    <a:pt x="303478" y="1940196"/>
                  </a:cubicBezTo>
                  <a:cubicBezTo>
                    <a:pt x="272631" y="1938926"/>
                    <a:pt x="241783" y="1937656"/>
                    <a:pt x="212650" y="1936386"/>
                  </a:cubicBezTo>
                  <a:cubicBezTo>
                    <a:pt x="157810" y="1935116"/>
                    <a:pt x="102971" y="1933846"/>
                    <a:pt x="48260" y="1933846"/>
                  </a:cubicBezTo>
                  <a:cubicBezTo>
                    <a:pt x="38100" y="1933846"/>
                    <a:pt x="29210" y="1933846"/>
                    <a:pt x="19050" y="1932576"/>
                  </a:cubicBezTo>
                  <a:cubicBezTo>
                    <a:pt x="10160" y="1931306"/>
                    <a:pt x="5080" y="1924956"/>
                    <a:pt x="7620" y="1916066"/>
                  </a:cubicBezTo>
                  <a:cubicBezTo>
                    <a:pt x="16510" y="1884299"/>
                    <a:pt x="12700" y="1847881"/>
                    <a:pt x="11430" y="1810005"/>
                  </a:cubicBezTo>
                  <a:cubicBezTo>
                    <a:pt x="10160" y="1732798"/>
                    <a:pt x="6350" y="1657048"/>
                    <a:pt x="7620" y="1579841"/>
                  </a:cubicBezTo>
                  <a:cubicBezTo>
                    <a:pt x="5080" y="1483696"/>
                    <a:pt x="0" y="293540"/>
                    <a:pt x="7620" y="195939"/>
                  </a:cubicBezTo>
                  <a:cubicBezTo>
                    <a:pt x="8890" y="177001"/>
                    <a:pt x="7620" y="156607"/>
                    <a:pt x="8890" y="137669"/>
                  </a:cubicBezTo>
                  <a:cubicBezTo>
                    <a:pt x="10160" y="107077"/>
                    <a:pt x="12700" y="73572"/>
                    <a:pt x="13970" y="44450"/>
                  </a:cubicBezTo>
                  <a:cubicBezTo>
                    <a:pt x="13970" y="41910"/>
                    <a:pt x="15240" y="39370"/>
                    <a:pt x="16510" y="38100"/>
                  </a:cubicBezTo>
                  <a:cubicBezTo>
                    <a:pt x="38100" y="35560"/>
                    <a:pt x="60127" y="30480"/>
                    <a:pt x="87547" y="29210"/>
                  </a:cubicBezTo>
                  <a:cubicBezTo>
                    <a:pt x="133818" y="25400"/>
                    <a:pt x="180089" y="22860"/>
                    <a:pt x="228074" y="20320"/>
                  </a:cubicBezTo>
                  <a:cubicBezTo>
                    <a:pt x="260635" y="17780"/>
                    <a:pt x="293196" y="16510"/>
                    <a:pt x="324043" y="13970"/>
                  </a:cubicBezTo>
                  <a:cubicBezTo>
                    <a:pt x="354890" y="11430"/>
                    <a:pt x="387451" y="8890"/>
                    <a:pt x="418298" y="8890"/>
                  </a:cubicBezTo>
                  <a:cubicBezTo>
                    <a:pt x="452573" y="7620"/>
                    <a:pt x="486848" y="10160"/>
                    <a:pt x="521123" y="8890"/>
                  </a:cubicBezTo>
                  <a:cubicBezTo>
                    <a:pt x="563966" y="8890"/>
                    <a:pt x="1340289" y="6350"/>
                    <a:pt x="1383132" y="5080"/>
                  </a:cubicBezTo>
                  <a:cubicBezTo>
                    <a:pt x="1424262" y="3810"/>
                    <a:pt x="1465392" y="2540"/>
                    <a:pt x="1508235" y="2540"/>
                  </a:cubicBezTo>
                  <a:cubicBezTo>
                    <a:pt x="1578498" y="1270"/>
                    <a:pt x="1647048" y="0"/>
                    <a:pt x="1717311" y="0"/>
                  </a:cubicBezTo>
                  <a:cubicBezTo>
                    <a:pt x="1746445" y="0"/>
                    <a:pt x="1777292" y="2540"/>
                    <a:pt x="1806425" y="2540"/>
                  </a:cubicBezTo>
                  <a:cubicBezTo>
                    <a:pt x="1886971" y="3810"/>
                    <a:pt x="1969231" y="5080"/>
                    <a:pt x="2049776" y="7620"/>
                  </a:cubicBezTo>
                  <a:cubicBezTo>
                    <a:pt x="2092620" y="8890"/>
                    <a:pt x="2135463" y="12700"/>
                    <a:pt x="2178307" y="16510"/>
                  </a:cubicBezTo>
                  <a:cubicBezTo>
                    <a:pt x="2188589" y="16510"/>
                    <a:pt x="2198871" y="16510"/>
                    <a:pt x="2207440" y="16510"/>
                  </a:cubicBezTo>
                  <a:cubicBezTo>
                    <a:pt x="2220685" y="17780"/>
                    <a:pt x="2229575" y="20320"/>
                    <a:pt x="2239735" y="21590"/>
                  </a:cubicBezTo>
                  <a:moveTo>
                    <a:pt x="2249895" y="1928766"/>
                  </a:moveTo>
                  <a:cubicBezTo>
                    <a:pt x="2251165" y="1912256"/>
                    <a:pt x="2252435" y="1899556"/>
                    <a:pt x="2252435" y="1886856"/>
                  </a:cubicBezTo>
                  <a:cubicBezTo>
                    <a:pt x="2251165" y="1804179"/>
                    <a:pt x="2249895" y="1726972"/>
                    <a:pt x="2249895" y="1643937"/>
                  </a:cubicBezTo>
                  <a:cubicBezTo>
                    <a:pt x="2249895" y="1606062"/>
                    <a:pt x="2252435" y="1568187"/>
                    <a:pt x="2251165" y="1530312"/>
                  </a:cubicBezTo>
                  <a:cubicBezTo>
                    <a:pt x="2251165" y="1495350"/>
                    <a:pt x="2249895" y="1458931"/>
                    <a:pt x="2248625" y="1423970"/>
                  </a:cubicBezTo>
                  <a:cubicBezTo>
                    <a:pt x="2243545" y="1370070"/>
                    <a:pt x="2232115" y="254208"/>
                    <a:pt x="2232115" y="200309"/>
                  </a:cubicBezTo>
                  <a:cubicBezTo>
                    <a:pt x="2229575" y="155150"/>
                    <a:pt x="2227035" y="108534"/>
                    <a:pt x="2224495" y="63500"/>
                  </a:cubicBezTo>
                  <a:cubicBezTo>
                    <a:pt x="2223225" y="44450"/>
                    <a:pt x="2221955" y="43180"/>
                    <a:pt x="2202299" y="41910"/>
                  </a:cubicBezTo>
                  <a:cubicBezTo>
                    <a:pt x="2197158" y="41910"/>
                    <a:pt x="2193730" y="41910"/>
                    <a:pt x="2188589" y="40640"/>
                  </a:cubicBezTo>
                  <a:cubicBezTo>
                    <a:pt x="2145746" y="36830"/>
                    <a:pt x="2101188" y="31750"/>
                    <a:pt x="2058345" y="30480"/>
                  </a:cubicBezTo>
                  <a:cubicBezTo>
                    <a:pt x="1953807" y="26670"/>
                    <a:pt x="1847555" y="25400"/>
                    <a:pt x="1743017" y="22860"/>
                  </a:cubicBezTo>
                  <a:cubicBezTo>
                    <a:pt x="1727594" y="22860"/>
                    <a:pt x="1710456" y="22860"/>
                    <a:pt x="1695033" y="22860"/>
                  </a:cubicBezTo>
                  <a:cubicBezTo>
                    <a:pt x="1669327" y="22860"/>
                    <a:pt x="1643621" y="22860"/>
                    <a:pt x="1619628" y="22860"/>
                  </a:cubicBezTo>
                  <a:cubicBezTo>
                    <a:pt x="1564789" y="22860"/>
                    <a:pt x="1509949" y="22860"/>
                    <a:pt x="1456823" y="24130"/>
                  </a:cubicBezTo>
                  <a:cubicBezTo>
                    <a:pt x="1410552" y="25400"/>
                    <a:pt x="630802" y="29210"/>
                    <a:pt x="584531" y="29210"/>
                  </a:cubicBezTo>
                  <a:cubicBezTo>
                    <a:pt x="509126" y="29210"/>
                    <a:pt x="433722" y="26670"/>
                    <a:pt x="358318" y="33020"/>
                  </a:cubicBezTo>
                  <a:cubicBezTo>
                    <a:pt x="318902" y="36830"/>
                    <a:pt x="281199" y="36830"/>
                    <a:pt x="243497" y="38100"/>
                  </a:cubicBezTo>
                  <a:cubicBezTo>
                    <a:pt x="178375" y="41910"/>
                    <a:pt x="113253" y="45720"/>
                    <a:pt x="49530" y="50800"/>
                  </a:cubicBezTo>
                  <a:cubicBezTo>
                    <a:pt x="36830" y="50800"/>
                    <a:pt x="34290" y="53340"/>
                    <a:pt x="33020" y="69202"/>
                  </a:cubicBezTo>
                  <a:cubicBezTo>
                    <a:pt x="31750" y="95424"/>
                    <a:pt x="31750" y="121645"/>
                    <a:pt x="30480" y="147866"/>
                  </a:cubicBezTo>
                  <a:cubicBezTo>
                    <a:pt x="29210" y="191568"/>
                    <a:pt x="26670" y="233814"/>
                    <a:pt x="25400" y="277516"/>
                  </a:cubicBezTo>
                  <a:cubicBezTo>
                    <a:pt x="20320" y="324132"/>
                    <a:pt x="26670" y="1463302"/>
                    <a:pt x="29210" y="1509917"/>
                  </a:cubicBezTo>
                  <a:cubicBezTo>
                    <a:pt x="29210" y="1559446"/>
                    <a:pt x="29210" y="1610432"/>
                    <a:pt x="30480" y="1659961"/>
                  </a:cubicBezTo>
                  <a:cubicBezTo>
                    <a:pt x="30480" y="1696380"/>
                    <a:pt x="33020" y="1732798"/>
                    <a:pt x="33020" y="1769217"/>
                  </a:cubicBezTo>
                  <a:cubicBezTo>
                    <a:pt x="33020" y="1808549"/>
                    <a:pt x="33020" y="1847881"/>
                    <a:pt x="31750" y="1886856"/>
                  </a:cubicBezTo>
                  <a:cubicBezTo>
                    <a:pt x="31750" y="1890666"/>
                    <a:pt x="31750" y="1893206"/>
                    <a:pt x="31750" y="1897016"/>
                  </a:cubicBezTo>
                  <a:cubicBezTo>
                    <a:pt x="31750" y="1907176"/>
                    <a:pt x="35560" y="1910986"/>
                    <a:pt x="44450" y="1910986"/>
                  </a:cubicBezTo>
                  <a:cubicBezTo>
                    <a:pt x="63555" y="1910986"/>
                    <a:pt x="87547" y="1912256"/>
                    <a:pt x="109826" y="1912256"/>
                  </a:cubicBezTo>
                  <a:cubicBezTo>
                    <a:pt x="142387" y="1912256"/>
                    <a:pt x="176661" y="1909716"/>
                    <a:pt x="209222" y="1912256"/>
                  </a:cubicBezTo>
                  <a:cubicBezTo>
                    <a:pt x="262348" y="1916066"/>
                    <a:pt x="315474" y="1918606"/>
                    <a:pt x="368600" y="1917336"/>
                  </a:cubicBezTo>
                  <a:cubicBezTo>
                    <a:pt x="402875" y="1916066"/>
                    <a:pt x="435436" y="1918606"/>
                    <a:pt x="469711" y="1918606"/>
                  </a:cubicBezTo>
                  <a:cubicBezTo>
                    <a:pt x="519409" y="1918606"/>
                    <a:pt x="569107" y="1917336"/>
                    <a:pt x="618806" y="1918606"/>
                  </a:cubicBezTo>
                  <a:cubicBezTo>
                    <a:pt x="692496" y="1919876"/>
                    <a:pt x="1501380" y="1909716"/>
                    <a:pt x="1576785" y="1912256"/>
                  </a:cubicBezTo>
                  <a:cubicBezTo>
                    <a:pt x="1609346" y="1913526"/>
                    <a:pt x="1641907" y="1914796"/>
                    <a:pt x="1672754" y="1914796"/>
                  </a:cubicBezTo>
                  <a:cubicBezTo>
                    <a:pt x="1729307" y="1917336"/>
                    <a:pt x="1784147" y="1913526"/>
                    <a:pt x="1840700" y="1917336"/>
                  </a:cubicBezTo>
                  <a:cubicBezTo>
                    <a:pt x="1886971" y="1919876"/>
                    <a:pt x="1933242" y="1919876"/>
                    <a:pt x="1979513" y="1922416"/>
                  </a:cubicBezTo>
                  <a:cubicBezTo>
                    <a:pt x="2048063" y="1926226"/>
                    <a:pt x="2116612" y="1928766"/>
                    <a:pt x="2185162" y="1930036"/>
                  </a:cubicBezTo>
                  <a:cubicBezTo>
                    <a:pt x="2210868" y="1930036"/>
                    <a:pt x="2229575" y="1928766"/>
                    <a:pt x="2249895" y="1928766"/>
                  </a:cubicBezTo>
                </a:path>
              </a:pathLst>
            </a:custGeom>
            <a:solidFill>
              <a:srgbClr val="442816"/>
            </a:solidFill>
          </p:spPr>
        </p:sp>
      </p:grpSp>
      <p:grpSp>
        <p:nvGrpSpPr>
          <p:cNvPr id="5" name="Group 5"/>
          <p:cNvGrpSpPr/>
          <p:nvPr/>
        </p:nvGrpSpPr>
        <p:grpSpPr>
          <a:xfrm>
            <a:off x="10034047" y="1956232"/>
            <a:ext cx="6601704" cy="5670524"/>
            <a:chOff x="0" y="0"/>
            <a:chExt cx="2267675" cy="1947816"/>
          </a:xfrm>
        </p:grpSpPr>
        <p:sp>
          <p:nvSpPr>
            <p:cNvPr id="6" name="Freeform 6"/>
            <p:cNvSpPr/>
            <p:nvPr/>
          </p:nvSpPr>
          <p:spPr>
            <a:xfrm>
              <a:off x="10160" y="16510"/>
              <a:ext cx="2244815" cy="1919876"/>
            </a:xfrm>
            <a:custGeom>
              <a:avLst/>
              <a:gdLst/>
              <a:ahLst/>
              <a:cxnLst/>
              <a:rect l="l" t="t" r="r" b="b"/>
              <a:pathLst>
                <a:path w="2244815" h="1919876">
                  <a:moveTo>
                    <a:pt x="2244815" y="1919876"/>
                  </a:moveTo>
                  <a:lnTo>
                    <a:pt x="0" y="1912256"/>
                  </a:lnTo>
                  <a:lnTo>
                    <a:pt x="0" y="679090"/>
                  </a:lnTo>
                  <a:lnTo>
                    <a:pt x="17780" y="19050"/>
                  </a:lnTo>
                  <a:lnTo>
                    <a:pt x="1117243" y="0"/>
                  </a:lnTo>
                  <a:lnTo>
                    <a:pt x="2225765" y="5080"/>
                  </a:lnTo>
                  <a:lnTo>
                    <a:pt x="2244815" y="1919876"/>
                  </a:lnTo>
                </a:path>
              </a:pathLst>
            </a:custGeom>
            <a:solidFill>
              <a:srgbClr val="FFFFFF"/>
            </a:solidFill>
          </p:spPr>
        </p:sp>
        <p:sp>
          <p:nvSpPr>
            <p:cNvPr id="7" name="Freeform 7"/>
            <p:cNvSpPr/>
            <p:nvPr/>
          </p:nvSpPr>
          <p:spPr>
            <a:xfrm>
              <a:off x="-3810" y="0"/>
              <a:ext cx="2274025" cy="1946546"/>
            </a:xfrm>
            <a:custGeom>
              <a:avLst/>
              <a:gdLst/>
              <a:ahLst/>
              <a:cxnLst/>
              <a:rect l="l" t="t" r="r" b="b"/>
              <a:pathLst>
                <a:path w="2274025" h="1946546">
                  <a:moveTo>
                    <a:pt x="2239735" y="21590"/>
                  </a:moveTo>
                  <a:cubicBezTo>
                    <a:pt x="2241005" y="34290"/>
                    <a:pt x="2241005" y="44450"/>
                    <a:pt x="2242275" y="54610"/>
                  </a:cubicBezTo>
                  <a:cubicBezTo>
                    <a:pt x="2244815" y="92510"/>
                    <a:pt x="2246085" y="133299"/>
                    <a:pt x="2248625" y="172631"/>
                  </a:cubicBezTo>
                  <a:cubicBezTo>
                    <a:pt x="2248625" y="229444"/>
                    <a:pt x="2261325" y="1349676"/>
                    <a:pt x="2267675" y="1406489"/>
                  </a:cubicBezTo>
                  <a:cubicBezTo>
                    <a:pt x="2274025" y="1492436"/>
                    <a:pt x="2270215" y="1579841"/>
                    <a:pt x="2270215" y="1665788"/>
                  </a:cubicBezTo>
                  <a:cubicBezTo>
                    <a:pt x="2270215" y="1741539"/>
                    <a:pt x="2271485" y="1811462"/>
                    <a:pt x="2272755" y="1885586"/>
                  </a:cubicBezTo>
                  <a:cubicBezTo>
                    <a:pt x="2272755" y="1907176"/>
                    <a:pt x="2272755" y="1921146"/>
                    <a:pt x="2272755" y="1945276"/>
                  </a:cubicBezTo>
                  <a:cubicBezTo>
                    <a:pt x="2249895" y="1945276"/>
                    <a:pt x="2229575" y="1946546"/>
                    <a:pt x="2207440" y="1945276"/>
                  </a:cubicBezTo>
                  <a:cubicBezTo>
                    <a:pt x="2096047" y="1940196"/>
                    <a:pt x="1982940" y="1946546"/>
                    <a:pt x="1871548" y="1941466"/>
                  </a:cubicBezTo>
                  <a:cubicBezTo>
                    <a:pt x="1804712" y="1937656"/>
                    <a:pt x="1739590" y="1940196"/>
                    <a:pt x="1672754" y="1937656"/>
                  </a:cubicBezTo>
                  <a:cubicBezTo>
                    <a:pt x="1641907" y="1936386"/>
                    <a:pt x="1611059" y="1935116"/>
                    <a:pt x="1580212" y="1933846"/>
                  </a:cubicBezTo>
                  <a:cubicBezTo>
                    <a:pt x="1561361" y="1933846"/>
                    <a:pt x="1544224" y="1935116"/>
                    <a:pt x="1525373" y="1935116"/>
                  </a:cubicBezTo>
                  <a:cubicBezTo>
                    <a:pt x="1477388" y="1933846"/>
                    <a:pt x="1345430" y="1935116"/>
                    <a:pt x="1297446" y="1933846"/>
                  </a:cubicBezTo>
                  <a:cubicBezTo>
                    <a:pt x="1263171" y="1932576"/>
                    <a:pt x="577676" y="1941466"/>
                    <a:pt x="543401" y="1940196"/>
                  </a:cubicBezTo>
                  <a:cubicBezTo>
                    <a:pt x="534832" y="1940196"/>
                    <a:pt x="524550" y="1941466"/>
                    <a:pt x="515981" y="1941466"/>
                  </a:cubicBezTo>
                  <a:cubicBezTo>
                    <a:pt x="495417" y="1941466"/>
                    <a:pt x="476565" y="1942736"/>
                    <a:pt x="456001" y="1942736"/>
                  </a:cubicBezTo>
                  <a:cubicBezTo>
                    <a:pt x="404588" y="1942736"/>
                    <a:pt x="354890" y="1941466"/>
                    <a:pt x="303478" y="1940196"/>
                  </a:cubicBezTo>
                  <a:cubicBezTo>
                    <a:pt x="272631" y="1938926"/>
                    <a:pt x="241783" y="1937656"/>
                    <a:pt x="212650" y="1936386"/>
                  </a:cubicBezTo>
                  <a:cubicBezTo>
                    <a:pt x="157810" y="1935116"/>
                    <a:pt x="102971" y="1933846"/>
                    <a:pt x="48260" y="1933846"/>
                  </a:cubicBezTo>
                  <a:cubicBezTo>
                    <a:pt x="38100" y="1933846"/>
                    <a:pt x="29210" y="1933846"/>
                    <a:pt x="19050" y="1932576"/>
                  </a:cubicBezTo>
                  <a:cubicBezTo>
                    <a:pt x="10160" y="1931306"/>
                    <a:pt x="5080" y="1924956"/>
                    <a:pt x="7620" y="1916066"/>
                  </a:cubicBezTo>
                  <a:cubicBezTo>
                    <a:pt x="16510" y="1884299"/>
                    <a:pt x="12700" y="1847881"/>
                    <a:pt x="11430" y="1810005"/>
                  </a:cubicBezTo>
                  <a:cubicBezTo>
                    <a:pt x="10160" y="1732798"/>
                    <a:pt x="6350" y="1657048"/>
                    <a:pt x="7620" y="1579841"/>
                  </a:cubicBezTo>
                  <a:cubicBezTo>
                    <a:pt x="5080" y="1483696"/>
                    <a:pt x="0" y="293540"/>
                    <a:pt x="7620" y="195939"/>
                  </a:cubicBezTo>
                  <a:cubicBezTo>
                    <a:pt x="8890" y="177001"/>
                    <a:pt x="7620" y="156607"/>
                    <a:pt x="8890" y="137669"/>
                  </a:cubicBezTo>
                  <a:cubicBezTo>
                    <a:pt x="10160" y="107077"/>
                    <a:pt x="12700" y="73572"/>
                    <a:pt x="13970" y="44450"/>
                  </a:cubicBezTo>
                  <a:cubicBezTo>
                    <a:pt x="13970" y="41910"/>
                    <a:pt x="15240" y="39370"/>
                    <a:pt x="16510" y="38100"/>
                  </a:cubicBezTo>
                  <a:cubicBezTo>
                    <a:pt x="38100" y="35560"/>
                    <a:pt x="60127" y="30480"/>
                    <a:pt x="87547" y="29210"/>
                  </a:cubicBezTo>
                  <a:cubicBezTo>
                    <a:pt x="133818" y="25400"/>
                    <a:pt x="180089" y="22860"/>
                    <a:pt x="228074" y="20320"/>
                  </a:cubicBezTo>
                  <a:cubicBezTo>
                    <a:pt x="260635" y="17780"/>
                    <a:pt x="293196" y="16510"/>
                    <a:pt x="324043" y="13970"/>
                  </a:cubicBezTo>
                  <a:cubicBezTo>
                    <a:pt x="354890" y="11430"/>
                    <a:pt x="387451" y="8890"/>
                    <a:pt x="418298" y="8890"/>
                  </a:cubicBezTo>
                  <a:cubicBezTo>
                    <a:pt x="452573" y="7620"/>
                    <a:pt x="486848" y="10160"/>
                    <a:pt x="521123" y="8890"/>
                  </a:cubicBezTo>
                  <a:cubicBezTo>
                    <a:pt x="563966" y="8890"/>
                    <a:pt x="1340289" y="6350"/>
                    <a:pt x="1383132" y="5080"/>
                  </a:cubicBezTo>
                  <a:cubicBezTo>
                    <a:pt x="1424262" y="3810"/>
                    <a:pt x="1465392" y="2540"/>
                    <a:pt x="1508235" y="2540"/>
                  </a:cubicBezTo>
                  <a:cubicBezTo>
                    <a:pt x="1578498" y="1270"/>
                    <a:pt x="1647048" y="0"/>
                    <a:pt x="1717311" y="0"/>
                  </a:cubicBezTo>
                  <a:cubicBezTo>
                    <a:pt x="1746445" y="0"/>
                    <a:pt x="1777292" y="2540"/>
                    <a:pt x="1806425" y="2540"/>
                  </a:cubicBezTo>
                  <a:cubicBezTo>
                    <a:pt x="1886971" y="3810"/>
                    <a:pt x="1969231" y="5080"/>
                    <a:pt x="2049776" y="7620"/>
                  </a:cubicBezTo>
                  <a:cubicBezTo>
                    <a:pt x="2092620" y="8890"/>
                    <a:pt x="2135463" y="12700"/>
                    <a:pt x="2178307" y="16510"/>
                  </a:cubicBezTo>
                  <a:cubicBezTo>
                    <a:pt x="2188589" y="16510"/>
                    <a:pt x="2198871" y="16510"/>
                    <a:pt x="2207440" y="16510"/>
                  </a:cubicBezTo>
                  <a:cubicBezTo>
                    <a:pt x="2220685" y="17780"/>
                    <a:pt x="2229575" y="20320"/>
                    <a:pt x="2239735" y="21590"/>
                  </a:cubicBezTo>
                  <a:moveTo>
                    <a:pt x="2249895" y="1928766"/>
                  </a:moveTo>
                  <a:cubicBezTo>
                    <a:pt x="2251165" y="1912256"/>
                    <a:pt x="2252435" y="1899556"/>
                    <a:pt x="2252435" y="1886856"/>
                  </a:cubicBezTo>
                  <a:cubicBezTo>
                    <a:pt x="2251165" y="1804179"/>
                    <a:pt x="2249895" y="1726972"/>
                    <a:pt x="2249895" y="1643937"/>
                  </a:cubicBezTo>
                  <a:cubicBezTo>
                    <a:pt x="2249895" y="1606062"/>
                    <a:pt x="2252435" y="1568187"/>
                    <a:pt x="2251165" y="1530312"/>
                  </a:cubicBezTo>
                  <a:cubicBezTo>
                    <a:pt x="2251165" y="1495350"/>
                    <a:pt x="2249895" y="1458931"/>
                    <a:pt x="2248625" y="1423970"/>
                  </a:cubicBezTo>
                  <a:cubicBezTo>
                    <a:pt x="2243545" y="1370070"/>
                    <a:pt x="2232115" y="254208"/>
                    <a:pt x="2232115" y="200309"/>
                  </a:cubicBezTo>
                  <a:cubicBezTo>
                    <a:pt x="2229575" y="155150"/>
                    <a:pt x="2227035" y="108534"/>
                    <a:pt x="2224495" y="63500"/>
                  </a:cubicBezTo>
                  <a:cubicBezTo>
                    <a:pt x="2223225" y="44450"/>
                    <a:pt x="2221955" y="43180"/>
                    <a:pt x="2202299" y="41910"/>
                  </a:cubicBezTo>
                  <a:cubicBezTo>
                    <a:pt x="2197158" y="41910"/>
                    <a:pt x="2193730" y="41910"/>
                    <a:pt x="2188589" y="40640"/>
                  </a:cubicBezTo>
                  <a:cubicBezTo>
                    <a:pt x="2145746" y="36830"/>
                    <a:pt x="2101188" y="31750"/>
                    <a:pt x="2058345" y="30480"/>
                  </a:cubicBezTo>
                  <a:cubicBezTo>
                    <a:pt x="1953807" y="26670"/>
                    <a:pt x="1847555" y="25400"/>
                    <a:pt x="1743017" y="22860"/>
                  </a:cubicBezTo>
                  <a:cubicBezTo>
                    <a:pt x="1727594" y="22860"/>
                    <a:pt x="1710456" y="22860"/>
                    <a:pt x="1695033" y="22860"/>
                  </a:cubicBezTo>
                  <a:cubicBezTo>
                    <a:pt x="1669327" y="22860"/>
                    <a:pt x="1643621" y="22860"/>
                    <a:pt x="1619628" y="22860"/>
                  </a:cubicBezTo>
                  <a:cubicBezTo>
                    <a:pt x="1564789" y="22860"/>
                    <a:pt x="1509949" y="22860"/>
                    <a:pt x="1456823" y="24130"/>
                  </a:cubicBezTo>
                  <a:cubicBezTo>
                    <a:pt x="1410552" y="25400"/>
                    <a:pt x="630802" y="29210"/>
                    <a:pt x="584531" y="29210"/>
                  </a:cubicBezTo>
                  <a:cubicBezTo>
                    <a:pt x="509126" y="29210"/>
                    <a:pt x="433722" y="26670"/>
                    <a:pt x="358318" y="33020"/>
                  </a:cubicBezTo>
                  <a:cubicBezTo>
                    <a:pt x="318902" y="36830"/>
                    <a:pt x="281199" y="36830"/>
                    <a:pt x="243497" y="38100"/>
                  </a:cubicBezTo>
                  <a:cubicBezTo>
                    <a:pt x="178375" y="41910"/>
                    <a:pt x="113253" y="45720"/>
                    <a:pt x="49530" y="50800"/>
                  </a:cubicBezTo>
                  <a:cubicBezTo>
                    <a:pt x="36830" y="50800"/>
                    <a:pt x="34290" y="53340"/>
                    <a:pt x="33020" y="69202"/>
                  </a:cubicBezTo>
                  <a:cubicBezTo>
                    <a:pt x="31750" y="95424"/>
                    <a:pt x="31750" y="121645"/>
                    <a:pt x="30480" y="147866"/>
                  </a:cubicBezTo>
                  <a:cubicBezTo>
                    <a:pt x="29210" y="191568"/>
                    <a:pt x="26670" y="233814"/>
                    <a:pt x="25400" y="277516"/>
                  </a:cubicBezTo>
                  <a:cubicBezTo>
                    <a:pt x="20320" y="324132"/>
                    <a:pt x="26670" y="1463302"/>
                    <a:pt x="29210" y="1509917"/>
                  </a:cubicBezTo>
                  <a:cubicBezTo>
                    <a:pt x="29210" y="1559446"/>
                    <a:pt x="29210" y="1610432"/>
                    <a:pt x="30480" y="1659961"/>
                  </a:cubicBezTo>
                  <a:cubicBezTo>
                    <a:pt x="30480" y="1696380"/>
                    <a:pt x="33020" y="1732798"/>
                    <a:pt x="33020" y="1769217"/>
                  </a:cubicBezTo>
                  <a:cubicBezTo>
                    <a:pt x="33020" y="1808549"/>
                    <a:pt x="33020" y="1847881"/>
                    <a:pt x="31750" y="1886856"/>
                  </a:cubicBezTo>
                  <a:cubicBezTo>
                    <a:pt x="31750" y="1890666"/>
                    <a:pt x="31750" y="1893206"/>
                    <a:pt x="31750" y="1897016"/>
                  </a:cubicBezTo>
                  <a:cubicBezTo>
                    <a:pt x="31750" y="1907176"/>
                    <a:pt x="35560" y="1910986"/>
                    <a:pt x="44450" y="1910986"/>
                  </a:cubicBezTo>
                  <a:cubicBezTo>
                    <a:pt x="63555" y="1910986"/>
                    <a:pt x="87547" y="1912256"/>
                    <a:pt x="109826" y="1912256"/>
                  </a:cubicBezTo>
                  <a:cubicBezTo>
                    <a:pt x="142387" y="1912256"/>
                    <a:pt x="176661" y="1909716"/>
                    <a:pt x="209222" y="1912256"/>
                  </a:cubicBezTo>
                  <a:cubicBezTo>
                    <a:pt x="262348" y="1916066"/>
                    <a:pt x="315474" y="1918606"/>
                    <a:pt x="368600" y="1917336"/>
                  </a:cubicBezTo>
                  <a:cubicBezTo>
                    <a:pt x="402875" y="1916066"/>
                    <a:pt x="435436" y="1918606"/>
                    <a:pt x="469711" y="1918606"/>
                  </a:cubicBezTo>
                  <a:cubicBezTo>
                    <a:pt x="519409" y="1918606"/>
                    <a:pt x="569107" y="1917336"/>
                    <a:pt x="618806" y="1918606"/>
                  </a:cubicBezTo>
                  <a:cubicBezTo>
                    <a:pt x="692496" y="1919876"/>
                    <a:pt x="1501380" y="1909716"/>
                    <a:pt x="1576785" y="1912256"/>
                  </a:cubicBezTo>
                  <a:cubicBezTo>
                    <a:pt x="1609346" y="1913526"/>
                    <a:pt x="1641907" y="1914796"/>
                    <a:pt x="1672754" y="1914796"/>
                  </a:cubicBezTo>
                  <a:cubicBezTo>
                    <a:pt x="1729307" y="1917336"/>
                    <a:pt x="1784147" y="1913526"/>
                    <a:pt x="1840700" y="1917336"/>
                  </a:cubicBezTo>
                  <a:cubicBezTo>
                    <a:pt x="1886971" y="1919876"/>
                    <a:pt x="1933242" y="1919876"/>
                    <a:pt x="1979513" y="1922416"/>
                  </a:cubicBezTo>
                  <a:cubicBezTo>
                    <a:pt x="2048063" y="1926226"/>
                    <a:pt x="2116612" y="1928766"/>
                    <a:pt x="2185162" y="1930036"/>
                  </a:cubicBezTo>
                  <a:cubicBezTo>
                    <a:pt x="2210868" y="1930036"/>
                    <a:pt x="2229575" y="1928766"/>
                    <a:pt x="2249895" y="1928766"/>
                  </a:cubicBezTo>
                </a:path>
              </a:pathLst>
            </a:custGeom>
            <a:solidFill>
              <a:srgbClr val="442816"/>
            </a:solidFill>
          </p:spPr>
        </p:sp>
      </p:grpSp>
      <p:sp>
        <p:nvSpPr>
          <p:cNvPr id="12" name="Freeform 12"/>
          <p:cNvSpPr/>
          <p:nvPr/>
        </p:nvSpPr>
        <p:spPr>
          <a:xfrm>
            <a:off x="7362755" y="6176391"/>
            <a:ext cx="3769264" cy="3810837"/>
          </a:xfrm>
          <a:custGeom>
            <a:avLst/>
            <a:gdLst/>
            <a:ahLst/>
            <a:cxnLst/>
            <a:rect l="l" t="t" r="r" b="b"/>
            <a:pathLst>
              <a:path w="3769264" h="3810837">
                <a:moveTo>
                  <a:pt x="0" y="0"/>
                </a:moveTo>
                <a:lnTo>
                  <a:pt x="3769264" y="0"/>
                </a:lnTo>
                <a:lnTo>
                  <a:pt x="3769264" y="3810837"/>
                </a:lnTo>
                <a:lnTo>
                  <a:pt x="0" y="3810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Rectangle 12"/>
          <p:cNvSpPr/>
          <p:nvPr/>
        </p:nvSpPr>
        <p:spPr>
          <a:xfrm>
            <a:off x="7362755" y="412691"/>
            <a:ext cx="2518638" cy="120032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vi-VN" sz="7200" b="1">
                <a:latin typeface="Times New Roman" panose="02020603050405020304" pitchFamily="18" charset="0"/>
                <a:ea typeface="Times New Roman" panose="02020603050405020304" pitchFamily="18" charset="0"/>
              </a:rPr>
              <a:t>Câu 6</a:t>
            </a:r>
            <a:endParaRPr lang="en-GB" sz="7200"/>
          </a:p>
        </p:txBody>
      </p:sp>
      <p:sp>
        <p:nvSpPr>
          <p:cNvPr id="14" name="Rectangle 13"/>
          <p:cNvSpPr/>
          <p:nvPr/>
        </p:nvSpPr>
        <p:spPr>
          <a:xfrm>
            <a:off x="1867720" y="2290509"/>
            <a:ext cx="6163363" cy="5016758"/>
          </a:xfrm>
          <a:prstGeom prst="rect">
            <a:avLst/>
          </a:prstGeom>
        </p:spPr>
        <p:txBody>
          <a:bodyPr wrap="square">
            <a:spAutoFit/>
          </a:bodyPr>
          <a:lstStyle/>
          <a:p>
            <a:pPr algn="just"/>
            <a:r>
              <a:rPr lang="vi-VN" sz="4000">
                <a:latin typeface="Times New Roman" panose="02020603050405020304" pitchFamily="18" charset="0"/>
                <a:ea typeface="Times New Roman" panose="02020603050405020304" pitchFamily="18" charset="0"/>
              </a:rPr>
              <a:t>Bài viết đặt ra những vấn đề thiết yếu và cụ thể khi dân tộc ta và toàn thể nhân loại đang bước vào một giai đoạn lịch sử mới, bắt đầu một thiên niên kỷ mới, mọi điều còn đang nữa băn khoăn với rất nhiều thách thức mới.</a:t>
            </a:r>
            <a:r>
              <a:rPr lang="vi-VN" sz="4000">
                <a:latin typeface="Times New Roman" panose="02020603050405020304" pitchFamily="18" charset="0"/>
                <a:ea typeface="Segoe UI" panose="020B0502040204020203" pitchFamily="34" charset="0"/>
              </a:rPr>
              <a:t> </a:t>
            </a:r>
            <a:endParaRPr lang="en-GB" sz="5400"/>
          </a:p>
        </p:txBody>
      </p:sp>
      <p:sp>
        <p:nvSpPr>
          <p:cNvPr id="15" name="Rectangle 14"/>
          <p:cNvSpPr/>
          <p:nvPr/>
        </p:nvSpPr>
        <p:spPr>
          <a:xfrm>
            <a:off x="10740401" y="2598285"/>
            <a:ext cx="5181600" cy="4401205"/>
          </a:xfrm>
          <a:prstGeom prst="rect">
            <a:avLst/>
          </a:prstGeom>
        </p:spPr>
        <p:txBody>
          <a:bodyPr wrap="square">
            <a:spAutoFit/>
          </a:bodyPr>
          <a:lstStyle/>
          <a:p>
            <a:pPr algn="just"/>
            <a:r>
              <a:rPr lang="vi-VN" sz="4000">
                <a:latin typeface="Times New Roman" panose="02020603050405020304" pitchFamily="18" charset="0"/>
                <a:ea typeface="Times New Roman" panose="02020603050405020304" pitchFamily="18" charset="0"/>
              </a:rPr>
              <a:t>Trong đó, việc khắc phục những hạn chế, khó khăn của chúng ta để bước vào thời kỳ mới là một vấn đề nóng hổi đến nay vẫn còn nguyên giá trị thời sự.</a:t>
            </a:r>
            <a:r>
              <a:rPr lang="vi-VN" sz="4000">
                <a:latin typeface="Times New Roman" panose="02020603050405020304" pitchFamily="18" charset="0"/>
                <a:ea typeface="Segoe UI" panose="020B0502040204020203" pitchFamily="34" charset="0"/>
              </a:rPr>
              <a:t> </a:t>
            </a:r>
            <a:endParaRPr lang="en-GB" sz="5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grpSp>
        <p:nvGrpSpPr>
          <p:cNvPr id="2" name="Group 2"/>
          <p:cNvGrpSpPr/>
          <p:nvPr/>
        </p:nvGrpSpPr>
        <p:grpSpPr>
          <a:xfrm>
            <a:off x="-311924" y="-291196"/>
            <a:ext cx="7265853" cy="10716992"/>
            <a:chOff x="0" y="0"/>
            <a:chExt cx="3046815" cy="3502285"/>
          </a:xfrm>
        </p:grpSpPr>
        <p:sp>
          <p:nvSpPr>
            <p:cNvPr id="3" name="Freeform 3"/>
            <p:cNvSpPr/>
            <p:nvPr/>
          </p:nvSpPr>
          <p:spPr>
            <a:xfrm>
              <a:off x="10160" y="16510"/>
              <a:ext cx="3023955" cy="3474345"/>
            </a:xfrm>
            <a:custGeom>
              <a:avLst/>
              <a:gdLst/>
              <a:ahLst/>
              <a:cxnLst/>
              <a:rect l="l" t="t" r="r" b="b"/>
              <a:pathLst>
                <a:path w="3023955" h="3474345">
                  <a:moveTo>
                    <a:pt x="3023955" y="3474345"/>
                  </a:moveTo>
                  <a:lnTo>
                    <a:pt x="0" y="3466725"/>
                  </a:lnTo>
                  <a:lnTo>
                    <a:pt x="0" y="1218221"/>
                  </a:lnTo>
                  <a:lnTo>
                    <a:pt x="17780" y="19050"/>
                  </a:lnTo>
                  <a:lnTo>
                    <a:pt x="1505811" y="0"/>
                  </a:lnTo>
                  <a:lnTo>
                    <a:pt x="3004905" y="5080"/>
                  </a:lnTo>
                  <a:lnTo>
                    <a:pt x="3023955" y="3474345"/>
                  </a:lnTo>
                </a:path>
              </a:pathLst>
            </a:custGeom>
            <a:solidFill>
              <a:srgbClr val="FFFFFF"/>
            </a:solidFill>
          </p:spPr>
        </p:sp>
        <p:sp>
          <p:nvSpPr>
            <p:cNvPr id="4" name="Freeform 4"/>
            <p:cNvSpPr/>
            <p:nvPr/>
          </p:nvSpPr>
          <p:spPr>
            <a:xfrm>
              <a:off x="-3810" y="0"/>
              <a:ext cx="3053165" cy="3501015"/>
            </a:xfrm>
            <a:custGeom>
              <a:avLst/>
              <a:gdLst/>
              <a:ahLst/>
              <a:cxnLst/>
              <a:rect l="l" t="t" r="r" b="b"/>
              <a:pathLst>
                <a:path w="3053165" h="3501015">
                  <a:moveTo>
                    <a:pt x="3018875" y="21590"/>
                  </a:moveTo>
                  <a:cubicBezTo>
                    <a:pt x="3020145" y="34290"/>
                    <a:pt x="3020145" y="44450"/>
                    <a:pt x="3021415" y="54610"/>
                  </a:cubicBezTo>
                  <a:cubicBezTo>
                    <a:pt x="3023955" y="116562"/>
                    <a:pt x="3025225" y="192187"/>
                    <a:pt x="3027765" y="265111"/>
                  </a:cubicBezTo>
                  <a:cubicBezTo>
                    <a:pt x="3027765" y="370446"/>
                    <a:pt x="3040465" y="2447430"/>
                    <a:pt x="3046815" y="2552765"/>
                  </a:cubicBezTo>
                  <a:cubicBezTo>
                    <a:pt x="3053165" y="2712117"/>
                    <a:pt x="3049355" y="2874170"/>
                    <a:pt x="3049355" y="3033523"/>
                  </a:cubicBezTo>
                  <a:cubicBezTo>
                    <a:pt x="3049355" y="3173969"/>
                    <a:pt x="3050625" y="3303612"/>
                    <a:pt x="3051895" y="3440055"/>
                  </a:cubicBezTo>
                  <a:cubicBezTo>
                    <a:pt x="3051895" y="3461645"/>
                    <a:pt x="3051895" y="3475615"/>
                    <a:pt x="3051895" y="3499745"/>
                  </a:cubicBezTo>
                  <a:cubicBezTo>
                    <a:pt x="3029035" y="3499745"/>
                    <a:pt x="3008715" y="3501015"/>
                    <a:pt x="2984053" y="3499745"/>
                  </a:cubicBezTo>
                  <a:cubicBezTo>
                    <a:pt x="2832496" y="3494665"/>
                    <a:pt x="2678608" y="3501015"/>
                    <a:pt x="2527051" y="3495935"/>
                  </a:cubicBezTo>
                  <a:cubicBezTo>
                    <a:pt x="2436117" y="3492125"/>
                    <a:pt x="2347514" y="3494665"/>
                    <a:pt x="2256580" y="3492125"/>
                  </a:cubicBezTo>
                  <a:cubicBezTo>
                    <a:pt x="2214611" y="3490855"/>
                    <a:pt x="2172641" y="3489585"/>
                    <a:pt x="2130671" y="3488315"/>
                  </a:cubicBezTo>
                  <a:cubicBezTo>
                    <a:pt x="2105024" y="3488315"/>
                    <a:pt x="2081707" y="3489585"/>
                    <a:pt x="2056059" y="3489585"/>
                  </a:cubicBezTo>
                  <a:cubicBezTo>
                    <a:pt x="1990773" y="3488315"/>
                    <a:pt x="1811236" y="3489585"/>
                    <a:pt x="1745951" y="3488315"/>
                  </a:cubicBezTo>
                  <a:cubicBezTo>
                    <a:pt x="1699318" y="3487045"/>
                    <a:pt x="766661" y="3495935"/>
                    <a:pt x="720028" y="3494665"/>
                  </a:cubicBezTo>
                  <a:cubicBezTo>
                    <a:pt x="708370" y="3494665"/>
                    <a:pt x="694380" y="3495935"/>
                    <a:pt x="682722" y="3495935"/>
                  </a:cubicBezTo>
                  <a:cubicBezTo>
                    <a:pt x="654742" y="3495935"/>
                    <a:pt x="629094" y="3497205"/>
                    <a:pt x="601114" y="3497205"/>
                  </a:cubicBezTo>
                  <a:cubicBezTo>
                    <a:pt x="531165" y="3497205"/>
                    <a:pt x="463547" y="3495935"/>
                    <a:pt x="393598" y="3494665"/>
                  </a:cubicBezTo>
                  <a:cubicBezTo>
                    <a:pt x="351628" y="3493395"/>
                    <a:pt x="309659" y="3492125"/>
                    <a:pt x="270021" y="3490855"/>
                  </a:cubicBezTo>
                  <a:cubicBezTo>
                    <a:pt x="195408" y="3489585"/>
                    <a:pt x="120796" y="3488315"/>
                    <a:pt x="48260" y="3488315"/>
                  </a:cubicBezTo>
                  <a:cubicBezTo>
                    <a:pt x="38100" y="3488315"/>
                    <a:pt x="29210" y="3488315"/>
                    <a:pt x="19050" y="3487045"/>
                  </a:cubicBezTo>
                  <a:cubicBezTo>
                    <a:pt x="10160" y="3485775"/>
                    <a:pt x="5080" y="3479425"/>
                    <a:pt x="7620" y="3470535"/>
                  </a:cubicBezTo>
                  <a:cubicBezTo>
                    <a:pt x="16510" y="3438656"/>
                    <a:pt x="12700" y="3371134"/>
                    <a:pt x="11430" y="3300911"/>
                  </a:cubicBezTo>
                  <a:cubicBezTo>
                    <a:pt x="10160" y="3157764"/>
                    <a:pt x="6350" y="3017317"/>
                    <a:pt x="7620" y="2874170"/>
                  </a:cubicBezTo>
                  <a:cubicBezTo>
                    <a:pt x="5080" y="2695912"/>
                    <a:pt x="0" y="489285"/>
                    <a:pt x="7620" y="308325"/>
                  </a:cubicBezTo>
                  <a:cubicBezTo>
                    <a:pt x="8890" y="273214"/>
                    <a:pt x="7620" y="235401"/>
                    <a:pt x="8890" y="200290"/>
                  </a:cubicBezTo>
                  <a:cubicBezTo>
                    <a:pt x="10160" y="143571"/>
                    <a:pt x="12700" y="81451"/>
                    <a:pt x="13970" y="44450"/>
                  </a:cubicBezTo>
                  <a:cubicBezTo>
                    <a:pt x="13970" y="41910"/>
                    <a:pt x="15240" y="39370"/>
                    <a:pt x="16510" y="38100"/>
                  </a:cubicBezTo>
                  <a:cubicBezTo>
                    <a:pt x="38100" y="35560"/>
                    <a:pt x="62505" y="30480"/>
                    <a:pt x="99811" y="29210"/>
                  </a:cubicBezTo>
                  <a:cubicBezTo>
                    <a:pt x="162765" y="25400"/>
                    <a:pt x="225720" y="22860"/>
                    <a:pt x="291006" y="20320"/>
                  </a:cubicBezTo>
                  <a:cubicBezTo>
                    <a:pt x="335307" y="17780"/>
                    <a:pt x="379608" y="16510"/>
                    <a:pt x="421578" y="13970"/>
                  </a:cubicBezTo>
                  <a:cubicBezTo>
                    <a:pt x="463547" y="11430"/>
                    <a:pt x="507848" y="8890"/>
                    <a:pt x="549818" y="8890"/>
                  </a:cubicBezTo>
                  <a:cubicBezTo>
                    <a:pt x="596451" y="7620"/>
                    <a:pt x="643084" y="10160"/>
                    <a:pt x="689717" y="8890"/>
                  </a:cubicBezTo>
                  <a:cubicBezTo>
                    <a:pt x="748008" y="8890"/>
                    <a:pt x="1804242" y="6350"/>
                    <a:pt x="1862533" y="5080"/>
                  </a:cubicBezTo>
                  <a:cubicBezTo>
                    <a:pt x="1918492" y="3810"/>
                    <a:pt x="1974452" y="2540"/>
                    <a:pt x="2032743" y="2540"/>
                  </a:cubicBezTo>
                  <a:cubicBezTo>
                    <a:pt x="2128340" y="1270"/>
                    <a:pt x="2221606" y="0"/>
                    <a:pt x="2317203" y="0"/>
                  </a:cubicBezTo>
                  <a:cubicBezTo>
                    <a:pt x="2356841" y="0"/>
                    <a:pt x="2398810" y="2540"/>
                    <a:pt x="2438448" y="2540"/>
                  </a:cubicBezTo>
                  <a:cubicBezTo>
                    <a:pt x="2548036" y="3810"/>
                    <a:pt x="2659954" y="5080"/>
                    <a:pt x="2769542" y="7620"/>
                  </a:cubicBezTo>
                  <a:cubicBezTo>
                    <a:pt x="2827833" y="8890"/>
                    <a:pt x="2886124" y="12700"/>
                    <a:pt x="2944415" y="16510"/>
                  </a:cubicBezTo>
                  <a:cubicBezTo>
                    <a:pt x="2958405" y="16510"/>
                    <a:pt x="2972394" y="16510"/>
                    <a:pt x="2984053" y="16510"/>
                  </a:cubicBezTo>
                  <a:cubicBezTo>
                    <a:pt x="2999825" y="17780"/>
                    <a:pt x="3008715" y="20320"/>
                    <a:pt x="3018875" y="21590"/>
                  </a:cubicBezTo>
                  <a:moveTo>
                    <a:pt x="3029035" y="3483235"/>
                  </a:moveTo>
                  <a:cubicBezTo>
                    <a:pt x="3030305" y="3466725"/>
                    <a:pt x="3031575" y="3454025"/>
                    <a:pt x="3031575" y="3441325"/>
                  </a:cubicBezTo>
                  <a:cubicBezTo>
                    <a:pt x="3030305" y="3290107"/>
                    <a:pt x="3029035" y="3146960"/>
                    <a:pt x="3029035" y="2993010"/>
                  </a:cubicBezTo>
                  <a:cubicBezTo>
                    <a:pt x="3029035" y="2922786"/>
                    <a:pt x="3031575" y="2852563"/>
                    <a:pt x="3030305" y="2782340"/>
                  </a:cubicBezTo>
                  <a:cubicBezTo>
                    <a:pt x="3030305" y="2717519"/>
                    <a:pt x="3029035" y="2649996"/>
                    <a:pt x="3027765" y="2585175"/>
                  </a:cubicBezTo>
                  <a:cubicBezTo>
                    <a:pt x="3022685" y="2485242"/>
                    <a:pt x="3011255" y="416361"/>
                    <a:pt x="3011255" y="316428"/>
                  </a:cubicBezTo>
                  <a:cubicBezTo>
                    <a:pt x="3008715" y="232700"/>
                    <a:pt x="3006175" y="146272"/>
                    <a:pt x="3003635" y="63500"/>
                  </a:cubicBezTo>
                  <a:cubicBezTo>
                    <a:pt x="3002365" y="44450"/>
                    <a:pt x="3001095" y="43180"/>
                    <a:pt x="2977058" y="41910"/>
                  </a:cubicBezTo>
                  <a:cubicBezTo>
                    <a:pt x="2970063" y="41910"/>
                    <a:pt x="2965400" y="41910"/>
                    <a:pt x="2958405" y="40640"/>
                  </a:cubicBezTo>
                  <a:cubicBezTo>
                    <a:pt x="2900114" y="36830"/>
                    <a:pt x="2839491" y="31750"/>
                    <a:pt x="2781200" y="30480"/>
                  </a:cubicBezTo>
                  <a:cubicBezTo>
                    <a:pt x="2638970" y="26670"/>
                    <a:pt x="2494408" y="25400"/>
                    <a:pt x="2352178" y="22860"/>
                  </a:cubicBezTo>
                  <a:cubicBezTo>
                    <a:pt x="2331193" y="22860"/>
                    <a:pt x="2307877" y="22860"/>
                    <a:pt x="2286892" y="22860"/>
                  </a:cubicBezTo>
                  <a:cubicBezTo>
                    <a:pt x="2251917" y="22860"/>
                    <a:pt x="2216942" y="22860"/>
                    <a:pt x="2184299" y="22860"/>
                  </a:cubicBezTo>
                  <a:cubicBezTo>
                    <a:pt x="2109687" y="22860"/>
                    <a:pt x="2035074" y="22860"/>
                    <a:pt x="1962793" y="24130"/>
                  </a:cubicBezTo>
                  <a:cubicBezTo>
                    <a:pt x="1899839" y="25400"/>
                    <a:pt x="838942" y="29210"/>
                    <a:pt x="775987" y="29210"/>
                  </a:cubicBezTo>
                  <a:cubicBezTo>
                    <a:pt x="673395" y="29210"/>
                    <a:pt x="570803" y="26670"/>
                    <a:pt x="468211" y="33020"/>
                  </a:cubicBezTo>
                  <a:cubicBezTo>
                    <a:pt x="414583" y="36830"/>
                    <a:pt x="363287" y="36830"/>
                    <a:pt x="311991" y="38100"/>
                  </a:cubicBezTo>
                  <a:cubicBezTo>
                    <a:pt x="223388" y="41910"/>
                    <a:pt x="134786" y="45720"/>
                    <a:pt x="49530" y="50800"/>
                  </a:cubicBezTo>
                  <a:cubicBezTo>
                    <a:pt x="36830" y="50800"/>
                    <a:pt x="34290" y="53340"/>
                    <a:pt x="33020" y="73348"/>
                  </a:cubicBezTo>
                  <a:cubicBezTo>
                    <a:pt x="31750" y="121964"/>
                    <a:pt x="31750" y="170580"/>
                    <a:pt x="30480" y="219196"/>
                  </a:cubicBezTo>
                  <a:cubicBezTo>
                    <a:pt x="29210" y="300223"/>
                    <a:pt x="26670" y="378549"/>
                    <a:pt x="25400" y="459575"/>
                  </a:cubicBezTo>
                  <a:cubicBezTo>
                    <a:pt x="20320" y="546004"/>
                    <a:pt x="26670" y="2658099"/>
                    <a:pt x="29210" y="2744528"/>
                  </a:cubicBezTo>
                  <a:cubicBezTo>
                    <a:pt x="29210" y="2836358"/>
                    <a:pt x="29210" y="2930889"/>
                    <a:pt x="30480" y="3022719"/>
                  </a:cubicBezTo>
                  <a:cubicBezTo>
                    <a:pt x="30480" y="3090241"/>
                    <a:pt x="33020" y="3157764"/>
                    <a:pt x="33020" y="3225286"/>
                  </a:cubicBezTo>
                  <a:cubicBezTo>
                    <a:pt x="33020" y="3298210"/>
                    <a:pt x="33020" y="3371134"/>
                    <a:pt x="31750" y="3441325"/>
                  </a:cubicBezTo>
                  <a:cubicBezTo>
                    <a:pt x="31750" y="3445135"/>
                    <a:pt x="31750" y="3447675"/>
                    <a:pt x="31750" y="3451485"/>
                  </a:cubicBezTo>
                  <a:cubicBezTo>
                    <a:pt x="31750" y="3461645"/>
                    <a:pt x="35560" y="3465455"/>
                    <a:pt x="44450" y="3465455"/>
                  </a:cubicBezTo>
                  <a:cubicBezTo>
                    <a:pt x="67168" y="3465455"/>
                    <a:pt x="99811" y="3466725"/>
                    <a:pt x="130122" y="3466725"/>
                  </a:cubicBezTo>
                  <a:cubicBezTo>
                    <a:pt x="174424" y="3466725"/>
                    <a:pt x="221056" y="3464185"/>
                    <a:pt x="265358" y="3466725"/>
                  </a:cubicBezTo>
                  <a:cubicBezTo>
                    <a:pt x="337639" y="3470535"/>
                    <a:pt x="409920" y="3473075"/>
                    <a:pt x="482200" y="3471805"/>
                  </a:cubicBezTo>
                  <a:cubicBezTo>
                    <a:pt x="528833" y="3470535"/>
                    <a:pt x="573134" y="3473075"/>
                    <a:pt x="619767" y="3473075"/>
                  </a:cubicBezTo>
                  <a:cubicBezTo>
                    <a:pt x="687385" y="3473075"/>
                    <a:pt x="755003" y="3471805"/>
                    <a:pt x="822620" y="3473075"/>
                  </a:cubicBezTo>
                  <a:cubicBezTo>
                    <a:pt x="922881" y="3474345"/>
                    <a:pt x="2023416" y="3464185"/>
                    <a:pt x="2126008" y="3466725"/>
                  </a:cubicBezTo>
                  <a:cubicBezTo>
                    <a:pt x="2170310" y="3467995"/>
                    <a:pt x="2214611" y="3469265"/>
                    <a:pt x="2256580" y="3469265"/>
                  </a:cubicBezTo>
                  <a:cubicBezTo>
                    <a:pt x="2333525" y="3471805"/>
                    <a:pt x="2408137" y="3467995"/>
                    <a:pt x="2485081" y="3471805"/>
                  </a:cubicBezTo>
                  <a:cubicBezTo>
                    <a:pt x="2548036" y="3474345"/>
                    <a:pt x="2610990" y="3474345"/>
                    <a:pt x="2673944" y="3476885"/>
                  </a:cubicBezTo>
                  <a:cubicBezTo>
                    <a:pt x="2767210" y="3480695"/>
                    <a:pt x="2860476" y="3483235"/>
                    <a:pt x="2953741" y="3484505"/>
                  </a:cubicBezTo>
                  <a:cubicBezTo>
                    <a:pt x="2988716" y="3484505"/>
                    <a:pt x="3008715" y="3483235"/>
                    <a:pt x="3029035" y="3483235"/>
                  </a:cubicBezTo>
                </a:path>
              </a:pathLst>
            </a:custGeom>
            <a:solidFill>
              <a:srgbClr val="FFFFFF"/>
            </a:solidFill>
          </p:spPr>
        </p:sp>
      </p:grpSp>
      <p:sp>
        <p:nvSpPr>
          <p:cNvPr id="5" name="Freeform 5"/>
          <p:cNvSpPr/>
          <p:nvPr/>
        </p:nvSpPr>
        <p:spPr>
          <a:xfrm>
            <a:off x="-123065" y="4871704"/>
            <a:ext cx="7001044" cy="4582501"/>
          </a:xfrm>
          <a:custGeom>
            <a:avLst/>
            <a:gdLst/>
            <a:ahLst/>
            <a:cxnLst/>
            <a:rect l="l" t="t" r="r" b="b"/>
            <a:pathLst>
              <a:path w="7001044" h="4582501">
                <a:moveTo>
                  <a:pt x="0" y="0"/>
                </a:moveTo>
                <a:lnTo>
                  <a:pt x="7001044" y="0"/>
                </a:lnTo>
                <a:lnTo>
                  <a:pt x="7001044" y="4582501"/>
                </a:lnTo>
                <a:lnTo>
                  <a:pt x="0" y="458250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7048720" y="5506174"/>
            <a:ext cx="545280" cy="530285"/>
          </a:xfrm>
          <a:custGeom>
            <a:avLst/>
            <a:gdLst/>
            <a:ahLst/>
            <a:cxnLst/>
            <a:rect l="l" t="t" r="r" b="b"/>
            <a:pathLst>
              <a:path w="545280" h="530285">
                <a:moveTo>
                  <a:pt x="0" y="0"/>
                </a:moveTo>
                <a:lnTo>
                  <a:pt x="545280" y="0"/>
                </a:lnTo>
                <a:lnTo>
                  <a:pt x="545280" y="530285"/>
                </a:lnTo>
                <a:lnTo>
                  <a:pt x="0" y="5302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853084" y="1773292"/>
            <a:ext cx="5826938" cy="12311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nSpc>
                <a:spcPts val="9600"/>
              </a:lnSpc>
            </a:pPr>
            <a:r>
              <a:rPr lang="vi-VN" sz="8000" b="1"/>
              <a:t>Câu 7</a:t>
            </a:r>
            <a:endParaRPr lang="en-US" sz="8000">
              <a:solidFill>
                <a:srgbClr val="442816"/>
              </a:solidFill>
              <a:latin typeface="More Sugar"/>
            </a:endParaRPr>
          </a:p>
        </p:txBody>
      </p:sp>
      <p:sp>
        <p:nvSpPr>
          <p:cNvPr id="9" name="TextBox 9"/>
          <p:cNvSpPr txBox="1"/>
          <p:nvPr/>
        </p:nvSpPr>
        <p:spPr>
          <a:xfrm>
            <a:off x="7959989" y="336229"/>
            <a:ext cx="10023211" cy="1661993"/>
          </a:xfrm>
          <a:prstGeom prst="rect">
            <a:avLst/>
          </a:prstGeom>
        </p:spPr>
        <p:txBody>
          <a:bodyPr wrap="square" lIns="0" tIns="0" rIns="0" bIns="0" rtlCol="0" anchor="t">
            <a:spAutoFit/>
          </a:bodyPr>
          <a:lstStyle/>
          <a:p>
            <a:pPr lvl="0" algn="just">
              <a:spcBef>
                <a:spcPct val="0"/>
              </a:spcBef>
            </a:pPr>
            <a:r>
              <a:rPr lang="vi-VN" sz="3600" i="1">
                <a:latin typeface="Times New Roman" panose="02020603050405020304" pitchFamily="18" charset="0"/>
                <a:cs typeface="Times New Roman" panose="02020603050405020304" pitchFamily="18" charset="0"/>
              </a:rPr>
              <a:t>Nước đến chân mới nhảy:</a:t>
            </a:r>
            <a:r>
              <a:rPr lang="vi-VN" sz="3600">
                <a:latin typeface="Times New Roman" panose="02020603050405020304" pitchFamily="18" charset="0"/>
                <a:cs typeface="Times New Roman" panose="02020603050405020304" pitchFamily="18" charset="0"/>
              </a:rPr>
              <a:t> tránh việc bị động, làm việc không có mục tiêu, kế hoạch lâu dài, chỉ lo việc trước mắt, dẫn tới hậu quả tai hại.. </a:t>
            </a:r>
            <a:endParaRPr lang="en-US" sz="3600">
              <a:solidFill>
                <a:srgbClr val="442816"/>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7902240" y="2297311"/>
            <a:ext cx="10023211" cy="2769989"/>
          </a:xfrm>
          <a:prstGeom prst="rect">
            <a:avLst/>
          </a:prstGeom>
        </p:spPr>
        <p:txBody>
          <a:bodyPr wrap="square" lIns="0" tIns="0" rIns="0" bIns="0" rtlCol="0" anchor="t">
            <a:spAutoFit/>
          </a:bodyPr>
          <a:lstStyle/>
          <a:p>
            <a:pPr lvl="0" algn="just">
              <a:spcBef>
                <a:spcPct val="0"/>
              </a:spcBef>
            </a:pPr>
            <a:r>
              <a:rPr lang="vi-VN" sz="3600" i="1">
                <a:latin typeface="Times New Roman" panose="02020603050405020304" pitchFamily="18" charset="0"/>
                <a:cs typeface="Times New Roman" panose="02020603050405020304" pitchFamily="18" charset="0"/>
              </a:rPr>
              <a:t>Liệu cơm gắp mắm:</a:t>
            </a:r>
            <a:r>
              <a:rPr lang="vi-VN" sz="3600">
                <a:latin typeface="Times New Roman" panose="02020603050405020304" pitchFamily="18" charset="0"/>
                <a:cs typeface="Times New Roman" panose="02020603050405020304" pitchFamily="18" charset="0"/>
              </a:rPr>
              <a:t> cần phải nắm được khả năng nguồn dự trữ vật chất, tinh thần của công việc cần làm để chuẩn bị cho chu đáo, nếu không sẽ dẫn đến hậu quả không liệu được sức mình và không hoàn thành được công việc. </a:t>
            </a:r>
            <a:endParaRPr lang="en-US" sz="3600">
              <a:solidFill>
                <a:srgbClr val="442816"/>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7959989" y="5448300"/>
            <a:ext cx="9965461" cy="2215991"/>
          </a:xfrm>
          <a:prstGeom prst="rect">
            <a:avLst/>
          </a:prstGeom>
        </p:spPr>
        <p:txBody>
          <a:bodyPr wrap="square" lIns="0" tIns="0" rIns="0" bIns="0" rtlCol="0" anchor="t">
            <a:spAutoFit/>
          </a:bodyPr>
          <a:lstStyle/>
          <a:p>
            <a:pPr lvl="0" algn="just">
              <a:spcBef>
                <a:spcPct val="0"/>
              </a:spcBef>
            </a:pPr>
            <a:r>
              <a:rPr lang="vi-VN" sz="3600" i="1">
                <a:latin typeface="Times New Roman" panose="02020603050405020304" pitchFamily="18" charset="0"/>
                <a:cs typeface="Times New Roman" panose="02020603050405020304" pitchFamily="18" charset="0"/>
              </a:rPr>
              <a:t>Trâu ghét trâu ăn:</a:t>
            </a:r>
            <a:r>
              <a:rPr lang="vi-VN" sz="3600">
                <a:latin typeface="Times New Roman" panose="02020603050405020304" pitchFamily="18" charset="0"/>
                <a:cs typeface="Times New Roman" panose="02020603050405020304" pitchFamily="18" charset="0"/>
              </a:rPr>
              <a:t> xoá bỏ tư tưởng đố kị thiếu tinh thần cộng đồng, mất đoàn kết. Điều này cần rất cần sự vào cuộc của các cơ quan chủ quản, hiệp hội sản xuất để cùng hiệp lực, đoàn kết cùng phát triển.. </a:t>
            </a:r>
            <a:endParaRPr lang="en-US" sz="3600">
              <a:solidFill>
                <a:srgbClr val="442816"/>
              </a:solidFill>
              <a:latin typeface="Times New Roman" panose="02020603050405020304" pitchFamily="18" charset="0"/>
              <a:cs typeface="Times New Roman" panose="02020603050405020304" pitchFamily="18" charset="0"/>
            </a:endParaRPr>
          </a:p>
        </p:txBody>
      </p:sp>
      <p:sp>
        <p:nvSpPr>
          <p:cNvPr id="14" name="Freeform 14"/>
          <p:cNvSpPr/>
          <p:nvPr/>
        </p:nvSpPr>
        <p:spPr>
          <a:xfrm>
            <a:off x="7030680" y="2400300"/>
            <a:ext cx="545280" cy="530285"/>
          </a:xfrm>
          <a:custGeom>
            <a:avLst/>
            <a:gdLst/>
            <a:ahLst/>
            <a:cxnLst/>
            <a:rect l="l" t="t" r="r" b="b"/>
            <a:pathLst>
              <a:path w="545280" h="530285">
                <a:moveTo>
                  <a:pt x="0" y="0"/>
                </a:moveTo>
                <a:lnTo>
                  <a:pt x="545280" y="0"/>
                </a:lnTo>
                <a:lnTo>
                  <a:pt x="545280" y="530284"/>
                </a:lnTo>
                <a:lnTo>
                  <a:pt x="0" y="53028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5" name="Freeform 15"/>
          <p:cNvSpPr/>
          <p:nvPr/>
        </p:nvSpPr>
        <p:spPr>
          <a:xfrm>
            <a:off x="7048720" y="341672"/>
            <a:ext cx="545280" cy="530285"/>
          </a:xfrm>
          <a:custGeom>
            <a:avLst/>
            <a:gdLst/>
            <a:ahLst/>
            <a:cxnLst/>
            <a:rect l="l" t="t" r="r" b="b"/>
            <a:pathLst>
              <a:path w="545280" h="530285">
                <a:moveTo>
                  <a:pt x="0" y="0"/>
                </a:moveTo>
                <a:lnTo>
                  <a:pt x="545280" y="0"/>
                </a:lnTo>
                <a:lnTo>
                  <a:pt x="545280" y="530285"/>
                </a:lnTo>
                <a:lnTo>
                  <a:pt x="0" y="5302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7" name="Freeform 6"/>
          <p:cNvSpPr/>
          <p:nvPr/>
        </p:nvSpPr>
        <p:spPr>
          <a:xfrm>
            <a:off x="7088273" y="8254062"/>
            <a:ext cx="545280" cy="530285"/>
          </a:xfrm>
          <a:custGeom>
            <a:avLst/>
            <a:gdLst/>
            <a:ahLst/>
            <a:cxnLst/>
            <a:rect l="l" t="t" r="r" b="b"/>
            <a:pathLst>
              <a:path w="545280" h="530285">
                <a:moveTo>
                  <a:pt x="0" y="0"/>
                </a:moveTo>
                <a:lnTo>
                  <a:pt x="545280" y="0"/>
                </a:lnTo>
                <a:lnTo>
                  <a:pt x="545280" y="530285"/>
                </a:lnTo>
                <a:lnTo>
                  <a:pt x="0" y="53028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Rectangle 17"/>
          <p:cNvSpPr/>
          <p:nvPr/>
        </p:nvSpPr>
        <p:spPr>
          <a:xfrm>
            <a:off x="7902240" y="8122207"/>
            <a:ext cx="10023211" cy="1754326"/>
          </a:xfrm>
          <a:prstGeom prst="rect">
            <a:avLst/>
          </a:prstGeom>
        </p:spPr>
        <p:txBody>
          <a:bodyPr wrap="square">
            <a:spAutoFit/>
          </a:bodyPr>
          <a:lstStyle/>
          <a:p>
            <a:pPr algn="just" fontAlgn="base">
              <a:spcAft>
                <a:spcPts val="0"/>
              </a:spcAft>
            </a:pPr>
            <a:r>
              <a:rPr lang="vi-VN" sz="3600" i="1">
                <a:latin typeface="Times New Roman" panose="02020603050405020304" pitchFamily="18" charset="0"/>
                <a:ea typeface="Times New Roman" panose="02020603050405020304" pitchFamily="18" charset="0"/>
                <a:cs typeface="Times New Roman" panose="02020603050405020304" pitchFamily="18" charset="0"/>
              </a:rPr>
              <a:t>Bóc ngắn cắn dài:</a:t>
            </a:r>
            <a:r>
              <a:rPr lang="vi-VN" sz="3600">
                <a:latin typeface="Times New Roman" panose="02020603050405020304" pitchFamily="18" charset="0"/>
                <a:ea typeface="Times New Roman" panose="02020603050405020304" pitchFamily="18" charset="0"/>
                <a:cs typeface="Times New Roman" panose="02020603050405020304" pitchFamily="18" charset="0"/>
              </a:rPr>
              <a:t> Cần phải làm việc có kế hoạch cụ thể, lâu dài, tính đến các rủi ro nếu xảy ra; không nên làm việc theo kiểu chắp vá đến đâu hay đến đó.</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circle(in)">
                                      <p:cBhvr>
                                        <p:cTn id="14" dur="2000"/>
                                        <p:tgtEl>
                                          <p:spTgt spid="15"/>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circle(in)">
                                      <p:cBhvr>
                                        <p:cTn id="25" dur="20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ircle(in)">
                                      <p:cBhvr>
                                        <p:cTn id="33" dur="20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2000"/>
                                        <p:tgtEl>
                                          <p:spTgt spid="17"/>
                                        </p:tgtEl>
                                      </p:cBhvr>
                                    </p:animEffect>
                                  </p:childTnLst>
                                </p:cTn>
                              </p:par>
                              <p:par>
                                <p:cTn id="39" presetID="6" presetClass="entr" presetSubtype="16"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circle(in)">
                                      <p:cBhvr>
                                        <p:cTn id="41"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grpSp>
        <p:nvGrpSpPr>
          <p:cNvPr id="2" name="Group 2"/>
          <p:cNvGrpSpPr/>
          <p:nvPr/>
        </p:nvGrpSpPr>
        <p:grpSpPr>
          <a:xfrm>
            <a:off x="411103" y="396774"/>
            <a:ext cx="17465795" cy="9493452"/>
            <a:chOff x="0" y="0"/>
            <a:chExt cx="5304118" cy="2883029"/>
          </a:xfrm>
        </p:grpSpPr>
        <p:sp>
          <p:nvSpPr>
            <p:cNvPr id="3" name="Freeform 3"/>
            <p:cNvSpPr/>
            <p:nvPr/>
          </p:nvSpPr>
          <p:spPr>
            <a:xfrm>
              <a:off x="10160" y="16510"/>
              <a:ext cx="5281258" cy="2855089"/>
            </a:xfrm>
            <a:custGeom>
              <a:avLst/>
              <a:gdLst/>
              <a:ahLst/>
              <a:cxnLst/>
              <a:rect l="l" t="t" r="r" b="b"/>
              <a:pathLst>
                <a:path w="5281258" h="2855089">
                  <a:moveTo>
                    <a:pt x="5281258" y="2855089"/>
                  </a:moveTo>
                  <a:lnTo>
                    <a:pt x="0" y="2847469"/>
                  </a:lnTo>
                  <a:lnTo>
                    <a:pt x="0" y="1003446"/>
                  </a:lnTo>
                  <a:lnTo>
                    <a:pt x="17780" y="19050"/>
                  </a:lnTo>
                  <a:lnTo>
                    <a:pt x="2631561" y="0"/>
                  </a:lnTo>
                  <a:lnTo>
                    <a:pt x="5262208" y="5080"/>
                  </a:lnTo>
                  <a:lnTo>
                    <a:pt x="5281258" y="2855089"/>
                  </a:lnTo>
                </a:path>
              </a:pathLst>
            </a:custGeom>
            <a:solidFill>
              <a:srgbClr val="FFFFFF"/>
            </a:solidFill>
          </p:spPr>
        </p:sp>
        <p:sp>
          <p:nvSpPr>
            <p:cNvPr id="4" name="Freeform 4"/>
            <p:cNvSpPr/>
            <p:nvPr/>
          </p:nvSpPr>
          <p:spPr>
            <a:xfrm>
              <a:off x="-3810" y="0"/>
              <a:ext cx="5310467" cy="2881758"/>
            </a:xfrm>
            <a:custGeom>
              <a:avLst/>
              <a:gdLst/>
              <a:ahLst/>
              <a:cxnLst/>
              <a:rect l="l" t="t" r="r" b="b"/>
              <a:pathLst>
                <a:path w="5310467" h="2881758">
                  <a:moveTo>
                    <a:pt x="5276178" y="21590"/>
                  </a:moveTo>
                  <a:cubicBezTo>
                    <a:pt x="5277448" y="34290"/>
                    <a:pt x="5277448" y="44450"/>
                    <a:pt x="5278717" y="54610"/>
                  </a:cubicBezTo>
                  <a:cubicBezTo>
                    <a:pt x="5281258" y="106981"/>
                    <a:pt x="5282528" y="168728"/>
                    <a:pt x="5285067" y="228270"/>
                  </a:cubicBezTo>
                  <a:cubicBezTo>
                    <a:pt x="5285067" y="314275"/>
                    <a:pt x="5297767" y="2010116"/>
                    <a:pt x="5304117" y="2096121"/>
                  </a:cubicBezTo>
                  <a:cubicBezTo>
                    <a:pt x="5310467" y="2226231"/>
                    <a:pt x="5306658" y="2358546"/>
                    <a:pt x="5306658" y="2488656"/>
                  </a:cubicBezTo>
                  <a:cubicBezTo>
                    <a:pt x="5306658" y="2603329"/>
                    <a:pt x="5307928" y="2709182"/>
                    <a:pt x="5309198" y="2820798"/>
                  </a:cubicBezTo>
                  <a:cubicBezTo>
                    <a:pt x="5309198" y="2842389"/>
                    <a:pt x="5309198" y="2856358"/>
                    <a:pt x="5309198" y="2880489"/>
                  </a:cubicBezTo>
                  <a:cubicBezTo>
                    <a:pt x="5286338" y="2880489"/>
                    <a:pt x="5266017" y="2881758"/>
                    <a:pt x="5234034" y="2880489"/>
                  </a:cubicBezTo>
                  <a:cubicBezTo>
                    <a:pt x="4966116" y="2875408"/>
                    <a:pt x="4694076" y="2881758"/>
                    <a:pt x="4426157" y="2876679"/>
                  </a:cubicBezTo>
                  <a:cubicBezTo>
                    <a:pt x="4265406" y="2872868"/>
                    <a:pt x="4108777" y="2875408"/>
                    <a:pt x="3948026" y="2872868"/>
                  </a:cubicBezTo>
                  <a:cubicBezTo>
                    <a:pt x="3873833" y="2871598"/>
                    <a:pt x="3799641" y="2870329"/>
                    <a:pt x="3725448" y="2869058"/>
                  </a:cubicBezTo>
                  <a:cubicBezTo>
                    <a:pt x="3680108" y="2869058"/>
                    <a:pt x="3638889" y="2870329"/>
                    <a:pt x="3593549" y="2870329"/>
                  </a:cubicBezTo>
                  <a:cubicBezTo>
                    <a:pt x="3478138" y="2869058"/>
                    <a:pt x="3160758" y="2870329"/>
                    <a:pt x="3045347" y="2869058"/>
                  </a:cubicBezTo>
                  <a:cubicBezTo>
                    <a:pt x="2962911" y="2867789"/>
                    <a:pt x="1314183" y="2876679"/>
                    <a:pt x="1231746" y="2875408"/>
                  </a:cubicBezTo>
                  <a:cubicBezTo>
                    <a:pt x="1211137" y="2875408"/>
                    <a:pt x="1186406" y="2876679"/>
                    <a:pt x="1165797" y="2876679"/>
                  </a:cubicBezTo>
                  <a:cubicBezTo>
                    <a:pt x="1116335" y="2876679"/>
                    <a:pt x="1070995" y="2877948"/>
                    <a:pt x="1021533" y="2877948"/>
                  </a:cubicBezTo>
                  <a:cubicBezTo>
                    <a:pt x="897879" y="2877948"/>
                    <a:pt x="778346" y="2876679"/>
                    <a:pt x="654691" y="2875408"/>
                  </a:cubicBezTo>
                  <a:cubicBezTo>
                    <a:pt x="580498" y="2874139"/>
                    <a:pt x="506306" y="2872868"/>
                    <a:pt x="436235" y="2871598"/>
                  </a:cubicBezTo>
                  <a:cubicBezTo>
                    <a:pt x="304336" y="2870329"/>
                    <a:pt x="172438" y="2869058"/>
                    <a:pt x="48260" y="2869058"/>
                  </a:cubicBezTo>
                  <a:cubicBezTo>
                    <a:pt x="38100" y="2869058"/>
                    <a:pt x="29210" y="2869058"/>
                    <a:pt x="19050" y="2867789"/>
                  </a:cubicBezTo>
                  <a:cubicBezTo>
                    <a:pt x="10160" y="2866518"/>
                    <a:pt x="5080" y="2860168"/>
                    <a:pt x="7620" y="2851279"/>
                  </a:cubicBezTo>
                  <a:cubicBezTo>
                    <a:pt x="16510" y="2819445"/>
                    <a:pt x="12700" y="2764313"/>
                    <a:pt x="11430" y="2706976"/>
                  </a:cubicBezTo>
                  <a:cubicBezTo>
                    <a:pt x="10160" y="2590098"/>
                    <a:pt x="6350" y="2475424"/>
                    <a:pt x="7620" y="2358546"/>
                  </a:cubicBezTo>
                  <a:cubicBezTo>
                    <a:pt x="5080" y="2212999"/>
                    <a:pt x="0" y="411306"/>
                    <a:pt x="7620" y="263554"/>
                  </a:cubicBezTo>
                  <a:cubicBezTo>
                    <a:pt x="8890" y="234885"/>
                    <a:pt x="7620" y="204012"/>
                    <a:pt x="8890" y="175343"/>
                  </a:cubicBezTo>
                  <a:cubicBezTo>
                    <a:pt x="10160" y="129033"/>
                    <a:pt x="12700" y="78312"/>
                    <a:pt x="13970" y="44450"/>
                  </a:cubicBezTo>
                  <a:cubicBezTo>
                    <a:pt x="13970" y="41910"/>
                    <a:pt x="15240" y="39370"/>
                    <a:pt x="16510" y="38100"/>
                  </a:cubicBezTo>
                  <a:cubicBezTo>
                    <a:pt x="38100" y="35560"/>
                    <a:pt x="69393" y="30480"/>
                    <a:pt x="135342" y="29210"/>
                  </a:cubicBezTo>
                  <a:cubicBezTo>
                    <a:pt x="246631" y="25400"/>
                    <a:pt x="357920" y="22860"/>
                    <a:pt x="473331" y="20320"/>
                  </a:cubicBezTo>
                  <a:cubicBezTo>
                    <a:pt x="551646" y="17780"/>
                    <a:pt x="629960" y="16510"/>
                    <a:pt x="704153" y="13970"/>
                  </a:cubicBezTo>
                  <a:cubicBezTo>
                    <a:pt x="778346" y="11430"/>
                    <a:pt x="856660" y="8890"/>
                    <a:pt x="930853" y="8890"/>
                  </a:cubicBezTo>
                  <a:cubicBezTo>
                    <a:pt x="1013290" y="7620"/>
                    <a:pt x="1095726" y="10160"/>
                    <a:pt x="1178162" y="8890"/>
                  </a:cubicBezTo>
                  <a:cubicBezTo>
                    <a:pt x="1281208" y="8890"/>
                    <a:pt x="3148393" y="6350"/>
                    <a:pt x="3251438" y="5080"/>
                  </a:cubicBezTo>
                  <a:cubicBezTo>
                    <a:pt x="3350362" y="3810"/>
                    <a:pt x="3449286" y="2540"/>
                    <a:pt x="3552331" y="2540"/>
                  </a:cubicBezTo>
                  <a:cubicBezTo>
                    <a:pt x="3721326" y="1270"/>
                    <a:pt x="3886199" y="0"/>
                    <a:pt x="4055193" y="0"/>
                  </a:cubicBezTo>
                  <a:cubicBezTo>
                    <a:pt x="4125264" y="0"/>
                    <a:pt x="4199457" y="2540"/>
                    <a:pt x="4269528" y="2540"/>
                  </a:cubicBezTo>
                  <a:cubicBezTo>
                    <a:pt x="4463254" y="3810"/>
                    <a:pt x="4661101" y="5080"/>
                    <a:pt x="4854827" y="7620"/>
                  </a:cubicBezTo>
                  <a:cubicBezTo>
                    <a:pt x="4957872" y="8890"/>
                    <a:pt x="5060918" y="12700"/>
                    <a:pt x="5163963" y="16510"/>
                  </a:cubicBezTo>
                  <a:cubicBezTo>
                    <a:pt x="5188694" y="16510"/>
                    <a:pt x="5213425" y="16510"/>
                    <a:pt x="5234034" y="16510"/>
                  </a:cubicBezTo>
                  <a:cubicBezTo>
                    <a:pt x="5257128" y="17780"/>
                    <a:pt x="5266017" y="20320"/>
                    <a:pt x="5276178" y="21590"/>
                  </a:cubicBezTo>
                  <a:moveTo>
                    <a:pt x="5286338" y="2863979"/>
                  </a:moveTo>
                  <a:cubicBezTo>
                    <a:pt x="5287608" y="2847468"/>
                    <a:pt x="5288878" y="2834768"/>
                    <a:pt x="5288878" y="2822068"/>
                  </a:cubicBezTo>
                  <a:cubicBezTo>
                    <a:pt x="5287608" y="2698155"/>
                    <a:pt x="5286338" y="2581277"/>
                    <a:pt x="5286338" y="2455577"/>
                  </a:cubicBezTo>
                  <a:cubicBezTo>
                    <a:pt x="5286338" y="2398241"/>
                    <a:pt x="5288878" y="2340904"/>
                    <a:pt x="5287608" y="2283567"/>
                  </a:cubicBezTo>
                  <a:cubicBezTo>
                    <a:pt x="5287608" y="2230641"/>
                    <a:pt x="5286338" y="2175510"/>
                    <a:pt x="5285067" y="2122584"/>
                  </a:cubicBezTo>
                  <a:cubicBezTo>
                    <a:pt x="5279988" y="2040989"/>
                    <a:pt x="5268558" y="351764"/>
                    <a:pt x="5268558" y="270169"/>
                  </a:cubicBezTo>
                  <a:cubicBezTo>
                    <a:pt x="5266017" y="201806"/>
                    <a:pt x="5263478" y="131238"/>
                    <a:pt x="5260938" y="63500"/>
                  </a:cubicBezTo>
                  <a:cubicBezTo>
                    <a:pt x="5259667" y="44450"/>
                    <a:pt x="5258398" y="43180"/>
                    <a:pt x="5221669" y="41910"/>
                  </a:cubicBezTo>
                  <a:cubicBezTo>
                    <a:pt x="5209303" y="41910"/>
                    <a:pt x="5201059" y="41910"/>
                    <a:pt x="5188694" y="40640"/>
                  </a:cubicBezTo>
                  <a:cubicBezTo>
                    <a:pt x="5085649" y="36830"/>
                    <a:pt x="4978481" y="31750"/>
                    <a:pt x="4875436" y="30480"/>
                  </a:cubicBezTo>
                  <a:cubicBezTo>
                    <a:pt x="4624005" y="26670"/>
                    <a:pt x="4368452" y="25400"/>
                    <a:pt x="4117021" y="22860"/>
                  </a:cubicBezTo>
                  <a:cubicBezTo>
                    <a:pt x="4079924" y="22860"/>
                    <a:pt x="4038706" y="22860"/>
                    <a:pt x="4001610" y="22860"/>
                  </a:cubicBezTo>
                  <a:cubicBezTo>
                    <a:pt x="3939783" y="22860"/>
                    <a:pt x="3877955" y="22860"/>
                    <a:pt x="3820250" y="22860"/>
                  </a:cubicBezTo>
                  <a:cubicBezTo>
                    <a:pt x="3688351" y="22860"/>
                    <a:pt x="3556453" y="22860"/>
                    <a:pt x="3428677" y="24130"/>
                  </a:cubicBezTo>
                  <a:cubicBezTo>
                    <a:pt x="3317387" y="25400"/>
                    <a:pt x="1441959" y="29210"/>
                    <a:pt x="1330670" y="29210"/>
                  </a:cubicBezTo>
                  <a:cubicBezTo>
                    <a:pt x="1149310" y="29210"/>
                    <a:pt x="967950" y="26670"/>
                    <a:pt x="786590" y="33020"/>
                  </a:cubicBezTo>
                  <a:cubicBezTo>
                    <a:pt x="691788" y="36830"/>
                    <a:pt x="601108" y="36830"/>
                    <a:pt x="510427" y="38100"/>
                  </a:cubicBezTo>
                  <a:cubicBezTo>
                    <a:pt x="353798" y="41910"/>
                    <a:pt x="197169" y="45720"/>
                    <a:pt x="49530" y="50800"/>
                  </a:cubicBezTo>
                  <a:cubicBezTo>
                    <a:pt x="36830" y="50800"/>
                    <a:pt x="34290" y="53340"/>
                    <a:pt x="33020" y="71696"/>
                  </a:cubicBezTo>
                  <a:cubicBezTo>
                    <a:pt x="31750" y="111391"/>
                    <a:pt x="31750" y="151086"/>
                    <a:pt x="30480" y="190780"/>
                  </a:cubicBezTo>
                  <a:cubicBezTo>
                    <a:pt x="29210" y="256938"/>
                    <a:pt x="26670" y="320890"/>
                    <a:pt x="25400" y="387048"/>
                  </a:cubicBezTo>
                  <a:cubicBezTo>
                    <a:pt x="20320" y="457616"/>
                    <a:pt x="26670" y="2182126"/>
                    <a:pt x="29210" y="2252694"/>
                  </a:cubicBezTo>
                  <a:cubicBezTo>
                    <a:pt x="29210" y="2327672"/>
                    <a:pt x="29210" y="2404857"/>
                    <a:pt x="30480" y="2479835"/>
                  </a:cubicBezTo>
                  <a:cubicBezTo>
                    <a:pt x="30480" y="2534967"/>
                    <a:pt x="33020" y="2590098"/>
                    <a:pt x="33020" y="2645229"/>
                  </a:cubicBezTo>
                  <a:cubicBezTo>
                    <a:pt x="33020" y="2704771"/>
                    <a:pt x="33020" y="2764313"/>
                    <a:pt x="31750" y="2822068"/>
                  </a:cubicBezTo>
                  <a:cubicBezTo>
                    <a:pt x="31750" y="2825879"/>
                    <a:pt x="31750" y="2828418"/>
                    <a:pt x="31750" y="2832229"/>
                  </a:cubicBezTo>
                  <a:cubicBezTo>
                    <a:pt x="31750" y="2842389"/>
                    <a:pt x="35560" y="2846199"/>
                    <a:pt x="44450" y="2846199"/>
                  </a:cubicBezTo>
                  <a:cubicBezTo>
                    <a:pt x="77636" y="2846199"/>
                    <a:pt x="135342" y="2847468"/>
                    <a:pt x="188925" y="2847468"/>
                  </a:cubicBezTo>
                  <a:cubicBezTo>
                    <a:pt x="267240" y="2847468"/>
                    <a:pt x="349676" y="2844929"/>
                    <a:pt x="427991" y="2847468"/>
                  </a:cubicBezTo>
                  <a:cubicBezTo>
                    <a:pt x="555768" y="2851279"/>
                    <a:pt x="683544" y="2853818"/>
                    <a:pt x="811320" y="2852549"/>
                  </a:cubicBezTo>
                  <a:cubicBezTo>
                    <a:pt x="893757" y="2851279"/>
                    <a:pt x="972071" y="2853818"/>
                    <a:pt x="1054508" y="2853818"/>
                  </a:cubicBezTo>
                  <a:cubicBezTo>
                    <a:pt x="1174041" y="2853818"/>
                    <a:pt x="1293573" y="2852549"/>
                    <a:pt x="1413106" y="2853818"/>
                  </a:cubicBezTo>
                  <a:cubicBezTo>
                    <a:pt x="1590345" y="2855089"/>
                    <a:pt x="3535844" y="2844929"/>
                    <a:pt x="3717204" y="2847468"/>
                  </a:cubicBezTo>
                  <a:cubicBezTo>
                    <a:pt x="3795519" y="2848739"/>
                    <a:pt x="3873833" y="2850008"/>
                    <a:pt x="3948026" y="2850008"/>
                  </a:cubicBezTo>
                  <a:cubicBezTo>
                    <a:pt x="4084046" y="2852549"/>
                    <a:pt x="4215944" y="2848739"/>
                    <a:pt x="4351965" y="2852549"/>
                  </a:cubicBezTo>
                  <a:cubicBezTo>
                    <a:pt x="4463254" y="2855089"/>
                    <a:pt x="4574543" y="2855089"/>
                    <a:pt x="4685832" y="2857629"/>
                  </a:cubicBezTo>
                  <a:cubicBezTo>
                    <a:pt x="4850705" y="2861439"/>
                    <a:pt x="5015578" y="2863979"/>
                    <a:pt x="5180451" y="2865249"/>
                  </a:cubicBezTo>
                  <a:cubicBezTo>
                    <a:pt x="5242278" y="2865249"/>
                    <a:pt x="5266017" y="2863979"/>
                    <a:pt x="5286338" y="2863979"/>
                  </a:cubicBezTo>
                </a:path>
              </a:pathLst>
            </a:custGeom>
            <a:solidFill>
              <a:srgbClr val="442816"/>
            </a:solidFill>
          </p:spPr>
        </p:sp>
      </p:grpSp>
      <p:sp>
        <p:nvSpPr>
          <p:cNvPr id="5" name="Freeform 5"/>
          <p:cNvSpPr/>
          <p:nvPr/>
        </p:nvSpPr>
        <p:spPr>
          <a:xfrm>
            <a:off x="1981200" y="996535"/>
            <a:ext cx="2119097" cy="2267516"/>
          </a:xfrm>
          <a:custGeom>
            <a:avLst/>
            <a:gdLst/>
            <a:ahLst/>
            <a:cxnLst/>
            <a:rect l="l" t="t" r="r" b="b"/>
            <a:pathLst>
              <a:path w="2119097" h="2267516">
                <a:moveTo>
                  <a:pt x="0" y="0"/>
                </a:moveTo>
                <a:lnTo>
                  <a:pt x="2119097" y="0"/>
                </a:lnTo>
                <a:lnTo>
                  <a:pt x="2119097" y="2267516"/>
                </a:lnTo>
                <a:lnTo>
                  <a:pt x="0" y="22675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0668000" y="1248117"/>
            <a:ext cx="2020151" cy="2267516"/>
          </a:xfrm>
          <a:custGeom>
            <a:avLst/>
            <a:gdLst/>
            <a:ahLst/>
            <a:cxnLst/>
            <a:rect l="l" t="t" r="r" b="b"/>
            <a:pathLst>
              <a:path w="2020151" h="2267516">
                <a:moveTo>
                  <a:pt x="0" y="0"/>
                </a:moveTo>
                <a:lnTo>
                  <a:pt x="2020151" y="0"/>
                </a:lnTo>
                <a:lnTo>
                  <a:pt x="2020151" y="2267516"/>
                </a:lnTo>
                <a:lnTo>
                  <a:pt x="0" y="22675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160120" y="1005606"/>
            <a:ext cx="13460166" cy="10259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lvl="0" algn="ctr">
              <a:lnSpc>
                <a:spcPts val="7961"/>
              </a:lnSpc>
              <a:spcBef>
                <a:spcPct val="0"/>
              </a:spcBef>
            </a:pPr>
            <a:r>
              <a:rPr lang="vi-VN" sz="7200" b="1">
                <a:latin typeface="+mj-lt"/>
              </a:rPr>
              <a:t>Câu 8</a:t>
            </a:r>
            <a:endParaRPr lang="en-US" sz="6634">
              <a:solidFill>
                <a:srgbClr val="442816"/>
              </a:solidFill>
              <a:latin typeface="+mj-lt"/>
            </a:endParaRPr>
          </a:p>
        </p:txBody>
      </p:sp>
      <p:sp>
        <p:nvSpPr>
          <p:cNvPr id="10" name="TextBox 10"/>
          <p:cNvSpPr txBox="1"/>
          <p:nvPr/>
        </p:nvSpPr>
        <p:spPr>
          <a:xfrm>
            <a:off x="609601" y="3588331"/>
            <a:ext cx="4572000" cy="6093976"/>
          </a:xfrm>
          <a:prstGeom prst="rect">
            <a:avLst/>
          </a:prstGeom>
        </p:spPr>
        <p:txBody>
          <a:bodyPr wrap="square" lIns="0" tIns="0" rIns="0" bIns="0" rtlCol="0" anchor="t">
            <a:spAutoFit/>
          </a:bodyPr>
          <a:lstStyle/>
          <a:p>
            <a:pPr lvl="0" algn="just">
              <a:spcBef>
                <a:spcPct val="0"/>
              </a:spcBef>
            </a:pPr>
            <a:r>
              <a:rPr lang="vi-VN" sz="3600">
                <a:latin typeface="Times New Roman" panose="02020603050405020304" pitchFamily="18" charset="0"/>
                <a:cs typeface="Times New Roman" panose="02020603050405020304" pitchFamily="18" charset="0"/>
              </a:rPr>
              <a:t>Cần phát huy thế điểm mạnh, hình thành những thói quen tốt: sự thông minh, nhạy bén với cái mới cần cù, sáng tạo. Bản tính thích ứng nhanh sẽ giúp chúng ta tận dụng những cơ hội ứng phó với những thách thức do tiến trình hội nhập đem lại. </a:t>
            </a:r>
            <a:endParaRPr lang="en-US" sz="3200">
              <a:solidFill>
                <a:srgbClr val="442816"/>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6629401" y="3611917"/>
            <a:ext cx="10896600" cy="5539978"/>
          </a:xfrm>
          <a:prstGeom prst="rect">
            <a:avLst/>
          </a:prstGeom>
        </p:spPr>
        <p:txBody>
          <a:bodyPr wrap="square" lIns="0" tIns="0" rIns="0" bIns="0" rtlCol="0" anchor="t">
            <a:spAutoFit/>
          </a:bodyPr>
          <a:lstStyle/>
          <a:p>
            <a:pPr lvl="0" algn="just">
              <a:spcBef>
                <a:spcPct val="0"/>
              </a:spcBef>
            </a:pPr>
            <a:r>
              <a:rPr lang="vi-VN" sz="3600">
                <a:latin typeface="Times New Roman" panose="02020603050405020304" pitchFamily="18" charset="0"/>
                <a:cs typeface="Times New Roman" panose="02020603050405020304" pitchFamily="18" charset="0"/>
              </a:rPr>
              <a:t>Khắc phục những điểm yếu: khắc phục những lỗ hổng về kiến thức cơ bản do chạy theo những môn học “thời thượng”, nhất là khả năng thực hành và sáng tạo bị hạn chế do lối học chay, học vẹt; thiếu đức tính tỉ mỉ; làm tắt, không coi trọng, nghiêm ngặt quy trình công nghệ; khắc phục tính đố kị của lối sống theo thứ bậc, không phải theo năng lực; thái độ kỳ thị đối với công việc kinh doanh, thói quen ảnh hưởng đến ảnh hưởng sự bao cấp, nếp nghĩ, sùng ngoại và bài ngoại quá mức; thói quen khôn vặt, bóc ngắn, cắn dài, không coi trọng chữ tín, ...</a:t>
            </a:r>
            <a:endParaRPr lang="en-US" sz="3200">
              <a:solidFill>
                <a:srgbClr val="44281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1103" y="396774"/>
            <a:ext cx="17465795" cy="9493452"/>
            <a:chOff x="0" y="0"/>
            <a:chExt cx="5304118" cy="2883029"/>
          </a:xfrm>
        </p:grpSpPr>
        <p:sp>
          <p:nvSpPr>
            <p:cNvPr id="3" name="Freeform 3"/>
            <p:cNvSpPr/>
            <p:nvPr/>
          </p:nvSpPr>
          <p:spPr>
            <a:xfrm>
              <a:off x="10160" y="16510"/>
              <a:ext cx="5281258" cy="2855089"/>
            </a:xfrm>
            <a:custGeom>
              <a:avLst/>
              <a:gdLst/>
              <a:ahLst/>
              <a:cxnLst/>
              <a:rect l="l" t="t" r="r" b="b"/>
              <a:pathLst>
                <a:path w="5281258" h="2855089">
                  <a:moveTo>
                    <a:pt x="5281258" y="2855089"/>
                  </a:moveTo>
                  <a:lnTo>
                    <a:pt x="0" y="2847469"/>
                  </a:lnTo>
                  <a:lnTo>
                    <a:pt x="0" y="1003446"/>
                  </a:lnTo>
                  <a:lnTo>
                    <a:pt x="17780" y="19050"/>
                  </a:lnTo>
                  <a:lnTo>
                    <a:pt x="2631561" y="0"/>
                  </a:lnTo>
                  <a:lnTo>
                    <a:pt x="5262208" y="5080"/>
                  </a:lnTo>
                  <a:lnTo>
                    <a:pt x="5281258" y="2855089"/>
                  </a:lnTo>
                </a:path>
              </a:pathLst>
            </a:custGeom>
            <a:solidFill>
              <a:srgbClr val="FFE9B2"/>
            </a:solidFill>
          </p:spPr>
        </p:sp>
        <p:sp>
          <p:nvSpPr>
            <p:cNvPr id="4" name="Freeform 4"/>
            <p:cNvSpPr/>
            <p:nvPr/>
          </p:nvSpPr>
          <p:spPr>
            <a:xfrm>
              <a:off x="-3810" y="0"/>
              <a:ext cx="5310467" cy="2881758"/>
            </a:xfrm>
            <a:custGeom>
              <a:avLst/>
              <a:gdLst/>
              <a:ahLst/>
              <a:cxnLst/>
              <a:rect l="l" t="t" r="r" b="b"/>
              <a:pathLst>
                <a:path w="5310467" h="2881758">
                  <a:moveTo>
                    <a:pt x="5276178" y="21590"/>
                  </a:moveTo>
                  <a:cubicBezTo>
                    <a:pt x="5277448" y="34290"/>
                    <a:pt x="5277448" y="44450"/>
                    <a:pt x="5278717" y="54610"/>
                  </a:cubicBezTo>
                  <a:cubicBezTo>
                    <a:pt x="5281258" y="106981"/>
                    <a:pt x="5282528" y="168728"/>
                    <a:pt x="5285067" y="228270"/>
                  </a:cubicBezTo>
                  <a:cubicBezTo>
                    <a:pt x="5285067" y="314275"/>
                    <a:pt x="5297767" y="2010116"/>
                    <a:pt x="5304117" y="2096121"/>
                  </a:cubicBezTo>
                  <a:cubicBezTo>
                    <a:pt x="5310467" y="2226231"/>
                    <a:pt x="5306658" y="2358546"/>
                    <a:pt x="5306658" y="2488656"/>
                  </a:cubicBezTo>
                  <a:cubicBezTo>
                    <a:pt x="5306658" y="2603329"/>
                    <a:pt x="5307928" y="2709182"/>
                    <a:pt x="5309198" y="2820798"/>
                  </a:cubicBezTo>
                  <a:cubicBezTo>
                    <a:pt x="5309198" y="2842389"/>
                    <a:pt x="5309198" y="2856358"/>
                    <a:pt x="5309198" y="2880489"/>
                  </a:cubicBezTo>
                  <a:cubicBezTo>
                    <a:pt x="5286338" y="2880489"/>
                    <a:pt x="5266017" y="2881758"/>
                    <a:pt x="5234034" y="2880489"/>
                  </a:cubicBezTo>
                  <a:cubicBezTo>
                    <a:pt x="4966116" y="2875408"/>
                    <a:pt x="4694076" y="2881758"/>
                    <a:pt x="4426157" y="2876679"/>
                  </a:cubicBezTo>
                  <a:cubicBezTo>
                    <a:pt x="4265406" y="2872868"/>
                    <a:pt x="4108777" y="2875408"/>
                    <a:pt x="3948026" y="2872868"/>
                  </a:cubicBezTo>
                  <a:cubicBezTo>
                    <a:pt x="3873833" y="2871598"/>
                    <a:pt x="3799641" y="2870329"/>
                    <a:pt x="3725448" y="2869058"/>
                  </a:cubicBezTo>
                  <a:cubicBezTo>
                    <a:pt x="3680108" y="2869058"/>
                    <a:pt x="3638889" y="2870329"/>
                    <a:pt x="3593549" y="2870329"/>
                  </a:cubicBezTo>
                  <a:cubicBezTo>
                    <a:pt x="3478138" y="2869058"/>
                    <a:pt x="3160758" y="2870329"/>
                    <a:pt x="3045347" y="2869058"/>
                  </a:cubicBezTo>
                  <a:cubicBezTo>
                    <a:pt x="2962911" y="2867789"/>
                    <a:pt x="1314183" y="2876679"/>
                    <a:pt x="1231746" y="2875408"/>
                  </a:cubicBezTo>
                  <a:cubicBezTo>
                    <a:pt x="1211137" y="2875408"/>
                    <a:pt x="1186406" y="2876679"/>
                    <a:pt x="1165797" y="2876679"/>
                  </a:cubicBezTo>
                  <a:cubicBezTo>
                    <a:pt x="1116335" y="2876679"/>
                    <a:pt x="1070995" y="2877948"/>
                    <a:pt x="1021533" y="2877948"/>
                  </a:cubicBezTo>
                  <a:cubicBezTo>
                    <a:pt x="897879" y="2877948"/>
                    <a:pt x="778346" y="2876679"/>
                    <a:pt x="654691" y="2875408"/>
                  </a:cubicBezTo>
                  <a:cubicBezTo>
                    <a:pt x="580498" y="2874139"/>
                    <a:pt x="506306" y="2872868"/>
                    <a:pt x="436235" y="2871598"/>
                  </a:cubicBezTo>
                  <a:cubicBezTo>
                    <a:pt x="304336" y="2870329"/>
                    <a:pt x="172438" y="2869058"/>
                    <a:pt x="48260" y="2869058"/>
                  </a:cubicBezTo>
                  <a:cubicBezTo>
                    <a:pt x="38100" y="2869058"/>
                    <a:pt x="29210" y="2869058"/>
                    <a:pt x="19050" y="2867789"/>
                  </a:cubicBezTo>
                  <a:cubicBezTo>
                    <a:pt x="10160" y="2866518"/>
                    <a:pt x="5080" y="2860168"/>
                    <a:pt x="7620" y="2851279"/>
                  </a:cubicBezTo>
                  <a:cubicBezTo>
                    <a:pt x="16510" y="2819445"/>
                    <a:pt x="12700" y="2764313"/>
                    <a:pt x="11430" y="2706976"/>
                  </a:cubicBezTo>
                  <a:cubicBezTo>
                    <a:pt x="10160" y="2590098"/>
                    <a:pt x="6350" y="2475424"/>
                    <a:pt x="7620" y="2358546"/>
                  </a:cubicBezTo>
                  <a:cubicBezTo>
                    <a:pt x="5080" y="2212999"/>
                    <a:pt x="0" y="411306"/>
                    <a:pt x="7620" y="263554"/>
                  </a:cubicBezTo>
                  <a:cubicBezTo>
                    <a:pt x="8890" y="234885"/>
                    <a:pt x="7620" y="204012"/>
                    <a:pt x="8890" y="175343"/>
                  </a:cubicBezTo>
                  <a:cubicBezTo>
                    <a:pt x="10160" y="129033"/>
                    <a:pt x="12700" y="78312"/>
                    <a:pt x="13970" y="44450"/>
                  </a:cubicBezTo>
                  <a:cubicBezTo>
                    <a:pt x="13970" y="41910"/>
                    <a:pt x="15240" y="39370"/>
                    <a:pt x="16510" y="38100"/>
                  </a:cubicBezTo>
                  <a:cubicBezTo>
                    <a:pt x="38100" y="35560"/>
                    <a:pt x="69393" y="30480"/>
                    <a:pt x="135342" y="29210"/>
                  </a:cubicBezTo>
                  <a:cubicBezTo>
                    <a:pt x="246631" y="25400"/>
                    <a:pt x="357920" y="22860"/>
                    <a:pt x="473331" y="20320"/>
                  </a:cubicBezTo>
                  <a:cubicBezTo>
                    <a:pt x="551646" y="17780"/>
                    <a:pt x="629960" y="16510"/>
                    <a:pt x="704153" y="13970"/>
                  </a:cubicBezTo>
                  <a:cubicBezTo>
                    <a:pt x="778346" y="11430"/>
                    <a:pt x="856660" y="8890"/>
                    <a:pt x="930853" y="8890"/>
                  </a:cubicBezTo>
                  <a:cubicBezTo>
                    <a:pt x="1013290" y="7620"/>
                    <a:pt x="1095726" y="10160"/>
                    <a:pt x="1178162" y="8890"/>
                  </a:cubicBezTo>
                  <a:cubicBezTo>
                    <a:pt x="1281208" y="8890"/>
                    <a:pt x="3148393" y="6350"/>
                    <a:pt x="3251438" y="5080"/>
                  </a:cubicBezTo>
                  <a:cubicBezTo>
                    <a:pt x="3350362" y="3810"/>
                    <a:pt x="3449286" y="2540"/>
                    <a:pt x="3552331" y="2540"/>
                  </a:cubicBezTo>
                  <a:cubicBezTo>
                    <a:pt x="3721326" y="1270"/>
                    <a:pt x="3886199" y="0"/>
                    <a:pt x="4055193" y="0"/>
                  </a:cubicBezTo>
                  <a:cubicBezTo>
                    <a:pt x="4125264" y="0"/>
                    <a:pt x="4199457" y="2540"/>
                    <a:pt x="4269528" y="2540"/>
                  </a:cubicBezTo>
                  <a:cubicBezTo>
                    <a:pt x="4463254" y="3810"/>
                    <a:pt x="4661101" y="5080"/>
                    <a:pt x="4854827" y="7620"/>
                  </a:cubicBezTo>
                  <a:cubicBezTo>
                    <a:pt x="4957872" y="8890"/>
                    <a:pt x="5060918" y="12700"/>
                    <a:pt x="5163963" y="16510"/>
                  </a:cubicBezTo>
                  <a:cubicBezTo>
                    <a:pt x="5188694" y="16510"/>
                    <a:pt x="5213425" y="16510"/>
                    <a:pt x="5234034" y="16510"/>
                  </a:cubicBezTo>
                  <a:cubicBezTo>
                    <a:pt x="5257128" y="17780"/>
                    <a:pt x="5266017" y="20320"/>
                    <a:pt x="5276178" y="21590"/>
                  </a:cubicBezTo>
                  <a:moveTo>
                    <a:pt x="5286338" y="2863979"/>
                  </a:moveTo>
                  <a:cubicBezTo>
                    <a:pt x="5287608" y="2847468"/>
                    <a:pt x="5288878" y="2834768"/>
                    <a:pt x="5288878" y="2822068"/>
                  </a:cubicBezTo>
                  <a:cubicBezTo>
                    <a:pt x="5287608" y="2698155"/>
                    <a:pt x="5286338" y="2581277"/>
                    <a:pt x="5286338" y="2455577"/>
                  </a:cubicBezTo>
                  <a:cubicBezTo>
                    <a:pt x="5286338" y="2398241"/>
                    <a:pt x="5288878" y="2340904"/>
                    <a:pt x="5287608" y="2283567"/>
                  </a:cubicBezTo>
                  <a:cubicBezTo>
                    <a:pt x="5287608" y="2230641"/>
                    <a:pt x="5286338" y="2175510"/>
                    <a:pt x="5285067" y="2122584"/>
                  </a:cubicBezTo>
                  <a:cubicBezTo>
                    <a:pt x="5279988" y="2040989"/>
                    <a:pt x="5268558" y="351764"/>
                    <a:pt x="5268558" y="270169"/>
                  </a:cubicBezTo>
                  <a:cubicBezTo>
                    <a:pt x="5266017" y="201806"/>
                    <a:pt x="5263478" y="131238"/>
                    <a:pt x="5260938" y="63500"/>
                  </a:cubicBezTo>
                  <a:cubicBezTo>
                    <a:pt x="5259667" y="44450"/>
                    <a:pt x="5258398" y="43180"/>
                    <a:pt x="5221669" y="41910"/>
                  </a:cubicBezTo>
                  <a:cubicBezTo>
                    <a:pt x="5209303" y="41910"/>
                    <a:pt x="5201059" y="41910"/>
                    <a:pt x="5188694" y="40640"/>
                  </a:cubicBezTo>
                  <a:cubicBezTo>
                    <a:pt x="5085649" y="36830"/>
                    <a:pt x="4978481" y="31750"/>
                    <a:pt x="4875436" y="30480"/>
                  </a:cubicBezTo>
                  <a:cubicBezTo>
                    <a:pt x="4624005" y="26670"/>
                    <a:pt x="4368452" y="25400"/>
                    <a:pt x="4117021" y="22860"/>
                  </a:cubicBezTo>
                  <a:cubicBezTo>
                    <a:pt x="4079924" y="22860"/>
                    <a:pt x="4038706" y="22860"/>
                    <a:pt x="4001610" y="22860"/>
                  </a:cubicBezTo>
                  <a:cubicBezTo>
                    <a:pt x="3939783" y="22860"/>
                    <a:pt x="3877955" y="22860"/>
                    <a:pt x="3820250" y="22860"/>
                  </a:cubicBezTo>
                  <a:cubicBezTo>
                    <a:pt x="3688351" y="22860"/>
                    <a:pt x="3556453" y="22860"/>
                    <a:pt x="3428677" y="24130"/>
                  </a:cubicBezTo>
                  <a:cubicBezTo>
                    <a:pt x="3317387" y="25400"/>
                    <a:pt x="1441959" y="29210"/>
                    <a:pt x="1330670" y="29210"/>
                  </a:cubicBezTo>
                  <a:cubicBezTo>
                    <a:pt x="1149310" y="29210"/>
                    <a:pt x="967950" y="26670"/>
                    <a:pt x="786590" y="33020"/>
                  </a:cubicBezTo>
                  <a:cubicBezTo>
                    <a:pt x="691788" y="36830"/>
                    <a:pt x="601108" y="36830"/>
                    <a:pt x="510427" y="38100"/>
                  </a:cubicBezTo>
                  <a:cubicBezTo>
                    <a:pt x="353798" y="41910"/>
                    <a:pt x="197169" y="45720"/>
                    <a:pt x="49530" y="50800"/>
                  </a:cubicBezTo>
                  <a:cubicBezTo>
                    <a:pt x="36830" y="50800"/>
                    <a:pt x="34290" y="53340"/>
                    <a:pt x="33020" y="71696"/>
                  </a:cubicBezTo>
                  <a:cubicBezTo>
                    <a:pt x="31750" y="111391"/>
                    <a:pt x="31750" y="151086"/>
                    <a:pt x="30480" y="190780"/>
                  </a:cubicBezTo>
                  <a:cubicBezTo>
                    <a:pt x="29210" y="256938"/>
                    <a:pt x="26670" y="320890"/>
                    <a:pt x="25400" y="387048"/>
                  </a:cubicBezTo>
                  <a:cubicBezTo>
                    <a:pt x="20320" y="457616"/>
                    <a:pt x="26670" y="2182126"/>
                    <a:pt x="29210" y="2252694"/>
                  </a:cubicBezTo>
                  <a:cubicBezTo>
                    <a:pt x="29210" y="2327672"/>
                    <a:pt x="29210" y="2404857"/>
                    <a:pt x="30480" y="2479835"/>
                  </a:cubicBezTo>
                  <a:cubicBezTo>
                    <a:pt x="30480" y="2534967"/>
                    <a:pt x="33020" y="2590098"/>
                    <a:pt x="33020" y="2645229"/>
                  </a:cubicBezTo>
                  <a:cubicBezTo>
                    <a:pt x="33020" y="2704771"/>
                    <a:pt x="33020" y="2764313"/>
                    <a:pt x="31750" y="2822068"/>
                  </a:cubicBezTo>
                  <a:cubicBezTo>
                    <a:pt x="31750" y="2825879"/>
                    <a:pt x="31750" y="2828418"/>
                    <a:pt x="31750" y="2832229"/>
                  </a:cubicBezTo>
                  <a:cubicBezTo>
                    <a:pt x="31750" y="2842389"/>
                    <a:pt x="35560" y="2846199"/>
                    <a:pt x="44450" y="2846199"/>
                  </a:cubicBezTo>
                  <a:cubicBezTo>
                    <a:pt x="77636" y="2846199"/>
                    <a:pt x="135342" y="2847468"/>
                    <a:pt x="188925" y="2847468"/>
                  </a:cubicBezTo>
                  <a:cubicBezTo>
                    <a:pt x="267240" y="2847468"/>
                    <a:pt x="349676" y="2844929"/>
                    <a:pt x="427991" y="2847468"/>
                  </a:cubicBezTo>
                  <a:cubicBezTo>
                    <a:pt x="555768" y="2851279"/>
                    <a:pt x="683544" y="2853818"/>
                    <a:pt x="811320" y="2852549"/>
                  </a:cubicBezTo>
                  <a:cubicBezTo>
                    <a:pt x="893757" y="2851279"/>
                    <a:pt x="972071" y="2853818"/>
                    <a:pt x="1054508" y="2853818"/>
                  </a:cubicBezTo>
                  <a:cubicBezTo>
                    <a:pt x="1174041" y="2853818"/>
                    <a:pt x="1293573" y="2852549"/>
                    <a:pt x="1413106" y="2853818"/>
                  </a:cubicBezTo>
                  <a:cubicBezTo>
                    <a:pt x="1590345" y="2855089"/>
                    <a:pt x="3535844" y="2844929"/>
                    <a:pt x="3717204" y="2847468"/>
                  </a:cubicBezTo>
                  <a:cubicBezTo>
                    <a:pt x="3795519" y="2848739"/>
                    <a:pt x="3873833" y="2850008"/>
                    <a:pt x="3948026" y="2850008"/>
                  </a:cubicBezTo>
                  <a:cubicBezTo>
                    <a:pt x="4084046" y="2852549"/>
                    <a:pt x="4215944" y="2848739"/>
                    <a:pt x="4351965" y="2852549"/>
                  </a:cubicBezTo>
                  <a:cubicBezTo>
                    <a:pt x="4463254" y="2855089"/>
                    <a:pt x="4574543" y="2855089"/>
                    <a:pt x="4685832" y="2857629"/>
                  </a:cubicBezTo>
                  <a:cubicBezTo>
                    <a:pt x="4850705" y="2861439"/>
                    <a:pt x="5015578" y="2863979"/>
                    <a:pt x="5180451" y="2865249"/>
                  </a:cubicBezTo>
                  <a:cubicBezTo>
                    <a:pt x="5242278" y="2865249"/>
                    <a:pt x="5266017" y="2863979"/>
                    <a:pt x="5286338" y="2863979"/>
                  </a:cubicBezTo>
                </a:path>
              </a:pathLst>
            </a:custGeom>
            <a:solidFill>
              <a:srgbClr val="442816"/>
            </a:solidFill>
          </p:spPr>
        </p:sp>
      </p:grpSp>
      <p:sp>
        <p:nvSpPr>
          <p:cNvPr id="5" name="Freeform 5"/>
          <p:cNvSpPr/>
          <p:nvPr/>
        </p:nvSpPr>
        <p:spPr>
          <a:xfrm>
            <a:off x="13117853" y="7744329"/>
            <a:ext cx="4759045" cy="2145896"/>
          </a:xfrm>
          <a:custGeom>
            <a:avLst/>
            <a:gdLst/>
            <a:ahLst/>
            <a:cxnLst/>
            <a:rect l="l" t="t" r="r" b="b"/>
            <a:pathLst>
              <a:path w="4759045" h="2145896">
                <a:moveTo>
                  <a:pt x="0" y="0"/>
                </a:moveTo>
                <a:lnTo>
                  <a:pt x="4759044" y="0"/>
                </a:lnTo>
                <a:lnTo>
                  <a:pt x="4759044" y="2145897"/>
                </a:lnTo>
                <a:lnTo>
                  <a:pt x="0" y="214589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676400" y="3086100"/>
            <a:ext cx="14089277" cy="1846659"/>
          </a:xfrm>
          <a:prstGeom prst="rect">
            <a:avLst/>
          </a:prstGeom>
        </p:spPr>
        <p:txBody>
          <a:bodyPr lIns="0" tIns="0" rIns="0" bIns="0" rtlCol="0" anchor="t">
            <a:spAutoFit/>
          </a:bodyPr>
          <a:lstStyle/>
          <a:p>
            <a:r>
              <a:rPr lang="vi-VN" sz="6000" b="1">
                <a:latin typeface="Times New Roman" panose="02020603050405020304" pitchFamily="18" charset="0"/>
                <a:cs typeface="Times New Roman" panose="02020603050405020304" pitchFamily="18" charset="0"/>
              </a:rPr>
              <a:t>Điểm mạnh</a:t>
            </a:r>
            <a:r>
              <a:rPr lang="vi-VN" sz="6000">
                <a:latin typeface="Times New Roman" panose="02020603050405020304" pitchFamily="18" charset="0"/>
                <a:cs typeface="Times New Roman" panose="02020603050405020304" pitchFamily="18" charset="0"/>
              </a:rPr>
              <a:t>: chăm chỉ, chịu khó, thông minh, hòa </a:t>
            </a:r>
            <a:r>
              <a:rPr lang="vi-VN" sz="6000">
                <a:latin typeface="Times New Roman" panose="02020603050405020304" pitchFamily="18" charset="0"/>
                <a:cs typeface="Times New Roman" panose="02020603050405020304" pitchFamily="18" charset="0"/>
              </a:rPr>
              <a:t>đồng</a:t>
            </a:r>
            <a:r>
              <a:rPr lang="vi-VN" sz="6000" smtClean="0">
                <a:latin typeface="Times New Roman" panose="02020603050405020304" pitchFamily="18" charset="0"/>
                <a:cs typeface="Times New Roman" panose="02020603050405020304" pitchFamily="18" charset="0"/>
              </a:rPr>
              <a:t>,...</a:t>
            </a:r>
            <a:endParaRPr lang="en-US" sz="6000">
              <a:solidFill>
                <a:srgbClr val="442816"/>
              </a:solidFill>
              <a:latin typeface="Times New Roman" panose="02020603050405020304" pitchFamily="18" charset="0"/>
              <a:cs typeface="Times New Roman" panose="02020603050405020304" pitchFamily="18" charset="0"/>
            </a:endParaRPr>
          </a:p>
        </p:txBody>
      </p:sp>
      <p:sp>
        <p:nvSpPr>
          <p:cNvPr id="7" name="TextBox 7"/>
          <p:cNvSpPr txBox="1"/>
          <p:nvPr/>
        </p:nvSpPr>
        <p:spPr>
          <a:xfrm>
            <a:off x="7543800" y="952500"/>
            <a:ext cx="14084886" cy="12311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lvl="0">
              <a:lnSpc>
                <a:spcPts val="9600"/>
              </a:lnSpc>
              <a:spcBef>
                <a:spcPct val="0"/>
              </a:spcBef>
            </a:pPr>
            <a:r>
              <a:rPr lang="vi-VN" sz="8000" b="1">
                <a:latin typeface="Times New Roman" panose="02020603050405020304" pitchFamily="18" charset="0"/>
                <a:cs typeface="Times New Roman" panose="02020603050405020304" pitchFamily="18" charset="0"/>
              </a:rPr>
              <a:t>Câu 9</a:t>
            </a:r>
            <a:endParaRPr lang="en-US" sz="8000">
              <a:solidFill>
                <a:srgbClr val="442816"/>
              </a:solidFill>
              <a:latin typeface="Times New Roman" panose="02020603050405020304" pitchFamily="18" charset="0"/>
              <a:cs typeface="Times New Roman" panose="02020603050405020304" pitchFamily="18" charset="0"/>
            </a:endParaRPr>
          </a:p>
        </p:txBody>
      </p:sp>
      <p:sp>
        <p:nvSpPr>
          <p:cNvPr id="9" name="Rectangle 8"/>
          <p:cNvSpPr/>
          <p:nvPr/>
        </p:nvSpPr>
        <p:spPr>
          <a:xfrm>
            <a:off x="1676401" y="5758391"/>
            <a:ext cx="14630400" cy="1938992"/>
          </a:xfrm>
          <a:prstGeom prst="rect">
            <a:avLst/>
          </a:prstGeom>
        </p:spPr>
        <p:txBody>
          <a:bodyPr wrap="square">
            <a:spAutoFit/>
          </a:bodyPr>
          <a:lstStyle/>
          <a:p>
            <a:r>
              <a:rPr lang="vi-VN" sz="6000" b="1">
                <a:latin typeface="Times New Roman" panose="02020603050405020304" pitchFamily="18" charset="0"/>
                <a:ea typeface="Times New Roman" panose="02020603050405020304" pitchFamily="18" charset="0"/>
                <a:cs typeface="Times New Roman" panose="02020603050405020304" pitchFamily="18" charset="0"/>
              </a:rPr>
              <a:t>Điểm yếu</a:t>
            </a:r>
            <a:r>
              <a:rPr lang="vi-VN" sz="6000">
                <a:latin typeface="Times New Roman" panose="02020603050405020304" pitchFamily="18" charset="0"/>
                <a:ea typeface="Times New Roman" panose="02020603050405020304" pitchFamily="18" charset="0"/>
                <a:cs typeface="Times New Roman" panose="02020603050405020304" pitchFamily="18" charset="0"/>
              </a:rPr>
              <a:t>: kĩ năng giao tiếp kém, nhút nhát trước đám đông,...</a:t>
            </a:r>
            <a:endParaRPr lang="en-GB" sz="6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9B2"/>
        </a:solidFill>
        <a:effectLst/>
      </p:bgPr>
    </p:bg>
    <p:spTree>
      <p:nvGrpSpPr>
        <p:cNvPr id="1" name=""/>
        <p:cNvGrpSpPr/>
        <p:nvPr/>
      </p:nvGrpSpPr>
      <p:grpSpPr>
        <a:xfrm>
          <a:off x="0" y="0"/>
          <a:ext cx="0" cy="0"/>
          <a:chOff x="0" y="0"/>
          <a:chExt cx="0" cy="0"/>
        </a:xfrm>
      </p:grpSpPr>
      <p:grpSp>
        <p:nvGrpSpPr>
          <p:cNvPr id="2" name="Group 2"/>
          <p:cNvGrpSpPr/>
          <p:nvPr/>
        </p:nvGrpSpPr>
        <p:grpSpPr>
          <a:xfrm>
            <a:off x="406920" y="400705"/>
            <a:ext cx="17465795" cy="9493452"/>
            <a:chOff x="0" y="0"/>
            <a:chExt cx="5304118" cy="2883029"/>
          </a:xfrm>
        </p:grpSpPr>
        <p:sp>
          <p:nvSpPr>
            <p:cNvPr id="3" name="Freeform 3"/>
            <p:cNvSpPr/>
            <p:nvPr/>
          </p:nvSpPr>
          <p:spPr>
            <a:xfrm>
              <a:off x="10160" y="16510"/>
              <a:ext cx="5281258" cy="2855089"/>
            </a:xfrm>
            <a:custGeom>
              <a:avLst/>
              <a:gdLst/>
              <a:ahLst/>
              <a:cxnLst/>
              <a:rect l="l" t="t" r="r" b="b"/>
              <a:pathLst>
                <a:path w="5281258" h="2855089">
                  <a:moveTo>
                    <a:pt x="5281258" y="2855089"/>
                  </a:moveTo>
                  <a:lnTo>
                    <a:pt x="0" y="2847469"/>
                  </a:lnTo>
                  <a:lnTo>
                    <a:pt x="0" y="1003446"/>
                  </a:lnTo>
                  <a:lnTo>
                    <a:pt x="17780" y="19050"/>
                  </a:lnTo>
                  <a:lnTo>
                    <a:pt x="2631561" y="0"/>
                  </a:lnTo>
                  <a:lnTo>
                    <a:pt x="5262208" y="5080"/>
                  </a:lnTo>
                  <a:lnTo>
                    <a:pt x="5281258" y="2855089"/>
                  </a:lnTo>
                </a:path>
              </a:pathLst>
            </a:custGeom>
            <a:solidFill>
              <a:srgbClr val="FFFFFF"/>
            </a:solidFill>
          </p:spPr>
        </p:sp>
        <p:sp>
          <p:nvSpPr>
            <p:cNvPr id="4" name="Freeform 4"/>
            <p:cNvSpPr/>
            <p:nvPr/>
          </p:nvSpPr>
          <p:spPr>
            <a:xfrm>
              <a:off x="-3810" y="0"/>
              <a:ext cx="5310467" cy="2881758"/>
            </a:xfrm>
            <a:custGeom>
              <a:avLst/>
              <a:gdLst/>
              <a:ahLst/>
              <a:cxnLst/>
              <a:rect l="l" t="t" r="r" b="b"/>
              <a:pathLst>
                <a:path w="5310467" h="2881758">
                  <a:moveTo>
                    <a:pt x="5276178" y="21590"/>
                  </a:moveTo>
                  <a:cubicBezTo>
                    <a:pt x="5277448" y="34290"/>
                    <a:pt x="5277448" y="44450"/>
                    <a:pt x="5278717" y="54610"/>
                  </a:cubicBezTo>
                  <a:cubicBezTo>
                    <a:pt x="5281258" y="106981"/>
                    <a:pt x="5282528" y="168728"/>
                    <a:pt x="5285067" y="228270"/>
                  </a:cubicBezTo>
                  <a:cubicBezTo>
                    <a:pt x="5285067" y="314275"/>
                    <a:pt x="5297767" y="2010116"/>
                    <a:pt x="5304117" y="2096121"/>
                  </a:cubicBezTo>
                  <a:cubicBezTo>
                    <a:pt x="5310467" y="2226231"/>
                    <a:pt x="5306658" y="2358546"/>
                    <a:pt x="5306658" y="2488656"/>
                  </a:cubicBezTo>
                  <a:cubicBezTo>
                    <a:pt x="5306658" y="2603329"/>
                    <a:pt x="5307928" y="2709182"/>
                    <a:pt x="5309198" y="2820798"/>
                  </a:cubicBezTo>
                  <a:cubicBezTo>
                    <a:pt x="5309198" y="2842389"/>
                    <a:pt x="5309198" y="2856358"/>
                    <a:pt x="5309198" y="2880489"/>
                  </a:cubicBezTo>
                  <a:cubicBezTo>
                    <a:pt x="5286338" y="2880489"/>
                    <a:pt x="5266017" y="2881758"/>
                    <a:pt x="5234034" y="2880489"/>
                  </a:cubicBezTo>
                  <a:cubicBezTo>
                    <a:pt x="4966116" y="2875408"/>
                    <a:pt x="4694076" y="2881758"/>
                    <a:pt x="4426157" y="2876679"/>
                  </a:cubicBezTo>
                  <a:cubicBezTo>
                    <a:pt x="4265406" y="2872868"/>
                    <a:pt x="4108777" y="2875408"/>
                    <a:pt x="3948026" y="2872868"/>
                  </a:cubicBezTo>
                  <a:cubicBezTo>
                    <a:pt x="3873833" y="2871598"/>
                    <a:pt x="3799641" y="2870329"/>
                    <a:pt x="3725448" y="2869058"/>
                  </a:cubicBezTo>
                  <a:cubicBezTo>
                    <a:pt x="3680108" y="2869058"/>
                    <a:pt x="3638889" y="2870329"/>
                    <a:pt x="3593549" y="2870329"/>
                  </a:cubicBezTo>
                  <a:cubicBezTo>
                    <a:pt x="3478138" y="2869058"/>
                    <a:pt x="3160758" y="2870329"/>
                    <a:pt x="3045347" y="2869058"/>
                  </a:cubicBezTo>
                  <a:cubicBezTo>
                    <a:pt x="2962911" y="2867789"/>
                    <a:pt x="1314183" y="2876679"/>
                    <a:pt x="1231746" y="2875408"/>
                  </a:cubicBezTo>
                  <a:cubicBezTo>
                    <a:pt x="1211137" y="2875408"/>
                    <a:pt x="1186406" y="2876679"/>
                    <a:pt x="1165797" y="2876679"/>
                  </a:cubicBezTo>
                  <a:cubicBezTo>
                    <a:pt x="1116335" y="2876679"/>
                    <a:pt x="1070995" y="2877948"/>
                    <a:pt x="1021533" y="2877948"/>
                  </a:cubicBezTo>
                  <a:cubicBezTo>
                    <a:pt x="897879" y="2877948"/>
                    <a:pt x="778346" y="2876679"/>
                    <a:pt x="654691" y="2875408"/>
                  </a:cubicBezTo>
                  <a:cubicBezTo>
                    <a:pt x="580498" y="2874139"/>
                    <a:pt x="506306" y="2872868"/>
                    <a:pt x="436235" y="2871598"/>
                  </a:cubicBezTo>
                  <a:cubicBezTo>
                    <a:pt x="304336" y="2870329"/>
                    <a:pt x="172438" y="2869058"/>
                    <a:pt x="48260" y="2869058"/>
                  </a:cubicBezTo>
                  <a:cubicBezTo>
                    <a:pt x="38100" y="2869058"/>
                    <a:pt x="29210" y="2869058"/>
                    <a:pt x="19050" y="2867789"/>
                  </a:cubicBezTo>
                  <a:cubicBezTo>
                    <a:pt x="10160" y="2866518"/>
                    <a:pt x="5080" y="2860168"/>
                    <a:pt x="7620" y="2851279"/>
                  </a:cubicBezTo>
                  <a:cubicBezTo>
                    <a:pt x="16510" y="2819445"/>
                    <a:pt x="12700" y="2764313"/>
                    <a:pt x="11430" y="2706976"/>
                  </a:cubicBezTo>
                  <a:cubicBezTo>
                    <a:pt x="10160" y="2590098"/>
                    <a:pt x="6350" y="2475424"/>
                    <a:pt x="7620" y="2358546"/>
                  </a:cubicBezTo>
                  <a:cubicBezTo>
                    <a:pt x="5080" y="2212999"/>
                    <a:pt x="0" y="411306"/>
                    <a:pt x="7620" y="263554"/>
                  </a:cubicBezTo>
                  <a:cubicBezTo>
                    <a:pt x="8890" y="234885"/>
                    <a:pt x="7620" y="204012"/>
                    <a:pt x="8890" y="175343"/>
                  </a:cubicBezTo>
                  <a:cubicBezTo>
                    <a:pt x="10160" y="129033"/>
                    <a:pt x="12700" y="78312"/>
                    <a:pt x="13970" y="44450"/>
                  </a:cubicBezTo>
                  <a:cubicBezTo>
                    <a:pt x="13970" y="41910"/>
                    <a:pt x="15240" y="39370"/>
                    <a:pt x="16510" y="38100"/>
                  </a:cubicBezTo>
                  <a:cubicBezTo>
                    <a:pt x="38100" y="35560"/>
                    <a:pt x="69393" y="30480"/>
                    <a:pt x="135342" y="29210"/>
                  </a:cubicBezTo>
                  <a:cubicBezTo>
                    <a:pt x="246631" y="25400"/>
                    <a:pt x="357920" y="22860"/>
                    <a:pt x="473331" y="20320"/>
                  </a:cubicBezTo>
                  <a:cubicBezTo>
                    <a:pt x="551646" y="17780"/>
                    <a:pt x="629960" y="16510"/>
                    <a:pt x="704153" y="13970"/>
                  </a:cubicBezTo>
                  <a:cubicBezTo>
                    <a:pt x="778346" y="11430"/>
                    <a:pt x="856660" y="8890"/>
                    <a:pt x="930853" y="8890"/>
                  </a:cubicBezTo>
                  <a:cubicBezTo>
                    <a:pt x="1013290" y="7620"/>
                    <a:pt x="1095726" y="10160"/>
                    <a:pt x="1178162" y="8890"/>
                  </a:cubicBezTo>
                  <a:cubicBezTo>
                    <a:pt x="1281208" y="8890"/>
                    <a:pt x="3148393" y="6350"/>
                    <a:pt x="3251438" y="5080"/>
                  </a:cubicBezTo>
                  <a:cubicBezTo>
                    <a:pt x="3350362" y="3810"/>
                    <a:pt x="3449286" y="2540"/>
                    <a:pt x="3552331" y="2540"/>
                  </a:cubicBezTo>
                  <a:cubicBezTo>
                    <a:pt x="3721326" y="1270"/>
                    <a:pt x="3886199" y="0"/>
                    <a:pt x="4055193" y="0"/>
                  </a:cubicBezTo>
                  <a:cubicBezTo>
                    <a:pt x="4125264" y="0"/>
                    <a:pt x="4199457" y="2540"/>
                    <a:pt x="4269528" y="2540"/>
                  </a:cubicBezTo>
                  <a:cubicBezTo>
                    <a:pt x="4463254" y="3810"/>
                    <a:pt x="4661101" y="5080"/>
                    <a:pt x="4854827" y="7620"/>
                  </a:cubicBezTo>
                  <a:cubicBezTo>
                    <a:pt x="4957872" y="8890"/>
                    <a:pt x="5060918" y="12700"/>
                    <a:pt x="5163963" y="16510"/>
                  </a:cubicBezTo>
                  <a:cubicBezTo>
                    <a:pt x="5188694" y="16510"/>
                    <a:pt x="5213425" y="16510"/>
                    <a:pt x="5234034" y="16510"/>
                  </a:cubicBezTo>
                  <a:cubicBezTo>
                    <a:pt x="5257128" y="17780"/>
                    <a:pt x="5266017" y="20320"/>
                    <a:pt x="5276178" y="21590"/>
                  </a:cubicBezTo>
                  <a:moveTo>
                    <a:pt x="5286338" y="2863979"/>
                  </a:moveTo>
                  <a:cubicBezTo>
                    <a:pt x="5287608" y="2847468"/>
                    <a:pt x="5288878" y="2834768"/>
                    <a:pt x="5288878" y="2822068"/>
                  </a:cubicBezTo>
                  <a:cubicBezTo>
                    <a:pt x="5287608" y="2698155"/>
                    <a:pt x="5286338" y="2581277"/>
                    <a:pt x="5286338" y="2455577"/>
                  </a:cubicBezTo>
                  <a:cubicBezTo>
                    <a:pt x="5286338" y="2398241"/>
                    <a:pt x="5288878" y="2340904"/>
                    <a:pt x="5287608" y="2283567"/>
                  </a:cubicBezTo>
                  <a:cubicBezTo>
                    <a:pt x="5287608" y="2230641"/>
                    <a:pt x="5286338" y="2175510"/>
                    <a:pt x="5285067" y="2122584"/>
                  </a:cubicBezTo>
                  <a:cubicBezTo>
                    <a:pt x="5279988" y="2040989"/>
                    <a:pt x="5268558" y="351764"/>
                    <a:pt x="5268558" y="270169"/>
                  </a:cubicBezTo>
                  <a:cubicBezTo>
                    <a:pt x="5266017" y="201806"/>
                    <a:pt x="5263478" y="131238"/>
                    <a:pt x="5260938" y="63500"/>
                  </a:cubicBezTo>
                  <a:cubicBezTo>
                    <a:pt x="5259667" y="44450"/>
                    <a:pt x="5258398" y="43180"/>
                    <a:pt x="5221669" y="41910"/>
                  </a:cubicBezTo>
                  <a:cubicBezTo>
                    <a:pt x="5209303" y="41910"/>
                    <a:pt x="5201059" y="41910"/>
                    <a:pt x="5188694" y="40640"/>
                  </a:cubicBezTo>
                  <a:cubicBezTo>
                    <a:pt x="5085649" y="36830"/>
                    <a:pt x="4978481" y="31750"/>
                    <a:pt x="4875436" y="30480"/>
                  </a:cubicBezTo>
                  <a:cubicBezTo>
                    <a:pt x="4624005" y="26670"/>
                    <a:pt x="4368452" y="25400"/>
                    <a:pt x="4117021" y="22860"/>
                  </a:cubicBezTo>
                  <a:cubicBezTo>
                    <a:pt x="4079924" y="22860"/>
                    <a:pt x="4038706" y="22860"/>
                    <a:pt x="4001610" y="22860"/>
                  </a:cubicBezTo>
                  <a:cubicBezTo>
                    <a:pt x="3939783" y="22860"/>
                    <a:pt x="3877955" y="22860"/>
                    <a:pt x="3820250" y="22860"/>
                  </a:cubicBezTo>
                  <a:cubicBezTo>
                    <a:pt x="3688351" y="22860"/>
                    <a:pt x="3556453" y="22860"/>
                    <a:pt x="3428677" y="24130"/>
                  </a:cubicBezTo>
                  <a:cubicBezTo>
                    <a:pt x="3317387" y="25400"/>
                    <a:pt x="1441959" y="29210"/>
                    <a:pt x="1330670" y="29210"/>
                  </a:cubicBezTo>
                  <a:cubicBezTo>
                    <a:pt x="1149310" y="29210"/>
                    <a:pt x="967950" y="26670"/>
                    <a:pt x="786590" y="33020"/>
                  </a:cubicBezTo>
                  <a:cubicBezTo>
                    <a:pt x="691788" y="36830"/>
                    <a:pt x="601108" y="36830"/>
                    <a:pt x="510427" y="38100"/>
                  </a:cubicBezTo>
                  <a:cubicBezTo>
                    <a:pt x="353798" y="41910"/>
                    <a:pt x="197169" y="45720"/>
                    <a:pt x="49530" y="50800"/>
                  </a:cubicBezTo>
                  <a:cubicBezTo>
                    <a:pt x="36830" y="50800"/>
                    <a:pt x="34290" y="53340"/>
                    <a:pt x="33020" y="71696"/>
                  </a:cubicBezTo>
                  <a:cubicBezTo>
                    <a:pt x="31750" y="111391"/>
                    <a:pt x="31750" y="151086"/>
                    <a:pt x="30480" y="190780"/>
                  </a:cubicBezTo>
                  <a:cubicBezTo>
                    <a:pt x="29210" y="256938"/>
                    <a:pt x="26670" y="320890"/>
                    <a:pt x="25400" y="387048"/>
                  </a:cubicBezTo>
                  <a:cubicBezTo>
                    <a:pt x="20320" y="457616"/>
                    <a:pt x="26670" y="2182126"/>
                    <a:pt x="29210" y="2252694"/>
                  </a:cubicBezTo>
                  <a:cubicBezTo>
                    <a:pt x="29210" y="2327672"/>
                    <a:pt x="29210" y="2404857"/>
                    <a:pt x="30480" y="2479835"/>
                  </a:cubicBezTo>
                  <a:cubicBezTo>
                    <a:pt x="30480" y="2534967"/>
                    <a:pt x="33020" y="2590098"/>
                    <a:pt x="33020" y="2645229"/>
                  </a:cubicBezTo>
                  <a:cubicBezTo>
                    <a:pt x="33020" y="2704771"/>
                    <a:pt x="33020" y="2764313"/>
                    <a:pt x="31750" y="2822068"/>
                  </a:cubicBezTo>
                  <a:cubicBezTo>
                    <a:pt x="31750" y="2825879"/>
                    <a:pt x="31750" y="2828418"/>
                    <a:pt x="31750" y="2832229"/>
                  </a:cubicBezTo>
                  <a:cubicBezTo>
                    <a:pt x="31750" y="2842389"/>
                    <a:pt x="35560" y="2846199"/>
                    <a:pt x="44450" y="2846199"/>
                  </a:cubicBezTo>
                  <a:cubicBezTo>
                    <a:pt x="77636" y="2846199"/>
                    <a:pt x="135342" y="2847468"/>
                    <a:pt x="188925" y="2847468"/>
                  </a:cubicBezTo>
                  <a:cubicBezTo>
                    <a:pt x="267240" y="2847468"/>
                    <a:pt x="349676" y="2844929"/>
                    <a:pt x="427991" y="2847468"/>
                  </a:cubicBezTo>
                  <a:cubicBezTo>
                    <a:pt x="555768" y="2851279"/>
                    <a:pt x="683544" y="2853818"/>
                    <a:pt x="811320" y="2852549"/>
                  </a:cubicBezTo>
                  <a:cubicBezTo>
                    <a:pt x="893757" y="2851279"/>
                    <a:pt x="972071" y="2853818"/>
                    <a:pt x="1054508" y="2853818"/>
                  </a:cubicBezTo>
                  <a:cubicBezTo>
                    <a:pt x="1174041" y="2853818"/>
                    <a:pt x="1293573" y="2852549"/>
                    <a:pt x="1413106" y="2853818"/>
                  </a:cubicBezTo>
                  <a:cubicBezTo>
                    <a:pt x="1590345" y="2855089"/>
                    <a:pt x="3535844" y="2844929"/>
                    <a:pt x="3717204" y="2847468"/>
                  </a:cubicBezTo>
                  <a:cubicBezTo>
                    <a:pt x="3795519" y="2848739"/>
                    <a:pt x="3873833" y="2850008"/>
                    <a:pt x="3948026" y="2850008"/>
                  </a:cubicBezTo>
                  <a:cubicBezTo>
                    <a:pt x="4084046" y="2852549"/>
                    <a:pt x="4215944" y="2848739"/>
                    <a:pt x="4351965" y="2852549"/>
                  </a:cubicBezTo>
                  <a:cubicBezTo>
                    <a:pt x="4463254" y="2855089"/>
                    <a:pt x="4574543" y="2855089"/>
                    <a:pt x="4685832" y="2857629"/>
                  </a:cubicBezTo>
                  <a:cubicBezTo>
                    <a:pt x="4850705" y="2861439"/>
                    <a:pt x="5015578" y="2863979"/>
                    <a:pt x="5180451" y="2865249"/>
                  </a:cubicBezTo>
                  <a:cubicBezTo>
                    <a:pt x="5242278" y="2865249"/>
                    <a:pt x="5266017" y="2863979"/>
                    <a:pt x="5286338" y="2863979"/>
                  </a:cubicBezTo>
                </a:path>
              </a:pathLst>
            </a:custGeom>
            <a:solidFill>
              <a:srgbClr val="442816"/>
            </a:solidFill>
          </p:spPr>
        </p:sp>
      </p:grpSp>
      <p:sp>
        <p:nvSpPr>
          <p:cNvPr id="5" name="Freeform 5"/>
          <p:cNvSpPr/>
          <p:nvPr/>
        </p:nvSpPr>
        <p:spPr>
          <a:xfrm rot="-136558">
            <a:off x="2210200" y="5165818"/>
            <a:ext cx="14063799" cy="1459119"/>
          </a:xfrm>
          <a:custGeom>
            <a:avLst/>
            <a:gdLst/>
            <a:ahLst/>
            <a:cxnLst/>
            <a:rect l="l" t="t" r="r" b="b"/>
            <a:pathLst>
              <a:path w="14063799" h="1459119">
                <a:moveTo>
                  <a:pt x="0" y="0"/>
                </a:moveTo>
                <a:lnTo>
                  <a:pt x="14063800" y="0"/>
                </a:lnTo>
                <a:lnTo>
                  <a:pt x="14063800" y="1459120"/>
                </a:lnTo>
                <a:lnTo>
                  <a:pt x="0" y="145912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2423552" y="747355"/>
            <a:ext cx="16230600" cy="1231106"/>
          </a:xfrm>
          <a:prstGeom prst="rect">
            <a:avLst/>
          </a:prstGeom>
        </p:spPr>
        <p:txBody>
          <a:bodyPr lIns="0" tIns="0" rIns="0" bIns="0" rtlCol="0" anchor="t">
            <a:spAutoFit/>
          </a:bodyPr>
          <a:lstStyle/>
          <a:p>
            <a:r>
              <a:rPr lang="vi-VN" sz="8000" b="1">
                <a:latin typeface="Times New Roman" panose="02020603050405020304" pitchFamily="18" charset="0"/>
                <a:cs typeface="Times New Roman" panose="02020603050405020304" pitchFamily="18" charset="0"/>
              </a:rPr>
              <a:t>HƯỚNG DẪN TỰ HỌC BÀI 5</a:t>
            </a:r>
            <a:endParaRPr lang="en-GB" sz="8000">
              <a:latin typeface="Times New Roman" panose="02020603050405020304" pitchFamily="18" charset="0"/>
              <a:cs typeface="Times New Roman" panose="02020603050405020304" pitchFamily="18" charset="0"/>
            </a:endParaRPr>
          </a:p>
        </p:txBody>
      </p:sp>
      <p:sp>
        <p:nvSpPr>
          <p:cNvPr id="7" name="TextBox 7"/>
          <p:cNvSpPr txBox="1"/>
          <p:nvPr/>
        </p:nvSpPr>
        <p:spPr>
          <a:xfrm>
            <a:off x="3287727" y="6622604"/>
            <a:ext cx="3364925" cy="618490"/>
          </a:xfrm>
          <a:prstGeom prst="rect">
            <a:avLst/>
          </a:prstGeom>
        </p:spPr>
        <p:txBody>
          <a:bodyPr lIns="0" tIns="0" rIns="0" bIns="0" rtlCol="0" anchor="t">
            <a:spAutoFit/>
          </a:bodyPr>
          <a:lstStyle/>
          <a:p>
            <a:pPr marL="0" lvl="0" indent="0" algn="ctr">
              <a:lnSpc>
                <a:spcPts val="4939"/>
              </a:lnSpc>
              <a:spcBef>
                <a:spcPct val="0"/>
              </a:spcBef>
            </a:pPr>
            <a:r>
              <a:rPr lang="en-US" sz="3799">
                <a:solidFill>
                  <a:srgbClr val="FFFFFF"/>
                </a:solidFill>
                <a:latin typeface="More Sugar Thin"/>
              </a:rPr>
              <a:t>Brainstorming</a:t>
            </a:r>
          </a:p>
        </p:txBody>
      </p:sp>
      <p:sp>
        <p:nvSpPr>
          <p:cNvPr id="8" name="TextBox 8"/>
          <p:cNvSpPr txBox="1"/>
          <p:nvPr/>
        </p:nvSpPr>
        <p:spPr>
          <a:xfrm>
            <a:off x="657891" y="6999816"/>
            <a:ext cx="2999709" cy="1654299"/>
          </a:xfrm>
          <a:prstGeom prst="rect">
            <a:avLst/>
          </a:prstGeom>
        </p:spPr>
        <p:txBody>
          <a:bodyPr wrap="square" lIns="0" tIns="0" rIns="0" bIns="0" rtlCol="0" anchor="t">
            <a:spAutoFit/>
          </a:bodyPr>
          <a:lstStyle/>
          <a:p>
            <a:pPr algn="just">
              <a:lnSpc>
                <a:spcPts val="4339"/>
              </a:lnSpc>
              <a:spcBef>
                <a:spcPct val="0"/>
              </a:spcBef>
            </a:pPr>
            <a:r>
              <a:rPr lang="vi-VN" sz="4000" smtClean="0">
                <a:latin typeface="Times New Roman" panose="02020603050405020304" pitchFamily="18" charset="0"/>
                <a:cs typeface="Times New Roman" panose="02020603050405020304" pitchFamily="18" charset="0"/>
              </a:rPr>
              <a:t>Học </a:t>
            </a:r>
            <a:r>
              <a:rPr lang="vi-VN" sz="4000">
                <a:latin typeface="Times New Roman" panose="02020603050405020304" pitchFamily="18" charset="0"/>
                <a:cs typeface="Times New Roman" panose="02020603050405020304" pitchFamily="18" charset="0"/>
              </a:rPr>
              <a:t>sinh hoàn thành việc tự </a:t>
            </a:r>
            <a:r>
              <a:rPr lang="vi-VN" sz="4000">
                <a:latin typeface="Times New Roman" panose="02020603050405020304" pitchFamily="18" charset="0"/>
                <a:cs typeface="Times New Roman" panose="02020603050405020304" pitchFamily="18" charset="0"/>
              </a:rPr>
              <a:t>đánh </a:t>
            </a:r>
            <a:r>
              <a:rPr lang="vi-VN" sz="4000" smtClean="0">
                <a:latin typeface="Times New Roman" panose="02020603050405020304" pitchFamily="18" charset="0"/>
                <a:cs typeface="Times New Roman" panose="02020603050405020304" pitchFamily="18" charset="0"/>
              </a:rPr>
              <a:t>giá</a:t>
            </a:r>
            <a:r>
              <a:rPr lang="en-US" sz="4000" smtClean="0">
                <a:solidFill>
                  <a:srgbClr val="442816"/>
                </a:solidFill>
                <a:latin typeface="Times New Roman" panose="02020603050405020304" pitchFamily="18" charset="0"/>
                <a:cs typeface="Times New Roman" panose="02020603050405020304" pitchFamily="18" charset="0"/>
              </a:rPr>
              <a:t>.</a:t>
            </a:r>
            <a:endParaRPr lang="en-US" sz="4000">
              <a:solidFill>
                <a:srgbClr val="442816"/>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10965998" y="6622604"/>
            <a:ext cx="3364925" cy="618490"/>
          </a:xfrm>
          <a:prstGeom prst="rect">
            <a:avLst/>
          </a:prstGeom>
        </p:spPr>
        <p:txBody>
          <a:bodyPr lIns="0" tIns="0" rIns="0" bIns="0" rtlCol="0" anchor="t">
            <a:spAutoFit/>
          </a:bodyPr>
          <a:lstStyle/>
          <a:p>
            <a:pPr marL="0" lvl="0" indent="0" algn="ctr">
              <a:lnSpc>
                <a:spcPts val="4939"/>
              </a:lnSpc>
              <a:spcBef>
                <a:spcPct val="0"/>
              </a:spcBef>
            </a:pPr>
            <a:r>
              <a:rPr lang="en-US" sz="3799">
                <a:solidFill>
                  <a:srgbClr val="FFFFFF"/>
                </a:solidFill>
                <a:latin typeface="More Sugar Thin"/>
              </a:rPr>
              <a:t>Planning</a:t>
            </a:r>
          </a:p>
        </p:txBody>
      </p:sp>
      <p:sp>
        <p:nvSpPr>
          <p:cNvPr id="10" name="TextBox 10"/>
          <p:cNvSpPr txBox="1"/>
          <p:nvPr/>
        </p:nvSpPr>
        <p:spPr>
          <a:xfrm>
            <a:off x="10134600" y="6841818"/>
            <a:ext cx="6781800" cy="2205732"/>
          </a:xfrm>
          <a:prstGeom prst="rect">
            <a:avLst/>
          </a:prstGeom>
        </p:spPr>
        <p:txBody>
          <a:bodyPr wrap="square" lIns="0" tIns="0" rIns="0" bIns="0" rtlCol="0" anchor="t">
            <a:spAutoFit/>
          </a:bodyPr>
          <a:lstStyle/>
          <a:p>
            <a:pPr lvl="0" algn="just">
              <a:lnSpc>
                <a:spcPts val="4339"/>
              </a:lnSpc>
              <a:spcBef>
                <a:spcPct val="0"/>
              </a:spcBef>
            </a:pPr>
            <a:r>
              <a:rPr lang="vi-VN" sz="4000">
                <a:latin typeface="Times New Roman" panose="02020603050405020304" pitchFamily="18" charset="0"/>
                <a:cs typeface="Times New Roman" panose="02020603050405020304" pitchFamily="18" charset="0"/>
              </a:rPr>
              <a:t>Tìm hiểu một số hiện tượng xã hội được gợi ra từ tác phẩm văn học mà em tìm hiểu được. Chuẩn bị dàn ý cho bài văn nghị luận ấy</a:t>
            </a:r>
            <a:endParaRPr lang="en-US" sz="4000">
              <a:solidFill>
                <a:srgbClr val="442816"/>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7461538" y="2614616"/>
            <a:ext cx="3364925" cy="618490"/>
          </a:xfrm>
          <a:prstGeom prst="rect">
            <a:avLst/>
          </a:prstGeom>
        </p:spPr>
        <p:txBody>
          <a:bodyPr lIns="0" tIns="0" rIns="0" bIns="0" rtlCol="0" anchor="t">
            <a:spAutoFit/>
          </a:bodyPr>
          <a:lstStyle/>
          <a:p>
            <a:pPr marL="0" lvl="0" indent="0" algn="ctr">
              <a:lnSpc>
                <a:spcPts val="4939"/>
              </a:lnSpc>
              <a:spcBef>
                <a:spcPct val="0"/>
              </a:spcBef>
            </a:pPr>
            <a:r>
              <a:rPr lang="en-US" sz="3799">
                <a:solidFill>
                  <a:srgbClr val="FFFFFF"/>
                </a:solidFill>
                <a:latin typeface="More Sugar Thin"/>
              </a:rPr>
              <a:t>Expanding</a:t>
            </a:r>
          </a:p>
        </p:txBody>
      </p:sp>
      <p:sp>
        <p:nvSpPr>
          <p:cNvPr id="12" name="TextBox 12"/>
          <p:cNvSpPr txBox="1"/>
          <p:nvPr/>
        </p:nvSpPr>
        <p:spPr>
          <a:xfrm>
            <a:off x="4981553" y="2806845"/>
            <a:ext cx="4859611" cy="2757165"/>
          </a:xfrm>
          <a:prstGeom prst="rect">
            <a:avLst/>
          </a:prstGeom>
        </p:spPr>
        <p:txBody>
          <a:bodyPr wrap="square" lIns="0" tIns="0" rIns="0" bIns="0" rtlCol="0" anchor="t">
            <a:spAutoFit/>
          </a:bodyPr>
          <a:lstStyle/>
          <a:p>
            <a:pPr lvl="0" algn="just">
              <a:lnSpc>
                <a:spcPts val="4339"/>
              </a:lnSpc>
              <a:spcBef>
                <a:spcPct val="0"/>
              </a:spcBef>
            </a:pPr>
            <a:r>
              <a:rPr lang="vi-VN" sz="4000">
                <a:latin typeface="Times New Roman" panose="02020603050405020304" pitchFamily="18" charset="0"/>
                <a:cs typeface="Times New Roman" panose="02020603050405020304" pitchFamily="18" charset="0"/>
              </a:rPr>
              <a:t>Tìm hiểu một số văn bản nghị luận trung đại, hiện đại phù hợp chủ đề yêu nước, ý thức tự lập, tự cường</a:t>
            </a:r>
            <a:r>
              <a:rPr lang="vi-VN" sz="4000">
                <a:latin typeface="Times New Roman" panose="02020603050405020304" pitchFamily="18" charset="0"/>
                <a:cs typeface="Times New Roman" panose="02020603050405020304" pitchFamily="18" charset="0"/>
              </a:rPr>
              <a:t>, </a:t>
            </a:r>
            <a:r>
              <a:rPr lang="vi-VN" sz="4000" smtClean="0">
                <a:latin typeface="Times New Roman" panose="02020603050405020304" pitchFamily="18" charset="0"/>
                <a:cs typeface="Times New Roman" panose="02020603050405020304" pitchFamily="18" charset="0"/>
              </a:rPr>
              <a:t>…</a:t>
            </a:r>
            <a:endParaRPr lang="en-US" sz="4000">
              <a:solidFill>
                <a:srgbClr val="442816"/>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13650451" y="3433929"/>
            <a:ext cx="4001879" cy="1323439"/>
          </a:xfrm>
          <a:prstGeom prst="rect">
            <a:avLst/>
          </a:prstGeom>
        </p:spPr>
        <p:txBody>
          <a:bodyPr wrap="square">
            <a:spAutoFit/>
          </a:bodyPr>
          <a:lstStyle/>
          <a:p>
            <a:pPr algn="just"/>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Chuẩn bị bài học mới: ôn tập kì I </a:t>
            </a:r>
            <a:endParaRPr lang="en-GB" sz="4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barn(inVertical)">
                                      <p:cBhvr>
                                        <p:cTn id="33"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659</Words>
  <Application>Microsoft Office PowerPoint</Application>
  <PresentationFormat>Custom</PresentationFormat>
  <Paragraphs>38</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More Sugar Thin</vt:lpstr>
      <vt:lpstr>Calibri</vt:lpstr>
      <vt:lpstr>Times New Roman</vt:lpstr>
      <vt:lpstr>Segoe UI</vt:lpstr>
      <vt:lpstr>Arial</vt:lpstr>
      <vt:lpstr>More Sugar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Cute Pastel Birthday Doodle Illustrations Events and Special Interest - Presentation Template</dc:title>
  <cp:lastModifiedBy>asus PC</cp:lastModifiedBy>
  <cp:revision>23</cp:revision>
  <dcterms:created xsi:type="dcterms:W3CDTF">2006-08-16T00:00:00Z</dcterms:created>
  <dcterms:modified xsi:type="dcterms:W3CDTF">2023-09-08T02:52:55Z</dcterms:modified>
  <dc:identifier>DAFomsfNvSY</dc:identifier>
</cp:coreProperties>
</file>