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8.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9.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10.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11.xml" ContentType="application/vnd.openxmlformats-officedocument.theme+xml"/>
  <Override PartName="/ppt/slideLayouts/slideLayout101.xml" ContentType="application/vnd.openxmlformats-officedocument.presentationml.slideLayout+xml"/>
  <Override PartName="/ppt/theme/theme12.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2" r:id="rId3"/>
    <p:sldMasterId id="2147483684" r:id="rId4"/>
    <p:sldMasterId id="2147483696" r:id="rId5"/>
    <p:sldMasterId id="2147483705" r:id="rId6"/>
    <p:sldMasterId id="2147483714" r:id="rId7"/>
    <p:sldMasterId id="2147483723" r:id="rId8"/>
    <p:sldMasterId id="2147483732" r:id="rId9"/>
    <p:sldMasterId id="2147483741" r:id="rId10"/>
    <p:sldMasterId id="2147483750" r:id="rId11"/>
    <p:sldMasterId id="2147483759" r:id="rId12"/>
    <p:sldMasterId id="2147483761" r:id="rId13"/>
  </p:sldMasterIdLst>
  <p:notesMasterIdLst>
    <p:notesMasterId r:id="rId56"/>
  </p:notesMasterIdLst>
  <p:sldIdLst>
    <p:sldId id="256" r:id="rId14"/>
    <p:sldId id="260" r:id="rId15"/>
    <p:sldId id="263" r:id="rId16"/>
    <p:sldId id="258" r:id="rId17"/>
    <p:sldId id="261" r:id="rId18"/>
    <p:sldId id="259" r:id="rId19"/>
    <p:sldId id="275" r:id="rId20"/>
    <p:sldId id="276" r:id="rId21"/>
    <p:sldId id="265" r:id="rId22"/>
    <p:sldId id="278" r:id="rId23"/>
    <p:sldId id="277" r:id="rId24"/>
    <p:sldId id="279" r:id="rId25"/>
    <p:sldId id="257" r:id="rId26"/>
    <p:sldId id="264" r:id="rId27"/>
    <p:sldId id="267" r:id="rId28"/>
    <p:sldId id="268" r:id="rId29"/>
    <p:sldId id="280" r:id="rId30"/>
    <p:sldId id="281" r:id="rId31"/>
    <p:sldId id="284" r:id="rId32"/>
    <p:sldId id="285" r:id="rId33"/>
    <p:sldId id="286" r:id="rId34"/>
    <p:sldId id="272" r:id="rId35"/>
    <p:sldId id="274" r:id="rId36"/>
    <p:sldId id="282" r:id="rId37"/>
    <p:sldId id="283" r:id="rId38"/>
    <p:sldId id="299" r:id="rId39"/>
    <p:sldId id="273" r:id="rId40"/>
    <p:sldId id="262" r:id="rId41"/>
    <p:sldId id="288" r:id="rId42"/>
    <p:sldId id="271" r:id="rId43"/>
    <p:sldId id="289" r:id="rId44"/>
    <p:sldId id="293" r:id="rId45"/>
    <p:sldId id="291" r:id="rId46"/>
    <p:sldId id="294" r:id="rId47"/>
    <p:sldId id="295" r:id="rId48"/>
    <p:sldId id="296" r:id="rId49"/>
    <p:sldId id="297" r:id="rId50"/>
    <p:sldId id="290" r:id="rId51"/>
    <p:sldId id="287" r:id="rId52"/>
    <p:sldId id="266" r:id="rId53"/>
    <p:sldId id="292" r:id="rId54"/>
    <p:sldId id="298" r:id="rId55"/>
  </p:sldIdLst>
  <p:sldSz cx="13342938" cy="7505700"/>
  <p:notesSz cx="6858000" cy="9144000"/>
  <p:embeddedFontLst>
    <p:embeddedFont>
      <p:font typeface="Microsoft YaHei" panose="020B0503020204020204" pitchFamily="34" charset="-122"/>
      <p:regular r:id="rId57"/>
      <p:bold r:id="rId58"/>
    </p:embeddedFont>
    <p:embeddedFont>
      <p:font typeface="#9Slide05 Amtenar" panose="02000000000000000000" pitchFamily="2" charset="-93"/>
      <p:regular r:id="rId59"/>
    </p:embeddedFont>
    <p:embeddedFont>
      <p:font typeface="#9Slide07 SVNDessert Menu Scrip" panose="00000500000000000000" pitchFamily="2" charset="0"/>
      <p:regular r:id="rId60"/>
    </p:embeddedFont>
    <p:embeddedFont>
      <p:font typeface="SimSun" panose="02010600030101010101" pitchFamily="2" charset="-122"/>
      <p:regular r:id="rId61"/>
    </p:embeddedFont>
    <p:embeddedFont>
      <p:font typeface="Calibri Light" panose="020F0302020204030204" pitchFamily="34" charset="0"/>
      <p:regular r:id="rId62"/>
      <p:italic r:id="rId63"/>
    </p:embeddedFont>
    <p:embeddedFont>
      <p:font typeface="#9Slide05 Amplify" panose="02000000000000000000" pitchFamily="2" charset="-93"/>
      <p:regular r:id="rId64"/>
    </p:embeddedFont>
    <p:embeddedFont>
      <p:font typeface="Microsoft YaHei UI" panose="020B0503020204020204" pitchFamily="34" charset="-122"/>
      <p:regular r:id="rId65"/>
      <p:bold r:id="rId66"/>
    </p:embeddedFont>
    <p:embeddedFont>
      <p:font typeface="Roboto Light" panose="02000000000000000000" pitchFamily="2" charset="0"/>
      <p:regular r:id="rId67"/>
      <p:italic r:id="rId68"/>
    </p:embeddedFont>
    <p:embeddedFont>
      <p:font typeface="Roboto Bold" panose="02000000000000000000" pitchFamily="2" charset="0"/>
      <p:bold r:id="rId69"/>
    </p:embeddedFont>
    <p:embeddedFont>
      <p:font typeface="#9Slide07 SVNNexa Rust Slab Bla" panose="020B0606040200020203" pitchFamily="34" charset="0"/>
      <p:bold r:id="rId70"/>
    </p:embeddedFont>
    <p:embeddedFont>
      <p:font typeface="Tahoma" panose="020B0604030504040204" pitchFamily="34" charset="0"/>
      <p:regular r:id="rId71"/>
      <p:bold r:id="rId72"/>
    </p:embeddedFont>
    <p:embeddedFont>
      <p:font typeface="Calibri" panose="020F0502020204030204" pitchFamily="34" charset="0"/>
      <p:regular r:id="rId73"/>
      <p:bold r:id="rId74"/>
      <p:italic r:id="rId75"/>
      <p:boldItalic r:id="rId76"/>
    </p:embeddedFont>
    <p:embeddedFont>
      <p:font typeface="#9Slide05 Aphrodite Pro" panose="02000000000000000000" pitchFamily="2" charset="-93"/>
      <p:regular r:id="rId77"/>
    </p:embeddedFont>
    <p:embeddedFont>
      <p:font typeface="Lobster Two Bold" panose="02000506000000020003" pitchFamily="2" charset="0"/>
      <p:bold r:id="rId7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2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7949" autoAdjust="0"/>
  </p:normalViewPr>
  <p:slideViewPr>
    <p:cSldViewPr>
      <p:cViewPr varScale="1">
        <p:scale>
          <a:sx n="56" d="100"/>
          <a:sy n="56" d="100"/>
        </p:scale>
        <p:origin x="844" y="60"/>
      </p:cViewPr>
      <p:guideLst>
        <p:guide orient="horz" pos="2160"/>
        <p:guide pos="4292"/>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font" Target="fonts/font7.fntdata"/><Relationship Id="rId68" Type="http://schemas.openxmlformats.org/officeDocument/2006/relationships/font" Target="fonts/font12.fntdata"/><Relationship Id="rId16" Type="http://schemas.openxmlformats.org/officeDocument/2006/relationships/slide" Target="slides/slide3.xml"/><Relationship Id="rId11" Type="http://schemas.openxmlformats.org/officeDocument/2006/relationships/slideMaster" Target="slideMasters/slideMaster11.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font" Target="fonts/font2.fntdata"/><Relationship Id="rId74" Type="http://schemas.openxmlformats.org/officeDocument/2006/relationships/font" Target="fonts/font18.fntdata"/><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font" Target="fonts/font5.fntdata"/><Relationship Id="rId82" Type="http://schemas.openxmlformats.org/officeDocument/2006/relationships/tableStyles" Target="tableStyles.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notesMaster" Target="notesMasters/notesMaster1.xml"/><Relationship Id="rId64" Type="http://schemas.openxmlformats.org/officeDocument/2006/relationships/font" Target="fonts/font8.fntdata"/><Relationship Id="rId69" Type="http://schemas.openxmlformats.org/officeDocument/2006/relationships/font" Target="fonts/font13.fntdata"/><Relationship Id="rId77" Type="http://schemas.openxmlformats.org/officeDocument/2006/relationships/font" Target="fonts/font21.fntdata"/><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font" Target="fonts/font16.fntdata"/><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font" Target="fonts/font6.fntdata"/><Relationship Id="rId70" Type="http://schemas.openxmlformats.org/officeDocument/2006/relationships/font" Target="fonts/font14.fntdata"/><Relationship Id="rId75"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font" Target="fonts/font1.fntdata"/><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font" Target="fonts/font4.fntdata"/><Relationship Id="rId65" Type="http://schemas.openxmlformats.org/officeDocument/2006/relationships/font" Target="fonts/font9.fntdata"/><Relationship Id="rId73" Type="http://schemas.openxmlformats.org/officeDocument/2006/relationships/font" Target="fonts/font17.fntdata"/><Relationship Id="rId78" Type="http://schemas.openxmlformats.org/officeDocument/2006/relationships/font" Target="fonts/font22.fntdata"/><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font" Target="fonts/font20.fntdata"/><Relationship Id="rId7" Type="http://schemas.openxmlformats.org/officeDocument/2006/relationships/slideMaster" Target="slideMasters/slideMaster7.xml"/><Relationship Id="rId71" Type="http://schemas.openxmlformats.org/officeDocument/2006/relationships/font" Target="fonts/font15.fntdata"/><Relationship Id="rId2" Type="http://schemas.openxmlformats.org/officeDocument/2006/relationships/slideMaster" Target="slideMasters/slideMaster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1E32CC-D186-40A0-B4C1-7862A63A1199}" type="datetimeFigureOut">
              <a:rPr lang="en-GB" smtClean="0"/>
              <a:t>04/08/2023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F08CFC-365B-417C-84CB-33F6809C6903}" type="slidenum">
              <a:rPr lang="en-GB" smtClean="0"/>
              <a:t>‹#›</a:t>
            </a:fld>
            <a:endParaRPr lang="en-GB"/>
          </a:p>
        </p:txBody>
      </p:sp>
    </p:spTree>
    <p:extLst>
      <p:ext uri="{BB962C8B-B14F-4D97-AF65-F5344CB8AC3E}">
        <p14:creationId xmlns:p14="http://schemas.microsoft.com/office/powerpoint/2010/main" val="2199990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7E0A475-6CB2-4D9C-90D8-EB3630B6FB2A}" type="slidenum">
              <a:rPr lang="en-GB" smtClean="0">
                <a:solidFill>
                  <a:prstClr val="black"/>
                </a:solidFill>
              </a:rPr>
              <a:pPr/>
              <a:t>14</a:t>
            </a:fld>
            <a:endParaRPr lang="en-GB">
              <a:solidFill>
                <a:prstClr val="black"/>
              </a:solidFill>
            </a:endParaRPr>
          </a:p>
        </p:txBody>
      </p:sp>
    </p:spTree>
    <p:extLst>
      <p:ext uri="{BB962C8B-B14F-4D97-AF65-F5344CB8AC3E}">
        <p14:creationId xmlns:p14="http://schemas.microsoft.com/office/powerpoint/2010/main" val="3525651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FF08CFC-365B-417C-84CB-33F6809C6903}" type="slidenum">
              <a:rPr lang="en-GB" smtClean="0"/>
              <a:t>19</a:t>
            </a:fld>
            <a:endParaRPr lang="en-GB"/>
          </a:p>
        </p:txBody>
      </p:sp>
    </p:spTree>
    <p:extLst>
      <p:ext uri="{BB962C8B-B14F-4D97-AF65-F5344CB8AC3E}">
        <p14:creationId xmlns:p14="http://schemas.microsoft.com/office/powerpoint/2010/main" val="3635701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FF08CFC-365B-417C-84CB-33F6809C6903}" type="slidenum">
              <a:rPr lang="en-GB" smtClean="0"/>
              <a:t>21</a:t>
            </a:fld>
            <a:endParaRPr lang="en-GB"/>
          </a:p>
        </p:txBody>
      </p:sp>
    </p:spTree>
    <p:extLst>
      <p:ext uri="{BB962C8B-B14F-4D97-AF65-F5344CB8AC3E}">
        <p14:creationId xmlns:p14="http://schemas.microsoft.com/office/powerpoint/2010/main" val="1769972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FF08CFC-365B-417C-84CB-33F6809C6903}" type="slidenum">
              <a:rPr lang="en-GB" smtClean="0"/>
              <a:t>36</a:t>
            </a:fld>
            <a:endParaRPr lang="en-GB"/>
          </a:p>
        </p:txBody>
      </p:sp>
    </p:spTree>
    <p:extLst>
      <p:ext uri="{BB962C8B-B14F-4D97-AF65-F5344CB8AC3E}">
        <p14:creationId xmlns:p14="http://schemas.microsoft.com/office/powerpoint/2010/main" val="4241115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9.xm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0.xml"/><Relationship Id="rId4" Type="http://schemas.openxmlformats.org/officeDocument/2006/relationships/image" Target="../media/image6.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1.xml"/><Relationship Id="rId4" Type="http://schemas.openxmlformats.org/officeDocument/2006/relationships/image" Target="../media/image6.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1.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2012" y="2130426"/>
            <a:ext cx="11582806"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2044025" y="3886200"/>
            <a:ext cx="9538781" cy="1752600"/>
          </a:xfrm>
        </p:spPr>
        <p:txBody>
          <a:bodyPr/>
          <a:lstStyle>
            <a:lvl1pPr marL="0" indent="0" algn="ctr">
              <a:buNone/>
              <a:defRPr>
                <a:solidFill>
                  <a:schemeClr val="tx1">
                    <a:tint val="75000"/>
                  </a:schemeClr>
                </a:solidFill>
              </a:defRPr>
            </a:lvl1pPr>
            <a:lvl2pPr marL="681319" indent="0" algn="ctr">
              <a:buNone/>
              <a:defRPr>
                <a:solidFill>
                  <a:schemeClr val="tx1">
                    <a:tint val="75000"/>
                  </a:schemeClr>
                </a:solidFill>
              </a:defRPr>
            </a:lvl2pPr>
            <a:lvl3pPr marL="1362639" indent="0" algn="ctr">
              <a:buNone/>
              <a:defRPr>
                <a:solidFill>
                  <a:schemeClr val="tx1">
                    <a:tint val="75000"/>
                  </a:schemeClr>
                </a:solidFill>
              </a:defRPr>
            </a:lvl3pPr>
            <a:lvl4pPr marL="2043958" indent="0" algn="ctr">
              <a:buNone/>
              <a:defRPr>
                <a:solidFill>
                  <a:schemeClr val="tx1">
                    <a:tint val="75000"/>
                  </a:schemeClr>
                </a:solidFill>
              </a:defRPr>
            </a:lvl4pPr>
            <a:lvl5pPr marL="2725278" indent="0" algn="ctr">
              <a:buNone/>
              <a:defRPr>
                <a:solidFill>
                  <a:schemeClr val="tx1">
                    <a:tint val="75000"/>
                  </a:schemeClr>
                </a:solidFill>
              </a:defRPr>
            </a:lvl5pPr>
            <a:lvl6pPr marL="3406597" indent="0" algn="ctr">
              <a:buNone/>
              <a:defRPr>
                <a:solidFill>
                  <a:schemeClr val="tx1">
                    <a:tint val="75000"/>
                  </a:schemeClr>
                </a:solidFill>
              </a:defRPr>
            </a:lvl6pPr>
            <a:lvl7pPr marL="4087917" indent="0" algn="ctr">
              <a:buNone/>
              <a:defRPr>
                <a:solidFill>
                  <a:schemeClr val="tx1">
                    <a:tint val="75000"/>
                  </a:schemeClr>
                </a:solidFill>
              </a:defRPr>
            </a:lvl7pPr>
            <a:lvl8pPr marL="4769236" indent="0" algn="ctr">
              <a:buNone/>
              <a:defRPr>
                <a:solidFill>
                  <a:schemeClr val="tx1">
                    <a:tint val="75000"/>
                  </a:schemeClr>
                </a:solidFill>
              </a:defRPr>
            </a:lvl8pPr>
            <a:lvl9pPr marL="5450556"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99D4F9F1-5949-E24D-A5C4-DB4B7DBC1A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5128895"/>
            <a:ext cx="5014136" cy="2375702"/>
          </a:xfrm>
          <a:prstGeom prst="rect">
            <a:avLst/>
          </a:prstGeom>
        </p:spPr>
      </p:pic>
      <p:pic>
        <p:nvPicPr>
          <p:cNvPr id="9" name="图片 8">
            <a:extLst>
              <a:ext uri="{FF2B5EF4-FFF2-40B4-BE49-F238E27FC236}">
                <a16:creationId xmlns:a16="http://schemas.microsoft.com/office/drawing/2014/main" xmlns="" id="{D8B2D88A-18AD-3B4C-AB44-B5CCBA3DC2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Tree>
    <p:extLst>
      <p:ext uri="{BB962C8B-B14F-4D97-AF65-F5344CB8AC3E}">
        <p14:creationId xmlns:p14="http://schemas.microsoft.com/office/powerpoint/2010/main" val="11755677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449771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D94C14-FA5B-45FC-A768-B473E1F84A43}"/>
              </a:ext>
            </a:extLst>
          </p:cNvPr>
          <p:cNvSpPr>
            <a:spLocks noGrp="1"/>
          </p:cNvSpPr>
          <p:nvPr>
            <p:ph type="ctrTitle"/>
          </p:nvPr>
        </p:nvSpPr>
        <p:spPr>
          <a:xfrm>
            <a:off x="1667867" y="1228364"/>
            <a:ext cx="10007204" cy="2613096"/>
          </a:xfrm>
        </p:spPr>
        <p:txBody>
          <a:bodyPr anchor="b"/>
          <a:lstStyle>
            <a:lvl1pPr algn="ctr">
              <a:defRPr sz="6566"/>
            </a:lvl1pPr>
          </a:lstStyle>
          <a:p>
            <a:r>
              <a:rPr lang="en-US"/>
              <a:t>Click to edit Master title style</a:t>
            </a:r>
          </a:p>
        </p:txBody>
      </p:sp>
      <p:sp>
        <p:nvSpPr>
          <p:cNvPr id="3" name="Subtitle 2">
            <a:extLst>
              <a:ext uri="{FF2B5EF4-FFF2-40B4-BE49-F238E27FC236}">
                <a16:creationId xmlns:a16="http://schemas.microsoft.com/office/drawing/2014/main" xmlns="" id="{C9474FB6-AE9F-4D53-BD01-CFA9A3AF98F8}"/>
              </a:ext>
            </a:extLst>
          </p:cNvPr>
          <p:cNvSpPr>
            <a:spLocks noGrp="1"/>
          </p:cNvSpPr>
          <p:nvPr>
            <p:ph type="subTitle" idx="1"/>
          </p:nvPr>
        </p:nvSpPr>
        <p:spPr>
          <a:xfrm>
            <a:off x="1667867" y="3942230"/>
            <a:ext cx="10007204" cy="1812140"/>
          </a:xfrm>
        </p:spPr>
        <p:txBody>
          <a:bodyPr/>
          <a:lstStyle>
            <a:lvl1pPr marL="0" indent="0" algn="ctr">
              <a:buNone/>
              <a:defRPr sz="2627"/>
            </a:lvl1pPr>
            <a:lvl2pPr marL="500360" indent="0" algn="ctr">
              <a:buNone/>
              <a:defRPr sz="2189"/>
            </a:lvl2pPr>
            <a:lvl3pPr marL="1000719" indent="0" algn="ctr">
              <a:buNone/>
              <a:defRPr sz="1970"/>
            </a:lvl3pPr>
            <a:lvl4pPr marL="1501079" indent="0" algn="ctr">
              <a:buNone/>
              <a:defRPr sz="1751"/>
            </a:lvl4pPr>
            <a:lvl5pPr marL="2001439" indent="0" algn="ctr">
              <a:buNone/>
              <a:defRPr sz="1751"/>
            </a:lvl5pPr>
            <a:lvl6pPr marL="2501798" indent="0" algn="ctr">
              <a:buNone/>
              <a:defRPr sz="1751"/>
            </a:lvl6pPr>
            <a:lvl7pPr marL="3002158" indent="0" algn="ctr">
              <a:buNone/>
              <a:defRPr sz="1751"/>
            </a:lvl7pPr>
            <a:lvl8pPr marL="3502518" indent="0" algn="ctr">
              <a:buNone/>
              <a:defRPr sz="1751"/>
            </a:lvl8pPr>
            <a:lvl9pPr marL="4002877" indent="0" algn="ctr">
              <a:buNone/>
              <a:defRPr sz="1751"/>
            </a:lvl9pPr>
          </a:lstStyle>
          <a:p>
            <a:r>
              <a:rPr lang="en-US"/>
              <a:t>Click to edit Master subtitle style</a:t>
            </a:r>
          </a:p>
        </p:txBody>
      </p:sp>
      <p:sp>
        <p:nvSpPr>
          <p:cNvPr id="4" name="Date Placeholder 3">
            <a:extLst>
              <a:ext uri="{FF2B5EF4-FFF2-40B4-BE49-F238E27FC236}">
                <a16:creationId xmlns:a16="http://schemas.microsoft.com/office/drawing/2014/main" xmlns="" id="{6EC6C2A8-7060-4CE4-B721-38CC40601DAF}"/>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C8E22EB5-2454-4BC3-AF42-862D402CF3A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936C47A-C18A-40AC-A518-265AC0263390}"/>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5894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72C84E-54AD-4A55-B852-2BDDC7E12C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0D84F41-CA75-4E84-81DF-F13B827F1DC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2FB0D0E-5123-41D6-86AC-AD5C9E5810CC}"/>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245D5886-B2B5-43D1-B677-28984E34451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736E9A3-37BA-4AFE-8C7A-68BDE88FFE6E}"/>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95787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A0B37C-017E-4F94-9FE2-1465692FD1D4}"/>
              </a:ext>
            </a:extLst>
          </p:cNvPr>
          <p:cNvSpPr>
            <a:spLocks noGrp="1"/>
          </p:cNvSpPr>
          <p:nvPr>
            <p:ph type="title"/>
          </p:nvPr>
        </p:nvSpPr>
        <p:spPr>
          <a:xfrm>
            <a:off x="910378" y="1871214"/>
            <a:ext cx="11508284" cy="3122162"/>
          </a:xfrm>
        </p:spPr>
        <p:txBody>
          <a:bodyPr anchor="b"/>
          <a:lstStyle>
            <a:lvl1pPr>
              <a:defRPr sz="6566"/>
            </a:lvl1pPr>
          </a:lstStyle>
          <a:p>
            <a:r>
              <a:rPr lang="en-US"/>
              <a:t>Click to edit Master title style</a:t>
            </a:r>
          </a:p>
        </p:txBody>
      </p:sp>
      <p:sp>
        <p:nvSpPr>
          <p:cNvPr id="3" name="Text Placeholder 2">
            <a:extLst>
              <a:ext uri="{FF2B5EF4-FFF2-40B4-BE49-F238E27FC236}">
                <a16:creationId xmlns:a16="http://schemas.microsoft.com/office/drawing/2014/main" xmlns="" id="{3DB3B622-9089-4508-A58E-AF765DABCA8B}"/>
              </a:ext>
            </a:extLst>
          </p:cNvPr>
          <p:cNvSpPr>
            <a:spLocks noGrp="1"/>
          </p:cNvSpPr>
          <p:nvPr>
            <p:ph type="body" idx="1"/>
          </p:nvPr>
        </p:nvSpPr>
        <p:spPr>
          <a:xfrm>
            <a:off x="910378" y="5022913"/>
            <a:ext cx="11508284" cy="1641871"/>
          </a:xfrm>
        </p:spPr>
        <p:txBody>
          <a:bodyPr/>
          <a:lstStyle>
            <a:lvl1pPr marL="0" indent="0">
              <a:buNone/>
              <a:defRPr sz="2627">
                <a:solidFill>
                  <a:schemeClr val="tx1">
                    <a:tint val="75000"/>
                  </a:schemeClr>
                </a:solidFill>
              </a:defRPr>
            </a:lvl1pPr>
            <a:lvl2pPr marL="500360" indent="0">
              <a:buNone/>
              <a:defRPr sz="2189">
                <a:solidFill>
                  <a:schemeClr val="tx1">
                    <a:tint val="75000"/>
                  </a:schemeClr>
                </a:solidFill>
              </a:defRPr>
            </a:lvl2pPr>
            <a:lvl3pPr marL="1000719" indent="0">
              <a:buNone/>
              <a:defRPr sz="1970">
                <a:solidFill>
                  <a:schemeClr val="tx1">
                    <a:tint val="75000"/>
                  </a:schemeClr>
                </a:solidFill>
              </a:defRPr>
            </a:lvl3pPr>
            <a:lvl4pPr marL="1501079" indent="0">
              <a:buNone/>
              <a:defRPr sz="1751">
                <a:solidFill>
                  <a:schemeClr val="tx1">
                    <a:tint val="75000"/>
                  </a:schemeClr>
                </a:solidFill>
              </a:defRPr>
            </a:lvl4pPr>
            <a:lvl5pPr marL="2001439" indent="0">
              <a:buNone/>
              <a:defRPr sz="1751">
                <a:solidFill>
                  <a:schemeClr val="tx1">
                    <a:tint val="75000"/>
                  </a:schemeClr>
                </a:solidFill>
              </a:defRPr>
            </a:lvl5pPr>
            <a:lvl6pPr marL="2501798" indent="0">
              <a:buNone/>
              <a:defRPr sz="1751">
                <a:solidFill>
                  <a:schemeClr val="tx1">
                    <a:tint val="75000"/>
                  </a:schemeClr>
                </a:solidFill>
              </a:defRPr>
            </a:lvl6pPr>
            <a:lvl7pPr marL="3002158" indent="0">
              <a:buNone/>
              <a:defRPr sz="1751">
                <a:solidFill>
                  <a:schemeClr val="tx1">
                    <a:tint val="75000"/>
                  </a:schemeClr>
                </a:solidFill>
              </a:defRPr>
            </a:lvl7pPr>
            <a:lvl8pPr marL="3502518" indent="0">
              <a:buNone/>
              <a:defRPr sz="1751">
                <a:solidFill>
                  <a:schemeClr val="tx1">
                    <a:tint val="75000"/>
                  </a:schemeClr>
                </a:solidFill>
              </a:defRPr>
            </a:lvl8pPr>
            <a:lvl9pPr marL="4002877" indent="0">
              <a:buNone/>
              <a:defRPr sz="1751">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81CF164-20B8-4E88-A739-669B1D9CA33C}"/>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EC7EE7F6-1434-4305-9310-3F294155616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36B22B1-9764-43CE-BA8E-3DF292124929}"/>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20401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3FE8B1-7530-4FDF-B4C1-CB60C591F5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F720187-512C-417A-9406-A1C31F1073A6}"/>
              </a:ext>
            </a:extLst>
          </p:cNvPr>
          <p:cNvSpPr>
            <a:spLocks noGrp="1"/>
          </p:cNvSpPr>
          <p:nvPr>
            <p:ph sz="half" idx="1"/>
          </p:nvPr>
        </p:nvSpPr>
        <p:spPr>
          <a:xfrm>
            <a:off x="917327" y="1998045"/>
            <a:ext cx="5670749" cy="47622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113E90B-EA63-4EFA-8C71-C0E049F1C643}"/>
              </a:ext>
            </a:extLst>
          </p:cNvPr>
          <p:cNvSpPr>
            <a:spLocks noGrp="1"/>
          </p:cNvSpPr>
          <p:nvPr>
            <p:ph sz="half" idx="2"/>
          </p:nvPr>
        </p:nvSpPr>
        <p:spPr>
          <a:xfrm>
            <a:off x="6754862" y="1998045"/>
            <a:ext cx="5670749" cy="47622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0A3C2C78-8DC1-4A51-9B84-3DF3B060F87B}"/>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E4FFFEEF-6ADA-4C57-B86F-09A654ACEC2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2E078A7-D1F7-4647-8378-942F9B709D26}"/>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20777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964719-2BEC-4E96-8629-9C445F1540B6}"/>
              </a:ext>
            </a:extLst>
          </p:cNvPr>
          <p:cNvSpPr>
            <a:spLocks noGrp="1"/>
          </p:cNvSpPr>
          <p:nvPr>
            <p:ph type="title"/>
          </p:nvPr>
        </p:nvSpPr>
        <p:spPr>
          <a:xfrm>
            <a:off x="919065" y="399610"/>
            <a:ext cx="11508284" cy="1450755"/>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4601B5AA-3F8D-492C-9ABD-F074FB075C1C}"/>
              </a:ext>
            </a:extLst>
          </p:cNvPr>
          <p:cNvSpPr>
            <a:spLocks noGrp="1"/>
          </p:cNvSpPr>
          <p:nvPr>
            <p:ph type="body" idx="1"/>
          </p:nvPr>
        </p:nvSpPr>
        <p:spPr>
          <a:xfrm>
            <a:off x="919065" y="1839939"/>
            <a:ext cx="5644688" cy="901726"/>
          </a:xfrm>
        </p:spPr>
        <p:txBody>
          <a:bodyPr anchor="b"/>
          <a:lstStyle>
            <a:lvl1pPr marL="0" indent="0">
              <a:buNone/>
              <a:defRPr sz="2627" b="1"/>
            </a:lvl1pPr>
            <a:lvl2pPr marL="500360" indent="0">
              <a:buNone/>
              <a:defRPr sz="2189" b="1"/>
            </a:lvl2pPr>
            <a:lvl3pPr marL="1000719" indent="0">
              <a:buNone/>
              <a:defRPr sz="1970" b="1"/>
            </a:lvl3pPr>
            <a:lvl4pPr marL="1501079" indent="0">
              <a:buNone/>
              <a:defRPr sz="1751" b="1"/>
            </a:lvl4pPr>
            <a:lvl5pPr marL="2001439" indent="0">
              <a:buNone/>
              <a:defRPr sz="1751" b="1"/>
            </a:lvl5pPr>
            <a:lvl6pPr marL="2501798" indent="0">
              <a:buNone/>
              <a:defRPr sz="1751" b="1"/>
            </a:lvl6pPr>
            <a:lvl7pPr marL="3002158" indent="0">
              <a:buNone/>
              <a:defRPr sz="1751" b="1"/>
            </a:lvl7pPr>
            <a:lvl8pPr marL="3502518" indent="0">
              <a:buNone/>
              <a:defRPr sz="1751" b="1"/>
            </a:lvl8pPr>
            <a:lvl9pPr marL="4002877" indent="0">
              <a:buNone/>
              <a:defRPr sz="1751" b="1"/>
            </a:lvl9pPr>
          </a:lstStyle>
          <a:p>
            <a:pPr lvl="0"/>
            <a:r>
              <a:rPr lang="en-US"/>
              <a:t>Edit Master text styles</a:t>
            </a:r>
          </a:p>
        </p:txBody>
      </p:sp>
      <p:sp>
        <p:nvSpPr>
          <p:cNvPr id="4" name="Content Placeholder 3">
            <a:extLst>
              <a:ext uri="{FF2B5EF4-FFF2-40B4-BE49-F238E27FC236}">
                <a16:creationId xmlns:a16="http://schemas.microsoft.com/office/drawing/2014/main" xmlns="" id="{24C15DB8-2143-40A2-8ACE-4EEAF7333EAB}"/>
              </a:ext>
            </a:extLst>
          </p:cNvPr>
          <p:cNvSpPr>
            <a:spLocks noGrp="1"/>
          </p:cNvSpPr>
          <p:nvPr>
            <p:ph sz="half" idx="2"/>
          </p:nvPr>
        </p:nvSpPr>
        <p:spPr>
          <a:xfrm>
            <a:off x="919065" y="2741665"/>
            <a:ext cx="5644688" cy="40325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3871052-3A19-4920-B901-44DAC5180A9B}"/>
              </a:ext>
            </a:extLst>
          </p:cNvPr>
          <p:cNvSpPr>
            <a:spLocks noGrp="1"/>
          </p:cNvSpPr>
          <p:nvPr>
            <p:ph type="body" sz="quarter" idx="3"/>
          </p:nvPr>
        </p:nvSpPr>
        <p:spPr>
          <a:xfrm>
            <a:off x="6754862" y="1839939"/>
            <a:ext cx="5672487" cy="901726"/>
          </a:xfrm>
        </p:spPr>
        <p:txBody>
          <a:bodyPr anchor="b"/>
          <a:lstStyle>
            <a:lvl1pPr marL="0" indent="0">
              <a:buNone/>
              <a:defRPr sz="2627" b="1"/>
            </a:lvl1pPr>
            <a:lvl2pPr marL="500360" indent="0">
              <a:buNone/>
              <a:defRPr sz="2189" b="1"/>
            </a:lvl2pPr>
            <a:lvl3pPr marL="1000719" indent="0">
              <a:buNone/>
              <a:defRPr sz="1970" b="1"/>
            </a:lvl3pPr>
            <a:lvl4pPr marL="1501079" indent="0">
              <a:buNone/>
              <a:defRPr sz="1751" b="1"/>
            </a:lvl4pPr>
            <a:lvl5pPr marL="2001439" indent="0">
              <a:buNone/>
              <a:defRPr sz="1751" b="1"/>
            </a:lvl5pPr>
            <a:lvl6pPr marL="2501798" indent="0">
              <a:buNone/>
              <a:defRPr sz="1751" b="1"/>
            </a:lvl6pPr>
            <a:lvl7pPr marL="3002158" indent="0">
              <a:buNone/>
              <a:defRPr sz="1751" b="1"/>
            </a:lvl7pPr>
            <a:lvl8pPr marL="3502518" indent="0">
              <a:buNone/>
              <a:defRPr sz="1751" b="1"/>
            </a:lvl8pPr>
            <a:lvl9pPr marL="4002877" indent="0">
              <a:buNone/>
              <a:defRPr sz="1751" b="1"/>
            </a:lvl9pPr>
          </a:lstStyle>
          <a:p>
            <a:pPr lvl="0"/>
            <a:r>
              <a:rPr lang="en-US"/>
              <a:t>Edit Master text styles</a:t>
            </a:r>
          </a:p>
        </p:txBody>
      </p:sp>
      <p:sp>
        <p:nvSpPr>
          <p:cNvPr id="6" name="Content Placeholder 5">
            <a:extLst>
              <a:ext uri="{FF2B5EF4-FFF2-40B4-BE49-F238E27FC236}">
                <a16:creationId xmlns:a16="http://schemas.microsoft.com/office/drawing/2014/main" xmlns="" id="{34F7FB91-F2EA-4EE5-99CF-D63B3732C2C4}"/>
              </a:ext>
            </a:extLst>
          </p:cNvPr>
          <p:cNvSpPr>
            <a:spLocks noGrp="1"/>
          </p:cNvSpPr>
          <p:nvPr>
            <p:ph sz="quarter" idx="4"/>
          </p:nvPr>
        </p:nvSpPr>
        <p:spPr>
          <a:xfrm>
            <a:off x="6754862" y="2741665"/>
            <a:ext cx="5672487" cy="40325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DE024647-E451-4069-BA08-59A9263E5EF3}"/>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8/4/2023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ACE3AF0B-7316-4556-A144-40C5A29F5712}"/>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B84EC480-F25D-40D6-BD69-7FEA1532A9CD}"/>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37874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3E367C-D102-4E3A-9785-86FF63922B5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41011F6-BC35-4FCD-9B0C-D42B97BECA96}"/>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8/4/2023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104CA4FD-B17F-41E7-97A2-2A6874A8A4A6}"/>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759877AE-9DDD-4F53-80EF-8BBB04AAC794}"/>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64684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A2F8728-897B-49ED-8B5F-E71AA77BB56D}"/>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8/4/2023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447F9700-CFE4-41A3-9A7F-42232FC9F9CE}"/>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0AF84D20-D5FB-460D-A073-7A5F17C08CB9}"/>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00224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4CAC81-1AB1-420B-9214-475A3EC840AE}"/>
              </a:ext>
            </a:extLst>
          </p:cNvPr>
          <p:cNvSpPr>
            <a:spLocks noGrp="1"/>
          </p:cNvSpPr>
          <p:nvPr>
            <p:ph type="title"/>
          </p:nvPr>
        </p:nvSpPr>
        <p:spPr>
          <a:xfrm>
            <a:off x="919066" y="500380"/>
            <a:ext cx="4303444" cy="1751330"/>
          </a:xfrm>
        </p:spPr>
        <p:txBody>
          <a:bodyPr anchor="b"/>
          <a:lstStyle>
            <a:lvl1pPr>
              <a:defRPr sz="3502"/>
            </a:lvl1pPr>
          </a:lstStyle>
          <a:p>
            <a:r>
              <a:rPr lang="en-US"/>
              <a:t>Click to edit Master title style</a:t>
            </a:r>
          </a:p>
        </p:txBody>
      </p:sp>
      <p:sp>
        <p:nvSpPr>
          <p:cNvPr id="3" name="Content Placeholder 2">
            <a:extLst>
              <a:ext uri="{FF2B5EF4-FFF2-40B4-BE49-F238E27FC236}">
                <a16:creationId xmlns:a16="http://schemas.microsoft.com/office/drawing/2014/main" xmlns="" id="{F790FB36-ACEB-4F65-AD46-1023E29D527D}"/>
              </a:ext>
            </a:extLst>
          </p:cNvPr>
          <p:cNvSpPr>
            <a:spLocks noGrp="1"/>
          </p:cNvSpPr>
          <p:nvPr>
            <p:ph idx="1"/>
          </p:nvPr>
        </p:nvSpPr>
        <p:spPr>
          <a:xfrm>
            <a:off x="5672487" y="1080682"/>
            <a:ext cx="6754862" cy="5333912"/>
          </a:xfrm>
        </p:spPr>
        <p:txBody>
          <a:bodyPr/>
          <a:lstStyle>
            <a:lvl1pPr>
              <a:defRPr sz="3502"/>
            </a:lvl1pPr>
            <a:lvl2pPr>
              <a:defRPr sz="3064"/>
            </a:lvl2pPr>
            <a:lvl3pPr>
              <a:defRPr sz="2627"/>
            </a:lvl3pPr>
            <a:lvl4pPr>
              <a:defRPr sz="2189"/>
            </a:lvl4pPr>
            <a:lvl5pPr>
              <a:defRPr sz="2189"/>
            </a:lvl5pPr>
            <a:lvl6pPr>
              <a:defRPr sz="2189"/>
            </a:lvl6pPr>
            <a:lvl7pPr>
              <a:defRPr sz="2189"/>
            </a:lvl7pPr>
            <a:lvl8pPr>
              <a:defRPr sz="2189"/>
            </a:lvl8pPr>
            <a:lvl9pPr>
              <a:defRPr sz="218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D5B9B792-F2EC-4131-BF78-3D3A59FED965}"/>
              </a:ext>
            </a:extLst>
          </p:cNvPr>
          <p:cNvSpPr>
            <a:spLocks noGrp="1"/>
          </p:cNvSpPr>
          <p:nvPr>
            <p:ph type="body" sz="half" idx="2"/>
          </p:nvPr>
        </p:nvSpPr>
        <p:spPr>
          <a:xfrm>
            <a:off x="919066" y="2251710"/>
            <a:ext cx="4303444" cy="4171571"/>
          </a:xfrm>
        </p:spPr>
        <p:txBody>
          <a:bodyPr/>
          <a:lstStyle>
            <a:lvl1pPr marL="0" indent="0">
              <a:buNone/>
              <a:defRPr sz="1751"/>
            </a:lvl1pPr>
            <a:lvl2pPr marL="500360" indent="0">
              <a:buNone/>
              <a:defRPr sz="1532"/>
            </a:lvl2pPr>
            <a:lvl3pPr marL="1000719" indent="0">
              <a:buNone/>
              <a:defRPr sz="1313"/>
            </a:lvl3pPr>
            <a:lvl4pPr marL="1501079" indent="0">
              <a:buNone/>
              <a:defRPr sz="1094"/>
            </a:lvl4pPr>
            <a:lvl5pPr marL="2001439" indent="0">
              <a:buNone/>
              <a:defRPr sz="1094"/>
            </a:lvl5pPr>
            <a:lvl6pPr marL="2501798" indent="0">
              <a:buNone/>
              <a:defRPr sz="1094"/>
            </a:lvl6pPr>
            <a:lvl7pPr marL="3002158" indent="0">
              <a:buNone/>
              <a:defRPr sz="1094"/>
            </a:lvl7pPr>
            <a:lvl8pPr marL="3502518" indent="0">
              <a:buNone/>
              <a:defRPr sz="1094"/>
            </a:lvl8pPr>
            <a:lvl9pPr marL="4002877" indent="0">
              <a:buNone/>
              <a:defRPr sz="1094"/>
            </a:lvl9pPr>
          </a:lstStyle>
          <a:p>
            <a:pPr lvl="0"/>
            <a:r>
              <a:rPr lang="en-US"/>
              <a:t>Edit Master text styles</a:t>
            </a:r>
          </a:p>
        </p:txBody>
      </p:sp>
      <p:sp>
        <p:nvSpPr>
          <p:cNvPr id="5" name="Date Placeholder 4">
            <a:extLst>
              <a:ext uri="{FF2B5EF4-FFF2-40B4-BE49-F238E27FC236}">
                <a16:creationId xmlns:a16="http://schemas.microsoft.com/office/drawing/2014/main" xmlns="" id="{6C8B794F-84BE-4C0E-A221-B4853D1189FE}"/>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D09D448E-AEF6-43F3-9D0C-854F5C0871F7}"/>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F28AE6ED-8236-4172-82DC-21F172837B17}"/>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5162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79452" y="274639"/>
            <a:ext cx="3066037"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1341" y="274639"/>
            <a:ext cx="8970997"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5D2B1C-CDD2-4417-88D2-1E05C8466C33}"/>
              </a:ext>
            </a:extLst>
          </p:cNvPr>
          <p:cNvSpPr>
            <a:spLocks noGrp="1"/>
          </p:cNvSpPr>
          <p:nvPr>
            <p:ph type="title"/>
          </p:nvPr>
        </p:nvSpPr>
        <p:spPr>
          <a:xfrm>
            <a:off x="919066" y="500380"/>
            <a:ext cx="4303444" cy="1751330"/>
          </a:xfrm>
        </p:spPr>
        <p:txBody>
          <a:bodyPr anchor="b"/>
          <a:lstStyle>
            <a:lvl1pPr>
              <a:defRPr sz="3502"/>
            </a:lvl1pPr>
          </a:lstStyle>
          <a:p>
            <a:r>
              <a:rPr lang="en-US"/>
              <a:t>Click to edit Master title style</a:t>
            </a:r>
          </a:p>
        </p:txBody>
      </p:sp>
      <p:sp>
        <p:nvSpPr>
          <p:cNvPr id="3" name="Picture Placeholder 2">
            <a:extLst>
              <a:ext uri="{FF2B5EF4-FFF2-40B4-BE49-F238E27FC236}">
                <a16:creationId xmlns:a16="http://schemas.microsoft.com/office/drawing/2014/main" xmlns="" id="{AF149F7B-18A4-44EE-9D01-15E1B99AF793}"/>
              </a:ext>
            </a:extLst>
          </p:cNvPr>
          <p:cNvSpPr>
            <a:spLocks noGrp="1"/>
          </p:cNvSpPr>
          <p:nvPr>
            <p:ph type="pic" idx="1"/>
          </p:nvPr>
        </p:nvSpPr>
        <p:spPr>
          <a:xfrm>
            <a:off x="5672487" y="1080682"/>
            <a:ext cx="6754862" cy="5333912"/>
          </a:xfrm>
        </p:spPr>
        <p:txBody>
          <a:bodyPr/>
          <a:lstStyle>
            <a:lvl1pPr marL="0" indent="0">
              <a:buNone/>
              <a:defRPr sz="3502"/>
            </a:lvl1pPr>
            <a:lvl2pPr marL="500360" indent="0">
              <a:buNone/>
              <a:defRPr sz="3064"/>
            </a:lvl2pPr>
            <a:lvl3pPr marL="1000719" indent="0">
              <a:buNone/>
              <a:defRPr sz="2627"/>
            </a:lvl3pPr>
            <a:lvl4pPr marL="1501079" indent="0">
              <a:buNone/>
              <a:defRPr sz="2189"/>
            </a:lvl4pPr>
            <a:lvl5pPr marL="2001439" indent="0">
              <a:buNone/>
              <a:defRPr sz="2189"/>
            </a:lvl5pPr>
            <a:lvl6pPr marL="2501798" indent="0">
              <a:buNone/>
              <a:defRPr sz="2189"/>
            </a:lvl6pPr>
            <a:lvl7pPr marL="3002158" indent="0">
              <a:buNone/>
              <a:defRPr sz="2189"/>
            </a:lvl7pPr>
            <a:lvl8pPr marL="3502518" indent="0">
              <a:buNone/>
              <a:defRPr sz="2189"/>
            </a:lvl8pPr>
            <a:lvl9pPr marL="4002877" indent="0">
              <a:buNone/>
              <a:defRPr sz="2189"/>
            </a:lvl9pPr>
          </a:lstStyle>
          <a:p>
            <a:endParaRPr lang="en-US"/>
          </a:p>
        </p:txBody>
      </p:sp>
      <p:sp>
        <p:nvSpPr>
          <p:cNvPr id="4" name="Text Placeholder 3">
            <a:extLst>
              <a:ext uri="{FF2B5EF4-FFF2-40B4-BE49-F238E27FC236}">
                <a16:creationId xmlns:a16="http://schemas.microsoft.com/office/drawing/2014/main" xmlns="" id="{9FE63050-C739-4369-B2D8-AA55FCA631FB}"/>
              </a:ext>
            </a:extLst>
          </p:cNvPr>
          <p:cNvSpPr>
            <a:spLocks noGrp="1"/>
          </p:cNvSpPr>
          <p:nvPr>
            <p:ph type="body" sz="half" idx="2"/>
          </p:nvPr>
        </p:nvSpPr>
        <p:spPr>
          <a:xfrm>
            <a:off x="919066" y="2251710"/>
            <a:ext cx="4303444" cy="4171571"/>
          </a:xfrm>
        </p:spPr>
        <p:txBody>
          <a:bodyPr/>
          <a:lstStyle>
            <a:lvl1pPr marL="0" indent="0">
              <a:buNone/>
              <a:defRPr sz="1751"/>
            </a:lvl1pPr>
            <a:lvl2pPr marL="500360" indent="0">
              <a:buNone/>
              <a:defRPr sz="1532"/>
            </a:lvl2pPr>
            <a:lvl3pPr marL="1000719" indent="0">
              <a:buNone/>
              <a:defRPr sz="1313"/>
            </a:lvl3pPr>
            <a:lvl4pPr marL="1501079" indent="0">
              <a:buNone/>
              <a:defRPr sz="1094"/>
            </a:lvl4pPr>
            <a:lvl5pPr marL="2001439" indent="0">
              <a:buNone/>
              <a:defRPr sz="1094"/>
            </a:lvl5pPr>
            <a:lvl6pPr marL="2501798" indent="0">
              <a:buNone/>
              <a:defRPr sz="1094"/>
            </a:lvl6pPr>
            <a:lvl7pPr marL="3002158" indent="0">
              <a:buNone/>
              <a:defRPr sz="1094"/>
            </a:lvl7pPr>
            <a:lvl8pPr marL="3502518" indent="0">
              <a:buNone/>
              <a:defRPr sz="1094"/>
            </a:lvl8pPr>
            <a:lvl9pPr marL="4002877" indent="0">
              <a:buNone/>
              <a:defRPr sz="1094"/>
            </a:lvl9pPr>
          </a:lstStyle>
          <a:p>
            <a:pPr lvl="0"/>
            <a:r>
              <a:rPr lang="en-US"/>
              <a:t>Edit Master text styles</a:t>
            </a:r>
          </a:p>
        </p:txBody>
      </p:sp>
      <p:sp>
        <p:nvSpPr>
          <p:cNvPr id="5" name="Date Placeholder 4">
            <a:extLst>
              <a:ext uri="{FF2B5EF4-FFF2-40B4-BE49-F238E27FC236}">
                <a16:creationId xmlns:a16="http://schemas.microsoft.com/office/drawing/2014/main" xmlns="" id="{EC0D70A1-D3DF-47E0-BC9F-C5EEE78E853B}"/>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81542F77-7BA8-4FB1-8BE0-C88AE479351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F2054FF0-8E40-403E-92CA-B5A26B9220C9}"/>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74934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FC213B-73E5-4B78-B8E1-078EAA3D57F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2AA5696-14A2-4B08-95D4-24DE44CEF51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2F5CA9E-6600-49B7-BD0E-85B441096737}"/>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9AA4BF0-0D24-45D0-85FA-B421F77095B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50A3599-ECAD-4506-AD40-86EAC1D0FF48}"/>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9007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DA15FAD-6091-4D05-8292-C976FC6D16FE}"/>
              </a:ext>
            </a:extLst>
          </p:cNvPr>
          <p:cNvSpPr>
            <a:spLocks noGrp="1"/>
          </p:cNvSpPr>
          <p:nvPr>
            <p:ph type="title" orient="vert"/>
          </p:nvPr>
        </p:nvSpPr>
        <p:spPr>
          <a:xfrm>
            <a:off x="9548540" y="399609"/>
            <a:ext cx="2877071" cy="6360734"/>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A0B7260-C922-4EE7-B95F-7F64A417AA5E}"/>
              </a:ext>
            </a:extLst>
          </p:cNvPr>
          <p:cNvSpPr>
            <a:spLocks noGrp="1"/>
          </p:cNvSpPr>
          <p:nvPr>
            <p:ph type="body" orient="vert" idx="1"/>
          </p:nvPr>
        </p:nvSpPr>
        <p:spPr>
          <a:xfrm>
            <a:off x="917327" y="399609"/>
            <a:ext cx="8464426" cy="63607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FDABD55-53FC-4ED3-99C9-E77EA4520A3B}"/>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117983CF-CE17-4F34-929D-0E55AC493EB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C5B27C01-1556-46CF-AAEF-D4367C6BDA82}"/>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26025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0956" y="1495347"/>
            <a:ext cx="13724165" cy="1031811"/>
          </a:xfrm>
        </p:spPr>
        <p:txBody>
          <a:bodyPr/>
          <a:lstStyle/>
          <a:p>
            <a:r>
              <a:rPr lang="en-US" smtClean="0"/>
              <a:t>Click to edit Master title style</a:t>
            </a:r>
            <a:endParaRPr lang="en-US"/>
          </a:p>
        </p:txBody>
      </p:sp>
      <p:sp>
        <p:nvSpPr>
          <p:cNvPr id="3" name="Subtitle 2"/>
          <p:cNvSpPr>
            <a:spLocks noGrp="1"/>
          </p:cNvSpPr>
          <p:nvPr>
            <p:ph type="subTitle" idx="1"/>
          </p:nvPr>
        </p:nvSpPr>
        <p:spPr>
          <a:xfrm>
            <a:off x="2421912" y="2727725"/>
            <a:ext cx="11302253" cy="1230150"/>
          </a:xfrm>
        </p:spPr>
        <p:txBody>
          <a:bodyPr/>
          <a:lstStyle>
            <a:lvl1pPr marL="0" indent="0" algn="ctr">
              <a:buNone/>
              <a:defRPr>
                <a:solidFill>
                  <a:schemeClr val="tx1">
                    <a:tint val="75000"/>
                  </a:schemeClr>
                </a:solidFill>
              </a:defRPr>
            </a:lvl1pPr>
            <a:lvl2pPr marL="807342" indent="0" algn="ctr">
              <a:buNone/>
              <a:defRPr>
                <a:solidFill>
                  <a:schemeClr val="tx1">
                    <a:tint val="75000"/>
                  </a:schemeClr>
                </a:solidFill>
              </a:defRPr>
            </a:lvl2pPr>
            <a:lvl3pPr marL="1614684" indent="0" algn="ctr">
              <a:buNone/>
              <a:defRPr>
                <a:solidFill>
                  <a:schemeClr val="tx1">
                    <a:tint val="75000"/>
                  </a:schemeClr>
                </a:solidFill>
              </a:defRPr>
            </a:lvl3pPr>
            <a:lvl4pPr marL="2422026" indent="0" algn="ctr">
              <a:buNone/>
              <a:defRPr>
                <a:solidFill>
                  <a:schemeClr val="tx1">
                    <a:tint val="75000"/>
                  </a:schemeClr>
                </a:solidFill>
              </a:defRPr>
            </a:lvl4pPr>
            <a:lvl5pPr marL="3229368" indent="0" algn="ctr">
              <a:buNone/>
              <a:defRPr>
                <a:solidFill>
                  <a:schemeClr val="tx1">
                    <a:tint val="75000"/>
                  </a:schemeClr>
                </a:solidFill>
              </a:defRPr>
            </a:lvl5pPr>
            <a:lvl6pPr marL="4036710" indent="0" algn="ctr">
              <a:buNone/>
              <a:defRPr>
                <a:solidFill>
                  <a:schemeClr val="tx1">
                    <a:tint val="75000"/>
                  </a:schemeClr>
                </a:solidFill>
              </a:defRPr>
            </a:lvl6pPr>
            <a:lvl7pPr marL="4844053" indent="0" algn="ctr">
              <a:buNone/>
              <a:defRPr>
                <a:solidFill>
                  <a:schemeClr val="tx1">
                    <a:tint val="75000"/>
                  </a:schemeClr>
                </a:solidFill>
              </a:defRPr>
            </a:lvl7pPr>
            <a:lvl8pPr marL="5651394" indent="0" algn="ctr">
              <a:buNone/>
              <a:defRPr>
                <a:solidFill>
                  <a:schemeClr val="tx1">
                    <a:tint val="75000"/>
                  </a:schemeClr>
                </a:solidFill>
              </a:defRPr>
            </a:lvl8pPr>
            <a:lvl9pPr marL="6458736"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4119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51773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5429" y="3093205"/>
            <a:ext cx="13724165" cy="956041"/>
          </a:xfrm>
        </p:spPr>
        <p:txBody>
          <a:bodyPr anchor="t"/>
          <a:lstStyle>
            <a:lvl1pPr algn="l">
              <a:defRPr sz="7063" b="1" cap="all"/>
            </a:lvl1pPr>
          </a:lstStyle>
          <a:p>
            <a:r>
              <a:rPr lang="en-US" smtClean="0"/>
              <a:t>Click to edit Master title style</a:t>
            </a:r>
            <a:endParaRPr lang="en-US"/>
          </a:p>
        </p:txBody>
      </p:sp>
      <p:sp>
        <p:nvSpPr>
          <p:cNvPr id="3" name="Text Placeholder 2"/>
          <p:cNvSpPr>
            <a:spLocks noGrp="1"/>
          </p:cNvSpPr>
          <p:nvPr>
            <p:ph type="body" idx="1"/>
          </p:nvPr>
        </p:nvSpPr>
        <p:spPr>
          <a:xfrm>
            <a:off x="1275429" y="2040223"/>
            <a:ext cx="13724165" cy="1052982"/>
          </a:xfrm>
        </p:spPr>
        <p:txBody>
          <a:bodyPr anchor="b"/>
          <a:lstStyle>
            <a:lvl1pPr marL="0" indent="0">
              <a:buNone/>
              <a:defRPr sz="3532">
                <a:solidFill>
                  <a:schemeClr val="tx1">
                    <a:tint val="75000"/>
                  </a:schemeClr>
                </a:solidFill>
              </a:defRPr>
            </a:lvl1pPr>
            <a:lvl2pPr marL="807342" indent="0">
              <a:buNone/>
              <a:defRPr sz="3178">
                <a:solidFill>
                  <a:schemeClr val="tx1">
                    <a:tint val="75000"/>
                  </a:schemeClr>
                </a:solidFill>
              </a:defRPr>
            </a:lvl2pPr>
            <a:lvl3pPr marL="1614684" indent="0">
              <a:buNone/>
              <a:defRPr sz="2825">
                <a:solidFill>
                  <a:schemeClr val="tx1">
                    <a:tint val="75000"/>
                  </a:schemeClr>
                </a:solidFill>
              </a:defRPr>
            </a:lvl3pPr>
            <a:lvl4pPr marL="2422026" indent="0">
              <a:buNone/>
              <a:defRPr sz="2472">
                <a:solidFill>
                  <a:schemeClr val="tx1">
                    <a:tint val="75000"/>
                  </a:schemeClr>
                </a:solidFill>
              </a:defRPr>
            </a:lvl4pPr>
            <a:lvl5pPr marL="3229368" indent="0">
              <a:buNone/>
              <a:defRPr sz="2472">
                <a:solidFill>
                  <a:schemeClr val="tx1">
                    <a:tint val="75000"/>
                  </a:schemeClr>
                </a:solidFill>
              </a:defRPr>
            </a:lvl5pPr>
            <a:lvl6pPr marL="4036710" indent="0">
              <a:buNone/>
              <a:defRPr sz="2472">
                <a:solidFill>
                  <a:schemeClr val="tx1">
                    <a:tint val="75000"/>
                  </a:schemeClr>
                </a:solidFill>
              </a:defRPr>
            </a:lvl6pPr>
            <a:lvl7pPr marL="4844053" indent="0">
              <a:buNone/>
              <a:defRPr sz="2472">
                <a:solidFill>
                  <a:schemeClr val="tx1">
                    <a:tint val="75000"/>
                  </a:schemeClr>
                </a:solidFill>
              </a:defRPr>
            </a:lvl7pPr>
            <a:lvl8pPr marL="5651394" indent="0">
              <a:buNone/>
              <a:defRPr sz="2472">
                <a:solidFill>
                  <a:schemeClr val="tx1">
                    <a:tint val="75000"/>
                  </a:schemeClr>
                </a:solidFill>
              </a:defRPr>
            </a:lvl8pPr>
            <a:lvl9pPr marL="6458736" indent="0">
              <a:buNone/>
              <a:defRPr sz="2472">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18482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7304" y="1123182"/>
            <a:ext cx="7131184" cy="3176775"/>
          </a:xfrm>
        </p:spPr>
        <p:txBody>
          <a:bodyPr/>
          <a:lstStyle>
            <a:lvl1pPr>
              <a:defRPr sz="4944"/>
            </a:lvl1pPr>
            <a:lvl2pPr>
              <a:defRPr sz="4238"/>
            </a:lvl2pPr>
            <a:lvl3pPr>
              <a:defRPr sz="3532"/>
            </a:lvl3pPr>
            <a:lvl4pPr>
              <a:defRPr sz="3178"/>
            </a:lvl4pPr>
            <a:lvl5pPr>
              <a:defRPr sz="3178"/>
            </a:lvl5pPr>
            <a:lvl6pPr>
              <a:defRPr sz="3178"/>
            </a:lvl6pPr>
            <a:lvl7pPr>
              <a:defRPr sz="3178"/>
            </a:lvl7pPr>
            <a:lvl8pPr>
              <a:defRPr sz="3178"/>
            </a:lvl8pPr>
            <a:lvl9pPr>
              <a:defRPr sz="317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07589" y="1123182"/>
            <a:ext cx="7131184" cy="3176775"/>
          </a:xfrm>
        </p:spPr>
        <p:txBody>
          <a:bodyPr/>
          <a:lstStyle>
            <a:lvl1pPr>
              <a:defRPr sz="4944"/>
            </a:lvl1pPr>
            <a:lvl2pPr>
              <a:defRPr sz="4238"/>
            </a:lvl2pPr>
            <a:lvl3pPr>
              <a:defRPr sz="3532"/>
            </a:lvl3pPr>
            <a:lvl4pPr>
              <a:defRPr sz="3178"/>
            </a:lvl4pPr>
            <a:lvl5pPr>
              <a:defRPr sz="3178"/>
            </a:lvl5pPr>
            <a:lvl6pPr>
              <a:defRPr sz="3178"/>
            </a:lvl6pPr>
            <a:lvl7pPr>
              <a:defRPr sz="3178"/>
            </a:lvl7pPr>
            <a:lvl8pPr>
              <a:defRPr sz="3178"/>
            </a:lvl8pPr>
            <a:lvl9pPr>
              <a:defRPr sz="317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05314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07304" y="1077496"/>
            <a:ext cx="7133988" cy="449049"/>
          </a:xfrm>
        </p:spPr>
        <p:txBody>
          <a:bodyPr anchor="b"/>
          <a:lstStyle>
            <a:lvl1pPr marL="0" indent="0">
              <a:buNone/>
              <a:defRPr sz="4238" b="1"/>
            </a:lvl1pPr>
            <a:lvl2pPr marL="807342" indent="0">
              <a:buNone/>
              <a:defRPr sz="3532" b="1"/>
            </a:lvl2pPr>
            <a:lvl3pPr marL="1614684" indent="0">
              <a:buNone/>
              <a:defRPr sz="3178" b="1"/>
            </a:lvl3pPr>
            <a:lvl4pPr marL="2422026" indent="0">
              <a:buNone/>
              <a:defRPr sz="2825" b="1"/>
            </a:lvl4pPr>
            <a:lvl5pPr marL="3229368" indent="0">
              <a:buNone/>
              <a:defRPr sz="2825" b="1"/>
            </a:lvl5pPr>
            <a:lvl6pPr marL="4036710" indent="0">
              <a:buNone/>
              <a:defRPr sz="2825" b="1"/>
            </a:lvl6pPr>
            <a:lvl7pPr marL="4844053" indent="0">
              <a:buNone/>
              <a:defRPr sz="2825" b="1"/>
            </a:lvl7pPr>
            <a:lvl8pPr marL="5651394" indent="0">
              <a:buNone/>
              <a:defRPr sz="2825" b="1"/>
            </a:lvl8pPr>
            <a:lvl9pPr marL="6458736" indent="0">
              <a:buNone/>
              <a:defRPr sz="2825" b="1"/>
            </a:lvl9pPr>
          </a:lstStyle>
          <a:p>
            <a:pPr lvl="0"/>
            <a:r>
              <a:rPr lang="en-US" smtClean="0"/>
              <a:t>Click to edit Master text styles</a:t>
            </a:r>
          </a:p>
        </p:txBody>
      </p:sp>
      <p:sp>
        <p:nvSpPr>
          <p:cNvPr id="4" name="Content Placeholder 3"/>
          <p:cNvSpPr>
            <a:spLocks noGrp="1"/>
          </p:cNvSpPr>
          <p:nvPr>
            <p:ph sz="half" idx="2"/>
          </p:nvPr>
        </p:nvSpPr>
        <p:spPr>
          <a:xfrm>
            <a:off x="807304" y="1526545"/>
            <a:ext cx="7133988" cy="2773410"/>
          </a:xfrm>
        </p:spPr>
        <p:txBody>
          <a:bodyPr/>
          <a:lstStyle>
            <a:lvl1pPr>
              <a:defRPr sz="4238"/>
            </a:lvl1pPr>
            <a:lvl2pPr>
              <a:defRPr sz="3532"/>
            </a:lvl2pPr>
            <a:lvl3pPr>
              <a:defRPr sz="3178"/>
            </a:lvl3pPr>
            <a:lvl4pPr>
              <a:defRPr sz="2825"/>
            </a:lvl4pPr>
            <a:lvl5pPr>
              <a:defRPr sz="2825"/>
            </a:lvl5pPr>
            <a:lvl6pPr>
              <a:defRPr sz="2825"/>
            </a:lvl6pPr>
            <a:lvl7pPr>
              <a:defRPr sz="2825"/>
            </a:lvl7pPr>
            <a:lvl8pPr>
              <a:defRPr sz="2825"/>
            </a:lvl8pPr>
            <a:lvl9pPr>
              <a:defRPr sz="282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8201984" y="1077496"/>
            <a:ext cx="7136790" cy="449049"/>
          </a:xfrm>
        </p:spPr>
        <p:txBody>
          <a:bodyPr anchor="b"/>
          <a:lstStyle>
            <a:lvl1pPr marL="0" indent="0">
              <a:buNone/>
              <a:defRPr sz="4238" b="1"/>
            </a:lvl1pPr>
            <a:lvl2pPr marL="807342" indent="0">
              <a:buNone/>
              <a:defRPr sz="3532" b="1"/>
            </a:lvl2pPr>
            <a:lvl3pPr marL="1614684" indent="0">
              <a:buNone/>
              <a:defRPr sz="3178" b="1"/>
            </a:lvl3pPr>
            <a:lvl4pPr marL="2422026" indent="0">
              <a:buNone/>
              <a:defRPr sz="2825" b="1"/>
            </a:lvl4pPr>
            <a:lvl5pPr marL="3229368" indent="0">
              <a:buNone/>
              <a:defRPr sz="2825" b="1"/>
            </a:lvl5pPr>
            <a:lvl6pPr marL="4036710" indent="0">
              <a:buNone/>
              <a:defRPr sz="2825" b="1"/>
            </a:lvl6pPr>
            <a:lvl7pPr marL="4844053" indent="0">
              <a:buNone/>
              <a:defRPr sz="2825" b="1"/>
            </a:lvl7pPr>
            <a:lvl8pPr marL="5651394" indent="0">
              <a:buNone/>
              <a:defRPr sz="2825" b="1"/>
            </a:lvl8pPr>
            <a:lvl9pPr marL="6458736" indent="0">
              <a:buNone/>
              <a:defRPr sz="2825" b="1"/>
            </a:lvl9pPr>
          </a:lstStyle>
          <a:p>
            <a:pPr lvl="0"/>
            <a:r>
              <a:rPr lang="en-US" smtClean="0"/>
              <a:t>Click to edit Master text styles</a:t>
            </a:r>
          </a:p>
        </p:txBody>
      </p:sp>
      <p:sp>
        <p:nvSpPr>
          <p:cNvPr id="6" name="Content Placeholder 5"/>
          <p:cNvSpPr>
            <a:spLocks noGrp="1"/>
          </p:cNvSpPr>
          <p:nvPr>
            <p:ph sz="quarter" idx="4"/>
          </p:nvPr>
        </p:nvSpPr>
        <p:spPr>
          <a:xfrm>
            <a:off x="8201984" y="1526545"/>
            <a:ext cx="7136790" cy="2773410"/>
          </a:xfrm>
        </p:spPr>
        <p:txBody>
          <a:bodyPr/>
          <a:lstStyle>
            <a:lvl1pPr>
              <a:defRPr sz="4238"/>
            </a:lvl1pPr>
            <a:lvl2pPr>
              <a:defRPr sz="3532"/>
            </a:lvl2pPr>
            <a:lvl3pPr>
              <a:defRPr sz="3178"/>
            </a:lvl3pPr>
            <a:lvl4pPr>
              <a:defRPr sz="2825"/>
            </a:lvl4pPr>
            <a:lvl5pPr>
              <a:defRPr sz="2825"/>
            </a:lvl5pPr>
            <a:lvl6pPr>
              <a:defRPr sz="2825"/>
            </a:lvl6pPr>
            <a:lvl7pPr>
              <a:defRPr sz="2825"/>
            </a:lvl7pPr>
            <a:lvl8pPr>
              <a:defRPr sz="2825"/>
            </a:lvl8pPr>
            <a:lvl9pPr>
              <a:defRPr sz="282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9460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15377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68036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7305" y="191654"/>
            <a:ext cx="5311948" cy="815643"/>
          </a:xfrm>
        </p:spPr>
        <p:txBody>
          <a:bodyPr anchor="b"/>
          <a:lstStyle>
            <a:lvl1pPr algn="l">
              <a:defRPr sz="3532" b="1"/>
            </a:lvl1pPr>
          </a:lstStyle>
          <a:p>
            <a:r>
              <a:rPr lang="en-US" smtClean="0"/>
              <a:t>Click to edit Master title style</a:t>
            </a:r>
            <a:endParaRPr lang="en-US"/>
          </a:p>
        </p:txBody>
      </p:sp>
      <p:sp>
        <p:nvSpPr>
          <p:cNvPr id="3" name="Content Placeholder 2"/>
          <p:cNvSpPr>
            <a:spLocks noGrp="1"/>
          </p:cNvSpPr>
          <p:nvPr>
            <p:ph idx="1"/>
          </p:nvPr>
        </p:nvSpPr>
        <p:spPr>
          <a:xfrm>
            <a:off x="6312668" y="191655"/>
            <a:ext cx="9026105" cy="4108301"/>
          </a:xfrm>
        </p:spPr>
        <p:txBody>
          <a:bodyPr/>
          <a:lstStyle>
            <a:lvl1pPr>
              <a:defRPr sz="5651"/>
            </a:lvl1pPr>
            <a:lvl2pPr>
              <a:defRPr sz="4944"/>
            </a:lvl2pPr>
            <a:lvl3pPr>
              <a:defRPr sz="4238"/>
            </a:lvl3pPr>
            <a:lvl4pPr>
              <a:defRPr sz="3532"/>
            </a:lvl4pPr>
            <a:lvl5pPr>
              <a:defRPr sz="3532"/>
            </a:lvl5pPr>
            <a:lvl6pPr>
              <a:defRPr sz="3532"/>
            </a:lvl6pPr>
            <a:lvl7pPr>
              <a:defRPr sz="3532"/>
            </a:lvl7pPr>
            <a:lvl8pPr>
              <a:defRPr sz="3532"/>
            </a:lvl8pPr>
            <a:lvl9pPr>
              <a:defRPr sz="353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07305" y="1007298"/>
            <a:ext cx="5311948" cy="3292658"/>
          </a:xfrm>
        </p:spPr>
        <p:txBody>
          <a:bodyPr/>
          <a:lstStyle>
            <a:lvl1pPr marL="0" indent="0">
              <a:buNone/>
              <a:defRPr sz="2472"/>
            </a:lvl1pPr>
            <a:lvl2pPr marL="807342" indent="0">
              <a:buNone/>
              <a:defRPr sz="2119"/>
            </a:lvl2pPr>
            <a:lvl3pPr marL="1614684" indent="0">
              <a:buNone/>
              <a:defRPr sz="1766"/>
            </a:lvl3pPr>
            <a:lvl4pPr marL="2422026" indent="0">
              <a:buNone/>
              <a:defRPr sz="1589"/>
            </a:lvl4pPr>
            <a:lvl5pPr marL="3229368" indent="0">
              <a:buNone/>
              <a:defRPr sz="1589"/>
            </a:lvl5pPr>
            <a:lvl6pPr marL="4036710" indent="0">
              <a:buNone/>
              <a:defRPr sz="1589"/>
            </a:lvl6pPr>
            <a:lvl7pPr marL="4844053" indent="0">
              <a:buNone/>
              <a:defRPr sz="1589"/>
            </a:lvl7pPr>
            <a:lvl8pPr marL="5651394" indent="0">
              <a:buNone/>
              <a:defRPr sz="1589"/>
            </a:lvl8pPr>
            <a:lvl9pPr marL="6458736" indent="0">
              <a:buNone/>
              <a:defRPr sz="1589"/>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3247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64744" y="3369542"/>
            <a:ext cx="9687646" cy="397794"/>
          </a:xfrm>
        </p:spPr>
        <p:txBody>
          <a:bodyPr anchor="b"/>
          <a:lstStyle>
            <a:lvl1pPr algn="l">
              <a:defRPr sz="3532" b="1"/>
            </a:lvl1pPr>
          </a:lstStyle>
          <a:p>
            <a:r>
              <a:rPr lang="en-US" smtClean="0"/>
              <a:t>Click to edit Master title style</a:t>
            </a:r>
            <a:endParaRPr lang="en-US"/>
          </a:p>
        </p:txBody>
      </p:sp>
      <p:sp>
        <p:nvSpPr>
          <p:cNvPr id="3" name="Picture Placeholder 2"/>
          <p:cNvSpPr>
            <a:spLocks noGrp="1"/>
          </p:cNvSpPr>
          <p:nvPr>
            <p:ph type="pic" idx="1"/>
          </p:nvPr>
        </p:nvSpPr>
        <p:spPr>
          <a:xfrm>
            <a:off x="3164744" y="430107"/>
            <a:ext cx="9687646" cy="2888179"/>
          </a:xfrm>
        </p:spPr>
        <p:txBody>
          <a:bodyPr/>
          <a:lstStyle>
            <a:lvl1pPr marL="0" indent="0">
              <a:buNone/>
              <a:defRPr sz="5651"/>
            </a:lvl1pPr>
            <a:lvl2pPr marL="807342" indent="0">
              <a:buNone/>
              <a:defRPr sz="4944"/>
            </a:lvl2pPr>
            <a:lvl3pPr marL="1614684" indent="0">
              <a:buNone/>
              <a:defRPr sz="4238"/>
            </a:lvl3pPr>
            <a:lvl4pPr marL="2422026" indent="0">
              <a:buNone/>
              <a:defRPr sz="3532"/>
            </a:lvl4pPr>
            <a:lvl5pPr marL="3229368" indent="0">
              <a:buNone/>
              <a:defRPr sz="3532"/>
            </a:lvl5pPr>
            <a:lvl6pPr marL="4036710" indent="0">
              <a:buNone/>
              <a:defRPr sz="3532"/>
            </a:lvl6pPr>
            <a:lvl7pPr marL="4844053" indent="0">
              <a:buNone/>
              <a:defRPr sz="3532"/>
            </a:lvl7pPr>
            <a:lvl8pPr marL="5651394" indent="0">
              <a:buNone/>
              <a:defRPr sz="3532"/>
            </a:lvl8pPr>
            <a:lvl9pPr marL="6458736" indent="0">
              <a:buNone/>
              <a:defRPr sz="3532"/>
            </a:lvl9pPr>
          </a:lstStyle>
          <a:p>
            <a:endParaRPr lang="en-US"/>
          </a:p>
        </p:txBody>
      </p:sp>
      <p:sp>
        <p:nvSpPr>
          <p:cNvPr id="4" name="Text Placeholder 3"/>
          <p:cNvSpPr>
            <a:spLocks noGrp="1"/>
          </p:cNvSpPr>
          <p:nvPr>
            <p:ph type="body" sz="half" idx="2"/>
          </p:nvPr>
        </p:nvSpPr>
        <p:spPr>
          <a:xfrm>
            <a:off x="3164744" y="3767336"/>
            <a:ext cx="9687646" cy="564933"/>
          </a:xfrm>
        </p:spPr>
        <p:txBody>
          <a:bodyPr/>
          <a:lstStyle>
            <a:lvl1pPr marL="0" indent="0">
              <a:buNone/>
              <a:defRPr sz="2472"/>
            </a:lvl1pPr>
            <a:lvl2pPr marL="807342" indent="0">
              <a:buNone/>
              <a:defRPr sz="2119"/>
            </a:lvl2pPr>
            <a:lvl3pPr marL="1614684" indent="0">
              <a:buNone/>
              <a:defRPr sz="1766"/>
            </a:lvl3pPr>
            <a:lvl4pPr marL="2422026" indent="0">
              <a:buNone/>
              <a:defRPr sz="1589"/>
            </a:lvl4pPr>
            <a:lvl5pPr marL="3229368" indent="0">
              <a:buNone/>
              <a:defRPr sz="1589"/>
            </a:lvl5pPr>
            <a:lvl6pPr marL="4036710" indent="0">
              <a:buNone/>
              <a:defRPr sz="1589"/>
            </a:lvl6pPr>
            <a:lvl7pPr marL="4844053" indent="0">
              <a:buNone/>
              <a:defRPr sz="1589"/>
            </a:lvl7pPr>
            <a:lvl8pPr marL="5651394" indent="0">
              <a:buNone/>
              <a:defRPr sz="1589"/>
            </a:lvl8pPr>
            <a:lvl9pPr marL="6458736" indent="0">
              <a:buNone/>
              <a:defRPr sz="1589"/>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0484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04936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05905" y="192769"/>
            <a:ext cx="3632867" cy="41071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7304" y="192769"/>
            <a:ext cx="10629500" cy="41071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12650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89529" y="874363"/>
            <a:ext cx="10081331" cy="603323"/>
          </a:xfrm>
        </p:spPr>
        <p:txBody>
          <a:bodyPr/>
          <a:lstStyle/>
          <a:p>
            <a:r>
              <a:rPr lang="en-US" smtClean="0"/>
              <a:t>Click to edit Master title style</a:t>
            </a:r>
            <a:endParaRPr lang="en-US"/>
          </a:p>
        </p:txBody>
      </p:sp>
      <p:sp>
        <p:nvSpPr>
          <p:cNvPr id="3" name="Subtitle 2"/>
          <p:cNvSpPr>
            <a:spLocks noGrp="1"/>
          </p:cNvSpPr>
          <p:nvPr>
            <p:ph type="subTitle" idx="1"/>
          </p:nvPr>
        </p:nvSpPr>
        <p:spPr>
          <a:xfrm>
            <a:off x="1779058" y="1594961"/>
            <a:ext cx="8302273" cy="719296"/>
          </a:xfrm>
        </p:spPr>
        <p:txBody>
          <a:bodyPr/>
          <a:lstStyle>
            <a:lvl1pPr marL="0" indent="0" algn="ctr">
              <a:buNone/>
              <a:defRPr>
                <a:solidFill>
                  <a:schemeClr val="tx1">
                    <a:tint val="75000"/>
                  </a:schemeClr>
                </a:solidFill>
              </a:defRPr>
            </a:lvl1pPr>
            <a:lvl2pPr marL="593020" indent="0" algn="ctr">
              <a:buNone/>
              <a:defRPr>
                <a:solidFill>
                  <a:schemeClr val="tx1">
                    <a:tint val="75000"/>
                  </a:schemeClr>
                </a:solidFill>
              </a:defRPr>
            </a:lvl2pPr>
            <a:lvl3pPr marL="1186040" indent="0" algn="ctr">
              <a:buNone/>
              <a:defRPr>
                <a:solidFill>
                  <a:schemeClr val="tx1">
                    <a:tint val="75000"/>
                  </a:schemeClr>
                </a:solidFill>
              </a:defRPr>
            </a:lvl3pPr>
            <a:lvl4pPr marL="1779060" indent="0" algn="ctr">
              <a:buNone/>
              <a:defRPr>
                <a:solidFill>
                  <a:schemeClr val="tx1">
                    <a:tint val="75000"/>
                  </a:schemeClr>
                </a:solidFill>
              </a:defRPr>
            </a:lvl4pPr>
            <a:lvl5pPr marL="2372080" indent="0" algn="ctr">
              <a:buNone/>
              <a:defRPr>
                <a:solidFill>
                  <a:schemeClr val="tx1">
                    <a:tint val="75000"/>
                  </a:schemeClr>
                </a:solidFill>
              </a:defRPr>
            </a:lvl5pPr>
            <a:lvl6pPr marL="2965100" indent="0" algn="ctr">
              <a:buNone/>
              <a:defRPr>
                <a:solidFill>
                  <a:schemeClr val="tx1">
                    <a:tint val="75000"/>
                  </a:schemeClr>
                </a:solidFill>
              </a:defRPr>
            </a:lvl6pPr>
            <a:lvl7pPr marL="3558120" indent="0" algn="ctr">
              <a:buNone/>
              <a:defRPr>
                <a:solidFill>
                  <a:schemeClr val="tx1">
                    <a:tint val="75000"/>
                  </a:schemeClr>
                </a:solidFill>
              </a:defRPr>
            </a:lvl7pPr>
            <a:lvl8pPr marL="4151140" indent="0" algn="ctr">
              <a:buNone/>
              <a:defRPr>
                <a:solidFill>
                  <a:schemeClr val="tx1">
                    <a:tint val="75000"/>
                  </a:schemeClr>
                </a:solidFill>
              </a:defRPr>
            </a:lvl8pPr>
            <a:lvl9pPr marL="474416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9291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19598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36889" y="1808667"/>
            <a:ext cx="10081331" cy="559018"/>
          </a:xfrm>
        </p:spPr>
        <p:txBody>
          <a:bodyPr anchor="t"/>
          <a:lstStyle>
            <a:lvl1pPr algn="l">
              <a:defRPr sz="5188" b="1" cap="all"/>
            </a:lvl1pPr>
          </a:lstStyle>
          <a:p>
            <a:r>
              <a:rPr lang="en-US" smtClean="0"/>
              <a:t>Click to edit Master title style</a:t>
            </a:r>
            <a:endParaRPr lang="en-US"/>
          </a:p>
        </p:txBody>
      </p:sp>
      <p:sp>
        <p:nvSpPr>
          <p:cNvPr id="3" name="Text Placeholder 2"/>
          <p:cNvSpPr>
            <a:spLocks noGrp="1"/>
          </p:cNvSpPr>
          <p:nvPr>
            <p:ph type="body" idx="1"/>
          </p:nvPr>
        </p:nvSpPr>
        <p:spPr>
          <a:xfrm>
            <a:off x="936889" y="1192965"/>
            <a:ext cx="10081331" cy="615702"/>
          </a:xfrm>
        </p:spPr>
        <p:txBody>
          <a:bodyPr anchor="b"/>
          <a:lstStyle>
            <a:lvl1pPr marL="0" indent="0">
              <a:buNone/>
              <a:defRPr sz="2594">
                <a:solidFill>
                  <a:schemeClr val="tx1">
                    <a:tint val="75000"/>
                  </a:schemeClr>
                </a:solidFill>
              </a:defRPr>
            </a:lvl1pPr>
            <a:lvl2pPr marL="593020" indent="0">
              <a:buNone/>
              <a:defRPr sz="2335">
                <a:solidFill>
                  <a:schemeClr val="tx1">
                    <a:tint val="75000"/>
                  </a:schemeClr>
                </a:solidFill>
              </a:defRPr>
            </a:lvl2pPr>
            <a:lvl3pPr marL="1186040" indent="0">
              <a:buNone/>
              <a:defRPr sz="2075">
                <a:solidFill>
                  <a:schemeClr val="tx1">
                    <a:tint val="75000"/>
                  </a:schemeClr>
                </a:solidFill>
              </a:defRPr>
            </a:lvl3pPr>
            <a:lvl4pPr marL="1779060" indent="0">
              <a:buNone/>
              <a:defRPr sz="1816">
                <a:solidFill>
                  <a:schemeClr val="tx1">
                    <a:tint val="75000"/>
                  </a:schemeClr>
                </a:solidFill>
              </a:defRPr>
            </a:lvl4pPr>
            <a:lvl5pPr marL="2372080" indent="0">
              <a:buNone/>
              <a:defRPr sz="1816">
                <a:solidFill>
                  <a:schemeClr val="tx1">
                    <a:tint val="75000"/>
                  </a:schemeClr>
                </a:solidFill>
              </a:defRPr>
            </a:lvl5pPr>
            <a:lvl6pPr marL="2965100" indent="0">
              <a:buNone/>
              <a:defRPr sz="1816">
                <a:solidFill>
                  <a:schemeClr val="tx1">
                    <a:tint val="75000"/>
                  </a:schemeClr>
                </a:solidFill>
              </a:defRPr>
            </a:lvl6pPr>
            <a:lvl7pPr marL="3558120" indent="0">
              <a:buNone/>
              <a:defRPr sz="1816">
                <a:solidFill>
                  <a:schemeClr val="tx1">
                    <a:tint val="75000"/>
                  </a:schemeClr>
                </a:solidFill>
              </a:defRPr>
            </a:lvl7pPr>
            <a:lvl8pPr marL="4151140" indent="0">
              <a:buNone/>
              <a:defRPr sz="1816">
                <a:solidFill>
                  <a:schemeClr val="tx1">
                    <a:tint val="75000"/>
                  </a:schemeClr>
                </a:solidFill>
              </a:defRPr>
            </a:lvl8pPr>
            <a:lvl9pPr marL="4744160" indent="0">
              <a:buNone/>
              <a:defRPr sz="1816">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73317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93020" y="656750"/>
            <a:ext cx="5238338" cy="1857531"/>
          </a:xfrm>
        </p:spPr>
        <p:txBody>
          <a:bodyPr/>
          <a:lstStyle>
            <a:lvl1pPr>
              <a:defRPr sz="3632"/>
            </a:lvl1pPr>
            <a:lvl2pPr>
              <a:defRPr sz="3113"/>
            </a:lvl2pPr>
            <a:lvl3pPr>
              <a:defRPr sz="2594"/>
            </a:lvl3pPr>
            <a:lvl4pPr>
              <a:defRPr sz="2335"/>
            </a:lvl4pPr>
            <a:lvl5pPr>
              <a:defRPr sz="2335"/>
            </a:lvl5pPr>
            <a:lvl6pPr>
              <a:defRPr sz="2335"/>
            </a:lvl6pPr>
            <a:lvl7pPr>
              <a:defRPr sz="2335"/>
            </a:lvl7pPr>
            <a:lvl8pPr>
              <a:defRPr sz="2335"/>
            </a:lvl8pPr>
            <a:lvl9pPr>
              <a:defRPr sz="233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29032" y="656750"/>
            <a:ext cx="5238338" cy="1857531"/>
          </a:xfrm>
        </p:spPr>
        <p:txBody>
          <a:bodyPr/>
          <a:lstStyle>
            <a:lvl1pPr>
              <a:defRPr sz="3632"/>
            </a:lvl1pPr>
            <a:lvl2pPr>
              <a:defRPr sz="3113"/>
            </a:lvl2pPr>
            <a:lvl3pPr>
              <a:defRPr sz="2594"/>
            </a:lvl3pPr>
            <a:lvl4pPr>
              <a:defRPr sz="2335"/>
            </a:lvl4pPr>
            <a:lvl5pPr>
              <a:defRPr sz="2335"/>
            </a:lvl5pPr>
            <a:lvl6pPr>
              <a:defRPr sz="2335"/>
            </a:lvl6pPr>
            <a:lvl7pPr>
              <a:defRPr sz="2335"/>
            </a:lvl7pPr>
            <a:lvl8pPr>
              <a:defRPr sz="2335"/>
            </a:lvl8pPr>
            <a:lvl9pPr>
              <a:defRPr sz="233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0192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93020" y="630036"/>
            <a:ext cx="5240398" cy="262569"/>
          </a:xfrm>
        </p:spPr>
        <p:txBody>
          <a:bodyPr anchor="b"/>
          <a:lstStyle>
            <a:lvl1pPr marL="0" indent="0">
              <a:buNone/>
              <a:defRPr sz="3113" b="1"/>
            </a:lvl1pPr>
            <a:lvl2pPr marL="593020" indent="0">
              <a:buNone/>
              <a:defRPr sz="2594" b="1"/>
            </a:lvl2pPr>
            <a:lvl3pPr marL="1186040" indent="0">
              <a:buNone/>
              <a:defRPr sz="2335" b="1"/>
            </a:lvl3pPr>
            <a:lvl4pPr marL="1779060" indent="0">
              <a:buNone/>
              <a:defRPr sz="2075" b="1"/>
            </a:lvl4pPr>
            <a:lvl5pPr marL="2372080" indent="0">
              <a:buNone/>
              <a:defRPr sz="2075" b="1"/>
            </a:lvl5pPr>
            <a:lvl6pPr marL="2965100" indent="0">
              <a:buNone/>
              <a:defRPr sz="2075" b="1"/>
            </a:lvl6pPr>
            <a:lvl7pPr marL="3558120" indent="0">
              <a:buNone/>
              <a:defRPr sz="2075" b="1"/>
            </a:lvl7pPr>
            <a:lvl8pPr marL="4151140" indent="0">
              <a:buNone/>
              <a:defRPr sz="2075" b="1"/>
            </a:lvl8pPr>
            <a:lvl9pPr marL="4744160" indent="0">
              <a:buNone/>
              <a:defRPr sz="2075" b="1"/>
            </a:lvl9pPr>
          </a:lstStyle>
          <a:p>
            <a:pPr lvl="0"/>
            <a:r>
              <a:rPr lang="en-US" smtClean="0"/>
              <a:t>Click to edit Master text styles</a:t>
            </a:r>
          </a:p>
        </p:txBody>
      </p:sp>
      <p:sp>
        <p:nvSpPr>
          <p:cNvPr id="4" name="Content Placeholder 3"/>
          <p:cNvSpPr>
            <a:spLocks noGrp="1"/>
          </p:cNvSpPr>
          <p:nvPr>
            <p:ph sz="half" idx="2"/>
          </p:nvPr>
        </p:nvSpPr>
        <p:spPr>
          <a:xfrm>
            <a:off x="593020" y="892605"/>
            <a:ext cx="5240398" cy="1621674"/>
          </a:xfrm>
        </p:spPr>
        <p:txBody>
          <a:bodyPr/>
          <a:lstStyle>
            <a:lvl1pPr>
              <a:defRPr sz="3113"/>
            </a:lvl1pPr>
            <a:lvl2pPr>
              <a:defRPr sz="2594"/>
            </a:lvl2pPr>
            <a:lvl3pPr>
              <a:defRPr sz="2335"/>
            </a:lvl3pPr>
            <a:lvl4pPr>
              <a:defRPr sz="2075"/>
            </a:lvl4pPr>
            <a:lvl5pPr>
              <a:defRPr sz="2075"/>
            </a:lvl5pPr>
            <a:lvl6pPr>
              <a:defRPr sz="2075"/>
            </a:lvl6pPr>
            <a:lvl7pPr>
              <a:defRPr sz="2075"/>
            </a:lvl7pPr>
            <a:lvl8pPr>
              <a:defRPr sz="2075"/>
            </a:lvl8pPr>
            <a:lvl9pPr>
              <a:defRPr sz="207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024915" y="630036"/>
            <a:ext cx="5242457" cy="262569"/>
          </a:xfrm>
        </p:spPr>
        <p:txBody>
          <a:bodyPr anchor="b"/>
          <a:lstStyle>
            <a:lvl1pPr marL="0" indent="0">
              <a:buNone/>
              <a:defRPr sz="3113" b="1"/>
            </a:lvl1pPr>
            <a:lvl2pPr marL="593020" indent="0">
              <a:buNone/>
              <a:defRPr sz="2594" b="1"/>
            </a:lvl2pPr>
            <a:lvl3pPr marL="1186040" indent="0">
              <a:buNone/>
              <a:defRPr sz="2335" b="1"/>
            </a:lvl3pPr>
            <a:lvl4pPr marL="1779060" indent="0">
              <a:buNone/>
              <a:defRPr sz="2075" b="1"/>
            </a:lvl4pPr>
            <a:lvl5pPr marL="2372080" indent="0">
              <a:buNone/>
              <a:defRPr sz="2075" b="1"/>
            </a:lvl5pPr>
            <a:lvl6pPr marL="2965100" indent="0">
              <a:buNone/>
              <a:defRPr sz="2075" b="1"/>
            </a:lvl6pPr>
            <a:lvl7pPr marL="3558120" indent="0">
              <a:buNone/>
              <a:defRPr sz="2075" b="1"/>
            </a:lvl7pPr>
            <a:lvl8pPr marL="4151140" indent="0">
              <a:buNone/>
              <a:defRPr sz="2075" b="1"/>
            </a:lvl8pPr>
            <a:lvl9pPr marL="4744160" indent="0">
              <a:buNone/>
              <a:defRPr sz="2075" b="1"/>
            </a:lvl9pPr>
          </a:lstStyle>
          <a:p>
            <a:pPr lvl="0"/>
            <a:r>
              <a:rPr lang="en-US" smtClean="0"/>
              <a:t>Click to edit Master text styles</a:t>
            </a:r>
          </a:p>
        </p:txBody>
      </p:sp>
      <p:sp>
        <p:nvSpPr>
          <p:cNvPr id="6" name="Content Placeholder 5"/>
          <p:cNvSpPr>
            <a:spLocks noGrp="1"/>
          </p:cNvSpPr>
          <p:nvPr>
            <p:ph sz="quarter" idx="4"/>
          </p:nvPr>
        </p:nvSpPr>
        <p:spPr>
          <a:xfrm>
            <a:off x="6024915" y="892605"/>
            <a:ext cx="5242457" cy="1621674"/>
          </a:xfrm>
        </p:spPr>
        <p:txBody>
          <a:bodyPr/>
          <a:lstStyle>
            <a:lvl1pPr>
              <a:defRPr sz="3113"/>
            </a:lvl1pPr>
            <a:lvl2pPr>
              <a:defRPr sz="2594"/>
            </a:lvl2pPr>
            <a:lvl3pPr>
              <a:defRPr sz="2335"/>
            </a:lvl3pPr>
            <a:lvl4pPr>
              <a:defRPr sz="2075"/>
            </a:lvl4pPr>
            <a:lvl5pPr>
              <a:defRPr sz="2075"/>
            </a:lvl5pPr>
            <a:lvl6pPr>
              <a:defRPr sz="2075"/>
            </a:lvl6pPr>
            <a:lvl7pPr>
              <a:defRPr sz="2075"/>
            </a:lvl7pPr>
            <a:lvl8pPr>
              <a:defRPr sz="2075"/>
            </a:lvl8pPr>
            <a:lvl9pPr>
              <a:defRPr sz="207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25607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8663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10864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76426" y="4406901"/>
            <a:ext cx="11582806" cy="1362075"/>
          </a:xfrm>
        </p:spPr>
        <p:txBody>
          <a:bodyPr anchor="t"/>
          <a:lstStyle>
            <a:lvl1pPr algn="l">
              <a:defRPr sz="5961" b="1" cap="all"/>
            </a:lvl1pPr>
          </a:lstStyle>
          <a:p>
            <a:r>
              <a:rPr lang="en-US" smtClean="0"/>
              <a:t>Click to edit Master title style</a:t>
            </a:r>
            <a:endParaRPr lang="en-US"/>
          </a:p>
        </p:txBody>
      </p:sp>
      <p:sp>
        <p:nvSpPr>
          <p:cNvPr id="3" name="Text Placeholder 2"/>
          <p:cNvSpPr>
            <a:spLocks noGrp="1"/>
          </p:cNvSpPr>
          <p:nvPr>
            <p:ph type="body" idx="1"/>
          </p:nvPr>
        </p:nvSpPr>
        <p:spPr>
          <a:xfrm>
            <a:off x="1076426" y="2906714"/>
            <a:ext cx="11582806" cy="1500187"/>
          </a:xfrm>
        </p:spPr>
        <p:txBody>
          <a:bodyPr anchor="b"/>
          <a:lstStyle>
            <a:lvl1pPr marL="0" indent="0">
              <a:buNone/>
              <a:defRPr sz="2980">
                <a:solidFill>
                  <a:schemeClr val="tx1">
                    <a:tint val="75000"/>
                  </a:schemeClr>
                </a:solidFill>
              </a:defRPr>
            </a:lvl1pPr>
            <a:lvl2pPr marL="681319" indent="0">
              <a:buNone/>
              <a:defRPr sz="2682">
                <a:solidFill>
                  <a:schemeClr val="tx1">
                    <a:tint val="75000"/>
                  </a:schemeClr>
                </a:solidFill>
              </a:defRPr>
            </a:lvl2pPr>
            <a:lvl3pPr marL="1362639" indent="0">
              <a:buNone/>
              <a:defRPr sz="2384">
                <a:solidFill>
                  <a:schemeClr val="tx1">
                    <a:tint val="75000"/>
                  </a:schemeClr>
                </a:solidFill>
              </a:defRPr>
            </a:lvl3pPr>
            <a:lvl4pPr marL="2043958" indent="0">
              <a:buNone/>
              <a:defRPr sz="2086">
                <a:solidFill>
                  <a:schemeClr val="tx1">
                    <a:tint val="75000"/>
                  </a:schemeClr>
                </a:solidFill>
              </a:defRPr>
            </a:lvl4pPr>
            <a:lvl5pPr marL="2725278" indent="0">
              <a:buNone/>
              <a:defRPr sz="2086">
                <a:solidFill>
                  <a:schemeClr val="tx1">
                    <a:tint val="75000"/>
                  </a:schemeClr>
                </a:solidFill>
              </a:defRPr>
            </a:lvl5pPr>
            <a:lvl6pPr marL="3406597" indent="0">
              <a:buNone/>
              <a:defRPr sz="2086">
                <a:solidFill>
                  <a:schemeClr val="tx1">
                    <a:tint val="75000"/>
                  </a:schemeClr>
                </a:solidFill>
              </a:defRPr>
            </a:lvl6pPr>
            <a:lvl7pPr marL="4087917" indent="0">
              <a:buNone/>
              <a:defRPr sz="2086">
                <a:solidFill>
                  <a:schemeClr val="tx1">
                    <a:tint val="75000"/>
                  </a:schemeClr>
                </a:solidFill>
              </a:defRPr>
            </a:lvl7pPr>
            <a:lvl8pPr marL="4769236" indent="0">
              <a:buNone/>
              <a:defRPr sz="2086">
                <a:solidFill>
                  <a:schemeClr val="tx1">
                    <a:tint val="75000"/>
                  </a:schemeClr>
                </a:solidFill>
              </a:defRPr>
            </a:lvl8pPr>
            <a:lvl9pPr marL="5450556" indent="0">
              <a:buNone/>
              <a:defRPr sz="2086">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021" y="112064"/>
            <a:ext cx="3901987" cy="476925"/>
          </a:xfrm>
        </p:spPr>
        <p:txBody>
          <a:bodyPr anchor="b"/>
          <a:lstStyle>
            <a:lvl1pPr algn="l">
              <a:defRPr sz="2594" b="1"/>
            </a:lvl1pPr>
          </a:lstStyle>
          <a:p>
            <a:r>
              <a:rPr lang="en-US" smtClean="0"/>
              <a:t>Click to edit Master title style</a:t>
            </a:r>
            <a:endParaRPr lang="en-US"/>
          </a:p>
        </p:txBody>
      </p:sp>
      <p:sp>
        <p:nvSpPr>
          <p:cNvPr id="3" name="Content Placeholder 2"/>
          <p:cNvSpPr>
            <a:spLocks noGrp="1"/>
          </p:cNvSpPr>
          <p:nvPr>
            <p:ph idx="1"/>
          </p:nvPr>
        </p:nvSpPr>
        <p:spPr>
          <a:xfrm>
            <a:off x="4637083" y="112066"/>
            <a:ext cx="6630287" cy="2402215"/>
          </a:xfrm>
        </p:spPr>
        <p:txBody>
          <a:bodyPr/>
          <a:lstStyle>
            <a:lvl1pPr>
              <a:defRPr sz="4151"/>
            </a:lvl1pPr>
            <a:lvl2pPr>
              <a:defRPr sz="3632"/>
            </a:lvl2pPr>
            <a:lvl3pPr>
              <a:defRPr sz="3113"/>
            </a:lvl3pPr>
            <a:lvl4pPr>
              <a:defRPr sz="2594"/>
            </a:lvl4pPr>
            <a:lvl5pPr>
              <a:defRPr sz="2594"/>
            </a:lvl5pPr>
            <a:lvl6pPr>
              <a:defRPr sz="2594"/>
            </a:lvl6pPr>
            <a:lvl7pPr>
              <a:defRPr sz="2594"/>
            </a:lvl7pPr>
            <a:lvl8pPr>
              <a:defRPr sz="2594"/>
            </a:lvl8pPr>
            <a:lvl9pPr>
              <a:defRPr sz="259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93021" y="588991"/>
            <a:ext cx="3901987" cy="1925290"/>
          </a:xfrm>
        </p:spPr>
        <p:txBody>
          <a:bodyPr/>
          <a:lstStyle>
            <a:lvl1pPr marL="0" indent="0">
              <a:buNone/>
              <a:defRPr sz="1816"/>
            </a:lvl1pPr>
            <a:lvl2pPr marL="593020" indent="0">
              <a:buNone/>
              <a:defRPr sz="1557"/>
            </a:lvl2pPr>
            <a:lvl3pPr marL="1186040" indent="0">
              <a:buNone/>
              <a:defRPr sz="1297"/>
            </a:lvl3pPr>
            <a:lvl4pPr marL="1779060" indent="0">
              <a:buNone/>
              <a:defRPr sz="1167"/>
            </a:lvl4pPr>
            <a:lvl5pPr marL="2372080" indent="0">
              <a:buNone/>
              <a:defRPr sz="1167"/>
            </a:lvl5pPr>
            <a:lvl6pPr marL="2965100" indent="0">
              <a:buNone/>
              <a:defRPr sz="1167"/>
            </a:lvl6pPr>
            <a:lvl7pPr marL="3558120" indent="0">
              <a:buNone/>
              <a:defRPr sz="1167"/>
            </a:lvl7pPr>
            <a:lvl8pPr marL="4151140" indent="0">
              <a:buNone/>
              <a:defRPr sz="1167"/>
            </a:lvl8pPr>
            <a:lvl9pPr marL="4744160" indent="0">
              <a:buNone/>
              <a:defRPr sz="1167"/>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81803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24720" y="1970246"/>
            <a:ext cx="7116233" cy="232599"/>
          </a:xfrm>
        </p:spPr>
        <p:txBody>
          <a:bodyPr anchor="b"/>
          <a:lstStyle>
            <a:lvl1pPr algn="l">
              <a:defRPr sz="2594" b="1"/>
            </a:lvl1pPr>
          </a:lstStyle>
          <a:p>
            <a:r>
              <a:rPr lang="en-US" smtClean="0"/>
              <a:t>Click to edit Master title style</a:t>
            </a:r>
            <a:endParaRPr lang="en-US"/>
          </a:p>
        </p:txBody>
      </p:sp>
      <p:sp>
        <p:nvSpPr>
          <p:cNvPr id="3" name="Picture Placeholder 2"/>
          <p:cNvSpPr>
            <a:spLocks noGrp="1"/>
          </p:cNvSpPr>
          <p:nvPr>
            <p:ph type="pic" idx="1"/>
          </p:nvPr>
        </p:nvSpPr>
        <p:spPr>
          <a:xfrm>
            <a:off x="2324720" y="251493"/>
            <a:ext cx="7116233" cy="1688783"/>
          </a:xfrm>
        </p:spPr>
        <p:txBody>
          <a:bodyPr/>
          <a:lstStyle>
            <a:lvl1pPr marL="0" indent="0">
              <a:buNone/>
              <a:defRPr sz="4151"/>
            </a:lvl1pPr>
            <a:lvl2pPr marL="593020" indent="0">
              <a:buNone/>
              <a:defRPr sz="3632"/>
            </a:lvl2pPr>
            <a:lvl3pPr marL="1186040" indent="0">
              <a:buNone/>
              <a:defRPr sz="3113"/>
            </a:lvl3pPr>
            <a:lvl4pPr marL="1779060" indent="0">
              <a:buNone/>
              <a:defRPr sz="2594"/>
            </a:lvl4pPr>
            <a:lvl5pPr marL="2372080" indent="0">
              <a:buNone/>
              <a:defRPr sz="2594"/>
            </a:lvl5pPr>
            <a:lvl6pPr marL="2965100" indent="0">
              <a:buNone/>
              <a:defRPr sz="2594"/>
            </a:lvl6pPr>
            <a:lvl7pPr marL="3558120" indent="0">
              <a:buNone/>
              <a:defRPr sz="2594"/>
            </a:lvl7pPr>
            <a:lvl8pPr marL="4151140" indent="0">
              <a:buNone/>
              <a:defRPr sz="2594"/>
            </a:lvl8pPr>
            <a:lvl9pPr marL="4744160" indent="0">
              <a:buNone/>
              <a:defRPr sz="2594"/>
            </a:lvl9pPr>
          </a:lstStyle>
          <a:p>
            <a:endParaRPr lang="en-US"/>
          </a:p>
        </p:txBody>
      </p:sp>
      <p:sp>
        <p:nvSpPr>
          <p:cNvPr id="4" name="Text Placeholder 3"/>
          <p:cNvSpPr>
            <a:spLocks noGrp="1"/>
          </p:cNvSpPr>
          <p:nvPr>
            <p:ph type="body" sz="half" idx="2"/>
          </p:nvPr>
        </p:nvSpPr>
        <p:spPr>
          <a:xfrm>
            <a:off x="2324720" y="2202845"/>
            <a:ext cx="7116233" cy="330329"/>
          </a:xfrm>
        </p:spPr>
        <p:txBody>
          <a:bodyPr/>
          <a:lstStyle>
            <a:lvl1pPr marL="0" indent="0">
              <a:buNone/>
              <a:defRPr sz="1816"/>
            </a:lvl1pPr>
            <a:lvl2pPr marL="593020" indent="0">
              <a:buNone/>
              <a:defRPr sz="1557"/>
            </a:lvl2pPr>
            <a:lvl3pPr marL="1186040" indent="0">
              <a:buNone/>
              <a:defRPr sz="1297"/>
            </a:lvl3pPr>
            <a:lvl4pPr marL="1779060" indent="0">
              <a:buNone/>
              <a:defRPr sz="1167"/>
            </a:lvl4pPr>
            <a:lvl5pPr marL="2372080" indent="0">
              <a:buNone/>
              <a:defRPr sz="1167"/>
            </a:lvl5pPr>
            <a:lvl6pPr marL="2965100" indent="0">
              <a:buNone/>
              <a:defRPr sz="1167"/>
            </a:lvl6pPr>
            <a:lvl7pPr marL="3558120" indent="0">
              <a:buNone/>
              <a:defRPr sz="1167"/>
            </a:lvl7pPr>
            <a:lvl8pPr marL="4151140" indent="0">
              <a:buNone/>
              <a:defRPr sz="1167"/>
            </a:lvl8pPr>
            <a:lvl9pPr marL="4744160" indent="0">
              <a:buNone/>
              <a:defRPr sz="1167"/>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7258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24189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98782" y="112718"/>
            <a:ext cx="2668588" cy="2401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93020" y="112718"/>
            <a:ext cx="7808090" cy="2401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2699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89529" y="1554421"/>
            <a:ext cx="10081331" cy="1072574"/>
          </a:xfrm>
        </p:spPr>
        <p:txBody>
          <a:bodyPr/>
          <a:lstStyle/>
          <a:p>
            <a:r>
              <a:rPr lang="en-US" smtClean="0"/>
              <a:t>Click to edit Master title style</a:t>
            </a:r>
            <a:endParaRPr lang="en-US"/>
          </a:p>
        </p:txBody>
      </p:sp>
      <p:sp>
        <p:nvSpPr>
          <p:cNvPr id="3" name="Subtitle 2"/>
          <p:cNvSpPr>
            <a:spLocks noGrp="1"/>
          </p:cNvSpPr>
          <p:nvPr>
            <p:ph type="subTitle" idx="1"/>
          </p:nvPr>
        </p:nvSpPr>
        <p:spPr>
          <a:xfrm>
            <a:off x="1779058" y="2835487"/>
            <a:ext cx="8302273" cy="1278749"/>
          </a:xfrm>
        </p:spPr>
        <p:txBody>
          <a:bodyPr/>
          <a:lstStyle>
            <a:lvl1pPr marL="0" indent="0" algn="ctr">
              <a:buNone/>
              <a:defRPr>
                <a:solidFill>
                  <a:schemeClr val="tx1">
                    <a:tint val="75000"/>
                  </a:schemeClr>
                </a:solidFill>
              </a:defRPr>
            </a:lvl1pPr>
            <a:lvl2pPr marL="593026" indent="0" algn="ctr">
              <a:buNone/>
              <a:defRPr>
                <a:solidFill>
                  <a:schemeClr val="tx1">
                    <a:tint val="75000"/>
                  </a:schemeClr>
                </a:solidFill>
              </a:defRPr>
            </a:lvl2pPr>
            <a:lvl3pPr marL="1186052" indent="0" algn="ctr">
              <a:buNone/>
              <a:defRPr>
                <a:solidFill>
                  <a:schemeClr val="tx1">
                    <a:tint val="75000"/>
                  </a:schemeClr>
                </a:solidFill>
              </a:defRPr>
            </a:lvl3pPr>
            <a:lvl4pPr marL="1779079" indent="0" algn="ctr">
              <a:buNone/>
              <a:defRPr>
                <a:solidFill>
                  <a:schemeClr val="tx1">
                    <a:tint val="75000"/>
                  </a:schemeClr>
                </a:solidFill>
              </a:defRPr>
            </a:lvl4pPr>
            <a:lvl5pPr marL="2372105" indent="0" algn="ctr">
              <a:buNone/>
              <a:defRPr>
                <a:solidFill>
                  <a:schemeClr val="tx1">
                    <a:tint val="75000"/>
                  </a:schemeClr>
                </a:solidFill>
              </a:defRPr>
            </a:lvl5pPr>
            <a:lvl6pPr marL="2965132" indent="0" algn="ctr">
              <a:buNone/>
              <a:defRPr>
                <a:solidFill>
                  <a:schemeClr val="tx1">
                    <a:tint val="75000"/>
                  </a:schemeClr>
                </a:solidFill>
              </a:defRPr>
            </a:lvl6pPr>
            <a:lvl7pPr marL="3558158" indent="0" algn="ctr">
              <a:buNone/>
              <a:defRPr>
                <a:solidFill>
                  <a:schemeClr val="tx1">
                    <a:tint val="75000"/>
                  </a:schemeClr>
                </a:solidFill>
              </a:defRPr>
            </a:lvl7pPr>
            <a:lvl8pPr marL="4151184" indent="0" algn="ctr">
              <a:buNone/>
              <a:defRPr>
                <a:solidFill>
                  <a:schemeClr val="tx1">
                    <a:tint val="75000"/>
                  </a:schemeClr>
                </a:solidFill>
              </a:defRPr>
            </a:lvl8pPr>
            <a:lvl9pPr marL="474421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30909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520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36889" y="3215406"/>
            <a:ext cx="10081331" cy="993810"/>
          </a:xfrm>
        </p:spPr>
        <p:txBody>
          <a:bodyPr anchor="t"/>
          <a:lstStyle>
            <a:lvl1pPr algn="l">
              <a:defRPr sz="5188" b="1" cap="all"/>
            </a:lvl1pPr>
          </a:lstStyle>
          <a:p>
            <a:r>
              <a:rPr lang="en-US" smtClean="0"/>
              <a:t>Click to edit Master title style</a:t>
            </a:r>
            <a:endParaRPr lang="en-US"/>
          </a:p>
        </p:txBody>
      </p:sp>
      <p:sp>
        <p:nvSpPr>
          <p:cNvPr id="3" name="Text Placeholder 2"/>
          <p:cNvSpPr>
            <a:spLocks noGrp="1"/>
          </p:cNvSpPr>
          <p:nvPr>
            <p:ph type="body" idx="1"/>
          </p:nvPr>
        </p:nvSpPr>
        <p:spPr>
          <a:xfrm>
            <a:off x="936889" y="2120825"/>
            <a:ext cx="10081331" cy="1094581"/>
          </a:xfrm>
        </p:spPr>
        <p:txBody>
          <a:bodyPr anchor="b"/>
          <a:lstStyle>
            <a:lvl1pPr marL="0" indent="0">
              <a:buNone/>
              <a:defRPr sz="2594">
                <a:solidFill>
                  <a:schemeClr val="tx1">
                    <a:tint val="75000"/>
                  </a:schemeClr>
                </a:solidFill>
              </a:defRPr>
            </a:lvl1pPr>
            <a:lvl2pPr marL="593026" indent="0">
              <a:buNone/>
              <a:defRPr sz="2335">
                <a:solidFill>
                  <a:schemeClr val="tx1">
                    <a:tint val="75000"/>
                  </a:schemeClr>
                </a:solidFill>
              </a:defRPr>
            </a:lvl2pPr>
            <a:lvl3pPr marL="1186052" indent="0">
              <a:buNone/>
              <a:defRPr sz="2075">
                <a:solidFill>
                  <a:schemeClr val="tx1">
                    <a:tint val="75000"/>
                  </a:schemeClr>
                </a:solidFill>
              </a:defRPr>
            </a:lvl3pPr>
            <a:lvl4pPr marL="1779079" indent="0">
              <a:buNone/>
              <a:defRPr sz="1816">
                <a:solidFill>
                  <a:schemeClr val="tx1">
                    <a:tint val="75000"/>
                  </a:schemeClr>
                </a:solidFill>
              </a:defRPr>
            </a:lvl4pPr>
            <a:lvl5pPr marL="2372105" indent="0">
              <a:buNone/>
              <a:defRPr sz="1816">
                <a:solidFill>
                  <a:schemeClr val="tx1">
                    <a:tint val="75000"/>
                  </a:schemeClr>
                </a:solidFill>
              </a:defRPr>
            </a:lvl5pPr>
            <a:lvl6pPr marL="2965132" indent="0">
              <a:buNone/>
              <a:defRPr sz="1816">
                <a:solidFill>
                  <a:schemeClr val="tx1">
                    <a:tint val="75000"/>
                  </a:schemeClr>
                </a:solidFill>
              </a:defRPr>
            </a:lvl6pPr>
            <a:lvl7pPr marL="3558158" indent="0">
              <a:buNone/>
              <a:defRPr sz="1816">
                <a:solidFill>
                  <a:schemeClr val="tx1">
                    <a:tint val="75000"/>
                  </a:schemeClr>
                </a:solidFill>
              </a:defRPr>
            </a:lvl7pPr>
            <a:lvl8pPr marL="4151184" indent="0">
              <a:buNone/>
              <a:defRPr sz="1816">
                <a:solidFill>
                  <a:schemeClr val="tx1">
                    <a:tint val="75000"/>
                  </a:schemeClr>
                </a:solidFill>
              </a:defRPr>
            </a:lvl8pPr>
            <a:lvl9pPr marL="4744210" indent="0">
              <a:buNone/>
              <a:defRPr sz="1816">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0433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93020" y="1167554"/>
            <a:ext cx="5238338" cy="3302277"/>
          </a:xfrm>
        </p:spPr>
        <p:txBody>
          <a:bodyPr/>
          <a:lstStyle>
            <a:lvl1pPr>
              <a:defRPr sz="3632"/>
            </a:lvl1pPr>
            <a:lvl2pPr>
              <a:defRPr sz="3113"/>
            </a:lvl2pPr>
            <a:lvl3pPr>
              <a:defRPr sz="2594"/>
            </a:lvl3pPr>
            <a:lvl4pPr>
              <a:defRPr sz="2335"/>
            </a:lvl4pPr>
            <a:lvl5pPr>
              <a:defRPr sz="2335"/>
            </a:lvl5pPr>
            <a:lvl6pPr>
              <a:defRPr sz="2335"/>
            </a:lvl6pPr>
            <a:lvl7pPr>
              <a:defRPr sz="2335"/>
            </a:lvl7pPr>
            <a:lvl8pPr>
              <a:defRPr sz="2335"/>
            </a:lvl8pPr>
            <a:lvl9pPr>
              <a:defRPr sz="233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29032" y="1167554"/>
            <a:ext cx="5238338" cy="3302277"/>
          </a:xfrm>
        </p:spPr>
        <p:txBody>
          <a:bodyPr/>
          <a:lstStyle>
            <a:lvl1pPr>
              <a:defRPr sz="3632"/>
            </a:lvl1pPr>
            <a:lvl2pPr>
              <a:defRPr sz="3113"/>
            </a:lvl2pPr>
            <a:lvl3pPr>
              <a:defRPr sz="2594"/>
            </a:lvl3pPr>
            <a:lvl4pPr>
              <a:defRPr sz="2335"/>
            </a:lvl4pPr>
            <a:lvl5pPr>
              <a:defRPr sz="2335"/>
            </a:lvl5pPr>
            <a:lvl6pPr>
              <a:defRPr sz="2335"/>
            </a:lvl6pPr>
            <a:lvl7pPr>
              <a:defRPr sz="2335"/>
            </a:lvl7pPr>
            <a:lvl8pPr>
              <a:defRPr sz="2335"/>
            </a:lvl8pPr>
            <a:lvl9pPr>
              <a:defRPr sz="233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74175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93019" y="1120064"/>
            <a:ext cx="5240398" cy="466789"/>
          </a:xfrm>
        </p:spPr>
        <p:txBody>
          <a:bodyPr anchor="b"/>
          <a:lstStyle>
            <a:lvl1pPr marL="0" indent="0">
              <a:buNone/>
              <a:defRPr sz="3113" b="1"/>
            </a:lvl1pPr>
            <a:lvl2pPr marL="593026" indent="0">
              <a:buNone/>
              <a:defRPr sz="2594" b="1"/>
            </a:lvl2pPr>
            <a:lvl3pPr marL="1186052" indent="0">
              <a:buNone/>
              <a:defRPr sz="2335" b="1"/>
            </a:lvl3pPr>
            <a:lvl4pPr marL="1779079" indent="0">
              <a:buNone/>
              <a:defRPr sz="2075" b="1"/>
            </a:lvl4pPr>
            <a:lvl5pPr marL="2372105" indent="0">
              <a:buNone/>
              <a:defRPr sz="2075" b="1"/>
            </a:lvl5pPr>
            <a:lvl6pPr marL="2965132" indent="0">
              <a:buNone/>
              <a:defRPr sz="2075" b="1"/>
            </a:lvl6pPr>
            <a:lvl7pPr marL="3558158" indent="0">
              <a:buNone/>
              <a:defRPr sz="2075" b="1"/>
            </a:lvl7pPr>
            <a:lvl8pPr marL="4151184" indent="0">
              <a:buNone/>
              <a:defRPr sz="2075" b="1"/>
            </a:lvl8pPr>
            <a:lvl9pPr marL="4744210" indent="0">
              <a:buNone/>
              <a:defRPr sz="2075" b="1"/>
            </a:lvl9pPr>
          </a:lstStyle>
          <a:p>
            <a:pPr lvl="0"/>
            <a:r>
              <a:rPr lang="en-US" smtClean="0"/>
              <a:t>Click to edit Master text styles</a:t>
            </a:r>
          </a:p>
        </p:txBody>
      </p:sp>
      <p:sp>
        <p:nvSpPr>
          <p:cNvPr id="4" name="Content Placeholder 3"/>
          <p:cNvSpPr>
            <a:spLocks noGrp="1"/>
          </p:cNvSpPr>
          <p:nvPr>
            <p:ph sz="half" idx="2"/>
          </p:nvPr>
        </p:nvSpPr>
        <p:spPr>
          <a:xfrm>
            <a:off x="593019" y="1586853"/>
            <a:ext cx="5240398" cy="2882977"/>
          </a:xfrm>
        </p:spPr>
        <p:txBody>
          <a:bodyPr/>
          <a:lstStyle>
            <a:lvl1pPr>
              <a:defRPr sz="3113"/>
            </a:lvl1pPr>
            <a:lvl2pPr>
              <a:defRPr sz="2594"/>
            </a:lvl2pPr>
            <a:lvl3pPr>
              <a:defRPr sz="2335"/>
            </a:lvl3pPr>
            <a:lvl4pPr>
              <a:defRPr sz="2075"/>
            </a:lvl4pPr>
            <a:lvl5pPr>
              <a:defRPr sz="2075"/>
            </a:lvl5pPr>
            <a:lvl6pPr>
              <a:defRPr sz="2075"/>
            </a:lvl6pPr>
            <a:lvl7pPr>
              <a:defRPr sz="2075"/>
            </a:lvl7pPr>
            <a:lvl8pPr>
              <a:defRPr sz="2075"/>
            </a:lvl8pPr>
            <a:lvl9pPr>
              <a:defRPr sz="207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024914" y="1120064"/>
            <a:ext cx="5242457" cy="466789"/>
          </a:xfrm>
        </p:spPr>
        <p:txBody>
          <a:bodyPr anchor="b"/>
          <a:lstStyle>
            <a:lvl1pPr marL="0" indent="0">
              <a:buNone/>
              <a:defRPr sz="3113" b="1"/>
            </a:lvl1pPr>
            <a:lvl2pPr marL="593026" indent="0">
              <a:buNone/>
              <a:defRPr sz="2594" b="1"/>
            </a:lvl2pPr>
            <a:lvl3pPr marL="1186052" indent="0">
              <a:buNone/>
              <a:defRPr sz="2335" b="1"/>
            </a:lvl3pPr>
            <a:lvl4pPr marL="1779079" indent="0">
              <a:buNone/>
              <a:defRPr sz="2075" b="1"/>
            </a:lvl4pPr>
            <a:lvl5pPr marL="2372105" indent="0">
              <a:buNone/>
              <a:defRPr sz="2075" b="1"/>
            </a:lvl5pPr>
            <a:lvl6pPr marL="2965132" indent="0">
              <a:buNone/>
              <a:defRPr sz="2075" b="1"/>
            </a:lvl6pPr>
            <a:lvl7pPr marL="3558158" indent="0">
              <a:buNone/>
              <a:defRPr sz="2075" b="1"/>
            </a:lvl7pPr>
            <a:lvl8pPr marL="4151184" indent="0">
              <a:buNone/>
              <a:defRPr sz="2075" b="1"/>
            </a:lvl8pPr>
            <a:lvl9pPr marL="4744210" indent="0">
              <a:buNone/>
              <a:defRPr sz="2075" b="1"/>
            </a:lvl9pPr>
          </a:lstStyle>
          <a:p>
            <a:pPr lvl="0"/>
            <a:r>
              <a:rPr lang="en-US" smtClean="0"/>
              <a:t>Click to edit Master text styles</a:t>
            </a:r>
          </a:p>
        </p:txBody>
      </p:sp>
      <p:sp>
        <p:nvSpPr>
          <p:cNvPr id="6" name="Content Placeholder 5"/>
          <p:cNvSpPr>
            <a:spLocks noGrp="1"/>
          </p:cNvSpPr>
          <p:nvPr>
            <p:ph sz="quarter" idx="4"/>
          </p:nvPr>
        </p:nvSpPr>
        <p:spPr>
          <a:xfrm>
            <a:off x="6024914" y="1586853"/>
            <a:ext cx="5242457" cy="2882977"/>
          </a:xfrm>
        </p:spPr>
        <p:txBody>
          <a:bodyPr/>
          <a:lstStyle>
            <a:lvl1pPr>
              <a:defRPr sz="3113"/>
            </a:lvl1pPr>
            <a:lvl2pPr>
              <a:defRPr sz="2594"/>
            </a:lvl2pPr>
            <a:lvl3pPr>
              <a:defRPr sz="2335"/>
            </a:lvl3pPr>
            <a:lvl4pPr>
              <a:defRPr sz="2075"/>
            </a:lvl4pPr>
            <a:lvl5pPr>
              <a:defRPr sz="2075"/>
            </a:lvl5pPr>
            <a:lvl6pPr>
              <a:defRPr sz="2075"/>
            </a:lvl6pPr>
            <a:lvl7pPr>
              <a:defRPr sz="2075"/>
            </a:lvl7pPr>
            <a:lvl8pPr>
              <a:defRPr sz="2075"/>
            </a:lvl8pPr>
            <a:lvl9pPr>
              <a:defRPr sz="207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01380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82047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1341" y="1600201"/>
            <a:ext cx="6018517" cy="4525963"/>
          </a:xfrm>
        </p:spPr>
        <p:txBody>
          <a:bodyPr/>
          <a:lstStyle>
            <a:lvl1pPr>
              <a:defRPr sz="4173"/>
            </a:lvl1pPr>
            <a:lvl2pPr>
              <a:defRPr sz="3576"/>
            </a:lvl2pPr>
            <a:lvl3pPr>
              <a:defRPr sz="2980"/>
            </a:lvl3pPr>
            <a:lvl4pPr>
              <a:defRPr sz="2682"/>
            </a:lvl4pPr>
            <a:lvl5pPr>
              <a:defRPr sz="2682"/>
            </a:lvl5pPr>
            <a:lvl6pPr>
              <a:defRPr sz="2682"/>
            </a:lvl6pPr>
            <a:lvl7pPr>
              <a:defRPr sz="2682"/>
            </a:lvl7pPr>
            <a:lvl8pPr>
              <a:defRPr sz="2682"/>
            </a:lvl8pPr>
            <a:lvl9pPr>
              <a:defRPr sz="268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926972" y="1600201"/>
            <a:ext cx="6018517" cy="4525963"/>
          </a:xfrm>
        </p:spPr>
        <p:txBody>
          <a:bodyPr/>
          <a:lstStyle>
            <a:lvl1pPr>
              <a:defRPr sz="4173"/>
            </a:lvl1pPr>
            <a:lvl2pPr>
              <a:defRPr sz="3576"/>
            </a:lvl2pPr>
            <a:lvl3pPr>
              <a:defRPr sz="2980"/>
            </a:lvl3pPr>
            <a:lvl4pPr>
              <a:defRPr sz="2682"/>
            </a:lvl4pPr>
            <a:lvl5pPr>
              <a:defRPr sz="2682"/>
            </a:lvl5pPr>
            <a:lvl6pPr>
              <a:defRPr sz="2682"/>
            </a:lvl6pPr>
            <a:lvl7pPr>
              <a:defRPr sz="2682"/>
            </a:lvl7pPr>
            <a:lvl8pPr>
              <a:defRPr sz="2682"/>
            </a:lvl8pPr>
            <a:lvl9pPr>
              <a:defRPr sz="268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56023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020" y="199225"/>
            <a:ext cx="3901986" cy="847866"/>
          </a:xfrm>
        </p:spPr>
        <p:txBody>
          <a:bodyPr anchor="b"/>
          <a:lstStyle>
            <a:lvl1pPr algn="l">
              <a:defRPr sz="2594" b="1"/>
            </a:lvl1pPr>
          </a:lstStyle>
          <a:p>
            <a:r>
              <a:rPr lang="en-US" smtClean="0"/>
              <a:t>Click to edit Master title style</a:t>
            </a:r>
            <a:endParaRPr lang="en-US"/>
          </a:p>
        </p:txBody>
      </p:sp>
      <p:sp>
        <p:nvSpPr>
          <p:cNvPr id="3" name="Content Placeholder 2"/>
          <p:cNvSpPr>
            <a:spLocks noGrp="1"/>
          </p:cNvSpPr>
          <p:nvPr>
            <p:ph idx="1"/>
          </p:nvPr>
        </p:nvSpPr>
        <p:spPr>
          <a:xfrm>
            <a:off x="4637083" y="199226"/>
            <a:ext cx="6630287" cy="4270605"/>
          </a:xfrm>
        </p:spPr>
        <p:txBody>
          <a:bodyPr/>
          <a:lstStyle>
            <a:lvl1pPr>
              <a:defRPr sz="4151"/>
            </a:lvl1pPr>
            <a:lvl2pPr>
              <a:defRPr sz="3632"/>
            </a:lvl2pPr>
            <a:lvl3pPr>
              <a:defRPr sz="3113"/>
            </a:lvl3pPr>
            <a:lvl4pPr>
              <a:defRPr sz="2594"/>
            </a:lvl4pPr>
            <a:lvl5pPr>
              <a:defRPr sz="2594"/>
            </a:lvl5pPr>
            <a:lvl6pPr>
              <a:defRPr sz="2594"/>
            </a:lvl6pPr>
            <a:lvl7pPr>
              <a:defRPr sz="2594"/>
            </a:lvl7pPr>
            <a:lvl8pPr>
              <a:defRPr sz="2594"/>
            </a:lvl8pPr>
            <a:lvl9pPr>
              <a:defRPr sz="259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93020" y="1047092"/>
            <a:ext cx="3901986" cy="3422739"/>
          </a:xfrm>
        </p:spPr>
        <p:txBody>
          <a:bodyPr/>
          <a:lstStyle>
            <a:lvl1pPr marL="0" indent="0">
              <a:buNone/>
              <a:defRPr sz="1816"/>
            </a:lvl1pPr>
            <a:lvl2pPr marL="593026" indent="0">
              <a:buNone/>
              <a:defRPr sz="1556"/>
            </a:lvl2pPr>
            <a:lvl3pPr marL="1186052" indent="0">
              <a:buNone/>
              <a:defRPr sz="1297"/>
            </a:lvl3pPr>
            <a:lvl4pPr marL="1779079" indent="0">
              <a:buNone/>
              <a:defRPr sz="1167"/>
            </a:lvl4pPr>
            <a:lvl5pPr marL="2372105" indent="0">
              <a:buNone/>
              <a:defRPr sz="1167"/>
            </a:lvl5pPr>
            <a:lvl6pPr marL="2965132" indent="0">
              <a:buNone/>
              <a:defRPr sz="1167"/>
            </a:lvl6pPr>
            <a:lvl7pPr marL="3558158" indent="0">
              <a:buNone/>
              <a:defRPr sz="1167"/>
            </a:lvl7pPr>
            <a:lvl8pPr marL="4151184" indent="0">
              <a:buNone/>
              <a:defRPr sz="1167"/>
            </a:lvl8pPr>
            <a:lvl9pPr marL="4744210" indent="0">
              <a:buNone/>
              <a:defRPr sz="1167"/>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5733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24719" y="3502660"/>
            <a:ext cx="7116234" cy="413509"/>
          </a:xfrm>
        </p:spPr>
        <p:txBody>
          <a:bodyPr anchor="b"/>
          <a:lstStyle>
            <a:lvl1pPr algn="l">
              <a:defRPr sz="2594" b="1"/>
            </a:lvl1pPr>
          </a:lstStyle>
          <a:p>
            <a:r>
              <a:rPr lang="en-US" smtClean="0"/>
              <a:t>Click to edit Master title style</a:t>
            </a:r>
            <a:endParaRPr lang="en-US"/>
          </a:p>
        </p:txBody>
      </p:sp>
      <p:sp>
        <p:nvSpPr>
          <p:cNvPr id="3" name="Picture Placeholder 2"/>
          <p:cNvSpPr>
            <a:spLocks noGrp="1"/>
          </p:cNvSpPr>
          <p:nvPr>
            <p:ph type="pic" idx="1"/>
          </p:nvPr>
        </p:nvSpPr>
        <p:spPr>
          <a:xfrm>
            <a:off x="2324719" y="447099"/>
            <a:ext cx="7116234" cy="3002280"/>
          </a:xfrm>
        </p:spPr>
        <p:txBody>
          <a:bodyPr/>
          <a:lstStyle>
            <a:lvl1pPr marL="0" indent="0">
              <a:buNone/>
              <a:defRPr sz="4151"/>
            </a:lvl1pPr>
            <a:lvl2pPr marL="593026" indent="0">
              <a:buNone/>
              <a:defRPr sz="3632"/>
            </a:lvl2pPr>
            <a:lvl3pPr marL="1186052" indent="0">
              <a:buNone/>
              <a:defRPr sz="3113"/>
            </a:lvl3pPr>
            <a:lvl4pPr marL="1779079" indent="0">
              <a:buNone/>
              <a:defRPr sz="2594"/>
            </a:lvl4pPr>
            <a:lvl5pPr marL="2372105" indent="0">
              <a:buNone/>
              <a:defRPr sz="2594"/>
            </a:lvl5pPr>
            <a:lvl6pPr marL="2965132" indent="0">
              <a:buNone/>
              <a:defRPr sz="2594"/>
            </a:lvl6pPr>
            <a:lvl7pPr marL="3558158" indent="0">
              <a:buNone/>
              <a:defRPr sz="2594"/>
            </a:lvl7pPr>
            <a:lvl8pPr marL="4151184" indent="0">
              <a:buNone/>
              <a:defRPr sz="2594"/>
            </a:lvl8pPr>
            <a:lvl9pPr marL="4744210" indent="0">
              <a:buNone/>
              <a:defRPr sz="2594"/>
            </a:lvl9pPr>
          </a:lstStyle>
          <a:p>
            <a:endParaRPr lang="en-US"/>
          </a:p>
        </p:txBody>
      </p:sp>
      <p:sp>
        <p:nvSpPr>
          <p:cNvPr id="4" name="Text Placeholder 3"/>
          <p:cNvSpPr>
            <a:spLocks noGrp="1"/>
          </p:cNvSpPr>
          <p:nvPr>
            <p:ph type="body" sz="half" idx="2"/>
          </p:nvPr>
        </p:nvSpPr>
        <p:spPr>
          <a:xfrm>
            <a:off x="2324719" y="3916169"/>
            <a:ext cx="7116234" cy="587251"/>
          </a:xfrm>
        </p:spPr>
        <p:txBody>
          <a:bodyPr/>
          <a:lstStyle>
            <a:lvl1pPr marL="0" indent="0">
              <a:buNone/>
              <a:defRPr sz="1816"/>
            </a:lvl1pPr>
            <a:lvl2pPr marL="593026" indent="0">
              <a:buNone/>
              <a:defRPr sz="1556"/>
            </a:lvl2pPr>
            <a:lvl3pPr marL="1186052" indent="0">
              <a:buNone/>
              <a:defRPr sz="1297"/>
            </a:lvl3pPr>
            <a:lvl4pPr marL="1779079" indent="0">
              <a:buNone/>
              <a:defRPr sz="1167"/>
            </a:lvl4pPr>
            <a:lvl5pPr marL="2372105" indent="0">
              <a:buNone/>
              <a:defRPr sz="1167"/>
            </a:lvl5pPr>
            <a:lvl6pPr marL="2965132" indent="0">
              <a:buNone/>
              <a:defRPr sz="1167"/>
            </a:lvl6pPr>
            <a:lvl7pPr marL="3558158" indent="0">
              <a:buNone/>
              <a:defRPr sz="1167"/>
            </a:lvl7pPr>
            <a:lvl8pPr marL="4151184" indent="0">
              <a:buNone/>
              <a:defRPr sz="1167"/>
            </a:lvl8pPr>
            <a:lvl9pPr marL="4744210" indent="0">
              <a:buNone/>
              <a:defRPr sz="1167"/>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71034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45658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98782" y="200385"/>
            <a:ext cx="2668588" cy="4269446"/>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93020" y="200385"/>
            <a:ext cx="7808090" cy="426944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27605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730900A6-9E21-374D-8EE0-7F3B0E3059F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7" cy="7504597"/>
          </a:xfrm>
          <a:prstGeom prst="rect">
            <a:avLst/>
          </a:prstGeom>
        </p:spPr>
      </p:pic>
      <p:pic>
        <p:nvPicPr>
          <p:cNvPr id="10" name="图片 9">
            <a:extLst>
              <a:ext uri="{FF2B5EF4-FFF2-40B4-BE49-F238E27FC236}">
                <a16:creationId xmlns:a16="http://schemas.microsoft.com/office/drawing/2014/main" xmlns="" id="{739954FE-2F6E-C141-8D6D-726E11A327B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34282" y="1"/>
            <a:ext cx="3645482" cy="2833721"/>
          </a:xfrm>
          <a:prstGeom prst="rect">
            <a:avLst/>
          </a:prstGeom>
        </p:spPr>
      </p:pic>
      <p:pic>
        <p:nvPicPr>
          <p:cNvPr id="12" name="图片 11">
            <a:extLst>
              <a:ext uri="{FF2B5EF4-FFF2-40B4-BE49-F238E27FC236}">
                <a16:creationId xmlns:a16="http://schemas.microsoft.com/office/drawing/2014/main" xmlns="" id="{AA050971-9C91-F249-9103-E79F5C4A6E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9101844" y="3216329"/>
            <a:ext cx="4241094" cy="4289372"/>
          </a:xfrm>
          <a:prstGeom prst="rect">
            <a:avLst/>
          </a:prstGeom>
        </p:spPr>
      </p:pic>
      <p:pic>
        <p:nvPicPr>
          <p:cNvPr id="14" name="图片 13">
            <a:extLst>
              <a:ext uri="{FF2B5EF4-FFF2-40B4-BE49-F238E27FC236}">
                <a16:creationId xmlns:a16="http://schemas.microsoft.com/office/drawing/2014/main" xmlns="" id="{4A5F677A-4567-4843-82F5-F1E54554AB5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spTree>
    <p:extLst>
      <p:ext uri="{BB962C8B-B14F-4D97-AF65-F5344CB8AC3E}">
        <p14:creationId xmlns:p14="http://schemas.microsoft.com/office/powerpoint/2010/main" val="3823864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2AF6F34-6612-1B4B-99D5-C9DCD2F07E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6" cy="7504597"/>
          </a:xfrm>
          <a:prstGeom prst="rect">
            <a:avLst/>
          </a:prstGeom>
        </p:spPr>
      </p:pic>
      <p:sp>
        <p:nvSpPr>
          <p:cNvPr id="3" name="圆角矩形 2">
            <a:extLst>
              <a:ext uri="{FF2B5EF4-FFF2-40B4-BE49-F238E27FC236}">
                <a16:creationId xmlns:a16="http://schemas.microsoft.com/office/drawing/2014/main" xmlns="" id="{79C458CB-DD1A-5849-B5D4-C02C101D190F}"/>
              </a:ext>
            </a:extLst>
          </p:cNvPr>
          <p:cNvSpPr/>
          <p:nvPr userDrawn="1"/>
        </p:nvSpPr>
        <p:spPr>
          <a:xfrm>
            <a:off x="1006677" y="571863"/>
            <a:ext cx="11329585" cy="6372167"/>
          </a:xfrm>
          <a:prstGeom prst="roundRect">
            <a:avLst>
              <a:gd name="adj" fmla="val 9690"/>
            </a:avLst>
          </a:prstGeom>
          <a:solidFill>
            <a:schemeClr val="bg1"/>
          </a:solidFill>
          <a:ln w="63500">
            <a:solidFill>
              <a:srgbClr val="DD6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0" name="图片 9">
            <a:extLst>
              <a:ext uri="{FF2B5EF4-FFF2-40B4-BE49-F238E27FC236}">
                <a16:creationId xmlns:a16="http://schemas.microsoft.com/office/drawing/2014/main" xmlns="" id="{6352B9FA-7751-C746-8BCD-21CFD6315D2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flipV="1">
            <a:off x="-1" y="0"/>
            <a:ext cx="5014136" cy="2375702"/>
          </a:xfrm>
          <a:prstGeom prst="rect">
            <a:avLst/>
          </a:prstGeom>
        </p:spPr>
      </p:pic>
      <p:pic>
        <p:nvPicPr>
          <p:cNvPr id="9" name="图片 8">
            <a:extLst>
              <a:ext uri="{FF2B5EF4-FFF2-40B4-BE49-F238E27FC236}">
                <a16:creationId xmlns:a16="http://schemas.microsoft.com/office/drawing/2014/main" xmlns="" id="{56FCBC92-89D6-C648-9817-84BADFA2DE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148004" y="4569432"/>
            <a:ext cx="6194935" cy="2935165"/>
          </a:xfrm>
          <a:prstGeom prst="rect">
            <a:avLst/>
          </a:prstGeom>
        </p:spPr>
      </p:pic>
    </p:spTree>
    <p:extLst>
      <p:ext uri="{BB962C8B-B14F-4D97-AF65-F5344CB8AC3E}">
        <p14:creationId xmlns:p14="http://schemas.microsoft.com/office/powerpoint/2010/main" val="7738544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2AF6F34-6612-1B4B-99D5-C9DCD2F07E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1103"/>
            <a:ext cx="13342936" cy="7504597"/>
          </a:xfrm>
          <a:prstGeom prst="rect">
            <a:avLst/>
          </a:prstGeom>
        </p:spPr>
      </p:pic>
      <p:pic>
        <p:nvPicPr>
          <p:cNvPr id="9" name="图片 8">
            <a:extLst>
              <a:ext uri="{FF2B5EF4-FFF2-40B4-BE49-F238E27FC236}">
                <a16:creationId xmlns:a16="http://schemas.microsoft.com/office/drawing/2014/main" xmlns="" id="{56FCBC92-89D6-C648-9817-84BADFA2DE7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pic>
        <p:nvPicPr>
          <p:cNvPr id="10" name="图片 9">
            <a:extLst>
              <a:ext uri="{FF2B5EF4-FFF2-40B4-BE49-F238E27FC236}">
                <a16:creationId xmlns:a16="http://schemas.microsoft.com/office/drawing/2014/main" xmlns="" id="{6352B9FA-7751-C746-8BCD-21CFD6315D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Tree>
    <p:extLst>
      <p:ext uri="{BB962C8B-B14F-4D97-AF65-F5344CB8AC3E}">
        <p14:creationId xmlns:p14="http://schemas.microsoft.com/office/powerpoint/2010/main" val="2094639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35542E08-D722-A743-A734-0C534B779A8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1103"/>
            <a:ext cx="13342937" cy="7504597"/>
          </a:xfrm>
          <a:prstGeom prst="rect">
            <a:avLst/>
          </a:prstGeom>
        </p:spPr>
      </p:pic>
      <p:pic>
        <p:nvPicPr>
          <p:cNvPr id="9" name="图片 8">
            <a:extLst>
              <a:ext uri="{FF2B5EF4-FFF2-40B4-BE49-F238E27FC236}">
                <a16:creationId xmlns:a16="http://schemas.microsoft.com/office/drawing/2014/main" xmlns="" id="{A7F885CE-6148-1848-A013-A604233F9B1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715520" y="1"/>
            <a:ext cx="3645482" cy="2833721"/>
          </a:xfrm>
          <a:prstGeom prst="rect">
            <a:avLst/>
          </a:prstGeom>
        </p:spPr>
      </p:pic>
    </p:spTree>
    <p:extLst>
      <p:ext uri="{BB962C8B-B14F-4D97-AF65-F5344CB8AC3E}">
        <p14:creationId xmlns:p14="http://schemas.microsoft.com/office/powerpoint/2010/main" val="34873612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10" name="圆角矩形 9">
            <a:extLst>
              <a:ext uri="{FF2B5EF4-FFF2-40B4-BE49-F238E27FC236}">
                <a16:creationId xmlns:a16="http://schemas.microsoft.com/office/drawing/2014/main" xmlns="" id="{EDE4C9A1-7F1C-A64C-984A-FB45EF012CDA}"/>
              </a:ext>
            </a:extLst>
          </p:cNvPr>
          <p:cNvSpPr/>
          <p:nvPr userDrawn="1"/>
        </p:nvSpPr>
        <p:spPr>
          <a:xfrm>
            <a:off x="819042" y="598669"/>
            <a:ext cx="11704854" cy="6308362"/>
          </a:xfrm>
          <a:prstGeom prst="roundRect">
            <a:avLst>
              <a:gd name="adj" fmla="val 6469"/>
            </a:avLst>
          </a:prstGeom>
          <a:solidFill>
            <a:schemeClr val="bg1"/>
          </a:solidFill>
          <a:ln w="63500">
            <a:solidFill>
              <a:srgbClr val="C75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2" name="图片 11">
            <a:extLst>
              <a:ext uri="{FF2B5EF4-FFF2-40B4-BE49-F238E27FC236}">
                <a16:creationId xmlns:a16="http://schemas.microsoft.com/office/drawing/2014/main" xmlns="" id="{A119EF4F-2EA9-A44E-9D91-33CEA2069F0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5128895"/>
            <a:ext cx="5014136" cy="2375702"/>
          </a:xfrm>
          <a:prstGeom prst="rect">
            <a:avLst/>
          </a:prstGeom>
        </p:spPr>
      </p:pic>
      <p:pic>
        <p:nvPicPr>
          <p:cNvPr id="13" name="图片 12">
            <a:extLst>
              <a:ext uri="{FF2B5EF4-FFF2-40B4-BE49-F238E27FC236}">
                <a16:creationId xmlns:a16="http://schemas.microsoft.com/office/drawing/2014/main" xmlns="" id="{AF4E67D7-2E08-8B47-9139-89461B6786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
        <p:nvSpPr>
          <p:cNvPr id="14" name="圆角矩形 13">
            <a:extLst>
              <a:ext uri="{FF2B5EF4-FFF2-40B4-BE49-F238E27FC236}">
                <a16:creationId xmlns:a16="http://schemas.microsoft.com/office/drawing/2014/main" xmlns="" id="{4557F00E-2C0F-5347-9E22-1D9B317D02B1}"/>
              </a:ext>
            </a:extLst>
          </p:cNvPr>
          <p:cNvSpPr/>
          <p:nvPr userDrawn="1"/>
        </p:nvSpPr>
        <p:spPr>
          <a:xfrm>
            <a:off x="4764991" y="915047"/>
            <a:ext cx="3812957" cy="545608"/>
          </a:xfrm>
          <a:prstGeom prst="roundRect">
            <a:avLst>
              <a:gd name="adj" fmla="val 50000"/>
            </a:avLst>
          </a:prstGeom>
          <a:solidFill>
            <a:srgbClr val="C7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spTree>
    <p:extLst>
      <p:ext uri="{BB962C8B-B14F-4D97-AF65-F5344CB8AC3E}">
        <p14:creationId xmlns:p14="http://schemas.microsoft.com/office/powerpoint/2010/main" val="23893992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1342" y="1535113"/>
            <a:ext cx="6020883" cy="639762"/>
          </a:xfrm>
        </p:spPr>
        <p:txBody>
          <a:bodyPr anchor="b"/>
          <a:lstStyle>
            <a:lvl1pPr marL="0" indent="0">
              <a:buNone/>
              <a:defRPr sz="3576" b="1"/>
            </a:lvl1pPr>
            <a:lvl2pPr marL="681319" indent="0">
              <a:buNone/>
              <a:defRPr sz="2980" b="1"/>
            </a:lvl2pPr>
            <a:lvl3pPr marL="1362639" indent="0">
              <a:buNone/>
              <a:defRPr sz="2682" b="1"/>
            </a:lvl3pPr>
            <a:lvl4pPr marL="2043958" indent="0">
              <a:buNone/>
              <a:defRPr sz="2384" b="1"/>
            </a:lvl4pPr>
            <a:lvl5pPr marL="2725278" indent="0">
              <a:buNone/>
              <a:defRPr sz="2384" b="1"/>
            </a:lvl5pPr>
            <a:lvl6pPr marL="3406597" indent="0">
              <a:buNone/>
              <a:defRPr sz="2384" b="1"/>
            </a:lvl6pPr>
            <a:lvl7pPr marL="4087917" indent="0">
              <a:buNone/>
              <a:defRPr sz="2384" b="1"/>
            </a:lvl7pPr>
            <a:lvl8pPr marL="4769236" indent="0">
              <a:buNone/>
              <a:defRPr sz="2384" b="1"/>
            </a:lvl8pPr>
            <a:lvl9pPr marL="5450556" indent="0">
              <a:buNone/>
              <a:defRPr sz="2384" b="1"/>
            </a:lvl9pPr>
          </a:lstStyle>
          <a:p>
            <a:pPr lvl="0"/>
            <a:r>
              <a:rPr lang="en-US" smtClean="0"/>
              <a:t>Click to edit Master text styles</a:t>
            </a:r>
          </a:p>
        </p:txBody>
      </p:sp>
      <p:sp>
        <p:nvSpPr>
          <p:cNvPr id="4" name="Content Placeholder 3"/>
          <p:cNvSpPr>
            <a:spLocks noGrp="1"/>
          </p:cNvSpPr>
          <p:nvPr>
            <p:ph sz="half" idx="2"/>
          </p:nvPr>
        </p:nvSpPr>
        <p:spPr>
          <a:xfrm>
            <a:off x="681342" y="2174875"/>
            <a:ext cx="6020883" cy="3951288"/>
          </a:xfrm>
        </p:spPr>
        <p:txBody>
          <a:bodyPr/>
          <a:lstStyle>
            <a:lvl1pPr>
              <a:defRPr sz="3576"/>
            </a:lvl1pPr>
            <a:lvl2pPr>
              <a:defRPr sz="2980"/>
            </a:lvl2pPr>
            <a:lvl3pPr>
              <a:defRPr sz="2682"/>
            </a:lvl3pPr>
            <a:lvl4pPr>
              <a:defRPr sz="2384"/>
            </a:lvl4pPr>
            <a:lvl5pPr>
              <a:defRPr sz="2384"/>
            </a:lvl5pPr>
            <a:lvl6pPr>
              <a:defRPr sz="2384"/>
            </a:lvl6pPr>
            <a:lvl7pPr>
              <a:defRPr sz="2384"/>
            </a:lvl7pPr>
            <a:lvl8pPr>
              <a:defRPr sz="2384"/>
            </a:lvl8pPr>
            <a:lvl9pPr>
              <a:defRPr sz="238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922241" y="1535113"/>
            <a:ext cx="6023248" cy="639762"/>
          </a:xfrm>
        </p:spPr>
        <p:txBody>
          <a:bodyPr anchor="b"/>
          <a:lstStyle>
            <a:lvl1pPr marL="0" indent="0">
              <a:buNone/>
              <a:defRPr sz="3576" b="1"/>
            </a:lvl1pPr>
            <a:lvl2pPr marL="681319" indent="0">
              <a:buNone/>
              <a:defRPr sz="2980" b="1"/>
            </a:lvl2pPr>
            <a:lvl3pPr marL="1362639" indent="0">
              <a:buNone/>
              <a:defRPr sz="2682" b="1"/>
            </a:lvl3pPr>
            <a:lvl4pPr marL="2043958" indent="0">
              <a:buNone/>
              <a:defRPr sz="2384" b="1"/>
            </a:lvl4pPr>
            <a:lvl5pPr marL="2725278" indent="0">
              <a:buNone/>
              <a:defRPr sz="2384" b="1"/>
            </a:lvl5pPr>
            <a:lvl6pPr marL="3406597" indent="0">
              <a:buNone/>
              <a:defRPr sz="2384" b="1"/>
            </a:lvl6pPr>
            <a:lvl7pPr marL="4087917" indent="0">
              <a:buNone/>
              <a:defRPr sz="2384" b="1"/>
            </a:lvl7pPr>
            <a:lvl8pPr marL="4769236" indent="0">
              <a:buNone/>
              <a:defRPr sz="2384" b="1"/>
            </a:lvl8pPr>
            <a:lvl9pPr marL="5450556" indent="0">
              <a:buNone/>
              <a:defRPr sz="2384" b="1"/>
            </a:lvl9pPr>
          </a:lstStyle>
          <a:p>
            <a:pPr lvl="0"/>
            <a:r>
              <a:rPr lang="en-US" smtClean="0"/>
              <a:t>Click to edit Master text styles</a:t>
            </a:r>
          </a:p>
        </p:txBody>
      </p:sp>
      <p:sp>
        <p:nvSpPr>
          <p:cNvPr id="6" name="Content Placeholder 5"/>
          <p:cNvSpPr>
            <a:spLocks noGrp="1"/>
          </p:cNvSpPr>
          <p:nvPr>
            <p:ph sz="quarter" idx="4"/>
          </p:nvPr>
        </p:nvSpPr>
        <p:spPr>
          <a:xfrm>
            <a:off x="6922241" y="2174875"/>
            <a:ext cx="6023248" cy="3951288"/>
          </a:xfrm>
        </p:spPr>
        <p:txBody>
          <a:bodyPr/>
          <a:lstStyle>
            <a:lvl1pPr>
              <a:defRPr sz="3576"/>
            </a:lvl1pPr>
            <a:lvl2pPr>
              <a:defRPr sz="2980"/>
            </a:lvl2pPr>
            <a:lvl3pPr>
              <a:defRPr sz="2682"/>
            </a:lvl3pPr>
            <a:lvl4pPr>
              <a:defRPr sz="2384"/>
            </a:lvl4pPr>
            <a:lvl5pPr>
              <a:defRPr sz="2384"/>
            </a:lvl5pPr>
            <a:lvl6pPr>
              <a:defRPr sz="2384"/>
            </a:lvl6pPr>
            <a:lvl7pPr>
              <a:defRPr sz="2384"/>
            </a:lvl7pPr>
            <a:lvl8pPr>
              <a:defRPr sz="2384"/>
            </a:lvl8pPr>
            <a:lvl9pPr>
              <a:defRPr sz="238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圆角矩形 5">
            <a:extLst>
              <a:ext uri="{FF2B5EF4-FFF2-40B4-BE49-F238E27FC236}">
                <a16:creationId xmlns:a16="http://schemas.microsoft.com/office/drawing/2014/main" xmlns="" id="{82482F83-F3B9-BD4F-A158-C2ACE2AAD4AF}"/>
              </a:ext>
            </a:extLst>
          </p:cNvPr>
          <p:cNvSpPr/>
          <p:nvPr userDrawn="1"/>
        </p:nvSpPr>
        <p:spPr>
          <a:xfrm>
            <a:off x="819042" y="598669"/>
            <a:ext cx="11704854" cy="6308362"/>
          </a:xfrm>
          <a:prstGeom prst="roundRect">
            <a:avLst>
              <a:gd name="adj" fmla="val 6469"/>
            </a:avLst>
          </a:prstGeom>
          <a:solidFill>
            <a:schemeClr val="bg1"/>
          </a:solidFill>
          <a:ln w="63500">
            <a:solidFill>
              <a:srgbClr val="C75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sp>
        <p:nvSpPr>
          <p:cNvPr id="9" name="圆角矩形 8">
            <a:extLst>
              <a:ext uri="{FF2B5EF4-FFF2-40B4-BE49-F238E27FC236}">
                <a16:creationId xmlns:a16="http://schemas.microsoft.com/office/drawing/2014/main" xmlns="" id="{DB06BB37-5928-5641-8734-357FCAEFC525}"/>
              </a:ext>
            </a:extLst>
          </p:cNvPr>
          <p:cNvSpPr/>
          <p:nvPr userDrawn="1"/>
        </p:nvSpPr>
        <p:spPr>
          <a:xfrm>
            <a:off x="4764991" y="915047"/>
            <a:ext cx="3812957" cy="545608"/>
          </a:xfrm>
          <a:prstGeom prst="roundRect">
            <a:avLst>
              <a:gd name="adj" fmla="val 50000"/>
            </a:avLst>
          </a:prstGeom>
          <a:solidFill>
            <a:srgbClr val="C7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0" name="图片 9">
            <a:extLst>
              <a:ext uri="{FF2B5EF4-FFF2-40B4-BE49-F238E27FC236}">
                <a16:creationId xmlns:a16="http://schemas.microsoft.com/office/drawing/2014/main" xmlns="" id="{6D11EC2B-9E97-2C44-A7BD-4F8C23C372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0078682" y="4204288"/>
            <a:ext cx="3264255" cy="3301412"/>
          </a:xfrm>
          <a:prstGeom prst="rect">
            <a:avLst/>
          </a:prstGeom>
        </p:spPr>
      </p:pic>
      <p:pic>
        <p:nvPicPr>
          <p:cNvPr id="11" name="图片 10">
            <a:extLst>
              <a:ext uri="{FF2B5EF4-FFF2-40B4-BE49-F238E27FC236}">
                <a16:creationId xmlns:a16="http://schemas.microsoft.com/office/drawing/2014/main" xmlns="" id="{E5D40561-9A71-BE4F-8DDA-11285AAE04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0" y="1"/>
            <a:ext cx="3264255" cy="3301412"/>
          </a:xfrm>
          <a:prstGeom prst="rect">
            <a:avLst/>
          </a:prstGeom>
        </p:spPr>
      </p:pic>
    </p:spTree>
    <p:extLst>
      <p:ext uri="{BB962C8B-B14F-4D97-AF65-F5344CB8AC3E}">
        <p14:creationId xmlns:p14="http://schemas.microsoft.com/office/powerpoint/2010/main" val="40257136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B3826D83-FD2F-5345-8460-47F74775C69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7" cy="7504597"/>
          </a:xfrm>
          <a:prstGeom prst="rect">
            <a:avLst/>
          </a:prstGeom>
        </p:spPr>
      </p:pic>
      <p:pic>
        <p:nvPicPr>
          <p:cNvPr id="6" name="图片 5">
            <a:extLst>
              <a:ext uri="{FF2B5EF4-FFF2-40B4-BE49-F238E27FC236}">
                <a16:creationId xmlns:a16="http://schemas.microsoft.com/office/drawing/2014/main" xmlns="" id="{D3E5D822-F367-4F43-9D3F-96AC09089A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34282" y="1"/>
            <a:ext cx="3645482" cy="2833721"/>
          </a:xfrm>
          <a:prstGeom prst="rect">
            <a:avLst/>
          </a:prstGeom>
        </p:spPr>
      </p:pic>
      <p:pic>
        <p:nvPicPr>
          <p:cNvPr id="7" name="图片 6">
            <a:extLst>
              <a:ext uri="{FF2B5EF4-FFF2-40B4-BE49-F238E27FC236}">
                <a16:creationId xmlns:a16="http://schemas.microsoft.com/office/drawing/2014/main" xmlns="" id="{1A8EACDB-3F7A-7E44-9901-F7BC74880C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9101844" y="3216329"/>
            <a:ext cx="4241094" cy="4289372"/>
          </a:xfrm>
          <a:prstGeom prst="rect">
            <a:avLst/>
          </a:prstGeom>
        </p:spPr>
      </p:pic>
      <p:pic>
        <p:nvPicPr>
          <p:cNvPr id="8" name="图片 7">
            <a:extLst>
              <a:ext uri="{FF2B5EF4-FFF2-40B4-BE49-F238E27FC236}">
                <a16:creationId xmlns:a16="http://schemas.microsoft.com/office/drawing/2014/main" xmlns="" id="{812274C1-88AF-6148-967A-9DB82000EE9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spTree>
    <p:extLst>
      <p:ext uri="{BB962C8B-B14F-4D97-AF65-F5344CB8AC3E}">
        <p14:creationId xmlns:p14="http://schemas.microsoft.com/office/powerpoint/2010/main" val="17543802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99D4F9F1-5949-E24D-A5C4-DB4B7DBC1A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5128895"/>
            <a:ext cx="5014136" cy="2375702"/>
          </a:xfrm>
          <a:prstGeom prst="rect">
            <a:avLst/>
          </a:prstGeom>
        </p:spPr>
      </p:pic>
      <p:pic>
        <p:nvPicPr>
          <p:cNvPr id="9" name="图片 8">
            <a:extLst>
              <a:ext uri="{FF2B5EF4-FFF2-40B4-BE49-F238E27FC236}">
                <a16:creationId xmlns:a16="http://schemas.microsoft.com/office/drawing/2014/main" xmlns="" id="{D8B2D88A-18AD-3B4C-AB44-B5CCBA3DC2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Tree>
    <p:extLst>
      <p:ext uri="{BB962C8B-B14F-4D97-AF65-F5344CB8AC3E}">
        <p14:creationId xmlns:p14="http://schemas.microsoft.com/office/powerpoint/2010/main" val="13955165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730900A6-9E21-374D-8EE0-7F3B0E3059F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7" cy="7504597"/>
          </a:xfrm>
          <a:prstGeom prst="rect">
            <a:avLst/>
          </a:prstGeom>
        </p:spPr>
      </p:pic>
      <p:pic>
        <p:nvPicPr>
          <p:cNvPr id="10" name="图片 9">
            <a:extLst>
              <a:ext uri="{FF2B5EF4-FFF2-40B4-BE49-F238E27FC236}">
                <a16:creationId xmlns:a16="http://schemas.microsoft.com/office/drawing/2014/main" xmlns="" id="{739954FE-2F6E-C141-8D6D-726E11A327B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34282" y="1"/>
            <a:ext cx="3645482" cy="2833721"/>
          </a:xfrm>
          <a:prstGeom prst="rect">
            <a:avLst/>
          </a:prstGeom>
        </p:spPr>
      </p:pic>
      <p:pic>
        <p:nvPicPr>
          <p:cNvPr id="12" name="图片 11">
            <a:extLst>
              <a:ext uri="{FF2B5EF4-FFF2-40B4-BE49-F238E27FC236}">
                <a16:creationId xmlns:a16="http://schemas.microsoft.com/office/drawing/2014/main" xmlns="" id="{AA050971-9C91-F249-9103-E79F5C4A6E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9101844" y="3216329"/>
            <a:ext cx="4241094" cy="4289372"/>
          </a:xfrm>
          <a:prstGeom prst="rect">
            <a:avLst/>
          </a:prstGeom>
        </p:spPr>
      </p:pic>
      <p:pic>
        <p:nvPicPr>
          <p:cNvPr id="14" name="图片 13">
            <a:extLst>
              <a:ext uri="{FF2B5EF4-FFF2-40B4-BE49-F238E27FC236}">
                <a16:creationId xmlns:a16="http://schemas.microsoft.com/office/drawing/2014/main" xmlns="" id="{4A5F677A-4567-4843-82F5-F1E54554AB5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spTree>
    <p:extLst>
      <p:ext uri="{BB962C8B-B14F-4D97-AF65-F5344CB8AC3E}">
        <p14:creationId xmlns:p14="http://schemas.microsoft.com/office/powerpoint/2010/main" val="9218378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2AF6F34-6612-1B4B-99D5-C9DCD2F07E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6" cy="7504597"/>
          </a:xfrm>
          <a:prstGeom prst="rect">
            <a:avLst/>
          </a:prstGeom>
        </p:spPr>
      </p:pic>
      <p:sp>
        <p:nvSpPr>
          <p:cNvPr id="3" name="圆角矩形 2">
            <a:extLst>
              <a:ext uri="{FF2B5EF4-FFF2-40B4-BE49-F238E27FC236}">
                <a16:creationId xmlns:a16="http://schemas.microsoft.com/office/drawing/2014/main" xmlns="" id="{79C458CB-DD1A-5849-B5D4-C02C101D190F}"/>
              </a:ext>
            </a:extLst>
          </p:cNvPr>
          <p:cNvSpPr/>
          <p:nvPr userDrawn="1"/>
        </p:nvSpPr>
        <p:spPr>
          <a:xfrm>
            <a:off x="1006677" y="571863"/>
            <a:ext cx="11329585" cy="6372167"/>
          </a:xfrm>
          <a:prstGeom prst="roundRect">
            <a:avLst>
              <a:gd name="adj" fmla="val 9690"/>
            </a:avLst>
          </a:prstGeom>
          <a:solidFill>
            <a:schemeClr val="bg1"/>
          </a:solidFill>
          <a:ln w="63500">
            <a:solidFill>
              <a:srgbClr val="DD6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0" name="图片 9">
            <a:extLst>
              <a:ext uri="{FF2B5EF4-FFF2-40B4-BE49-F238E27FC236}">
                <a16:creationId xmlns:a16="http://schemas.microsoft.com/office/drawing/2014/main" xmlns="" id="{6352B9FA-7751-C746-8BCD-21CFD6315D2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flipV="1">
            <a:off x="-1" y="0"/>
            <a:ext cx="5014136" cy="2375702"/>
          </a:xfrm>
          <a:prstGeom prst="rect">
            <a:avLst/>
          </a:prstGeom>
        </p:spPr>
      </p:pic>
      <p:pic>
        <p:nvPicPr>
          <p:cNvPr id="9" name="图片 8">
            <a:extLst>
              <a:ext uri="{FF2B5EF4-FFF2-40B4-BE49-F238E27FC236}">
                <a16:creationId xmlns:a16="http://schemas.microsoft.com/office/drawing/2014/main" xmlns="" id="{56FCBC92-89D6-C648-9817-84BADFA2DE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148004" y="4569432"/>
            <a:ext cx="6194935" cy="2935165"/>
          </a:xfrm>
          <a:prstGeom prst="rect">
            <a:avLst/>
          </a:prstGeom>
        </p:spPr>
      </p:pic>
    </p:spTree>
    <p:extLst>
      <p:ext uri="{BB962C8B-B14F-4D97-AF65-F5344CB8AC3E}">
        <p14:creationId xmlns:p14="http://schemas.microsoft.com/office/powerpoint/2010/main" val="7315897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2AF6F34-6612-1B4B-99D5-C9DCD2F07E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1103"/>
            <a:ext cx="13342936" cy="7504597"/>
          </a:xfrm>
          <a:prstGeom prst="rect">
            <a:avLst/>
          </a:prstGeom>
        </p:spPr>
      </p:pic>
      <p:pic>
        <p:nvPicPr>
          <p:cNvPr id="9" name="图片 8">
            <a:extLst>
              <a:ext uri="{FF2B5EF4-FFF2-40B4-BE49-F238E27FC236}">
                <a16:creationId xmlns:a16="http://schemas.microsoft.com/office/drawing/2014/main" xmlns="" id="{56FCBC92-89D6-C648-9817-84BADFA2DE7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pic>
        <p:nvPicPr>
          <p:cNvPr id="10" name="图片 9">
            <a:extLst>
              <a:ext uri="{FF2B5EF4-FFF2-40B4-BE49-F238E27FC236}">
                <a16:creationId xmlns:a16="http://schemas.microsoft.com/office/drawing/2014/main" xmlns="" id="{6352B9FA-7751-C746-8BCD-21CFD6315D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Tree>
    <p:extLst>
      <p:ext uri="{BB962C8B-B14F-4D97-AF65-F5344CB8AC3E}">
        <p14:creationId xmlns:p14="http://schemas.microsoft.com/office/powerpoint/2010/main" val="29189200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35542E08-D722-A743-A734-0C534B779A8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1103"/>
            <a:ext cx="13342937" cy="7504597"/>
          </a:xfrm>
          <a:prstGeom prst="rect">
            <a:avLst/>
          </a:prstGeom>
        </p:spPr>
      </p:pic>
      <p:pic>
        <p:nvPicPr>
          <p:cNvPr id="9" name="图片 8">
            <a:extLst>
              <a:ext uri="{FF2B5EF4-FFF2-40B4-BE49-F238E27FC236}">
                <a16:creationId xmlns:a16="http://schemas.microsoft.com/office/drawing/2014/main" xmlns="" id="{A7F885CE-6148-1848-A013-A604233F9B1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715520" y="1"/>
            <a:ext cx="3645482" cy="2833721"/>
          </a:xfrm>
          <a:prstGeom prst="rect">
            <a:avLst/>
          </a:prstGeom>
        </p:spPr>
      </p:pic>
    </p:spTree>
    <p:extLst>
      <p:ext uri="{BB962C8B-B14F-4D97-AF65-F5344CB8AC3E}">
        <p14:creationId xmlns:p14="http://schemas.microsoft.com/office/powerpoint/2010/main" val="33760749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10" name="圆角矩形 9">
            <a:extLst>
              <a:ext uri="{FF2B5EF4-FFF2-40B4-BE49-F238E27FC236}">
                <a16:creationId xmlns:a16="http://schemas.microsoft.com/office/drawing/2014/main" xmlns="" id="{EDE4C9A1-7F1C-A64C-984A-FB45EF012CDA}"/>
              </a:ext>
            </a:extLst>
          </p:cNvPr>
          <p:cNvSpPr/>
          <p:nvPr userDrawn="1"/>
        </p:nvSpPr>
        <p:spPr>
          <a:xfrm>
            <a:off x="819042" y="598669"/>
            <a:ext cx="11704854" cy="6308362"/>
          </a:xfrm>
          <a:prstGeom prst="roundRect">
            <a:avLst>
              <a:gd name="adj" fmla="val 6469"/>
            </a:avLst>
          </a:prstGeom>
          <a:solidFill>
            <a:schemeClr val="bg1"/>
          </a:solidFill>
          <a:ln w="63500">
            <a:solidFill>
              <a:srgbClr val="C75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2" name="图片 11">
            <a:extLst>
              <a:ext uri="{FF2B5EF4-FFF2-40B4-BE49-F238E27FC236}">
                <a16:creationId xmlns:a16="http://schemas.microsoft.com/office/drawing/2014/main" xmlns="" id="{A119EF4F-2EA9-A44E-9D91-33CEA2069F0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5128895"/>
            <a:ext cx="5014136" cy="2375702"/>
          </a:xfrm>
          <a:prstGeom prst="rect">
            <a:avLst/>
          </a:prstGeom>
        </p:spPr>
      </p:pic>
      <p:pic>
        <p:nvPicPr>
          <p:cNvPr id="13" name="图片 12">
            <a:extLst>
              <a:ext uri="{FF2B5EF4-FFF2-40B4-BE49-F238E27FC236}">
                <a16:creationId xmlns:a16="http://schemas.microsoft.com/office/drawing/2014/main" xmlns="" id="{AF4E67D7-2E08-8B47-9139-89461B6786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
        <p:nvSpPr>
          <p:cNvPr id="14" name="圆角矩形 13">
            <a:extLst>
              <a:ext uri="{FF2B5EF4-FFF2-40B4-BE49-F238E27FC236}">
                <a16:creationId xmlns:a16="http://schemas.microsoft.com/office/drawing/2014/main" xmlns="" id="{4557F00E-2C0F-5347-9E22-1D9B317D02B1}"/>
              </a:ext>
            </a:extLst>
          </p:cNvPr>
          <p:cNvSpPr/>
          <p:nvPr userDrawn="1"/>
        </p:nvSpPr>
        <p:spPr>
          <a:xfrm>
            <a:off x="4764991" y="915047"/>
            <a:ext cx="3812957" cy="545608"/>
          </a:xfrm>
          <a:prstGeom prst="roundRect">
            <a:avLst>
              <a:gd name="adj" fmla="val 50000"/>
            </a:avLst>
          </a:prstGeom>
          <a:solidFill>
            <a:srgbClr val="C7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spTree>
    <p:extLst>
      <p:ext uri="{BB962C8B-B14F-4D97-AF65-F5344CB8AC3E}">
        <p14:creationId xmlns:p14="http://schemas.microsoft.com/office/powerpoint/2010/main" val="24750460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圆角矩形 5">
            <a:extLst>
              <a:ext uri="{FF2B5EF4-FFF2-40B4-BE49-F238E27FC236}">
                <a16:creationId xmlns:a16="http://schemas.microsoft.com/office/drawing/2014/main" xmlns="" id="{82482F83-F3B9-BD4F-A158-C2ACE2AAD4AF}"/>
              </a:ext>
            </a:extLst>
          </p:cNvPr>
          <p:cNvSpPr/>
          <p:nvPr userDrawn="1"/>
        </p:nvSpPr>
        <p:spPr>
          <a:xfrm>
            <a:off x="819042" y="598669"/>
            <a:ext cx="11704854" cy="6308362"/>
          </a:xfrm>
          <a:prstGeom prst="roundRect">
            <a:avLst>
              <a:gd name="adj" fmla="val 6469"/>
            </a:avLst>
          </a:prstGeom>
          <a:solidFill>
            <a:schemeClr val="bg1"/>
          </a:solidFill>
          <a:ln w="63500">
            <a:solidFill>
              <a:srgbClr val="C75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sp>
        <p:nvSpPr>
          <p:cNvPr id="9" name="圆角矩形 8">
            <a:extLst>
              <a:ext uri="{FF2B5EF4-FFF2-40B4-BE49-F238E27FC236}">
                <a16:creationId xmlns:a16="http://schemas.microsoft.com/office/drawing/2014/main" xmlns="" id="{DB06BB37-5928-5641-8734-357FCAEFC525}"/>
              </a:ext>
            </a:extLst>
          </p:cNvPr>
          <p:cNvSpPr/>
          <p:nvPr userDrawn="1"/>
        </p:nvSpPr>
        <p:spPr>
          <a:xfrm>
            <a:off x="4764991" y="915047"/>
            <a:ext cx="3812957" cy="545608"/>
          </a:xfrm>
          <a:prstGeom prst="roundRect">
            <a:avLst>
              <a:gd name="adj" fmla="val 50000"/>
            </a:avLst>
          </a:prstGeom>
          <a:solidFill>
            <a:srgbClr val="C7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0" name="图片 9">
            <a:extLst>
              <a:ext uri="{FF2B5EF4-FFF2-40B4-BE49-F238E27FC236}">
                <a16:creationId xmlns:a16="http://schemas.microsoft.com/office/drawing/2014/main" xmlns="" id="{6D11EC2B-9E97-2C44-A7BD-4F8C23C372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0078682" y="4204288"/>
            <a:ext cx="3264255" cy="3301412"/>
          </a:xfrm>
          <a:prstGeom prst="rect">
            <a:avLst/>
          </a:prstGeom>
        </p:spPr>
      </p:pic>
      <p:pic>
        <p:nvPicPr>
          <p:cNvPr id="11" name="图片 10">
            <a:extLst>
              <a:ext uri="{FF2B5EF4-FFF2-40B4-BE49-F238E27FC236}">
                <a16:creationId xmlns:a16="http://schemas.microsoft.com/office/drawing/2014/main" xmlns="" id="{E5D40561-9A71-BE4F-8DDA-11285AAE04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0" y="1"/>
            <a:ext cx="3264255" cy="3301412"/>
          </a:xfrm>
          <a:prstGeom prst="rect">
            <a:avLst/>
          </a:prstGeom>
        </p:spPr>
      </p:pic>
    </p:spTree>
    <p:extLst>
      <p:ext uri="{BB962C8B-B14F-4D97-AF65-F5344CB8AC3E}">
        <p14:creationId xmlns:p14="http://schemas.microsoft.com/office/powerpoint/2010/main" val="10613952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B3826D83-FD2F-5345-8460-47F74775C69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7" cy="7504597"/>
          </a:xfrm>
          <a:prstGeom prst="rect">
            <a:avLst/>
          </a:prstGeom>
        </p:spPr>
      </p:pic>
      <p:pic>
        <p:nvPicPr>
          <p:cNvPr id="6" name="图片 5">
            <a:extLst>
              <a:ext uri="{FF2B5EF4-FFF2-40B4-BE49-F238E27FC236}">
                <a16:creationId xmlns:a16="http://schemas.microsoft.com/office/drawing/2014/main" xmlns="" id="{D3E5D822-F367-4F43-9D3F-96AC09089A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34282" y="1"/>
            <a:ext cx="3645482" cy="2833721"/>
          </a:xfrm>
          <a:prstGeom prst="rect">
            <a:avLst/>
          </a:prstGeom>
        </p:spPr>
      </p:pic>
      <p:pic>
        <p:nvPicPr>
          <p:cNvPr id="7" name="图片 6">
            <a:extLst>
              <a:ext uri="{FF2B5EF4-FFF2-40B4-BE49-F238E27FC236}">
                <a16:creationId xmlns:a16="http://schemas.microsoft.com/office/drawing/2014/main" xmlns="" id="{1A8EACDB-3F7A-7E44-9901-F7BC74880C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9101844" y="3216329"/>
            <a:ext cx="4241094" cy="4289372"/>
          </a:xfrm>
          <a:prstGeom prst="rect">
            <a:avLst/>
          </a:prstGeom>
        </p:spPr>
      </p:pic>
      <p:pic>
        <p:nvPicPr>
          <p:cNvPr id="8" name="图片 7">
            <a:extLst>
              <a:ext uri="{FF2B5EF4-FFF2-40B4-BE49-F238E27FC236}">
                <a16:creationId xmlns:a16="http://schemas.microsoft.com/office/drawing/2014/main" xmlns="" id="{812274C1-88AF-6148-967A-9DB82000EE9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spTree>
    <p:extLst>
      <p:ext uri="{BB962C8B-B14F-4D97-AF65-F5344CB8AC3E}">
        <p14:creationId xmlns:p14="http://schemas.microsoft.com/office/powerpoint/2010/main" val="3718983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99D4F9F1-5949-E24D-A5C4-DB4B7DBC1A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5128895"/>
            <a:ext cx="5014136" cy="2375702"/>
          </a:xfrm>
          <a:prstGeom prst="rect">
            <a:avLst/>
          </a:prstGeom>
        </p:spPr>
      </p:pic>
      <p:pic>
        <p:nvPicPr>
          <p:cNvPr id="9" name="图片 8">
            <a:extLst>
              <a:ext uri="{FF2B5EF4-FFF2-40B4-BE49-F238E27FC236}">
                <a16:creationId xmlns:a16="http://schemas.microsoft.com/office/drawing/2014/main" xmlns="" id="{D8B2D88A-18AD-3B4C-AB44-B5CCBA3DC2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Tree>
    <p:extLst>
      <p:ext uri="{BB962C8B-B14F-4D97-AF65-F5344CB8AC3E}">
        <p14:creationId xmlns:p14="http://schemas.microsoft.com/office/powerpoint/2010/main" val="23468643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730900A6-9E21-374D-8EE0-7F3B0E3059F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7" cy="7504597"/>
          </a:xfrm>
          <a:prstGeom prst="rect">
            <a:avLst/>
          </a:prstGeom>
        </p:spPr>
      </p:pic>
      <p:pic>
        <p:nvPicPr>
          <p:cNvPr id="10" name="图片 9">
            <a:extLst>
              <a:ext uri="{FF2B5EF4-FFF2-40B4-BE49-F238E27FC236}">
                <a16:creationId xmlns:a16="http://schemas.microsoft.com/office/drawing/2014/main" xmlns="" id="{739954FE-2F6E-C141-8D6D-726E11A327B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34282" y="1"/>
            <a:ext cx="3645482" cy="2833721"/>
          </a:xfrm>
          <a:prstGeom prst="rect">
            <a:avLst/>
          </a:prstGeom>
        </p:spPr>
      </p:pic>
      <p:pic>
        <p:nvPicPr>
          <p:cNvPr id="12" name="图片 11">
            <a:extLst>
              <a:ext uri="{FF2B5EF4-FFF2-40B4-BE49-F238E27FC236}">
                <a16:creationId xmlns:a16="http://schemas.microsoft.com/office/drawing/2014/main" xmlns="" id="{AA050971-9C91-F249-9103-E79F5C4A6E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9101844" y="3216329"/>
            <a:ext cx="4241094" cy="4289372"/>
          </a:xfrm>
          <a:prstGeom prst="rect">
            <a:avLst/>
          </a:prstGeom>
        </p:spPr>
      </p:pic>
      <p:pic>
        <p:nvPicPr>
          <p:cNvPr id="14" name="图片 13">
            <a:extLst>
              <a:ext uri="{FF2B5EF4-FFF2-40B4-BE49-F238E27FC236}">
                <a16:creationId xmlns:a16="http://schemas.microsoft.com/office/drawing/2014/main" xmlns="" id="{4A5F677A-4567-4843-82F5-F1E54554AB5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spTree>
    <p:extLst>
      <p:ext uri="{BB962C8B-B14F-4D97-AF65-F5344CB8AC3E}">
        <p14:creationId xmlns:p14="http://schemas.microsoft.com/office/powerpoint/2010/main" val="4133438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2AF6F34-6612-1B4B-99D5-C9DCD2F07E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6" cy="7504597"/>
          </a:xfrm>
          <a:prstGeom prst="rect">
            <a:avLst/>
          </a:prstGeom>
        </p:spPr>
      </p:pic>
      <p:sp>
        <p:nvSpPr>
          <p:cNvPr id="3" name="圆角矩形 2">
            <a:extLst>
              <a:ext uri="{FF2B5EF4-FFF2-40B4-BE49-F238E27FC236}">
                <a16:creationId xmlns:a16="http://schemas.microsoft.com/office/drawing/2014/main" xmlns="" id="{79C458CB-DD1A-5849-B5D4-C02C101D190F}"/>
              </a:ext>
            </a:extLst>
          </p:cNvPr>
          <p:cNvSpPr/>
          <p:nvPr userDrawn="1"/>
        </p:nvSpPr>
        <p:spPr>
          <a:xfrm>
            <a:off x="1006677" y="571863"/>
            <a:ext cx="11329585" cy="6372167"/>
          </a:xfrm>
          <a:prstGeom prst="roundRect">
            <a:avLst>
              <a:gd name="adj" fmla="val 9690"/>
            </a:avLst>
          </a:prstGeom>
          <a:solidFill>
            <a:schemeClr val="bg1"/>
          </a:solidFill>
          <a:ln w="63500">
            <a:solidFill>
              <a:srgbClr val="DD6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0" name="图片 9">
            <a:extLst>
              <a:ext uri="{FF2B5EF4-FFF2-40B4-BE49-F238E27FC236}">
                <a16:creationId xmlns:a16="http://schemas.microsoft.com/office/drawing/2014/main" xmlns="" id="{6352B9FA-7751-C746-8BCD-21CFD6315D2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flipV="1">
            <a:off x="-1" y="0"/>
            <a:ext cx="5014136" cy="2375702"/>
          </a:xfrm>
          <a:prstGeom prst="rect">
            <a:avLst/>
          </a:prstGeom>
        </p:spPr>
      </p:pic>
      <p:pic>
        <p:nvPicPr>
          <p:cNvPr id="9" name="图片 8">
            <a:extLst>
              <a:ext uri="{FF2B5EF4-FFF2-40B4-BE49-F238E27FC236}">
                <a16:creationId xmlns:a16="http://schemas.microsoft.com/office/drawing/2014/main" xmlns="" id="{56FCBC92-89D6-C648-9817-84BADFA2DE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148004" y="4569432"/>
            <a:ext cx="6194935" cy="2935165"/>
          </a:xfrm>
          <a:prstGeom prst="rect">
            <a:avLst/>
          </a:prstGeom>
        </p:spPr>
      </p:pic>
    </p:spTree>
    <p:extLst>
      <p:ext uri="{BB962C8B-B14F-4D97-AF65-F5344CB8AC3E}">
        <p14:creationId xmlns:p14="http://schemas.microsoft.com/office/powerpoint/2010/main" val="3377993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2AF6F34-6612-1B4B-99D5-C9DCD2F07E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1103"/>
            <a:ext cx="13342936" cy="7504597"/>
          </a:xfrm>
          <a:prstGeom prst="rect">
            <a:avLst/>
          </a:prstGeom>
        </p:spPr>
      </p:pic>
      <p:pic>
        <p:nvPicPr>
          <p:cNvPr id="9" name="图片 8">
            <a:extLst>
              <a:ext uri="{FF2B5EF4-FFF2-40B4-BE49-F238E27FC236}">
                <a16:creationId xmlns:a16="http://schemas.microsoft.com/office/drawing/2014/main" xmlns="" id="{56FCBC92-89D6-C648-9817-84BADFA2DE7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pic>
        <p:nvPicPr>
          <p:cNvPr id="10" name="图片 9">
            <a:extLst>
              <a:ext uri="{FF2B5EF4-FFF2-40B4-BE49-F238E27FC236}">
                <a16:creationId xmlns:a16="http://schemas.microsoft.com/office/drawing/2014/main" xmlns="" id="{6352B9FA-7751-C746-8BCD-21CFD6315D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Tree>
    <p:extLst>
      <p:ext uri="{BB962C8B-B14F-4D97-AF65-F5344CB8AC3E}">
        <p14:creationId xmlns:p14="http://schemas.microsoft.com/office/powerpoint/2010/main" val="7778428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35542E08-D722-A743-A734-0C534B779A8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1103"/>
            <a:ext cx="13342937" cy="7504597"/>
          </a:xfrm>
          <a:prstGeom prst="rect">
            <a:avLst/>
          </a:prstGeom>
        </p:spPr>
      </p:pic>
      <p:pic>
        <p:nvPicPr>
          <p:cNvPr id="9" name="图片 8">
            <a:extLst>
              <a:ext uri="{FF2B5EF4-FFF2-40B4-BE49-F238E27FC236}">
                <a16:creationId xmlns:a16="http://schemas.microsoft.com/office/drawing/2014/main" xmlns="" id="{A7F885CE-6148-1848-A013-A604233F9B1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715520" y="1"/>
            <a:ext cx="3645482" cy="2833721"/>
          </a:xfrm>
          <a:prstGeom prst="rect">
            <a:avLst/>
          </a:prstGeom>
        </p:spPr>
      </p:pic>
    </p:spTree>
    <p:extLst>
      <p:ext uri="{BB962C8B-B14F-4D97-AF65-F5344CB8AC3E}">
        <p14:creationId xmlns:p14="http://schemas.microsoft.com/office/powerpoint/2010/main" val="277947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10" name="圆角矩形 9">
            <a:extLst>
              <a:ext uri="{FF2B5EF4-FFF2-40B4-BE49-F238E27FC236}">
                <a16:creationId xmlns:a16="http://schemas.microsoft.com/office/drawing/2014/main" xmlns="" id="{EDE4C9A1-7F1C-A64C-984A-FB45EF012CDA}"/>
              </a:ext>
            </a:extLst>
          </p:cNvPr>
          <p:cNvSpPr/>
          <p:nvPr userDrawn="1"/>
        </p:nvSpPr>
        <p:spPr>
          <a:xfrm>
            <a:off x="819042" y="598669"/>
            <a:ext cx="11704854" cy="6308362"/>
          </a:xfrm>
          <a:prstGeom prst="roundRect">
            <a:avLst>
              <a:gd name="adj" fmla="val 6469"/>
            </a:avLst>
          </a:prstGeom>
          <a:solidFill>
            <a:schemeClr val="bg1"/>
          </a:solidFill>
          <a:ln w="63500">
            <a:solidFill>
              <a:srgbClr val="C75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2" name="图片 11">
            <a:extLst>
              <a:ext uri="{FF2B5EF4-FFF2-40B4-BE49-F238E27FC236}">
                <a16:creationId xmlns:a16="http://schemas.microsoft.com/office/drawing/2014/main" xmlns="" id="{A119EF4F-2EA9-A44E-9D91-33CEA2069F0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5128895"/>
            <a:ext cx="5014136" cy="2375702"/>
          </a:xfrm>
          <a:prstGeom prst="rect">
            <a:avLst/>
          </a:prstGeom>
        </p:spPr>
      </p:pic>
      <p:pic>
        <p:nvPicPr>
          <p:cNvPr id="13" name="图片 12">
            <a:extLst>
              <a:ext uri="{FF2B5EF4-FFF2-40B4-BE49-F238E27FC236}">
                <a16:creationId xmlns:a16="http://schemas.microsoft.com/office/drawing/2014/main" xmlns="" id="{AF4E67D7-2E08-8B47-9139-89461B6786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
        <p:nvSpPr>
          <p:cNvPr id="14" name="圆角矩形 13">
            <a:extLst>
              <a:ext uri="{FF2B5EF4-FFF2-40B4-BE49-F238E27FC236}">
                <a16:creationId xmlns:a16="http://schemas.microsoft.com/office/drawing/2014/main" xmlns="" id="{4557F00E-2C0F-5347-9E22-1D9B317D02B1}"/>
              </a:ext>
            </a:extLst>
          </p:cNvPr>
          <p:cNvSpPr/>
          <p:nvPr userDrawn="1"/>
        </p:nvSpPr>
        <p:spPr>
          <a:xfrm>
            <a:off x="4764991" y="915047"/>
            <a:ext cx="3812957" cy="545608"/>
          </a:xfrm>
          <a:prstGeom prst="roundRect">
            <a:avLst>
              <a:gd name="adj" fmla="val 50000"/>
            </a:avLst>
          </a:prstGeom>
          <a:solidFill>
            <a:srgbClr val="C7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spTree>
    <p:extLst>
      <p:ext uri="{BB962C8B-B14F-4D97-AF65-F5344CB8AC3E}">
        <p14:creationId xmlns:p14="http://schemas.microsoft.com/office/powerpoint/2010/main" val="40111209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圆角矩形 5">
            <a:extLst>
              <a:ext uri="{FF2B5EF4-FFF2-40B4-BE49-F238E27FC236}">
                <a16:creationId xmlns:a16="http://schemas.microsoft.com/office/drawing/2014/main" xmlns="" id="{82482F83-F3B9-BD4F-A158-C2ACE2AAD4AF}"/>
              </a:ext>
            </a:extLst>
          </p:cNvPr>
          <p:cNvSpPr/>
          <p:nvPr userDrawn="1"/>
        </p:nvSpPr>
        <p:spPr>
          <a:xfrm>
            <a:off x="819042" y="598669"/>
            <a:ext cx="11704854" cy="6308362"/>
          </a:xfrm>
          <a:prstGeom prst="roundRect">
            <a:avLst>
              <a:gd name="adj" fmla="val 6469"/>
            </a:avLst>
          </a:prstGeom>
          <a:solidFill>
            <a:schemeClr val="bg1"/>
          </a:solidFill>
          <a:ln w="63500">
            <a:solidFill>
              <a:srgbClr val="C75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sp>
        <p:nvSpPr>
          <p:cNvPr id="9" name="圆角矩形 8">
            <a:extLst>
              <a:ext uri="{FF2B5EF4-FFF2-40B4-BE49-F238E27FC236}">
                <a16:creationId xmlns:a16="http://schemas.microsoft.com/office/drawing/2014/main" xmlns="" id="{DB06BB37-5928-5641-8734-357FCAEFC525}"/>
              </a:ext>
            </a:extLst>
          </p:cNvPr>
          <p:cNvSpPr/>
          <p:nvPr userDrawn="1"/>
        </p:nvSpPr>
        <p:spPr>
          <a:xfrm>
            <a:off x="4764991" y="915047"/>
            <a:ext cx="3812957" cy="545608"/>
          </a:xfrm>
          <a:prstGeom prst="roundRect">
            <a:avLst>
              <a:gd name="adj" fmla="val 50000"/>
            </a:avLst>
          </a:prstGeom>
          <a:solidFill>
            <a:srgbClr val="C7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0" name="图片 9">
            <a:extLst>
              <a:ext uri="{FF2B5EF4-FFF2-40B4-BE49-F238E27FC236}">
                <a16:creationId xmlns:a16="http://schemas.microsoft.com/office/drawing/2014/main" xmlns="" id="{6D11EC2B-9E97-2C44-A7BD-4F8C23C372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0078682" y="4204288"/>
            <a:ext cx="3264255" cy="3301412"/>
          </a:xfrm>
          <a:prstGeom prst="rect">
            <a:avLst/>
          </a:prstGeom>
        </p:spPr>
      </p:pic>
      <p:pic>
        <p:nvPicPr>
          <p:cNvPr id="11" name="图片 10">
            <a:extLst>
              <a:ext uri="{FF2B5EF4-FFF2-40B4-BE49-F238E27FC236}">
                <a16:creationId xmlns:a16="http://schemas.microsoft.com/office/drawing/2014/main" xmlns="" id="{E5D40561-9A71-BE4F-8DDA-11285AAE04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0" y="1"/>
            <a:ext cx="3264255" cy="3301412"/>
          </a:xfrm>
          <a:prstGeom prst="rect">
            <a:avLst/>
          </a:prstGeom>
        </p:spPr>
      </p:pic>
    </p:spTree>
    <p:extLst>
      <p:ext uri="{BB962C8B-B14F-4D97-AF65-F5344CB8AC3E}">
        <p14:creationId xmlns:p14="http://schemas.microsoft.com/office/powerpoint/2010/main" val="16781267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B3826D83-FD2F-5345-8460-47F74775C69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7" cy="7504597"/>
          </a:xfrm>
          <a:prstGeom prst="rect">
            <a:avLst/>
          </a:prstGeom>
        </p:spPr>
      </p:pic>
      <p:pic>
        <p:nvPicPr>
          <p:cNvPr id="6" name="图片 5">
            <a:extLst>
              <a:ext uri="{FF2B5EF4-FFF2-40B4-BE49-F238E27FC236}">
                <a16:creationId xmlns:a16="http://schemas.microsoft.com/office/drawing/2014/main" xmlns="" id="{D3E5D822-F367-4F43-9D3F-96AC09089A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34282" y="1"/>
            <a:ext cx="3645482" cy="2833721"/>
          </a:xfrm>
          <a:prstGeom prst="rect">
            <a:avLst/>
          </a:prstGeom>
        </p:spPr>
      </p:pic>
      <p:pic>
        <p:nvPicPr>
          <p:cNvPr id="7" name="图片 6">
            <a:extLst>
              <a:ext uri="{FF2B5EF4-FFF2-40B4-BE49-F238E27FC236}">
                <a16:creationId xmlns:a16="http://schemas.microsoft.com/office/drawing/2014/main" xmlns="" id="{1A8EACDB-3F7A-7E44-9901-F7BC74880C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9101844" y="3216329"/>
            <a:ext cx="4241094" cy="4289372"/>
          </a:xfrm>
          <a:prstGeom prst="rect">
            <a:avLst/>
          </a:prstGeom>
        </p:spPr>
      </p:pic>
      <p:pic>
        <p:nvPicPr>
          <p:cNvPr id="8" name="图片 7">
            <a:extLst>
              <a:ext uri="{FF2B5EF4-FFF2-40B4-BE49-F238E27FC236}">
                <a16:creationId xmlns:a16="http://schemas.microsoft.com/office/drawing/2014/main" xmlns="" id="{812274C1-88AF-6148-967A-9DB82000EE9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spTree>
    <p:extLst>
      <p:ext uri="{BB962C8B-B14F-4D97-AF65-F5344CB8AC3E}">
        <p14:creationId xmlns:p14="http://schemas.microsoft.com/office/powerpoint/2010/main" val="23136715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99D4F9F1-5949-E24D-A5C4-DB4B7DBC1A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5128895"/>
            <a:ext cx="5014136" cy="2375702"/>
          </a:xfrm>
          <a:prstGeom prst="rect">
            <a:avLst/>
          </a:prstGeom>
        </p:spPr>
      </p:pic>
      <p:pic>
        <p:nvPicPr>
          <p:cNvPr id="9" name="图片 8">
            <a:extLst>
              <a:ext uri="{FF2B5EF4-FFF2-40B4-BE49-F238E27FC236}">
                <a16:creationId xmlns:a16="http://schemas.microsoft.com/office/drawing/2014/main" xmlns="" id="{D8B2D88A-18AD-3B4C-AB44-B5CCBA3DC2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Tree>
    <p:extLst>
      <p:ext uri="{BB962C8B-B14F-4D97-AF65-F5344CB8AC3E}">
        <p14:creationId xmlns:p14="http://schemas.microsoft.com/office/powerpoint/2010/main" val="36342028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730900A6-9E21-374D-8EE0-7F3B0E3059F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7" cy="7504597"/>
          </a:xfrm>
          <a:prstGeom prst="rect">
            <a:avLst/>
          </a:prstGeom>
        </p:spPr>
      </p:pic>
      <p:pic>
        <p:nvPicPr>
          <p:cNvPr id="10" name="图片 9">
            <a:extLst>
              <a:ext uri="{FF2B5EF4-FFF2-40B4-BE49-F238E27FC236}">
                <a16:creationId xmlns:a16="http://schemas.microsoft.com/office/drawing/2014/main" xmlns="" id="{739954FE-2F6E-C141-8D6D-726E11A327B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34282" y="1"/>
            <a:ext cx="3645482" cy="2833721"/>
          </a:xfrm>
          <a:prstGeom prst="rect">
            <a:avLst/>
          </a:prstGeom>
        </p:spPr>
      </p:pic>
      <p:pic>
        <p:nvPicPr>
          <p:cNvPr id="12" name="图片 11">
            <a:extLst>
              <a:ext uri="{FF2B5EF4-FFF2-40B4-BE49-F238E27FC236}">
                <a16:creationId xmlns:a16="http://schemas.microsoft.com/office/drawing/2014/main" xmlns="" id="{AA050971-9C91-F249-9103-E79F5C4A6E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9101844" y="3216329"/>
            <a:ext cx="4241094" cy="4289372"/>
          </a:xfrm>
          <a:prstGeom prst="rect">
            <a:avLst/>
          </a:prstGeom>
        </p:spPr>
      </p:pic>
      <p:pic>
        <p:nvPicPr>
          <p:cNvPr id="14" name="图片 13">
            <a:extLst>
              <a:ext uri="{FF2B5EF4-FFF2-40B4-BE49-F238E27FC236}">
                <a16:creationId xmlns:a16="http://schemas.microsoft.com/office/drawing/2014/main" xmlns="" id="{4A5F677A-4567-4843-82F5-F1E54554AB5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spTree>
    <p:extLst>
      <p:ext uri="{BB962C8B-B14F-4D97-AF65-F5344CB8AC3E}">
        <p14:creationId xmlns:p14="http://schemas.microsoft.com/office/powerpoint/2010/main" val="41971777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2AF6F34-6612-1B4B-99D5-C9DCD2F07E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6" cy="7504597"/>
          </a:xfrm>
          <a:prstGeom prst="rect">
            <a:avLst/>
          </a:prstGeom>
        </p:spPr>
      </p:pic>
      <p:sp>
        <p:nvSpPr>
          <p:cNvPr id="3" name="圆角矩形 2">
            <a:extLst>
              <a:ext uri="{FF2B5EF4-FFF2-40B4-BE49-F238E27FC236}">
                <a16:creationId xmlns:a16="http://schemas.microsoft.com/office/drawing/2014/main" xmlns="" id="{79C458CB-DD1A-5849-B5D4-C02C101D190F}"/>
              </a:ext>
            </a:extLst>
          </p:cNvPr>
          <p:cNvSpPr/>
          <p:nvPr userDrawn="1"/>
        </p:nvSpPr>
        <p:spPr>
          <a:xfrm>
            <a:off x="1006677" y="571863"/>
            <a:ext cx="11329585" cy="6372167"/>
          </a:xfrm>
          <a:prstGeom prst="roundRect">
            <a:avLst>
              <a:gd name="adj" fmla="val 9690"/>
            </a:avLst>
          </a:prstGeom>
          <a:solidFill>
            <a:schemeClr val="bg1"/>
          </a:solidFill>
          <a:ln w="63500">
            <a:solidFill>
              <a:srgbClr val="DD6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0" name="图片 9">
            <a:extLst>
              <a:ext uri="{FF2B5EF4-FFF2-40B4-BE49-F238E27FC236}">
                <a16:creationId xmlns:a16="http://schemas.microsoft.com/office/drawing/2014/main" xmlns="" id="{6352B9FA-7751-C746-8BCD-21CFD6315D2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flipV="1">
            <a:off x="-1" y="0"/>
            <a:ext cx="5014136" cy="2375702"/>
          </a:xfrm>
          <a:prstGeom prst="rect">
            <a:avLst/>
          </a:prstGeom>
        </p:spPr>
      </p:pic>
      <p:pic>
        <p:nvPicPr>
          <p:cNvPr id="9" name="图片 8">
            <a:extLst>
              <a:ext uri="{FF2B5EF4-FFF2-40B4-BE49-F238E27FC236}">
                <a16:creationId xmlns:a16="http://schemas.microsoft.com/office/drawing/2014/main" xmlns="" id="{56FCBC92-89D6-C648-9817-84BADFA2DE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148004" y="4569432"/>
            <a:ext cx="6194935" cy="2935165"/>
          </a:xfrm>
          <a:prstGeom prst="rect">
            <a:avLst/>
          </a:prstGeom>
        </p:spPr>
      </p:pic>
    </p:spTree>
    <p:extLst>
      <p:ext uri="{BB962C8B-B14F-4D97-AF65-F5344CB8AC3E}">
        <p14:creationId xmlns:p14="http://schemas.microsoft.com/office/powerpoint/2010/main" val="2799773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2AF6F34-6612-1B4B-99D5-C9DCD2F07E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1103"/>
            <a:ext cx="13342936" cy="7504597"/>
          </a:xfrm>
          <a:prstGeom prst="rect">
            <a:avLst/>
          </a:prstGeom>
        </p:spPr>
      </p:pic>
      <p:pic>
        <p:nvPicPr>
          <p:cNvPr id="9" name="图片 8">
            <a:extLst>
              <a:ext uri="{FF2B5EF4-FFF2-40B4-BE49-F238E27FC236}">
                <a16:creationId xmlns:a16="http://schemas.microsoft.com/office/drawing/2014/main" xmlns="" id="{56FCBC92-89D6-C648-9817-84BADFA2DE7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pic>
        <p:nvPicPr>
          <p:cNvPr id="10" name="图片 9">
            <a:extLst>
              <a:ext uri="{FF2B5EF4-FFF2-40B4-BE49-F238E27FC236}">
                <a16:creationId xmlns:a16="http://schemas.microsoft.com/office/drawing/2014/main" xmlns="" id="{6352B9FA-7751-C746-8BCD-21CFD6315D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Tree>
    <p:extLst>
      <p:ext uri="{BB962C8B-B14F-4D97-AF65-F5344CB8AC3E}">
        <p14:creationId xmlns:p14="http://schemas.microsoft.com/office/powerpoint/2010/main" val="14237980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35542E08-D722-A743-A734-0C534B779A8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1103"/>
            <a:ext cx="13342937" cy="7504597"/>
          </a:xfrm>
          <a:prstGeom prst="rect">
            <a:avLst/>
          </a:prstGeom>
        </p:spPr>
      </p:pic>
      <p:pic>
        <p:nvPicPr>
          <p:cNvPr id="9" name="图片 8">
            <a:extLst>
              <a:ext uri="{FF2B5EF4-FFF2-40B4-BE49-F238E27FC236}">
                <a16:creationId xmlns:a16="http://schemas.microsoft.com/office/drawing/2014/main" xmlns="" id="{A7F885CE-6148-1848-A013-A604233F9B1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715520" y="1"/>
            <a:ext cx="3645482" cy="2833721"/>
          </a:xfrm>
          <a:prstGeom prst="rect">
            <a:avLst/>
          </a:prstGeom>
        </p:spPr>
      </p:pic>
    </p:spTree>
    <p:extLst>
      <p:ext uri="{BB962C8B-B14F-4D97-AF65-F5344CB8AC3E}">
        <p14:creationId xmlns:p14="http://schemas.microsoft.com/office/powerpoint/2010/main" val="1752774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10" name="圆角矩形 9">
            <a:extLst>
              <a:ext uri="{FF2B5EF4-FFF2-40B4-BE49-F238E27FC236}">
                <a16:creationId xmlns:a16="http://schemas.microsoft.com/office/drawing/2014/main" xmlns="" id="{EDE4C9A1-7F1C-A64C-984A-FB45EF012CDA}"/>
              </a:ext>
            </a:extLst>
          </p:cNvPr>
          <p:cNvSpPr/>
          <p:nvPr userDrawn="1"/>
        </p:nvSpPr>
        <p:spPr>
          <a:xfrm>
            <a:off x="819042" y="598669"/>
            <a:ext cx="11704854" cy="6308362"/>
          </a:xfrm>
          <a:prstGeom prst="roundRect">
            <a:avLst>
              <a:gd name="adj" fmla="val 6469"/>
            </a:avLst>
          </a:prstGeom>
          <a:solidFill>
            <a:schemeClr val="bg1"/>
          </a:solidFill>
          <a:ln w="63500">
            <a:solidFill>
              <a:srgbClr val="C75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2" name="图片 11">
            <a:extLst>
              <a:ext uri="{FF2B5EF4-FFF2-40B4-BE49-F238E27FC236}">
                <a16:creationId xmlns:a16="http://schemas.microsoft.com/office/drawing/2014/main" xmlns="" id="{A119EF4F-2EA9-A44E-9D91-33CEA2069F0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5128895"/>
            <a:ext cx="5014136" cy="2375702"/>
          </a:xfrm>
          <a:prstGeom prst="rect">
            <a:avLst/>
          </a:prstGeom>
        </p:spPr>
      </p:pic>
      <p:pic>
        <p:nvPicPr>
          <p:cNvPr id="13" name="图片 12">
            <a:extLst>
              <a:ext uri="{FF2B5EF4-FFF2-40B4-BE49-F238E27FC236}">
                <a16:creationId xmlns:a16="http://schemas.microsoft.com/office/drawing/2014/main" xmlns="" id="{AF4E67D7-2E08-8B47-9139-89461B6786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
        <p:nvSpPr>
          <p:cNvPr id="14" name="圆角矩形 13">
            <a:extLst>
              <a:ext uri="{FF2B5EF4-FFF2-40B4-BE49-F238E27FC236}">
                <a16:creationId xmlns:a16="http://schemas.microsoft.com/office/drawing/2014/main" xmlns="" id="{4557F00E-2C0F-5347-9E22-1D9B317D02B1}"/>
              </a:ext>
            </a:extLst>
          </p:cNvPr>
          <p:cNvSpPr/>
          <p:nvPr userDrawn="1"/>
        </p:nvSpPr>
        <p:spPr>
          <a:xfrm>
            <a:off x="4764991" y="915047"/>
            <a:ext cx="3812957" cy="545608"/>
          </a:xfrm>
          <a:prstGeom prst="roundRect">
            <a:avLst>
              <a:gd name="adj" fmla="val 50000"/>
            </a:avLst>
          </a:prstGeom>
          <a:solidFill>
            <a:srgbClr val="C7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spTree>
    <p:extLst>
      <p:ext uri="{BB962C8B-B14F-4D97-AF65-F5344CB8AC3E}">
        <p14:creationId xmlns:p14="http://schemas.microsoft.com/office/powerpoint/2010/main" val="20645825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圆角矩形 5">
            <a:extLst>
              <a:ext uri="{FF2B5EF4-FFF2-40B4-BE49-F238E27FC236}">
                <a16:creationId xmlns:a16="http://schemas.microsoft.com/office/drawing/2014/main" xmlns="" id="{82482F83-F3B9-BD4F-A158-C2ACE2AAD4AF}"/>
              </a:ext>
            </a:extLst>
          </p:cNvPr>
          <p:cNvSpPr/>
          <p:nvPr userDrawn="1"/>
        </p:nvSpPr>
        <p:spPr>
          <a:xfrm>
            <a:off x="819042" y="598669"/>
            <a:ext cx="11704854" cy="6308362"/>
          </a:xfrm>
          <a:prstGeom prst="roundRect">
            <a:avLst>
              <a:gd name="adj" fmla="val 6469"/>
            </a:avLst>
          </a:prstGeom>
          <a:solidFill>
            <a:schemeClr val="bg1"/>
          </a:solidFill>
          <a:ln w="63500">
            <a:solidFill>
              <a:srgbClr val="C75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sp>
        <p:nvSpPr>
          <p:cNvPr id="9" name="圆角矩形 8">
            <a:extLst>
              <a:ext uri="{FF2B5EF4-FFF2-40B4-BE49-F238E27FC236}">
                <a16:creationId xmlns:a16="http://schemas.microsoft.com/office/drawing/2014/main" xmlns="" id="{DB06BB37-5928-5641-8734-357FCAEFC525}"/>
              </a:ext>
            </a:extLst>
          </p:cNvPr>
          <p:cNvSpPr/>
          <p:nvPr userDrawn="1"/>
        </p:nvSpPr>
        <p:spPr>
          <a:xfrm>
            <a:off x="4764991" y="915047"/>
            <a:ext cx="3812957" cy="545608"/>
          </a:xfrm>
          <a:prstGeom prst="roundRect">
            <a:avLst>
              <a:gd name="adj" fmla="val 50000"/>
            </a:avLst>
          </a:prstGeom>
          <a:solidFill>
            <a:srgbClr val="C7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0" name="图片 9">
            <a:extLst>
              <a:ext uri="{FF2B5EF4-FFF2-40B4-BE49-F238E27FC236}">
                <a16:creationId xmlns:a16="http://schemas.microsoft.com/office/drawing/2014/main" xmlns="" id="{6D11EC2B-9E97-2C44-A7BD-4F8C23C372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0078682" y="4204288"/>
            <a:ext cx="3264255" cy="3301412"/>
          </a:xfrm>
          <a:prstGeom prst="rect">
            <a:avLst/>
          </a:prstGeom>
        </p:spPr>
      </p:pic>
      <p:pic>
        <p:nvPicPr>
          <p:cNvPr id="11" name="图片 10">
            <a:extLst>
              <a:ext uri="{FF2B5EF4-FFF2-40B4-BE49-F238E27FC236}">
                <a16:creationId xmlns:a16="http://schemas.microsoft.com/office/drawing/2014/main" xmlns="" id="{E5D40561-9A71-BE4F-8DDA-11285AAE04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0" y="1"/>
            <a:ext cx="3264255" cy="3301412"/>
          </a:xfrm>
          <a:prstGeom prst="rect">
            <a:avLst/>
          </a:prstGeom>
        </p:spPr>
      </p:pic>
    </p:spTree>
    <p:extLst>
      <p:ext uri="{BB962C8B-B14F-4D97-AF65-F5344CB8AC3E}">
        <p14:creationId xmlns:p14="http://schemas.microsoft.com/office/powerpoint/2010/main" val="37252485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B3826D83-FD2F-5345-8460-47F74775C69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7" cy="7504597"/>
          </a:xfrm>
          <a:prstGeom prst="rect">
            <a:avLst/>
          </a:prstGeom>
        </p:spPr>
      </p:pic>
      <p:pic>
        <p:nvPicPr>
          <p:cNvPr id="6" name="图片 5">
            <a:extLst>
              <a:ext uri="{FF2B5EF4-FFF2-40B4-BE49-F238E27FC236}">
                <a16:creationId xmlns:a16="http://schemas.microsoft.com/office/drawing/2014/main" xmlns="" id="{D3E5D822-F367-4F43-9D3F-96AC09089A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34282" y="1"/>
            <a:ext cx="3645482" cy="2833721"/>
          </a:xfrm>
          <a:prstGeom prst="rect">
            <a:avLst/>
          </a:prstGeom>
        </p:spPr>
      </p:pic>
      <p:pic>
        <p:nvPicPr>
          <p:cNvPr id="7" name="图片 6">
            <a:extLst>
              <a:ext uri="{FF2B5EF4-FFF2-40B4-BE49-F238E27FC236}">
                <a16:creationId xmlns:a16="http://schemas.microsoft.com/office/drawing/2014/main" xmlns="" id="{1A8EACDB-3F7A-7E44-9901-F7BC74880C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9101844" y="3216329"/>
            <a:ext cx="4241094" cy="4289372"/>
          </a:xfrm>
          <a:prstGeom prst="rect">
            <a:avLst/>
          </a:prstGeom>
        </p:spPr>
      </p:pic>
      <p:pic>
        <p:nvPicPr>
          <p:cNvPr id="8" name="图片 7">
            <a:extLst>
              <a:ext uri="{FF2B5EF4-FFF2-40B4-BE49-F238E27FC236}">
                <a16:creationId xmlns:a16="http://schemas.microsoft.com/office/drawing/2014/main" xmlns="" id="{812274C1-88AF-6148-967A-9DB82000EE9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spTree>
    <p:extLst>
      <p:ext uri="{BB962C8B-B14F-4D97-AF65-F5344CB8AC3E}">
        <p14:creationId xmlns:p14="http://schemas.microsoft.com/office/powerpoint/2010/main" val="10710392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99D4F9F1-5949-E24D-A5C4-DB4B7DBC1A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5128895"/>
            <a:ext cx="5014136" cy="2375702"/>
          </a:xfrm>
          <a:prstGeom prst="rect">
            <a:avLst/>
          </a:prstGeom>
        </p:spPr>
      </p:pic>
      <p:pic>
        <p:nvPicPr>
          <p:cNvPr id="9" name="图片 8">
            <a:extLst>
              <a:ext uri="{FF2B5EF4-FFF2-40B4-BE49-F238E27FC236}">
                <a16:creationId xmlns:a16="http://schemas.microsoft.com/office/drawing/2014/main" xmlns="" id="{D8B2D88A-18AD-3B4C-AB44-B5CCBA3DC2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Tree>
    <p:extLst>
      <p:ext uri="{BB962C8B-B14F-4D97-AF65-F5344CB8AC3E}">
        <p14:creationId xmlns:p14="http://schemas.microsoft.com/office/powerpoint/2010/main" val="389223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730900A6-9E21-374D-8EE0-7F3B0E3059F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7" cy="7504597"/>
          </a:xfrm>
          <a:prstGeom prst="rect">
            <a:avLst/>
          </a:prstGeom>
        </p:spPr>
      </p:pic>
      <p:pic>
        <p:nvPicPr>
          <p:cNvPr id="10" name="图片 9">
            <a:extLst>
              <a:ext uri="{FF2B5EF4-FFF2-40B4-BE49-F238E27FC236}">
                <a16:creationId xmlns:a16="http://schemas.microsoft.com/office/drawing/2014/main" xmlns="" id="{739954FE-2F6E-C141-8D6D-726E11A327B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34282" y="1"/>
            <a:ext cx="3645482" cy="2833721"/>
          </a:xfrm>
          <a:prstGeom prst="rect">
            <a:avLst/>
          </a:prstGeom>
        </p:spPr>
      </p:pic>
      <p:pic>
        <p:nvPicPr>
          <p:cNvPr id="12" name="图片 11">
            <a:extLst>
              <a:ext uri="{FF2B5EF4-FFF2-40B4-BE49-F238E27FC236}">
                <a16:creationId xmlns:a16="http://schemas.microsoft.com/office/drawing/2014/main" xmlns="" id="{AA050971-9C91-F249-9103-E79F5C4A6E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9101844" y="3216329"/>
            <a:ext cx="4241094" cy="4289372"/>
          </a:xfrm>
          <a:prstGeom prst="rect">
            <a:avLst/>
          </a:prstGeom>
        </p:spPr>
      </p:pic>
      <p:pic>
        <p:nvPicPr>
          <p:cNvPr id="14" name="图片 13">
            <a:extLst>
              <a:ext uri="{FF2B5EF4-FFF2-40B4-BE49-F238E27FC236}">
                <a16:creationId xmlns:a16="http://schemas.microsoft.com/office/drawing/2014/main" xmlns="" id="{4A5F677A-4567-4843-82F5-F1E54554AB5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spTree>
    <p:extLst>
      <p:ext uri="{BB962C8B-B14F-4D97-AF65-F5344CB8AC3E}">
        <p14:creationId xmlns:p14="http://schemas.microsoft.com/office/powerpoint/2010/main" val="21121079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2AF6F34-6612-1B4B-99D5-C9DCD2F07E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6" cy="7504597"/>
          </a:xfrm>
          <a:prstGeom prst="rect">
            <a:avLst/>
          </a:prstGeom>
        </p:spPr>
      </p:pic>
      <p:sp>
        <p:nvSpPr>
          <p:cNvPr id="3" name="圆角矩形 2">
            <a:extLst>
              <a:ext uri="{FF2B5EF4-FFF2-40B4-BE49-F238E27FC236}">
                <a16:creationId xmlns:a16="http://schemas.microsoft.com/office/drawing/2014/main" xmlns="" id="{79C458CB-DD1A-5849-B5D4-C02C101D190F}"/>
              </a:ext>
            </a:extLst>
          </p:cNvPr>
          <p:cNvSpPr/>
          <p:nvPr userDrawn="1"/>
        </p:nvSpPr>
        <p:spPr>
          <a:xfrm>
            <a:off x="1006677" y="571863"/>
            <a:ext cx="11329585" cy="6372167"/>
          </a:xfrm>
          <a:prstGeom prst="roundRect">
            <a:avLst>
              <a:gd name="adj" fmla="val 9690"/>
            </a:avLst>
          </a:prstGeom>
          <a:solidFill>
            <a:schemeClr val="bg1"/>
          </a:solidFill>
          <a:ln w="63500">
            <a:solidFill>
              <a:srgbClr val="DD6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0" name="图片 9">
            <a:extLst>
              <a:ext uri="{FF2B5EF4-FFF2-40B4-BE49-F238E27FC236}">
                <a16:creationId xmlns:a16="http://schemas.microsoft.com/office/drawing/2014/main" xmlns="" id="{6352B9FA-7751-C746-8BCD-21CFD6315D2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flipV="1">
            <a:off x="-1" y="0"/>
            <a:ext cx="5014136" cy="2375702"/>
          </a:xfrm>
          <a:prstGeom prst="rect">
            <a:avLst/>
          </a:prstGeom>
        </p:spPr>
      </p:pic>
      <p:pic>
        <p:nvPicPr>
          <p:cNvPr id="9" name="图片 8">
            <a:extLst>
              <a:ext uri="{FF2B5EF4-FFF2-40B4-BE49-F238E27FC236}">
                <a16:creationId xmlns:a16="http://schemas.microsoft.com/office/drawing/2014/main" xmlns="" id="{56FCBC92-89D6-C648-9817-84BADFA2DE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148004" y="4569432"/>
            <a:ext cx="6194935" cy="2935165"/>
          </a:xfrm>
          <a:prstGeom prst="rect">
            <a:avLst/>
          </a:prstGeom>
        </p:spPr>
      </p:pic>
    </p:spTree>
    <p:extLst>
      <p:ext uri="{BB962C8B-B14F-4D97-AF65-F5344CB8AC3E}">
        <p14:creationId xmlns:p14="http://schemas.microsoft.com/office/powerpoint/2010/main" val="39854007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2AF6F34-6612-1B4B-99D5-C9DCD2F07E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1103"/>
            <a:ext cx="13342936" cy="7504597"/>
          </a:xfrm>
          <a:prstGeom prst="rect">
            <a:avLst/>
          </a:prstGeom>
        </p:spPr>
      </p:pic>
      <p:pic>
        <p:nvPicPr>
          <p:cNvPr id="9" name="图片 8">
            <a:extLst>
              <a:ext uri="{FF2B5EF4-FFF2-40B4-BE49-F238E27FC236}">
                <a16:creationId xmlns:a16="http://schemas.microsoft.com/office/drawing/2014/main" xmlns="" id="{56FCBC92-89D6-C648-9817-84BADFA2DE7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pic>
        <p:nvPicPr>
          <p:cNvPr id="10" name="图片 9">
            <a:extLst>
              <a:ext uri="{FF2B5EF4-FFF2-40B4-BE49-F238E27FC236}">
                <a16:creationId xmlns:a16="http://schemas.microsoft.com/office/drawing/2014/main" xmlns="" id="{6352B9FA-7751-C746-8BCD-21CFD6315D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Tree>
    <p:extLst>
      <p:ext uri="{BB962C8B-B14F-4D97-AF65-F5344CB8AC3E}">
        <p14:creationId xmlns:p14="http://schemas.microsoft.com/office/powerpoint/2010/main" val="24188557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1342" y="273050"/>
            <a:ext cx="4483133" cy="1162050"/>
          </a:xfrm>
        </p:spPr>
        <p:txBody>
          <a:bodyPr anchor="b"/>
          <a:lstStyle>
            <a:lvl1pPr algn="l">
              <a:defRPr sz="2980" b="1"/>
            </a:lvl1pPr>
          </a:lstStyle>
          <a:p>
            <a:r>
              <a:rPr lang="en-US" smtClean="0"/>
              <a:t>Click to edit Master title style</a:t>
            </a:r>
            <a:endParaRPr lang="en-US"/>
          </a:p>
        </p:txBody>
      </p:sp>
      <p:sp>
        <p:nvSpPr>
          <p:cNvPr id="3" name="Content Placeholder 2"/>
          <p:cNvSpPr>
            <a:spLocks noGrp="1"/>
          </p:cNvSpPr>
          <p:nvPr>
            <p:ph idx="1"/>
          </p:nvPr>
        </p:nvSpPr>
        <p:spPr>
          <a:xfrm>
            <a:off x="5327712" y="273051"/>
            <a:ext cx="7617777" cy="5853113"/>
          </a:xfrm>
        </p:spPr>
        <p:txBody>
          <a:bodyPr/>
          <a:lstStyle>
            <a:lvl1pPr>
              <a:defRPr sz="4769"/>
            </a:lvl1pPr>
            <a:lvl2pPr>
              <a:defRPr sz="4173"/>
            </a:lvl2pPr>
            <a:lvl3pPr>
              <a:defRPr sz="3576"/>
            </a:lvl3pPr>
            <a:lvl4pPr>
              <a:defRPr sz="2980"/>
            </a:lvl4pPr>
            <a:lvl5pPr>
              <a:defRPr sz="2980"/>
            </a:lvl5pPr>
            <a:lvl6pPr>
              <a:defRPr sz="2980"/>
            </a:lvl6pPr>
            <a:lvl7pPr>
              <a:defRPr sz="2980"/>
            </a:lvl7pPr>
            <a:lvl8pPr>
              <a:defRPr sz="2980"/>
            </a:lvl8pPr>
            <a:lvl9pPr>
              <a:defRPr sz="298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1342" y="1435101"/>
            <a:ext cx="4483133" cy="4691063"/>
          </a:xfrm>
        </p:spPr>
        <p:txBody>
          <a:bodyPr/>
          <a:lstStyle>
            <a:lvl1pPr marL="0" indent="0">
              <a:buNone/>
              <a:defRPr sz="2086"/>
            </a:lvl1pPr>
            <a:lvl2pPr marL="681319" indent="0">
              <a:buNone/>
              <a:defRPr sz="1788"/>
            </a:lvl2pPr>
            <a:lvl3pPr marL="1362639" indent="0">
              <a:buNone/>
              <a:defRPr sz="1490"/>
            </a:lvl3pPr>
            <a:lvl4pPr marL="2043958" indent="0">
              <a:buNone/>
              <a:defRPr sz="1341"/>
            </a:lvl4pPr>
            <a:lvl5pPr marL="2725278" indent="0">
              <a:buNone/>
              <a:defRPr sz="1341"/>
            </a:lvl5pPr>
            <a:lvl6pPr marL="3406597" indent="0">
              <a:buNone/>
              <a:defRPr sz="1341"/>
            </a:lvl6pPr>
            <a:lvl7pPr marL="4087917" indent="0">
              <a:buNone/>
              <a:defRPr sz="1341"/>
            </a:lvl7pPr>
            <a:lvl8pPr marL="4769236" indent="0">
              <a:buNone/>
              <a:defRPr sz="1341"/>
            </a:lvl8pPr>
            <a:lvl9pPr marL="5450556" indent="0">
              <a:buNone/>
              <a:defRPr sz="1341"/>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35542E08-D722-A743-A734-0C534B779A8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1103"/>
            <a:ext cx="13342937" cy="7504597"/>
          </a:xfrm>
          <a:prstGeom prst="rect">
            <a:avLst/>
          </a:prstGeom>
        </p:spPr>
      </p:pic>
      <p:pic>
        <p:nvPicPr>
          <p:cNvPr id="9" name="图片 8">
            <a:extLst>
              <a:ext uri="{FF2B5EF4-FFF2-40B4-BE49-F238E27FC236}">
                <a16:creationId xmlns:a16="http://schemas.microsoft.com/office/drawing/2014/main" xmlns="" id="{A7F885CE-6148-1848-A013-A604233F9B1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715520" y="1"/>
            <a:ext cx="3645482" cy="2833721"/>
          </a:xfrm>
          <a:prstGeom prst="rect">
            <a:avLst/>
          </a:prstGeom>
        </p:spPr>
      </p:pic>
    </p:spTree>
    <p:extLst>
      <p:ext uri="{BB962C8B-B14F-4D97-AF65-F5344CB8AC3E}">
        <p14:creationId xmlns:p14="http://schemas.microsoft.com/office/powerpoint/2010/main" val="3000084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10" name="圆角矩形 9">
            <a:extLst>
              <a:ext uri="{FF2B5EF4-FFF2-40B4-BE49-F238E27FC236}">
                <a16:creationId xmlns:a16="http://schemas.microsoft.com/office/drawing/2014/main" xmlns="" id="{EDE4C9A1-7F1C-A64C-984A-FB45EF012CDA}"/>
              </a:ext>
            </a:extLst>
          </p:cNvPr>
          <p:cNvSpPr/>
          <p:nvPr userDrawn="1"/>
        </p:nvSpPr>
        <p:spPr>
          <a:xfrm>
            <a:off x="819042" y="598669"/>
            <a:ext cx="11704854" cy="6308362"/>
          </a:xfrm>
          <a:prstGeom prst="roundRect">
            <a:avLst>
              <a:gd name="adj" fmla="val 6469"/>
            </a:avLst>
          </a:prstGeom>
          <a:solidFill>
            <a:schemeClr val="bg1"/>
          </a:solidFill>
          <a:ln w="63500">
            <a:solidFill>
              <a:srgbClr val="C75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2" name="图片 11">
            <a:extLst>
              <a:ext uri="{FF2B5EF4-FFF2-40B4-BE49-F238E27FC236}">
                <a16:creationId xmlns:a16="http://schemas.microsoft.com/office/drawing/2014/main" xmlns="" id="{A119EF4F-2EA9-A44E-9D91-33CEA2069F0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5128895"/>
            <a:ext cx="5014136" cy="2375702"/>
          </a:xfrm>
          <a:prstGeom prst="rect">
            <a:avLst/>
          </a:prstGeom>
        </p:spPr>
      </p:pic>
      <p:pic>
        <p:nvPicPr>
          <p:cNvPr id="13" name="图片 12">
            <a:extLst>
              <a:ext uri="{FF2B5EF4-FFF2-40B4-BE49-F238E27FC236}">
                <a16:creationId xmlns:a16="http://schemas.microsoft.com/office/drawing/2014/main" xmlns="" id="{AF4E67D7-2E08-8B47-9139-89461B6786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
        <p:nvSpPr>
          <p:cNvPr id="14" name="圆角矩形 13">
            <a:extLst>
              <a:ext uri="{FF2B5EF4-FFF2-40B4-BE49-F238E27FC236}">
                <a16:creationId xmlns:a16="http://schemas.microsoft.com/office/drawing/2014/main" xmlns="" id="{4557F00E-2C0F-5347-9E22-1D9B317D02B1}"/>
              </a:ext>
            </a:extLst>
          </p:cNvPr>
          <p:cNvSpPr/>
          <p:nvPr userDrawn="1"/>
        </p:nvSpPr>
        <p:spPr>
          <a:xfrm>
            <a:off x="4764991" y="915047"/>
            <a:ext cx="3812957" cy="545608"/>
          </a:xfrm>
          <a:prstGeom prst="roundRect">
            <a:avLst>
              <a:gd name="adj" fmla="val 50000"/>
            </a:avLst>
          </a:prstGeom>
          <a:solidFill>
            <a:srgbClr val="C7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spTree>
    <p:extLst>
      <p:ext uri="{BB962C8B-B14F-4D97-AF65-F5344CB8AC3E}">
        <p14:creationId xmlns:p14="http://schemas.microsoft.com/office/powerpoint/2010/main" val="14824687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圆角矩形 5">
            <a:extLst>
              <a:ext uri="{FF2B5EF4-FFF2-40B4-BE49-F238E27FC236}">
                <a16:creationId xmlns:a16="http://schemas.microsoft.com/office/drawing/2014/main" xmlns="" id="{82482F83-F3B9-BD4F-A158-C2ACE2AAD4AF}"/>
              </a:ext>
            </a:extLst>
          </p:cNvPr>
          <p:cNvSpPr/>
          <p:nvPr userDrawn="1"/>
        </p:nvSpPr>
        <p:spPr>
          <a:xfrm>
            <a:off x="819042" y="598669"/>
            <a:ext cx="11704854" cy="6308362"/>
          </a:xfrm>
          <a:prstGeom prst="roundRect">
            <a:avLst>
              <a:gd name="adj" fmla="val 6469"/>
            </a:avLst>
          </a:prstGeom>
          <a:solidFill>
            <a:schemeClr val="bg1"/>
          </a:solidFill>
          <a:ln w="63500">
            <a:solidFill>
              <a:srgbClr val="C75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sp>
        <p:nvSpPr>
          <p:cNvPr id="9" name="圆角矩形 8">
            <a:extLst>
              <a:ext uri="{FF2B5EF4-FFF2-40B4-BE49-F238E27FC236}">
                <a16:creationId xmlns:a16="http://schemas.microsoft.com/office/drawing/2014/main" xmlns="" id="{DB06BB37-5928-5641-8734-357FCAEFC525}"/>
              </a:ext>
            </a:extLst>
          </p:cNvPr>
          <p:cNvSpPr/>
          <p:nvPr userDrawn="1"/>
        </p:nvSpPr>
        <p:spPr>
          <a:xfrm>
            <a:off x="4764991" y="915047"/>
            <a:ext cx="3812957" cy="545608"/>
          </a:xfrm>
          <a:prstGeom prst="roundRect">
            <a:avLst>
              <a:gd name="adj" fmla="val 50000"/>
            </a:avLst>
          </a:prstGeom>
          <a:solidFill>
            <a:srgbClr val="C7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0" name="图片 9">
            <a:extLst>
              <a:ext uri="{FF2B5EF4-FFF2-40B4-BE49-F238E27FC236}">
                <a16:creationId xmlns:a16="http://schemas.microsoft.com/office/drawing/2014/main" xmlns="" id="{6D11EC2B-9E97-2C44-A7BD-4F8C23C372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0078682" y="4204288"/>
            <a:ext cx="3264255" cy="3301412"/>
          </a:xfrm>
          <a:prstGeom prst="rect">
            <a:avLst/>
          </a:prstGeom>
        </p:spPr>
      </p:pic>
      <p:pic>
        <p:nvPicPr>
          <p:cNvPr id="11" name="图片 10">
            <a:extLst>
              <a:ext uri="{FF2B5EF4-FFF2-40B4-BE49-F238E27FC236}">
                <a16:creationId xmlns:a16="http://schemas.microsoft.com/office/drawing/2014/main" xmlns="" id="{E5D40561-9A71-BE4F-8DDA-11285AAE04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0" y="1"/>
            <a:ext cx="3264255" cy="3301412"/>
          </a:xfrm>
          <a:prstGeom prst="rect">
            <a:avLst/>
          </a:prstGeom>
        </p:spPr>
      </p:pic>
    </p:spTree>
    <p:extLst>
      <p:ext uri="{BB962C8B-B14F-4D97-AF65-F5344CB8AC3E}">
        <p14:creationId xmlns:p14="http://schemas.microsoft.com/office/powerpoint/2010/main" val="25225945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B3826D83-FD2F-5345-8460-47F74775C69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7" cy="7504597"/>
          </a:xfrm>
          <a:prstGeom prst="rect">
            <a:avLst/>
          </a:prstGeom>
        </p:spPr>
      </p:pic>
      <p:pic>
        <p:nvPicPr>
          <p:cNvPr id="6" name="图片 5">
            <a:extLst>
              <a:ext uri="{FF2B5EF4-FFF2-40B4-BE49-F238E27FC236}">
                <a16:creationId xmlns:a16="http://schemas.microsoft.com/office/drawing/2014/main" xmlns="" id="{D3E5D822-F367-4F43-9D3F-96AC09089A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34282" y="1"/>
            <a:ext cx="3645482" cy="2833721"/>
          </a:xfrm>
          <a:prstGeom prst="rect">
            <a:avLst/>
          </a:prstGeom>
        </p:spPr>
      </p:pic>
      <p:pic>
        <p:nvPicPr>
          <p:cNvPr id="7" name="图片 6">
            <a:extLst>
              <a:ext uri="{FF2B5EF4-FFF2-40B4-BE49-F238E27FC236}">
                <a16:creationId xmlns:a16="http://schemas.microsoft.com/office/drawing/2014/main" xmlns="" id="{1A8EACDB-3F7A-7E44-9901-F7BC74880C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9101844" y="3216329"/>
            <a:ext cx="4241094" cy="4289372"/>
          </a:xfrm>
          <a:prstGeom prst="rect">
            <a:avLst/>
          </a:prstGeom>
        </p:spPr>
      </p:pic>
      <p:pic>
        <p:nvPicPr>
          <p:cNvPr id="8" name="图片 7">
            <a:extLst>
              <a:ext uri="{FF2B5EF4-FFF2-40B4-BE49-F238E27FC236}">
                <a16:creationId xmlns:a16="http://schemas.microsoft.com/office/drawing/2014/main" xmlns="" id="{812274C1-88AF-6148-967A-9DB82000EE9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spTree>
    <p:extLst>
      <p:ext uri="{BB962C8B-B14F-4D97-AF65-F5344CB8AC3E}">
        <p14:creationId xmlns:p14="http://schemas.microsoft.com/office/powerpoint/2010/main" val="6106842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99D4F9F1-5949-E24D-A5C4-DB4B7DBC1A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5128895"/>
            <a:ext cx="5014136" cy="2375702"/>
          </a:xfrm>
          <a:prstGeom prst="rect">
            <a:avLst/>
          </a:prstGeom>
        </p:spPr>
      </p:pic>
      <p:pic>
        <p:nvPicPr>
          <p:cNvPr id="9" name="图片 8">
            <a:extLst>
              <a:ext uri="{FF2B5EF4-FFF2-40B4-BE49-F238E27FC236}">
                <a16:creationId xmlns:a16="http://schemas.microsoft.com/office/drawing/2014/main" xmlns="" id="{D8B2D88A-18AD-3B4C-AB44-B5CCBA3DC2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Tree>
    <p:extLst>
      <p:ext uri="{BB962C8B-B14F-4D97-AF65-F5344CB8AC3E}">
        <p14:creationId xmlns:p14="http://schemas.microsoft.com/office/powerpoint/2010/main" val="3887481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730900A6-9E21-374D-8EE0-7F3B0E3059F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7" cy="7504597"/>
          </a:xfrm>
          <a:prstGeom prst="rect">
            <a:avLst/>
          </a:prstGeom>
        </p:spPr>
      </p:pic>
      <p:pic>
        <p:nvPicPr>
          <p:cNvPr id="10" name="图片 9">
            <a:extLst>
              <a:ext uri="{FF2B5EF4-FFF2-40B4-BE49-F238E27FC236}">
                <a16:creationId xmlns:a16="http://schemas.microsoft.com/office/drawing/2014/main" xmlns="" id="{739954FE-2F6E-C141-8D6D-726E11A327B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34282" y="1"/>
            <a:ext cx="3645482" cy="2833721"/>
          </a:xfrm>
          <a:prstGeom prst="rect">
            <a:avLst/>
          </a:prstGeom>
        </p:spPr>
      </p:pic>
      <p:pic>
        <p:nvPicPr>
          <p:cNvPr id="12" name="图片 11">
            <a:extLst>
              <a:ext uri="{FF2B5EF4-FFF2-40B4-BE49-F238E27FC236}">
                <a16:creationId xmlns:a16="http://schemas.microsoft.com/office/drawing/2014/main" xmlns="" id="{AA050971-9C91-F249-9103-E79F5C4A6E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9101844" y="3216329"/>
            <a:ext cx="4241094" cy="4289372"/>
          </a:xfrm>
          <a:prstGeom prst="rect">
            <a:avLst/>
          </a:prstGeom>
        </p:spPr>
      </p:pic>
      <p:pic>
        <p:nvPicPr>
          <p:cNvPr id="14" name="图片 13">
            <a:extLst>
              <a:ext uri="{FF2B5EF4-FFF2-40B4-BE49-F238E27FC236}">
                <a16:creationId xmlns:a16="http://schemas.microsoft.com/office/drawing/2014/main" xmlns="" id="{4A5F677A-4567-4843-82F5-F1E54554AB5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spTree>
    <p:extLst>
      <p:ext uri="{BB962C8B-B14F-4D97-AF65-F5344CB8AC3E}">
        <p14:creationId xmlns:p14="http://schemas.microsoft.com/office/powerpoint/2010/main" val="470296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2AF6F34-6612-1B4B-99D5-C9DCD2F07E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6" cy="7504597"/>
          </a:xfrm>
          <a:prstGeom prst="rect">
            <a:avLst/>
          </a:prstGeom>
        </p:spPr>
      </p:pic>
      <p:sp>
        <p:nvSpPr>
          <p:cNvPr id="3" name="圆角矩形 2">
            <a:extLst>
              <a:ext uri="{FF2B5EF4-FFF2-40B4-BE49-F238E27FC236}">
                <a16:creationId xmlns:a16="http://schemas.microsoft.com/office/drawing/2014/main" xmlns="" id="{79C458CB-DD1A-5849-B5D4-C02C101D190F}"/>
              </a:ext>
            </a:extLst>
          </p:cNvPr>
          <p:cNvSpPr/>
          <p:nvPr userDrawn="1"/>
        </p:nvSpPr>
        <p:spPr>
          <a:xfrm>
            <a:off x="1006677" y="571863"/>
            <a:ext cx="11329585" cy="6372167"/>
          </a:xfrm>
          <a:prstGeom prst="roundRect">
            <a:avLst>
              <a:gd name="adj" fmla="val 9690"/>
            </a:avLst>
          </a:prstGeom>
          <a:solidFill>
            <a:schemeClr val="bg1"/>
          </a:solidFill>
          <a:ln w="63500">
            <a:solidFill>
              <a:srgbClr val="DD6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0" name="图片 9">
            <a:extLst>
              <a:ext uri="{FF2B5EF4-FFF2-40B4-BE49-F238E27FC236}">
                <a16:creationId xmlns:a16="http://schemas.microsoft.com/office/drawing/2014/main" xmlns="" id="{6352B9FA-7751-C746-8BCD-21CFD6315D2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flipV="1">
            <a:off x="-1" y="0"/>
            <a:ext cx="5014136" cy="2375702"/>
          </a:xfrm>
          <a:prstGeom prst="rect">
            <a:avLst/>
          </a:prstGeom>
        </p:spPr>
      </p:pic>
      <p:pic>
        <p:nvPicPr>
          <p:cNvPr id="9" name="图片 8">
            <a:extLst>
              <a:ext uri="{FF2B5EF4-FFF2-40B4-BE49-F238E27FC236}">
                <a16:creationId xmlns:a16="http://schemas.microsoft.com/office/drawing/2014/main" xmlns="" id="{56FCBC92-89D6-C648-9817-84BADFA2DE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148004" y="4569432"/>
            <a:ext cx="6194935" cy="2935165"/>
          </a:xfrm>
          <a:prstGeom prst="rect">
            <a:avLst/>
          </a:prstGeom>
        </p:spPr>
      </p:pic>
    </p:spTree>
    <p:extLst>
      <p:ext uri="{BB962C8B-B14F-4D97-AF65-F5344CB8AC3E}">
        <p14:creationId xmlns:p14="http://schemas.microsoft.com/office/powerpoint/2010/main" val="27956000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2AF6F34-6612-1B4B-99D5-C9DCD2F07E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1103"/>
            <a:ext cx="13342936" cy="7504597"/>
          </a:xfrm>
          <a:prstGeom prst="rect">
            <a:avLst/>
          </a:prstGeom>
        </p:spPr>
      </p:pic>
      <p:pic>
        <p:nvPicPr>
          <p:cNvPr id="9" name="图片 8">
            <a:extLst>
              <a:ext uri="{FF2B5EF4-FFF2-40B4-BE49-F238E27FC236}">
                <a16:creationId xmlns:a16="http://schemas.microsoft.com/office/drawing/2014/main" xmlns="" id="{56FCBC92-89D6-C648-9817-84BADFA2DE7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pic>
        <p:nvPicPr>
          <p:cNvPr id="10" name="图片 9">
            <a:extLst>
              <a:ext uri="{FF2B5EF4-FFF2-40B4-BE49-F238E27FC236}">
                <a16:creationId xmlns:a16="http://schemas.microsoft.com/office/drawing/2014/main" xmlns="" id="{6352B9FA-7751-C746-8BCD-21CFD6315D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Tree>
    <p:extLst>
      <p:ext uri="{BB962C8B-B14F-4D97-AF65-F5344CB8AC3E}">
        <p14:creationId xmlns:p14="http://schemas.microsoft.com/office/powerpoint/2010/main" val="7620384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35542E08-D722-A743-A734-0C534B779A8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1103"/>
            <a:ext cx="13342937" cy="7504597"/>
          </a:xfrm>
          <a:prstGeom prst="rect">
            <a:avLst/>
          </a:prstGeom>
        </p:spPr>
      </p:pic>
      <p:pic>
        <p:nvPicPr>
          <p:cNvPr id="9" name="图片 8">
            <a:extLst>
              <a:ext uri="{FF2B5EF4-FFF2-40B4-BE49-F238E27FC236}">
                <a16:creationId xmlns:a16="http://schemas.microsoft.com/office/drawing/2014/main" xmlns="" id="{A7F885CE-6148-1848-A013-A604233F9B1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715520" y="1"/>
            <a:ext cx="3645482" cy="2833721"/>
          </a:xfrm>
          <a:prstGeom prst="rect">
            <a:avLst/>
          </a:prstGeom>
        </p:spPr>
      </p:pic>
    </p:spTree>
    <p:extLst>
      <p:ext uri="{BB962C8B-B14F-4D97-AF65-F5344CB8AC3E}">
        <p14:creationId xmlns:p14="http://schemas.microsoft.com/office/powerpoint/2010/main" val="1990331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10" name="圆角矩形 9">
            <a:extLst>
              <a:ext uri="{FF2B5EF4-FFF2-40B4-BE49-F238E27FC236}">
                <a16:creationId xmlns:a16="http://schemas.microsoft.com/office/drawing/2014/main" xmlns="" id="{EDE4C9A1-7F1C-A64C-984A-FB45EF012CDA}"/>
              </a:ext>
            </a:extLst>
          </p:cNvPr>
          <p:cNvSpPr/>
          <p:nvPr userDrawn="1"/>
        </p:nvSpPr>
        <p:spPr>
          <a:xfrm>
            <a:off x="819042" y="598669"/>
            <a:ext cx="11704854" cy="6308362"/>
          </a:xfrm>
          <a:prstGeom prst="roundRect">
            <a:avLst>
              <a:gd name="adj" fmla="val 6469"/>
            </a:avLst>
          </a:prstGeom>
          <a:solidFill>
            <a:schemeClr val="bg1"/>
          </a:solidFill>
          <a:ln w="63500">
            <a:solidFill>
              <a:srgbClr val="C75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2" name="图片 11">
            <a:extLst>
              <a:ext uri="{FF2B5EF4-FFF2-40B4-BE49-F238E27FC236}">
                <a16:creationId xmlns:a16="http://schemas.microsoft.com/office/drawing/2014/main" xmlns="" id="{A119EF4F-2EA9-A44E-9D91-33CEA2069F0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5128895"/>
            <a:ext cx="5014136" cy="2375702"/>
          </a:xfrm>
          <a:prstGeom prst="rect">
            <a:avLst/>
          </a:prstGeom>
        </p:spPr>
      </p:pic>
      <p:pic>
        <p:nvPicPr>
          <p:cNvPr id="13" name="图片 12">
            <a:extLst>
              <a:ext uri="{FF2B5EF4-FFF2-40B4-BE49-F238E27FC236}">
                <a16:creationId xmlns:a16="http://schemas.microsoft.com/office/drawing/2014/main" xmlns="" id="{AF4E67D7-2E08-8B47-9139-89461B6786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
        <p:nvSpPr>
          <p:cNvPr id="14" name="圆角矩形 13">
            <a:extLst>
              <a:ext uri="{FF2B5EF4-FFF2-40B4-BE49-F238E27FC236}">
                <a16:creationId xmlns:a16="http://schemas.microsoft.com/office/drawing/2014/main" xmlns="" id="{4557F00E-2C0F-5347-9E22-1D9B317D02B1}"/>
              </a:ext>
            </a:extLst>
          </p:cNvPr>
          <p:cNvSpPr/>
          <p:nvPr userDrawn="1"/>
        </p:nvSpPr>
        <p:spPr>
          <a:xfrm>
            <a:off x="4764991" y="915047"/>
            <a:ext cx="3812957" cy="545608"/>
          </a:xfrm>
          <a:prstGeom prst="roundRect">
            <a:avLst>
              <a:gd name="adj" fmla="val 50000"/>
            </a:avLst>
          </a:prstGeom>
          <a:solidFill>
            <a:srgbClr val="C7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spTree>
    <p:extLst>
      <p:ext uri="{BB962C8B-B14F-4D97-AF65-F5344CB8AC3E}">
        <p14:creationId xmlns:p14="http://schemas.microsoft.com/office/powerpoint/2010/main" val="1172718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70954" y="4800600"/>
            <a:ext cx="8176098" cy="566738"/>
          </a:xfrm>
        </p:spPr>
        <p:txBody>
          <a:bodyPr anchor="b"/>
          <a:lstStyle>
            <a:lvl1pPr algn="l">
              <a:defRPr sz="2980" b="1"/>
            </a:lvl1pPr>
          </a:lstStyle>
          <a:p>
            <a:r>
              <a:rPr lang="en-US" smtClean="0"/>
              <a:t>Click to edit Master title style</a:t>
            </a:r>
            <a:endParaRPr lang="en-US"/>
          </a:p>
        </p:txBody>
      </p:sp>
      <p:sp>
        <p:nvSpPr>
          <p:cNvPr id="3" name="Picture Placeholder 2"/>
          <p:cNvSpPr>
            <a:spLocks noGrp="1"/>
          </p:cNvSpPr>
          <p:nvPr>
            <p:ph type="pic" idx="1"/>
          </p:nvPr>
        </p:nvSpPr>
        <p:spPr>
          <a:xfrm>
            <a:off x="2670954" y="612775"/>
            <a:ext cx="8176098" cy="4114800"/>
          </a:xfrm>
        </p:spPr>
        <p:txBody>
          <a:bodyPr/>
          <a:lstStyle>
            <a:lvl1pPr marL="0" indent="0">
              <a:buNone/>
              <a:defRPr sz="4769"/>
            </a:lvl1pPr>
            <a:lvl2pPr marL="681319" indent="0">
              <a:buNone/>
              <a:defRPr sz="4173"/>
            </a:lvl2pPr>
            <a:lvl3pPr marL="1362639" indent="0">
              <a:buNone/>
              <a:defRPr sz="3576"/>
            </a:lvl3pPr>
            <a:lvl4pPr marL="2043958" indent="0">
              <a:buNone/>
              <a:defRPr sz="2980"/>
            </a:lvl4pPr>
            <a:lvl5pPr marL="2725278" indent="0">
              <a:buNone/>
              <a:defRPr sz="2980"/>
            </a:lvl5pPr>
            <a:lvl6pPr marL="3406597" indent="0">
              <a:buNone/>
              <a:defRPr sz="2980"/>
            </a:lvl6pPr>
            <a:lvl7pPr marL="4087917" indent="0">
              <a:buNone/>
              <a:defRPr sz="2980"/>
            </a:lvl7pPr>
            <a:lvl8pPr marL="4769236" indent="0">
              <a:buNone/>
              <a:defRPr sz="2980"/>
            </a:lvl8pPr>
            <a:lvl9pPr marL="5450556" indent="0">
              <a:buNone/>
              <a:defRPr sz="2980"/>
            </a:lvl9pPr>
          </a:lstStyle>
          <a:p>
            <a:endParaRPr lang="en-US"/>
          </a:p>
        </p:txBody>
      </p:sp>
      <p:sp>
        <p:nvSpPr>
          <p:cNvPr id="4" name="Text Placeholder 3"/>
          <p:cNvSpPr>
            <a:spLocks noGrp="1"/>
          </p:cNvSpPr>
          <p:nvPr>
            <p:ph type="body" sz="half" idx="2"/>
          </p:nvPr>
        </p:nvSpPr>
        <p:spPr>
          <a:xfrm>
            <a:off x="2670954" y="5367338"/>
            <a:ext cx="8176098" cy="804862"/>
          </a:xfrm>
        </p:spPr>
        <p:txBody>
          <a:bodyPr/>
          <a:lstStyle>
            <a:lvl1pPr marL="0" indent="0">
              <a:buNone/>
              <a:defRPr sz="2086"/>
            </a:lvl1pPr>
            <a:lvl2pPr marL="681319" indent="0">
              <a:buNone/>
              <a:defRPr sz="1788"/>
            </a:lvl2pPr>
            <a:lvl3pPr marL="1362639" indent="0">
              <a:buNone/>
              <a:defRPr sz="1490"/>
            </a:lvl3pPr>
            <a:lvl4pPr marL="2043958" indent="0">
              <a:buNone/>
              <a:defRPr sz="1341"/>
            </a:lvl4pPr>
            <a:lvl5pPr marL="2725278" indent="0">
              <a:buNone/>
              <a:defRPr sz="1341"/>
            </a:lvl5pPr>
            <a:lvl6pPr marL="3406597" indent="0">
              <a:buNone/>
              <a:defRPr sz="1341"/>
            </a:lvl6pPr>
            <a:lvl7pPr marL="4087917" indent="0">
              <a:buNone/>
              <a:defRPr sz="1341"/>
            </a:lvl7pPr>
            <a:lvl8pPr marL="4769236" indent="0">
              <a:buNone/>
              <a:defRPr sz="1341"/>
            </a:lvl8pPr>
            <a:lvl9pPr marL="5450556" indent="0">
              <a:buNone/>
              <a:defRPr sz="1341"/>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圆角矩形 5">
            <a:extLst>
              <a:ext uri="{FF2B5EF4-FFF2-40B4-BE49-F238E27FC236}">
                <a16:creationId xmlns:a16="http://schemas.microsoft.com/office/drawing/2014/main" xmlns="" id="{82482F83-F3B9-BD4F-A158-C2ACE2AAD4AF}"/>
              </a:ext>
            </a:extLst>
          </p:cNvPr>
          <p:cNvSpPr/>
          <p:nvPr userDrawn="1"/>
        </p:nvSpPr>
        <p:spPr>
          <a:xfrm>
            <a:off x="819042" y="598669"/>
            <a:ext cx="11704854" cy="6308362"/>
          </a:xfrm>
          <a:prstGeom prst="roundRect">
            <a:avLst>
              <a:gd name="adj" fmla="val 6469"/>
            </a:avLst>
          </a:prstGeom>
          <a:solidFill>
            <a:schemeClr val="bg1"/>
          </a:solidFill>
          <a:ln w="63500">
            <a:solidFill>
              <a:srgbClr val="C75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sp>
        <p:nvSpPr>
          <p:cNvPr id="9" name="圆角矩形 8">
            <a:extLst>
              <a:ext uri="{FF2B5EF4-FFF2-40B4-BE49-F238E27FC236}">
                <a16:creationId xmlns:a16="http://schemas.microsoft.com/office/drawing/2014/main" xmlns="" id="{DB06BB37-5928-5641-8734-357FCAEFC525}"/>
              </a:ext>
            </a:extLst>
          </p:cNvPr>
          <p:cNvSpPr/>
          <p:nvPr userDrawn="1"/>
        </p:nvSpPr>
        <p:spPr>
          <a:xfrm>
            <a:off x="4764991" y="915047"/>
            <a:ext cx="3812957" cy="545608"/>
          </a:xfrm>
          <a:prstGeom prst="roundRect">
            <a:avLst>
              <a:gd name="adj" fmla="val 50000"/>
            </a:avLst>
          </a:prstGeom>
          <a:solidFill>
            <a:srgbClr val="C7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0" name="图片 9">
            <a:extLst>
              <a:ext uri="{FF2B5EF4-FFF2-40B4-BE49-F238E27FC236}">
                <a16:creationId xmlns:a16="http://schemas.microsoft.com/office/drawing/2014/main" xmlns="" id="{6D11EC2B-9E97-2C44-A7BD-4F8C23C372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0078682" y="4204288"/>
            <a:ext cx="3264255" cy="3301412"/>
          </a:xfrm>
          <a:prstGeom prst="rect">
            <a:avLst/>
          </a:prstGeom>
        </p:spPr>
      </p:pic>
      <p:pic>
        <p:nvPicPr>
          <p:cNvPr id="11" name="图片 10">
            <a:extLst>
              <a:ext uri="{FF2B5EF4-FFF2-40B4-BE49-F238E27FC236}">
                <a16:creationId xmlns:a16="http://schemas.microsoft.com/office/drawing/2014/main" xmlns="" id="{E5D40561-9A71-BE4F-8DDA-11285AAE04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0" y="1"/>
            <a:ext cx="3264255" cy="3301412"/>
          </a:xfrm>
          <a:prstGeom prst="rect">
            <a:avLst/>
          </a:prstGeom>
        </p:spPr>
      </p:pic>
    </p:spTree>
    <p:extLst>
      <p:ext uri="{BB962C8B-B14F-4D97-AF65-F5344CB8AC3E}">
        <p14:creationId xmlns:p14="http://schemas.microsoft.com/office/powerpoint/2010/main" val="1756414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B3826D83-FD2F-5345-8460-47F74775C69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7" cy="7504597"/>
          </a:xfrm>
          <a:prstGeom prst="rect">
            <a:avLst/>
          </a:prstGeom>
        </p:spPr>
      </p:pic>
      <p:pic>
        <p:nvPicPr>
          <p:cNvPr id="6" name="图片 5">
            <a:extLst>
              <a:ext uri="{FF2B5EF4-FFF2-40B4-BE49-F238E27FC236}">
                <a16:creationId xmlns:a16="http://schemas.microsoft.com/office/drawing/2014/main" xmlns="" id="{D3E5D822-F367-4F43-9D3F-96AC09089A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34282" y="1"/>
            <a:ext cx="3645482" cy="2833721"/>
          </a:xfrm>
          <a:prstGeom prst="rect">
            <a:avLst/>
          </a:prstGeom>
        </p:spPr>
      </p:pic>
      <p:pic>
        <p:nvPicPr>
          <p:cNvPr id="7" name="图片 6">
            <a:extLst>
              <a:ext uri="{FF2B5EF4-FFF2-40B4-BE49-F238E27FC236}">
                <a16:creationId xmlns:a16="http://schemas.microsoft.com/office/drawing/2014/main" xmlns="" id="{1A8EACDB-3F7A-7E44-9901-F7BC74880C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9101844" y="3216329"/>
            <a:ext cx="4241094" cy="4289372"/>
          </a:xfrm>
          <a:prstGeom prst="rect">
            <a:avLst/>
          </a:prstGeom>
        </p:spPr>
      </p:pic>
      <p:pic>
        <p:nvPicPr>
          <p:cNvPr id="8" name="图片 7">
            <a:extLst>
              <a:ext uri="{FF2B5EF4-FFF2-40B4-BE49-F238E27FC236}">
                <a16:creationId xmlns:a16="http://schemas.microsoft.com/office/drawing/2014/main" xmlns="" id="{812274C1-88AF-6148-967A-9DB82000EE9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spTree>
    <p:extLst>
      <p:ext uri="{BB962C8B-B14F-4D97-AF65-F5344CB8AC3E}">
        <p14:creationId xmlns:p14="http://schemas.microsoft.com/office/powerpoint/2010/main" val="15814665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99D4F9F1-5949-E24D-A5C4-DB4B7DBC1A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5128895"/>
            <a:ext cx="5014136" cy="2375702"/>
          </a:xfrm>
          <a:prstGeom prst="rect">
            <a:avLst/>
          </a:prstGeom>
        </p:spPr>
      </p:pic>
      <p:pic>
        <p:nvPicPr>
          <p:cNvPr id="9" name="图片 8">
            <a:extLst>
              <a:ext uri="{FF2B5EF4-FFF2-40B4-BE49-F238E27FC236}">
                <a16:creationId xmlns:a16="http://schemas.microsoft.com/office/drawing/2014/main" xmlns="" id="{D8B2D88A-18AD-3B4C-AB44-B5CCBA3DC2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Tree>
    <p:extLst>
      <p:ext uri="{BB962C8B-B14F-4D97-AF65-F5344CB8AC3E}">
        <p14:creationId xmlns:p14="http://schemas.microsoft.com/office/powerpoint/2010/main" val="29541604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730900A6-9E21-374D-8EE0-7F3B0E3059F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7" cy="7504597"/>
          </a:xfrm>
          <a:prstGeom prst="rect">
            <a:avLst/>
          </a:prstGeom>
        </p:spPr>
      </p:pic>
      <p:pic>
        <p:nvPicPr>
          <p:cNvPr id="10" name="图片 9">
            <a:extLst>
              <a:ext uri="{FF2B5EF4-FFF2-40B4-BE49-F238E27FC236}">
                <a16:creationId xmlns:a16="http://schemas.microsoft.com/office/drawing/2014/main" xmlns="" id="{739954FE-2F6E-C141-8D6D-726E11A327B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34282" y="1"/>
            <a:ext cx="3645482" cy="2833721"/>
          </a:xfrm>
          <a:prstGeom prst="rect">
            <a:avLst/>
          </a:prstGeom>
        </p:spPr>
      </p:pic>
      <p:pic>
        <p:nvPicPr>
          <p:cNvPr id="12" name="图片 11">
            <a:extLst>
              <a:ext uri="{FF2B5EF4-FFF2-40B4-BE49-F238E27FC236}">
                <a16:creationId xmlns:a16="http://schemas.microsoft.com/office/drawing/2014/main" xmlns="" id="{AA050971-9C91-F249-9103-E79F5C4A6E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9101844" y="3216329"/>
            <a:ext cx="4241094" cy="4289372"/>
          </a:xfrm>
          <a:prstGeom prst="rect">
            <a:avLst/>
          </a:prstGeom>
        </p:spPr>
      </p:pic>
      <p:pic>
        <p:nvPicPr>
          <p:cNvPr id="14" name="图片 13">
            <a:extLst>
              <a:ext uri="{FF2B5EF4-FFF2-40B4-BE49-F238E27FC236}">
                <a16:creationId xmlns:a16="http://schemas.microsoft.com/office/drawing/2014/main" xmlns="" id="{4A5F677A-4567-4843-82F5-F1E54554AB5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spTree>
    <p:extLst>
      <p:ext uri="{BB962C8B-B14F-4D97-AF65-F5344CB8AC3E}">
        <p14:creationId xmlns:p14="http://schemas.microsoft.com/office/powerpoint/2010/main" val="22284309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2AF6F34-6612-1B4B-99D5-C9DCD2F07E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6" cy="7504597"/>
          </a:xfrm>
          <a:prstGeom prst="rect">
            <a:avLst/>
          </a:prstGeom>
        </p:spPr>
      </p:pic>
      <p:sp>
        <p:nvSpPr>
          <p:cNvPr id="3" name="圆角矩形 2">
            <a:extLst>
              <a:ext uri="{FF2B5EF4-FFF2-40B4-BE49-F238E27FC236}">
                <a16:creationId xmlns:a16="http://schemas.microsoft.com/office/drawing/2014/main" xmlns="" id="{79C458CB-DD1A-5849-B5D4-C02C101D190F}"/>
              </a:ext>
            </a:extLst>
          </p:cNvPr>
          <p:cNvSpPr/>
          <p:nvPr userDrawn="1"/>
        </p:nvSpPr>
        <p:spPr>
          <a:xfrm>
            <a:off x="1006677" y="571863"/>
            <a:ext cx="11329585" cy="6372167"/>
          </a:xfrm>
          <a:prstGeom prst="roundRect">
            <a:avLst>
              <a:gd name="adj" fmla="val 9690"/>
            </a:avLst>
          </a:prstGeom>
          <a:solidFill>
            <a:schemeClr val="bg1"/>
          </a:solidFill>
          <a:ln w="63500">
            <a:solidFill>
              <a:srgbClr val="DD6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0" name="图片 9">
            <a:extLst>
              <a:ext uri="{FF2B5EF4-FFF2-40B4-BE49-F238E27FC236}">
                <a16:creationId xmlns:a16="http://schemas.microsoft.com/office/drawing/2014/main" xmlns="" id="{6352B9FA-7751-C746-8BCD-21CFD6315D2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flipV="1">
            <a:off x="-1" y="0"/>
            <a:ext cx="5014136" cy="2375702"/>
          </a:xfrm>
          <a:prstGeom prst="rect">
            <a:avLst/>
          </a:prstGeom>
        </p:spPr>
      </p:pic>
      <p:pic>
        <p:nvPicPr>
          <p:cNvPr id="9" name="图片 8">
            <a:extLst>
              <a:ext uri="{FF2B5EF4-FFF2-40B4-BE49-F238E27FC236}">
                <a16:creationId xmlns:a16="http://schemas.microsoft.com/office/drawing/2014/main" xmlns="" id="{56FCBC92-89D6-C648-9817-84BADFA2DE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148004" y="4569432"/>
            <a:ext cx="6194935" cy="2935165"/>
          </a:xfrm>
          <a:prstGeom prst="rect">
            <a:avLst/>
          </a:prstGeom>
        </p:spPr>
      </p:pic>
    </p:spTree>
    <p:extLst>
      <p:ext uri="{BB962C8B-B14F-4D97-AF65-F5344CB8AC3E}">
        <p14:creationId xmlns:p14="http://schemas.microsoft.com/office/powerpoint/2010/main" val="1081464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2AF6F34-6612-1B4B-99D5-C9DCD2F07E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1103"/>
            <a:ext cx="13342936" cy="7504597"/>
          </a:xfrm>
          <a:prstGeom prst="rect">
            <a:avLst/>
          </a:prstGeom>
        </p:spPr>
      </p:pic>
      <p:pic>
        <p:nvPicPr>
          <p:cNvPr id="9" name="图片 8">
            <a:extLst>
              <a:ext uri="{FF2B5EF4-FFF2-40B4-BE49-F238E27FC236}">
                <a16:creationId xmlns:a16="http://schemas.microsoft.com/office/drawing/2014/main" xmlns="" id="{56FCBC92-89D6-C648-9817-84BADFA2DE7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pic>
        <p:nvPicPr>
          <p:cNvPr id="10" name="图片 9">
            <a:extLst>
              <a:ext uri="{FF2B5EF4-FFF2-40B4-BE49-F238E27FC236}">
                <a16:creationId xmlns:a16="http://schemas.microsoft.com/office/drawing/2014/main" xmlns="" id="{6352B9FA-7751-C746-8BCD-21CFD6315D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Tree>
    <p:extLst>
      <p:ext uri="{BB962C8B-B14F-4D97-AF65-F5344CB8AC3E}">
        <p14:creationId xmlns:p14="http://schemas.microsoft.com/office/powerpoint/2010/main" val="40557654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35542E08-D722-A743-A734-0C534B779A8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1103"/>
            <a:ext cx="13342937" cy="7504597"/>
          </a:xfrm>
          <a:prstGeom prst="rect">
            <a:avLst/>
          </a:prstGeom>
        </p:spPr>
      </p:pic>
      <p:pic>
        <p:nvPicPr>
          <p:cNvPr id="9" name="图片 8">
            <a:extLst>
              <a:ext uri="{FF2B5EF4-FFF2-40B4-BE49-F238E27FC236}">
                <a16:creationId xmlns:a16="http://schemas.microsoft.com/office/drawing/2014/main" xmlns="" id="{A7F885CE-6148-1848-A013-A604233F9B1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1715520" y="1"/>
            <a:ext cx="3645482" cy="2833721"/>
          </a:xfrm>
          <a:prstGeom prst="rect">
            <a:avLst/>
          </a:prstGeom>
        </p:spPr>
      </p:pic>
    </p:spTree>
    <p:extLst>
      <p:ext uri="{BB962C8B-B14F-4D97-AF65-F5344CB8AC3E}">
        <p14:creationId xmlns:p14="http://schemas.microsoft.com/office/powerpoint/2010/main" val="29881018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10" name="圆角矩形 9">
            <a:extLst>
              <a:ext uri="{FF2B5EF4-FFF2-40B4-BE49-F238E27FC236}">
                <a16:creationId xmlns:a16="http://schemas.microsoft.com/office/drawing/2014/main" xmlns="" id="{EDE4C9A1-7F1C-A64C-984A-FB45EF012CDA}"/>
              </a:ext>
            </a:extLst>
          </p:cNvPr>
          <p:cNvSpPr/>
          <p:nvPr userDrawn="1"/>
        </p:nvSpPr>
        <p:spPr>
          <a:xfrm>
            <a:off x="819042" y="598669"/>
            <a:ext cx="11704854" cy="6308362"/>
          </a:xfrm>
          <a:prstGeom prst="roundRect">
            <a:avLst>
              <a:gd name="adj" fmla="val 6469"/>
            </a:avLst>
          </a:prstGeom>
          <a:solidFill>
            <a:schemeClr val="bg1"/>
          </a:solidFill>
          <a:ln w="63500">
            <a:solidFill>
              <a:srgbClr val="C75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2" name="图片 11">
            <a:extLst>
              <a:ext uri="{FF2B5EF4-FFF2-40B4-BE49-F238E27FC236}">
                <a16:creationId xmlns:a16="http://schemas.microsoft.com/office/drawing/2014/main" xmlns="" id="{A119EF4F-2EA9-A44E-9D91-33CEA2069F0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5128895"/>
            <a:ext cx="5014136" cy="2375702"/>
          </a:xfrm>
          <a:prstGeom prst="rect">
            <a:avLst/>
          </a:prstGeom>
        </p:spPr>
      </p:pic>
      <p:pic>
        <p:nvPicPr>
          <p:cNvPr id="13" name="图片 12">
            <a:extLst>
              <a:ext uri="{FF2B5EF4-FFF2-40B4-BE49-F238E27FC236}">
                <a16:creationId xmlns:a16="http://schemas.microsoft.com/office/drawing/2014/main" xmlns="" id="{AF4E67D7-2E08-8B47-9139-89461B6786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8328802" y="0"/>
            <a:ext cx="5014136" cy="2375702"/>
          </a:xfrm>
          <a:prstGeom prst="rect">
            <a:avLst/>
          </a:prstGeom>
        </p:spPr>
      </p:pic>
      <p:sp>
        <p:nvSpPr>
          <p:cNvPr id="14" name="圆角矩形 13">
            <a:extLst>
              <a:ext uri="{FF2B5EF4-FFF2-40B4-BE49-F238E27FC236}">
                <a16:creationId xmlns:a16="http://schemas.microsoft.com/office/drawing/2014/main" xmlns="" id="{4557F00E-2C0F-5347-9E22-1D9B317D02B1}"/>
              </a:ext>
            </a:extLst>
          </p:cNvPr>
          <p:cNvSpPr/>
          <p:nvPr userDrawn="1"/>
        </p:nvSpPr>
        <p:spPr>
          <a:xfrm>
            <a:off x="4764991" y="915047"/>
            <a:ext cx="3812957" cy="545608"/>
          </a:xfrm>
          <a:prstGeom prst="roundRect">
            <a:avLst>
              <a:gd name="adj" fmla="val 50000"/>
            </a:avLst>
          </a:prstGeom>
          <a:solidFill>
            <a:srgbClr val="C7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spTree>
    <p:extLst>
      <p:ext uri="{BB962C8B-B14F-4D97-AF65-F5344CB8AC3E}">
        <p14:creationId xmlns:p14="http://schemas.microsoft.com/office/powerpoint/2010/main" val="263705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圆角矩形 5">
            <a:extLst>
              <a:ext uri="{FF2B5EF4-FFF2-40B4-BE49-F238E27FC236}">
                <a16:creationId xmlns:a16="http://schemas.microsoft.com/office/drawing/2014/main" xmlns="" id="{82482F83-F3B9-BD4F-A158-C2ACE2AAD4AF}"/>
              </a:ext>
            </a:extLst>
          </p:cNvPr>
          <p:cNvSpPr/>
          <p:nvPr userDrawn="1"/>
        </p:nvSpPr>
        <p:spPr>
          <a:xfrm>
            <a:off x="819042" y="598669"/>
            <a:ext cx="11704854" cy="6308362"/>
          </a:xfrm>
          <a:prstGeom prst="roundRect">
            <a:avLst>
              <a:gd name="adj" fmla="val 6469"/>
            </a:avLst>
          </a:prstGeom>
          <a:solidFill>
            <a:schemeClr val="bg1"/>
          </a:solidFill>
          <a:ln w="63500">
            <a:solidFill>
              <a:srgbClr val="C75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sp>
        <p:nvSpPr>
          <p:cNvPr id="9" name="圆角矩形 8">
            <a:extLst>
              <a:ext uri="{FF2B5EF4-FFF2-40B4-BE49-F238E27FC236}">
                <a16:creationId xmlns:a16="http://schemas.microsoft.com/office/drawing/2014/main" xmlns="" id="{DB06BB37-5928-5641-8734-357FCAEFC525}"/>
              </a:ext>
            </a:extLst>
          </p:cNvPr>
          <p:cNvSpPr/>
          <p:nvPr userDrawn="1"/>
        </p:nvSpPr>
        <p:spPr>
          <a:xfrm>
            <a:off x="4764991" y="915047"/>
            <a:ext cx="3812957" cy="545608"/>
          </a:xfrm>
          <a:prstGeom prst="roundRect">
            <a:avLst>
              <a:gd name="adj" fmla="val 50000"/>
            </a:avLst>
          </a:prstGeom>
          <a:solidFill>
            <a:srgbClr val="C7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970" dirty="0">
              <a:solidFill>
                <a:prstClr val="white"/>
              </a:solidFill>
              <a:latin typeface="#9Slide03 AmpleSoft" panose="02000000000000000000" pitchFamily="2" charset="0"/>
              <a:ea typeface="字魂35号-经典雅黑" panose="02000000000000000000" pitchFamily="2" charset="-122"/>
            </a:endParaRPr>
          </a:p>
        </p:txBody>
      </p:sp>
      <p:pic>
        <p:nvPicPr>
          <p:cNvPr id="10" name="图片 9">
            <a:extLst>
              <a:ext uri="{FF2B5EF4-FFF2-40B4-BE49-F238E27FC236}">
                <a16:creationId xmlns:a16="http://schemas.microsoft.com/office/drawing/2014/main" xmlns="" id="{6D11EC2B-9E97-2C44-A7BD-4F8C23C372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0078682" y="4204288"/>
            <a:ext cx="3264255" cy="3301412"/>
          </a:xfrm>
          <a:prstGeom prst="rect">
            <a:avLst/>
          </a:prstGeom>
        </p:spPr>
      </p:pic>
      <p:pic>
        <p:nvPicPr>
          <p:cNvPr id="11" name="图片 10">
            <a:extLst>
              <a:ext uri="{FF2B5EF4-FFF2-40B4-BE49-F238E27FC236}">
                <a16:creationId xmlns:a16="http://schemas.microsoft.com/office/drawing/2014/main" xmlns="" id="{E5D40561-9A71-BE4F-8DDA-11285AAE04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0" y="1"/>
            <a:ext cx="3264255" cy="3301412"/>
          </a:xfrm>
          <a:prstGeom prst="rect">
            <a:avLst/>
          </a:prstGeom>
        </p:spPr>
      </p:pic>
    </p:spTree>
    <p:extLst>
      <p:ext uri="{BB962C8B-B14F-4D97-AF65-F5344CB8AC3E}">
        <p14:creationId xmlns:p14="http://schemas.microsoft.com/office/powerpoint/2010/main" val="298466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B3826D83-FD2F-5345-8460-47F74775C69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103"/>
            <a:ext cx="13342937" cy="7504597"/>
          </a:xfrm>
          <a:prstGeom prst="rect">
            <a:avLst/>
          </a:prstGeom>
        </p:spPr>
      </p:pic>
      <p:pic>
        <p:nvPicPr>
          <p:cNvPr id="6" name="图片 5">
            <a:extLst>
              <a:ext uri="{FF2B5EF4-FFF2-40B4-BE49-F238E27FC236}">
                <a16:creationId xmlns:a16="http://schemas.microsoft.com/office/drawing/2014/main" xmlns="" id="{D3E5D822-F367-4F43-9D3F-96AC09089A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34282" y="1"/>
            <a:ext cx="3645482" cy="2833721"/>
          </a:xfrm>
          <a:prstGeom prst="rect">
            <a:avLst/>
          </a:prstGeom>
        </p:spPr>
      </p:pic>
      <p:pic>
        <p:nvPicPr>
          <p:cNvPr id="7" name="图片 6">
            <a:extLst>
              <a:ext uri="{FF2B5EF4-FFF2-40B4-BE49-F238E27FC236}">
                <a16:creationId xmlns:a16="http://schemas.microsoft.com/office/drawing/2014/main" xmlns="" id="{1A8EACDB-3F7A-7E44-9901-F7BC74880C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9101844" y="3216329"/>
            <a:ext cx="4241094" cy="4289372"/>
          </a:xfrm>
          <a:prstGeom prst="rect">
            <a:avLst/>
          </a:prstGeom>
        </p:spPr>
      </p:pic>
      <p:pic>
        <p:nvPicPr>
          <p:cNvPr id="8" name="图片 7">
            <a:extLst>
              <a:ext uri="{FF2B5EF4-FFF2-40B4-BE49-F238E27FC236}">
                <a16:creationId xmlns:a16="http://schemas.microsoft.com/office/drawing/2014/main" xmlns="" id="{812274C1-88AF-6148-967A-9DB82000EE9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flipH="1">
            <a:off x="-1" y="4569432"/>
            <a:ext cx="6194935" cy="2935165"/>
          </a:xfrm>
          <a:prstGeom prst="rect">
            <a:avLst/>
          </a:prstGeom>
        </p:spPr>
      </p:pic>
    </p:spTree>
    <p:extLst>
      <p:ext uri="{BB962C8B-B14F-4D97-AF65-F5344CB8AC3E}">
        <p14:creationId xmlns:p14="http://schemas.microsoft.com/office/powerpoint/2010/main" val="24197123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0.xml"/><Relationship Id="rId3" Type="http://schemas.openxmlformats.org/officeDocument/2006/relationships/slideLayout" Target="../slideLayouts/slideLayout95.xml"/><Relationship Id="rId7" Type="http://schemas.openxmlformats.org/officeDocument/2006/relationships/slideLayout" Target="../slideLayouts/slideLayout9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5" Type="http://schemas.openxmlformats.org/officeDocument/2006/relationships/slideLayout" Target="../slideLayouts/slideLayout97.xml"/><Relationship Id="rId4" Type="http://schemas.openxmlformats.org/officeDocument/2006/relationships/slideLayout" Target="../slideLayouts/slideLayout96.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0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0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3.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5" Type="http://schemas.openxmlformats.org/officeDocument/2006/relationships/slideLayout" Target="../slideLayouts/slideLayout57.xml"/><Relationship Id="rId4" Type="http://schemas.openxmlformats.org/officeDocument/2006/relationships/slideLayout" Target="../slideLayouts/slideLayout56.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5" Type="http://schemas.openxmlformats.org/officeDocument/2006/relationships/slideLayout" Target="../slideLayouts/slideLayout73.xml"/><Relationship Id="rId4" Type="http://schemas.openxmlformats.org/officeDocument/2006/relationships/slideLayout" Target="../slideLayouts/slideLayout72.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5" Type="http://schemas.openxmlformats.org/officeDocument/2006/relationships/slideLayout" Target="../slideLayouts/slideLayout81.xml"/><Relationship Id="rId4" Type="http://schemas.openxmlformats.org/officeDocument/2006/relationships/slideLayout" Target="../slideLayouts/slideLayout80.xml"/><Relationship Id="rId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342" y="274638"/>
            <a:ext cx="12264147"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81342" y="1600201"/>
            <a:ext cx="12264147"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81341" y="6356351"/>
            <a:ext cx="3179594" cy="365125"/>
          </a:xfrm>
          <a:prstGeom prst="rect">
            <a:avLst/>
          </a:prstGeom>
        </p:spPr>
        <p:txBody>
          <a:bodyPr vert="horz" lIns="91440" tIns="45720" rIns="91440" bIns="45720" rtlCol="0" anchor="ctr"/>
          <a:lstStyle>
            <a:lvl1pPr algn="l">
              <a:defRPr sz="1788">
                <a:solidFill>
                  <a:schemeClr val="tx1">
                    <a:tint val="75000"/>
                  </a:schemeClr>
                </a:solidFill>
              </a:defRPr>
            </a:lvl1pPr>
          </a:lstStyle>
          <a:p>
            <a:fld id="{1D8BD707-D9CF-40AE-B4C6-C98DA3205C09}" type="datetimeFigureOut">
              <a:rPr lang="en-US" smtClean="0"/>
              <a:pPr/>
              <a:t>8/4/2023</a:t>
            </a:fld>
            <a:endParaRPr lang="en-US"/>
          </a:p>
        </p:txBody>
      </p:sp>
      <p:sp>
        <p:nvSpPr>
          <p:cNvPr id="5" name="Footer Placeholder 4"/>
          <p:cNvSpPr>
            <a:spLocks noGrp="1"/>
          </p:cNvSpPr>
          <p:nvPr>
            <p:ph type="ftr" sz="quarter" idx="3"/>
          </p:nvPr>
        </p:nvSpPr>
        <p:spPr>
          <a:xfrm>
            <a:off x="4655834" y="6356351"/>
            <a:ext cx="4315163" cy="365125"/>
          </a:xfrm>
          <a:prstGeom prst="rect">
            <a:avLst/>
          </a:prstGeom>
        </p:spPr>
        <p:txBody>
          <a:bodyPr vert="horz" lIns="91440" tIns="45720" rIns="91440" bIns="45720" rtlCol="0" anchor="ctr"/>
          <a:lstStyle>
            <a:lvl1pPr algn="ctr">
              <a:defRPr sz="1788">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765895" y="6356351"/>
            <a:ext cx="3179594" cy="365125"/>
          </a:xfrm>
          <a:prstGeom prst="rect">
            <a:avLst/>
          </a:prstGeom>
        </p:spPr>
        <p:txBody>
          <a:bodyPr vert="horz" lIns="91440" tIns="45720" rIns="91440" bIns="45720" rtlCol="0" anchor="ctr"/>
          <a:lstStyle>
            <a:lvl1pPr algn="r">
              <a:defRPr sz="1788">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xStyles>
    <p:titleStyle>
      <a:lvl1pPr algn="ctr" defTabSz="1362639" rtl="0" eaLnBrk="1" latinLnBrk="0" hangingPunct="1">
        <a:spcBef>
          <a:spcPct val="0"/>
        </a:spcBef>
        <a:buNone/>
        <a:defRPr sz="6557" kern="1200">
          <a:solidFill>
            <a:schemeClr val="tx1"/>
          </a:solidFill>
          <a:latin typeface="+mj-lt"/>
          <a:ea typeface="+mj-ea"/>
          <a:cs typeface="+mj-cs"/>
        </a:defRPr>
      </a:lvl1pPr>
    </p:titleStyle>
    <p:bodyStyle>
      <a:lvl1pPr marL="510990" indent="-510990" algn="l" defTabSz="1362639" rtl="0" eaLnBrk="1" latinLnBrk="0" hangingPunct="1">
        <a:spcBef>
          <a:spcPct val="20000"/>
        </a:spcBef>
        <a:buFont typeface="Arial" pitchFamily="34" charset="0"/>
        <a:buChar char="•"/>
        <a:defRPr sz="4769" kern="1200">
          <a:solidFill>
            <a:schemeClr val="tx1"/>
          </a:solidFill>
          <a:latin typeface="+mn-lt"/>
          <a:ea typeface="+mn-ea"/>
          <a:cs typeface="+mn-cs"/>
        </a:defRPr>
      </a:lvl1pPr>
      <a:lvl2pPr marL="1107144" indent="-425825" algn="l" defTabSz="1362639" rtl="0" eaLnBrk="1" latinLnBrk="0" hangingPunct="1">
        <a:spcBef>
          <a:spcPct val="20000"/>
        </a:spcBef>
        <a:buFont typeface="Arial" pitchFamily="34" charset="0"/>
        <a:buChar char="–"/>
        <a:defRPr sz="4173" kern="1200">
          <a:solidFill>
            <a:schemeClr val="tx1"/>
          </a:solidFill>
          <a:latin typeface="+mn-lt"/>
          <a:ea typeface="+mn-ea"/>
          <a:cs typeface="+mn-cs"/>
        </a:defRPr>
      </a:lvl2pPr>
      <a:lvl3pPr marL="1703299" indent="-340660" algn="l" defTabSz="1362639" rtl="0" eaLnBrk="1" latinLnBrk="0" hangingPunct="1">
        <a:spcBef>
          <a:spcPct val="20000"/>
        </a:spcBef>
        <a:buFont typeface="Arial" pitchFamily="34" charset="0"/>
        <a:buChar char="•"/>
        <a:defRPr sz="3576" kern="1200">
          <a:solidFill>
            <a:schemeClr val="tx1"/>
          </a:solidFill>
          <a:latin typeface="+mn-lt"/>
          <a:ea typeface="+mn-ea"/>
          <a:cs typeface="+mn-cs"/>
        </a:defRPr>
      </a:lvl3pPr>
      <a:lvl4pPr marL="2384618" indent="-340660" algn="l" defTabSz="1362639" rtl="0" eaLnBrk="1" latinLnBrk="0" hangingPunct="1">
        <a:spcBef>
          <a:spcPct val="20000"/>
        </a:spcBef>
        <a:buFont typeface="Arial" pitchFamily="34" charset="0"/>
        <a:buChar char="–"/>
        <a:defRPr sz="2980" kern="1200">
          <a:solidFill>
            <a:schemeClr val="tx1"/>
          </a:solidFill>
          <a:latin typeface="+mn-lt"/>
          <a:ea typeface="+mn-ea"/>
          <a:cs typeface="+mn-cs"/>
        </a:defRPr>
      </a:lvl4pPr>
      <a:lvl5pPr marL="3065937" indent="-340660" algn="l" defTabSz="1362639" rtl="0" eaLnBrk="1" latinLnBrk="0" hangingPunct="1">
        <a:spcBef>
          <a:spcPct val="20000"/>
        </a:spcBef>
        <a:buFont typeface="Arial" pitchFamily="34" charset="0"/>
        <a:buChar char="»"/>
        <a:defRPr sz="2980" kern="1200">
          <a:solidFill>
            <a:schemeClr val="tx1"/>
          </a:solidFill>
          <a:latin typeface="+mn-lt"/>
          <a:ea typeface="+mn-ea"/>
          <a:cs typeface="+mn-cs"/>
        </a:defRPr>
      </a:lvl5pPr>
      <a:lvl6pPr marL="3747257" indent="-340660" algn="l" defTabSz="1362639" rtl="0" eaLnBrk="1" latinLnBrk="0" hangingPunct="1">
        <a:spcBef>
          <a:spcPct val="20000"/>
        </a:spcBef>
        <a:buFont typeface="Arial" pitchFamily="34" charset="0"/>
        <a:buChar char="•"/>
        <a:defRPr sz="2980" kern="1200">
          <a:solidFill>
            <a:schemeClr val="tx1"/>
          </a:solidFill>
          <a:latin typeface="+mn-lt"/>
          <a:ea typeface="+mn-ea"/>
          <a:cs typeface="+mn-cs"/>
        </a:defRPr>
      </a:lvl6pPr>
      <a:lvl7pPr marL="4428576" indent="-340660" algn="l" defTabSz="1362639" rtl="0" eaLnBrk="1" latinLnBrk="0" hangingPunct="1">
        <a:spcBef>
          <a:spcPct val="20000"/>
        </a:spcBef>
        <a:buFont typeface="Arial" pitchFamily="34" charset="0"/>
        <a:buChar char="•"/>
        <a:defRPr sz="2980" kern="1200">
          <a:solidFill>
            <a:schemeClr val="tx1"/>
          </a:solidFill>
          <a:latin typeface="+mn-lt"/>
          <a:ea typeface="+mn-ea"/>
          <a:cs typeface="+mn-cs"/>
        </a:defRPr>
      </a:lvl7pPr>
      <a:lvl8pPr marL="5109896" indent="-340660" algn="l" defTabSz="1362639" rtl="0" eaLnBrk="1" latinLnBrk="0" hangingPunct="1">
        <a:spcBef>
          <a:spcPct val="20000"/>
        </a:spcBef>
        <a:buFont typeface="Arial" pitchFamily="34" charset="0"/>
        <a:buChar char="•"/>
        <a:defRPr sz="2980" kern="1200">
          <a:solidFill>
            <a:schemeClr val="tx1"/>
          </a:solidFill>
          <a:latin typeface="+mn-lt"/>
          <a:ea typeface="+mn-ea"/>
          <a:cs typeface="+mn-cs"/>
        </a:defRPr>
      </a:lvl8pPr>
      <a:lvl9pPr marL="5791215" indent="-340660" algn="l" defTabSz="1362639" rtl="0" eaLnBrk="1" latinLnBrk="0" hangingPunct="1">
        <a:spcBef>
          <a:spcPct val="20000"/>
        </a:spcBef>
        <a:buFont typeface="Arial" pitchFamily="34" charset="0"/>
        <a:buChar char="•"/>
        <a:defRPr sz="2980" kern="1200">
          <a:solidFill>
            <a:schemeClr val="tx1"/>
          </a:solidFill>
          <a:latin typeface="+mn-lt"/>
          <a:ea typeface="+mn-ea"/>
          <a:cs typeface="+mn-cs"/>
        </a:defRPr>
      </a:lvl9pPr>
    </p:bodyStyle>
    <p:otherStyle>
      <a:defPPr>
        <a:defRPr lang="en-US"/>
      </a:defPPr>
      <a:lvl1pPr marL="0" algn="l" defTabSz="1362639" rtl="0" eaLnBrk="1" latinLnBrk="0" hangingPunct="1">
        <a:defRPr sz="2682" kern="1200">
          <a:solidFill>
            <a:schemeClr val="tx1"/>
          </a:solidFill>
          <a:latin typeface="+mn-lt"/>
          <a:ea typeface="+mn-ea"/>
          <a:cs typeface="+mn-cs"/>
        </a:defRPr>
      </a:lvl1pPr>
      <a:lvl2pPr marL="681319" algn="l" defTabSz="1362639" rtl="0" eaLnBrk="1" latinLnBrk="0" hangingPunct="1">
        <a:defRPr sz="2682" kern="1200">
          <a:solidFill>
            <a:schemeClr val="tx1"/>
          </a:solidFill>
          <a:latin typeface="+mn-lt"/>
          <a:ea typeface="+mn-ea"/>
          <a:cs typeface="+mn-cs"/>
        </a:defRPr>
      </a:lvl2pPr>
      <a:lvl3pPr marL="1362639" algn="l" defTabSz="1362639" rtl="0" eaLnBrk="1" latinLnBrk="0" hangingPunct="1">
        <a:defRPr sz="2682" kern="1200">
          <a:solidFill>
            <a:schemeClr val="tx1"/>
          </a:solidFill>
          <a:latin typeface="+mn-lt"/>
          <a:ea typeface="+mn-ea"/>
          <a:cs typeface="+mn-cs"/>
        </a:defRPr>
      </a:lvl3pPr>
      <a:lvl4pPr marL="2043958" algn="l" defTabSz="1362639" rtl="0" eaLnBrk="1" latinLnBrk="0" hangingPunct="1">
        <a:defRPr sz="2682" kern="1200">
          <a:solidFill>
            <a:schemeClr val="tx1"/>
          </a:solidFill>
          <a:latin typeface="+mn-lt"/>
          <a:ea typeface="+mn-ea"/>
          <a:cs typeface="+mn-cs"/>
        </a:defRPr>
      </a:lvl4pPr>
      <a:lvl5pPr marL="2725278" algn="l" defTabSz="1362639" rtl="0" eaLnBrk="1" latinLnBrk="0" hangingPunct="1">
        <a:defRPr sz="2682" kern="1200">
          <a:solidFill>
            <a:schemeClr val="tx1"/>
          </a:solidFill>
          <a:latin typeface="+mn-lt"/>
          <a:ea typeface="+mn-ea"/>
          <a:cs typeface="+mn-cs"/>
        </a:defRPr>
      </a:lvl5pPr>
      <a:lvl6pPr marL="3406597" algn="l" defTabSz="1362639" rtl="0" eaLnBrk="1" latinLnBrk="0" hangingPunct="1">
        <a:defRPr sz="2682" kern="1200">
          <a:solidFill>
            <a:schemeClr val="tx1"/>
          </a:solidFill>
          <a:latin typeface="+mn-lt"/>
          <a:ea typeface="+mn-ea"/>
          <a:cs typeface="+mn-cs"/>
        </a:defRPr>
      </a:lvl6pPr>
      <a:lvl7pPr marL="4087917" algn="l" defTabSz="1362639" rtl="0" eaLnBrk="1" latinLnBrk="0" hangingPunct="1">
        <a:defRPr sz="2682" kern="1200">
          <a:solidFill>
            <a:schemeClr val="tx1"/>
          </a:solidFill>
          <a:latin typeface="+mn-lt"/>
          <a:ea typeface="+mn-ea"/>
          <a:cs typeface="+mn-cs"/>
        </a:defRPr>
      </a:lvl7pPr>
      <a:lvl8pPr marL="4769236" algn="l" defTabSz="1362639" rtl="0" eaLnBrk="1" latinLnBrk="0" hangingPunct="1">
        <a:defRPr sz="2682" kern="1200">
          <a:solidFill>
            <a:schemeClr val="tx1"/>
          </a:solidFill>
          <a:latin typeface="+mn-lt"/>
          <a:ea typeface="+mn-ea"/>
          <a:cs typeface="+mn-cs"/>
        </a:defRPr>
      </a:lvl8pPr>
      <a:lvl9pPr marL="5450556" algn="l" defTabSz="1362639" rtl="0" eaLnBrk="1" latinLnBrk="0" hangingPunct="1">
        <a:defRPr sz="2682"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AE0D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474168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Lst>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xStyles>
    <p:titleStyle>
      <a:lvl1pPr algn="l" defTabSz="1000719" rtl="0" eaLnBrk="1" latinLnBrk="0" hangingPunct="1">
        <a:lnSpc>
          <a:spcPct val="90000"/>
        </a:lnSpc>
        <a:spcBef>
          <a:spcPct val="0"/>
        </a:spcBef>
        <a:buNone/>
        <a:defRPr sz="4815" kern="1200">
          <a:solidFill>
            <a:schemeClr val="tx1"/>
          </a:solidFill>
          <a:latin typeface="+mj-lt"/>
          <a:ea typeface="+mj-ea"/>
          <a:cs typeface="+mj-cs"/>
        </a:defRPr>
      </a:lvl1pPr>
    </p:titleStyle>
    <p:bodyStyle>
      <a:lvl1pPr marL="250180" indent="-250180" algn="l" defTabSz="1000719" rtl="0" eaLnBrk="1" latinLnBrk="0" hangingPunct="1">
        <a:lnSpc>
          <a:spcPct val="90000"/>
        </a:lnSpc>
        <a:spcBef>
          <a:spcPts val="1094"/>
        </a:spcBef>
        <a:buFont typeface="Arial" panose="020B0604020202020204" pitchFamily="34" charset="0"/>
        <a:buChar char="•"/>
        <a:defRPr sz="3064" kern="1200">
          <a:solidFill>
            <a:schemeClr val="tx1"/>
          </a:solidFill>
          <a:latin typeface="+mn-lt"/>
          <a:ea typeface="+mn-ea"/>
          <a:cs typeface="+mn-cs"/>
        </a:defRPr>
      </a:lvl1pPr>
      <a:lvl2pPr marL="750540" indent="-250180" algn="l" defTabSz="1000719" rtl="0" eaLnBrk="1" latinLnBrk="0" hangingPunct="1">
        <a:lnSpc>
          <a:spcPct val="90000"/>
        </a:lnSpc>
        <a:spcBef>
          <a:spcPts val="547"/>
        </a:spcBef>
        <a:buFont typeface="Arial" panose="020B0604020202020204" pitchFamily="34" charset="0"/>
        <a:buChar char="•"/>
        <a:defRPr sz="2627" kern="1200">
          <a:solidFill>
            <a:schemeClr val="tx1"/>
          </a:solidFill>
          <a:latin typeface="+mn-lt"/>
          <a:ea typeface="+mn-ea"/>
          <a:cs typeface="+mn-cs"/>
        </a:defRPr>
      </a:lvl2pPr>
      <a:lvl3pPr marL="1250899" indent="-250180" algn="l" defTabSz="1000719" rtl="0" eaLnBrk="1" latinLnBrk="0" hangingPunct="1">
        <a:lnSpc>
          <a:spcPct val="90000"/>
        </a:lnSpc>
        <a:spcBef>
          <a:spcPts val="547"/>
        </a:spcBef>
        <a:buFont typeface="Arial" panose="020B0604020202020204" pitchFamily="34" charset="0"/>
        <a:buChar char="•"/>
        <a:defRPr sz="2189" kern="1200">
          <a:solidFill>
            <a:schemeClr val="tx1"/>
          </a:solidFill>
          <a:latin typeface="+mn-lt"/>
          <a:ea typeface="+mn-ea"/>
          <a:cs typeface="+mn-cs"/>
        </a:defRPr>
      </a:lvl3pPr>
      <a:lvl4pPr marL="175125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4pPr>
      <a:lvl5pPr marL="225161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5pPr>
      <a:lvl6pPr marL="275197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6pPr>
      <a:lvl7pPr marL="325233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7pPr>
      <a:lvl8pPr marL="375269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8pPr>
      <a:lvl9pPr marL="4253057"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9pPr>
    </p:bodyStyle>
    <p:otherStyle>
      <a:defPPr>
        <a:defRPr lang="zh-CN"/>
      </a:defPPr>
      <a:lvl1pPr marL="0" algn="l" defTabSz="1000719" rtl="0" eaLnBrk="1" latinLnBrk="0" hangingPunct="1">
        <a:defRPr sz="1970" kern="1200">
          <a:solidFill>
            <a:schemeClr val="tx1"/>
          </a:solidFill>
          <a:latin typeface="+mn-lt"/>
          <a:ea typeface="+mn-ea"/>
          <a:cs typeface="+mn-cs"/>
        </a:defRPr>
      </a:lvl1pPr>
      <a:lvl2pPr marL="500360" algn="l" defTabSz="1000719" rtl="0" eaLnBrk="1" latinLnBrk="0" hangingPunct="1">
        <a:defRPr sz="1970" kern="1200">
          <a:solidFill>
            <a:schemeClr val="tx1"/>
          </a:solidFill>
          <a:latin typeface="+mn-lt"/>
          <a:ea typeface="+mn-ea"/>
          <a:cs typeface="+mn-cs"/>
        </a:defRPr>
      </a:lvl2pPr>
      <a:lvl3pPr marL="1000719" algn="l" defTabSz="1000719" rtl="0" eaLnBrk="1" latinLnBrk="0" hangingPunct="1">
        <a:defRPr sz="1970" kern="1200">
          <a:solidFill>
            <a:schemeClr val="tx1"/>
          </a:solidFill>
          <a:latin typeface="+mn-lt"/>
          <a:ea typeface="+mn-ea"/>
          <a:cs typeface="+mn-cs"/>
        </a:defRPr>
      </a:lvl3pPr>
      <a:lvl4pPr marL="1501079" algn="l" defTabSz="1000719" rtl="0" eaLnBrk="1" latinLnBrk="0" hangingPunct="1">
        <a:defRPr sz="1970" kern="1200">
          <a:solidFill>
            <a:schemeClr val="tx1"/>
          </a:solidFill>
          <a:latin typeface="+mn-lt"/>
          <a:ea typeface="+mn-ea"/>
          <a:cs typeface="+mn-cs"/>
        </a:defRPr>
      </a:lvl4pPr>
      <a:lvl5pPr marL="2001439" algn="l" defTabSz="1000719" rtl="0" eaLnBrk="1" latinLnBrk="0" hangingPunct="1">
        <a:defRPr sz="1970" kern="1200">
          <a:solidFill>
            <a:schemeClr val="tx1"/>
          </a:solidFill>
          <a:latin typeface="+mn-lt"/>
          <a:ea typeface="+mn-ea"/>
          <a:cs typeface="+mn-cs"/>
        </a:defRPr>
      </a:lvl5pPr>
      <a:lvl6pPr marL="2501798" algn="l" defTabSz="1000719" rtl="0" eaLnBrk="1" latinLnBrk="0" hangingPunct="1">
        <a:defRPr sz="1970" kern="1200">
          <a:solidFill>
            <a:schemeClr val="tx1"/>
          </a:solidFill>
          <a:latin typeface="+mn-lt"/>
          <a:ea typeface="+mn-ea"/>
          <a:cs typeface="+mn-cs"/>
        </a:defRPr>
      </a:lvl6pPr>
      <a:lvl7pPr marL="3002158" algn="l" defTabSz="1000719" rtl="0" eaLnBrk="1" latinLnBrk="0" hangingPunct="1">
        <a:defRPr sz="1970" kern="1200">
          <a:solidFill>
            <a:schemeClr val="tx1"/>
          </a:solidFill>
          <a:latin typeface="+mn-lt"/>
          <a:ea typeface="+mn-ea"/>
          <a:cs typeface="+mn-cs"/>
        </a:defRPr>
      </a:lvl7pPr>
      <a:lvl8pPr marL="3502518" algn="l" defTabSz="1000719" rtl="0" eaLnBrk="1" latinLnBrk="0" hangingPunct="1">
        <a:defRPr sz="1970" kern="1200">
          <a:solidFill>
            <a:schemeClr val="tx1"/>
          </a:solidFill>
          <a:latin typeface="+mn-lt"/>
          <a:ea typeface="+mn-ea"/>
          <a:cs typeface="+mn-cs"/>
        </a:defRPr>
      </a:lvl8pPr>
      <a:lvl9pPr marL="4002877" algn="l" defTabSz="1000719" rtl="0" eaLnBrk="1" latinLnBrk="0" hangingPunct="1">
        <a:defRPr sz="197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AE0D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5860117"/>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Lst>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xStyles>
    <p:titleStyle>
      <a:lvl1pPr algn="l" defTabSz="1000719" rtl="0" eaLnBrk="1" latinLnBrk="0" hangingPunct="1">
        <a:lnSpc>
          <a:spcPct val="90000"/>
        </a:lnSpc>
        <a:spcBef>
          <a:spcPct val="0"/>
        </a:spcBef>
        <a:buNone/>
        <a:defRPr sz="4815" kern="1200">
          <a:solidFill>
            <a:schemeClr val="tx1"/>
          </a:solidFill>
          <a:latin typeface="+mj-lt"/>
          <a:ea typeface="+mj-ea"/>
          <a:cs typeface="+mj-cs"/>
        </a:defRPr>
      </a:lvl1pPr>
    </p:titleStyle>
    <p:bodyStyle>
      <a:lvl1pPr marL="250180" indent="-250180" algn="l" defTabSz="1000719" rtl="0" eaLnBrk="1" latinLnBrk="0" hangingPunct="1">
        <a:lnSpc>
          <a:spcPct val="90000"/>
        </a:lnSpc>
        <a:spcBef>
          <a:spcPts val="1094"/>
        </a:spcBef>
        <a:buFont typeface="Arial" panose="020B0604020202020204" pitchFamily="34" charset="0"/>
        <a:buChar char="•"/>
        <a:defRPr sz="3064" kern="1200">
          <a:solidFill>
            <a:schemeClr val="tx1"/>
          </a:solidFill>
          <a:latin typeface="+mn-lt"/>
          <a:ea typeface="+mn-ea"/>
          <a:cs typeface="+mn-cs"/>
        </a:defRPr>
      </a:lvl1pPr>
      <a:lvl2pPr marL="750540" indent="-250180" algn="l" defTabSz="1000719" rtl="0" eaLnBrk="1" latinLnBrk="0" hangingPunct="1">
        <a:lnSpc>
          <a:spcPct val="90000"/>
        </a:lnSpc>
        <a:spcBef>
          <a:spcPts val="547"/>
        </a:spcBef>
        <a:buFont typeface="Arial" panose="020B0604020202020204" pitchFamily="34" charset="0"/>
        <a:buChar char="•"/>
        <a:defRPr sz="2627" kern="1200">
          <a:solidFill>
            <a:schemeClr val="tx1"/>
          </a:solidFill>
          <a:latin typeface="+mn-lt"/>
          <a:ea typeface="+mn-ea"/>
          <a:cs typeface="+mn-cs"/>
        </a:defRPr>
      </a:lvl2pPr>
      <a:lvl3pPr marL="1250899" indent="-250180" algn="l" defTabSz="1000719" rtl="0" eaLnBrk="1" latinLnBrk="0" hangingPunct="1">
        <a:lnSpc>
          <a:spcPct val="90000"/>
        </a:lnSpc>
        <a:spcBef>
          <a:spcPts val="547"/>
        </a:spcBef>
        <a:buFont typeface="Arial" panose="020B0604020202020204" pitchFamily="34" charset="0"/>
        <a:buChar char="•"/>
        <a:defRPr sz="2189" kern="1200">
          <a:solidFill>
            <a:schemeClr val="tx1"/>
          </a:solidFill>
          <a:latin typeface="+mn-lt"/>
          <a:ea typeface="+mn-ea"/>
          <a:cs typeface="+mn-cs"/>
        </a:defRPr>
      </a:lvl3pPr>
      <a:lvl4pPr marL="175125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4pPr>
      <a:lvl5pPr marL="225161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5pPr>
      <a:lvl6pPr marL="275197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6pPr>
      <a:lvl7pPr marL="325233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7pPr>
      <a:lvl8pPr marL="375269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8pPr>
      <a:lvl9pPr marL="4253057"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9pPr>
    </p:bodyStyle>
    <p:otherStyle>
      <a:defPPr>
        <a:defRPr lang="zh-CN"/>
      </a:defPPr>
      <a:lvl1pPr marL="0" algn="l" defTabSz="1000719" rtl="0" eaLnBrk="1" latinLnBrk="0" hangingPunct="1">
        <a:defRPr sz="1970" kern="1200">
          <a:solidFill>
            <a:schemeClr val="tx1"/>
          </a:solidFill>
          <a:latin typeface="+mn-lt"/>
          <a:ea typeface="+mn-ea"/>
          <a:cs typeface="+mn-cs"/>
        </a:defRPr>
      </a:lvl1pPr>
      <a:lvl2pPr marL="500360" algn="l" defTabSz="1000719" rtl="0" eaLnBrk="1" latinLnBrk="0" hangingPunct="1">
        <a:defRPr sz="1970" kern="1200">
          <a:solidFill>
            <a:schemeClr val="tx1"/>
          </a:solidFill>
          <a:latin typeface="+mn-lt"/>
          <a:ea typeface="+mn-ea"/>
          <a:cs typeface="+mn-cs"/>
        </a:defRPr>
      </a:lvl2pPr>
      <a:lvl3pPr marL="1000719" algn="l" defTabSz="1000719" rtl="0" eaLnBrk="1" latinLnBrk="0" hangingPunct="1">
        <a:defRPr sz="1970" kern="1200">
          <a:solidFill>
            <a:schemeClr val="tx1"/>
          </a:solidFill>
          <a:latin typeface="+mn-lt"/>
          <a:ea typeface="+mn-ea"/>
          <a:cs typeface="+mn-cs"/>
        </a:defRPr>
      </a:lvl3pPr>
      <a:lvl4pPr marL="1501079" algn="l" defTabSz="1000719" rtl="0" eaLnBrk="1" latinLnBrk="0" hangingPunct="1">
        <a:defRPr sz="1970" kern="1200">
          <a:solidFill>
            <a:schemeClr val="tx1"/>
          </a:solidFill>
          <a:latin typeface="+mn-lt"/>
          <a:ea typeface="+mn-ea"/>
          <a:cs typeface="+mn-cs"/>
        </a:defRPr>
      </a:lvl4pPr>
      <a:lvl5pPr marL="2001439" algn="l" defTabSz="1000719" rtl="0" eaLnBrk="1" latinLnBrk="0" hangingPunct="1">
        <a:defRPr sz="1970" kern="1200">
          <a:solidFill>
            <a:schemeClr val="tx1"/>
          </a:solidFill>
          <a:latin typeface="+mn-lt"/>
          <a:ea typeface="+mn-ea"/>
          <a:cs typeface="+mn-cs"/>
        </a:defRPr>
      </a:lvl5pPr>
      <a:lvl6pPr marL="2501798" algn="l" defTabSz="1000719" rtl="0" eaLnBrk="1" latinLnBrk="0" hangingPunct="1">
        <a:defRPr sz="1970" kern="1200">
          <a:solidFill>
            <a:schemeClr val="tx1"/>
          </a:solidFill>
          <a:latin typeface="+mn-lt"/>
          <a:ea typeface="+mn-ea"/>
          <a:cs typeface="+mn-cs"/>
        </a:defRPr>
      </a:lvl6pPr>
      <a:lvl7pPr marL="3002158" algn="l" defTabSz="1000719" rtl="0" eaLnBrk="1" latinLnBrk="0" hangingPunct="1">
        <a:defRPr sz="1970" kern="1200">
          <a:solidFill>
            <a:schemeClr val="tx1"/>
          </a:solidFill>
          <a:latin typeface="+mn-lt"/>
          <a:ea typeface="+mn-ea"/>
          <a:cs typeface="+mn-cs"/>
        </a:defRPr>
      </a:lvl7pPr>
      <a:lvl8pPr marL="3502518" algn="l" defTabSz="1000719" rtl="0" eaLnBrk="1" latinLnBrk="0" hangingPunct="1">
        <a:defRPr sz="1970" kern="1200">
          <a:solidFill>
            <a:schemeClr val="tx1"/>
          </a:solidFill>
          <a:latin typeface="+mn-lt"/>
          <a:ea typeface="+mn-ea"/>
          <a:cs typeface="+mn-cs"/>
        </a:defRPr>
      </a:lvl8pPr>
      <a:lvl9pPr marL="4002877" algn="l" defTabSz="1000719" rtl="0" eaLnBrk="1" latinLnBrk="0" hangingPunct="1">
        <a:defRPr sz="197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A7AA"/>
            </a:gs>
            <a:gs pos="100000">
              <a:srgbClr val="E36F6F"/>
            </a:gs>
          </a:gsLst>
          <a:lin ang="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04767007"/>
      </p:ext>
    </p:extLst>
  </p:cSld>
  <p:clrMap bg1="lt1" tx1="dk1" bg2="lt2" tx2="dk2" accent1="accent1" accent2="accent2" accent3="accent3" accent4="accent4" accent5="accent5" accent6="accent6" hlink="hlink" folHlink="folHlink"/>
  <p:sldLayoutIdLst>
    <p:sldLayoutId id="2147483760" r:id="rId1"/>
  </p:sldLayoutIdLst>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xStyles>
    <p:titleStyle>
      <a:lvl1pPr algn="l" defTabSz="1000719" rtl="0" eaLnBrk="1" latinLnBrk="0" hangingPunct="1">
        <a:lnSpc>
          <a:spcPct val="90000"/>
        </a:lnSpc>
        <a:spcBef>
          <a:spcPct val="0"/>
        </a:spcBef>
        <a:buNone/>
        <a:defRPr sz="4815" kern="1200">
          <a:solidFill>
            <a:schemeClr val="tx1"/>
          </a:solidFill>
          <a:latin typeface="+mj-lt"/>
          <a:ea typeface="+mj-ea"/>
          <a:cs typeface="+mj-cs"/>
        </a:defRPr>
      </a:lvl1pPr>
    </p:titleStyle>
    <p:bodyStyle>
      <a:lvl1pPr marL="250180" indent="-250180" algn="l" defTabSz="1000719" rtl="0" eaLnBrk="1" latinLnBrk="0" hangingPunct="1">
        <a:lnSpc>
          <a:spcPct val="90000"/>
        </a:lnSpc>
        <a:spcBef>
          <a:spcPts val="1094"/>
        </a:spcBef>
        <a:buFont typeface="Arial" panose="020B0604020202020204" pitchFamily="34" charset="0"/>
        <a:buChar char="•"/>
        <a:defRPr sz="3064" kern="1200">
          <a:solidFill>
            <a:schemeClr val="tx1"/>
          </a:solidFill>
          <a:latin typeface="+mn-lt"/>
          <a:ea typeface="+mn-ea"/>
          <a:cs typeface="+mn-cs"/>
        </a:defRPr>
      </a:lvl1pPr>
      <a:lvl2pPr marL="750540" indent="-250180" algn="l" defTabSz="1000719" rtl="0" eaLnBrk="1" latinLnBrk="0" hangingPunct="1">
        <a:lnSpc>
          <a:spcPct val="90000"/>
        </a:lnSpc>
        <a:spcBef>
          <a:spcPts val="547"/>
        </a:spcBef>
        <a:buFont typeface="Arial" panose="020B0604020202020204" pitchFamily="34" charset="0"/>
        <a:buChar char="•"/>
        <a:defRPr sz="2627" kern="1200">
          <a:solidFill>
            <a:schemeClr val="tx1"/>
          </a:solidFill>
          <a:latin typeface="+mn-lt"/>
          <a:ea typeface="+mn-ea"/>
          <a:cs typeface="+mn-cs"/>
        </a:defRPr>
      </a:lvl2pPr>
      <a:lvl3pPr marL="1250899" indent="-250180" algn="l" defTabSz="1000719" rtl="0" eaLnBrk="1" latinLnBrk="0" hangingPunct="1">
        <a:lnSpc>
          <a:spcPct val="90000"/>
        </a:lnSpc>
        <a:spcBef>
          <a:spcPts val="547"/>
        </a:spcBef>
        <a:buFont typeface="Arial" panose="020B0604020202020204" pitchFamily="34" charset="0"/>
        <a:buChar char="•"/>
        <a:defRPr sz="2189" kern="1200">
          <a:solidFill>
            <a:schemeClr val="tx1"/>
          </a:solidFill>
          <a:latin typeface="+mn-lt"/>
          <a:ea typeface="+mn-ea"/>
          <a:cs typeface="+mn-cs"/>
        </a:defRPr>
      </a:lvl3pPr>
      <a:lvl4pPr marL="175125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4pPr>
      <a:lvl5pPr marL="225161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5pPr>
      <a:lvl6pPr marL="275197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6pPr>
      <a:lvl7pPr marL="325233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7pPr>
      <a:lvl8pPr marL="375269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8pPr>
      <a:lvl9pPr marL="4253057"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9pPr>
    </p:bodyStyle>
    <p:otherStyle>
      <a:defPPr>
        <a:defRPr lang="en-US"/>
      </a:defPPr>
      <a:lvl1pPr marL="0" algn="l" defTabSz="1000719" rtl="0" eaLnBrk="1" latinLnBrk="0" hangingPunct="1">
        <a:defRPr sz="1970" kern="1200">
          <a:solidFill>
            <a:schemeClr val="tx1"/>
          </a:solidFill>
          <a:latin typeface="+mn-lt"/>
          <a:ea typeface="+mn-ea"/>
          <a:cs typeface="+mn-cs"/>
        </a:defRPr>
      </a:lvl1pPr>
      <a:lvl2pPr marL="500360" algn="l" defTabSz="1000719" rtl="0" eaLnBrk="1" latinLnBrk="0" hangingPunct="1">
        <a:defRPr sz="1970" kern="1200">
          <a:solidFill>
            <a:schemeClr val="tx1"/>
          </a:solidFill>
          <a:latin typeface="+mn-lt"/>
          <a:ea typeface="+mn-ea"/>
          <a:cs typeface="+mn-cs"/>
        </a:defRPr>
      </a:lvl2pPr>
      <a:lvl3pPr marL="1000719" algn="l" defTabSz="1000719" rtl="0" eaLnBrk="1" latinLnBrk="0" hangingPunct="1">
        <a:defRPr sz="1970" kern="1200">
          <a:solidFill>
            <a:schemeClr val="tx1"/>
          </a:solidFill>
          <a:latin typeface="+mn-lt"/>
          <a:ea typeface="+mn-ea"/>
          <a:cs typeface="+mn-cs"/>
        </a:defRPr>
      </a:lvl3pPr>
      <a:lvl4pPr marL="1501079" algn="l" defTabSz="1000719" rtl="0" eaLnBrk="1" latinLnBrk="0" hangingPunct="1">
        <a:defRPr sz="1970" kern="1200">
          <a:solidFill>
            <a:schemeClr val="tx1"/>
          </a:solidFill>
          <a:latin typeface="+mn-lt"/>
          <a:ea typeface="+mn-ea"/>
          <a:cs typeface="+mn-cs"/>
        </a:defRPr>
      </a:lvl4pPr>
      <a:lvl5pPr marL="2001439" algn="l" defTabSz="1000719" rtl="0" eaLnBrk="1" latinLnBrk="0" hangingPunct="1">
        <a:defRPr sz="1970" kern="1200">
          <a:solidFill>
            <a:schemeClr val="tx1"/>
          </a:solidFill>
          <a:latin typeface="+mn-lt"/>
          <a:ea typeface="+mn-ea"/>
          <a:cs typeface="+mn-cs"/>
        </a:defRPr>
      </a:lvl5pPr>
      <a:lvl6pPr marL="2501798" algn="l" defTabSz="1000719" rtl="0" eaLnBrk="1" latinLnBrk="0" hangingPunct="1">
        <a:defRPr sz="1970" kern="1200">
          <a:solidFill>
            <a:schemeClr val="tx1"/>
          </a:solidFill>
          <a:latin typeface="+mn-lt"/>
          <a:ea typeface="+mn-ea"/>
          <a:cs typeface="+mn-cs"/>
        </a:defRPr>
      </a:lvl6pPr>
      <a:lvl7pPr marL="3002158" algn="l" defTabSz="1000719" rtl="0" eaLnBrk="1" latinLnBrk="0" hangingPunct="1">
        <a:defRPr sz="1970" kern="1200">
          <a:solidFill>
            <a:schemeClr val="tx1"/>
          </a:solidFill>
          <a:latin typeface="+mn-lt"/>
          <a:ea typeface="+mn-ea"/>
          <a:cs typeface="+mn-cs"/>
        </a:defRPr>
      </a:lvl7pPr>
      <a:lvl8pPr marL="3502518" algn="l" defTabSz="1000719" rtl="0" eaLnBrk="1" latinLnBrk="0" hangingPunct="1">
        <a:defRPr sz="1970" kern="1200">
          <a:solidFill>
            <a:schemeClr val="tx1"/>
          </a:solidFill>
          <a:latin typeface="+mn-lt"/>
          <a:ea typeface="+mn-ea"/>
          <a:cs typeface="+mn-cs"/>
        </a:defRPr>
      </a:lvl8pPr>
      <a:lvl9pPr marL="4002877" algn="l" defTabSz="1000719" rtl="0" eaLnBrk="1" latinLnBrk="0" hangingPunct="1">
        <a:defRPr sz="197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E2B437F-C08D-4140-A910-D94EADAA6D6C}"/>
              </a:ext>
            </a:extLst>
          </p:cNvPr>
          <p:cNvSpPr>
            <a:spLocks noGrp="1"/>
          </p:cNvSpPr>
          <p:nvPr>
            <p:ph type="title"/>
          </p:nvPr>
        </p:nvSpPr>
        <p:spPr>
          <a:xfrm>
            <a:off x="917327" y="399610"/>
            <a:ext cx="11508284" cy="145075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B2204BAF-AEB7-4374-9CEF-BFEFC4D70A12}"/>
              </a:ext>
            </a:extLst>
          </p:cNvPr>
          <p:cNvSpPr>
            <a:spLocks noGrp="1"/>
          </p:cNvSpPr>
          <p:nvPr>
            <p:ph type="body" idx="1"/>
          </p:nvPr>
        </p:nvSpPr>
        <p:spPr>
          <a:xfrm>
            <a:off x="917327" y="1998045"/>
            <a:ext cx="11508284" cy="476229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6DD4788-ED14-4355-BD4A-9115D2AB9A9E}"/>
              </a:ext>
            </a:extLst>
          </p:cNvPr>
          <p:cNvSpPr>
            <a:spLocks noGrp="1"/>
          </p:cNvSpPr>
          <p:nvPr>
            <p:ph type="dt" sz="half" idx="2"/>
          </p:nvPr>
        </p:nvSpPr>
        <p:spPr>
          <a:xfrm>
            <a:off x="917327" y="6956673"/>
            <a:ext cx="3002161" cy="399609"/>
          </a:xfrm>
          <a:prstGeom prst="rect">
            <a:avLst/>
          </a:prstGeom>
        </p:spPr>
        <p:txBody>
          <a:bodyPr vert="horz" lIns="91440" tIns="45720" rIns="91440" bIns="45720" rtlCol="0" anchor="ctr"/>
          <a:lstStyle>
            <a:lvl1pPr algn="l">
              <a:defRPr sz="1313">
                <a:solidFill>
                  <a:schemeClr val="tx1">
                    <a:tint val="75000"/>
                  </a:schemeClr>
                </a:solidFill>
              </a:defRPr>
            </a:lvl1pPr>
          </a:lstStyle>
          <a:p>
            <a:fld id="{292738BB-EDEF-48A5-AB0C-1EC64D6DD4D8}"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D69FE97A-FE77-4619-963D-CE0197423F4B}"/>
              </a:ext>
            </a:extLst>
          </p:cNvPr>
          <p:cNvSpPr>
            <a:spLocks noGrp="1"/>
          </p:cNvSpPr>
          <p:nvPr>
            <p:ph type="ftr" sz="quarter" idx="3"/>
          </p:nvPr>
        </p:nvSpPr>
        <p:spPr>
          <a:xfrm>
            <a:off x="4419848" y="6956673"/>
            <a:ext cx="4503242" cy="399609"/>
          </a:xfrm>
          <a:prstGeom prst="rect">
            <a:avLst/>
          </a:prstGeom>
        </p:spPr>
        <p:txBody>
          <a:bodyPr vert="horz" lIns="91440" tIns="45720" rIns="91440" bIns="45720" rtlCol="0" anchor="ctr"/>
          <a:lstStyle>
            <a:lvl1pPr algn="ctr">
              <a:defRPr sz="1313">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D104943F-157D-4F29-81AE-9314FBAC0D48}"/>
              </a:ext>
            </a:extLst>
          </p:cNvPr>
          <p:cNvSpPr>
            <a:spLocks noGrp="1"/>
          </p:cNvSpPr>
          <p:nvPr>
            <p:ph type="sldNum" sz="quarter" idx="4"/>
          </p:nvPr>
        </p:nvSpPr>
        <p:spPr>
          <a:xfrm>
            <a:off x="9423450" y="6956673"/>
            <a:ext cx="3002161" cy="399609"/>
          </a:xfrm>
          <a:prstGeom prst="rect">
            <a:avLst/>
          </a:prstGeom>
        </p:spPr>
        <p:txBody>
          <a:bodyPr vert="horz" lIns="91440" tIns="45720" rIns="91440" bIns="45720" rtlCol="0" anchor="ctr"/>
          <a:lstStyle>
            <a:lvl1pPr algn="r">
              <a:defRPr sz="1313">
                <a:solidFill>
                  <a:schemeClr val="tx1">
                    <a:tint val="75000"/>
                  </a:schemeClr>
                </a:solidFill>
              </a:defRPr>
            </a:lvl1p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576621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xStyles>
    <p:titleStyle>
      <a:lvl1pPr algn="l" defTabSz="1000719" rtl="0" eaLnBrk="1" latinLnBrk="0" hangingPunct="1">
        <a:lnSpc>
          <a:spcPct val="90000"/>
        </a:lnSpc>
        <a:spcBef>
          <a:spcPct val="0"/>
        </a:spcBef>
        <a:buNone/>
        <a:defRPr sz="4815" kern="1200">
          <a:solidFill>
            <a:schemeClr val="tx1"/>
          </a:solidFill>
          <a:latin typeface="+mj-lt"/>
          <a:ea typeface="+mj-ea"/>
          <a:cs typeface="+mj-cs"/>
        </a:defRPr>
      </a:lvl1pPr>
    </p:titleStyle>
    <p:bodyStyle>
      <a:lvl1pPr marL="250180" indent="-250180" algn="l" defTabSz="1000719" rtl="0" eaLnBrk="1" latinLnBrk="0" hangingPunct="1">
        <a:lnSpc>
          <a:spcPct val="90000"/>
        </a:lnSpc>
        <a:spcBef>
          <a:spcPts val="1094"/>
        </a:spcBef>
        <a:buFont typeface="Arial" panose="020B0604020202020204" pitchFamily="34" charset="0"/>
        <a:buChar char="•"/>
        <a:defRPr sz="3064" kern="1200">
          <a:solidFill>
            <a:schemeClr val="tx1"/>
          </a:solidFill>
          <a:latin typeface="+mn-lt"/>
          <a:ea typeface="+mn-ea"/>
          <a:cs typeface="+mn-cs"/>
        </a:defRPr>
      </a:lvl1pPr>
      <a:lvl2pPr marL="750540" indent="-250180" algn="l" defTabSz="1000719" rtl="0" eaLnBrk="1" latinLnBrk="0" hangingPunct="1">
        <a:lnSpc>
          <a:spcPct val="90000"/>
        </a:lnSpc>
        <a:spcBef>
          <a:spcPts val="547"/>
        </a:spcBef>
        <a:buFont typeface="Arial" panose="020B0604020202020204" pitchFamily="34" charset="0"/>
        <a:buChar char="•"/>
        <a:defRPr sz="2627" kern="1200">
          <a:solidFill>
            <a:schemeClr val="tx1"/>
          </a:solidFill>
          <a:latin typeface="+mn-lt"/>
          <a:ea typeface="+mn-ea"/>
          <a:cs typeface="+mn-cs"/>
        </a:defRPr>
      </a:lvl2pPr>
      <a:lvl3pPr marL="1250899" indent="-250180" algn="l" defTabSz="1000719" rtl="0" eaLnBrk="1" latinLnBrk="0" hangingPunct="1">
        <a:lnSpc>
          <a:spcPct val="90000"/>
        </a:lnSpc>
        <a:spcBef>
          <a:spcPts val="547"/>
        </a:spcBef>
        <a:buFont typeface="Arial" panose="020B0604020202020204" pitchFamily="34" charset="0"/>
        <a:buChar char="•"/>
        <a:defRPr sz="2189" kern="1200">
          <a:solidFill>
            <a:schemeClr val="tx1"/>
          </a:solidFill>
          <a:latin typeface="+mn-lt"/>
          <a:ea typeface="+mn-ea"/>
          <a:cs typeface="+mn-cs"/>
        </a:defRPr>
      </a:lvl3pPr>
      <a:lvl4pPr marL="175125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4pPr>
      <a:lvl5pPr marL="225161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5pPr>
      <a:lvl6pPr marL="275197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6pPr>
      <a:lvl7pPr marL="325233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7pPr>
      <a:lvl8pPr marL="375269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8pPr>
      <a:lvl9pPr marL="4253057"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9pPr>
    </p:bodyStyle>
    <p:otherStyle>
      <a:defPPr>
        <a:defRPr lang="en-US"/>
      </a:defPPr>
      <a:lvl1pPr marL="0" algn="l" defTabSz="1000719" rtl="0" eaLnBrk="1" latinLnBrk="0" hangingPunct="1">
        <a:defRPr sz="1970" kern="1200">
          <a:solidFill>
            <a:schemeClr val="tx1"/>
          </a:solidFill>
          <a:latin typeface="+mn-lt"/>
          <a:ea typeface="+mn-ea"/>
          <a:cs typeface="+mn-cs"/>
        </a:defRPr>
      </a:lvl1pPr>
      <a:lvl2pPr marL="500360" algn="l" defTabSz="1000719" rtl="0" eaLnBrk="1" latinLnBrk="0" hangingPunct="1">
        <a:defRPr sz="1970" kern="1200">
          <a:solidFill>
            <a:schemeClr val="tx1"/>
          </a:solidFill>
          <a:latin typeface="+mn-lt"/>
          <a:ea typeface="+mn-ea"/>
          <a:cs typeface="+mn-cs"/>
        </a:defRPr>
      </a:lvl2pPr>
      <a:lvl3pPr marL="1000719" algn="l" defTabSz="1000719" rtl="0" eaLnBrk="1" latinLnBrk="0" hangingPunct="1">
        <a:defRPr sz="1970" kern="1200">
          <a:solidFill>
            <a:schemeClr val="tx1"/>
          </a:solidFill>
          <a:latin typeface="+mn-lt"/>
          <a:ea typeface="+mn-ea"/>
          <a:cs typeface="+mn-cs"/>
        </a:defRPr>
      </a:lvl3pPr>
      <a:lvl4pPr marL="1501079" algn="l" defTabSz="1000719" rtl="0" eaLnBrk="1" latinLnBrk="0" hangingPunct="1">
        <a:defRPr sz="1970" kern="1200">
          <a:solidFill>
            <a:schemeClr val="tx1"/>
          </a:solidFill>
          <a:latin typeface="+mn-lt"/>
          <a:ea typeface="+mn-ea"/>
          <a:cs typeface="+mn-cs"/>
        </a:defRPr>
      </a:lvl4pPr>
      <a:lvl5pPr marL="2001439" algn="l" defTabSz="1000719" rtl="0" eaLnBrk="1" latinLnBrk="0" hangingPunct="1">
        <a:defRPr sz="1970" kern="1200">
          <a:solidFill>
            <a:schemeClr val="tx1"/>
          </a:solidFill>
          <a:latin typeface="+mn-lt"/>
          <a:ea typeface="+mn-ea"/>
          <a:cs typeface="+mn-cs"/>
        </a:defRPr>
      </a:lvl5pPr>
      <a:lvl6pPr marL="2501798" algn="l" defTabSz="1000719" rtl="0" eaLnBrk="1" latinLnBrk="0" hangingPunct="1">
        <a:defRPr sz="1970" kern="1200">
          <a:solidFill>
            <a:schemeClr val="tx1"/>
          </a:solidFill>
          <a:latin typeface="+mn-lt"/>
          <a:ea typeface="+mn-ea"/>
          <a:cs typeface="+mn-cs"/>
        </a:defRPr>
      </a:lvl6pPr>
      <a:lvl7pPr marL="3002158" algn="l" defTabSz="1000719" rtl="0" eaLnBrk="1" latinLnBrk="0" hangingPunct="1">
        <a:defRPr sz="1970" kern="1200">
          <a:solidFill>
            <a:schemeClr val="tx1"/>
          </a:solidFill>
          <a:latin typeface="+mn-lt"/>
          <a:ea typeface="+mn-ea"/>
          <a:cs typeface="+mn-cs"/>
        </a:defRPr>
      </a:lvl7pPr>
      <a:lvl8pPr marL="3502518" algn="l" defTabSz="1000719" rtl="0" eaLnBrk="1" latinLnBrk="0" hangingPunct="1">
        <a:defRPr sz="1970" kern="1200">
          <a:solidFill>
            <a:schemeClr val="tx1"/>
          </a:solidFill>
          <a:latin typeface="+mn-lt"/>
          <a:ea typeface="+mn-ea"/>
          <a:cs typeface="+mn-cs"/>
        </a:defRPr>
      </a:lvl8pPr>
      <a:lvl9pPr marL="4002877" algn="l" defTabSz="1000719" rtl="0" eaLnBrk="1" latinLnBrk="0" hangingPunct="1">
        <a:defRPr sz="197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7304" y="192768"/>
            <a:ext cx="14531469" cy="802272"/>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07304" y="1123182"/>
            <a:ext cx="14531469" cy="31767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07304" y="4461525"/>
            <a:ext cx="3767418" cy="256281"/>
          </a:xfrm>
          <a:prstGeom prst="rect">
            <a:avLst/>
          </a:prstGeom>
        </p:spPr>
        <p:txBody>
          <a:bodyPr vert="horz" lIns="91440" tIns="45720" rIns="91440" bIns="45720" rtlCol="0" anchor="ctr"/>
          <a:lstStyle>
            <a:lvl1pPr algn="l">
              <a:defRPr sz="2119">
                <a:solidFill>
                  <a:schemeClr val="tx1">
                    <a:tint val="75000"/>
                  </a:schemeClr>
                </a:solidFill>
              </a:defRPr>
            </a:lvl1p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3"/>
          </p:nvPr>
        </p:nvSpPr>
        <p:spPr>
          <a:xfrm>
            <a:off x="5516576" y="4461525"/>
            <a:ext cx="5112924" cy="256281"/>
          </a:xfrm>
          <a:prstGeom prst="rect">
            <a:avLst/>
          </a:prstGeom>
        </p:spPr>
        <p:txBody>
          <a:bodyPr vert="horz" lIns="91440" tIns="45720" rIns="91440" bIns="45720" rtlCol="0" anchor="ctr"/>
          <a:lstStyle>
            <a:lvl1pPr algn="ctr">
              <a:defRPr sz="2119">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1571355" y="4461525"/>
            <a:ext cx="3767418" cy="256281"/>
          </a:xfrm>
          <a:prstGeom prst="rect">
            <a:avLst/>
          </a:prstGeom>
        </p:spPr>
        <p:txBody>
          <a:bodyPr vert="horz" lIns="91440" tIns="45720" rIns="91440" bIns="45720" rtlCol="0" anchor="ctr"/>
          <a:lstStyle>
            <a:lvl1pPr algn="r">
              <a:defRPr sz="2119">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7104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xStyles>
    <p:titleStyle>
      <a:lvl1pPr algn="ctr" defTabSz="1614684" rtl="0" eaLnBrk="1" latinLnBrk="0" hangingPunct="1">
        <a:spcBef>
          <a:spcPct val="0"/>
        </a:spcBef>
        <a:buNone/>
        <a:defRPr sz="7770" kern="1200">
          <a:solidFill>
            <a:schemeClr val="tx1"/>
          </a:solidFill>
          <a:latin typeface="+mj-lt"/>
          <a:ea typeface="+mj-ea"/>
          <a:cs typeface="+mj-cs"/>
        </a:defRPr>
      </a:lvl1pPr>
    </p:titleStyle>
    <p:bodyStyle>
      <a:lvl1pPr marL="605507" indent="-605507" algn="l" defTabSz="1614684" rtl="0" eaLnBrk="1" latinLnBrk="0" hangingPunct="1">
        <a:spcBef>
          <a:spcPct val="20000"/>
        </a:spcBef>
        <a:buFont typeface="Arial" pitchFamily="34" charset="0"/>
        <a:buChar char="•"/>
        <a:defRPr sz="5651" kern="1200">
          <a:solidFill>
            <a:schemeClr val="tx1"/>
          </a:solidFill>
          <a:latin typeface="+mn-lt"/>
          <a:ea typeface="+mn-ea"/>
          <a:cs typeface="+mn-cs"/>
        </a:defRPr>
      </a:lvl1pPr>
      <a:lvl2pPr marL="1311931" indent="-504589" algn="l" defTabSz="1614684" rtl="0" eaLnBrk="1" latinLnBrk="0" hangingPunct="1">
        <a:spcBef>
          <a:spcPct val="20000"/>
        </a:spcBef>
        <a:buFont typeface="Arial" pitchFamily="34" charset="0"/>
        <a:buChar char="–"/>
        <a:defRPr sz="4944" kern="1200">
          <a:solidFill>
            <a:schemeClr val="tx1"/>
          </a:solidFill>
          <a:latin typeface="+mn-lt"/>
          <a:ea typeface="+mn-ea"/>
          <a:cs typeface="+mn-cs"/>
        </a:defRPr>
      </a:lvl2pPr>
      <a:lvl3pPr marL="2018355" indent="-403671" algn="l" defTabSz="1614684" rtl="0" eaLnBrk="1" latinLnBrk="0" hangingPunct="1">
        <a:spcBef>
          <a:spcPct val="20000"/>
        </a:spcBef>
        <a:buFont typeface="Arial" pitchFamily="34" charset="0"/>
        <a:buChar char="•"/>
        <a:defRPr sz="4238" kern="1200">
          <a:solidFill>
            <a:schemeClr val="tx1"/>
          </a:solidFill>
          <a:latin typeface="+mn-lt"/>
          <a:ea typeface="+mn-ea"/>
          <a:cs typeface="+mn-cs"/>
        </a:defRPr>
      </a:lvl3pPr>
      <a:lvl4pPr marL="2825697" indent="-403671" algn="l" defTabSz="1614684" rtl="0" eaLnBrk="1" latinLnBrk="0" hangingPunct="1">
        <a:spcBef>
          <a:spcPct val="20000"/>
        </a:spcBef>
        <a:buFont typeface="Arial" pitchFamily="34" charset="0"/>
        <a:buChar char="–"/>
        <a:defRPr sz="3532" kern="1200">
          <a:solidFill>
            <a:schemeClr val="tx1"/>
          </a:solidFill>
          <a:latin typeface="+mn-lt"/>
          <a:ea typeface="+mn-ea"/>
          <a:cs typeface="+mn-cs"/>
        </a:defRPr>
      </a:lvl4pPr>
      <a:lvl5pPr marL="3633039" indent="-403671" algn="l" defTabSz="1614684" rtl="0" eaLnBrk="1" latinLnBrk="0" hangingPunct="1">
        <a:spcBef>
          <a:spcPct val="20000"/>
        </a:spcBef>
        <a:buFont typeface="Arial" pitchFamily="34" charset="0"/>
        <a:buChar char="»"/>
        <a:defRPr sz="3532" kern="1200">
          <a:solidFill>
            <a:schemeClr val="tx1"/>
          </a:solidFill>
          <a:latin typeface="+mn-lt"/>
          <a:ea typeface="+mn-ea"/>
          <a:cs typeface="+mn-cs"/>
        </a:defRPr>
      </a:lvl5pPr>
      <a:lvl6pPr marL="4440382" indent="-403671" algn="l" defTabSz="1614684" rtl="0" eaLnBrk="1" latinLnBrk="0" hangingPunct="1">
        <a:spcBef>
          <a:spcPct val="20000"/>
        </a:spcBef>
        <a:buFont typeface="Arial" pitchFamily="34" charset="0"/>
        <a:buChar char="•"/>
        <a:defRPr sz="3532" kern="1200">
          <a:solidFill>
            <a:schemeClr val="tx1"/>
          </a:solidFill>
          <a:latin typeface="+mn-lt"/>
          <a:ea typeface="+mn-ea"/>
          <a:cs typeface="+mn-cs"/>
        </a:defRPr>
      </a:lvl6pPr>
      <a:lvl7pPr marL="5247723" indent="-403671" algn="l" defTabSz="1614684" rtl="0" eaLnBrk="1" latinLnBrk="0" hangingPunct="1">
        <a:spcBef>
          <a:spcPct val="20000"/>
        </a:spcBef>
        <a:buFont typeface="Arial" pitchFamily="34" charset="0"/>
        <a:buChar char="•"/>
        <a:defRPr sz="3532" kern="1200">
          <a:solidFill>
            <a:schemeClr val="tx1"/>
          </a:solidFill>
          <a:latin typeface="+mn-lt"/>
          <a:ea typeface="+mn-ea"/>
          <a:cs typeface="+mn-cs"/>
        </a:defRPr>
      </a:lvl7pPr>
      <a:lvl8pPr marL="6055065" indent="-403671" algn="l" defTabSz="1614684" rtl="0" eaLnBrk="1" latinLnBrk="0" hangingPunct="1">
        <a:spcBef>
          <a:spcPct val="20000"/>
        </a:spcBef>
        <a:buFont typeface="Arial" pitchFamily="34" charset="0"/>
        <a:buChar char="•"/>
        <a:defRPr sz="3532" kern="1200">
          <a:solidFill>
            <a:schemeClr val="tx1"/>
          </a:solidFill>
          <a:latin typeface="+mn-lt"/>
          <a:ea typeface="+mn-ea"/>
          <a:cs typeface="+mn-cs"/>
        </a:defRPr>
      </a:lvl8pPr>
      <a:lvl9pPr marL="6862408" indent="-403671" algn="l" defTabSz="1614684" rtl="0" eaLnBrk="1" latinLnBrk="0" hangingPunct="1">
        <a:spcBef>
          <a:spcPct val="20000"/>
        </a:spcBef>
        <a:buFont typeface="Arial" pitchFamily="34" charset="0"/>
        <a:buChar char="•"/>
        <a:defRPr sz="3532" kern="1200">
          <a:solidFill>
            <a:schemeClr val="tx1"/>
          </a:solidFill>
          <a:latin typeface="+mn-lt"/>
          <a:ea typeface="+mn-ea"/>
          <a:cs typeface="+mn-cs"/>
        </a:defRPr>
      </a:lvl9pPr>
    </p:bodyStyle>
    <p:otherStyle>
      <a:defPPr>
        <a:defRPr lang="en-US"/>
      </a:defPPr>
      <a:lvl1pPr marL="0" algn="l" defTabSz="1614684" rtl="0" eaLnBrk="1" latinLnBrk="0" hangingPunct="1">
        <a:defRPr sz="3178" kern="1200">
          <a:solidFill>
            <a:schemeClr val="tx1"/>
          </a:solidFill>
          <a:latin typeface="+mn-lt"/>
          <a:ea typeface="+mn-ea"/>
          <a:cs typeface="+mn-cs"/>
        </a:defRPr>
      </a:lvl1pPr>
      <a:lvl2pPr marL="807342" algn="l" defTabSz="1614684" rtl="0" eaLnBrk="1" latinLnBrk="0" hangingPunct="1">
        <a:defRPr sz="3178" kern="1200">
          <a:solidFill>
            <a:schemeClr val="tx1"/>
          </a:solidFill>
          <a:latin typeface="+mn-lt"/>
          <a:ea typeface="+mn-ea"/>
          <a:cs typeface="+mn-cs"/>
        </a:defRPr>
      </a:lvl2pPr>
      <a:lvl3pPr marL="1614684" algn="l" defTabSz="1614684" rtl="0" eaLnBrk="1" latinLnBrk="0" hangingPunct="1">
        <a:defRPr sz="3178" kern="1200">
          <a:solidFill>
            <a:schemeClr val="tx1"/>
          </a:solidFill>
          <a:latin typeface="+mn-lt"/>
          <a:ea typeface="+mn-ea"/>
          <a:cs typeface="+mn-cs"/>
        </a:defRPr>
      </a:lvl3pPr>
      <a:lvl4pPr marL="2422026" algn="l" defTabSz="1614684" rtl="0" eaLnBrk="1" latinLnBrk="0" hangingPunct="1">
        <a:defRPr sz="3178" kern="1200">
          <a:solidFill>
            <a:schemeClr val="tx1"/>
          </a:solidFill>
          <a:latin typeface="+mn-lt"/>
          <a:ea typeface="+mn-ea"/>
          <a:cs typeface="+mn-cs"/>
        </a:defRPr>
      </a:lvl4pPr>
      <a:lvl5pPr marL="3229368" algn="l" defTabSz="1614684" rtl="0" eaLnBrk="1" latinLnBrk="0" hangingPunct="1">
        <a:defRPr sz="3178" kern="1200">
          <a:solidFill>
            <a:schemeClr val="tx1"/>
          </a:solidFill>
          <a:latin typeface="+mn-lt"/>
          <a:ea typeface="+mn-ea"/>
          <a:cs typeface="+mn-cs"/>
        </a:defRPr>
      </a:lvl5pPr>
      <a:lvl6pPr marL="4036710" algn="l" defTabSz="1614684" rtl="0" eaLnBrk="1" latinLnBrk="0" hangingPunct="1">
        <a:defRPr sz="3178" kern="1200">
          <a:solidFill>
            <a:schemeClr val="tx1"/>
          </a:solidFill>
          <a:latin typeface="+mn-lt"/>
          <a:ea typeface="+mn-ea"/>
          <a:cs typeface="+mn-cs"/>
        </a:defRPr>
      </a:lvl6pPr>
      <a:lvl7pPr marL="4844053" algn="l" defTabSz="1614684" rtl="0" eaLnBrk="1" latinLnBrk="0" hangingPunct="1">
        <a:defRPr sz="3178" kern="1200">
          <a:solidFill>
            <a:schemeClr val="tx1"/>
          </a:solidFill>
          <a:latin typeface="+mn-lt"/>
          <a:ea typeface="+mn-ea"/>
          <a:cs typeface="+mn-cs"/>
        </a:defRPr>
      </a:lvl7pPr>
      <a:lvl8pPr marL="5651394" algn="l" defTabSz="1614684" rtl="0" eaLnBrk="1" latinLnBrk="0" hangingPunct="1">
        <a:defRPr sz="3178" kern="1200">
          <a:solidFill>
            <a:schemeClr val="tx1"/>
          </a:solidFill>
          <a:latin typeface="+mn-lt"/>
          <a:ea typeface="+mn-ea"/>
          <a:cs typeface="+mn-cs"/>
        </a:defRPr>
      </a:lvl8pPr>
      <a:lvl9pPr marL="6458736" algn="l" defTabSz="1614684" rtl="0" eaLnBrk="1" latinLnBrk="0" hangingPunct="1">
        <a:defRPr sz="317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3020" y="112716"/>
            <a:ext cx="10674350" cy="469106"/>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93020" y="656750"/>
            <a:ext cx="10674350" cy="185753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93020" y="2608754"/>
            <a:ext cx="2767424" cy="149853"/>
          </a:xfrm>
          <a:prstGeom prst="rect">
            <a:avLst/>
          </a:prstGeom>
        </p:spPr>
        <p:txBody>
          <a:bodyPr vert="horz" lIns="91440" tIns="45720" rIns="91440" bIns="45720" rtlCol="0" anchor="ctr"/>
          <a:lstStyle>
            <a:lvl1pPr algn="l">
              <a:defRPr sz="1557">
                <a:solidFill>
                  <a:schemeClr val="tx1">
                    <a:tint val="75000"/>
                  </a:schemeClr>
                </a:solidFill>
              </a:defRPr>
            </a:lvl1p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3"/>
          </p:nvPr>
        </p:nvSpPr>
        <p:spPr>
          <a:xfrm>
            <a:off x="4052300" y="2608754"/>
            <a:ext cx="3755790" cy="149853"/>
          </a:xfrm>
          <a:prstGeom prst="rect">
            <a:avLst/>
          </a:prstGeom>
        </p:spPr>
        <p:txBody>
          <a:bodyPr vert="horz" lIns="91440" tIns="45720" rIns="91440" bIns="45720" rtlCol="0" anchor="ctr"/>
          <a:lstStyle>
            <a:lvl1pPr algn="ctr">
              <a:defRPr sz="1557">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499946" y="2608754"/>
            <a:ext cx="2767424" cy="149853"/>
          </a:xfrm>
          <a:prstGeom prst="rect">
            <a:avLst/>
          </a:prstGeom>
        </p:spPr>
        <p:txBody>
          <a:bodyPr vert="horz" lIns="91440" tIns="45720" rIns="91440" bIns="45720" rtlCol="0" anchor="ctr"/>
          <a:lstStyle>
            <a:lvl1pPr algn="r">
              <a:defRPr sz="1557">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99798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xStyles>
    <p:titleStyle>
      <a:lvl1pPr algn="ctr" defTabSz="1186040" rtl="0" eaLnBrk="1" latinLnBrk="0" hangingPunct="1">
        <a:spcBef>
          <a:spcPct val="0"/>
        </a:spcBef>
        <a:buNone/>
        <a:defRPr sz="5707" kern="1200">
          <a:solidFill>
            <a:schemeClr val="tx1"/>
          </a:solidFill>
          <a:latin typeface="+mj-lt"/>
          <a:ea typeface="+mj-ea"/>
          <a:cs typeface="+mj-cs"/>
        </a:defRPr>
      </a:lvl1pPr>
    </p:titleStyle>
    <p:bodyStyle>
      <a:lvl1pPr marL="444765" indent="-444765" algn="l" defTabSz="1186040" rtl="0" eaLnBrk="1" latinLnBrk="0" hangingPunct="1">
        <a:spcBef>
          <a:spcPct val="20000"/>
        </a:spcBef>
        <a:buFont typeface="Arial" pitchFamily="34" charset="0"/>
        <a:buChar char="•"/>
        <a:defRPr sz="4151" kern="1200">
          <a:solidFill>
            <a:schemeClr val="tx1"/>
          </a:solidFill>
          <a:latin typeface="+mn-lt"/>
          <a:ea typeface="+mn-ea"/>
          <a:cs typeface="+mn-cs"/>
        </a:defRPr>
      </a:lvl1pPr>
      <a:lvl2pPr marL="963657" indent="-370638" algn="l" defTabSz="1186040" rtl="0" eaLnBrk="1" latinLnBrk="0" hangingPunct="1">
        <a:spcBef>
          <a:spcPct val="20000"/>
        </a:spcBef>
        <a:buFont typeface="Arial" pitchFamily="34" charset="0"/>
        <a:buChar char="–"/>
        <a:defRPr sz="3632" kern="1200">
          <a:solidFill>
            <a:schemeClr val="tx1"/>
          </a:solidFill>
          <a:latin typeface="+mn-lt"/>
          <a:ea typeface="+mn-ea"/>
          <a:cs typeface="+mn-cs"/>
        </a:defRPr>
      </a:lvl2pPr>
      <a:lvl3pPr marL="1482550" indent="-296510" algn="l" defTabSz="1186040" rtl="0" eaLnBrk="1" latinLnBrk="0" hangingPunct="1">
        <a:spcBef>
          <a:spcPct val="20000"/>
        </a:spcBef>
        <a:buFont typeface="Arial" pitchFamily="34" charset="0"/>
        <a:buChar char="•"/>
        <a:defRPr sz="3113" kern="1200">
          <a:solidFill>
            <a:schemeClr val="tx1"/>
          </a:solidFill>
          <a:latin typeface="+mn-lt"/>
          <a:ea typeface="+mn-ea"/>
          <a:cs typeface="+mn-cs"/>
        </a:defRPr>
      </a:lvl3pPr>
      <a:lvl4pPr marL="2075570" indent="-296510" algn="l" defTabSz="1186040" rtl="0" eaLnBrk="1" latinLnBrk="0" hangingPunct="1">
        <a:spcBef>
          <a:spcPct val="20000"/>
        </a:spcBef>
        <a:buFont typeface="Arial" pitchFamily="34" charset="0"/>
        <a:buChar char="–"/>
        <a:defRPr sz="2594" kern="1200">
          <a:solidFill>
            <a:schemeClr val="tx1"/>
          </a:solidFill>
          <a:latin typeface="+mn-lt"/>
          <a:ea typeface="+mn-ea"/>
          <a:cs typeface="+mn-cs"/>
        </a:defRPr>
      </a:lvl4pPr>
      <a:lvl5pPr marL="2668590" indent="-296510" algn="l" defTabSz="1186040" rtl="0" eaLnBrk="1" latinLnBrk="0" hangingPunct="1">
        <a:spcBef>
          <a:spcPct val="20000"/>
        </a:spcBef>
        <a:buFont typeface="Arial" pitchFamily="34" charset="0"/>
        <a:buChar char="»"/>
        <a:defRPr sz="2594" kern="1200">
          <a:solidFill>
            <a:schemeClr val="tx1"/>
          </a:solidFill>
          <a:latin typeface="+mn-lt"/>
          <a:ea typeface="+mn-ea"/>
          <a:cs typeface="+mn-cs"/>
        </a:defRPr>
      </a:lvl5pPr>
      <a:lvl6pPr marL="3261610" indent="-296510" algn="l" defTabSz="1186040" rtl="0" eaLnBrk="1" latinLnBrk="0" hangingPunct="1">
        <a:spcBef>
          <a:spcPct val="20000"/>
        </a:spcBef>
        <a:buFont typeface="Arial" pitchFamily="34" charset="0"/>
        <a:buChar char="•"/>
        <a:defRPr sz="2594" kern="1200">
          <a:solidFill>
            <a:schemeClr val="tx1"/>
          </a:solidFill>
          <a:latin typeface="+mn-lt"/>
          <a:ea typeface="+mn-ea"/>
          <a:cs typeface="+mn-cs"/>
        </a:defRPr>
      </a:lvl6pPr>
      <a:lvl7pPr marL="3854630" indent="-296510" algn="l" defTabSz="1186040" rtl="0" eaLnBrk="1" latinLnBrk="0" hangingPunct="1">
        <a:spcBef>
          <a:spcPct val="20000"/>
        </a:spcBef>
        <a:buFont typeface="Arial" pitchFamily="34" charset="0"/>
        <a:buChar char="•"/>
        <a:defRPr sz="2594" kern="1200">
          <a:solidFill>
            <a:schemeClr val="tx1"/>
          </a:solidFill>
          <a:latin typeface="+mn-lt"/>
          <a:ea typeface="+mn-ea"/>
          <a:cs typeface="+mn-cs"/>
        </a:defRPr>
      </a:lvl7pPr>
      <a:lvl8pPr marL="4447650" indent="-296510" algn="l" defTabSz="1186040" rtl="0" eaLnBrk="1" latinLnBrk="0" hangingPunct="1">
        <a:spcBef>
          <a:spcPct val="20000"/>
        </a:spcBef>
        <a:buFont typeface="Arial" pitchFamily="34" charset="0"/>
        <a:buChar char="•"/>
        <a:defRPr sz="2594" kern="1200">
          <a:solidFill>
            <a:schemeClr val="tx1"/>
          </a:solidFill>
          <a:latin typeface="+mn-lt"/>
          <a:ea typeface="+mn-ea"/>
          <a:cs typeface="+mn-cs"/>
        </a:defRPr>
      </a:lvl8pPr>
      <a:lvl9pPr marL="5040670" indent="-296510" algn="l" defTabSz="1186040" rtl="0" eaLnBrk="1" latinLnBrk="0" hangingPunct="1">
        <a:spcBef>
          <a:spcPct val="20000"/>
        </a:spcBef>
        <a:buFont typeface="Arial" pitchFamily="34" charset="0"/>
        <a:buChar char="•"/>
        <a:defRPr sz="2594" kern="1200">
          <a:solidFill>
            <a:schemeClr val="tx1"/>
          </a:solidFill>
          <a:latin typeface="+mn-lt"/>
          <a:ea typeface="+mn-ea"/>
          <a:cs typeface="+mn-cs"/>
        </a:defRPr>
      </a:lvl9pPr>
    </p:bodyStyle>
    <p:otherStyle>
      <a:defPPr>
        <a:defRPr lang="en-US"/>
      </a:defPPr>
      <a:lvl1pPr marL="0" algn="l" defTabSz="1186040" rtl="0" eaLnBrk="1" latinLnBrk="0" hangingPunct="1">
        <a:defRPr sz="2335" kern="1200">
          <a:solidFill>
            <a:schemeClr val="tx1"/>
          </a:solidFill>
          <a:latin typeface="+mn-lt"/>
          <a:ea typeface="+mn-ea"/>
          <a:cs typeface="+mn-cs"/>
        </a:defRPr>
      </a:lvl1pPr>
      <a:lvl2pPr marL="593020" algn="l" defTabSz="1186040" rtl="0" eaLnBrk="1" latinLnBrk="0" hangingPunct="1">
        <a:defRPr sz="2335" kern="1200">
          <a:solidFill>
            <a:schemeClr val="tx1"/>
          </a:solidFill>
          <a:latin typeface="+mn-lt"/>
          <a:ea typeface="+mn-ea"/>
          <a:cs typeface="+mn-cs"/>
        </a:defRPr>
      </a:lvl2pPr>
      <a:lvl3pPr marL="1186040" algn="l" defTabSz="1186040" rtl="0" eaLnBrk="1" latinLnBrk="0" hangingPunct="1">
        <a:defRPr sz="2335" kern="1200">
          <a:solidFill>
            <a:schemeClr val="tx1"/>
          </a:solidFill>
          <a:latin typeface="+mn-lt"/>
          <a:ea typeface="+mn-ea"/>
          <a:cs typeface="+mn-cs"/>
        </a:defRPr>
      </a:lvl3pPr>
      <a:lvl4pPr marL="1779060" algn="l" defTabSz="1186040" rtl="0" eaLnBrk="1" latinLnBrk="0" hangingPunct="1">
        <a:defRPr sz="2335" kern="1200">
          <a:solidFill>
            <a:schemeClr val="tx1"/>
          </a:solidFill>
          <a:latin typeface="+mn-lt"/>
          <a:ea typeface="+mn-ea"/>
          <a:cs typeface="+mn-cs"/>
        </a:defRPr>
      </a:lvl4pPr>
      <a:lvl5pPr marL="2372080" algn="l" defTabSz="1186040" rtl="0" eaLnBrk="1" latinLnBrk="0" hangingPunct="1">
        <a:defRPr sz="2335" kern="1200">
          <a:solidFill>
            <a:schemeClr val="tx1"/>
          </a:solidFill>
          <a:latin typeface="+mn-lt"/>
          <a:ea typeface="+mn-ea"/>
          <a:cs typeface="+mn-cs"/>
        </a:defRPr>
      </a:lvl5pPr>
      <a:lvl6pPr marL="2965100" algn="l" defTabSz="1186040" rtl="0" eaLnBrk="1" latinLnBrk="0" hangingPunct="1">
        <a:defRPr sz="2335" kern="1200">
          <a:solidFill>
            <a:schemeClr val="tx1"/>
          </a:solidFill>
          <a:latin typeface="+mn-lt"/>
          <a:ea typeface="+mn-ea"/>
          <a:cs typeface="+mn-cs"/>
        </a:defRPr>
      </a:lvl6pPr>
      <a:lvl7pPr marL="3558120" algn="l" defTabSz="1186040" rtl="0" eaLnBrk="1" latinLnBrk="0" hangingPunct="1">
        <a:defRPr sz="2335" kern="1200">
          <a:solidFill>
            <a:schemeClr val="tx1"/>
          </a:solidFill>
          <a:latin typeface="+mn-lt"/>
          <a:ea typeface="+mn-ea"/>
          <a:cs typeface="+mn-cs"/>
        </a:defRPr>
      </a:lvl7pPr>
      <a:lvl8pPr marL="4151140" algn="l" defTabSz="1186040" rtl="0" eaLnBrk="1" latinLnBrk="0" hangingPunct="1">
        <a:defRPr sz="2335" kern="1200">
          <a:solidFill>
            <a:schemeClr val="tx1"/>
          </a:solidFill>
          <a:latin typeface="+mn-lt"/>
          <a:ea typeface="+mn-ea"/>
          <a:cs typeface="+mn-cs"/>
        </a:defRPr>
      </a:lvl8pPr>
      <a:lvl9pPr marL="4744160" algn="l" defTabSz="1186040" rtl="0" eaLnBrk="1" latinLnBrk="0" hangingPunct="1">
        <a:defRPr sz="233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3020" y="200384"/>
            <a:ext cx="10674350" cy="833967"/>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93020" y="1167554"/>
            <a:ext cx="10674350" cy="33022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93020" y="4637782"/>
            <a:ext cx="2767424" cy="266406"/>
          </a:xfrm>
          <a:prstGeom prst="rect">
            <a:avLst/>
          </a:prstGeom>
        </p:spPr>
        <p:txBody>
          <a:bodyPr vert="horz" lIns="91440" tIns="45720" rIns="91440" bIns="45720" rtlCol="0" anchor="ctr"/>
          <a:lstStyle>
            <a:lvl1pPr algn="l">
              <a:defRPr sz="1556">
                <a:solidFill>
                  <a:schemeClr val="tx1">
                    <a:tint val="75000"/>
                  </a:schemeClr>
                </a:solidFill>
              </a:defRPr>
            </a:lvl1pPr>
          </a:lstStyle>
          <a:p>
            <a:fld id="{1D8BD707-D9CF-40AE-B4C6-C98DA3205C09}"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3"/>
          </p:nvPr>
        </p:nvSpPr>
        <p:spPr>
          <a:xfrm>
            <a:off x="4052300" y="4637782"/>
            <a:ext cx="3755790" cy="266406"/>
          </a:xfrm>
          <a:prstGeom prst="rect">
            <a:avLst/>
          </a:prstGeom>
        </p:spPr>
        <p:txBody>
          <a:bodyPr vert="horz" lIns="91440" tIns="45720" rIns="91440" bIns="45720" rtlCol="0" anchor="ctr"/>
          <a:lstStyle>
            <a:lvl1pPr algn="ctr">
              <a:defRPr sz="1556">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499946" y="4637782"/>
            <a:ext cx="2767424" cy="266406"/>
          </a:xfrm>
          <a:prstGeom prst="rect">
            <a:avLst/>
          </a:prstGeom>
        </p:spPr>
        <p:txBody>
          <a:bodyPr vert="horz" lIns="91440" tIns="45720" rIns="91440" bIns="45720" rtlCol="0" anchor="ctr"/>
          <a:lstStyle>
            <a:lvl1pPr algn="r">
              <a:defRPr sz="1556">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392838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xStyles>
    <p:titleStyle>
      <a:lvl1pPr algn="ctr" defTabSz="1186052" rtl="0" eaLnBrk="1" latinLnBrk="0" hangingPunct="1">
        <a:spcBef>
          <a:spcPct val="0"/>
        </a:spcBef>
        <a:buNone/>
        <a:defRPr sz="5707" kern="1200">
          <a:solidFill>
            <a:schemeClr val="tx1"/>
          </a:solidFill>
          <a:latin typeface="+mj-lt"/>
          <a:ea typeface="+mj-ea"/>
          <a:cs typeface="+mj-cs"/>
        </a:defRPr>
      </a:lvl1pPr>
    </p:titleStyle>
    <p:bodyStyle>
      <a:lvl1pPr marL="444770" indent="-444770" algn="l" defTabSz="1186052" rtl="0" eaLnBrk="1" latinLnBrk="0" hangingPunct="1">
        <a:spcBef>
          <a:spcPct val="20000"/>
        </a:spcBef>
        <a:buFont typeface="Arial" pitchFamily="34" charset="0"/>
        <a:buChar char="•"/>
        <a:defRPr sz="4151" kern="1200">
          <a:solidFill>
            <a:schemeClr val="tx1"/>
          </a:solidFill>
          <a:latin typeface="+mn-lt"/>
          <a:ea typeface="+mn-ea"/>
          <a:cs typeface="+mn-cs"/>
        </a:defRPr>
      </a:lvl1pPr>
      <a:lvl2pPr marL="963668" indent="-370641" algn="l" defTabSz="1186052" rtl="0" eaLnBrk="1" latinLnBrk="0" hangingPunct="1">
        <a:spcBef>
          <a:spcPct val="20000"/>
        </a:spcBef>
        <a:buFont typeface="Arial" pitchFamily="34" charset="0"/>
        <a:buChar char="–"/>
        <a:defRPr sz="3632" kern="1200">
          <a:solidFill>
            <a:schemeClr val="tx1"/>
          </a:solidFill>
          <a:latin typeface="+mn-lt"/>
          <a:ea typeface="+mn-ea"/>
          <a:cs typeface="+mn-cs"/>
        </a:defRPr>
      </a:lvl2pPr>
      <a:lvl3pPr marL="1482565" indent="-296513" algn="l" defTabSz="1186052" rtl="0" eaLnBrk="1" latinLnBrk="0" hangingPunct="1">
        <a:spcBef>
          <a:spcPct val="20000"/>
        </a:spcBef>
        <a:buFont typeface="Arial" pitchFamily="34" charset="0"/>
        <a:buChar char="•"/>
        <a:defRPr sz="3113" kern="1200">
          <a:solidFill>
            <a:schemeClr val="tx1"/>
          </a:solidFill>
          <a:latin typeface="+mn-lt"/>
          <a:ea typeface="+mn-ea"/>
          <a:cs typeface="+mn-cs"/>
        </a:defRPr>
      </a:lvl3pPr>
      <a:lvl4pPr marL="2075592" indent="-296513" algn="l" defTabSz="1186052" rtl="0" eaLnBrk="1" latinLnBrk="0" hangingPunct="1">
        <a:spcBef>
          <a:spcPct val="20000"/>
        </a:spcBef>
        <a:buFont typeface="Arial" pitchFamily="34" charset="0"/>
        <a:buChar char="–"/>
        <a:defRPr sz="2594" kern="1200">
          <a:solidFill>
            <a:schemeClr val="tx1"/>
          </a:solidFill>
          <a:latin typeface="+mn-lt"/>
          <a:ea typeface="+mn-ea"/>
          <a:cs typeface="+mn-cs"/>
        </a:defRPr>
      </a:lvl4pPr>
      <a:lvl5pPr marL="2668619" indent="-296513" algn="l" defTabSz="1186052" rtl="0" eaLnBrk="1" latinLnBrk="0" hangingPunct="1">
        <a:spcBef>
          <a:spcPct val="20000"/>
        </a:spcBef>
        <a:buFont typeface="Arial" pitchFamily="34" charset="0"/>
        <a:buChar char="»"/>
        <a:defRPr sz="2594" kern="1200">
          <a:solidFill>
            <a:schemeClr val="tx1"/>
          </a:solidFill>
          <a:latin typeface="+mn-lt"/>
          <a:ea typeface="+mn-ea"/>
          <a:cs typeface="+mn-cs"/>
        </a:defRPr>
      </a:lvl5pPr>
      <a:lvl6pPr marL="3261645" indent="-296513" algn="l" defTabSz="1186052" rtl="0" eaLnBrk="1" latinLnBrk="0" hangingPunct="1">
        <a:spcBef>
          <a:spcPct val="20000"/>
        </a:spcBef>
        <a:buFont typeface="Arial" pitchFamily="34" charset="0"/>
        <a:buChar char="•"/>
        <a:defRPr sz="2594" kern="1200">
          <a:solidFill>
            <a:schemeClr val="tx1"/>
          </a:solidFill>
          <a:latin typeface="+mn-lt"/>
          <a:ea typeface="+mn-ea"/>
          <a:cs typeface="+mn-cs"/>
        </a:defRPr>
      </a:lvl6pPr>
      <a:lvl7pPr marL="3854671" indent="-296513" algn="l" defTabSz="1186052" rtl="0" eaLnBrk="1" latinLnBrk="0" hangingPunct="1">
        <a:spcBef>
          <a:spcPct val="20000"/>
        </a:spcBef>
        <a:buFont typeface="Arial" pitchFamily="34" charset="0"/>
        <a:buChar char="•"/>
        <a:defRPr sz="2594" kern="1200">
          <a:solidFill>
            <a:schemeClr val="tx1"/>
          </a:solidFill>
          <a:latin typeface="+mn-lt"/>
          <a:ea typeface="+mn-ea"/>
          <a:cs typeface="+mn-cs"/>
        </a:defRPr>
      </a:lvl7pPr>
      <a:lvl8pPr marL="4447697" indent="-296513" algn="l" defTabSz="1186052" rtl="0" eaLnBrk="1" latinLnBrk="0" hangingPunct="1">
        <a:spcBef>
          <a:spcPct val="20000"/>
        </a:spcBef>
        <a:buFont typeface="Arial" pitchFamily="34" charset="0"/>
        <a:buChar char="•"/>
        <a:defRPr sz="2594" kern="1200">
          <a:solidFill>
            <a:schemeClr val="tx1"/>
          </a:solidFill>
          <a:latin typeface="+mn-lt"/>
          <a:ea typeface="+mn-ea"/>
          <a:cs typeface="+mn-cs"/>
        </a:defRPr>
      </a:lvl8pPr>
      <a:lvl9pPr marL="5040723" indent="-296513" algn="l" defTabSz="1186052" rtl="0" eaLnBrk="1" latinLnBrk="0" hangingPunct="1">
        <a:spcBef>
          <a:spcPct val="20000"/>
        </a:spcBef>
        <a:buFont typeface="Arial" pitchFamily="34" charset="0"/>
        <a:buChar char="•"/>
        <a:defRPr sz="2594" kern="1200">
          <a:solidFill>
            <a:schemeClr val="tx1"/>
          </a:solidFill>
          <a:latin typeface="+mn-lt"/>
          <a:ea typeface="+mn-ea"/>
          <a:cs typeface="+mn-cs"/>
        </a:defRPr>
      </a:lvl9pPr>
    </p:bodyStyle>
    <p:otherStyle>
      <a:defPPr>
        <a:defRPr lang="en-US"/>
      </a:defPPr>
      <a:lvl1pPr marL="0" algn="l" defTabSz="1186052" rtl="0" eaLnBrk="1" latinLnBrk="0" hangingPunct="1">
        <a:defRPr sz="2335" kern="1200">
          <a:solidFill>
            <a:schemeClr val="tx1"/>
          </a:solidFill>
          <a:latin typeface="+mn-lt"/>
          <a:ea typeface="+mn-ea"/>
          <a:cs typeface="+mn-cs"/>
        </a:defRPr>
      </a:lvl1pPr>
      <a:lvl2pPr marL="593026" algn="l" defTabSz="1186052" rtl="0" eaLnBrk="1" latinLnBrk="0" hangingPunct="1">
        <a:defRPr sz="2335" kern="1200">
          <a:solidFill>
            <a:schemeClr val="tx1"/>
          </a:solidFill>
          <a:latin typeface="+mn-lt"/>
          <a:ea typeface="+mn-ea"/>
          <a:cs typeface="+mn-cs"/>
        </a:defRPr>
      </a:lvl2pPr>
      <a:lvl3pPr marL="1186052" algn="l" defTabSz="1186052" rtl="0" eaLnBrk="1" latinLnBrk="0" hangingPunct="1">
        <a:defRPr sz="2335" kern="1200">
          <a:solidFill>
            <a:schemeClr val="tx1"/>
          </a:solidFill>
          <a:latin typeface="+mn-lt"/>
          <a:ea typeface="+mn-ea"/>
          <a:cs typeface="+mn-cs"/>
        </a:defRPr>
      </a:lvl3pPr>
      <a:lvl4pPr marL="1779079" algn="l" defTabSz="1186052" rtl="0" eaLnBrk="1" latinLnBrk="0" hangingPunct="1">
        <a:defRPr sz="2335" kern="1200">
          <a:solidFill>
            <a:schemeClr val="tx1"/>
          </a:solidFill>
          <a:latin typeface="+mn-lt"/>
          <a:ea typeface="+mn-ea"/>
          <a:cs typeface="+mn-cs"/>
        </a:defRPr>
      </a:lvl4pPr>
      <a:lvl5pPr marL="2372105" algn="l" defTabSz="1186052" rtl="0" eaLnBrk="1" latinLnBrk="0" hangingPunct="1">
        <a:defRPr sz="2335" kern="1200">
          <a:solidFill>
            <a:schemeClr val="tx1"/>
          </a:solidFill>
          <a:latin typeface="+mn-lt"/>
          <a:ea typeface="+mn-ea"/>
          <a:cs typeface="+mn-cs"/>
        </a:defRPr>
      </a:lvl5pPr>
      <a:lvl6pPr marL="2965132" algn="l" defTabSz="1186052" rtl="0" eaLnBrk="1" latinLnBrk="0" hangingPunct="1">
        <a:defRPr sz="2335" kern="1200">
          <a:solidFill>
            <a:schemeClr val="tx1"/>
          </a:solidFill>
          <a:latin typeface="+mn-lt"/>
          <a:ea typeface="+mn-ea"/>
          <a:cs typeface="+mn-cs"/>
        </a:defRPr>
      </a:lvl6pPr>
      <a:lvl7pPr marL="3558158" algn="l" defTabSz="1186052" rtl="0" eaLnBrk="1" latinLnBrk="0" hangingPunct="1">
        <a:defRPr sz="2335" kern="1200">
          <a:solidFill>
            <a:schemeClr val="tx1"/>
          </a:solidFill>
          <a:latin typeface="+mn-lt"/>
          <a:ea typeface="+mn-ea"/>
          <a:cs typeface="+mn-cs"/>
        </a:defRPr>
      </a:lvl7pPr>
      <a:lvl8pPr marL="4151184" algn="l" defTabSz="1186052" rtl="0" eaLnBrk="1" latinLnBrk="0" hangingPunct="1">
        <a:defRPr sz="2335" kern="1200">
          <a:solidFill>
            <a:schemeClr val="tx1"/>
          </a:solidFill>
          <a:latin typeface="+mn-lt"/>
          <a:ea typeface="+mn-ea"/>
          <a:cs typeface="+mn-cs"/>
        </a:defRPr>
      </a:lvl8pPr>
      <a:lvl9pPr marL="4744210" algn="l" defTabSz="1186052" rtl="0" eaLnBrk="1" latinLnBrk="0" hangingPunct="1">
        <a:defRPr sz="233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AE0D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749824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Lst>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xStyles>
    <p:titleStyle>
      <a:lvl1pPr algn="l" defTabSz="1000719" rtl="0" eaLnBrk="1" latinLnBrk="0" hangingPunct="1">
        <a:lnSpc>
          <a:spcPct val="90000"/>
        </a:lnSpc>
        <a:spcBef>
          <a:spcPct val="0"/>
        </a:spcBef>
        <a:buNone/>
        <a:defRPr sz="4815" kern="1200">
          <a:solidFill>
            <a:schemeClr val="tx1"/>
          </a:solidFill>
          <a:latin typeface="+mj-lt"/>
          <a:ea typeface="+mj-ea"/>
          <a:cs typeface="+mj-cs"/>
        </a:defRPr>
      </a:lvl1pPr>
    </p:titleStyle>
    <p:bodyStyle>
      <a:lvl1pPr marL="250180" indent="-250180" algn="l" defTabSz="1000719" rtl="0" eaLnBrk="1" latinLnBrk="0" hangingPunct="1">
        <a:lnSpc>
          <a:spcPct val="90000"/>
        </a:lnSpc>
        <a:spcBef>
          <a:spcPts val="1094"/>
        </a:spcBef>
        <a:buFont typeface="Arial" panose="020B0604020202020204" pitchFamily="34" charset="0"/>
        <a:buChar char="•"/>
        <a:defRPr sz="3064" kern="1200">
          <a:solidFill>
            <a:schemeClr val="tx1"/>
          </a:solidFill>
          <a:latin typeface="+mn-lt"/>
          <a:ea typeface="+mn-ea"/>
          <a:cs typeface="+mn-cs"/>
        </a:defRPr>
      </a:lvl1pPr>
      <a:lvl2pPr marL="750540" indent="-250180" algn="l" defTabSz="1000719" rtl="0" eaLnBrk="1" latinLnBrk="0" hangingPunct="1">
        <a:lnSpc>
          <a:spcPct val="90000"/>
        </a:lnSpc>
        <a:spcBef>
          <a:spcPts val="547"/>
        </a:spcBef>
        <a:buFont typeface="Arial" panose="020B0604020202020204" pitchFamily="34" charset="0"/>
        <a:buChar char="•"/>
        <a:defRPr sz="2627" kern="1200">
          <a:solidFill>
            <a:schemeClr val="tx1"/>
          </a:solidFill>
          <a:latin typeface="+mn-lt"/>
          <a:ea typeface="+mn-ea"/>
          <a:cs typeface="+mn-cs"/>
        </a:defRPr>
      </a:lvl2pPr>
      <a:lvl3pPr marL="1250899" indent="-250180" algn="l" defTabSz="1000719" rtl="0" eaLnBrk="1" latinLnBrk="0" hangingPunct="1">
        <a:lnSpc>
          <a:spcPct val="90000"/>
        </a:lnSpc>
        <a:spcBef>
          <a:spcPts val="547"/>
        </a:spcBef>
        <a:buFont typeface="Arial" panose="020B0604020202020204" pitchFamily="34" charset="0"/>
        <a:buChar char="•"/>
        <a:defRPr sz="2189" kern="1200">
          <a:solidFill>
            <a:schemeClr val="tx1"/>
          </a:solidFill>
          <a:latin typeface="+mn-lt"/>
          <a:ea typeface="+mn-ea"/>
          <a:cs typeface="+mn-cs"/>
        </a:defRPr>
      </a:lvl3pPr>
      <a:lvl4pPr marL="175125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4pPr>
      <a:lvl5pPr marL="225161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5pPr>
      <a:lvl6pPr marL="275197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6pPr>
      <a:lvl7pPr marL="325233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7pPr>
      <a:lvl8pPr marL="375269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8pPr>
      <a:lvl9pPr marL="4253057"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9pPr>
    </p:bodyStyle>
    <p:otherStyle>
      <a:defPPr>
        <a:defRPr lang="zh-CN"/>
      </a:defPPr>
      <a:lvl1pPr marL="0" algn="l" defTabSz="1000719" rtl="0" eaLnBrk="1" latinLnBrk="0" hangingPunct="1">
        <a:defRPr sz="1970" kern="1200">
          <a:solidFill>
            <a:schemeClr val="tx1"/>
          </a:solidFill>
          <a:latin typeface="+mn-lt"/>
          <a:ea typeface="+mn-ea"/>
          <a:cs typeface="+mn-cs"/>
        </a:defRPr>
      </a:lvl1pPr>
      <a:lvl2pPr marL="500360" algn="l" defTabSz="1000719" rtl="0" eaLnBrk="1" latinLnBrk="0" hangingPunct="1">
        <a:defRPr sz="1970" kern="1200">
          <a:solidFill>
            <a:schemeClr val="tx1"/>
          </a:solidFill>
          <a:latin typeface="+mn-lt"/>
          <a:ea typeface="+mn-ea"/>
          <a:cs typeface="+mn-cs"/>
        </a:defRPr>
      </a:lvl2pPr>
      <a:lvl3pPr marL="1000719" algn="l" defTabSz="1000719" rtl="0" eaLnBrk="1" latinLnBrk="0" hangingPunct="1">
        <a:defRPr sz="1970" kern="1200">
          <a:solidFill>
            <a:schemeClr val="tx1"/>
          </a:solidFill>
          <a:latin typeface="+mn-lt"/>
          <a:ea typeface="+mn-ea"/>
          <a:cs typeface="+mn-cs"/>
        </a:defRPr>
      </a:lvl3pPr>
      <a:lvl4pPr marL="1501079" algn="l" defTabSz="1000719" rtl="0" eaLnBrk="1" latinLnBrk="0" hangingPunct="1">
        <a:defRPr sz="1970" kern="1200">
          <a:solidFill>
            <a:schemeClr val="tx1"/>
          </a:solidFill>
          <a:latin typeface="+mn-lt"/>
          <a:ea typeface="+mn-ea"/>
          <a:cs typeface="+mn-cs"/>
        </a:defRPr>
      </a:lvl4pPr>
      <a:lvl5pPr marL="2001439" algn="l" defTabSz="1000719" rtl="0" eaLnBrk="1" latinLnBrk="0" hangingPunct="1">
        <a:defRPr sz="1970" kern="1200">
          <a:solidFill>
            <a:schemeClr val="tx1"/>
          </a:solidFill>
          <a:latin typeface="+mn-lt"/>
          <a:ea typeface="+mn-ea"/>
          <a:cs typeface="+mn-cs"/>
        </a:defRPr>
      </a:lvl5pPr>
      <a:lvl6pPr marL="2501798" algn="l" defTabSz="1000719" rtl="0" eaLnBrk="1" latinLnBrk="0" hangingPunct="1">
        <a:defRPr sz="1970" kern="1200">
          <a:solidFill>
            <a:schemeClr val="tx1"/>
          </a:solidFill>
          <a:latin typeface="+mn-lt"/>
          <a:ea typeface="+mn-ea"/>
          <a:cs typeface="+mn-cs"/>
        </a:defRPr>
      </a:lvl6pPr>
      <a:lvl7pPr marL="3002158" algn="l" defTabSz="1000719" rtl="0" eaLnBrk="1" latinLnBrk="0" hangingPunct="1">
        <a:defRPr sz="1970" kern="1200">
          <a:solidFill>
            <a:schemeClr val="tx1"/>
          </a:solidFill>
          <a:latin typeface="+mn-lt"/>
          <a:ea typeface="+mn-ea"/>
          <a:cs typeface="+mn-cs"/>
        </a:defRPr>
      </a:lvl7pPr>
      <a:lvl8pPr marL="3502518" algn="l" defTabSz="1000719" rtl="0" eaLnBrk="1" latinLnBrk="0" hangingPunct="1">
        <a:defRPr sz="1970" kern="1200">
          <a:solidFill>
            <a:schemeClr val="tx1"/>
          </a:solidFill>
          <a:latin typeface="+mn-lt"/>
          <a:ea typeface="+mn-ea"/>
          <a:cs typeface="+mn-cs"/>
        </a:defRPr>
      </a:lvl8pPr>
      <a:lvl9pPr marL="4002877" algn="l" defTabSz="1000719" rtl="0" eaLnBrk="1" latinLnBrk="0" hangingPunct="1">
        <a:defRPr sz="197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AE0D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2822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xStyles>
    <p:titleStyle>
      <a:lvl1pPr algn="l" defTabSz="1000719" rtl="0" eaLnBrk="1" latinLnBrk="0" hangingPunct="1">
        <a:lnSpc>
          <a:spcPct val="90000"/>
        </a:lnSpc>
        <a:spcBef>
          <a:spcPct val="0"/>
        </a:spcBef>
        <a:buNone/>
        <a:defRPr sz="4815" kern="1200">
          <a:solidFill>
            <a:schemeClr val="tx1"/>
          </a:solidFill>
          <a:latin typeface="+mj-lt"/>
          <a:ea typeface="+mj-ea"/>
          <a:cs typeface="+mj-cs"/>
        </a:defRPr>
      </a:lvl1pPr>
    </p:titleStyle>
    <p:bodyStyle>
      <a:lvl1pPr marL="250180" indent="-250180" algn="l" defTabSz="1000719" rtl="0" eaLnBrk="1" latinLnBrk="0" hangingPunct="1">
        <a:lnSpc>
          <a:spcPct val="90000"/>
        </a:lnSpc>
        <a:spcBef>
          <a:spcPts val="1094"/>
        </a:spcBef>
        <a:buFont typeface="Arial" panose="020B0604020202020204" pitchFamily="34" charset="0"/>
        <a:buChar char="•"/>
        <a:defRPr sz="3064" kern="1200">
          <a:solidFill>
            <a:schemeClr val="tx1"/>
          </a:solidFill>
          <a:latin typeface="+mn-lt"/>
          <a:ea typeface="+mn-ea"/>
          <a:cs typeface="+mn-cs"/>
        </a:defRPr>
      </a:lvl1pPr>
      <a:lvl2pPr marL="750540" indent="-250180" algn="l" defTabSz="1000719" rtl="0" eaLnBrk="1" latinLnBrk="0" hangingPunct="1">
        <a:lnSpc>
          <a:spcPct val="90000"/>
        </a:lnSpc>
        <a:spcBef>
          <a:spcPts val="547"/>
        </a:spcBef>
        <a:buFont typeface="Arial" panose="020B0604020202020204" pitchFamily="34" charset="0"/>
        <a:buChar char="•"/>
        <a:defRPr sz="2627" kern="1200">
          <a:solidFill>
            <a:schemeClr val="tx1"/>
          </a:solidFill>
          <a:latin typeface="+mn-lt"/>
          <a:ea typeface="+mn-ea"/>
          <a:cs typeface="+mn-cs"/>
        </a:defRPr>
      </a:lvl2pPr>
      <a:lvl3pPr marL="1250899" indent="-250180" algn="l" defTabSz="1000719" rtl="0" eaLnBrk="1" latinLnBrk="0" hangingPunct="1">
        <a:lnSpc>
          <a:spcPct val="90000"/>
        </a:lnSpc>
        <a:spcBef>
          <a:spcPts val="547"/>
        </a:spcBef>
        <a:buFont typeface="Arial" panose="020B0604020202020204" pitchFamily="34" charset="0"/>
        <a:buChar char="•"/>
        <a:defRPr sz="2189" kern="1200">
          <a:solidFill>
            <a:schemeClr val="tx1"/>
          </a:solidFill>
          <a:latin typeface="+mn-lt"/>
          <a:ea typeface="+mn-ea"/>
          <a:cs typeface="+mn-cs"/>
        </a:defRPr>
      </a:lvl3pPr>
      <a:lvl4pPr marL="175125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4pPr>
      <a:lvl5pPr marL="225161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5pPr>
      <a:lvl6pPr marL="275197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6pPr>
      <a:lvl7pPr marL="325233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7pPr>
      <a:lvl8pPr marL="375269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8pPr>
      <a:lvl9pPr marL="4253057"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9pPr>
    </p:bodyStyle>
    <p:otherStyle>
      <a:defPPr>
        <a:defRPr lang="zh-CN"/>
      </a:defPPr>
      <a:lvl1pPr marL="0" algn="l" defTabSz="1000719" rtl="0" eaLnBrk="1" latinLnBrk="0" hangingPunct="1">
        <a:defRPr sz="1970" kern="1200">
          <a:solidFill>
            <a:schemeClr val="tx1"/>
          </a:solidFill>
          <a:latin typeface="+mn-lt"/>
          <a:ea typeface="+mn-ea"/>
          <a:cs typeface="+mn-cs"/>
        </a:defRPr>
      </a:lvl1pPr>
      <a:lvl2pPr marL="500360" algn="l" defTabSz="1000719" rtl="0" eaLnBrk="1" latinLnBrk="0" hangingPunct="1">
        <a:defRPr sz="1970" kern="1200">
          <a:solidFill>
            <a:schemeClr val="tx1"/>
          </a:solidFill>
          <a:latin typeface="+mn-lt"/>
          <a:ea typeface="+mn-ea"/>
          <a:cs typeface="+mn-cs"/>
        </a:defRPr>
      </a:lvl2pPr>
      <a:lvl3pPr marL="1000719" algn="l" defTabSz="1000719" rtl="0" eaLnBrk="1" latinLnBrk="0" hangingPunct="1">
        <a:defRPr sz="1970" kern="1200">
          <a:solidFill>
            <a:schemeClr val="tx1"/>
          </a:solidFill>
          <a:latin typeface="+mn-lt"/>
          <a:ea typeface="+mn-ea"/>
          <a:cs typeface="+mn-cs"/>
        </a:defRPr>
      </a:lvl3pPr>
      <a:lvl4pPr marL="1501079" algn="l" defTabSz="1000719" rtl="0" eaLnBrk="1" latinLnBrk="0" hangingPunct="1">
        <a:defRPr sz="1970" kern="1200">
          <a:solidFill>
            <a:schemeClr val="tx1"/>
          </a:solidFill>
          <a:latin typeface="+mn-lt"/>
          <a:ea typeface="+mn-ea"/>
          <a:cs typeface="+mn-cs"/>
        </a:defRPr>
      </a:lvl4pPr>
      <a:lvl5pPr marL="2001439" algn="l" defTabSz="1000719" rtl="0" eaLnBrk="1" latinLnBrk="0" hangingPunct="1">
        <a:defRPr sz="1970" kern="1200">
          <a:solidFill>
            <a:schemeClr val="tx1"/>
          </a:solidFill>
          <a:latin typeface="+mn-lt"/>
          <a:ea typeface="+mn-ea"/>
          <a:cs typeface="+mn-cs"/>
        </a:defRPr>
      </a:lvl5pPr>
      <a:lvl6pPr marL="2501798" algn="l" defTabSz="1000719" rtl="0" eaLnBrk="1" latinLnBrk="0" hangingPunct="1">
        <a:defRPr sz="1970" kern="1200">
          <a:solidFill>
            <a:schemeClr val="tx1"/>
          </a:solidFill>
          <a:latin typeface="+mn-lt"/>
          <a:ea typeface="+mn-ea"/>
          <a:cs typeface="+mn-cs"/>
        </a:defRPr>
      </a:lvl6pPr>
      <a:lvl7pPr marL="3002158" algn="l" defTabSz="1000719" rtl="0" eaLnBrk="1" latinLnBrk="0" hangingPunct="1">
        <a:defRPr sz="1970" kern="1200">
          <a:solidFill>
            <a:schemeClr val="tx1"/>
          </a:solidFill>
          <a:latin typeface="+mn-lt"/>
          <a:ea typeface="+mn-ea"/>
          <a:cs typeface="+mn-cs"/>
        </a:defRPr>
      </a:lvl7pPr>
      <a:lvl8pPr marL="3502518" algn="l" defTabSz="1000719" rtl="0" eaLnBrk="1" latinLnBrk="0" hangingPunct="1">
        <a:defRPr sz="1970" kern="1200">
          <a:solidFill>
            <a:schemeClr val="tx1"/>
          </a:solidFill>
          <a:latin typeface="+mn-lt"/>
          <a:ea typeface="+mn-ea"/>
          <a:cs typeface="+mn-cs"/>
        </a:defRPr>
      </a:lvl8pPr>
      <a:lvl9pPr marL="4002877" algn="l" defTabSz="1000719" rtl="0" eaLnBrk="1" latinLnBrk="0" hangingPunct="1">
        <a:defRPr sz="197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AE0D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965553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Lst>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xStyles>
    <p:titleStyle>
      <a:lvl1pPr algn="l" defTabSz="1000719" rtl="0" eaLnBrk="1" latinLnBrk="0" hangingPunct="1">
        <a:lnSpc>
          <a:spcPct val="90000"/>
        </a:lnSpc>
        <a:spcBef>
          <a:spcPct val="0"/>
        </a:spcBef>
        <a:buNone/>
        <a:defRPr sz="4815" kern="1200">
          <a:solidFill>
            <a:schemeClr val="tx1"/>
          </a:solidFill>
          <a:latin typeface="+mj-lt"/>
          <a:ea typeface="+mj-ea"/>
          <a:cs typeface="+mj-cs"/>
        </a:defRPr>
      </a:lvl1pPr>
    </p:titleStyle>
    <p:bodyStyle>
      <a:lvl1pPr marL="250180" indent="-250180" algn="l" defTabSz="1000719" rtl="0" eaLnBrk="1" latinLnBrk="0" hangingPunct="1">
        <a:lnSpc>
          <a:spcPct val="90000"/>
        </a:lnSpc>
        <a:spcBef>
          <a:spcPts val="1094"/>
        </a:spcBef>
        <a:buFont typeface="Arial" panose="020B0604020202020204" pitchFamily="34" charset="0"/>
        <a:buChar char="•"/>
        <a:defRPr sz="3064" kern="1200">
          <a:solidFill>
            <a:schemeClr val="tx1"/>
          </a:solidFill>
          <a:latin typeface="+mn-lt"/>
          <a:ea typeface="+mn-ea"/>
          <a:cs typeface="+mn-cs"/>
        </a:defRPr>
      </a:lvl1pPr>
      <a:lvl2pPr marL="750540" indent="-250180" algn="l" defTabSz="1000719" rtl="0" eaLnBrk="1" latinLnBrk="0" hangingPunct="1">
        <a:lnSpc>
          <a:spcPct val="90000"/>
        </a:lnSpc>
        <a:spcBef>
          <a:spcPts val="547"/>
        </a:spcBef>
        <a:buFont typeface="Arial" panose="020B0604020202020204" pitchFamily="34" charset="0"/>
        <a:buChar char="•"/>
        <a:defRPr sz="2627" kern="1200">
          <a:solidFill>
            <a:schemeClr val="tx1"/>
          </a:solidFill>
          <a:latin typeface="+mn-lt"/>
          <a:ea typeface="+mn-ea"/>
          <a:cs typeface="+mn-cs"/>
        </a:defRPr>
      </a:lvl2pPr>
      <a:lvl3pPr marL="1250899" indent="-250180" algn="l" defTabSz="1000719" rtl="0" eaLnBrk="1" latinLnBrk="0" hangingPunct="1">
        <a:lnSpc>
          <a:spcPct val="90000"/>
        </a:lnSpc>
        <a:spcBef>
          <a:spcPts val="547"/>
        </a:spcBef>
        <a:buFont typeface="Arial" panose="020B0604020202020204" pitchFamily="34" charset="0"/>
        <a:buChar char="•"/>
        <a:defRPr sz="2189" kern="1200">
          <a:solidFill>
            <a:schemeClr val="tx1"/>
          </a:solidFill>
          <a:latin typeface="+mn-lt"/>
          <a:ea typeface="+mn-ea"/>
          <a:cs typeface="+mn-cs"/>
        </a:defRPr>
      </a:lvl3pPr>
      <a:lvl4pPr marL="175125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4pPr>
      <a:lvl5pPr marL="225161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5pPr>
      <a:lvl6pPr marL="275197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6pPr>
      <a:lvl7pPr marL="325233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7pPr>
      <a:lvl8pPr marL="375269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8pPr>
      <a:lvl9pPr marL="4253057"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9pPr>
    </p:bodyStyle>
    <p:otherStyle>
      <a:defPPr>
        <a:defRPr lang="zh-CN"/>
      </a:defPPr>
      <a:lvl1pPr marL="0" algn="l" defTabSz="1000719" rtl="0" eaLnBrk="1" latinLnBrk="0" hangingPunct="1">
        <a:defRPr sz="1970" kern="1200">
          <a:solidFill>
            <a:schemeClr val="tx1"/>
          </a:solidFill>
          <a:latin typeface="+mn-lt"/>
          <a:ea typeface="+mn-ea"/>
          <a:cs typeface="+mn-cs"/>
        </a:defRPr>
      </a:lvl1pPr>
      <a:lvl2pPr marL="500360" algn="l" defTabSz="1000719" rtl="0" eaLnBrk="1" latinLnBrk="0" hangingPunct="1">
        <a:defRPr sz="1970" kern="1200">
          <a:solidFill>
            <a:schemeClr val="tx1"/>
          </a:solidFill>
          <a:latin typeface="+mn-lt"/>
          <a:ea typeface="+mn-ea"/>
          <a:cs typeface="+mn-cs"/>
        </a:defRPr>
      </a:lvl2pPr>
      <a:lvl3pPr marL="1000719" algn="l" defTabSz="1000719" rtl="0" eaLnBrk="1" latinLnBrk="0" hangingPunct="1">
        <a:defRPr sz="1970" kern="1200">
          <a:solidFill>
            <a:schemeClr val="tx1"/>
          </a:solidFill>
          <a:latin typeface="+mn-lt"/>
          <a:ea typeface="+mn-ea"/>
          <a:cs typeface="+mn-cs"/>
        </a:defRPr>
      </a:lvl3pPr>
      <a:lvl4pPr marL="1501079" algn="l" defTabSz="1000719" rtl="0" eaLnBrk="1" latinLnBrk="0" hangingPunct="1">
        <a:defRPr sz="1970" kern="1200">
          <a:solidFill>
            <a:schemeClr val="tx1"/>
          </a:solidFill>
          <a:latin typeface="+mn-lt"/>
          <a:ea typeface="+mn-ea"/>
          <a:cs typeface="+mn-cs"/>
        </a:defRPr>
      </a:lvl4pPr>
      <a:lvl5pPr marL="2001439" algn="l" defTabSz="1000719" rtl="0" eaLnBrk="1" latinLnBrk="0" hangingPunct="1">
        <a:defRPr sz="1970" kern="1200">
          <a:solidFill>
            <a:schemeClr val="tx1"/>
          </a:solidFill>
          <a:latin typeface="+mn-lt"/>
          <a:ea typeface="+mn-ea"/>
          <a:cs typeface="+mn-cs"/>
        </a:defRPr>
      </a:lvl5pPr>
      <a:lvl6pPr marL="2501798" algn="l" defTabSz="1000719" rtl="0" eaLnBrk="1" latinLnBrk="0" hangingPunct="1">
        <a:defRPr sz="1970" kern="1200">
          <a:solidFill>
            <a:schemeClr val="tx1"/>
          </a:solidFill>
          <a:latin typeface="+mn-lt"/>
          <a:ea typeface="+mn-ea"/>
          <a:cs typeface="+mn-cs"/>
        </a:defRPr>
      </a:lvl6pPr>
      <a:lvl7pPr marL="3002158" algn="l" defTabSz="1000719" rtl="0" eaLnBrk="1" latinLnBrk="0" hangingPunct="1">
        <a:defRPr sz="1970" kern="1200">
          <a:solidFill>
            <a:schemeClr val="tx1"/>
          </a:solidFill>
          <a:latin typeface="+mn-lt"/>
          <a:ea typeface="+mn-ea"/>
          <a:cs typeface="+mn-cs"/>
        </a:defRPr>
      </a:lvl7pPr>
      <a:lvl8pPr marL="3502518" algn="l" defTabSz="1000719" rtl="0" eaLnBrk="1" latinLnBrk="0" hangingPunct="1">
        <a:defRPr sz="1970" kern="1200">
          <a:solidFill>
            <a:schemeClr val="tx1"/>
          </a:solidFill>
          <a:latin typeface="+mn-lt"/>
          <a:ea typeface="+mn-ea"/>
          <a:cs typeface="+mn-cs"/>
        </a:defRPr>
      </a:lvl8pPr>
      <a:lvl9pPr marL="4002877" algn="l" defTabSz="1000719" rtl="0" eaLnBrk="1" latinLnBrk="0" hangingPunct="1">
        <a:defRPr sz="197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AE0D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864252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Lst>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xStyles>
    <p:titleStyle>
      <a:lvl1pPr algn="l" defTabSz="1000719" rtl="0" eaLnBrk="1" latinLnBrk="0" hangingPunct="1">
        <a:lnSpc>
          <a:spcPct val="90000"/>
        </a:lnSpc>
        <a:spcBef>
          <a:spcPct val="0"/>
        </a:spcBef>
        <a:buNone/>
        <a:defRPr sz="4815" kern="1200">
          <a:solidFill>
            <a:schemeClr val="tx1"/>
          </a:solidFill>
          <a:latin typeface="+mj-lt"/>
          <a:ea typeface="+mj-ea"/>
          <a:cs typeface="+mj-cs"/>
        </a:defRPr>
      </a:lvl1pPr>
    </p:titleStyle>
    <p:bodyStyle>
      <a:lvl1pPr marL="250180" indent="-250180" algn="l" defTabSz="1000719" rtl="0" eaLnBrk="1" latinLnBrk="0" hangingPunct="1">
        <a:lnSpc>
          <a:spcPct val="90000"/>
        </a:lnSpc>
        <a:spcBef>
          <a:spcPts val="1094"/>
        </a:spcBef>
        <a:buFont typeface="Arial" panose="020B0604020202020204" pitchFamily="34" charset="0"/>
        <a:buChar char="•"/>
        <a:defRPr sz="3064" kern="1200">
          <a:solidFill>
            <a:schemeClr val="tx1"/>
          </a:solidFill>
          <a:latin typeface="+mn-lt"/>
          <a:ea typeface="+mn-ea"/>
          <a:cs typeface="+mn-cs"/>
        </a:defRPr>
      </a:lvl1pPr>
      <a:lvl2pPr marL="750540" indent="-250180" algn="l" defTabSz="1000719" rtl="0" eaLnBrk="1" latinLnBrk="0" hangingPunct="1">
        <a:lnSpc>
          <a:spcPct val="90000"/>
        </a:lnSpc>
        <a:spcBef>
          <a:spcPts val="547"/>
        </a:spcBef>
        <a:buFont typeface="Arial" panose="020B0604020202020204" pitchFamily="34" charset="0"/>
        <a:buChar char="•"/>
        <a:defRPr sz="2627" kern="1200">
          <a:solidFill>
            <a:schemeClr val="tx1"/>
          </a:solidFill>
          <a:latin typeface="+mn-lt"/>
          <a:ea typeface="+mn-ea"/>
          <a:cs typeface="+mn-cs"/>
        </a:defRPr>
      </a:lvl2pPr>
      <a:lvl3pPr marL="1250899" indent="-250180" algn="l" defTabSz="1000719" rtl="0" eaLnBrk="1" latinLnBrk="0" hangingPunct="1">
        <a:lnSpc>
          <a:spcPct val="90000"/>
        </a:lnSpc>
        <a:spcBef>
          <a:spcPts val="547"/>
        </a:spcBef>
        <a:buFont typeface="Arial" panose="020B0604020202020204" pitchFamily="34" charset="0"/>
        <a:buChar char="•"/>
        <a:defRPr sz="2189" kern="1200">
          <a:solidFill>
            <a:schemeClr val="tx1"/>
          </a:solidFill>
          <a:latin typeface="+mn-lt"/>
          <a:ea typeface="+mn-ea"/>
          <a:cs typeface="+mn-cs"/>
        </a:defRPr>
      </a:lvl3pPr>
      <a:lvl4pPr marL="175125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4pPr>
      <a:lvl5pPr marL="225161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5pPr>
      <a:lvl6pPr marL="275197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6pPr>
      <a:lvl7pPr marL="325233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7pPr>
      <a:lvl8pPr marL="375269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8pPr>
      <a:lvl9pPr marL="4253057"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9pPr>
    </p:bodyStyle>
    <p:otherStyle>
      <a:defPPr>
        <a:defRPr lang="zh-CN"/>
      </a:defPPr>
      <a:lvl1pPr marL="0" algn="l" defTabSz="1000719" rtl="0" eaLnBrk="1" latinLnBrk="0" hangingPunct="1">
        <a:defRPr sz="1970" kern="1200">
          <a:solidFill>
            <a:schemeClr val="tx1"/>
          </a:solidFill>
          <a:latin typeface="+mn-lt"/>
          <a:ea typeface="+mn-ea"/>
          <a:cs typeface="+mn-cs"/>
        </a:defRPr>
      </a:lvl1pPr>
      <a:lvl2pPr marL="500360" algn="l" defTabSz="1000719" rtl="0" eaLnBrk="1" latinLnBrk="0" hangingPunct="1">
        <a:defRPr sz="1970" kern="1200">
          <a:solidFill>
            <a:schemeClr val="tx1"/>
          </a:solidFill>
          <a:latin typeface="+mn-lt"/>
          <a:ea typeface="+mn-ea"/>
          <a:cs typeface="+mn-cs"/>
        </a:defRPr>
      </a:lvl2pPr>
      <a:lvl3pPr marL="1000719" algn="l" defTabSz="1000719" rtl="0" eaLnBrk="1" latinLnBrk="0" hangingPunct="1">
        <a:defRPr sz="1970" kern="1200">
          <a:solidFill>
            <a:schemeClr val="tx1"/>
          </a:solidFill>
          <a:latin typeface="+mn-lt"/>
          <a:ea typeface="+mn-ea"/>
          <a:cs typeface="+mn-cs"/>
        </a:defRPr>
      </a:lvl3pPr>
      <a:lvl4pPr marL="1501079" algn="l" defTabSz="1000719" rtl="0" eaLnBrk="1" latinLnBrk="0" hangingPunct="1">
        <a:defRPr sz="1970" kern="1200">
          <a:solidFill>
            <a:schemeClr val="tx1"/>
          </a:solidFill>
          <a:latin typeface="+mn-lt"/>
          <a:ea typeface="+mn-ea"/>
          <a:cs typeface="+mn-cs"/>
        </a:defRPr>
      </a:lvl4pPr>
      <a:lvl5pPr marL="2001439" algn="l" defTabSz="1000719" rtl="0" eaLnBrk="1" latinLnBrk="0" hangingPunct="1">
        <a:defRPr sz="1970" kern="1200">
          <a:solidFill>
            <a:schemeClr val="tx1"/>
          </a:solidFill>
          <a:latin typeface="+mn-lt"/>
          <a:ea typeface="+mn-ea"/>
          <a:cs typeface="+mn-cs"/>
        </a:defRPr>
      </a:lvl5pPr>
      <a:lvl6pPr marL="2501798" algn="l" defTabSz="1000719" rtl="0" eaLnBrk="1" latinLnBrk="0" hangingPunct="1">
        <a:defRPr sz="1970" kern="1200">
          <a:solidFill>
            <a:schemeClr val="tx1"/>
          </a:solidFill>
          <a:latin typeface="+mn-lt"/>
          <a:ea typeface="+mn-ea"/>
          <a:cs typeface="+mn-cs"/>
        </a:defRPr>
      </a:lvl6pPr>
      <a:lvl7pPr marL="3002158" algn="l" defTabSz="1000719" rtl="0" eaLnBrk="1" latinLnBrk="0" hangingPunct="1">
        <a:defRPr sz="1970" kern="1200">
          <a:solidFill>
            <a:schemeClr val="tx1"/>
          </a:solidFill>
          <a:latin typeface="+mn-lt"/>
          <a:ea typeface="+mn-ea"/>
          <a:cs typeface="+mn-cs"/>
        </a:defRPr>
      </a:lvl7pPr>
      <a:lvl8pPr marL="3502518" algn="l" defTabSz="1000719" rtl="0" eaLnBrk="1" latinLnBrk="0" hangingPunct="1">
        <a:defRPr sz="1970" kern="1200">
          <a:solidFill>
            <a:schemeClr val="tx1"/>
          </a:solidFill>
          <a:latin typeface="+mn-lt"/>
          <a:ea typeface="+mn-ea"/>
          <a:cs typeface="+mn-cs"/>
        </a:defRPr>
      </a:lvl8pPr>
      <a:lvl9pPr marL="4002877" algn="l" defTabSz="1000719" rtl="0" eaLnBrk="1" latinLnBrk="0" hangingPunct="1">
        <a:defRPr sz="197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AE0D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520869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Lst>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xStyles>
    <p:titleStyle>
      <a:lvl1pPr algn="l" defTabSz="1000719" rtl="0" eaLnBrk="1" latinLnBrk="0" hangingPunct="1">
        <a:lnSpc>
          <a:spcPct val="90000"/>
        </a:lnSpc>
        <a:spcBef>
          <a:spcPct val="0"/>
        </a:spcBef>
        <a:buNone/>
        <a:defRPr sz="4815" kern="1200">
          <a:solidFill>
            <a:schemeClr val="tx1"/>
          </a:solidFill>
          <a:latin typeface="+mj-lt"/>
          <a:ea typeface="+mj-ea"/>
          <a:cs typeface="+mj-cs"/>
        </a:defRPr>
      </a:lvl1pPr>
    </p:titleStyle>
    <p:bodyStyle>
      <a:lvl1pPr marL="250180" indent="-250180" algn="l" defTabSz="1000719" rtl="0" eaLnBrk="1" latinLnBrk="0" hangingPunct="1">
        <a:lnSpc>
          <a:spcPct val="90000"/>
        </a:lnSpc>
        <a:spcBef>
          <a:spcPts val="1094"/>
        </a:spcBef>
        <a:buFont typeface="Arial" panose="020B0604020202020204" pitchFamily="34" charset="0"/>
        <a:buChar char="•"/>
        <a:defRPr sz="3064" kern="1200">
          <a:solidFill>
            <a:schemeClr val="tx1"/>
          </a:solidFill>
          <a:latin typeface="+mn-lt"/>
          <a:ea typeface="+mn-ea"/>
          <a:cs typeface="+mn-cs"/>
        </a:defRPr>
      </a:lvl1pPr>
      <a:lvl2pPr marL="750540" indent="-250180" algn="l" defTabSz="1000719" rtl="0" eaLnBrk="1" latinLnBrk="0" hangingPunct="1">
        <a:lnSpc>
          <a:spcPct val="90000"/>
        </a:lnSpc>
        <a:spcBef>
          <a:spcPts val="547"/>
        </a:spcBef>
        <a:buFont typeface="Arial" panose="020B0604020202020204" pitchFamily="34" charset="0"/>
        <a:buChar char="•"/>
        <a:defRPr sz="2627" kern="1200">
          <a:solidFill>
            <a:schemeClr val="tx1"/>
          </a:solidFill>
          <a:latin typeface="+mn-lt"/>
          <a:ea typeface="+mn-ea"/>
          <a:cs typeface="+mn-cs"/>
        </a:defRPr>
      </a:lvl2pPr>
      <a:lvl3pPr marL="1250899" indent="-250180" algn="l" defTabSz="1000719" rtl="0" eaLnBrk="1" latinLnBrk="0" hangingPunct="1">
        <a:lnSpc>
          <a:spcPct val="90000"/>
        </a:lnSpc>
        <a:spcBef>
          <a:spcPts val="547"/>
        </a:spcBef>
        <a:buFont typeface="Arial" panose="020B0604020202020204" pitchFamily="34" charset="0"/>
        <a:buChar char="•"/>
        <a:defRPr sz="2189" kern="1200">
          <a:solidFill>
            <a:schemeClr val="tx1"/>
          </a:solidFill>
          <a:latin typeface="+mn-lt"/>
          <a:ea typeface="+mn-ea"/>
          <a:cs typeface="+mn-cs"/>
        </a:defRPr>
      </a:lvl3pPr>
      <a:lvl4pPr marL="175125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4pPr>
      <a:lvl5pPr marL="2251619"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5pPr>
      <a:lvl6pPr marL="275197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6pPr>
      <a:lvl7pPr marL="325233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7pPr>
      <a:lvl8pPr marL="3752698"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8pPr>
      <a:lvl9pPr marL="4253057" indent="-250180" algn="l" defTabSz="1000719" rtl="0" eaLnBrk="1" latinLnBrk="0" hangingPunct="1">
        <a:lnSpc>
          <a:spcPct val="90000"/>
        </a:lnSpc>
        <a:spcBef>
          <a:spcPts val="547"/>
        </a:spcBef>
        <a:buFont typeface="Arial" panose="020B0604020202020204" pitchFamily="34" charset="0"/>
        <a:buChar char="•"/>
        <a:defRPr sz="1970" kern="1200">
          <a:solidFill>
            <a:schemeClr val="tx1"/>
          </a:solidFill>
          <a:latin typeface="+mn-lt"/>
          <a:ea typeface="+mn-ea"/>
          <a:cs typeface="+mn-cs"/>
        </a:defRPr>
      </a:lvl9pPr>
    </p:bodyStyle>
    <p:otherStyle>
      <a:defPPr>
        <a:defRPr lang="zh-CN"/>
      </a:defPPr>
      <a:lvl1pPr marL="0" algn="l" defTabSz="1000719" rtl="0" eaLnBrk="1" latinLnBrk="0" hangingPunct="1">
        <a:defRPr sz="1970" kern="1200">
          <a:solidFill>
            <a:schemeClr val="tx1"/>
          </a:solidFill>
          <a:latin typeface="+mn-lt"/>
          <a:ea typeface="+mn-ea"/>
          <a:cs typeface="+mn-cs"/>
        </a:defRPr>
      </a:lvl1pPr>
      <a:lvl2pPr marL="500360" algn="l" defTabSz="1000719" rtl="0" eaLnBrk="1" latinLnBrk="0" hangingPunct="1">
        <a:defRPr sz="1970" kern="1200">
          <a:solidFill>
            <a:schemeClr val="tx1"/>
          </a:solidFill>
          <a:latin typeface="+mn-lt"/>
          <a:ea typeface="+mn-ea"/>
          <a:cs typeface="+mn-cs"/>
        </a:defRPr>
      </a:lvl2pPr>
      <a:lvl3pPr marL="1000719" algn="l" defTabSz="1000719" rtl="0" eaLnBrk="1" latinLnBrk="0" hangingPunct="1">
        <a:defRPr sz="1970" kern="1200">
          <a:solidFill>
            <a:schemeClr val="tx1"/>
          </a:solidFill>
          <a:latin typeface="+mn-lt"/>
          <a:ea typeface="+mn-ea"/>
          <a:cs typeface="+mn-cs"/>
        </a:defRPr>
      </a:lvl3pPr>
      <a:lvl4pPr marL="1501079" algn="l" defTabSz="1000719" rtl="0" eaLnBrk="1" latinLnBrk="0" hangingPunct="1">
        <a:defRPr sz="1970" kern="1200">
          <a:solidFill>
            <a:schemeClr val="tx1"/>
          </a:solidFill>
          <a:latin typeface="+mn-lt"/>
          <a:ea typeface="+mn-ea"/>
          <a:cs typeface="+mn-cs"/>
        </a:defRPr>
      </a:lvl4pPr>
      <a:lvl5pPr marL="2001439" algn="l" defTabSz="1000719" rtl="0" eaLnBrk="1" latinLnBrk="0" hangingPunct="1">
        <a:defRPr sz="1970" kern="1200">
          <a:solidFill>
            <a:schemeClr val="tx1"/>
          </a:solidFill>
          <a:latin typeface="+mn-lt"/>
          <a:ea typeface="+mn-ea"/>
          <a:cs typeface="+mn-cs"/>
        </a:defRPr>
      </a:lvl5pPr>
      <a:lvl6pPr marL="2501798" algn="l" defTabSz="1000719" rtl="0" eaLnBrk="1" latinLnBrk="0" hangingPunct="1">
        <a:defRPr sz="1970" kern="1200">
          <a:solidFill>
            <a:schemeClr val="tx1"/>
          </a:solidFill>
          <a:latin typeface="+mn-lt"/>
          <a:ea typeface="+mn-ea"/>
          <a:cs typeface="+mn-cs"/>
        </a:defRPr>
      </a:lvl6pPr>
      <a:lvl7pPr marL="3002158" algn="l" defTabSz="1000719" rtl="0" eaLnBrk="1" latinLnBrk="0" hangingPunct="1">
        <a:defRPr sz="1970" kern="1200">
          <a:solidFill>
            <a:schemeClr val="tx1"/>
          </a:solidFill>
          <a:latin typeface="+mn-lt"/>
          <a:ea typeface="+mn-ea"/>
          <a:cs typeface="+mn-cs"/>
        </a:defRPr>
      </a:lvl7pPr>
      <a:lvl8pPr marL="3502518" algn="l" defTabSz="1000719" rtl="0" eaLnBrk="1" latinLnBrk="0" hangingPunct="1">
        <a:defRPr sz="1970" kern="1200">
          <a:solidFill>
            <a:schemeClr val="tx1"/>
          </a:solidFill>
          <a:latin typeface="+mn-lt"/>
          <a:ea typeface="+mn-ea"/>
          <a:cs typeface="+mn-cs"/>
        </a:defRPr>
      </a:lvl8pPr>
      <a:lvl9pPr marL="4002877" algn="l" defTabSz="1000719" rtl="0" eaLnBrk="1" latinLnBrk="0" hangingPunct="1">
        <a:defRPr sz="19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5.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8.xml"/><Relationship Id="rId10" Type="http://schemas.openxmlformats.org/officeDocument/2006/relationships/image" Target="../media/image37.png"/><Relationship Id="rId9" Type="http://schemas.openxmlformats.org/officeDocument/2006/relationships/image" Target="NULL"/></Relationships>
</file>

<file path=ppt/slides/_rels/slide1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notesSlide" Target="../notesSlides/notesSlide1.xml"/><Relationship Id="rId1" Type="http://schemas.openxmlformats.org/officeDocument/2006/relationships/slideLayout" Target="../slideLayouts/slideLayout40.xml"/><Relationship Id="rId6" Type="http://schemas.openxmlformats.org/officeDocument/2006/relationships/image" Target="../media/image4.svg"/><Relationship Id="rId5" Type="http://schemas.openxmlformats.org/officeDocument/2006/relationships/image" Target="../media/image39.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0.xml"/><Relationship Id="rId4" Type="http://schemas.openxmlformats.org/officeDocument/2006/relationships/image" Target="../media/image13.svg"/></Relationships>
</file>

<file path=ppt/slides/_rels/slide1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43.png"/><Relationship Id="rId1" Type="http://schemas.openxmlformats.org/officeDocument/2006/relationships/slideLayout" Target="../slideLayouts/slideLayout40.xml"/><Relationship Id="rId6" Type="http://schemas.openxmlformats.org/officeDocument/2006/relationships/image" Target="../media/image22.svg"/><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1.xml"/></Relationships>
</file>

<file path=ppt/slides/_rels/slide18.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47.jpg"/><Relationship Id="rId4" Type="http://schemas.openxmlformats.org/officeDocument/2006/relationships/slideLayout" Target="../slideLayouts/slideLayout7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9.xml"/><Relationship Id="rId5" Type="http://schemas.openxmlformats.org/officeDocument/2006/relationships/image" Target="../media/image48.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2.png"/><Relationship Id="rId7" Type="http://schemas.openxmlformats.org/officeDocument/2006/relationships/image" Target="../media/image40.svg"/><Relationship Id="rId12" Type="http://schemas.openxmlformats.org/officeDocument/2006/relationships/image" Target="../media/image57.png"/><Relationship Id="rId2" Type="http://schemas.openxmlformats.org/officeDocument/2006/relationships/image" Target="../media/image51.png"/><Relationship Id="rId1" Type="http://schemas.openxmlformats.org/officeDocument/2006/relationships/slideLayout" Target="../slideLayouts/slideLayout40.xml"/><Relationship Id="rId6" Type="http://schemas.openxmlformats.org/officeDocument/2006/relationships/image" Target="../media/image54.png"/><Relationship Id="rId11" Type="http://schemas.openxmlformats.org/officeDocument/2006/relationships/image" Target="../media/image44.svg"/><Relationship Id="rId5" Type="http://schemas.openxmlformats.org/officeDocument/2006/relationships/image" Target="../media/image38.svg"/><Relationship Id="rId10" Type="http://schemas.openxmlformats.org/officeDocument/2006/relationships/image" Target="../media/image56.png"/><Relationship Id="rId4" Type="http://schemas.openxmlformats.org/officeDocument/2006/relationships/image" Target="../media/image53.png"/><Relationship Id="rId9" Type="http://schemas.openxmlformats.org/officeDocument/2006/relationships/image" Target="../media/image42.svg"/></Relationships>
</file>

<file path=ppt/slides/_rels/slide23.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8.png"/><Relationship Id="rId1" Type="http://schemas.openxmlformats.org/officeDocument/2006/relationships/slideLayout" Target="../slideLayouts/slideLayout40.xml"/><Relationship Id="rId5" Type="http://schemas.openxmlformats.org/officeDocument/2006/relationships/image" Target="../media/image54.sv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2.png"/><Relationship Id="rId1" Type="http://schemas.openxmlformats.org/officeDocument/2006/relationships/slideLayout" Target="../slideLayouts/slideLayout71.xml"/></Relationships>
</file>

<file path=ppt/slides/_rels/slide25.xml.rels><?xml version="1.0" encoding="UTF-8" standalone="yes"?>
<Relationships xmlns="http://schemas.openxmlformats.org/package/2006/relationships"><Relationship Id="rId8" Type="http://schemas.openxmlformats.org/officeDocument/2006/relationships/tags" Target="../tags/tag11.xml"/><Relationship Id="rId3" Type="http://schemas.openxmlformats.org/officeDocument/2006/relationships/tags" Target="../tags/tag6.xml"/><Relationship Id="rId7" Type="http://schemas.openxmlformats.org/officeDocument/2006/relationships/tags" Target="../tags/tag10.xml"/><Relationship Id="rId12" Type="http://schemas.openxmlformats.org/officeDocument/2006/relationships/image" Target="../media/image59.png"/><Relationship Id="rId2" Type="http://schemas.openxmlformats.org/officeDocument/2006/relationships/tags" Target="../tags/tag5.xml"/><Relationship Id="rId16" Type="http://schemas.openxmlformats.org/officeDocument/2006/relationships/image" Target="../media/image62.PNG"/><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image" Target="../media/image61.png"/><Relationship Id="rId5" Type="http://schemas.openxmlformats.org/officeDocument/2006/relationships/tags" Target="../tags/tag8.xml"/><Relationship Id="rId15" Type="http://schemas.openxmlformats.org/officeDocument/2006/relationships/image" Target="../media/image54.svg"/><Relationship Id="rId10" Type="http://schemas.openxmlformats.org/officeDocument/2006/relationships/image" Target="../media/image60.png"/><Relationship Id="rId4" Type="http://schemas.openxmlformats.org/officeDocument/2006/relationships/tags" Target="../tags/tag7.xml"/><Relationship Id="rId9"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8" Type="http://schemas.openxmlformats.org/officeDocument/2006/relationships/tags" Target="../tags/tag19.xml"/><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59.png"/><Relationship Id="rId2" Type="http://schemas.openxmlformats.org/officeDocument/2006/relationships/tags" Target="../tags/tag13.xml"/><Relationship Id="rId16" Type="http://schemas.openxmlformats.org/officeDocument/2006/relationships/image" Target="../media/image62.PNG"/><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image" Target="../media/image61.png"/><Relationship Id="rId5" Type="http://schemas.openxmlformats.org/officeDocument/2006/relationships/tags" Target="../tags/tag16.xml"/><Relationship Id="rId15" Type="http://schemas.openxmlformats.org/officeDocument/2006/relationships/image" Target="../media/image54.svg"/><Relationship Id="rId10" Type="http://schemas.openxmlformats.org/officeDocument/2006/relationships/image" Target="../media/image60.png"/><Relationship Id="rId4" Type="http://schemas.openxmlformats.org/officeDocument/2006/relationships/tags" Target="../tags/tag15.xml"/><Relationship Id="rId9"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63.png"/><Relationship Id="rId1" Type="http://schemas.openxmlformats.org/officeDocument/2006/relationships/slideLayout" Target="../slideLayouts/slideLayout40.xml"/><Relationship Id="rId6" Type="http://schemas.openxmlformats.org/officeDocument/2006/relationships/image" Target="../media/image50.svg"/><Relationship Id="rId5" Type="http://schemas.openxmlformats.org/officeDocument/2006/relationships/image" Target="../media/image65.png"/><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2.pn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8" Type="http://schemas.openxmlformats.org/officeDocument/2006/relationships/tags" Target="../tags/tag27.xml"/><Relationship Id="rId13" Type="http://schemas.openxmlformats.org/officeDocument/2006/relationships/tags" Target="../tags/tag32.xml"/><Relationship Id="rId3" Type="http://schemas.openxmlformats.org/officeDocument/2006/relationships/tags" Target="../tags/tag22.xml"/><Relationship Id="rId7" Type="http://schemas.openxmlformats.org/officeDocument/2006/relationships/tags" Target="../tags/tag26.xml"/><Relationship Id="rId12" Type="http://schemas.openxmlformats.org/officeDocument/2006/relationships/tags" Target="../tags/tag3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tags" Target="../tags/tag30.xml"/><Relationship Id="rId5" Type="http://schemas.openxmlformats.org/officeDocument/2006/relationships/tags" Target="../tags/tag24.xml"/><Relationship Id="rId15" Type="http://schemas.openxmlformats.org/officeDocument/2006/relationships/image" Target="../media/image67.jpeg"/><Relationship Id="rId10" Type="http://schemas.openxmlformats.org/officeDocument/2006/relationships/tags" Target="../tags/tag29.xml"/><Relationship Id="rId4" Type="http://schemas.openxmlformats.org/officeDocument/2006/relationships/tags" Target="../tags/tag23.xml"/><Relationship Id="rId9" Type="http://schemas.openxmlformats.org/officeDocument/2006/relationships/tags" Target="../tags/tag28.xml"/><Relationship Id="rId14" Type="http://schemas.openxmlformats.org/officeDocument/2006/relationships/slideLayout" Target="../slideLayouts/slideLayout81.xml"/></Relationships>
</file>

<file path=ppt/slides/_rels/slide3.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8" Type="http://schemas.openxmlformats.org/officeDocument/2006/relationships/image" Target="../media/image34.sv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Layout" Target="../slideLayouts/slideLayout40.xml"/><Relationship Id="rId6" Type="http://schemas.openxmlformats.org/officeDocument/2006/relationships/image" Target="../media/image69.png"/><Relationship Id="rId5" Type="http://schemas.openxmlformats.org/officeDocument/2006/relationships/image" Target="../media/image31.svg"/></Relationships>
</file>

<file path=ppt/slides/_rels/slide31.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71.png"/><Relationship Id="rId5" Type="http://schemas.openxmlformats.org/officeDocument/2006/relationships/slideLayout" Target="../slideLayouts/slideLayout89.xml"/><Relationship Id="rId4" Type="http://schemas.openxmlformats.org/officeDocument/2006/relationships/tags" Target="../tags/tag36.xml"/></Relationships>
</file>

<file path=ppt/slides/_rels/slide3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01.xml"/></Relationships>
</file>

<file path=ppt/slides/_rels/slide3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01.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0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JPG"/></Relationships>
</file>

<file path=ppt/slides/_rels/slide36.xml.rels><?xml version="1.0" encoding="UTF-8" standalone="yes"?>
<Relationships xmlns="http://schemas.openxmlformats.org/package/2006/relationships"><Relationship Id="rId8" Type="http://schemas.openxmlformats.org/officeDocument/2006/relationships/image" Target="../media/image76.JPG"/><Relationship Id="rId3" Type="http://schemas.openxmlformats.org/officeDocument/2006/relationships/audio" Target="../media/audio1.wav"/><Relationship Id="rId7" Type="http://schemas.openxmlformats.org/officeDocument/2006/relationships/audio" Target="../media/audio5.wav"/><Relationship Id="rId2" Type="http://schemas.openxmlformats.org/officeDocument/2006/relationships/notesSlide" Target="../notesSlides/notesSlide4.xml"/><Relationship Id="rId1" Type="http://schemas.openxmlformats.org/officeDocument/2006/relationships/slideLayout" Target="../slideLayouts/slideLayout102.xml"/><Relationship Id="rId6" Type="http://schemas.openxmlformats.org/officeDocument/2006/relationships/audio" Target="../media/audio4.wav"/><Relationship Id="rId5" Type="http://schemas.openxmlformats.org/officeDocument/2006/relationships/audio" Target="../media/audio3.wav"/><Relationship Id="rId10" Type="http://schemas.openxmlformats.org/officeDocument/2006/relationships/image" Target="../media/image75.png"/><Relationship Id="rId4" Type="http://schemas.openxmlformats.org/officeDocument/2006/relationships/audio" Target="../media/audio2.wav"/><Relationship Id="rId9" Type="http://schemas.openxmlformats.org/officeDocument/2006/relationships/image" Target="../media/image77.png"/></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78.png"/><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0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26.png"/><Relationship Id="rId7" Type="http://schemas.openxmlformats.org/officeDocument/2006/relationships/image" Target="../media/image30.jpg"/><Relationship Id="rId2" Type="http://schemas.openxmlformats.org/officeDocument/2006/relationships/image" Target="../media/image25.png"/><Relationship Id="rId1" Type="http://schemas.openxmlformats.org/officeDocument/2006/relationships/slideLayout" Target="../slideLayouts/slideLayout40.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FAFF"/>
        </a:solidFill>
        <a:effectLst/>
      </p:bgPr>
    </p:bg>
    <p:spTree>
      <p:nvGrpSpPr>
        <p:cNvPr id="1" name=""/>
        <p:cNvGrpSpPr/>
        <p:nvPr/>
      </p:nvGrpSpPr>
      <p:grpSpPr>
        <a:xfrm>
          <a:off x="0" y="0"/>
          <a:ext cx="0" cy="0"/>
          <a:chOff x="0" y="0"/>
          <a:chExt cx="0" cy="0"/>
        </a:xfrm>
      </p:grpSpPr>
      <p:sp>
        <p:nvSpPr>
          <p:cNvPr id="2" name="Freeform 2"/>
          <p:cNvSpPr/>
          <p:nvPr/>
        </p:nvSpPr>
        <p:spPr>
          <a:xfrm>
            <a:off x="4632285" y="2994911"/>
            <a:ext cx="4187092" cy="4681636"/>
          </a:xfrm>
          <a:custGeom>
            <a:avLst/>
            <a:gdLst/>
            <a:ahLst/>
            <a:cxnLst/>
            <a:rect l="l" t="t" r="r" b="b"/>
            <a:pathLst>
              <a:path w="3060555" h="3391197">
                <a:moveTo>
                  <a:pt x="0" y="0"/>
                </a:moveTo>
                <a:lnTo>
                  <a:pt x="3060554" y="0"/>
                </a:lnTo>
                <a:lnTo>
                  <a:pt x="3060554" y="3391197"/>
                </a:lnTo>
                <a:lnTo>
                  <a:pt x="0" y="339119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9449727" y="2789842"/>
            <a:ext cx="923285" cy="963009"/>
          </a:xfrm>
          <a:custGeom>
            <a:avLst/>
            <a:gdLst/>
            <a:ahLst/>
            <a:cxnLst/>
            <a:rect l="l" t="t" r="r" b="b"/>
            <a:pathLst>
              <a:path w="619551" h="646207">
                <a:moveTo>
                  <a:pt x="0" y="0"/>
                </a:moveTo>
                <a:lnTo>
                  <a:pt x="619551" y="0"/>
                </a:lnTo>
                <a:lnTo>
                  <a:pt x="619551" y="646207"/>
                </a:lnTo>
                <a:lnTo>
                  <a:pt x="0" y="646207"/>
                </a:lnTo>
                <a:lnTo>
                  <a:pt x="0" y="0"/>
                </a:lnTo>
                <a:close/>
              </a:path>
            </a:pathLst>
          </a:custGeom>
          <a:blipFill>
            <a:blip r:embed="rId4"/>
            <a:stretch>
              <a:fillRect/>
            </a:stretch>
          </a:blipFill>
        </p:spPr>
      </p:sp>
      <p:sp>
        <p:nvSpPr>
          <p:cNvPr id="5" name="Freeform 5"/>
          <p:cNvSpPr/>
          <p:nvPr/>
        </p:nvSpPr>
        <p:spPr>
          <a:xfrm flipH="1">
            <a:off x="11323675" y="4644755"/>
            <a:ext cx="697955" cy="690974"/>
          </a:xfrm>
          <a:custGeom>
            <a:avLst/>
            <a:gdLst/>
            <a:ahLst/>
            <a:cxnLst/>
            <a:rect l="l" t="t" r="r" b="b"/>
            <a:pathLst>
              <a:path w="468348" h="463664">
                <a:moveTo>
                  <a:pt x="468347" y="0"/>
                </a:moveTo>
                <a:lnTo>
                  <a:pt x="0" y="0"/>
                </a:lnTo>
                <a:lnTo>
                  <a:pt x="0" y="463664"/>
                </a:lnTo>
                <a:lnTo>
                  <a:pt x="468347" y="463664"/>
                </a:lnTo>
                <a:lnTo>
                  <a:pt x="468347" y="0"/>
                </a:lnTo>
                <a:close/>
              </a:path>
            </a:pathLst>
          </a:custGeom>
          <a:blipFill>
            <a:blip r:embed="rId5"/>
            <a:stretch>
              <a:fillRect/>
            </a:stretch>
          </a:blipFill>
        </p:spPr>
      </p:sp>
      <p:sp>
        <p:nvSpPr>
          <p:cNvPr id="6" name="Freeform 6"/>
          <p:cNvSpPr/>
          <p:nvPr/>
        </p:nvSpPr>
        <p:spPr>
          <a:xfrm>
            <a:off x="9155996" y="3915817"/>
            <a:ext cx="651007" cy="849601"/>
          </a:xfrm>
          <a:custGeom>
            <a:avLst/>
            <a:gdLst/>
            <a:ahLst/>
            <a:cxnLst/>
            <a:rect l="l" t="t" r="r" b="b"/>
            <a:pathLst>
              <a:path w="436845" h="570107">
                <a:moveTo>
                  <a:pt x="0" y="0"/>
                </a:moveTo>
                <a:lnTo>
                  <a:pt x="436845" y="0"/>
                </a:lnTo>
                <a:lnTo>
                  <a:pt x="436845" y="570108"/>
                </a:lnTo>
                <a:lnTo>
                  <a:pt x="0" y="570108"/>
                </a:lnTo>
                <a:lnTo>
                  <a:pt x="0" y="0"/>
                </a:lnTo>
                <a:close/>
              </a:path>
            </a:pathLst>
          </a:custGeom>
          <a:blipFill>
            <a:blip r:embed="rId6"/>
            <a:stretch>
              <a:fillRect/>
            </a:stretch>
          </a:blipFill>
        </p:spPr>
      </p:sp>
      <p:sp>
        <p:nvSpPr>
          <p:cNvPr id="9" name="Freeform 9"/>
          <p:cNvSpPr/>
          <p:nvPr/>
        </p:nvSpPr>
        <p:spPr>
          <a:xfrm flipH="1">
            <a:off x="3322418" y="3034686"/>
            <a:ext cx="923285" cy="963009"/>
          </a:xfrm>
          <a:custGeom>
            <a:avLst/>
            <a:gdLst/>
            <a:ahLst/>
            <a:cxnLst/>
            <a:rect l="l" t="t" r="r" b="b"/>
            <a:pathLst>
              <a:path w="619551" h="646207">
                <a:moveTo>
                  <a:pt x="619552" y="0"/>
                </a:moveTo>
                <a:lnTo>
                  <a:pt x="0" y="0"/>
                </a:lnTo>
                <a:lnTo>
                  <a:pt x="0" y="646208"/>
                </a:lnTo>
                <a:lnTo>
                  <a:pt x="619552" y="646208"/>
                </a:lnTo>
                <a:lnTo>
                  <a:pt x="619552" y="0"/>
                </a:lnTo>
                <a:close/>
              </a:path>
            </a:pathLst>
          </a:custGeom>
          <a:blipFill>
            <a:blip r:embed="rId4"/>
            <a:stretch>
              <a:fillRect/>
            </a:stretch>
          </a:blipFill>
        </p:spPr>
      </p:sp>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9152" y="323851"/>
            <a:ext cx="4203633" cy="7614504"/>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09131" y="2659146"/>
            <a:ext cx="3185875" cy="5234574"/>
          </a:xfrm>
          <a:prstGeom prst="rect">
            <a:avLst/>
          </a:prstGeom>
        </p:spPr>
      </p:pic>
      <p:sp>
        <p:nvSpPr>
          <p:cNvPr id="12" name="Freeform 3"/>
          <p:cNvSpPr/>
          <p:nvPr/>
        </p:nvSpPr>
        <p:spPr>
          <a:xfrm>
            <a:off x="-28815" y="5429250"/>
            <a:ext cx="13253484" cy="2007533"/>
          </a:xfrm>
          <a:custGeom>
            <a:avLst/>
            <a:gdLst/>
            <a:ahLst/>
            <a:cxnLst/>
            <a:rect l="l" t="t" r="r" b="b"/>
            <a:pathLst>
              <a:path w="7230326" h="2033529">
                <a:moveTo>
                  <a:pt x="0" y="0"/>
                </a:moveTo>
                <a:lnTo>
                  <a:pt x="7230326" y="0"/>
                </a:lnTo>
                <a:lnTo>
                  <a:pt x="7230326" y="2033529"/>
                </a:lnTo>
                <a:lnTo>
                  <a:pt x="0" y="2033529"/>
                </a:lnTo>
                <a:lnTo>
                  <a:pt x="0" y="0"/>
                </a:lnTo>
                <a:close/>
              </a:path>
            </a:pathLst>
          </a:custGeom>
          <a:blipFill>
            <a:blip r:embed="rId8"/>
            <a:stretch>
              <a:fillRect/>
            </a:stretch>
          </a:blipFill>
        </p:spPr>
      </p:sp>
      <p:sp>
        <p:nvSpPr>
          <p:cNvPr id="14" name="文本框 1">
            <a:extLst>
              <a:ext uri="{FF2B5EF4-FFF2-40B4-BE49-F238E27FC236}">
                <a16:creationId xmlns:a16="http://schemas.microsoft.com/office/drawing/2014/main" xmlns="" id="{885CE120-989D-C146-8501-491197402855}"/>
              </a:ext>
            </a:extLst>
          </p:cNvPr>
          <p:cNvSpPr txBox="1"/>
          <p:nvPr/>
        </p:nvSpPr>
        <p:spPr>
          <a:xfrm>
            <a:off x="1947069" y="194064"/>
            <a:ext cx="11081880" cy="267765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rtlCol="0">
            <a:spAutoFit/>
          </a:bodyPr>
          <a:lstStyle/>
          <a:p>
            <a:r>
              <a:rPr kumimoji="1" lang="vi-VN" altLang="zh-CN" sz="8800" b="1" smtClean="0">
                <a:solidFill>
                  <a:srgbClr val="FF0000"/>
                </a:solidFill>
                <a:effectLst>
                  <a:outerShdw blurRad="38100" dist="38100" dir="2700000" algn="tl">
                    <a:srgbClr val="000000">
                      <a:alpha val="43137"/>
                    </a:srgbClr>
                  </a:outerShdw>
                </a:effectLst>
                <a:latin typeface="#9Slide03 AmpleSoft"/>
                <a:ea typeface="字魂35号-经典雅黑" panose="02000000000000000000" pitchFamily="2" charset="-122"/>
              </a:rPr>
              <a:t>Người mẹ vườn cau</a:t>
            </a:r>
          </a:p>
          <a:p>
            <a:r>
              <a:rPr kumimoji="1" lang="vi-VN" altLang="zh-CN" sz="8000" b="1" smtClean="0">
                <a:solidFill>
                  <a:srgbClr val="FF0000"/>
                </a:solidFill>
                <a:effectLst>
                  <a:outerShdw blurRad="38100" dist="38100" dir="2700000" algn="tl">
                    <a:srgbClr val="000000">
                      <a:alpha val="43137"/>
                    </a:srgbClr>
                  </a:outerShdw>
                </a:effectLst>
                <a:latin typeface="#9Slide03 AmpleSoft"/>
                <a:ea typeface="字魂35号-经典雅黑" panose="02000000000000000000" pitchFamily="2" charset="-122"/>
              </a:rPr>
              <a:t>           </a:t>
            </a:r>
            <a:r>
              <a:rPr kumimoji="1" lang="vi-VN" altLang="zh-CN" sz="7200" b="1" smtClean="0">
                <a:solidFill>
                  <a:srgbClr val="FF0000"/>
                </a:solidFill>
                <a:effectLst>
                  <a:outerShdw blurRad="38100" dist="38100" dir="2700000" algn="tl">
                    <a:srgbClr val="000000">
                      <a:alpha val="43137"/>
                    </a:srgbClr>
                  </a:outerShdw>
                </a:effectLst>
                <a:latin typeface="#9Slide03 AmpleSoft"/>
                <a:ea typeface="字魂35号-经典雅黑" panose="02000000000000000000" pitchFamily="2" charset="-122"/>
              </a:rPr>
              <a:t>- </a:t>
            </a:r>
            <a:r>
              <a:rPr kumimoji="1" lang="vi-VN" altLang="zh-CN" sz="4800" b="1" smtClean="0">
                <a:solidFill>
                  <a:srgbClr val="FF0000"/>
                </a:solidFill>
                <a:effectLst>
                  <a:outerShdw blurRad="38100" dist="38100" dir="2700000" algn="tl">
                    <a:srgbClr val="000000">
                      <a:alpha val="43137"/>
                    </a:srgbClr>
                  </a:outerShdw>
                </a:effectLst>
                <a:latin typeface="#9Slide03 AmpleSoft"/>
                <a:ea typeface="字魂35号-经典雅黑" panose="02000000000000000000" pitchFamily="2" charset="-122"/>
              </a:rPr>
              <a:t>Nguyễn Ngọc Tư - </a:t>
            </a:r>
            <a:endParaRPr kumimoji="1" lang="zh-CN" altLang="en-US" sz="7200" b="1" dirty="0">
              <a:solidFill>
                <a:srgbClr val="FF0000"/>
              </a:solidFill>
              <a:effectLst>
                <a:outerShdw blurRad="38100" dist="38100" dir="2700000" algn="tl">
                  <a:srgbClr val="000000">
                    <a:alpha val="43137"/>
                  </a:srgbClr>
                </a:outerShdw>
              </a:effectLst>
              <a:latin typeface="#9Slide03 AmpleSoft"/>
              <a:ea typeface="字魂35号-经典雅黑" panose="02000000000000000000" pitchFamily="2" charset="-122"/>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ha mẹ chỉ cần khắc cốt ghi tâm duy nhất điều này, con cái bạn sẽ hạnh  phúc, giàu sa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9" y="-47009"/>
            <a:ext cx="13327709" cy="752094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561766" y="508729"/>
            <a:ext cx="3031727" cy="830997"/>
          </a:xfrm>
          <a:prstGeom prst="rect">
            <a:avLst/>
          </a:prstGeom>
        </p:spPr>
        <p:txBody>
          <a:bodyPr wrap="none">
            <a:spAutoFit/>
          </a:bodyPr>
          <a:lstStyle/>
          <a:p>
            <a:r>
              <a:rPr lang="vi-VN" sz="4800" b="1">
                <a:solidFill>
                  <a:srgbClr val="FF0000"/>
                </a:solidFill>
                <a:effectLst>
                  <a:outerShdw blurRad="38100" dist="38100" dir="2700000" algn="tl">
                    <a:srgbClr val="000000">
                      <a:alpha val="43137"/>
                    </a:srgbClr>
                  </a:outerShdw>
                </a:effectLst>
                <a:latin typeface="Times New Roman" panose="02020603050405020304" pitchFamily="18" charset="0"/>
                <a:ea typeface="MS Mincho"/>
                <a:cs typeface="Times New Roman" panose="02020603050405020304" pitchFamily="18" charset="0"/>
              </a:rPr>
              <a:t>2. Văn bản</a:t>
            </a:r>
            <a:endParaRPr lang="en-GB" sz="480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Rectangle 3"/>
          <p:cNvSpPr/>
          <p:nvPr/>
        </p:nvSpPr>
        <p:spPr>
          <a:xfrm>
            <a:off x="7561766" y="1432059"/>
            <a:ext cx="4991724" cy="830997"/>
          </a:xfrm>
          <a:prstGeom prst="rect">
            <a:avLst/>
          </a:prstGeom>
        </p:spPr>
        <p:txBody>
          <a:bodyPr wrap="square">
            <a:spAutoFit/>
          </a:bodyPr>
          <a:lstStyle/>
          <a:p>
            <a:r>
              <a:rPr lang="vi-VN" sz="4800" b="1">
                <a:solidFill>
                  <a:srgbClr val="FF0000"/>
                </a:solidFill>
                <a:effectLst>
                  <a:outerShdw blurRad="38100" dist="38100" dir="2700000" algn="tl">
                    <a:srgbClr val="000000">
                      <a:alpha val="43137"/>
                    </a:srgbClr>
                  </a:outerShdw>
                </a:effectLst>
                <a:latin typeface="Times New Roman" panose="02020603050405020304" pitchFamily="18" charset="0"/>
                <a:ea typeface="MS Mincho"/>
                <a:cs typeface="Times New Roman" panose="02020603050405020304" pitchFamily="18" charset="0"/>
              </a:rPr>
              <a:t>a. Đọc, từ khó</a:t>
            </a:r>
            <a:endParaRPr lang="en-GB" sz="480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p:cNvSpPr/>
          <p:nvPr/>
        </p:nvSpPr>
        <p:spPr>
          <a:xfrm>
            <a:off x="7531445" y="2547754"/>
            <a:ext cx="4966552" cy="830997"/>
          </a:xfrm>
          <a:prstGeom prst="rect">
            <a:avLst/>
          </a:prstGeom>
        </p:spPr>
        <p:txBody>
          <a:bodyPr wrap="none">
            <a:spAutoFit/>
          </a:bodyPr>
          <a:lstStyle/>
          <a:p>
            <a:r>
              <a:rPr lang="vi-VN" sz="4800" b="1">
                <a:solidFill>
                  <a:srgbClr val="FF0000"/>
                </a:solidFill>
                <a:effectLst>
                  <a:outerShdw blurRad="38100" dist="38100" dir="2700000" algn="tl">
                    <a:srgbClr val="000000">
                      <a:alpha val="43137"/>
                    </a:srgbClr>
                  </a:outerShdw>
                </a:effectLst>
                <a:latin typeface="Times New Roman" panose="02020603050405020304" pitchFamily="18" charset="0"/>
                <a:ea typeface="MS Mincho"/>
                <a:cs typeface="Times New Roman" panose="02020603050405020304" pitchFamily="18" charset="0"/>
              </a:rPr>
              <a:t>b. Tìm hiểu chung</a:t>
            </a:r>
            <a:endParaRPr lang="en-GB" sz="480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Rectangle 5"/>
          <p:cNvSpPr/>
          <p:nvPr/>
        </p:nvSpPr>
        <p:spPr>
          <a:xfrm>
            <a:off x="7561766" y="3934489"/>
            <a:ext cx="5833165" cy="830997"/>
          </a:xfrm>
          <a:prstGeom prst="rect">
            <a:avLst/>
          </a:prstGeom>
        </p:spPr>
        <p:txBody>
          <a:bodyPr wrap="square">
            <a:spAutoFit/>
          </a:bodyPr>
          <a:lstStyle/>
          <a:p>
            <a:r>
              <a:rPr lang="en-GB" sz="4800" b="1">
                <a:latin typeface="Times New Roman" panose="02020603050405020304" pitchFamily="18" charset="0"/>
                <a:ea typeface="Calibri" panose="020F0502020204030204" pitchFamily="34" charset="0"/>
                <a:cs typeface="Times New Roman" panose="02020603050405020304" pitchFamily="18" charset="0"/>
              </a:rPr>
              <a:t>Thể loại:</a:t>
            </a:r>
            <a:r>
              <a:rPr lang="en-GB" sz="4800">
                <a:latin typeface="Times New Roman" panose="02020603050405020304" pitchFamily="18" charset="0"/>
                <a:ea typeface="Calibri" panose="020F0502020204030204" pitchFamily="34" charset="0"/>
                <a:cs typeface="Times New Roman" panose="02020603050405020304" pitchFamily="18" charset="0"/>
              </a:rPr>
              <a:t> Truyện ngắn </a:t>
            </a:r>
            <a:endParaRPr lang="en-GB" sz="4800">
              <a:latin typeface="Times New Roman" panose="02020603050405020304" pitchFamily="18" charset="0"/>
              <a:cs typeface="Times New Roman" panose="02020603050405020304" pitchFamily="18" charset="0"/>
            </a:endParaRPr>
          </a:p>
        </p:txBody>
      </p:sp>
      <p:sp>
        <p:nvSpPr>
          <p:cNvPr id="7" name="Rectangle 6"/>
          <p:cNvSpPr/>
          <p:nvPr/>
        </p:nvSpPr>
        <p:spPr>
          <a:xfrm>
            <a:off x="7715333" y="5147419"/>
            <a:ext cx="4684272" cy="830997"/>
          </a:xfrm>
          <a:prstGeom prst="rect">
            <a:avLst/>
          </a:prstGeom>
        </p:spPr>
        <p:txBody>
          <a:bodyPr wrap="square">
            <a:spAutoFit/>
          </a:bodyPr>
          <a:lstStyle/>
          <a:p>
            <a:r>
              <a:rPr lang="en-GB" sz="4800" b="1">
                <a:latin typeface="Times New Roman" panose="02020603050405020304" pitchFamily="18" charset="0"/>
                <a:ea typeface="Calibri" panose="020F0502020204030204" pitchFamily="34" charset="0"/>
                <a:cs typeface="Times New Roman" panose="02020603050405020304" pitchFamily="18" charset="0"/>
              </a:rPr>
              <a:t>Đề tài:</a:t>
            </a:r>
            <a:r>
              <a:rPr lang="en-GB" sz="4800">
                <a:latin typeface="Times New Roman" panose="02020603050405020304" pitchFamily="18" charset="0"/>
                <a:ea typeface="Calibri" panose="020F0502020204030204" pitchFamily="34" charset="0"/>
                <a:cs typeface="Times New Roman" panose="02020603050405020304" pitchFamily="18" charset="0"/>
              </a:rPr>
              <a:t> người mẹ</a:t>
            </a:r>
            <a:endParaRPr lang="en-GB" sz="4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50222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Ảnh Mẹ Già Đẹp Nhất: Tần Tảo, Vất Vả, Mắt Mờ Tay Ru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272"/>
            <a:ext cx="13342939" cy="746294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 xmlns:a16="http://schemas.microsoft.com/office/drawing/2014/main" id="{407E3729-BB04-4D5C-BB93-FBA119F07B39}"/>
              </a:ext>
            </a:extLst>
          </p:cNvPr>
          <p:cNvSpPr/>
          <p:nvPr/>
        </p:nvSpPr>
        <p:spPr>
          <a:xfrm>
            <a:off x="165553" y="851927"/>
            <a:ext cx="5655250" cy="3484701"/>
          </a:xfrm>
          <a:prstGeom prst="rect">
            <a:avLst/>
          </a:prstGeom>
          <a:solidFill>
            <a:sysClr val="windowText" lastClr="000000">
              <a:alpha val="56000"/>
            </a:sysClr>
          </a:solidFill>
          <a:ln w="25400" cap="flat" cmpd="sng" algn="ctr">
            <a:solidFill>
              <a:sysClr val="windowText" lastClr="000000">
                <a:shade val="50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endParaRPr>
          </a:p>
        </p:txBody>
      </p:sp>
      <p:sp>
        <p:nvSpPr>
          <p:cNvPr id="10" name="对角圆角矩形 1"/>
          <p:cNvSpPr/>
          <p:nvPr/>
        </p:nvSpPr>
        <p:spPr>
          <a:xfrm>
            <a:off x="253963" y="867168"/>
            <a:ext cx="5466472" cy="3316048"/>
          </a:xfrm>
          <a:prstGeom prst="round2DiagRect">
            <a:avLst/>
          </a:prstGeom>
          <a:noFill/>
          <a:ln w="12700" cap="flat" cmpd="sng" algn="ctr">
            <a:solidFill>
              <a:sysClr val="window" lastClr="FFFFFF"/>
            </a:solidFill>
            <a:prstDash val="sysDash"/>
            <a:miter lim="800000"/>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smtClean="0">
              <a:ln>
                <a:noFill/>
              </a:ln>
              <a:solidFill>
                <a:prstClr val="white"/>
              </a:solidFill>
              <a:effectLst/>
              <a:uLnTx/>
              <a:uFillTx/>
              <a:latin typeface="Calibri"/>
              <a:ea typeface="+mn-ea"/>
              <a:cs typeface="+mn-cs"/>
            </a:endParaRPr>
          </a:p>
        </p:txBody>
      </p:sp>
      <p:sp>
        <p:nvSpPr>
          <p:cNvPr id="11" name="圆角矩形 2"/>
          <p:cNvSpPr/>
          <p:nvPr/>
        </p:nvSpPr>
        <p:spPr>
          <a:xfrm>
            <a:off x="378498" y="298028"/>
            <a:ext cx="2711571" cy="569140"/>
          </a:xfrm>
          <a:prstGeom prst="roundRect">
            <a:avLst/>
          </a:prstGeom>
          <a:solidFill>
            <a:schemeClr val="accent6">
              <a:lumMod val="50000"/>
            </a:schemeClr>
          </a:solidFill>
          <a:ln w="12700" cap="flat" cmpd="sng" algn="ctr">
            <a:no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lvl="0" defTabSz="457200"/>
            <a:r>
              <a:rPr lang="en-GB" sz="3600" b="1" smtClean="0">
                <a:solidFill>
                  <a:schemeClr val="bg1"/>
                </a:solidFill>
                <a:latin typeface="Times New Roman" panose="02020603050405020304" pitchFamily="18" charset="0"/>
                <a:cs typeface="Times New Roman" panose="02020603050405020304" pitchFamily="18" charset="0"/>
              </a:rPr>
              <a:t>Nhan </a:t>
            </a:r>
            <a:r>
              <a:rPr lang="en-GB" sz="3600" b="1">
                <a:solidFill>
                  <a:schemeClr val="bg1"/>
                </a:solidFill>
                <a:latin typeface="Times New Roman" panose="02020603050405020304" pitchFamily="18" charset="0"/>
                <a:cs typeface="Times New Roman" panose="02020603050405020304" pitchFamily="18" charset="0"/>
              </a:rPr>
              <a:t>đề</a:t>
            </a:r>
            <a:endParaRPr kumimoji="0" lang="en-GB" sz="3600" b="0" i="0" u="none" strike="noStrike" kern="0" cap="none" spc="0" normalizeH="0" baseline="0" noProof="0" smtClean="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8" name="Rectangle 7"/>
          <p:cNvSpPr/>
          <p:nvPr/>
        </p:nvSpPr>
        <p:spPr>
          <a:xfrm>
            <a:off x="399042" y="962250"/>
            <a:ext cx="5366105" cy="3046988"/>
          </a:xfrm>
          <a:prstGeom prst="rect">
            <a:avLst/>
          </a:prstGeom>
        </p:spPr>
        <p:txBody>
          <a:bodyPr wrap="square">
            <a:spAutoFit/>
          </a:bodyPr>
          <a:lstStyle/>
          <a:p>
            <a:pPr algn="just"/>
            <a:r>
              <a:rPr lang="vi-VN" sz="32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a:t>
            </a:r>
            <a:r>
              <a:rPr lang="en-GB" sz="32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ội </a:t>
            </a:r>
            <a:r>
              <a:rPr lang="en-GB"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dung của câu chuyện có hình ảnh và mối liên hệ đặc biệt giữa người mẹ và vườn cau. Nhan đề làm nổi bật người mẹ anh hùng giàu đức hi sinh, giàu lòng nhân hậu, đáng kính.</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 xmlns:a16="http://schemas.microsoft.com/office/drawing/2014/main" id="{407E3729-BB04-4D5C-BB93-FBA119F07B39}"/>
              </a:ext>
            </a:extLst>
          </p:cNvPr>
          <p:cNvSpPr/>
          <p:nvPr/>
        </p:nvSpPr>
        <p:spPr>
          <a:xfrm>
            <a:off x="7047305" y="761788"/>
            <a:ext cx="6242483" cy="3629569"/>
          </a:xfrm>
          <a:prstGeom prst="rect">
            <a:avLst/>
          </a:prstGeom>
          <a:solidFill>
            <a:sysClr val="windowText" lastClr="000000">
              <a:alpha val="56000"/>
            </a:sysClr>
          </a:solidFill>
          <a:ln w="25400" cap="flat" cmpd="sng" algn="ctr">
            <a:solidFill>
              <a:sysClr val="windowText" lastClr="000000">
                <a:shade val="50000"/>
              </a:sysClr>
            </a:solidFill>
            <a:prstDash val="solid"/>
          </a:ln>
          <a:effectLst/>
        </p:spPr>
        <p:txBody>
          <a:bodyPr rtlCol="0" anchor="ctr"/>
          <a:lstStyle/>
          <a:p>
            <a:pPr lvl="0" algn="ctr">
              <a:defRPr/>
            </a:pPr>
            <a:endParaRPr kumimoji="0" lang="en-US" sz="1800" b="0" i="0" u="none" strike="noStrike" kern="0" cap="none" spc="0" normalizeH="0" baseline="0" noProof="0" smtClean="0">
              <a:ln>
                <a:noFill/>
              </a:ln>
              <a:solidFill>
                <a:prstClr val="white"/>
              </a:solidFill>
              <a:effectLst/>
              <a:uLnTx/>
              <a:uFillTx/>
            </a:endParaRPr>
          </a:p>
        </p:txBody>
      </p:sp>
      <p:sp>
        <p:nvSpPr>
          <p:cNvPr id="15" name="圆角矩形 2"/>
          <p:cNvSpPr/>
          <p:nvPr/>
        </p:nvSpPr>
        <p:spPr>
          <a:xfrm>
            <a:off x="6958546" y="192648"/>
            <a:ext cx="2761304" cy="569140"/>
          </a:xfrm>
          <a:prstGeom prst="roundRect">
            <a:avLst/>
          </a:prstGeom>
          <a:solidFill>
            <a:schemeClr val="accent6">
              <a:lumMod val="50000"/>
            </a:schemeClr>
          </a:solidFill>
          <a:ln w="12700" cap="flat" cmpd="sng" algn="ctr">
            <a:no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lvl="0" defTabSz="457200"/>
            <a:r>
              <a:rPr lang="en-GB" sz="3600" b="1">
                <a:solidFill>
                  <a:schemeClr val="bg1"/>
                </a:solidFill>
                <a:latin typeface="Times New Roman" panose="02020603050405020304" pitchFamily="18" charset="0"/>
                <a:cs typeface="Times New Roman" panose="02020603050405020304" pitchFamily="18" charset="0"/>
              </a:rPr>
              <a:t>Ngôi kể</a:t>
            </a:r>
            <a:endParaRPr kumimoji="0" lang="en-GB" sz="3600" b="0" i="0" u="none" strike="noStrike" kern="0" cap="none" spc="0" normalizeH="0" baseline="0" noProof="0" smtClean="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12" name="Rectangle 11"/>
          <p:cNvSpPr/>
          <p:nvPr/>
        </p:nvSpPr>
        <p:spPr>
          <a:xfrm>
            <a:off x="7278071" y="851927"/>
            <a:ext cx="5641797" cy="3539430"/>
          </a:xfrm>
          <a:prstGeom prst="rect">
            <a:avLst/>
          </a:prstGeom>
        </p:spPr>
        <p:txBody>
          <a:bodyPr wrap="square">
            <a:spAutoFit/>
          </a:bodyPr>
          <a:lstStyle/>
          <a:p>
            <a:pPr lvl="0" algn="just">
              <a:defRPr/>
            </a:pPr>
            <a:r>
              <a:rPr lang="en-GB"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Truyện được kể theo ngôi thứ nhất. Cách kể này giúp người kể thể hiện được những cảm xúc, suy nghĩ về nhân vật người mẹ vườn cau. Qua đó người đọc có thể cảm nhận rõ và hiểu hơn về cảm xúc của nhân vật.</a:t>
            </a:r>
            <a:endParaRPr lang="en-US" sz="3200" kern="0">
              <a:solidFill>
                <a:schemeClr val="bg1"/>
              </a:solidFill>
              <a:latin typeface="Times New Roman" panose="02020603050405020304" pitchFamily="18" charset="0"/>
              <a:cs typeface="Times New Roman" panose="02020603050405020304" pitchFamily="18" charset="0"/>
            </a:endParaRPr>
          </a:p>
        </p:txBody>
      </p:sp>
      <p:sp>
        <p:nvSpPr>
          <p:cNvPr id="17" name="对角圆角矩形 1"/>
          <p:cNvSpPr/>
          <p:nvPr/>
        </p:nvSpPr>
        <p:spPr>
          <a:xfrm>
            <a:off x="7047305" y="761787"/>
            <a:ext cx="6024963" cy="3574841"/>
          </a:xfrm>
          <a:prstGeom prst="round2DiagRect">
            <a:avLst/>
          </a:prstGeom>
          <a:noFill/>
          <a:ln w="12700" cap="flat" cmpd="sng" algn="ctr">
            <a:solidFill>
              <a:sysClr val="window" lastClr="FFFFFF"/>
            </a:solidFill>
            <a:prstDash val="sysDash"/>
            <a:miter lim="800000"/>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smtClean="0">
              <a:ln>
                <a:noFill/>
              </a:ln>
              <a:solidFill>
                <a:prstClr val="white"/>
              </a:solidFill>
              <a:effectLst/>
              <a:uLnTx/>
              <a:uFillTx/>
              <a:latin typeface="Calibri"/>
              <a:ea typeface="+mn-ea"/>
              <a:cs typeface="+mn-cs"/>
            </a:endParaRPr>
          </a:p>
        </p:txBody>
      </p:sp>
      <p:sp>
        <p:nvSpPr>
          <p:cNvPr id="18" name="Rectangle 17">
            <a:extLst>
              <a:ext uri="{FF2B5EF4-FFF2-40B4-BE49-F238E27FC236}">
                <a16:creationId xmlns="" xmlns:a16="http://schemas.microsoft.com/office/drawing/2014/main" id="{407E3729-BB04-4D5C-BB93-FBA119F07B39}"/>
              </a:ext>
            </a:extLst>
          </p:cNvPr>
          <p:cNvSpPr/>
          <p:nvPr/>
        </p:nvSpPr>
        <p:spPr>
          <a:xfrm>
            <a:off x="227452" y="5183902"/>
            <a:ext cx="5655250" cy="1308097"/>
          </a:xfrm>
          <a:prstGeom prst="rect">
            <a:avLst/>
          </a:prstGeom>
          <a:solidFill>
            <a:sysClr val="windowText" lastClr="000000">
              <a:alpha val="56000"/>
            </a:sysClr>
          </a:solidFill>
          <a:ln w="25400" cap="flat" cmpd="sng" algn="ctr">
            <a:solidFill>
              <a:sysClr val="windowText" lastClr="000000">
                <a:shade val="50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endParaRPr>
          </a:p>
        </p:txBody>
      </p:sp>
      <p:sp>
        <p:nvSpPr>
          <p:cNvPr id="19" name="对角圆角矩形 1"/>
          <p:cNvSpPr/>
          <p:nvPr/>
        </p:nvSpPr>
        <p:spPr>
          <a:xfrm>
            <a:off x="283615" y="5278984"/>
            <a:ext cx="5466472" cy="1140866"/>
          </a:xfrm>
          <a:prstGeom prst="round2DiagRect">
            <a:avLst/>
          </a:prstGeom>
          <a:noFill/>
          <a:ln w="12700" cap="flat" cmpd="sng" algn="ctr">
            <a:solidFill>
              <a:sysClr val="window" lastClr="FFFFFF"/>
            </a:solidFill>
            <a:prstDash val="sysDash"/>
            <a:miter lim="800000"/>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smtClean="0">
              <a:ln>
                <a:noFill/>
              </a:ln>
              <a:solidFill>
                <a:prstClr val="white"/>
              </a:solidFill>
              <a:effectLst/>
              <a:uLnTx/>
              <a:uFillTx/>
              <a:latin typeface="Calibri"/>
              <a:ea typeface="+mn-ea"/>
              <a:cs typeface="+mn-cs"/>
            </a:endParaRPr>
          </a:p>
        </p:txBody>
      </p:sp>
      <p:sp>
        <p:nvSpPr>
          <p:cNvPr id="20" name="圆角矩形 2"/>
          <p:cNvSpPr/>
          <p:nvPr/>
        </p:nvSpPr>
        <p:spPr>
          <a:xfrm>
            <a:off x="261545" y="4672654"/>
            <a:ext cx="5343123" cy="569140"/>
          </a:xfrm>
          <a:prstGeom prst="roundRect">
            <a:avLst/>
          </a:prstGeom>
          <a:solidFill>
            <a:schemeClr val="accent6">
              <a:lumMod val="50000"/>
            </a:schemeClr>
          </a:solidFill>
          <a:ln w="12700" cap="flat" cmpd="sng" algn="ctr">
            <a:no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lvl="0" defTabSz="457200"/>
            <a:r>
              <a:rPr lang="en-GB" sz="3600" b="1">
                <a:solidFill>
                  <a:schemeClr val="bg1"/>
                </a:solidFill>
                <a:latin typeface="Times New Roman" panose="02020603050405020304" pitchFamily="18" charset="0"/>
                <a:cs typeface="Times New Roman" panose="02020603050405020304" pitchFamily="18" charset="0"/>
              </a:rPr>
              <a:t>Phương thức biểu đạt</a:t>
            </a:r>
            <a:endParaRPr kumimoji="0" lang="en-GB" sz="3600" b="0" i="0" u="none" strike="noStrike" kern="0" cap="none" spc="0" normalizeH="0" baseline="0" noProof="0" smtClean="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 xmlns:a16="http://schemas.microsoft.com/office/drawing/2014/main" id="{407E3729-BB04-4D5C-BB93-FBA119F07B39}"/>
              </a:ext>
            </a:extLst>
          </p:cNvPr>
          <p:cNvSpPr/>
          <p:nvPr/>
        </p:nvSpPr>
        <p:spPr>
          <a:xfrm>
            <a:off x="7264618" y="5125633"/>
            <a:ext cx="5655250" cy="1751417"/>
          </a:xfrm>
          <a:prstGeom prst="rect">
            <a:avLst/>
          </a:prstGeom>
          <a:solidFill>
            <a:sysClr val="windowText" lastClr="000000">
              <a:alpha val="56000"/>
            </a:sysClr>
          </a:solidFill>
          <a:ln w="25400" cap="flat" cmpd="sng" algn="ctr">
            <a:solidFill>
              <a:sysClr val="windowText" lastClr="000000">
                <a:shade val="50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endParaRPr>
          </a:p>
        </p:txBody>
      </p:sp>
      <p:sp>
        <p:nvSpPr>
          <p:cNvPr id="22" name="对角圆角矩形 1"/>
          <p:cNvSpPr/>
          <p:nvPr/>
        </p:nvSpPr>
        <p:spPr>
          <a:xfrm>
            <a:off x="7245341" y="5154660"/>
            <a:ext cx="5466472" cy="1722390"/>
          </a:xfrm>
          <a:prstGeom prst="round2DiagRect">
            <a:avLst/>
          </a:prstGeom>
          <a:noFill/>
          <a:ln w="12700" cap="flat" cmpd="sng" algn="ctr">
            <a:solidFill>
              <a:sysClr val="window" lastClr="FFFFFF"/>
            </a:solidFill>
            <a:prstDash val="sysDash"/>
            <a:miter lim="800000"/>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smtClean="0">
              <a:ln>
                <a:noFill/>
              </a:ln>
              <a:solidFill>
                <a:prstClr val="white"/>
              </a:solidFill>
              <a:effectLst/>
              <a:uLnTx/>
              <a:uFillTx/>
              <a:latin typeface="Calibri"/>
              <a:ea typeface="+mn-ea"/>
              <a:cs typeface="+mn-cs"/>
            </a:endParaRPr>
          </a:p>
        </p:txBody>
      </p:sp>
      <p:sp>
        <p:nvSpPr>
          <p:cNvPr id="23" name="圆角矩形 2"/>
          <p:cNvSpPr/>
          <p:nvPr/>
        </p:nvSpPr>
        <p:spPr>
          <a:xfrm>
            <a:off x="7453075" y="4532245"/>
            <a:ext cx="2711571" cy="569140"/>
          </a:xfrm>
          <a:prstGeom prst="roundRect">
            <a:avLst/>
          </a:prstGeom>
          <a:solidFill>
            <a:schemeClr val="accent6">
              <a:lumMod val="50000"/>
            </a:schemeClr>
          </a:solidFill>
          <a:ln w="12700" cap="flat" cmpd="sng" algn="ctr">
            <a:no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lvl="0" defTabSz="457200"/>
            <a:r>
              <a:rPr lang="en-GB" sz="3600" b="1">
                <a:solidFill>
                  <a:schemeClr val="bg1"/>
                </a:solidFill>
                <a:latin typeface="Times New Roman" panose="02020603050405020304" pitchFamily="18" charset="0"/>
                <a:cs typeface="Times New Roman" panose="02020603050405020304" pitchFamily="18" charset="0"/>
              </a:rPr>
              <a:t>Chủ đề</a:t>
            </a:r>
            <a:endParaRPr kumimoji="0" lang="en-GB" sz="3600" b="0" i="0" u="none" strike="noStrike" kern="0" cap="none" spc="0" normalizeH="0" baseline="0" noProof="0" smtClean="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16" name="Rectangle 15"/>
          <p:cNvSpPr/>
          <p:nvPr/>
        </p:nvSpPr>
        <p:spPr>
          <a:xfrm>
            <a:off x="281489" y="5510762"/>
            <a:ext cx="5601213" cy="584775"/>
          </a:xfrm>
          <a:prstGeom prst="rect">
            <a:avLst/>
          </a:prstGeom>
        </p:spPr>
        <p:txBody>
          <a:bodyPr wrap="none">
            <a:spAutoFit/>
          </a:bodyPr>
          <a:lstStyle/>
          <a:p>
            <a:r>
              <a:rPr lang="vi-VN" sz="32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T</a:t>
            </a:r>
            <a:r>
              <a:rPr lang="en-GB" sz="32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ự </a:t>
            </a:r>
            <a:r>
              <a:rPr lang="en-GB"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sự kết hợp biểu cảm, miêu tả.</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24" name="Rectangle 23"/>
          <p:cNvSpPr/>
          <p:nvPr/>
        </p:nvSpPr>
        <p:spPr>
          <a:xfrm>
            <a:off x="7372746" y="5241233"/>
            <a:ext cx="5166124" cy="1077218"/>
          </a:xfrm>
          <a:prstGeom prst="rect">
            <a:avLst/>
          </a:prstGeom>
        </p:spPr>
        <p:txBody>
          <a:bodyPr wrap="square">
            <a:spAutoFit/>
          </a:bodyPr>
          <a:lstStyle/>
          <a:p>
            <a:r>
              <a:rPr lang="vi-VN" sz="32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a:t>
            </a:r>
            <a:r>
              <a:rPr lang="en-GB" sz="32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gười </a:t>
            </a:r>
            <a:r>
              <a:rPr lang="en-GB"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mẹ Việt Nam anh hùng những với hi sinh thầm lặng.</a:t>
            </a:r>
            <a:r>
              <a:rPr lang="en-GB"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en-GB" sz="40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8378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barn(inVertical)">
                                      <p:cBhvr>
                                        <p:cTn id="33" dur="500"/>
                                        <p:tgtEl>
                                          <p:spTgt spid="20"/>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barn(inVertical)">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barn(inVertical)">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barn(inVertical)">
                                      <p:cBhvr>
                                        <p:cTn id="46" dur="500"/>
                                        <p:tgtEl>
                                          <p:spTgt spid="23"/>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barn(inVertical)">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circle(in)">
                                      <p:cBhvr>
                                        <p:cTn id="54"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8" grpId="0"/>
      <p:bldP spid="15" grpId="0" animBg="1"/>
      <p:bldP spid="12" grpId="0"/>
      <p:bldP spid="17" grpId="0" animBg="1"/>
      <p:bldP spid="19" grpId="0" animBg="1"/>
      <p:bldP spid="20" grpId="0" animBg="1"/>
      <p:bldP spid="22" grpId="0" animBg="1"/>
      <p:bldP spid="23" grpId="0" animBg="1"/>
      <p:bldP spid="16"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xmlns="" id="{4962FB90-BA9D-4545-9BE4-CF1D1FA0897E}"/>
              </a:ext>
            </a:extLst>
          </p:cNvPr>
          <p:cNvSpPr txBox="1"/>
          <p:nvPr/>
        </p:nvSpPr>
        <p:spPr>
          <a:xfrm>
            <a:off x="5528469" y="789834"/>
            <a:ext cx="2450286" cy="830997"/>
          </a:xfrm>
          <a:prstGeom prst="rect">
            <a:avLst/>
          </a:prstGeom>
          <a:noFill/>
        </p:spPr>
        <p:txBody>
          <a:bodyPr wrap="none" rtlCol="0">
            <a:spAutoFit/>
          </a:bodyPr>
          <a:lstStyle/>
          <a:p>
            <a:pPr algn="ctr"/>
            <a:r>
              <a:rPr kumimoji="1" lang="vi-VN" altLang="zh-CN" sz="4800" b="1" spc="657" smtClean="0">
                <a:solidFill>
                  <a:prstClr val="white"/>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Bố cục</a:t>
            </a:r>
            <a:endParaRPr kumimoji="1" lang="zh-CN" altLang="en-US" sz="4800" b="1" spc="657" dirty="0">
              <a:solidFill>
                <a:prstClr val="white"/>
              </a:solidFill>
              <a:effectLst>
                <a:outerShdw blurRad="38100" dist="38100" dir="2700000" algn="tl">
                  <a:srgbClr val="000000">
                    <a:alpha val="43137"/>
                  </a:srgbClr>
                </a:outerShdw>
              </a:effectLst>
              <a:latin typeface="Times New Roman" panose="02020603050405020304" pitchFamily="18" charset="0"/>
              <a:ea typeface="字魂35号-经典雅黑" panose="02000000000000000000" pitchFamily="2" charset="-122"/>
              <a:cs typeface="Times New Roman" panose="02020603050405020304" pitchFamily="18" charset="0"/>
            </a:endParaRPr>
          </a:p>
        </p:txBody>
      </p:sp>
      <p:sp>
        <p:nvSpPr>
          <p:cNvPr id="18" name="TextBox 20">
            <a:extLst>
              <a:ext uri="{FF2B5EF4-FFF2-40B4-BE49-F238E27FC236}">
                <a16:creationId xmlns:a16="http://schemas.microsoft.com/office/drawing/2014/main" xmlns="" id="{ED132878-7C2E-8B4F-A5C8-B4DE2645D46D}"/>
              </a:ext>
            </a:extLst>
          </p:cNvPr>
          <p:cNvSpPr txBox="1"/>
          <p:nvPr/>
        </p:nvSpPr>
        <p:spPr>
          <a:xfrm>
            <a:off x="1261922" y="1847850"/>
            <a:ext cx="1484357" cy="919401"/>
          </a:xfrm>
          <a:prstGeom prst="roundRect">
            <a:avLst/>
          </a:prstGeom>
          <a:solidFill>
            <a:srgbClr val="C75E4A"/>
          </a:solidFill>
        </p:spPr>
        <p:txBody>
          <a:bodyPr wrap="none" rtlCol="0">
            <a:spAutoFit/>
          </a:bodyPr>
          <a:lstStyle/>
          <a:p>
            <a:pPr>
              <a:lnSpc>
                <a:spcPct val="150000"/>
              </a:lnSpc>
            </a:pPr>
            <a:r>
              <a:rPr lang="vi-VN" altLang="zh-CN" sz="3200" b="1" smtClean="0">
                <a:solidFill>
                  <a:prstClr val="white"/>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sym typeface="+mn-lt"/>
              </a:rPr>
              <a:t>Phần 1</a:t>
            </a:r>
            <a:endParaRPr lang="en-US" altLang="zh-CN" sz="3200" b="1" dirty="0">
              <a:solidFill>
                <a:prstClr val="white"/>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sym typeface="+mn-lt"/>
            </a:endParaRPr>
          </a:p>
        </p:txBody>
      </p:sp>
      <p:sp>
        <p:nvSpPr>
          <p:cNvPr id="20" name="TextBox 20">
            <a:extLst>
              <a:ext uri="{FF2B5EF4-FFF2-40B4-BE49-F238E27FC236}">
                <a16:creationId xmlns:a16="http://schemas.microsoft.com/office/drawing/2014/main" xmlns="" id="{42B97FCF-F6DC-0942-AB67-B5C4C2361C59}"/>
              </a:ext>
            </a:extLst>
          </p:cNvPr>
          <p:cNvSpPr txBox="1"/>
          <p:nvPr/>
        </p:nvSpPr>
        <p:spPr>
          <a:xfrm>
            <a:off x="1262081" y="3600450"/>
            <a:ext cx="1608591" cy="919401"/>
          </a:xfrm>
          <a:prstGeom prst="roundRect">
            <a:avLst/>
          </a:prstGeom>
          <a:solidFill>
            <a:srgbClr val="C75E4A"/>
          </a:solidFill>
        </p:spPr>
        <p:txBody>
          <a:bodyPr wrap="none" rtlCol="0">
            <a:spAutoFit/>
          </a:bodyPr>
          <a:lstStyle/>
          <a:p>
            <a:pPr>
              <a:lnSpc>
                <a:spcPct val="150000"/>
              </a:lnSpc>
            </a:pPr>
            <a:r>
              <a:rPr lang="vi-VN" altLang="zh-CN" sz="3200" b="1" smtClean="0">
                <a:solidFill>
                  <a:prstClr val="white"/>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sym typeface="+mn-lt"/>
              </a:rPr>
              <a:t>Phần  2</a:t>
            </a:r>
            <a:endParaRPr lang="en-US" altLang="zh-CN" sz="3200" b="1" dirty="0">
              <a:solidFill>
                <a:prstClr val="white"/>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sym typeface="+mn-lt"/>
            </a:endParaRPr>
          </a:p>
        </p:txBody>
      </p:sp>
      <p:sp>
        <p:nvSpPr>
          <p:cNvPr id="21" name="TextBox 20">
            <a:extLst>
              <a:ext uri="{FF2B5EF4-FFF2-40B4-BE49-F238E27FC236}">
                <a16:creationId xmlns:a16="http://schemas.microsoft.com/office/drawing/2014/main" xmlns="" id="{77B3D2BE-C9B1-854D-ADBB-E4D16C9E8D1D}"/>
              </a:ext>
            </a:extLst>
          </p:cNvPr>
          <p:cNvSpPr txBox="1"/>
          <p:nvPr/>
        </p:nvSpPr>
        <p:spPr>
          <a:xfrm>
            <a:off x="1331829" y="5200650"/>
            <a:ext cx="1484357" cy="919401"/>
          </a:xfrm>
          <a:prstGeom prst="roundRect">
            <a:avLst/>
          </a:prstGeom>
          <a:solidFill>
            <a:srgbClr val="C75E4A"/>
          </a:solidFill>
        </p:spPr>
        <p:txBody>
          <a:bodyPr wrap="none" rtlCol="0">
            <a:spAutoFit/>
          </a:bodyPr>
          <a:lstStyle/>
          <a:p>
            <a:pPr>
              <a:lnSpc>
                <a:spcPct val="150000"/>
              </a:lnSpc>
            </a:pPr>
            <a:r>
              <a:rPr lang="vi-VN" altLang="zh-CN" sz="3200" b="1" smtClean="0">
                <a:solidFill>
                  <a:prstClr val="white"/>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sym typeface="+mn-lt"/>
              </a:rPr>
              <a:t>Phần 3</a:t>
            </a:r>
            <a:endParaRPr lang="en-US" altLang="zh-CN" sz="3200" b="1" dirty="0">
              <a:solidFill>
                <a:prstClr val="white"/>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sym typeface="+mn-lt"/>
            </a:endParaRPr>
          </a:p>
        </p:txBody>
      </p:sp>
      <p:pic>
        <p:nvPicPr>
          <p:cNvPr id="22" name="图片 3">
            <a:extLst>
              <a:ext uri="{FF2B5EF4-FFF2-40B4-BE49-F238E27FC236}">
                <a16:creationId xmlns:a16="http://schemas.microsoft.com/office/drawing/2014/main" xmlns="" id="{BA52566F-31E9-6C4C-8A47-227A2B1E12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948069" y="4713786"/>
            <a:ext cx="3889157" cy="2881110"/>
          </a:xfrm>
          <a:prstGeom prst="rect">
            <a:avLst/>
          </a:prstGeom>
        </p:spPr>
      </p:pic>
      <p:sp>
        <p:nvSpPr>
          <p:cNvPr id="3" name="Rectangle 2"/>
          <p:cNvSpPr/>
          <p:nvPr/>
        </p:nvSpPr>
        <p:spPr>
          <a:xfrm>
            <a:off x="3005743" y="1721984"/>
            <a:ext cx="7704326" cy="1569660"/>
          </a:xfrm>
          <a:prstGeom prst="rect">
            <a:avLst/>
          </a:prstGeom>
        </p:spPr>
        <p:txBody>
          <a:bodyPr wrap="square">
            <a:spAutoFit/>
          </a:bodyPr>
          <a:lstStyle/>
          <a:p>
            <a:pPr algn="just"/>
            <a:r>
              <a:rPr lang="en-GB"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Từ đầu đến:</a:t>
            </a:r>
            <a:r>
              <a:rPr lang="en-GB" sz="3200">
                <a:latin typeface="Times New Roman" panose="02020603050405020304" pitchFamily="18" charset="0"/>
                <a:ea typeface="Calibri" panose="020F0502020204030204" pitchFamily="34" charset="0"/>
                <a:cs typeface="Times New Roman" panose="02020603050405020304" pitchFamily="18" charset="0"/>
              </a:rPr>
              <a:t> </a:t>
            </a:r>
            <a:r>
              <a:rPr lang="en-GB" sz="3200" i="1">
                <a:latin typeface="Times New Roman" panose="02020603050405020304" pitchFamily="18" charset="0"/>
                <a:ea typeface="Calibri" panose="020F0502020204030204" pitchFamily="34" charset="0"/>
                <a:cs typeface="Times New Roman" panose="02020603050405020304" pitchFamily="18" charset="0"/>
              </a:rPr>
              <a:t>“con ngủ với bà nghe ba”:</a:t>
            </a:r>
            <a:r>
              <a:rPr lang="en-GB" sz="3200">
                <a:latin typeface="Times New Roman" panose="02020603050405020304" pitchFamily="18" charset="0"/>
                <a:ea typeface="Calibri" panose="020F0502020204030204" pitchFamily="34" charset="0"/>
                <a:cs typeface="Times New Roman" panose="02020603050405020304" pitchFamily="18" charset="0"/>
              </a:rPr>
              <a:t> Đề văn của cô giáo gợi nhớ những kí ức về một lần về thăm bà nội vườn cau của nhân vật </a:t>
            </a:r>
            <a:r>
              <a:rPr lang="en-GB" sz="3200" i="1">
                <a:latin typeface="Times New Roman" panose="02020603050405020304" pitchFamily="18" charset="0"/>
                <a:ea typeface="Calibri" panose="020F0502020204030204" pitchFamily="34" charset="0"/>
                <a:cs typeface="Times New Roman" panose="02020603050405020304" pitchFamily="18" charset="0"/>
              </a:rPr>
              <a:t>tôi  </a:t>
            </a:r>
            <a:endParaRPr lang="en-GB" sz="3200">
              <a:latin typeface="Times New Roman" panose="02020603050405020304" pitchFamily="18" charset="0"/>
              <a:cs typeface="Times New Roman" panose="02020603050405020304" pitchFamily="18" charset="0"/>
            </a:endParaRPr>
          </a:p>
        </p:txBody>
      </p:sp>
      <p:sp>
        <p:nvSpPr>
          <p:cNvPr id="23" name="Rectangle 22"/>
          <p:cNvSpPr/>
          <p:nvPr/>
        </p:nvSpPr>
        <p:spPr>
          <a:xfrm>
            <a:off x="3005743" y="3493950"/>
            <a:ext cx="7704326" cy="1569660"/>
          </a:xfrm>
          <a:prstGeom prst="rect">
            <a:avLst/>
          </a:prstGeom>
        </p:spPr>
        <p:txBody>
          <a:bodyPr wrap="square">
            <a:spAutoFit/>
          </a:bodyPr>
          <a:lstStyle/>
          <a:p>
            <a:pPr algn="just"/>
            <a:r>
              <a:rPr lang="en-GB"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Tiếp theo đến</a:t>
            </a:r>
            <a:r>
              <a:rPr lang="en-GB" sz="3200">
                <a:latin typeface="Times New Roman" panose="02020603050405020304" pitchFamily="18" charset="0"/>
                <a:ea typeface="Calibri" panose="020F0502020204030204" pitchFamily="34" charset="0"/>
                <a:cs typeface="Times New Roman" panose="02020603050405020304" pitchFamily="18" charset="0"/>
              </a:rPr>
              <a:t> “</a:t>
            </a:r>
            <a:r>
              <a:rPr lang="en-GB" sz="3200" i="1">
                <a:latin typeface="Times New Roman" panose="02020603050405020304" pitchFamily="18" charset="0"/>
                <a:ea typeface="Calibri" panose="020F0502020204030204" pitchFamily="34" charset="0"/>
                <a:cs typeface="Times New Roman" panose="02020603050405020304" pitchFamily="18" charset="0"/>
              </a:rPr>
              <a:t>ba tôi xuống ngựa lên xe ”:</a:t>
            </a:r>
            <a:r>
              <a:rPr lang="en-GB" sz="3200">
                <a:latin typeface="Times New Roman" panose="02020603050405020304" pitchFamily="18" charset="0"/>
                <a:ea typeface="Calibri" panose="020F0502020204030204" pitchFamily="34" charset="0"/>
                <a:cs typeface="Times New Roman" panose="02020603050405020304" pitchFamily="18" charset="0"/>
              </a:rPr>
              <a:t> Món quà của bà nội vườn cau gửi lên cho gia đình tôi khi họ lâu không về thăm nội.</a:t>
            </a:r>
            <a:endParaRPr lang="en-GB" sz="3200">
              <a:latin typeface="Times New Roman" panose="02020603050405020304" pitchFamily="18" charset="0"/>
              <a:cs typeface="Times New Roman" panose="02020603050405020304" pitchFamily="18" charset="0"/>
            </a:endParaRPr>
          </a:p>
        </p:txBody>
      </p:sp>
      <p:sp>
        <p:nvSpPr>
          <p:cNvPr id="24" name="Rectangle 23"/>
          <p:cNvSpPr/>
          <p:nvPr/>
        </p:nvSpPr>
        <p:spPr>
          <a:xfrm>
            <a:off x="3013522" y="5265916"/>
            <a:ext cx="7086947" cy="1569660"/>
          </a:xfrm>
          <a:prstGeom prst="rect">
            <a:avLst/>
          </a:prstGeom>
        </p:spPr>
        <p:txBody>
          <a:bodyPr wrap="square">
            <a:spAutoFit/>
          </a:bodyPr>
          <a:lstStyle/>
          <a:p>
            <a:pPr algn="just"/>
            <a:r>
              <a:rPr lang="it-IT"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(còn lại):</a:t>
            </a:r>
            <a:r>
              <a:rPr lang="it-IT" sz="3200">
                <a:latin typeface="Times New Roman" panose="02020603050405020304" pitchFamily="18" charset="0"/>
                <a:ea typeface="Calibri" panose="020F0502020204030204" pitchFamily="34" charset="0"/>
                <a:cs typeface="Times New Roman" panose="02020603050405020304" pitchFamily="18" charset="0"/>
              </a:rPr>
              <a:t> Bài văn 4 điểm nhưng nhân vật tôi vẫn vui vẻ khi có được cảm xúc về bà nội vườn cau.</a:t>
            </a:r>
            <a:endParaRPr lang="en-GB"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4550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arn(inVertical)">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arn(inVertical)">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barn(inVertical)">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animBg="1"/>
      <p:bldP spid="20" grpId="0" animBg="1"/>
      <p:bldP spid="21" grpId="0" animBg="1"/>
      <p:bldP spid="3" grpId="0"/>
      <p:bldP spid="23"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1C6"/>
        </a:solidFill>
        <a:effectLst/>
      </p:bgPr>
    </p:bg>
    <p:spTree>
      <p:nvGrpSpPr>
        <p:cNvPr id="1" name=""/>
        <p:cNvGrpSpPr/>
        <p:nvPr/>
      </p:nvGrpSpPr>
      <p:grpSpPr>
        <a:xfrm>
          <a:off x="0" y="0"/>
          <a:ext cx="0" cy="0"/>
          <a:chOff x="0" y="0"/>
          <a:chExt cx="0" cy="0"/>
        </a:xfrm>
      </p:grpSpPr>
      <p:grpSp>
        <p:nvGrpSpPr>
          <p:cNvPr id="5" name="Group 5"/>
          <p:cNvGrpSpPr/>
          <p:nvPr/>
        </p:nvGrpSpPr>
        <p:grpSpPr>
          <a:xfrm>
            <a:off x="118269" y="316717"/>
            <a:ext cx="12984641" cy="7001736"/>
            <a:chOff x="0" y="-28575"/>
            <a:chExt cx="2219073" cy="2807964"/>
          </a:xfrm>
        </p:grpSpPr>
        <p:sp>
          <p:nvSpPr>
            <p:cNvPr id="6" name="Freeform 6"/>
            <p:cNvSpPr/>
            <p:nvPr/>
          </p:nvSpPr>
          <p:spPr>
            <a:xfrm>
              <a:off x="5236" y="-28575"/>
              <a:ext cx="2213837" cy="2807964"/>
            </a:xfrm>
            <a:custGeom>
              <a:avLst/>
              <a:gdLst/>
              <a:ahLst/>
              <a:cxnLst/>
              <a:rect l="l" t="t" r="r" b="b"/>
              <a:pathLst>
                <a:path w="2109657" h="2807964">
                  <a:moveTo>
                    <a:pt x="48661" y="0"/>
                  </a:moveTo>
                  <a:lnTo>
                    <a:pt x="2060996" y="0"/>
                  </a:lnTo>
                  <a:cubicBezTo>
                    <a:pt x="2073901" y="0"/>
                    <a:pt x="2086278" y="5127"/>
                    <a:pt x="2095404" y="14252"/>
                  </a:cubicBezTo>
                  <a:cubicBezTo>
                    <a:pt x="2104530" y="23378"/>
                    <a:pt x="2109657" y="35755"/>
                    <a:pt x="2109657" y="48661"/>
                  </a:cubicBezTo>
                  <a:lnTo>
                    <a:pt x="2109657" y="2759303"/>
                  </a:lnTo>
                  <a:cubicBezTo>
                    <a:pt x="2109657" y="2786177"/>
                    <a:pt x="2087870" y="2807964"/>
                    <a:pt x="2060996" y="2807964"/>
                  </a:cubicBezTo>
                  <a:lnTo>
                    <a:pt x="48661" y="2807964"/>
                  </a:lnTo>
                  <a:cubicBezTo>
                    <a:pt x="35755" y="2807964"/>
                    <a:pt x="23378" y="2802837"/>
                    <a:pt x="14252" y="2793711"/>
                  </a:cubicBezTo>
                  <a:cubicBezTo>
                    <a:pt x="5127" y="2784586"/>
                    <a:pt x="0" y="2772209"/>
                    <a:pt x="0" y="2759303"/>
                  </a:cubicBezTo>
                  <a:lnTo>
                    <a:pt x="0" y="48661"/>
                  </a:lnTo>
                  <a:cubicBezTo>
                    <a:pt x="0" y="35755"/>
                    <a:pt x="5127" y="23378"/>
                    <a:pt x="14252" y="14252"/>
                  </a:cubicBezTo>
                  <a:cubicBezTo>
                    <a:pt x="23378" y="5127"/>
                    <a:pt x="35755" y="0"/>
                    <a:pt x="48661" y="0"/>
                  </a:cubicBezTo>
                  <a:close/>
                </a:path>
              </a:pathLst>
            </a:custGeom>
            <a:solidFill>
              <a:srgbClr val="FFFFFF"/>
            </a:solidFill>
          </p:spPr>
        </p:sp>
        <p:sp>
          <p:nvSpPr>
            <p:cNvPr id="7" name="TextBox 7"/>
            <p:cNvSpPr txBox="1"/>
            <p:nvPr/>
          </p:nvSpPr>
          <p:spPr>
            <a:xfrm>
              <a:off x="0" y="-28575"/>
              <a:ext cx="812800" cy="841375"/>
            </a:xfrm>
            <a:prstGeom prst="rect">
              <a:avLst/>
            </a:prstGeom>
          </p:spPr>
          <p:txBody>
            <a:bodyPr lIns="89700" tIns="89700" rIns="89700" bIns="89700" rtlCol="0" anchor="ctr"/>
            <a:lstStyle/>
            <a:p>
              <a:pPr algn="ctr">
                <a:lnSpc>
                  <a:spcPts val="3461"/>
                </a:lnSpc>
                <a:spcBef>
                  <a:spcPct val="0"/>
                </a:spcBef>
              </a:pPr>
              <a:endParaRPr sz="3178">
                <a:solidFill>
                  <a:prstClr val="black"/>
                </a:solidFill>
              </a:endParaRPr>
            </a:p>
          </p:txBody>
        </p:sp>
      </p:grpSp>
      <p:sp>
        <p:nvSpPr>
          <p:cNvPr id="10" name="Freeform 10"/>
          <p:cNvSpPr/>
          <p:nvPr/>
        </p:nvSpPr>
        <p:spPr>
          <a:xfrm>
            <a:off x="-403666" y="-315410"/>
            <a:ext cx="3036536" cy="1782260"/>
          </a:xfrm>
          <a:custGeom>
            <a:avLst/>
            <a:gdLst/>
            <a:ahLst/>
            <a:cxnLst/>
            <a:rect l="l" t="t" r="r" b="b"/>
            <a:pathLst>
              <a:path w="3373809" h="2252018">
                <a:moveTo>
                  <a:pt x="0" y="0"/>
                </a:moveTo>
                <a:lnTo>
                  <a:pt x="3373809" y="0"/>
                </a:lnTo>
                <a:lnTo>
                  <a:pt x="3373809" y="2252018"/>
                </a:lnTo>
                <a:lnTo>
                  <a:pt x="0" y="2252018"/>
                </a:lnTo>
                <a:lnTo>
                  <a:pt x="0" y="0"/>
                </a:lnTo>
                <a:close/>
              </a:path>
            </a:pathLst>
          </a:custGeom>
          <a:blipFill>
            <a:blip r:embed="rId2"/>
            <a:stretch>
              <a:fillRect/>
            </a:stretch>
          </a:blipFill>
        </p:spPr>
      </p:sp>
      <p:sp>
        <p:nvSpPr>
          <p:cNvPr id="11" name="Freeform 11"/>
          <p:cNvSpPr/>
          <p:nvPr/>
        </p:nvSpPr>
        <p:spPr>
          <a:xfrm flipH="1">
            <a:off x="11243468" y="-189296"/>
            <a:ext cx="2545125" cy="2113346"/>
          </a:xfrm>
          <a:custGeom>
            <a:avLst/>
            <a:gdLst/>
            <a:ahLst/>
            <a:cxnLst/>
            <a:rect l="l" t="t" r="r" b="b"/>
            <a:pathLst>
              <a:path w="3373809" h="2252018">
                <a:moveTo>
                  <a:pt x="3373810" y="0"/>
                </a:moveTo>
                <a:lnTo>
                  <a:pt x="0" y="0"/>
                </a:lnTo>
                <a:lnTo>
                  <a:pt x="0" y="2252018"/>
                </a:lnTo>
                <a:lnTo>
                  <a:pt x="3373810" y="2252018"/>
                </a:lnTo>
                <a:lnTo>
                  <a:pt x="3373810" y="0"/>
                </a:lnTo>
                <a:close/>
              </a:path>
            </a:pathLst>
          </a:custGeom>
          <a:blipFill>
            <a:blip r:embed="rId2"/>
            <a:stretch>
              <a:fillRect/>
            </a:stretch>
          </a:blipFill>
        </p:spPr>
      </p:sp>
      <p:sp>
        <p:nvSpPr>
          <p:cNvPr id="12" name="Freeform 12"/>
          <p:cNvSpPr/>
          <p:nvPr/>
        </p:nvSpPr>
        <p:spPr>
          <a:xfrm>
            <a:off x="9702526" y="3390431"/>
            <a:ext cx="4372841" cy="3965571"/>
          </a:xfrm>
          <a:custGeom>
            <a:avLst/>
            <a:gdLst/>
            <a:ahLst/>
            <a:cxnLst/>
            <a:rect l="l" t="t" r="r" b="b"/>
            <a:pathLst>
              <a:path w="3966767" h="3500672">
                <a:moveTo>
                  <a:pt x="0" y="0"/>
                </a:moveTo>
                <a:lnTo>
                  <a:pt x="3966767" y="0"/>
                </a:lnTo>
                <a:lnTo>
                  <a:pt x="3966767" y="3500672"/>
                </a:lnTo>
                <a:lnTo>
                  <a:pt x="0" y="3500672"/>
                </a:lnTo>
                <a:lnTo>
                  <a:pt x="0" y="0"/>
                </a:lnTo>
                <a:close/>
              </a:path>
            </a:pathLst>
          </a:custGeom>
          <a:blipFill>
            <a:blip r:embed="rId3">
              <a:extLst>
                <a:ext uri="{96DAC541-7B7A-43D3-8B79-37D633B846F1}">
                  <asvg:svgBlip xmlns:asvg="http://schemas.microsoft.com/office/drawing/2016/SVG/main" xmlns="" r:embed="rId9"/>
                </a:ext>
              </a:extLst>
            </a:blip>
            <a:stretch>
              <a:fillRect/>
            </a:stretch>
          </a:blipFill>
        </p:spPr>
      </p:sp>
      <p:sp>
        <p:nvSpPr>
          <p:cNvPr id="13" name="Freeform 4"/>
          <p:cNvSpPr/>
          <p:nvPr/>
        </p:nvSpPr>
        <p:spPr>
          <a:xfrm>
            <a:off x="9871869" y="5048250"/>
            <a:ext cx="4448965" cy="2795520"/>
          </a:xfrm>
          <a:custGeom>
            <a:avLst/>
            <a:gdLst/>
            <a:ahLst/>
            <a:cxnLst/>
            <a:rect l="l" t="t" r="r" b="b"/>
            <a:pathLst>
              <a:path w="6048000" h="3477600">
                <a:moveTo>
                  <a:pt x="0" y="0"/>
                </a:moveTo>
                <a:lnTo>
                  <a:pt x="6048000" y="0"/>
                </a:lnTo>
                <a:lnTo>
                  <a:pt x="6048000" y="3477600"/>
                </a:lnTo>
                <a:lnTo>
                  <a:pt x="0" y="3477600"/>
                </a:lnTo>
                <a:lnTo>
                  <a:pt x="0" y="0"/>
                </a:lnTo>
                <a:close/>
              </a:path>
            </a:pathLst>
          </a:custGeom>
          <a:blipFill>
            <a:blip r:embed="rId10"/>
            <a:stretch>
              <a:fillRect/>
            </a:stretch>
          </a:blipFill>
        </p:spPr>
      </p:sp>
      <p:sp>
        <p:nvSpPr>
          <p:cNvPr id="14" name="TextBox 20">
            <a:extLst>
              <a:ext uri="{FF2B5EF4-FFF2-40B4-BE49-F238E27FC236}">
                <a16:creationId xmlns:a16="http://schemas.microsoft.com/office/drawing/2014/main" xmlns="" id="{ED132878-7C2E-8B4F-A5C8-B4DE2645D46D}"/>
              </a:ext>
            </a:extLst>
          </p:cNvPr>
          <p:cNvSpPr txBox="1"/>
          <p:nvPr/>
        </p:nvSpPr>
        <p:spPr>
          <a:xfrm>
            <a:off x="5528469" y="10815"/>
            <a:ext cx="2667000" cy="1225868"/>
          </a:xfrm>
          <a:prstGeom prst="roundRect">
            <a:avLst/>
          </a:prstGeom>
          <a:solidFill>
            <a:srgbClr val="C75E4A"/>
          </a:solidFill>
        </p:spPr>
        <p:txBody>
          <a:bodyPr wrap="square" rtlCol="0">
            <a:spAutoFit/>
          </a:bodyPr>
          <a:lstStyle/>
          <a:p>
            <a:pPr>
              <a:lnSpc>
                <a:spcPct val="150000"/>
              </a:lnSpc>
            </a:pPr>
            <a:r>
              <a:rPr lang="vi-VN" altLang="zh-CN" sz="4400" b="1" smtClean="0">
                <a:solidFill>
                  <a:prstClr val="white"/>
                </a:solidFill>
                <a:effectLst>
                  <a:outerShdw blurRad="38100" dist="38100" dir="2700000" algn="tl">
                    <a:srgbClr val="000000">
                      <a:alpha val="43137"/>
                    </a:srgbClr>
                  </a:outerShdw>
                </a:effectLst>
                <a:latin typeface="+mj-lt"/>
                <a:ea typeface="#9Slide05 Amtenar" panose="02000000000000000000" pitchFamily="2" charset="-93"/>
                <a:cs typeface="+mn-ea"/>
                <a:sym typeface="+mn-lt"/>
              </a:rPr>
              <a:t>Tóm tắt</a:t>
            </a:r>
            <a:endParaRPr lang="en-US" altLang="zh-CN" sz="4400" b="1" dirty="0">
              <a:solidFill>
                <a:prstClr val="white"/>
              </a:solidFill>
              <a:effectLst>
                <a:outerShdw blurRad="38100" dist="38100" dir="2700000" algn="tl">
                  <a:srgbClr val="000000">
                    <a:alpha val="43137"/>
                  </a:srgbClr>
                </a:outerShdw>
              </a:effectLst>
              <a:latin typeface="+mj-lt"/>
              <a:ea typeface="#9Slide05 Amtenar" panose="02000000000000000000" pitchFamily="2" charset="-93"/>
              <a:cs typeface="+mn-ea"/>
              <a:sym typeface="+mn-lt"/>
            </a:endParaRPr>
          </a:p>
        </p:txBody>
      </p:sp>
      <p:sp>
        <p:nvSpPr>
          <p:cNvPr id="2" name="Rectangle 1"/>
          <p:cNvSpPr/>
          <p:nvPr/>
        </p:nvSpPr>
        <p:spPr>
          <a:xfrm>
            <a:off x="991924" y="1182409"/>
            <a:ext cx="9974064" cy="1754326"/>
          </a:xfrm>
          <a:prstGeom prst="rect">
            <a:avLst/>
          </a:prstGeom>
        </p:spPr>
        <p:txBody>
          <a:bodyPr wrap="square">
            <a:spAutoFit/>
          </a:bodyPr>
          <a:lstStyle/>
          <a:p>
            <a:pPr marL="30480" marR="30480" algn="just">
              <a:spcAft>
                <a:spcPts val="1200"/>
              </a:spcAft>
            </a:pPr>
            <a:r>
              <a:rPr lang="it-IT" sz="3600" smtClean="0">
                <a:latin typeface="Times New Roman" panose="02020603050405020304" pitchFamily="18" charset="0"/>
                <a:ea typeface="Times New Roman" panose="02020603050405020304" pitchFamily="18" charset="0"/>
                <a:cs typeface="Times New Roman" panose="02020603050405020304" pitchFamily="18" charset="0"/>
              </a:rPr>
              <a:t>Nhân </a:t>
            </a:r>
            <a:r>
              <a:rPr lang="it-IT" sz="3600">
                <a:latin typeface="Times New Roman" panose="02020603050405020304" pitchFamily="18" charset="0"/>
                <a:ea typeface="Times New Roman" panose="02020603050405020304" pitchFamily="18" charset="0"/>
                <a:cs typeface="Times New Roman" panose="02020603050405020304" pitchFamily="18" charset="0"/>
              </a:rPr>
              <a:t>vật “tôi” đang đối mặt với thử thách bài văn viết về người mẹ của cô giáo giao phó, thì kí ức về bà nội vườn cau ùa về.</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1033103" y="3031924"/>
            <a:ext cx="9947644" cy="2308324"/>
          </a:xfrm>
          <a:prstGeom prst="rect">
            <a:avLst/>
          </a:prstGeom>
        </p:spPr>
        <p:txBody>
          <a:bodyPr wrap="square">
            <a:spAutoFit/>
          </a:bodyPr>
          <a:lstStyle/>
          <a:p>
            <a:pPr algn="just"/>
            <a:r>
              <a:rPr lang="it-IT" sz="3600" smtClean="0">
                <a:latin typeface="Times New Roman" panose="02020603050405020304" pitchFamily="18" charset="0"/>
                <a:ea typeface="Times New Roman" panose="02020603050405020304" pitchFamily="18" charset="0"/>
                <a:cs typeface="Times New Roman" panose="02020603050405020304" pitchFamily="18" charset="0"/>
              </a:rPr>
              <a:t>Lần </a:t>
            </a:r>
            <a:r>
              <a:rPr lang="it-IT" sz="3600">
                <a:latin typeface="Times New Roman" panose="02020603050405020304" pitchFamily="18" charset="0"/>
                <a:ea typeface="Times New Roman" panose="02020603050405020304" pitchFamily="18" charset="0"/>
                <a:cs typeface="Times New Roman" panose="02020603050405020304" pitchFamily="18" charset="0"/>
              </a:rPr>
              <a:t>ấy, nhân ngày giỗ chú Sơn - con trai của nội đã hi sinh, hai cha con </a:t>
            </a:r>
            <a:r>
              <a:rPr lang="vi-VN" sz="3600">
                <a:latin typeface="Times New Roman" panose="02020603050405020304" pitchFamily="18" charset="0"/>
                <a:ea typeface="Times New Roman" panose="02020603050405020304" pitchFamily="18" charset="0"/>
                <a:cs typeface="Times New Roman" panose="02020603050405020304" pitchFamily="18" charset="0"/>
              </a:rPr>
              <a:t>nhân vật “tôi” </a:t>
            </a:r>
            <a:r>
              <a:rPr lang="it-IT" sz="3600">
                <a:latin typeface="Times New Roman" panose="02020603050405020304" pitchFamily="18" charset="0"/>
                <a:ea typeface="Times New Roman" panose="02020603050405020304" pitchFamily="18" charset="0"/>
                <a:cs typeface="Times New Roman" panose="02020603050405020304" pitchFamily="18" charset="0"/>
              </a:rPr>
              <a:t>về thăm nội, ăn cơm với nội, b</a:t>
            </a:r>
            <a:r>
              <a:rPr lang="vi-VN" sz="3600">
                <a:latin typeface="Times New Roman" panose="02020603050405020304" pitchFamily="18" charset="0"/>
                <a:ea typeface="Times New Roman" panose="02020603050405020304" pitchFamily="18" charset="0"/>
                <a:cs typeface="Times New Roman" panose="02020603050405020304" pitchFamily="18" charset="0"/>
              </a:rPr>
              <a:t>ữa cơm giỗ </a:t>
            </a:r>
            <a:r>
              <a:rPr lang="it-IT" sz="3600">
                <a:latin typeface="Times New Roman" panose="02020603050405020304" pitchFamily="18" charset="0"/>
                <a:ea typeface="Times New Roman" panose="02020603050405020304" pitchFamily="18" charset="0"/>
                <a:cs typeface="Times New Roman" panose="02020603050405020304" pitchFamily="18" charset="0"/>
              </a:rPr>
              <a:t>tuy </a:t>
            </a:r>
            <a:r>
              <a:rPr lang="vi-VN" sz="3600">
                <a:latin typeface="Times New Roman" panose="02020603050405020304" pitchFamily="18" charset="0"/>
                <a:ea typeface="Times New Roman" panose="02020603050405020304" pitchFamily="18" charset="0"/>
                <a:cs typeface="Times New Roman" panose="02020603050405020304" pitchFamily="18" charset="0"/>
              </a:rPr>
              <a:t>đơn giản những vẫn rất ngon và ấm áp.</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3"/>
          <p:cNvSpPr/>
          <p:nvPr/>
        </p:nvSpPr>
        <p:spPr>
          <a:xfrm>
            <a:off x="991990" y="5594702"/>
            <a:ext cx="8795208" cy="1754326"/>
          </a:xfrm>
          <a:prstGeom prst="rect">
            <a:avLst/>
          </a:prstGeom>
        </p:spPr>
        <p:txBody>
          <a:bodyPr wrap="square">
            <a:spAutoFit/>
          </a:bodyPr>
          <a:lstStyle/>
          <a:p>
            <a:pPr algn="just"/>
            <a:r>
              <a:rPr lang="vi-VN" sz="3600" smtClean="0">
                <a:latin typeface="Times New Roman" panose="02020603050405020304" pitchFamily="18" charset="0"/>
                <a:ea typeface="Times New Roman" panose="02020603050405020304" pitchFamily="18" charset="0"/>
                <a:cs typeface="Times New Roman" panose="02020603050405020304" pitchFamily="18" charset="0"/>
              </a:rPr>
              <a:t>Khi </a:t>
            </a:r>
            <a:r>
              <a:rPr lang="vi-VN" sz="3600">
                <a:latin typeface="Times New Roman" panose="02020603050405020304" pitchFamily="18" charset="0"/>
                <a:ea typeface="Times New Roman" panose="02020603050405020304" pitchFamily="18" charset="0"/>
                <a:cs typeface="Times New Roman" panose="02020603050405020304" pitchFamily="18" charset="0"/>
              </a:rPr>
              <a:t>trời tạnh mưa, mọi người ào ào kéo đến làm nhân vật “tôi” phải thắc mắc rằng tại sao bà lại có nhiều con như thế.</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Oval 11">
            <a:extLst>
              <a:ext uri="{FF2B5EF4-FFF2-40B4-BE49-F238E27FC236}">
                <a16:creationId xmlns:a16="http://schemas.microsoft.com/office/drawing/2014/main" xmlns="" id="{3428EB58-0CD7-1D41-B905-BE75EF78B8B8}"/>
              </a:ext>
            </a:extLst>
          </p:cNvPr>
          <p:cNvSpPr>
            <a:spLocks noChangeArrowheads="1"/>
          </p:cNvSpPr>
          <p:nvPr/>
        </p:nvSpPr>
        <p:spPr bwMode="auto">
          <a:xfrm>
            <a:off x="146787" y="1641470"/>
            <a:ext cx="826727" cy="828253"/>
          </a:xfrm>
          <a:prstGeom prst="ellipse">
            <a:avLst/>
          </a:prstGeom>
          <a:solidFill>
            <a:srgbClr val="C75E4A"/>
          </a:solidFill>
          <a:ln>
            <a:noFill/>
          </a:ln>
        </p:spPr>
        <p:txBody>
          <a:bodyPr anchor="ct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endParaRPr lang="ru-RU" altLang="en-US" sz="2365" dirty="0">
              <a:solidFill>
                <a:srgbClr val="FFFFFF"/>
              </a:solidFill>
              <a:latin typeface="字魂35号-经典雅黑" panose="02000000000000000000" pitchFamily="2" charset="-122"/>
              <a:sym typeface="+mn-lt"/>
            </a:endParaRPr>
          </a:p>
        </p:txBody>
      </p:sp>
      <p:sp>
        <p:nvSpPr>
          <p:cNvPr id="20" name="Freeform 154">
            <a:extLst>
              <a:ext uri="{FF2B5EF4-FFF2-40B4-BE49-F238E27FC236}">
                <a16:creationId xmlns:a16="http://schemas.microsoft.com/office/drawing/2014/main" xmlns="" id="{3AC2011F-5BCE-454D-9D93-8938250038B5}"/>
              </a:ext>
            </a:extLst>
          </p:cNvPr>
          <p:cNvSpPr>
            <a:spLocks noChangeArrowheads="1"/>
          </p:cNvSpPr>
          <p:nvPr/>
        </p:nvSpPr>
        <p:spPr bwMode="auto">
          <a:xfrm>
            <a:off x="430497" y="1899251"/>
            <a:ext cx="247102" cy="335572"/>
          </a:xfrm>
          <a:custGeom>
            <a:avLst/>
            <a:gdLst>
              <a:gd name="T0" fmla="*/ 346 w 355"/>
              <a:gd name="T1" fmla="*/ 132 h 487"/>
              <a:gd name="T2" fmla="*/ 346 w 355"/>
              <a:gd name="T3" fmla="*/ 132 h 487"/>
              <a:gd name="T4" fmla="*/ 116 w 355"/>
              <a:gd name="T5" fmla="*/ 17 h 487"/>
              <a:gd name="T6" fmla="*/ 9 w 355"/>
              <a:gd name="T7" fmla="*/ 53 h 487"/>
              <a:gd name="T8" fmla="*/ 0 w 355"/>
              <a:gd name="T9" fmla="*/ 79 h 487"/>
              <a:gd name="T10" fmla="*/ 9 w 355"/>
              <a:gd name="T11" fmla="*/ 345 h 487"/>
              <a:gd name="T12" fmla="*/ 18 w 355"/>
              <a:gd name="T13" fmla="*/ 363 h 487"/>
              <a:gd name="T14" fmla="*/ 222 w 355"/>
              <a:gd name="T15" fmla="*/ 486 h 487"/>
              <a:gd name="T16" fmla="*/ 231 w 355"/>
              <a:gd name="T17" fmla="*/ 486 h 487"/>
              <a:gd name="T18" fmla="*/ 240 w 355"/>
              <a:gd name="T19" fmla="*/ 486 h 487"/>
              <a:gd name="T20" fmla="*/ 248 w 355"/>
              <a:gd name="T21" fmla="*/ 478 h 487"/>
              <a:gd name="T22" fmla="*/ 248 w 355"/>
              <a:gd name="T23" fmla="*/ 203 h 487"/>
              <a:gd name="T24" fmla="*/ 240 w 355"/>
              <a:gd name="T25" fmla="*/ 185 h 487"/>
              <a:gd name="T26" fmla="*/ 44 w 355"/>
              <a:gd name="T27" fmla="*/ 70 h 487"/>
              <a:gd name="T28" fmla="*/ 71 w 355"/>
              <a:gd name="T29" fmla="*/ 53 h 487"/>
              <a:gd name="T30" fmla="*/ 107 w 355"/>
              <a:gd name="T31" fmla="*/ 44 h 487"/>
              <a:gd name="T32" fmla="*/ 301 w 355"/>
              <a:gd name="T33" fmla="*/ 150 h 487"/>
              <a:gd name="T34" fmla="*/ 310 w 355"/>
              <a:gd name="T35" fmla="*/ 159 h 487"/>
              <a:gd name="T36" fmla="*/ 310 w 355"/>
              <a:gd name="T37" fmla="*/ 425 h 487"/>
              <a:gd name="T38" fmla="*/ 328 w 355"/>
              <a:gd name="T39" fmla="*/ 442 h 487"/>
              <a:gd name="T40" fmla="*/ 354 w 355"/>
              <a:gd name="T41" fmla="*/ 425 h 487"/>
              <a:gd name="T42" fmla="*/ 354 w 355"/>
              <a:gd name="T43" fmla="*/ 141 h 487"/>
              <a:gd name="T44" fmla="*/ 346 w 355"/>
              <a:gd name="T45" fmla="*/ 132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5" h="487">
                <a:moveTo>
                  <a:pt x="346" y="132"/>
                </a:moveTo>
                <a:lnTo>
                  <a:pt x="346" y="132"/>
                </a:lnTo>
                <a:cubicBezTo>
                  <a:pt x="116" y="17"/>
                  <a:pt x="116" y="17"/>
                  <a:pt x="116" y="17"/>
                </a:cubicBezTo>
                <a:cubicBezTo>
                  <a:pt x="89" y="0"/>
                  <a:pt x="27" y="25"/>
                  <a:pt x="9" y="53"/>
                </a:cubicBezTo>
                <a:cubicBezTo>
                  <a:pt x="0" y="70"/>
                  <a:pt x="0" y="79"/>
                  <a:pt x="0" y="79"/>
                </a:cubicBezTo>
                <a:cubicBezTo>
                  <a:pt x="9" y="345"/>
                  <a:pt x="9" y="345"/>
                  <a:pt x="9" y="345"/>
                </a:cubicBezTo>
                <a:cubicBezTo>
                  <a:pt x="9" y="345"/>
                  <a:pt x="18" y="354"/>
                  <a:pt x="18" y="363"/>
                </a:cubicBezTo>
                <a:cubicBezTo>
                  <a:pt x="36" y="363"/>
                  <a:pt x="222" y="486"/>
                  <a:pt x="222" y="486"/>
                </a:cubicBezTo>
                <a:cubicBezTo>
                  <a:pt x="231" y="486"/>
                  <a:pt x="231" y="486"/>
                  <a:pt x="231" y="486"/>
                </a:cubicBezTo>
                <a:cubicBezTo>
                  <a:pt x="240" y="486"/>
                  <a:pt x="240" y="486"/>
                  <a:pt x="240" y="486"/>
                </a:cubicBezTo>
                <a:cubicBezTo>
                  <a:pt x="248" y="486"/>
                  <a:pt x="248" y="478"/>
                  <a:pt x="248" y="478"/>
                </a:cubicBezTo>
                <a:cubicBezTo>
                  <a:pt x="248" y="203"/>
                  <a:pt x="248" y="203"/>
                  <a:pt x="248" y="203"/>
                </a:cubicBezTo>
                <a:cubicBezTo>
                  <a:pt x="248" y="194"/>
                  <a:pt x="248" y="194"/>
                  <a:pt x="240" y="185"/>
                </a:cubicBezTo>
                <a:cubicBezTo>
                  <a:pt x="44" y="70"/>
                  <a:pt x="44" y="70"/>
                  <a:pt x="44" y="70"/>
                </a:cubicBezTo>
                <a:cubicBezTo>
                  <a:pt x="44" y="70"/>
                  <a:pt x="53" y="61"/>
                  <a:pt x="71" y="53"/>
                </a:cubicBezTo>
                <a:cubicBezTo>
                  <a:pt x="89" y="44"/>
                  <a:pt x="97" y="44"/>
                  <a:pt x="107" y="44"/>
                </a:cubicBezTo>
                <a:cubicBezTo>
                  <a:pt x="107" y="44"/>
                  <a:pt x="293" y="150"/>
                  <a:pt x="301" y="150"/>
                </a:cubicBezTo>
                <a:cubicBezTo>
                  <a:pt x="310" y="159"/>
                  <a:pt x="310" y="159"/>
                  <a:pt x="310" y="159"/>
                </a:cubicBezTo>
                <a:cubicBezTo>
                  <a:pt x="310" y="168"/>
                  <a:pt x="310" y="425"/>
                  <a:pt x="310" y="425"/>
                </a:cubicBezTo>
                <a:cubicBezTo>
                  <a:pt x="310" y="433"/>
                  <a:pt x="319" y="442"/>
                  <a:pt x="328" y="442"/>
                </a:cubicBezTo>
                <a:cubicBezTo>
                  <a:pt x="337" y="442"/>
                  <a:pt x="354" y="433"/>
                  <a:pt x="354" y="425"/>
                </a:cubicBezTo>
                <a:cubicBezTo>
                  <a:pt x="354" y="141"/>
                  <a:pt x="354" y="141"/>
                  <a:pt x="354" y="141"/>
                </a:cubicBezTo>
                <a:lnTo>
                  <a:pt x="346" y="132"/>
                </a:lnTo>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zh-CN" altLang="en-US" sz="1774" b="0" i="0" u="none" strike="noStrike" kern="0" cap="none" spc="0" normalizeH="0" baseline="0" noProof="0" dirty="0">
              <a:ln>
                <a:noFill/>
              </a:ln>
              <a:solidFill>
                <a:prstClr val="black"/>
              </a:solidFill>
              <a:effectLst/>
              <a:uLnTx/>
              <a:uFillTx/>
              <a:latin typeface="#9Slide03 AmpleSoft" panose="02000000000000000000" pitchFamily="2" charset="0"/>
              <a:ea typeface="字魂35号-经典雅黑" panose="02000000000000000000" pitchFamily="2" charset="-122"/>
              <a:cs typeface="+mn-ea"/>
              <a:sym typeface="+mn-lt"/>
            </a:endParaRPr>
          </a:p>
        </p:txBody>
      </p:sp>
      <p:sp>
        <p:nvSpPr>
          <p:cNvPr id="21" name="Oval 11">
            <a:extLst>
              <a:ext uri="{FF2B5EF4-FFF2-40B4-BE49-F238E27FC236}">
                <a16:creationId xmlns:a16="http://schemas.microsoft.com/office/drawing/2014/main" xmlns="" id="{3428EB58-0CD7-1D41-B905-BE75EF78B8B8}"/>
              </a:ext>
            </a:extLst>
          </p:cNvPr>
          <p:cNvSpPr>
            <a:spLocks noChangeArrowheads="1"/>
          </p:cNvSpPr>
          <p:nvPr/>
        </p:nvSpPr>
        <p:spPr bwMode="auto">
          <a:xfrm>
            <a:off x="146787" y="3275628"/>
            <a:ext cx="826727" cy="828253"/>
          </a:xfrm>
          <a:prstGeom prst="ellipse">
            <a:avLst/>
          </a:prstGeom>
          <a:solidFill>
            <a:srgbClr val="C75E4A"/>
          </a:solidFill>
          <a:ln>
            <a:noFill/>
          </a:ln>
        </p:spPr>
        <p:txBody>
          <a:bodyPr anchor="ct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endParaRPr lang="ru-RU" altLang="en-US" sz="2365" dirty="0">
              <a:solidFill>
                <a:srgbClr val="FFFFFF"/>
              </a:solidFill>
              <a:latin typeface="字魂35号-经典雅黑" panose="02000000000000000000" pitchFamily="2" charset="-122"/>
              <a:sym typeface="+mn-lt"/>
            </a:endParaRPr>
          </a:p>
        </p:txBody>
      </p:sp>
      <p:sp>
        <p:nvSpPr>
          <p:cNvPr id="22" name="Freeform 154">
            <a:extLst>
              <a:ext uri="{FF2B5EF4-FFF2-40B4-BE49-F238E27FC236}">
                <a16:creationId xmlns:a16="http://schemas.microsoft.com/office/drawing/2014/main" xmlns="" id="{3AC2011F-5BCE-454D-9D93-8938250038B5}"/>
              </a:ext>
            </a:extLst>
          </p:cNvPr>
          <p:cNvSpPr>
            <a:spLocks noChangeArrowheads="1"/>
          </p:cNvSpPr>
          <p:nvPr/>
        </p:nvSpPr>
        <p:spPr bwMode="auto">
          <a:xfrm>
            <a:off x="457676" y="3540128"/>
            <a:ext cx="247102" cy="335572"/>
          </a:xfrm>
          <a:custGeom>
            <a:avLst/>
            <a:gdLst>
              <a:gd name="T0" fmla="*/ 346 w 355"/>
              <a:gd name="T1" fmla="*/ 132 h 487"/>
              <a:gd name="T2" fmla="*/ 346 w 355"/>
              <a:gd name="T3" fmla="*/ 132 h 487"/>
              <a:gd name="T4" fmla="*/ 116 w 355"/>
              <a:gd name="T5" fmla="*/ 17 h 487"/>
              <a:gd name="T6" fmla="*/ 9 w 355"/>
              <a:gd name="T7" fmla="*/ 53 h 487"/>
              <a:gd name="T8" fmla="*/ 0 w 355"/>
              <a:gd name="T9" fmla="*/ 79 h 487"/>
              <a:gd name="T10" fmla="*/ 9 w 355"/>
              <a:gd name="T11" fmla="*/ 345 h 487"/>
              <a:gd name="T12" fmla="*/ 18 w 355"/>
              <a:gd name="T13" fmla="*/ 363 h 487"/>
              <a:gd name="T14" fmla="*/ 222 w 355"/>
              <a:gd name="T15" fmla="*/ 486 h 487"/>
              <a:gd name="T16" fmla="*/ 231 w 355"/>
              <a:gd name="T17" fmla="*/ 486 h 487"/>
              <a:gd name="T18" fmla="*/ 240 w 355"/>
              <a:gd name="T19" fmla="*/ 486 h 487"/>
              <a:gd name="T20" fmla="*/ 248 w 355"/>
              <a:gd name="T21" fmla="*/ 478 h 487"/>
              <a:gd name="T22" fmla="*/ 248 w 355"/>
              <a:gd name="T23" fmla="*/ 203 h 487"/>
              <a:gd name="T24" fmla="*/ 240 w 355"/>
              <a:gd name="T25" fmla="*/ 185 h 487"/>
              <a:gd name="T26" fmla="*/ 44 w 355"/>
              <a:gd name="T27" fmla="*/ 70 h 487"/>
              <a:gd name="T28" fmla="*/ 71 w 355"/>
              <a:gd name="T29" fmla="*/ 53 h 487"/>
              <a:gd name="T30" fmla="*/ 107 w 355"/>
              <a:gd name="T31" fmla="*/ 44 h 487"/>
              <a:gd name="T32" fmla="*/ 301 w 355"/>
              <a:gd name="T33" fmla="*/ 150 h 487"/>
              <a:gd name="T34" fmla="*/ 310 w 355"/>
              <a:gd name="T35" fmla="*/ 159 h 487"/>
              <a:gd name="T36" fmla="*/ 310 w 355"/>
              <a:gd name="T37" fmla="*/ 425 h 487"/>
              <a:gd name="T38" fmla="*/ 328 w 355"/>
              <a:gd name="T39" fmla="*/ 442 h 487"/>
              <a:gd name="T40" fmla="*/ 354 w 355"/>
              <a:gd name="T41" fmla="*/ 425 h 487"/>
              <a:gd name="T42" fmla="*/ 354 w 355"/>
              <a:gd name="T43" fmla="*/ 141 h 487"/>
              <a:gd name="T44" fmla="*/ 346 w 355"/>
              <a:gd name="T45" fmla="*/ 132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5" h="487">
                <a:moveTo>
                  <a:pt x="346" y="132"/>
                </a:moveTo>
                <a:lnTo>
                  <a:pt x="346" y="132"/>
                </a:lnTo>
                <a:cubicBezTo>
                  <a:pt x="116" y="17"/>
                  <a:pt x="116" y="17"/>
                  <a:pt x="116" y="17"/>
                </a:cubicBezTo>
                <a:cubicBezTo>
                  <a:pt x="89" y="0"/>
                  <a:pt x="27" y="25"/>
                  <a:pt x="9" y="53"/>
                </a:cubicBezTo>
                <a:cubicBezTo>
                  <a:pt x="0" y="70"/>
                  <a:pt x="0" y="79"/>
                  <a:pt x="0" y="79"/>
                </a:cubicBezTo>
                <a:cubicBezTo>
                  <a:pt x="9" y="345"/>
                  <a:pt x="9" y="345"/>
                  <a:pt x="9" y="345"/>
                </a:cubicBezTo>
                <a:cubicBezTo>
                  <a:pt x="9" y="345"/>
                  <a:pt x="18" y="354"/>
                  <a:pt x="18" y="363"/>
                </a:cubicBezTo>
                <a:cubicBezTo>
                  <a:pt x="36" y="363"/>
                  <a:pt x="222" y="486"/>
                  <a:pt x="222" y="486"/>
                </a:cubicBezTo>
                <a:cubicBezTo>
                  <a:pt x="231" y="486"/>
                  <a:pt x="231" y="486"/>
                  <a:pt x="231" y="486"/>
                </a:cubicBezTo>
                <a:cubicBezTo>
                  <a:pt x="240" y="486"/>
                  <a:pt x="240" y="486"/>
                  <a:pt x="240" y="486"/>
                </a:cubicBezTo>
                <a:cubicBezTo>
                  <a:pt x="248" y="486"/>
                  <a:pt x="248" y="478"/>
                  <a:pt x="248" y="478"/>
                </a:cubicBezTo>
                <a:cubicBezTo>
                  <a:pt x="248" y="203"/>
                  <a:pt x="248" y="203"/>
                  <a:pt x="248" y="203"/>
                </a:cubicBezTo>
                <a:cubicBezTo>
                  <a:pt x="248" y="194"/>
                  <a:pt x="248" y="194"/>
                  <a:pt x="240" y="185"/>
                </a:cubicBezTo>
                <a:cubicBezTo>
                  <a:pt x="44" y="70"/>
                  <a:pt x="44" y="70"/>
                  <a:pt x="44" y="70"/>
                </a:cubicBezTo>
                <a:cubicBezTo>
                  <a:pt x="44" y="70"/>
                  <a:pt x="53" y="61"/>
                  <a:pt x="71" y="53"/>
                </a:cubicBezTo>
                <a:cubicBezTo>
                  <a:pt x="89" y="44"/>
                  <a:pt x="97" y="44"/>
                  <a:pt x="107" y="44"/>
                </a:cubicBezTo>
                <a:cubicBezTo>
                  <a:pt x="107" y="44"/>
                  <a:pt x="293" y="150"/>
                  <a:pt x="301" y="150"/>
                </a:cubicBezTo>
                <a:cubicBezTo>
                  <a:pt x="310" y="159"/>
                  <a:pt x="310" y="159"/>
                  <a:pt x="310" y="159"/>
                </a:cubicBezTo>
                <a:cubicBezTo>
                  <a:pt x="310" y="168"/>
                  <a:pt x="310" y="425"/>
                  <a:pt x="310" y="425"/>
                </a:cubicBezTo>
                <a:cubicBezTo>
                  <a:pt x="310" y="433"/>
                  <a:pt x="319" y="442"/>
                  <a:pt x="328" y="442"/>
                </a:cubicBezTo>
                <a:cubicBezTo>
                  <a:pt x="337" y="442"/>
                  <a:pt x="354" y="433"/>
                  <a:pt x="354" y="425"/>
                </a:cubicBezTo>
                <a:cubicBezTo>
                  <a:pt x="354" y="141"/>
                  <a:pt x="354" y="141"/>
                  <a:pt x="354" y="141"/>
                </a:cubicBezTo>
                <a:lnTo>
                  <a:pt x="346" y="132"/>
                </a:lnTo>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zh-CN" altLang="en-US" sz="1774" b="0" i="0" u="none" strike="noStrike" kern="0" cap="none" spc="0" normalizeH="0" baseline="0" noProof="0" dirty="0">
              <a:ln>
                <a:noFill/>
              </a:ln>
              <a:solidFill>
                <a:prstClr val="black"/>
              </a:solidFill>
              <a:effectLst/>
              <a:uLnTx/>
              <a:uFillTx/>
              <a:latin typeface="#9Slide03 AmpleSoft" panose="02000000000000000000" pitchFamily="2" charset="0"/>
              <a:ea typeface="字魂35号-经典雅黑" panose="02000000000000000000" pitchFamily="2" charset="-122"/>
              <a:cs typeface="+mn-ea"/>
              <a:sym typeface="+mn-lt"/>
            </a:endParaRPr>
          </a:p>
        </p:txBody>
      </p:sp>
      <p:sp>
        <p:nvSpPr>
          <p:cNvPr id="23" name="Oval 11">
            <a:extLst>
              <a:ext uri="{FF2B5EF4-FFF2-40B4-BE49-F238E27FC236}">
                <a16:creationId xmlns:a16="http://schemas.microsoft.com/office/drawing/2014/main" xmlns="" id="{3428EB58-0CD7-1D41-B905-BE75EF78B8B8}"/>
              </a:ext>
            </a:extLst>
          </p:cNvPr>
          <p:cNvSpPr>
            <a:spLocks noChangeArrowheads="1"/>
          </p:cNvSpPr>
          <p:nvPr/>
        </p:nvSpPr>
        <p:spPr bwMode="auto">
          <a:xfrm>
            <a:off x="130497" y="5593586"/>
            <a:ext cx="826727" cy="828253"/>
          </a:xfrm>
          <a:prstGeom prst="ellipse">
            <a:avLst/>
          </a:prstGeom>
          <a:solidFill>
            <a:srgbClr val="C75E4A"/>
          </a:solidFill>
          <a:ln>
            <a:noFill/>
          </a:ln>
        </p:spPr>
        <p:txBody>
          <a:bodyPr anchor="ct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endParaRPr lang="ru-RU" altLang="en-US" sz="2365" dirty="0">
              <a:solidFill>
                <a:srgbClr val="FFFFFF"/>
              </a:solidFill>
              <a:latin typeface="字魂35号-经典雅黑" panose="02000000000000000000" pitchFamily="2" charset="-122"/>
              <a:sym typeface="+mn-lt"/>
            </a:endParaRPr>
          </a:p>
        </p:txBody>
      </p:sp>
      <p:sp>
        <p:nvSpPr>
          <p:cNvPr id="24" name="Freeform 154">
            <a:extLst>
              <a:ext uri="{FF2B5EF4-FFF2-40B4-BE49-F238E27FC236}">
                <a16:creationId xmlns:a16="http://schemas.microsoft.com/office/drawing/2014/main" xmlns="" id="{3AC2011F-5BCE-454D-9D93-8938250038B5}"/>
              </a:ext>
            </a:extLst>
          </p:cNvPr>
          <p:cNvSpPr>
            <a:spLocks noChangeArrowheads="1"/>
          </p:cNvSpPr>
          <p:nvPr/>
        </p:nvSpPr>
        <p:spPr bwMode="auto">
          <a:xfrm>
            <a:off x="414207" y="5851367"/>
            <a:ext cx="247102" cy="335572"/>
          </a:xfrm>
          <a:custGeom>
            <a:avLst/>
            <a:gdLst>
              <a:gd name="T0" fmla="*/ 346 w 355"/>
              <a:gd name="T1" fmla="*/ 132 h 487"/>
              <a:gd name="T2" fmla="*/ 346 w 355"/>
              <a:gd name="T3" fmla="*/ 132 h 487"/>
              <a:gd name="T4" fmla="*/ 116 w 355"/>
              <a:gd name="T5" fmla="*/ 17 h 487"/>
              <a:gd name="T6" fmla="*/ 9 w 355"/>
              <a:gd name="T7" fmla="*/ 53 h 487"/>
              <a:gd name="T8" fmla="*/ 0 w 355"/>
              <a:gd name="T9" fmla="*/ 79 h 487"/>
              <a:gd name="T10" fmla="*/ 9 w 355"/>
              <a:gd name="T11" fmla="*/ 345 h 487"/>
              <a:gd name="T12" fmla="*/ 18 w 355"/>
              <a:gd name="T13" fmla="*/ 363 h 487"/>
              <a:gd name="T14" fmla="*/ 222 w 355"/>
              <a:gd name="T15" fmla="*/ 486 h 487"/>
              <a:gd name="T16" fmla="*/ 231 w 355"/>
              <a:gd name="T17" fmla="*/ 486 h 487"/>
              <a:gd name="T18" fmla="*/ 240 w 355"/>
              <a:gd name="T19" fmla="*/ 486 h 487"/>
              <a:gd name="T20" fmla="*/ 248 w 355"/>
              <a:gd name="T21" fmla="*/ 478 h 487"/>
              <a:gd name="T22" fmla="*/ 248 w 355"/>
              <a:gd name="T23" fmla="*/ 203 h 487"/>
              <a:gd name="T24" fmla="*/ 240 w 355"/>
              <a:gd name="T25" fmla="*/ 185 h 487"/>
              <a:gd name="T26" fmla="*/ 44 w 355"/>
              <a:gd name="T27" fmla="*/ 70 h 487"/>
              <a:gd name="T28" fmla="*/ 71 w 355"/>
              <a:gd name="T29" fmla="*/ 53 h 487"/>
              <a:gd name="T30" fmla="*/ 107 w 355"/>
              <a:gd name="T31" fmla="*/ 44 h 487"/>
              <a:gd name="T32" fmla="*/ 301 w 355"/>
              <a:gd name="T33" fmla="*/ 150 h 487"/>
              <a:gd name="T34" fmla="*/ 310 w 355"/>
              <a:gd name="T35" fmla="*/ 159 h 487"/>
              <a:gd name="T36" fmla="*/ 310 w 355"/>
              <a:gd name="T37" fmla="*/ 425 h 487"/>
              <a:gd name="T38" fmla="*/ 328 w 355"/>
              <a:gd name="T39" fmla="*/ 442 h 487"/>
              <a:gd name="T40" fmla="*/ 354 w 355"/>
              <a:gd name="T41" fmla="*/ 425 h 487"/>
              <a:gd name="T42" fmla="*/ 354 w 355"/>
              <a:gd name="T43" fmla="*/ 141 h 487"/>
              <a:gd name="T44" fmla="*/ 346 w 355"/>
              <a:gd name="T45" fmla="*/ 132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5" h="487">
                <a:moveTo>
                  <a:pt x="346" y="132"/>
                </a:moveTo>
                <a:lnTo>
                  <a:pt x="346" y="132"/>
                </a:lnTo>
                <a:cubicBezTo>
                  <a:pt x="116" y="17"/>
                  <a:pt x="116" y="17"/>
                  <a:pt x="116" y="17"/>
                </a:cubicBezTo>
                <a:cubicBezTo>
                  <a:pt x="89" y="0"/>
                  <a:pt x="27" y="25"/>
                  <a:pt x="9" y="53"/>
                </a:cubicBezTo>
                <a:cubicBezTo>
                  <a:pt x="0" y="70"/>
                  <a:pt x="0" y="79"/>
                  <a:pt x="0" y="79"/>
                </a:cubicBezTo>
                <a:cubicBezTo>
                  <a:pt x="9" y="345"/>
                  <a:pt x="9" y="345"/>
                  <a:pt x="9" y="345"/>
                </a:cubicBezTo>
                <a:cubicBezTo>
                  <a:pt x="9" y="345"/>
                  <a:pt x="18" y="354"/>
                  <a:pt x="18" y="363"/>
                </a:cubicBezTo>
                <a:cubicBezTo>
                  <a:pt x="36" y="363"/>
                  <a:pt x="222" y="486"/>
                  <a:pt x="222" y="486"/>
                </a:cubicBezTo>
                <a:cubicBezTo>
                  <a:pt x="231" y="486"/>
                  <a:pt x="231" y="486"/>
                  <a:pt x="231" y="486"/>
                </a:cubicBezTo>
                <a:cubicBezTo>
                  <a:pt x="240" y="486"/>
                  <a:pt x="240" y="486"/>
                  <a:pt x="240" y="486"/>
                </a:cubicBezTo>
                <a:cubicBezTo>
                  <a:pt x="248" y="486"/>
                  <a:pt x="248" y="478"/>
                  <a:pt x="248" y="478"/>
                </a:cubicBezTo>
                <a:cubicBezTo>
                  <a:pt x="248" y="203"/>
                  <a:pt x="248" y="203"/>
                  <a:pt x="248" y="203"/>
                </a:cubicBezTo>
                <a:cubicBezTo>
                  <a:pt x="248" y="194"/>
                  <a:pt x="248" y="194"/>
                  <a:pt x="240" y="185"/>
                </a:cubicBezTo>
                <a:cubicBezTo>
                  <a:pt x="44" y="70"/>
                  <a:pt x="44" y="70"/>
                  <a:pt x="44" y="70"/>
                </a:cubicBezTo>
                <a:cubicBezTo>
                  <a:pt x="44" y="70"/>
                  <a:pt x="53" y="61"/>
                  <a:pt x="71" y="53"/>
                </a:cubicBezTo>
                <a:cubicBezTo>
                  <a:pt x="89" y="44"/>
                  <a:pt x="97" y="44"/>
                  <a:pt x="107" y="44"/>
                </a:cubicBezTo>
                <a:cubicBezTo>
                  <a:pt x="107" y="44"/>
                  <a:pt x="293" y="150"/>
                  <a:pt x="301" y="150"/>
                </a:cubicBezTo>
                <a:cubicBezTo>
                  <a:pt x="310" y="159"/>
                  <a:pt x="310" y="159"/>
                  <a:pt x="310" y="159"/>
                </a:cubicBezTo>
                <a:cubicBezTo>
                  <a:pt x="310" y="168"/>
                  <a:pt x="310" y="425"/>
                  <a:pt x="310" y="425"/>
                </a:cubicBezTo>
                <a:cubicBezTo>
                  <a:pt x="310" y="433"/>
                  <a:pt x="319" y="442"/>
                  <a:pt x="328" y="442"/>
                </a:cubicBezTo>
                <a:cubicBezTo>
                  <a:pt x="337" y="442"/>
                  <a:pt x="354" y="433"/>
                  <a:pt x="354" y="425"/>
                </a:cubicBezTo>
                <a:cubicBezTo>
                  <a:pt x="354" y="141"/>
                  <a:pt x="354" y="141"/>
                  <a:pt x="354" y="141"/>
                </a:cubicBezTo>
                <a:lnTo>
                  <a:pt x="346" y="132"/>
                </a:lnTo>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zh-CN" altLang="en-US" sz="1774" b="0" i="0" u="none" strike="noStrike" kern="0" cap="none" spc="0" normalizeH="0" baseline="0" noProof="0" dirty="0">
              <a:ln>
                <a:noFill/>
              </a:ln>
              <a:solidFill>
                <a:prstClr val="black"/>
              </a:solidFill>
              <a:effectLst/>
              <a:uLnTx/>
              <a:uFillTx/>
              <a:latin typeface="#9Slide03 AmpleSoft" panose="02000000000000000000" pitchFamily="2" charset="0"/>
              <a:ea typeface="字魂35号-经典雅黑" panose="02000000000000000000" pitchFamily="2" charset="-122"/>
              <a:cs typeface="+mn-ea"/>
              <a:sym typeface="+mn-lt"/>
            </a:endParaRPr>
          </a:p>
        </p:txBody>
      </p:sp>
    </p:spTree>
    <p:extLst>
      <p:ext uri="{BB962C8B-B14F-4D97-AF65-F5344CB8AC3E}">
        <p14:creationId xmlns:p14="http://schemas.microsoft.com/office/powerpoint/2010/main" val="29703270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barn(inVertical)">
                                      <p:cBhvr>
                                        <p:cTn id="32" dur="500"/>
                                        <p:tgtEl>
                                          <p:spTgt spid="22"/>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barn(inVertical)">
                                      <p:cBhvr>
                                        <p:cTn id="35" dur="5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barn(inVertical)">
                                      <p:cBhvr>
                                        <p:cTn id="40" dur="500"/>
                                        <p:tgtEl>
                                          <p:spTgt spid="24"/>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barn(inVertical)">
                                      <p:cBhvr>
                                        <p:cTn id="43" dur="500"/>
                                        <p:tgtEl>
                                          <p:spTgt spid="23"/>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barn(inVertical)">
                                      <p:cBhvr>
                                        <p:cTn id="4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P spid="3" grpId="0"/>
      <p:bldP spid="4" grpId="0"/>
      <p:bldP spid="19" grpId="0" animBg="1"/>
      <p:bldP spid="20" grpId="0" animBg="1"/>
      <p:bldP spid="21" grpId="0" animBg="1"/>
      <p:bldP spid="22" grpId="0" animBg="1"/>
      <p:bldP spid="23" grpId="0" animBg="1"/>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521639">
            <a:off x="7201016" y="6247914"/>
            <a:ext cx="6701268" cy="5092778"/>
          </a:xfrm>
          <a:custGeom>
            <a:avLst/>
            <a:gdLst/>
            <a:ahLst/>
            <a:cxnLst/>
            <a:rect l="l" t="t" r="r" b="b"/>
            <a:pathLst>
              <a:path w="5166474" h="3926377">
                <a:moveTo>
                  <a:pt x="0" y="0"/>
                </a:moveTo>
                <a:lnTo>
                  <a:pt x="5166474" y="0"/>
                </a:lnTo>
                <a:lnTo>
                  <a:pt x="5166474" y="3926377"/>
                </a:lnTo>
                <a:lnTo>
                  <a:pt x="0" y="3926377"/>
                </a:lnTo>
                <a:lnTo>
                  <a:pt x="0" y="0"/>
                </a:lnTo>
                <a:close/>
              </a:path>
            </a:pathLst>
          </a:custGeom>
          <a:blipFill>
            <a:blip r:embed="rId3">
              <a:extLst>
                <a:ext uri="{96DAC541-7B7A-43D3-8B79-37D633B846F1}">
                  <asvg:svgBlip xmlns:asvg="http://schemas.microsoft.com/office/drawing/2016/SVG/main" xmlns="" r:embed="rId4"/>
                </a:ext>
              </a:extLst>
            </a:blip>
            <a:stretch>
              <a:fillRect t="-16511"/>
            </a:stretch>
          </a:blipFill>
        </p:spPr>
      </p:sp>
      <p:sp>
        <p:nvSpPr>
          <p:cNvPr id="3" name="Freeform 3"/>
          <p:cNvSpPr/>
          <p:nvPr/>
        </p:nvSpPr>
        <p:spPr>
          <a:xfrm rot="5400000">
            <a:off x="-1094829" y="1284652"/>
            <a:ext cx="10183641" cy="9017151"/>
          </a:xfrm>
          <a:custGeom>
            <a:avLst/>
            <a:gdLst/>
            <a:ahLst/>
            <a:cxnLst/>
            <a:rect l="l" t="t" r="r" b="b"/>
            <a:pathLst>
              <a:path w="7851278" h="6951950">
                <a:moveTo>
                  <a:pt x="0" y="0"/>
                </a:moveTo>
                <a:lnTo>
                  <a:pt x="7851278" y="0"/>
                </a:lnTo>
                <a:lnTo>
                  <a:pt x="7851278" y="6951950"/>
                </a:lnTo>
                <a:lnTo>
                  <a:pt x="0" y="695195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 name="Freeform 4"/>
          <p:cNvSpPr/>
          <p:nvPr/>
        </p:nvSpPr>
        <p:spPr>
          <a:xfrm>
            <a:off x="5868749" y="5872042"/>
            <a:ext cx="2770133" cy="4278197"/>
          </a:xfrm>
          <a:custGeom>
            <a:avLst/>
            <a:gdLst/>
            <a:ahLst/>
            <a:cxnLst/>
            <a:rect l="l" t="t" r="r" b="b"/>
            <a:pathLst>
              <a:path w="2135688" h="3298360">
                <a:moveTo>
                  <a:pt x="0" y="0"/>
                </a:moveTo>
                <a:lnTo>
                  <a:pt x="2135687" y="0"/>
                </a:lnTo>
                <a:lnTo>
                  <a:pt x="2135687" y="3298359"/>
                </a:lnTo>
                <a:lnTo>
                  <a:pt x="0" y="329835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5" name="Freeform 5"/>
          <p:cNvSpPr/>
          <p:nvPr/>
        </p:nvSpPr>
        <p:spPr>
          <a:xfrm>
            <a:off x="-872331" y="2245793"/>
            <a:ext cx="6428978" cy="7123521"/>
          </a:xfrm>
          <a:custGeom>
            <a:avLst/>
            <a:gdLst/>
            <a:ahLst/>
            <a:cxnLst/>
            <a:rect l="l" t="t" r="r" b="b"/>
            <a:pathLst>
              <a:path w="4956547" h="5492019">
                <a:moveTo>
                  <a:pt x="0" y="0"/>
                </a:moveTo>
                <a:lnTo>
                  <a:pt x="4956547" y="0"/>
                </a:lnTo>
                <a:lnTo>
                  <a:pt x="4956547" y="5492019"/>
                </a:lnTo>
                <a:lnTo>
                  <a:pt x="0" y="549201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8" name="Rectangle 7"/>
          <p:cNvSpPr/>
          <p:nvPr/>
        </p:nvSpPr>
        <p:spPr>
          <a:xfrm>
            <a:off x="1907380" y="3810"/>
            <a:ext cx="11315541" cy="2062103"/>
          </a:xfrm>
          <a:prstGeom prst="rect">
            <a:avLst/>
          </a:prstGeom>
        </p:spPr>
        <p:txBody>
          <a:bodyPr wrap="square">
            <a:spAutoFit/>
          </a:bodyPr>
          <a:lstStyle/>
          <a:p>
            <a:pPr algn="just"/>
            <a:r>
              <a:rPr lang="vi-VN" sz="3200" smtClean="0">
                <a:latin typeface="Times New Roman" panose="02020603050405020304" pitchFamily="18" charset="0"/>
                <a:ea typeface="Times New Roman" panose="02020603050405020304" pitchFamily="18" charset="0"/>
                <a:cs typeface="Times New Roman" panose="02020603050405020304" pitchFamily="18" charset="0"/>
              </a:rPr>
              <a:t>Nhân </a:t>
            </a:r>
            <a:r>
              <a:rPr lang="vi-VN" sz="3200">
                <a:latin typeface="Times New Roman" panose="02020603050405020304" pitchFamily="18" charset="0"/>
                <a:ea typeface="Times New Roman" panose="02020603050405020304" pitchFamily="18" charset="0"/>
                <a:cs typeface="Times New Roman" panose="02020603050405020304" pitchFamily="18" charset="0"/>
              </a:rPr>
              <a:t>vật “tôi” được nội dẫn ra vườn cau và vườn hoa quả trĩu trái. Đêm hôm ấy được bà mắc mùng cho </a:t>
            </a:r>
            <a:r>
              <a:rPr lang="vi-VN" sz="3200" i="1">
                <a:latin typeface="Times New Roman" panose="02020603050405020304" pitchFamily="18" charset="0"/>
                <a:ea typeface="Times New Roman" panose="02020603050405020304" pitchFamily="18" charset="0"/>
                <a:cs typeface="Times New Roman" panose="02020603050405020304" pitchFamily="18" charset="0"/>
              </a:rPr>
              <a:t>tôi </a:t>
            </a:r>
            <a:r>
              <a:rPr lang="vi-VN" sz="3200">
                <a:latin typeface="Times New Roman" panose="02020603050405020304" pitchFamily="18" charset="0"/>
                <a:ea typeface="Times New Roman" panose="02020603050405020304" pitchFamily="18" charset="0"/>
                <a:cs typeface="Times New Roman" panose="02020603050405020304" pitchFamily="18" charset="0"/>
              </a:rPr>
              <a:t>ngủ và được nghe những câu chuyện về nội, biết nội là một bà mẹ anh hùng. Hai con trai nội đã hi sinh trong kháng chiến. Nội sống cô đơn một mình.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8"/>
          <p:cNvSpPr/>
          <p:nvPr/>
        </p:nvSpPr>
        <p:spPr>
          <a:xfrm>
            <a:off x="3885910" y="2575157"/>
            <a:ext cx="9337011" cy="1569660"/>
          </a:xfrm>
          <a:prstGeom prst="rect">
            <a:avLst/>
          </a:prstGeom>
        </p:spPr>
        <p:txBody>
          <a:bodyPr wrap="square">
            <a:spAutoFit/>
          </a:bodyPr>
          <a:lstStyle/>
          <a:p>
            <a:pPr algn="just"/>
            <a:r>
              <a:rPr lang="vi-VN" sz="3200" smtClean="0">
                <a:latin typeface="Times New Roman" panose="02020603050405020304" pitchFamily="18" charset="0"/>
                <a:ea typeface="Times New Roman" panose="02020603050405020304" pitchFamily="18" charset="0"/>
                <a:cs typeface="Times New Roman" panose="02020603050405020304" pitchFamily="18" charset="0"/>
              </a:rPr>
              <a:t>Gia </a:t>
            </a:r>
            <a:r>
              <a:rPr lang="vi-VN" sz="3200">
                <a:latin typeface="Times New Roman" panose="02020603050405020304" pitchFamily="18" charset="0"/>
                <a:ea typeface="Times New Roman" panose="02020603050405020304" pitchFamily="18" charset="0"/>
                <a:cs typeface="Times New Roman" panose="02020603050405020304" pitchFamily="18" charset="0"/>
              </a:rPr>
              <a:t>đình nhân vật “tôi” tuy không về thăm nội đã lâu nhưng nội vẫn gửi chú Biểu một sâu ếch đồng. Hai cha con thấy ấm lòng và rất nhớ nội, muốn về thăm nội.</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Rectangle 9"/>
          <p:cNvSpPr/>
          <p:nvPr/>
        </p:nvSpPr>
        <p:spPr>
          <a:xfrm>
            <a:off x="4917238" y="4769775"/>
            <a:ext cx="8305684" cy="1569660"/>
          </a:xfrm>
          <a:prstGeom prst="rect">
            <a:avLst/>
          </a:prstGeom>
        </p:spPr>
        <p:txBody>
          <a:bodyPr wrap="square">
            <a:spAutoFit/>
          </a:bodyPr>
          <a:lstStyle/>
          <a:p>
            <a:pPr algn="just"/>
            <a:r>
              <a:rPr lang="vi-VN" sz="32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3200">
                <a:latin typeface="Times New Roman" panose="02020603050405020304" pitchFamily="18" charset="0"/>
                <a:ea typeface="Times New Roman" panose="02020603050405020304" pitchFamily="18" charset="0"/>
                <a:cs typeface="Times New Roman" panose="02020603050405020304" pitchFamily="18" charset="0"/>
              </a:rPr>
              <a:t>Mặc dù bài văn không được điểm cao, nhưng nhân vật “tôi” vẫn cảm thấy hạnh phúc vì đã có người bà tuyệt vời như vậy trong cuộc đời mình.</a:t>
            </a:r>
            <a:endParaRPr lang="en-GB" sz="3200">
              <a:latin typeface="Times New Roman" panose="02020603050405020304" pitchFamily="18" charset="0"/>
              <a:cs typeface="Times New Roman" panose="02020603050405020304" pitchFamily="18" charset="0"/>
            </a:endParaRPr>
          </a:p>
        </p:txBody>
      </p:sp>
      <p:sp>
        <p:nvSpPr>
          <p:cNvPr id="11" name="Oval 11">
            <a:extLst>
              <a:ext uri="{FF2B5EF4-FFF2-40B4-BE49-F238E27FC236}">
                <a16:creationId xmlns:a16="http://schemas.microsoft.com/office/drawing/2014/main" xmlns="" id="{3428EB58-0CD7-1D41-B905-BE75EF78B8B8}"/>
              </a:ext>
            </a:extLst>
          </p:cNvPr>
          <p:cNvSpPr>
            <a:spLocks noChangeArrowheads="1"/>
          </p:cNvSpPr>
          <p:nvPr/>
        </p:nvSpPr>
        <p:spPr bwMode="auto">
          <a:xfrm>
            <a:off x="4040623" y="4692653"/>
            <a:ext cx="826727" cy="828253"/>
          </a:xfrm>
          <a:prstGeom prst="ellipse">
            <a:avLst/>
          </a:prstGeom>
          <a:solidFill>
            <a:srgbClr val="C75E4A"/>
          </a:solidFill>
          <a:ln>
            <a:noFill/>
          </a:ln>
        </p:spPr>
        <p:txBody>
          <a:bodyPr anchor="ct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endParaRPr lang="ru-RU" altLang="en-US" sz="2365" dirty="0">
              <a:solidFill>
                <a:srgbClr val="FFFFFF"/>
              </a:solidFill>
              <a:latin typeface="字魂35号-经典雅黑" panose="02000000000000000000" pitchFamily="2" charset="-122"/>
              <a:sym typeface="+mn-lt"/>
            </a:endParaRPr>
          </a:p>
        </p:txBody>
      </p:sp>
      <p:sp>
        <p:nvSpPr>
          <p:cNvPr id="12" name="Freeform 154">
            <a:extLst>
              <a:ext uri="{FF2B5EF4-FFF2-40B4-BE49-F238E27FC236}">
                <a16:creationId xmlns:a16="http://schemas.microsoft.com/office/drawing/2014/main" xmlns="" id="{3AC2011F-5BCE-454D-9D93-8938250038B5}"/>
              </a:ext>
            </a:extLst>
          </p:cNvPr>
          <p:cNvSpPr>
            <a:spLocks noChangeArrowheads="1"/>
          </p:cNvSpPr>
          <p:nvPr/>
        </p:nvSpPr>
        <p:spPr bwMode="auto">
          <a:xfrm>
            <a:off x="4358034" y="4890398"/>
            <a:ext cx="247102" cy="335572"/>
          </a:xfrm>
          <a:custGeom>
            <a:avLst/>
            <a:gdLst>
              <a:gd name="T0" fmla="*/ 346 w 355"/>
              <a:gd name="T1" fmla="*/ 132 h 487"/>
              <a:gd name="T2" fmla="*/ 346 w 355"/>
              <a:gd name="T3" fmla="*/ 132 h 487"/>
              <a:gd name="T4" fmla="*/ 116 w 355"/>
              <a:gd name="T5" fmla="*/ 17 h 487"/>
              <a:gd name="T6" fmla="*/ 9 w 355"/>
              <a:gd name="T7" fmla="*/ 53 h 487"/>
              <a:gd name="T8" fmla="*/ 0 w 355"/>
              <a:gd name="T9" fmla="*/ 79 h 487"/>
              <a:gd name="T10" fmla="*/ 9 w 355"/>
              <a:gd name="T11" fmla="*/ 345 h 487"/>
              <a:gd name="T12" fmla="*/ 18 w 355"/>
              <a:gd name="T13" fmla="*/ 363 h 487"/>
              <a:gd name="T14" fmla="*/ 222 w 355"/>
              <a:gd name="T15" fmla="*/ 486 h 487"/>
              <a:gd name="T16" fmla="*/ 231 w 355"/>
              <a:gd name="T17" fmla="*/ 486 h 487"/>
              <a:gd name="T18" fmla="*/ 240 w 355"/>
              <a:gd name="T19" fmla="*/ 486 h 487"/>
              <a:gd name="T20" fmla="*/ 248 w 355"/>
              <a:gd name="T21" fmla="*/ 478 h 487"/>
              <a:gd name="T22" fmla="*/ 248 w 355"/>
              <a:gd name="T23" fmla="*/ 203 h 487"/>
              <a:gd name="T24" fmla="*/ 240 w 355"/>
              <a:gd name="T25" fmla="*/ 185 h 487"/>
              <a:gd name="T26" fmla="*/ 44 w 355"/>
              <a:gd name="T27" fmla="*/ 70 h 487"/>
              <a:gd name="T28" fmla="*/ 71 w 355"/>
              <a:gd name="T29" fmla="*/ 53 h 487"/>
              <a:gd name="T30" fmla="*/ 107 w 355"/>
              <a:gd name="T31" fmla="*/ 44 h 487"/>
              <a:gd name="T32" fmla="*/ 301 w 355"/>
              <a:gd name="T33" fmla="*/ 150 h 487"/>
              <a:gd name="T34" fmla="*/ 310 w 355"/>
              <a:gd name="T35" fmla="*/ 159 h 487"/>
              <a:gd name="T36" fmla="*/ 310 w 355"/>
              <a:gd name="T37" fmla="*/ 425 h 487"/>
              <a:gd name="T38" fmla="*/ 328 w 355"/>
              <a:gd name="T39" fmla="*/ 442 h 487"/>
              <a:gd name="T40" fmla="*/ 354 w 355"/>
              <a:gd name="T41" fmla="*/ 425 h 487"/>
              <a:gd name="T42" fmla="*/ 354 w 355"/>
              <a:gd name="T43" fmla="*/ 141 h 487"/>
              <a:gd name="T44" fmla="*/ 346 w 355"/>
              <a:gd name="T45" fmla="*/ 132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5" h="487">
                <a:moveTo>
                  <a:pt x="346" y="132"/>
                </a:moveTo>
                <a:lnTo>
                  <a:pt x="346" y="132"/>
                </a:lnTo>
                <a:cubicBezTo>
                  <a:pt x="116" y="17"/>
                  <a:pt x="116" y="17"/>
                  <a:pt x="116" y="17"/>
                </a:cubicBezTo>
                <a:cubicBezTo>
                  <a:pt x="89" y="0"/>
                  <a:pt x="27" y="25"/>
                  <a:pt x="9" y="53"/>
                </a:cubicBezTo>
                <a:cubicBezTo>
                  <a:pt x="0" y="70"/>
                  <a:pt x="0" y="79"/>
                  <a:pt x="0" y="79"/>
                </a:cubicBezTo>
                <a:cubicBezTo>
                  <a:pt x="9" y="345"/>
                  <a:pt x="9" y="345"/>
                  <a:pt x="9" y="345"/>
                </a:cubicBezTo>
                <a:cubicBezTo>
                  <a:pt x="9" y="345"/>
                  <a:pt x="18" y="354"/>
                  <a:pt x="18" y="363"/>
                </a:cubicBezTo>
                <a:cubicBezTo>
                  <a:pt x="36" y="363"/>
                  <a:pt x="222" y="486"/>
                  <a:pt x="222" y="486"/>
                </a:cubicBezTo>
                <a:cubicBezTo>
                  <a:pt x="231" y="486"/>
                  <a:pt x="231" y="486"/>
                  <a:pt x="231" y="486"/>
                </a:cubicBezTo>
                <a:cubicBezTo>
                  <a:pt x="240" y="486"/>
                  <a:pt x="240" y="486"/>
                  <a:pt x="240" y="486"/>
                </a:cubicBezTo>
                <a:cubicBezTo>
                  <a:pt x="248" y="486"/>
                  <a:pt x="248" y="478"/>
                  <a:pt x="248" y="478"/>
                </a:cubicBezTo>
                <a:cubicBezTo>
                  <a:pt x="248" y="203"/>
                  <a:pt x="248" y="203"/>
                  <a:pt x="248" y="203"/>
                </a:cubicBezTo>
                <a:cubicBezTo>
                  <a:pt x="248" y="194"/>
                  <a:pt x="248" y="194"/>
                  <a:pt x="240" y="185"/>
                </a:cubicBezTo>
                <a:cubicBezTo>
                  <a:pt x="44" y="70"/>
                  <a:pt x="44" y="70"/>
                  <a:pt x="44" y="70"/>
                </a:cubicBezTo>
                <a:cubicBezTo>
                  <a:pt x="44" y="70"/>
                  <a:pt x="53" y="61"/>
                  <a:pt x="71" y="53"/>
                </a:cubicBezTo>
                <a:cubicBezTo>
                  <a:pt x="89" y="44"/>
                  <a:pt x="97" y="44"/>
                  <a:pt x="107" y="44"/>
                </a:cubicBezTo>
                <a:cubicBezTo>
                  <a:pt x="107" y="44"/>
                  <a:pt x="293" y="150"/>
                  <a:pt x="301" y="150"/>
                </a:cubicBezTo>
                <a:cubicBezTo>
                  <a:pt x="310" y="159"/>
                  <a:pt x="310" y="159"/>
                  <a:pt x="310" y="159"/>
                </a:cubicBezTo>
                <a:cubicBezTo>
                  <a:pt x="310" y="168"/>
                  <a:pt x="310" y="425"/>
                  <a:pt x="310" y="425"/>
                </a:cubicBezTo>
                <a:cubicBezTo>
                  <a:pt x="310" y="433"/>
                  <a:pt x="319" y="442"/>
                  <a:pt x="328" y="442"/>
                </a:cubicBezTo>
                <a:cubicBezTo>
                  <a:pt x="337" y="442"/>
                  <a:pt x="354" y="433"/>
                  <a:pt x="354" y="425"/>
                </a:cubicBezTo>
                <a:cubicBezTo>
                  <a:pt x="354" y="141"/>
                  <a:pt x="354" y="141"/>
                  <a:pt x="354" y="141"/>
                </a:cubicBezTo>
                <a:lnTo>
                  <a:pt x="346" y="132"/>
                </a:lnTo>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zh-CN" altLang="en-US" sz="1774" b="0" i="0" u="none" strike="noStrike" kern="0" cap="none" spc="0" normalizeH="0" baseline="0" noProof="0" dirty="0">
              <a:ln>
                <a:noFill/>
              </a:ln>
              <a:solidFill>
                <a:prstClr val="black"/>
              </a:solidFill>
              <a:effectLst/>
              <a:uLnTx/>
              <a:uFillTx/>
              <a:latin typeface="#9Slide03 AmpleSoft" panose="02000000000000000000" pitchFamily="2" charset="0"/>
              <a:ea typeface="字魂35号-经典雅黑" panose="02000000000000000000" pitchFamily="2" charset="-122"/>
              <a:cs typeface="+mn-ea"/>
              <a:sym typeface="+mn-lt"/>
            </a:endParaRPr>
          </a:p>
        </p:txBody>
      </p:sp>
      <p:sp>
        <p:nvSpPr>
          <p:cNvPr id="13" name="Oval 11">
            <a:extLst>
              <a:ext uri="{FF2B5EF4-FFF2-40B4-BE49-F238E27FC236}">
                <a16:creationId xmlns:a16="http://schemas.microsoft.com/office/drawing/2014/main" xmlns="" id="{3428EB58-0CD7-1D41-B905-BE75EF78B8B8}"/>
              </a:ext>
            </a:extLst>
          </p:cNvPr>
          <p:cNvSpPr>
            <a:spLocks noChangeArrowheads="1"/>
          </p:cNvSpPr>
          <p:nvPr/>
        </p:nvSpPr>
        <p:spPr bwMode="auto">
          <a:xfrm>
            <a:off x="2915952" y="2575157"/>
            <a:ext cx="826727" cy="828253"/>
          </a:xfrm>
          <a:prstGeom prst="ellipse">
            <a:avLst/>
          </a:prstGeom>
          <a:solidFill>
            <a:srgbClr val="C75E4A"/>
          </a:solidFill>
          <a:ln>
            <a:noFill/>
          </a:ln>
        </p:spPr>
        <p:txBody>
          <a:bodyPr anchor="ct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endParaRPr lang="ru-RU" altLang="en-US" sz="2365" dirty="0">
              <a:solidFill>
                <a:srgbClr val="FFFFFF"/>
              </a:solidFill>
              <a:latin typeface="字魂35号-经典雅黑" panose="02000000000000000000" pitchFamily="2" charset="-122"/>
              <a:sym typeface="+mn-lt"/>
            </a:endParaRPr>
          </a:p>
        </p:txBody>
      </p:sp>
      <p:sp>
        <p:nvSpPr>
          <p:cNvPr id="14" name="Freeform 154">
            <a:extLst>
              <a:ext uri="{FF2B5EF4-FFF2-40B4-BE49-F238E27FC236}">
                <a16:creationId xmlns:a16="http://schemas.microsoft.com/office/drawing/2014/main" xmlns="" id="{3AC2011F-5BCE-454D-9D93-8938250038B5}"/>
              </a:ext>
            </a:extLst>
          </p:cNvPr>
          <p:cNvSpPr>
            <a:spLocks noChangeArrowheads="1"/>
          </p:cNvSpPr>
          <p:nvPr/>
        </p:nvSpPr>
        <p:spPr bwMode="auto">
          <a:xfrm>
            <a:off x="3199662" y="2832938"/>
            <a:ext cx="247102" cy="335572"/>
          </a:xfrm>
          <a:custGeom>
            <a:avLst/>
            <a:gdLst>
              <a:gd name="T0" fmla="*/ 346 w 355"/>
              <a:gd name="T1" fmla="*/ 132 h 487"/>
              <a:gd name="T2" fmla="*/ 346 w 355"/>
              <a:gd name="T3" fmla="*/ 132 h 487"/>
              <a:gd name="T4" fmla="*/ 116 w 355"/>
              <a:gd name="T5" fmla="*/ 17 h 487"/>
              <a:gd name="T6" fmla="*/ 9 w 355"/>
              <a:gd name="T7" fmla="*/ 53 h 487"/>
              <a:gd name="T8" fmla="*/ 0 w 355"/>
              <a:gd name="T9" fmla="*/ 79 h 487"/>
              <a:gd name="T10" fmla="*/ 9 w 355"/>
              <a:gd name="T11" fmla="*/ 345 h 487"/>
              <a:gd name="T12" fmla="*/ 18 w 355"/>
              <a:gd name="T13" fmla="*/ 363 h 487"/>
              <a:gd name="T14" fmla="*/ 222 w 355"/>
              <a:gd name="T15" fmla="*/ 486 h 487"/>
              <a:gd name="T16" fmla="*/ 231 w 355"/>
              <a:gd name="T17" fmla="*/ 486 h 487"/>
              <a:gd name="T18" fmla="*/ 240 w 355"/>
              <a:gd name="T19" fmla="*/ 486 h 487"/>
              <a:gd name="T20" fmla="*/ 248 w 355"/>
              <a:gd name="T21" fmla="*/ 478 h 487"/>
              <a:gd name="T22" fmla="*/ 248 w 355"/>
              <a:gd name="T23" fmla="*/ 203 h 487"/>
              <a:gd name="T24" fmla="*/ 240 w 355"/>
              <a:gd name="T25" fmla="*/ 185 h 487"/>
              <a:gd name="T26" fmla="*/ 44 w 355"/>
              <a:gd name="T27" fmla="*/ 70 h 487"/>
              <a:gd name="T28" fmla="*/ 71 w 355"/>
              <a:gd name="T29" fmla="*/ 53 h 487"/>
              <a:gd name="T30" fmla="*/ 107 w 355"/>
              <a:gd name="T31" fmla="*/ 44 h 487"/>
              <a:gd name="T32" fmla="*/ 301 w 355"/>
              <a:gd name="T33" fmla="*/ 150 h 487"/>
              <a:gd name="T34" fmla="*/ 310 w 355"/>
              <a:gd name="T35" fmla="*/ 159 h 487"/>
              <a:gd name="T36" fmla="*/ 310 w 355"/>
              <a:gd name="T37" fmla="*/ 425 h 487"/>
              <a:gd name="T38" fmla="*/ 328 w 355"/>
              <a:gd name="T39" fmla="*/ 442 h 487"/>
              <a:gd name="T40" fmla="*/ 354 w 355"/>
              <a:gd name="T41" fmla="*/ 425 h 487"/>
              <a:gd name="T42" fmla="*/ 354 w 355"/>
              <a:gd name="T43" fmla="*/ 141 h 487"/>
              <a:gd name="T44" fmla="*/ 346 w 355"/>
              <a:gd name="T45" fmla="*/ 132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5" h="487">
                <a:moveTo>
                  <a:pt x="346" y="132"/>
                </a:moveTo>
                <a:lnTo>
                  <a:pt x="346" y="132"/>
                </a:lnTo>
                <a:cubicBezTo>
                  <a:pt x="116" y="17"/>
                  <a:pt x="116" y="17"/>
                  <a:pt x="116" y="17"/>
                </a:cubicBezTo>
                <a:cubicBezTo>
                  <a:pt x="89" y="0"/>
                  <a:pt x="27" y="25"/>
                  <a:pt x="9" y="53"/>
                </a:cubicBezTo>
                <a:cubicBezTo>
                  <a:pt x="0" y="70"/>
                  <a:pt x="0" y="79"/>
                  <a:pt x="0" y="79"/>
                </a:cubicBezTo>
                <a:cubicBezTo>
                  <a:pt x="9" y="345"/>
                  <a:pt x="9" y="345"/>
                  <a:pt x="9" y="345"/>
                </a:cubicBezTo>
                <a:cubicBezTo>
                  <a:pt x="9" y="345"/>
                  <a:pt x="18" y="354"/>
                  <a:pt x="18" y="363"/>
                </a:cubicBezTo>
                <a:cubicBezTo>
                  <a:pt x="36" y="363"/>
                  <a:pt x="222" y="486"/>
                  <a:pt x="222" y="486"/>
                </a:cubicBezTo>
                <a:cubicBezTo>
                  <a:pt x="231" y="486"/>
                  <a:pt x="231" y="486"/>
                  <a:pt x="231" y="486"/>
                </a:cubicBezTo>
                <a:cubicBezTo>
                  <a:pt x="240" y="486"/>
                  <a:pt x="240" y="486"/>
                  <a:pt x="240" y="486"/>
                </a:cubicBezTo>
                <a:cubicBezTo>
                  <a:pt x="248" y="486"/>
                  <a:pt x="248" y="478"/>
                  <a:pt x="248" y="478"/>
                </a:cubicBezTo>
                <a:cubicBezTo>
                  <a:pt x="248" y="203"/>
                  <a:pt x="248" y="203"/>
                  <a:pt x="248" y="203"/>
                </a:cubicBezTo>
                <a:cubicBezTo>
                  <a:pt x="248" y="194"/>
                  <a:pt x="248" y="194"/>
                  <a:pt x="240" y="185"/>
                </a:cubicBezTo>
                <a:cubicBezTo>
                  <a:pt x="44" y="70"/>
                  <a:pt x="44" y="70"/>
                  <a:pt x="44" y="70"/>
                </a:cubicBezTo>
                <a:cubicBezTo>
                  <a:pt x="44" y="70"/>
                  <a:pt x="53" y="61"/>
                  <a:pt x="71" y="53"/>
                </a:cubicBezTo>
                <a:cubicBezTo>
                  <a:pt x="89" y="44"/>
                  <a:pt x="97" y="44"/>
                  <a:pt x="107" y="44"/>
                </a:cubicBezTo>
                <a:cubicBezTo>
                  <a:pt x="107" y="44"/>
                  <a:pt x="293" y="150"/>
                  <a:pt x="301" y="150"/>
                </a:cubicBezTo>
                <a:cubicBezTo>
                  <a:pt x="310" y="159"/>
                  <a:pt x="310" y="159"/>
                  <a:pt x="310" y="159"/>
                </a:cubicBezTo>
                <a:cubicBezTo>
                  <a:pt x="310" y="168"/>
                  <a:pt x="310" y="425"/>
                  <a:pt x="310" y="425"/>
                </a:cubicBezTo>
                <a:cubicBezTo>
                  <a:pt x="310" y="433"/>
                  <a:pt x="319" y="442"/>
                  <a:pt x="328" y="442"/>
                </a:cubicBezTo>
                <a:cubicBezTo>
                  <a:pt x="337" y="442"/>
                  <a:pt x="354" y="433"/>
                  <a:pt x="354" y="425"/>
                </a:cubicBezTo>
                <a:cubicBezTo>
                  <a:pt x="354" y="141"/>
                  <a:pt x="354" y="141"/>
                  <a:pt x="354" y="141"/>
                </a:cubicBezTo>
                <a:lnTo>
                  <a:pt x="346" y="132"/>
                </a:lnTo>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zh-CN" altLang="en-US" sz="1774" b="0" i="0" u="none" strike="noStrike" kern="0" cap="none" spc="0" normalizeH="0" baseline="0" noProof="0" dirty="0">
              <a:ln>
                <a:noFill/>
              </a:ln>
              <a:solidFill>
                <a:prstClr val="black"/>
              </a:solidFill>
              <a:effectLst/>
              <a:uLnTx/>
              <a:uFillTx/>
              <a:latin typeface="#9Slide03 AmpleSoft" panose="02000000000000000000" pitchFamily="2" charset="0"/>
              <a:ea typeface="字魂35号-经典雅黑" panose="02000000000000000000" pitchFamily="2" charset="-122"/>
              <a:cs typeface="+mn-ea"/>
              <a:sym typeface="+mn-lt"/>
            </a:endParaRPr>
          </a:p>
        </p:txBody>
      </p:sp>
      <p:sp>
        <p:nvSpPr>
          <p:cNvPr id="15" name="Oval 11">
            <a:extLst>
              <a:ext uri="{FF2B5EF4-FFF2-40B4-BE49-F238E27FC236}">
                <a16:creationId xmlns:a16="http://schemas.microsoft.com/office/drawing/2014/main" xmlns="" id="{3428EB58-0CD7-1D41-B905-BE75EF78B8B8}"/>
              </a:ext>
            </a:extLst>
          </p:cNvPr>
          <p:cNvSpPr>
            <a:spLocks noChangeArrowheads="1"/>
          </p:cNvSpPr>
          <p:nvPr/>
        </p:nvSpPr>
        <p:spPr bwMode="auto">
          <a:xfrm>
            <a:off x="955481" y="251197"/>
            <a:ext cx="826727" cy="828253"/>
          </a:xfrm>
          <a:prstGeom prst="ellipse">
            <a:avLst/>
          </a:prstGeom>
          <a:solidFill>
            <a:srgbClr val="C75E4A"/>
          </a:solidFill>
          <a:ln>
            <a:noFill/>
          </a:ln>
        </p:spPr>
        <p:txBody>
          <a:bodyPr anchor="ct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endParaRPr lang="ru-RU" altLang="en-US" sz="2365" dirty="0">
              <a:solidFill>
                <a:srgbClr val="FFFFFF"/>
              </a:solidFill>
              <a:latin typeface="字魂35号-经典雅黑" panose="02000000000000000000" pitchFamily="2" charset="-122"/>
              <a:sym typeface="+mn-lt"/>
            </a:endParaRPr>
          </a:p>
        </p:txBody>
      </p:sp>
      <p:sp>
        <p:nvSpPr>
          <p:cNvPr id="16" name="Freeform 154">
            <a:extLst>
              <a:ext uri="{FF2B5EF4-FFF2-40B4-BE49-F238E27FC236}">
                <a16:creationId xmlns:a16="http://schemas.microsoft.com/office/drawing/2014/main" xmlns="" id="{3AC2011F-5BCE-454D-9D93-8938250038B5}"/>
              </a:ext>
            </a:extLst>
          </p:cNvPr>
          <p:cNvSpPr>
            <a:spLocks noChangeArrowheads="1"/>
          </p:cNvSpPr>
          <p:nvPr/>
        </p:nvSpPr>
        <p:spPr bwMode="auto">
          <a:xfrm>
            <a:off x="1239191" y="508978"/>
            <a:ext cx="247102" cy="335572"/>
          </a:xfrm>
          <a:custGeom>
            <a:avLst/>
            <a:gdLst>
              <a:gd name="T0" fmla="*/ 346 w 355"/>
              <a:gd name="T1" fmla="*/ 132 h 487"/>
              <a:gd name="T2" fmla="*/ 346 w 355"/>
              <a:gd name="T3" fmla="*/ 132 h 487"/>
              <a:gd name="T4" fmla="*/ 116 w 355"/>
              <a:gd name="T5" fmla="*/ 17 h 487"/>
              <a:gd name="T6" fmla="*/ 9 w 355"/>
              <a:gd name="T7" fmla="*/ 53 h 487"/>
              <a:gd name="T8" fmla="*/ 0 w 355"/>
              <a:gd name="T9" fmla="*/ 79 h 487"/>
              <a:gd name="T10" fmla="*/ 9 w 355"/>
              <a:gd name="T11" fmla="*/ 345 h 487"/>
              <a:gd name="T12" fmla="*/ 18 w 355"/>
              <a:gd name="T13" fmla="*/ 363 h 487"/>
              <a:gd name="T14" fmla="*/ 222 w 355"/>
              <a:gd name="T15" fmla="*/ 486 h 487"/>
              <a:gd name="T16" fmla="*/ 231 w 355"/>
              <a:gd name="T17" fmla="*/ 486 h 487"/>
              <a:gd name="T18" fmla="*/ 240 w 355"/>
              <a:gd name="T19" fmla="*/ 486 h 487"/>
              <a:gd name="T20" fmla="*/ 248 w 355"/>
              <a:gd name="T21" fmla="*/ 478 h 487"/>
              <a:gd name="T22" fmla="*/ 248 w 355"/>
              <a:gd name="T23" fmla="*/ 203 h 487"/>
              <a:gd name="T24" fmla="*/ 240 w 355"/>
              <a:gd name="T25" fmla="*/ 185 h 487"/>
              <a:gd name="T26" fmla="*/ 44 w 355"/>
              <a:gd name="T27" fmla="*/ 70 h 487"/>
              <a:gd name="T28" fmla="*/ 71 w 355"/>
              <a:gd name="T29" fmla="*/ 53 h 487"/>
              <a:gd name="T30" fmla="*/ 107 w 355"/>
              <a:gd name="T31" fmla="*/ 44 h 487"/>
              <a:gd name="T32" fmla="*/ 301 w 355"/>
              <a:gd name="T33" fmla="*/ 150 h 487"/>
              <a:gd name="T34" fmla="*/ 310 w 355"/>
              <a:gd name="T35" fmla="*/ 159 h 487"/>
              <a:gd name="T36" fmla="*/ 310 w 355"/>
              <a:gd name="T37" fmla="*/ 425 h 487"/>
              <a:gd name="T38" fmla="*/ 328 w 355"/>
              <a:gd name="T39" fmla="*/ 442 h 487"/>
              <a:gd name="T40" fmla="*/ 354 w 355"/>
              <a:gd name="T41" fmla="*/ 425 h 487"/>
              <a:gd name="T42" fmla="*/ 354 w 355"/>
              <a:gd name="T43" fmla="*/ 141 h 487"/>
              <a:gd name="T44" fmla="*/ 346 w 355"/>
              <a:gd name="T45" fmla="*/ 132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5" h="487">
                <a:moveTo>
                  <a:pt x="346" y="132"/>
                </a:moveTo>
                <a:lnTo>
                  <a:pt x="346" y="132"/>
                </a:lnTo>
                <a:cubicBezTo>
                  <a:pt x="116" y="17"/>
                  <a:pt x="116" y="17"/>
                  <a:pt x="116" y="17"/>
                </a:cubicBezTo>
                <a:cubicBezTo>
                  <a:pt x="89" y="0"/>
                  <a:pt x="27" y="25"/>
                  <a:pt x="9" y="53"/>
                </a:cubicBezTo>
                <a:cubicBezTo>
                  <a:pt x="0" y="70"/>
                  <a:pt x="0" y="79"/>
                  <a:pt x="0" y="79"/>
                </a:cubicBezTo>
                <a:cubicBezTo>
                  <a:pt x="9" y="345"/>
                  <a:pt x="9" y="345"/>
                  <a:pt x="9" y="345"/>
                </a:cubicBezTo>
                <a:cubicBezTo>
                  <a:pt x="9" y="345"/>
                  <a:pt x="18" y="354"/>
                  <a:pt x="18" y="363"/>
                </a:cubicBezTo>
                <a:cubicBezTo>
                  <a:pt x="36" y="363"/>
                  <a:pt x="222" y="486"/>
                  <a:pt x="222" y="486"/>
                </a:cubicBezTo>
                <a:cubicBezTo>
                  <a:pt x="231" y="486"/>
                  <a:pt x="231" y="486"/>
                  <a:pt x="231" y="486"/>
                </a:cubicBezTo>
                <a:cubicBezTo>
                  <a:pt x="240" y="486"/>
                  <a:pt x="240" y="486"/>
                  <a:pt x="240" y="486"/>
                </a:cubicBezTo>
                <a:cubicBezTo>
                  <a:pt x="248" y="486"/>
                  <a:pt x="248" y="478"/>
                  <a:pt x="248" y="478"/>
                </a:cubicBezTo>
                <a:cubicBezTo>
                  <a:pt x="248" y="203"/>
                  <a:pt x="248" y="203"/>
                  <a:pt x="248" y="203"/>
                </a:cubicBezTo>
                <a:cubicBezTo>
                  <a:pt x="248" y="194"/>
                  <a:pt x="248" y="194"/>
                  <a:pt x="240" y="185"/>
                </a:cubicBezTo>
                <a:cubicBezTo>
                  <a:pt x="44" y="70"/>
                  <a:pt x="44" y="70"/>
                  <a:pt x="44" y="70"/>
                </a:cubicBezTo>
                <a:cubicBezTo>
                  <a:pt x="44" y="70"/>
                  <a:pt x="53" y="61"/>
                  <a:pt x="71" y="53"/>
                </a:cubicBezTo>
                <a:cubicBezTo>
                  <a:pt x="89" y="44"/>
                  <a:pt x="97" y="44"/>
                  <a:pt x="107" y="44"/>
                </a:cubicBezTo>
                <a:cubicBezTo>
                  <a:pt x="107" y="44"/>
                  <a:pt x="293" y="150"/>
                  <a:pt x="301" y="150"/>
                </a:cubicBezTo>
                <a:cubicBezTo>
                  <a:pt x="310" y="159"/>
                  <a:pt x="310" y="159"/>
                  <a:pt x="310" y="159"/>
                </a:cubicBezTo>
                <a:cubicBezTo>
                  <a:pt x="310" y="168"/>
                  <a:pt x="310" y="425"/>
                  <a:pt x="310" y="425"/>
                </a:cubicBezTo>
                <a:cubicBezTo>
                  <a:pt x="310" y="433"/>
                  <a:pt x="319" y="442"/>
                  <a:pt x="328" y="442"/>
                </a:cubicBezTo>
                <a:cubicBezTo>
                  <a:pt x="337" y="442"/>
                  <a:pt x="354" y="433"/>
                  <a:pt x="354" y="425"/>
                </a:cubicBezTo>
                <a:cubicBezTo>
                  <a:pt x="354" y="141"/>
                  <a:pt x="354" y="141"/>
                  <a:pt x="354" y="141"/>
                </a:cubicBezTo>
                <a:lnTo>
                  <a:pt x="346" y="132"/>
                </a:lnTo>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a:solidFill>
                  <a:schemeClr val="tx1"/>
                </a:solidFill>
                <a:latin typeface="Calibri" panose="020F0502020204030204" charset="0"/>
                <a:ea typeface="宋体" panose="02010600030101010101" pitchFamily="2" charset="-122"/>
              </a:defRPr>
            </a:lvl1pPr>
            <a:lvl2pPr eaLnBrk="0" hangingPunct="0">
              <a:defRPr>
                <a:solidFill>
                  <a:schemeClr val="tx1"/>
                </a:solidFill>
                <a:latin typeface="Calibri" panose="020F0502020204030204" charset="0"/>
                <a:ea typeface="宋体" panose="02010600030101010101" pitchFamily="2" charset="-122"/>
              </a:defRPr>
            </a:lvl2pPr>
            <a:lvl3pPr eaLnBrk="0" hangingPunct="0">
              <a:defRPr>
                <a:solidFill>
                  <a:schemeClr val="tx1"/>
                </a:solidFill>
                <a:latin typeface="Calibri" panose="020F0502020204030204" charset="0"/>
                <a:ea typeface="宋体" panose="02010600030101010101" pitchFamily="2" charset="-122"/>
              </a:defRPr>
            </a:lvl3pPr>
            <a:lvl4pPr eaLnBrk="0" hangingPunct="0">
              <a:defRPr>
                <a:solidFill>
                  <a:schemeClr val="tx1"/>
                </a:solidFill>
                <a:latin typeface="Calibri" panose="020F0502020204030204" charset="0"/>
                <a:ea typeface="宋体" panose="02010600030101010101" pitchFamily="2" charset="-122"/>
              </a:defRPr>
            </a:lvl4pPr>
            <a:lvl5pPr eaLnBrk="0" hangingPunct="0">
              <a:defRPr>
                <a:solidFill>
                  <a:schemeClr val="tx1"/>
                </a:solidFill>
                <a:latin typeface="Calibri" panose="020F050202020403020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zh-CN" altLang="en-US" sz="1774" b="0" i="0" u="none" strike="noStrike" kern="0" cap="none" spc="0" normalizeH="0" baseline="0" noProof="0" dirty="0">
              <a:ln>
                <a:noFill/>
              </a:ln>
              <a:solidFill>
                <a:prstClr val="black"/>
              </a:solidFill>
              <a:effectLst/>
              <a:uLnTx/>
              <a:uFillTx/>
              <a:latin typeface="#9Slide03 AmpleSoft" panose="02000000000000000000" pitchFamily="2" charset="0"/>
              <a:ea typeface="字魂35号-经典雅黑" panose="02000000000000000000" pitchFamily="2" charset="-122"/>
              <a:cs typeface="+mn-ea"/>
              <a:sym typeface="+mn-lt"/>
            </a:endParaRPr>
          </a:p>
        </p:txBody>
      </p:sp>
    </p:spTree>
    <p:extLst>
      <p:ext uri="{BB962C8B-B14F-4D97-AF65-F5344CB8AC3E}">
        <p14:creationId xmlns:p14="http://schemas.microsoft.com/office/powerpoint/2010/main" val="2539791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animBg="1"/>
      <p:bldP spid="13"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CD5CC"/>
        </a:solidFill>
        <a:effectLst/>
      </p:bgPr>
    </p:bg>
    <p:spTree>
      <p:nvGrpSpPr>
        <p:cNvPr id="1" name=""/>
        <p:cNvGrpSpPr/>
        <p:nvPr/>
      </p:nvGrpSpPr>
      <p:grpSpPr>
        <a:xfrm>
          <a:off x="0" y="0"/>
          <a:ext cx="0" cy="0"/>
          <a:chOff x="0" y="0"/>
          <a:chExt cx="0" cy="0"/>
        </a:xfrm>
      </p:grpSpPr>
      <p:sp>
        <p:nvSpPr>
          <p:cNvPr id="2" name="Rectangle 1"/>
          <p:cNvSpPr/>
          <p:nvPr/>
        </p:nvSpPr>
        <p:spPr>
          <a:xfrm>
            <a:off x="3954673" y="171450"/>
            <a:ext cx="4395627" cy="64633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ctr">
              <a:spcAft>
                <a:spcPts val="0"/>
              </a:spcAft>
            </a:pPr>
            <a:r>
              <a:rPr lang="pt-BR" sz="3600" b="1">
                <a:solidFill>
                  <a:srgbClr val="FF0000"/>
                </a:solidFill>
                <a:latin typeface="Times New Roman" panose="02020603050405020304" pitchFamily="18" charset="0"/>
                <a:ea typeface="#9Slide05 Amtenar" panose="02000000000000000000" pitchFamily="2" charset="-93"/>
                <a:cs typeface="Times New Roman" panose="02020603050405020304" pitchFamily="18" charset="0"/>
              </a:rPr>
              <a:t>PHIẾU HỌC TẬP 02</a:t>
            </a:r>
            <a:endParaRPr lang="en-GB" sz="3200">
              <a:effectLst/>
              <a:latin typeface="Times New Roman" panose="02020603050405020304" pitchFamily="18" charset="0"/>
              <a:ea typeface="#9Slide05 Amtenar" panose="02000000000000000000" pitchFamily="2" charset="-93"/>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596643401"/>
              </p:ext>
            </p:extLst>
          </p:nvPr>
        </p:nvGraphicFramePr>
        <p:xfrm>
          <a:off x="345212" y="1238250"/>
          <a:ext cx="12573000" cy="5684520"/>
        </p:xfrm>
        <a:graphic>
          <a:graphicData uri="http://schemas.openxmlformats.org/drawingml/2006/table">
            <a:tbl>
              <a:tblPr firstRow="1" firstCol="1" bandRow="1">
                <a:effectLst>
                  <a:outerShdw blurRad="50800" dist="38100" dir="5400000" algn="t" rotWithShape="0">
                    <a:prstClr val="black">
                      <a:alpha val="40000"/>
                    </a:prstClr>
                  </a:outerShdw>
                </a:effectLst>
              </a:tblPr>
              <a:tblGrid>
                <a:gridCol w="2362200"/>
                <a:gridCol w="4876800"/>
                <a:gridCol w="1981200"/>
                <a:gridCol w="3352800"/>
              </a:tblGrid>
              <a:tr h="30480">
                <a:tc gridSpan="4">
                  <a:txBody>
                    <a:bodyPr/>
                    <a:lstStyle/>
                    <a:p>
                      <a:pPr algn="ctr">
                        <a:spcAft>
                          <a:spcPts val="0"/>
                        </a:spcAft>
                      </a:pPr>
                      <a:r>
                        <a:rPr lang="pt-BR" sz="3200" b="1">
                          <a:effectLst/>
                          <a:latin typeface="Times New Roman" panose="02020603050405020304" pitchFamily="18" charset="0"/>
                          <a:ea typeface="Times New Roman" panose="02020603050405020304" pitchFamily="18" charset="0"/>
                          <a:cs typeface="Times New Roman" panose="02020603050405020304" pitchFamily="18" charset="0"/>
                        </a:rPr>
                        <a:t>Tìm hiểu về nhân vật người mẹ (bà nội vườn cau</a:t>
                      </a: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hMerge="1">
                  <a:txBody>
                    <a:bodyPr/>
                    <a:lstStyle/>
                    <a:p>
                      <a:endParaRPr lang="en-GB"/>
                    </a:p>
                  </a:txBody>
                  <a:tcPr/>
                </a:tc>
                <a:tc hMerge="1">
                  <a:txBody>
                    <a:bodyPr/>
                    <a:lstStyle/>
                    <a:p>
                      <a:endParaRPr lang="en-GB"/>
                    </a:p>
                  </a:txBody>
                  <a:tcPr/>
                </a:tc>
                <a:tc hMerge="1">
                  <a:txBody>
                    <a:bodyPr/>
                    <a:lstStyle/>
                    <a:p>
                      <a:endParaRPr lang="en-GB"/>
                    </a:p>
                  </a:txBody>
                  <a:tcPr/>
                </a:tc>
              </a:tr>
              <a:tr h="319702">
                <a:tc>
                  <a:txBody>
                    <a:bodyPr/>
                    <a:lstStyle/>
                    <a:p>
                      <a:pPr>
                        <a:spcAft>
                          <a:spcPts val="0"/>
                        </a:spcAft>
                      </a:pPr>
                      <a:r>
                        <a:rPr lang="pt-BR" sz="2800" b="1" i="1">
                          <a:effectLst/>
                          <a:latin typeface="Times New Roman" panose="02020603050405020304" pitchFamily="18" charset="0"/>
                          <a:ea typeface="Times New Roman" panose="02020603050405020304" pitchFamily="18" charset="0"/>
                          <a:cs typeface="Times New Roman" panose="02020603050405020304" pitchFamily="18" charset="0"/>
                        </a:rPr>
                        <a:t>Phương diện khắc họa</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spcAft>
                          <a:spcPts val="0"/>
                        </a:spcAft>
                      </a:pPr>
                      <a:r>
                        <a:rPr lang="pt-BR" sz="2800" b="1" i="1">
                          <a:effectLst/>
                          <a:latin typeface="Times New Roman" panose="02020603050405020304" pitchFamily="18" charset="0"/>
                          <a:ea typeface="Times New Roman" panose="02020603050405020304" pitchFamily="18" charset="0"/>
                          <a:cs typeface="Times New Roman" panose="02020603050405020304" pitchFamily="18" charset="0"/>
                        </a:rPr>
                        <a:t>Chi tiết tiêu biểu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spcAft>
                          <a:spcPts val="0"/>
                        </a:spcAft>
                      </a:pPr>
                      <a:r>
                        <a:rPr lang="pt-BR" sz="2800" b="1" i="1">
                          <a:effectLst/>
                          <a:latin typeface="Times New Roman" panose="02020603050405020304" pitchFamily="18" charset="0"/>
                          <a:ea typeface="Times New Roman" panose="02020603050405020304" pitchFamily="18" charset="0"/>
                          <a:cs typeface="Times New Roman" panose="02020603050405020304" pitchFamily="18" charset="0"/>
                        </a:rPr>
                        <a:t>Nhận xét về nhân </a:t>
                      </a:r>
                      <a:r>
                        <a:rPr lang="pt-BR" sz="2800" b="1" i="1" smtClean="0">
                          <a:effectLst/>
                          <a:latin typeface="Times New Roman" panose="02020603050405020304" pitchFamily="18" charset="0"/>
                          <a:ea typeface="Times New Roman" panose="02020603050405020304" pitchFamily="18" charset="0"/>
                          <a:cs typeface="Times New Roman" panose="02020603050405020304" pitchFamily="18" charset="0"/>
                        </a:rPr>
                        <a:t>vật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spcAft>
                          <a:spcPts val="0"/>
                        </a:spcAft>
                      </a:pPr>
                      <a:r>
                        <a:rPr lang="pt-BR" sz="2800" b="1" i="1">
                          <a:effectLst/>
                          <a:latin typeface="Times New Roman" panose="02020603050405020304" pitchFamily="18" charset="0"/>
                          <a:ea typeface="Times New Roman" panose="02020603050405020304" pitchFamily="18" charset="0"/>
                          <a:cs typeface="Times New Roman" panose="02020603050405020304" pitchFamily="18" charset="0"/>
                        </a:rPr>
                        <a:t>Nhận xét về cách họa nhân vật của nhà văn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r>
              <a:tr h="929640">
                <a:tc>
                  <a:txBody>
                    <a:bodyPr/>
                    <a:lstStyle/>
                    <a:p>
                      <a:pPr>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Hoàn cảnh</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 Gia </a:t>
                      </a:r>
                      <a:r>
                        <a:rPr lang="vi-VN" sz="2800" smtClean="0">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 Căn nhà</a:t>
                      </a: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r>
              <a:tr h="959106">
                <a:tc>
                  <a:txBody>
                    <a:bodyPr/>
                    <a:lstStyle/>
                    <a:p>
                      <a:pPr>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Ngoại hình</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 Trang phục</a:t>
                      </a: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Dáng người</a:t>
                      </a: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 Nụ cười:....................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 Đôi bàn tay:.............</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r>
              <a:tr h="852538">
                <a:tc>
                  <a:txBody>
                    <a:bodyPr/>
                    <a:lstStyle/>
                    <a:p>
                      <a:pPr>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Cử chỉ, hành động</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 Với </a:t>
                      </a: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đồng đội của con</a:t>
                      </a: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p>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Với nhân vật “tôi</a:t>
                      </a: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254" marR="34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r>
            </a:tbl>
          </a:graphicData>
        </a:graphic>
      </p:graphicFrame>
      <p:sp>
        <p:nvSpPr>
          <p:cNvPr id="6" name="Freeform 2"/>
          <p:cNvSpPr/>
          <p:nvPr/>
        </p:nvSpPr>
        <p:spPr>
          <a:xfrm rot="19081139" flipH="1">
            <a:off x="11621986" y="5241437"/>
            <a:ext cx="1604871" cy="2636118"/>
          </a:xfrm>
          <a:custGeom>
            <a:avLst/>
            <a:gdLst/>
            <a:ahLst/>
            <a:cxnLst/>
            <a:rect l="l" t="t" r="r" b="b"/>
            <a:pathLst>
              <a:path w="2839972" h="4217780">
                <a:moveTo>
                  <a:pt x="2839972" y="0"/>
                </a:moveTo>
                <a:lnTo>
                  <a:pt x="0" y="0"/>
                </a:lnTo>
                <a:lnTo>
                  <a:pt x="0" y="4217780"/>
                </a:lnTo>
                <a:lnTo>
                  <a:pt x="2839972" y="4217780"/>
                </a:lnTo>
                <a:lnTo>
                  <a:pt x="2839972" y="0"/>
                </a:lnTo>
                <a:close/>
              </a:path>
            </a:pathLst>
          </a:custGeom>
          <a:blipFill>
            <a:blip r:embed="rId2"/>
            <a:stretch>
              <a:fillRect/>
            </a:stretch>
          </a:blipFill>
        </p:spPr>
      </p:sp>
      <p:sp>
        <p:nvSpPr>
          <p:cNvPr id="7" name="Freeform 3"/>
          <p:cNvSpPr/>
          <p:nvPr/>
        </p:nvSpPr>
        <p:spPr>
          <a:xfrm rot="-8444105">
            <a:off x="11299050" y="-856650"/>
            <a:ext cx="1649502" cy="2931192"/>
          </a:xfrm>
          <a:custGeom>
            <a:avLst/>
            <a:gdLst/>
            <a:ahLst/>
            <a:cxnLst/>
            <a:rect l="l" t="t" r="r" b="b"/>
            <a:pathLst>
              <a:path w="2489155" h="3696766">
                <a:moveTo>
                  <a:pt x="0" y="0"/>
                </a:moveTo>
                <a:lnTo>
                  <a:pt x="2489155" y="0"/>
                </a:lnTo>
                <a:lnTo>
                  <a:pt x="2489155" y="3696766"/>
                </a:lnTo>
                <a:lnTo>
                  <a:pt x="0" y="3696766"/>
                </a:lnTo>
                <a:lnTo>
                  <a:pt x="0" y="0"/>
                </a:lnTo>
                <a:close/>
              </a:path>
            </a:pathLst>
          </a:custGeom>
          <a:blipFill>
            <a:blip r:embed="rId2"/>
            <a:stretch>
              <a:fillRect/>
            </a:stretch>
          </a:blipFill>
        </p:spPr>
      </p:sp>
      <p:sp>
        <p:nvSpPr>
          <p:cNvPr id="9" name="Freeform 2"/>
          <p:cNvSpPr/>
          <p:nvPr/>
        </p:nvSpPr>
        <p:spPr>
          <a:xfrm rot="9414329" flipH="1">
            <a:off x="58337" y="-1595990"/>
            <a:ext cx="1491463" cy="4661486"/>
          </a:xfrm>
          <a:custGeom>
            <a:avLst/>
            <a:gdLst/>
            <a:ahLst/>
            <a:cxnLst/>
            <a:rect l="l" t="t" r="r" b="b"/>
            <a:pathLst>
              <a:path w="1431105" h="3368180">
                <a:moveTo>
                  <a:pt x="1431105" y="0"/>
                </a:moveTo>
                <a:lnTo>
                  <a:pt x="0" y="0"/>
                </a:lnTo>
                <a:lnTo>
                  <a:pt x="0" y="3368180"/>
                </a:lnTo>
                <a:lnTo>
                  <a:pt x="1431105" y="3368180"/>
                </a:lnTo>
                <a:lnTo>
                  <a:pt x="1431105"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0" name="Freeform 4"/>
          <p:cNvSpPr/>
          <p:nvPr/>
        </p:nvSpPr>
        <p:spPr>
          <a:xfrm rot="2680671">
            <a:off x="40135" y="5276532"/>
            <a:ext cx="1527866" cy="4775263"/>
          </a:xfrm>
          <a:custGeom>
            <a:avLst/>
            <a:gdLst/>
            <a:ahLst/>
            <a:cxnLst/>
            <a:rect l="l" t="t" r="r" b="b"/>
            <a:pathLst>
              <a:path w="1466035" h="3450390">
                <a:moveTo>
                  <a:pt x="0" y="0"/>
                </a:moveTo>
                <a:lnTo>
                  <a:pt x="1466034" y="0"/>
                </a:lnTo>
                <a:lnTo>
                  <a:pt x="1466034" y="3450390"/>
                </a:lnTo>
                <a:lnTo>
                  <a:pt x="0" y="345039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extLst>
      <p:ext uri="{BB962C8B-B14F-4D97-AF65-F5344CB8AC3E}">
        <p14:creationId xmlns:p14="http://schemas.microsoft.com/office/powerpoint/2010/main" val="23273690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BD2D4"/>
        </a:solidFill>
        <a:effectLst/>
      </p:bgPr>
    </p:bg>
    <p:spTree>
      <p:nvGrpSpPr>
        <p:cNvPr id="1" name=""/>
        <p:cNvGrpSpPr/>
        <p:nvPr/>
      </p:nvGrpSpPr>
      <p:grpSpPr>
        <a:xfrm>
          <a:off x="0" y="0"/>
          <a:ext cx="0" cy="0"/>
          <a:chOff x="0" y="0"/>
          <a:chExt cx="0" cy="0"/>
        </a:xfrm>
      </p:grpSpPr>
      <p:grpSp>
        <p:nvGrpSpPr>
          <p:cNvPr id="2" name="Group 2"/>
          <p:cNvGrpSpPr/>
          <p:nvPr/>
        </p:nvGrpSpPr>
        <p:grpSpPr>
          <a:xfrm rot="-1046087">
            <a:off x="-162444" y="-1022417"/>
            <a:ext cx="4804529" cy="13644926"/>
            <a:chOff x="4872" y="-69348"/>
            <a:chExt cx="6321665" cy="6350000"/>
          </a:xfrm>
        </p:grpSpPr>
        <p:sp>
          <p:nvSpPr>
            <p:cNvPr id="3" name="Freeform 3"/>
            <p:cNvSpPr/>
            <p:nvPr/>
          </p:nvSpPr>
          <p:spPr>
            <a:xfrm>
              <a:off x="4872" y="-69348"/>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EFF0"/>
            </a:solidFill>
          </p:spPr>
        </p:sp>
      </p:grpSp>
      <p:grpSp>
        <p:nvGrpSpPr>
          <p:cNvPr id="4" name="Group 4"/>
          <p:cNvGrpSpPr/>
          <p:nvPr/>
        </p:nvGrpSpPr>
        <p:grpSpPr>
          <a:xfrm>
            <a:off x="-1862931" y="0"/>
            <a:ext cx="6726938" cy="8729591"/>
            <a:chOff x="0" y="0"/>
            <a:chExt cx="7462867" cy="8973667"/>
          </a:xfrm>
        </p:grpSpPr>
        <p:sp>
          <p:nvSpPr>
            <p:cNvPr id="5" name="Freeform 5"/>
            <p:cNvSpPr/>
            <p:nvPr/>
          </p:nvSpPr>
          <p:spPr>
            <a:xfrm>
              <a:off x="1188063" y="0"/>
              <a:ext cx="5086741" cy="5620708"/>
            </a:xfrm>
            <a:custGeom>
              <a:avLst/>
              <a:gdLst/>
              <a:ahLst/>
              <a:cxnLst/>
              <a:rect l="l" t="t" r="r" b="b"/>
              <a:pathLst>
                <a:path w="5086741" h="5620708">
                  <a:moveTo>
                    <a:pt x="0" y="0"/>
                  </a:moveTo>
                  <a:lnTo>
                    <a:pt x="5086741" y="0"/>
                  </a:lnTo>
                  <a:lnTo>
                    <a:pt x="5086741" y="5620708"/>
                  </a:lnTo>
                  <a:lnTo>
                    <a:pt x="0" y="562070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rot="-9529776">
              <a:off x="832502" y="2425011"/>
              <a:ext cx="5797863" cy="5693866"/>
            </a:xfrm>
            <a:custGeom>
              <a:avLst/>
              <a:gdLst/>
              <a:ahLst/>
              <a:cxnLst/>
              <a:rect l="l" t="t" r="r" b="b"/>
              <a:pathLst>
                <a:path w="5797863" h="5693866">
                  <a:moveTo>
                    <a:pt x="0" y="0"/>
                  </a:moveTo>
                  <a:lnTo>
                    <a:pt x="5797863" y="0"/>
                  </a:lnTo>
                  <a:lnTo>
                    <a:pt x="5797863" y="5693866"/>
                  </a:lnTo>
                  <a:lnTo>
                    <a:pt x="0" y="5693866"/>
                  </a:lnTo>
                  <a:lnTo>
                    <a:pt x="0" y="0"/>
                  </a:lnTo>
                  <a:close/>
                </a:path>
              </a:pathLst>
            </a:custGeom>
            <a:blipFill>
              <a:blip r:embed="rId4"/>
              <a:stretch>
                <a:fillRect/>
              </a:stretch>
            </a:blipFill>
          </p:spPr>
        </p:sp>
      </p:grpSp>
      <p:sp>
        <p:nvSpPr>
          <p:cNvPr id="7" name="Freeform 7"/>
          <p:cNvSpPr/>
          <p:nvPr/>
        </p:nvSpPr>
        <p:spPr>
          <a:xfrm>
            <a:off x="5018598" y="-2266950"/>
            <a:ext cx="3397453" cy="3333751"/>
          </a:xfrm>
          <a:custGeom>
            <a:avLst/>
            <a:gdLst/>
            <a:ahLst/>
            <a:cxnLst/>
            <a:rect l="l" t="t" r="r" b="b"/>
            <a:pathLst>
              <a:path w="2619333" h="2570221">
                <a:moveTo>
                  <a:pt x="0" y="0"/>
                </a:moveTo>
                <a:lnTo>
                  <a:pt x="2619334" y="0"/>
                </a:lnTo>
                <a:lnTo>
                  <a:pt x="2619334" y="2570221"/>
                </a:lnTo>
                <a:lnTo>
                  <a:pt x="0" y="257022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a:off x="6284019" y="6591421"/>
            <a:ext cx="3397453" cy="3333751"/>
          </a:xfrm>
          <a:custGeom>
            <a:avLst/>
            <a:gdLst/>
            <a:ahLst/>
            <a:cxnLst/>
            <a:rect l="l" t="t" r="r" b="b"/>
            <a:pathLst>
              <a:path w="2619333" h="2570221">
                <a:moveTo>
                  <a:pt x="0" y="0"/>
                </a:moveTo>
                <a:lnTo>
                  <a:pt x="2619333" y="0"/>
                </a:lnTo>
                <a:lnTo>
                  <a:pt x="2619333" y="2570220"/>
                </a:lnTo>
                <a:lnTo>
                  <a:pt x="0" y="257022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a:off x="11644211" y="1288074"/>
            <a:ext cx="3397453" cy="3333751"/>
          </a:xfrm>
          <a:custGeom>
            <a:avLst/>
            <a:gdLst/>
            <a:ahLst/>
            <a:cxnLst/>
            <a:rect l="l" t="t" r="r" b="b"/>
            <a:pathLst>
              <a:path w="2619333" h="2570221">
                <a:moveTo>
                  <a:pt x="0" y="0"/>
                </a:moveTo>
                <a:lnTo>
                  <a:pt x="2619334" y="0"/>
                </a:lnTo>
                <a:lnTo>
                  <a:pt x="2619334" y="2570221"/>
                </a:lnTo>
                <a:lnTo>
                  <a:pt x="0" y="257022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0" name="Freeform 10"/>
          <p:cNvSpPr/>
          <p:nvPr/>
        </p:nvSpPr>
        <p:spPr>
          <a:xfrm>
            <a:off x="10812565" y="-3251199"/>
            <a:ext cx="3397453" cy="3333751"/>
          </a:xfrm>
          <a:custGeom>
            <a:avLst/>
            <a:gdLst/>
            <a:ahLst/>
            <a:cxnLst/>
            <a:rect l="l" t="t" r="r" b="b"/>
            <a:pathLst>
              <a:path w="2619333" h="2570221">
                <a:moveTo>
                  <a:pt x="0" y="0"/>
                </a:moveTo>
                <a:lnTo>
                  <a:pt x="2619333" y="0"/>
                </a:lnTo>
                <a:lnTo>
                  <a:pt x="2619333" y="2570220"/>
                </a:lnTo>
                <a:lnTo>
                  <a:pt x="0" y="257022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1" name="Freeform 11"/>
          <p:cNvSpPr/>
          <p:nvPr/>
        </p:nvSpPr>
        <p:spPr>
          <a:xfrm>
            <a:off x="11258122" y="7423151"/>
            <a:ext cx="3397453" cy="3333751"/>
          </a:xfrm>
          <a:custGeom>
            <a:avLst/>
            <a:gdLst/>
            <a:ahLst/>
            <a:cxnLst/>
            <a:rect l="l" t="t" r="r" b="b"/>
            <a:pathLst>
              <a:path w="2619333" h="2570221">
                <a:moveTo>
                  <a:pt x="0" y="0"/>
                </a:moveTo>
                <a:lnTo>
                  <a:pt x="2619333" y="0"/>
                </a:lnTo>
                <a:lnTo>
                  <a:pt x="2619333" y="2570220"/>
                </a:lnTo>
                <a:lnTo>
                  <a:pt x="0" y="257022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8" name="Rectangle 17"/>
          <p:cNvSpPr/>
          <p:nvPr/>
        </p:nvSpPr>
        <p:spPr>
          <a:xfrm>
            <a:off x="6727770" y="309266"/>
            <a:ext cx="4395627" cy="64633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ctr">
              <a:spcAft>
                <a:spcPts val="0"/>
              </a:spcAft>
            </a:pPr>
            <a:r>
              <a:rPr lang="pt-BR" sz="3600" b="1">
                <a:solidFill>
                  <a:srgbClr val="FF0000"/>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PHIẾU HỌC TẬP 03</a:t>
            </a:r>
            <a:endParaRPr lang="en-GB" sz="3200">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p:txBody>
      </p:sp>
      <p:graphicFrame>
        <p:nvGraphicFramePr>
          <p:cNvPr id="19" name="Table 18"/>
          <p:cNvGraphicFramePr>
            <a:graphicFrameLocks noGrp="1"/>
          </p:cNvGraphicFramePr>
          <p:nvPr>
            <p:extLst>
              <p:ext uri="{D42A27DB-BD31-4B8C-83A1-F6EECF244321}">
                <p14:modId xmlns:p14="http://schemas.microsoft.com/office/powerpoint/2010/main" val="3924137374"/>
              </p:ext>
            </p:extLst>
          </p:nvPr>
        </p:nvGraphicFramePr>
        <p:xfrm>
          <a:off x="4422447" y="1527957"/>
          <a:ext cx="8534401" cy="5174668"/>
        </p:xfrm>
        <a:graphic>
          <a:graphicData uri="http://schemas.openxmlformats.org/drawingml/2006/table">
            <a:tbl>
              <a:tblPr firstRow="1" firstCol="1" bandRow="1">
                <a:effectLst>
                  <a:outerShdw blurRad="50800" dist="38100" algn="l" rotWithShape="0">
                    <a:prstClr val="black">
                      <a:alpha val="40000"/>
                    </a:prstClr>
                  </a:outerShdw>
                </a:effectLst>
              </a:tblPr>
              <a:tblGrid>
                <a:gridCol w="3733801"/>
                <a:gridCol w="1905000"/>
                <a:gridCol w="2895600"/>
              </a:tblGrid>
              <a:tr h="907468">
                <a:tc gridSpan="3">
                  <a:txBody>
                    <a:bodyPr/>
                    <a:lstStyle/>
                    <a:p>
                      <a:pPr algn="ctr">
                        <a:spcAft>
                          <a:spcPts val="0"/>
                        </a:spcAft>
                      </a:pPr>
                      <a:r>
                        <a:rPr lang="pt-BR" sz="2800" b="1">
                          <a:effectLst/>
                          <a:latin typeface="Times New Roman" panose="02020603050405020304" pitchFamily="18" charset="0"/>
                          <a:ea typeface="MS Mincho"/>
                          <a:cs typeface="Times New Roman" panose="02020603050405020304" pitchFamily="18" charset="0"/>
                        </a:rPr>
                        <a:t>Tìm hiểu về nhân vật “tôi”</a:t>
                      </a:r>
                      <a:r>
                        <a:rPr lang="pt-BR" sz="2800" b="1">
                          <a:effectLst/>
                          <a:latin typeface="Times New Roman" panose="02020603050405020304" pitchFamily="18" charset="0"/>
                          <a:ea typeface="Calibri" panose="020F0502020204030204" pitchFamily="34" charset="0"/>
                          <a:cs typeface="Times New Roman" panose="02020603050405020304" pitchFamily="18" charset="0"/>
                        </a:rPr>
                        <a:t>- người kể </a:t>
                      </a:r>
                      <a:r>
                        <a:rPr lang="pt-BR" sz="2800" b="1" smtClean="0">
                          <a:effectLst/>
                          <a:latin typeface="Times New Roman" panose="02020603050405020304" pitchFamily="18" charset="0"/>
                          <a:ea typeface="Calibri" panose="020F0502020204030204" pitchFamily="34" charset="0"/>
                          <a:cs typeface="Times New Roman" panose="02020603050405020304" pitchFamily="18" charset="0"/>
                        </a:rPr>
                        <a:t>chuyện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tc hMerge="1">
                  <a:txBody>
                    <a:bodyPr/>
                    <a:lstStyle/>
                    <a:p>
                      <a:endParaRPr lang="en-GB"/>
                    </a:p>
                  </a:txBody>
                  <a:tcPr/>
                </a:tc>
                <a:tc hMerge="1">
                  <a:txBody>
                    <a:bodyPr/>
                    <a:lstStyle/>
                    <a:p>
                      <a:endParaRPr lang="en-GB"/>
                    </a:p>
                  </a:txBody>
                  <a:tcPr/>
                </a:tc>
              </a:tr>
              <a:tr h="0">
                <a:tc>
                  <a:txBody>
                    <a:bodyPr/>
                    <a:lstStyle/>
                    <a:p>
                      <a:pPr algn="ctr">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Chi tiết thể hiện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oolSlant"/>
                      <a:lightRig rig="flood" dir="t"/>
                    </a:cell3D>
                  </a:tcPr>
                </a:tc>
                <a:tc>
                  <a:txBody>
                    <a:bodyPr/>
                    <a:lstStyle/>
                    <a:p>
                      <a:pPr algn="ctr">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Nhận xét về nhân vật “tôi”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tc>
                  <a:txBody>
                    <a:bodyPr/>
                    <a:lstStyle/>
                    <a:p>
                      <a:pPr algn="ctr">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Vai trò và cách xây dựng nhân vật của tác giả</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tr>
              <a:tr h="598964">
                <a:tc>
                  <a:txBody>
                    <a:bodyPr/>
                    <a:lstStyle/>
                    <a:p>
                      <a:pPr>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 Lúc mới về thăm nội: </a:t>
                      </a:r>
                      <a:r>
                        <a:rPr lang="pt-BR" sz="2800" b="1"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b="1"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tc rowSpan="3">
                  <a:txBody>
                    <a:bodyPr/>
                    <a:lstStyle/>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tc rowSpan="3">
                  <a:txBody>
                    <a:bodyPr/>
                    <a:lstStyle/>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tr>
              <a:tr h="0">
                <a:tc>
                  <a:txBody>
                    <a:bodyPr/>
                    <a:lstStyle/>
                    <a:p>
                      <a:pPr marL="0" indent="0">
                        <a:spcAft>
                          <a:spcPts val="0"/>
                        </a:spcAft>
                        <a:buFont typeface="Arial" panose="020B0604020202020204" pitchFamily="34" charset="0"/>
                        <a:buNone/>
                      </a:pPr>
                      <a:r>
                        <a:rPr lang="en-US" sz="2800" b="1" smtClean="0">
                          <a:effectLst/>
                          <a:latin typeface="Times New Roman" panose="02020603050405020304" pitchFamily="18" charset="0"/>
                          <a:ea typeface="MS Mincho"/>
                          <a:cs typeface="Times New Roman" panose="02020603050405020304" pitchFamily="18" charset="0"/>
                        </a:rPr>
                        <a:t>* Lúc </a:t>
                      </a:r>
                      <a:r>
                        <a:rPr lang="en-US" sz="2800" b="1">
                          <a:effectLst/>
                          <a:latin typeface="Times New Roman" panose="02020603050405020304" pitchFamily="18" charset="0"/>
                          <a:ea typeface="MS Mincho"/>
                          <a:cs typeface="Times New Roman" panose="02020603050405020304" pitchFamily="18" charset="0"/>
                        </a:rPr>
                        <a:t>được nghe ba kể hoàn cảnh của nội</a:t>
                      </a:r>
                      <a:r>
                        <a:rPr lang="en-US" sz="2800" b="1" smtClean="0">
                          <a:effectLst/>
                          <a:latin typeface="Times New Roman" panose="02020603050405020304" pitchFamily="18" charset="0"/>
                          <a:ea typeface="MS Mincho"/>
                          <a:cs typeface="Times New Roman" panose="02020603050405020304" pitchFamily="18" charset="0"/>
                        </a:rPr>
                        <a:t>:</a:t>
                      </a:r>
                    </a:p>
                    <a:p>
                      <a:pPr marL="0" indent="0">
                        <a:spcAft>
                          <a:spcPts val="0"/>
                        </a:spcAft>
                        <a:buFont typeface="Arial" panose="020B0604020202020204" pitchFamily="34" charset="0"/>
                        <a:buNone/>
                      </a:pPr>
                      <a:r>
                        <a:rPr lang="en-US" sz="2800" b="1" smtClean="0">
                          <a:effectLst/>
                          <a:latin typeface="Times New Roman" panose="02020603050405020304" pitchFamily="18" charset="0"/>
                          <a:ea typeface="MS Mincho"/>
                          <a:cs typeface="Times New Roman" panose="02020603050405020304" pitchFamily="18" charset="0"/>
                        </a:rPr>
                        <a:t>…</a:t>
                      </a:r>
                      <a:r>
                        <a:rPr lang="vi-VN" sz="2800" b="1" smtClean="0">
                          <a:effectLst/>
                          <a:latin typeface="Times New Roman" panose="02020603050405020304" pitchFamily="18" charset="0"/>
                          <a:ea typeface="MS Mincho"/>
                          <a:cs typeface="Times New Roman" panose="02020603050405020304" pitchFamily="18" charset="0"/>
                        </a:rPr>
                        <a:t>……</a:t>
                      </a:r>
                      <a:r>
                        <a:rPr lang="en-US" sz="2800" b="1" smtClean="0">
                          <a:effectLst/>
                          <a:latin typeface="Times New Roman" panose="02020603050405020304" pitchFamily="18" charset="0"/>
                          <a:ea typeface="MS Mincho"/>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tc vMerge="1">
                  <a:txBody>
                    <a:bodyPr/>
                    <a:lstStyle/>
                    <a:p>
                      <a:endParaRPr lang="en-GB"/>
                    </a:p>
                  </a:txBody>
                  <a:tcPr/>
                </a:tc>
                <a:tc vMerge="1">
                  <a:txBody>
                    <a:bodyPr/>
                    <a:lstStyle/>
                    <a:p>
                      <a:endParaRPr lang="en-GB"/>
                    </a:p>
                  </a:txBody>
                  <a:tcPr/>
                </a:tc>
              </a:tr>
              <a:tr h="0">
                <a:tc>
                  <a:txBody>
                    <a:bodyPr/>
                    <a:lstStyle/>
                    <a:p>
                      <a:pPr>
                        <a:spcAft>
                          <a:spcPts val="0"/>
                        </a:spcAft>
                      </a:pPr>
                      <a:r>
                        <a:rPr lang="en-US" sz="2800" b="1">
                          <a:effectLst/>
                          <a:latin typeface="Times New Roman" panose="02020603050405020304" pitchFamily="18" charset="0"/>
                          <a:ea typeface="MS Mincho"/>
                          <a:cs typeface="Times New Roman" panose="02020603050405020304" pitchFamily="18" charset="0"/>
                        </a:rPr>
                        <a:t>* Xa nội</a:t>
                      </a:r>
                      <a:r>
                        <a:rPr lang="en-US" sz="2800" b="1" smtClean="0">
                          <a:effectLst/>
                          <a:latin typeface="Times New Roman" panose="02020603050405020304" pitchFamily="18" charset="0"/>
                          <a:ea typeface="MS Mincho"/>
                          <a:cs typeface="Times New Roman" panose="02020603050405020304" pitchFamily="18" charset="0"/>
                        </a:rPr>
                        <a:t>:</a:t>
                      </a:r>
                      <a:r>
                        <a:rPr lang="pt-BR" sz="2800" b="1"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tc vMerge="1">
                  <a:txBody>
                    <a:bodyPr/>
                    <a:lstStyle/>
                    <a:p>
                      <a:endParaRPr lang="en-GB"/>
                    </a:p>
                  </a:txBody>
                  <a:tcPr/>
                </a:tc>
                <a:tc vMerge="1">
                  <a:txBody>
                    <a:bodyPr/>
                    <a:lstStyle/>
                    <a:p>
                      <a:endParaRPr lang="en-GB"/>
                    </a:p>
                  </a:txBody>
                  <a:tcPr/>
                </a:tc>
              </a:tr>
            </a:tbl>
          </a:graphicData>
        </a:graphic>
      </p:graphicFrame>
    </p:spTree>
    <p:extLst>
      <p:ext uri="{BB962C8B-B14F-4D97-AF65-F5344CB8AC3E}">
        <p14:creationId xmlns:p14="http://schemas.microsoft.com/office/powerpoint/2010/main" val="21458775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
            <a:extLst>
              <a:ext uri="{FF2B5EF4-FFF2-40B4-BE49-F238E27FC236}">
                <a16:creationId xmlns:a16="http://schemas.microsoft.com/office/drawing/2014/main" xmlns="" id="{649D4B1A-9123-D24E-8358-5FEDC520CA06}"/>
              </a:ext>
            </a:extLst>
          </p:cNvPr>
          <p:cNvSpPr txBox="1"/>
          <p:nvPr/>
        </p:nvSpPr>
        <p:spPr>
          <a:xfrm>
            <a:off x="423069" y="128286"/>
            <a:ext cx="5448928" cy="830997"/>
          </a:xfrm>
          <a:prstGeom prst="rect">
            <a:avLst/>
          </a:prstGeom>
          <a:noFill/>
        </p:spPr>
        <p:txBody>
          <a:bodyPr wrap="none" rtlCol="0">
            <a:spAutoFit/>
          </a:bodyPr>
          <a:lstStyle/>
          <a:p>
            <a:r>
              <a:rPr kumimoji="1" lang="vi-VN" altLang="zh-CN" sz="4800" b="1" smtClean="0">
                <a:solidFill>
                  <a:srgbClr val="FF0000"/>
                </a:solidFill>
                <a:effectLst>
                  <a:outerShdw blurRad="38100" dist="38100" dir="2700000" algn="tl">
                    <a:srgbClr val="000000">
                      <a:alpha val="43137"/>
                    </a:srgbClr>
                  </a:outerShdw>
                </a:effectLst>
                <a:latin typeface="#9Slide03 AmpleSoft" panose="02000000000000000000" pitchFamily="2" charset="0"/>
                <a:ea typeface="字魂35号-经典雅黑" panose="02000000000000000000" pitchFamily="2" charset="-122"/>
              </a:rPr>
              <a:t>II. Đọc hiểu văn bản</a:t>
            </a:r>
            <a:endParaRPr kumimoji="1" lang="zh-CN" altLang="en-US" sz="4800" b="1" dirty="0">
              <a:solidFill>
                <a:srgbClr val="FF0000"/>
              </a:solidFill>
              <a:effectLst>
                <a:outerShdw blurRad="38100" dist="38100" dir="2700000" algn="tl">
                  <a:srgbClr val="000000">
                    <a:alpha val="43137"/>
                  </a:srgbClr>
                </a:outerShdw>
              </a:effectLst>
              <a:latin typeface="#9Slide03 AmpleSoft" panose="02000000000000000000" pitchFamily="2" charset="0"/>
              <a:ea typeface="字魂35号-经典雅黑" panose="02000000000000000000" pitchFamily="2" charset="-122"/>
            </a:endParaRPr>
          </a:p>
        </p:txBody>
      </p:sp>
      <p:sp>
        <p:nvSpPr>
          <p:cNvPr id="19" name="矩形 2">
            <a:extLst>
              <a:ext uri="{FF2B5EF4-FFF2-40B4-BE49-F238E27FC236}">
                <a16:creationId xmlns:a16="http://schemas.microsoft.com/office/drawing/2014/main" xmlns="" id="{6430B3C6-C19E-4B42-8BEC-72E6870D56AD}"/>
              </a:ext>
            </a:extLst>
          </p:cNvPr>
          <p:cNvSpPr/>
          <p:nvPr/>
        </p:nvSpPr>
        <p:spPr>
          <a:xfrm>
            <a:off x="933663" y="998806"/>
            <a:ext cx="5902871" cy="523220"/>
          </a:xfrm>
          <a:prstGeom prst="rect">
            <a:avLst/>
          </a:prstGeom>
        </p:spPr>
        <p:txBody>
          <a:bodyPr wrap="square">
            <a:spAutoFit/>
          </a:bodyPr>
          <a:lstStyle/>
          <a:p>
            <a:r>
              <a:rPr lang="vi-VN" altLang="zh-CN" sz="2800" b="1" spc="657" smtClean="0">
                <a:solidFill>
                  <a:srgbClr val="FF0000"/>
                </a:solidFill>
                <a:effectLst>
                  <a:outerShdw blurRad="38100" dist="38100" dir="2700000" algn="tl">
                    <a:srgbClr val="000000">
                      <a:alpha val="43137"/>
                    </a:srgbClr>
                  </a:outerShdw>
                </a:effectLst>
                <a:latin typeface="Times New Roman" panose="02020603050405020304" pitchFamily="18" charset="0"/>
                <a:ea typeface="字魂35号-经典雅黑" panose="02000000000000000000" pitchFamily="2" charset="-122"/>
                <a:cs typeface="Times New Roman" panose="02020603050405020304" pitchFamily="18" charset="0"/>
              </a:rPr>
              <a:t>1. Bối cảnh của truyện</a:t>
            </a:r>
            <a:endParaRPr lang="zh-CN" altLang="en-US" sz="2800" b="1" spc="657" dirty="0">
              <a:solidFill>
                <a:srgbClr val="FF0000"/>
              </a:solidFill>
              <a:effectLst>
                <a:outerShdw blurRad="38100" dist="38100" dir="2700000" algn="tl">
                  <a:srgbClr val="000000">
                    <a:alpha val="43137"/>
                  </a:srgbClr>
                </a:outerShdw>
              </a:effectLst>
              <a:latin typeface="Times New Roman" panose="02020603050405020304" pitchFamily="18" charset="0"/>
              <a:ea typeface="字魂35号-经典雅黑" panose="02000000000000000000" pitchFamily="2" charset="-122"/>
              <a:cs typeface="Times New Roman" panose="02020603050405020304" pitchFamily="18" charset="0"/>
            </a:endParaRPr>
          </a:p>
        </p:txBody>
      </p:sp>
      <p:sp>
        <p:nvSpPr>
          <p:cNvPr id="20" name="椭圆 4">
            <a:extLst>
              <a:ext uri="{FF2B5EF4-FFF2-40B4-BE49-F238E27FC236}">
                <a16:creationId xmlns:a16="http://schemas.microsoft.com/office/drawing/2014/main" xmlns="" id="{9DD0F284-88E2-3941-999F-EDF4B460EE11}"/>
              </a:ext>
            </a:extLst>
          </p:cNvPr>
          <p:cNvSpPr/>
          <p:nvPr/>
        </p:nvSpPr>
        <p:spPr>
          <a:xfrm>
            <a:off x="423069" y="1955167"/>
            <a:ext cx="732670" cy="732670"/>
          </a:xfrm>
          <a:prstGeom prst="ellipse">
            <a:avLst/>
          </a:prstGeom>
          <a:solidFill>
            <a:schemeClr val="bg1"/>
          </a:solidFill>
          <a:ln w="63500">
            <a:solidFill>
              <a:srgbClr val="DD6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3064" dirty="0">
              <a:solidFill>
                <a:srgbClr val="C75E4A"/>
              </a:solidFill>
              <a:latin typeface="#9Slide03 AmpleSoft" panose="02000000000000000000" pitchFamily="2" charset="0"/>
              <a:ea typeface="字魂35号-经典雅黑" panose="02000000000000000000" pitchFamily="2" charset="-122"/>
            </a:endParaRPr>
          </a:p>
        </p:txBody>
      </p:sp>
      <p:sp>
        <p:nvSpPr>
          <p:cNvPr id="21" name="圆角矩形 5">
            <a:extLst>
              <a:ext uri="{FF2B5EF4-FFF2-40B4-BE49-F238E27FC236}">
                <a16:creationId xmlns:a16="http://schemas.microsoft.com/office/drawing/2014/main" xmlns="" id="{8E2571E5-85D2-5C40-A5D8-92983FA5F44C}"/>
              </a:ext>
            </a:extLst>
          </p:cNvPr>
          <p:cNvSpPr/>
          <p:nvPr/>
        </p:nvSpPr>
        <p:spPr>
          <a:xfrm>
            <a:off x="1337470" y="1684546"/>
            <a:ext cx="7467600" cy="1266406"/>
          </a:xfrm>
          <a:prstGeom prst="roundRect">
            <a:avLst>
              <a:gd name="adj" fmla="val 50000"/>
            </a:avLst>
          </a:prstGeom>
          <a:solidFill>
            <a:schemeClr val="bg1"/>
          </a:solidFill>
          <a:ln w="63500">
            <a:solidFill>
              <a:srgbClr val="DD695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072" tIns="50036" rIns="100072" bIns="50036" numCol="1" spcCol="0" rtlCol="0" fromWordArt="0" anchor="ctr" anchorCtr="0" forceAA="0" compatLnSpc="1">
            <a:prstTxWarp prst="textNoShape">
              <a:avLst/>
            </a:prstTxWarp>
            <a:noAutofit/>
          </a:bodyPr>
          <a:lstStyle/>
          <a:p>
            <a:r>
              <a:rPr lang="en-US" sz="3200" b="1">
                <a:solidFill>
                  <a:schemeClr val="tx1"/>
                </a:solidFill>
                <a:latin typeface="Times New Roman" panose="02020603050405020304" pitchFamily="18" charset="0"/>
                <a:cs typeface="Times New Roman" panose="02020603050405020304" pitchFamily="18" charset="0"/>
              </a:rPr>
              <a:t>Truyện được đặt trong bối cảnh rất đời thường:</a:t>
            </a:r>
            <a:r>
              <a:rPr lang="en-US" sz="3200">
                <a:solidFill>
                  <a:schemeClr val="tx1"/>
                </a:solidFill>
                <a:latin typeface="Times New Roman" panose="02020603050405020304" pitchFamily="18" charset="0"/>
                <a:cs typeface="Times New Roman" panose="02020603050405020304" pitchFamily="18" charset="0"/>
              </a:rPr>
              <a:t> nhân vật “tôi” trong giờ học văn</a:t>
            </a:r>
            <a:r>
              <a:rPr lang="vi-VN" sz="3200">
                <a:solidFill>
                  <a:schemeClr val="tx1"/>
                </a:solidFill>
                <a:latin typeface="Times New Roman" panose="02020603050405020304" pitchFamily="18" charset="0"/>
                <a:cs typeface="Times New Roman" panose="02020603050405020304" pitchFamily="18" charset="0"/>
              </a:rPr>
              <a:t>.</a:t>
            </a:r>
            <a:endParaRPr lang="en-GB" sz="3200">
              <a:solidFill>
                <a:schemeClr val="tx1"/>
              </a:solidFill>
              <a:latin typeface="Times New Roman" panose="02020603050405020304" pitchFamily="18" charset="0"/>
              <a:cs typeface="Times New Roman" panose="02020603050405020304" pitchFamily="18" charset="0"/>
            </a:endParaRPr>
          </a:p>
        </p:txBody>
      </p:sp>
      <p:sp>
        <p:nvSpPr>
          <p:cNvPr id="22" name="椭圆 8">
            <a:extLst>
              <a:ext uri="{FF2B5EF4-FFF2-40B4-BE49-F238E27FC236}">
                <a16:creationId xmlns:a16="http://schemas.microsoft.com/office/drawing/2014/main" xmlns="" id="{20AB252A-4710-7549-BA9E-D3B9EF50471D}"/>
              </a:ext>
            </a:extLst>
          </p:cNvPr>
          <p:cNvSpPr/>
          <p:nvPr/>
        </p:nvSpPr>
        <p:spPr>
          <a:xfrm>
            <a:off x="423069" y="3181065"/>
            <a:ext cx="732670" cy="732670"/>
          </a:xfrm>
          <a:prstGeom prst="ellipse">
            <a:avLst/>
          </a:prstGeom>
          <a:solidFill>
            <a:schemeClr val="bg1"/>
          </a:solidFill>
          <a:ln w="63500">
            <a:solidFill>
              <a:srgbClr val="DD6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3064" dirty="0">
              <a:solidFill>
                <a:srgbClr val="C75E4A"/>
              </a:solidFill>
              <a:latin typeface="#9Slide03 AmpleSoft" panose="02000000000000000000" pitchFamily="2" charset="0"/>
              <a:ea typeface="字魂35号-经典雅黑" panose="02000000000000000000" pitchFamily="2" charset="-122"/>
            </a:endParaRPr>
          </a:p>
        </p:txBody>
      </p:sp>
      <p:sp>
        <p:nvSpPr>
          <p:cNvPr id="23" name="圆角矩形 9">
            <a:extLst>
              <a:ext uri="{FF2B5EF4-FFF2-40B4-BE49-F238E27FC236}">
                <a16:creationId xmlns:a16="http://schemas.microsoft.com/office/drawing/2014/main" xmlns="" id="{74413CE4-9C56-104A-B396-999B3B4EB8D5}"/>
              </a:ext>
            </a:extLst>
          </p:cNvPr>
          <p:cNvSpPr/>
          <p:nvPr/>
        </p:nvSpPr>
        <p:spPr>
          <a:xfrm>
            <a:off x="1400527" y="3181065"/>
            <a:ext cx="5450253" cy="732666"/>
          </a:xfrm>
          <a:prstGeom prst="roundRect">
            <a:avLst>
              <a:gd name="adj" fmla="val 50000"/>
            </a:avLst>
          </a:prstGeom>
          <a:solidFill>
            <a:schemeClr val="bg1"/>
          </a:solidFill>
          <a:ln w="63500">
            <a:solidFill>
              <a:srgbClr val="DD695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072" tIns="50036" rIns="100072" bIns="50036" numCol="1" spcCol="0" rtlCol="0" fromWordArt="0" anchor="ctr" anchorCtr="0" forceAA="0" compatLnSpc="1">
            <a:prstTxWarp prst="textNoShape">
              <a:avLst/>
            </a:prstTxWarp>
            <a:noAutofit/>
          </a:bodyPr>
          <a:lstStyle/>
          <a:p>
            <a:pPr algn="ctr"/>
            <a:r>
              <a:rPr lang="en-US" sz="3200" b="1">
                <a:solidFill>
                  <a:schemeClr val="tx1"/>
                </a:solidFill>
                <a:latin typeface="Times New Roman" panose="02020603050405020304" pitchFamily="18" charset="0"/>
                <a:cs typeface="Times New Roman" panose="02020603050405020304" pitchFamily="18" charset="0"/>
              </a:rPr>
              <a:t>Không gian: </a:t>
            </a:r>
            <a:r>
              <a:rPr lang="en-US" sz="3200">
                <a:solidFill>
                  <a:schemeClr val="tx1"/>
                </a:solidFill>
                <a:latin typeface="Times New Roman" panose="02020603050405020304" pitchFamily="18" charset="0"/>
                <a:cs typeface="Times New Roman" panose="02020603050405020304" pitchFamily="18" charset="0"/>
              </a:rPr>
              <a:t>lớp học, giờ văn</a:t>
            </a:r>
            <a:endParaRPr kumimoji="1" lang="zh-CN" altLang="en-US" sz="3064" dirty="0">
              <a:solidFill>
                <a:schemeClr val="tx1"/>
              </a:solidFill>
              <a:latin typeface="Times New Roman" panose="02020603050405020304" pitchFamily="18" charset="0"/>
              <a:ea typeface="字魂35号-经典雅黑" panose="02000000000000000000" pitchFamily="2" charset="-122"/>
              <a:cs typeface="Times New Roman" panose="02020603050405020304" pitchFamily="18" charset="0"/>
            </a:endParaRPr>
          </a:p>
        </p:txBody>
      </p:sp>
      <p:sp>
        <p:nvSpPr>
          <p:cNvPr id="24" name="椭圆 11">
            <a:extLst>
              <a:ext uri="{FF2B5EF4-FFF2-40B4-BE49-F238E27FC236}">
                <a16:creationId xmlns:a16="http://schemas.microsoft.com/office/drawing/2014/main" xmlns="" id="{BB09E64A-5438-554D-B7F3-5E68E26EBB25}"/>
              </a:ext>
            </a:extLst>
          </p:cNvPr>
          <p:cNvSpPr/>
          <p:nvPr/>
        </p:nvSpPr>
        <p:spPr>
          <a:xfrm>
            <a:off x="406276" y="4210050"/>
            <a:ext cx="732670" cy="732670"/>
          </a:xfrm>
          <a:prstGeom prst="ellipse">
            <a:avLst/>
          </a:prstGeom>
          <a:solidFill>
            <a:schemeClr val="bg1"/>
          </a:solidFill>
          <a:ln w="63500">
            <a:solidFill>
              <a:srgbClr val="DD6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3064" dirty="0">
              <a:solidFill>
                <a:srgbClr val="C75E4A"/>
              </a:solidFill>
              <a:latin typeface="#9Slide03 AmpleSoft" panose="02000000000000000000" pitchFamily="2" charset="0"/>
              <a:ea typeface="字魂35号-经典雅黑" panose="02000000000000000000" pitchFamily="2" charset="-122"/>
            </a:endParaRPr>
          </a:p>
        </p:txBody>
      </p:sp>
      <p:sp>
        <p:nvSpPr>
          <p:cNvPr id="25" name="圆角矩形 12">
            <a:extLst>
              <a:ext uri="{FF2B5EF4-FFF2-40B4-BE49-F238E27FC236}">
                <a16:creationId xmlns:a16="http://schemas.microsoft.com/office/drawing/2014/main" xmlns="" id="{795AE941-0D1F-1141-9FE0-2A0C946B61FD}"/>
              </a:ext>
            </a:extLst>
          </p:cNvPr>
          <p:cNvSpPr/>
          <p:nvPr/>
        </p:nvSpPr>
        <p:spPr>
          <a:xfrm>
            <a:off x="1520646" y="4236850"/>
            <a:ext cx="2483823" cy="732666"/>
          </a:xfrm>
          <a:prstGeom prst="roundRect">
            <a:avLst>
              <a:gd name="adj" fmla="val 50000"/>
            </a:avLst>
          </a:prstGeom>
          <a:solidFill>
            <a:schemeClr val="bg1"/>
          </a:solidFill>
          <a:ln w="63500">
            <a:solidFill>
              <a:srgbClr val="DD695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072" tIns="50036" rIns="100072" bIns="50036" numCol="1" spcCol="0" rtlCol="0" fromWordArt="0" anchor="ctr" anchorCtr="0" forceAA="0" compatLnSpc="1">
            <a:prstTxWarp prst="textNoShape">
              <a:avLst/>
            </a:prstTxWarp>
            <a:noAutofit/>
          </a:bodyPr>
          <a:lstStyle/>
          <a:p>
            <a:pPr algn="ctr"/>
            <a:r>
              <a:rPr lang="en-US" sz="3200" b="1">
                <a:solidFill>
                  <a:schemeClr val="tx1"/>
                </a:solidFill>
                <a:latin typeface="Times New Roman" panose="02020603050405020304" pitchFamily="18" charset="0"/>
                <a:cs typeface="Times New Roman" panose="02020603050405020304" pitchFamily="18" charset="0"/>
              </a:rPr>
              <a:t>Tình huống</a:t>
            </a:r>
            <a:endParaRPr kumimoji="1" lang="zh-CN" altLang="en-US" sz="3064" dirty="0">
              <a:solidFill>
                <a:schemeClr val="tx1"/>
              </a:solidFill>
              <a:latin typeface="Times New Roman" panose="02020603050405020304" pitchFamily="18" charset="0"/>
              <a:ea typeface="字魂35号-经典雅黑" panose="02000000000000000000" pitchFamily="2" charset="-122"/>
              <a:cs typeface="Times New Roman" panose="02020603050405020304" pitchFamily="18" charset="0"/>
            </a:endParaRPr>
          </a:p>
        </p:txBody>
      </p:sp>
      <p:pic>
        <p:nvPicPr>
          <p:cNvPr id="29" name="Picture 259" descr="png-00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0291" y="4444159"/>
            <a:ext cx="805456" cy="604091"/>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pic>
        <p:nvPicPr>
          <p:cNvPr id="30" name="Picture 259" descr="png-00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2568" y="4576385"/>
            <a:ext cx="788999" cy="59174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
        <p:nvSpPr>
          <p:cNvPr id="31" name="Rounded Rectangular Callout 30"/>
          <p:cNvSpPr/>
          <p:nvPr/>
        </p:nvSpPr>
        <p:spPr>
          <a:xfrm>
            <a:off x="9172568" y="442494"/>
            <a:ext cx="4022411" cy="3478857"/>
          </a:xfrm>
          <a:prstGeom prst="wedgeRoundRectCallout">
            <a:avLst/>
          </a:prstGeom>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p:cNvSpPr/>
          <p:nvPr/>
        </p:nvSpPr>
        <p:spPr>
          <a:xfrm>
            <a:off x="9227692" y="662401"/>
            <a:ext cx="3844575" cy="2677656"/>
          </a:xfrm>
          <a:prstGeom prst="rect">
            <a:avLst/>
          </a:prstGeom>
        </p:spPr>
        <p:txBody>
          <a:bodyPr wrap="square">
            <a:spAutoFit/>
          </a:bodyPr>
          <a:lstStyle/>
          <a:p>
            <a:pPr algn="just">
              <a:spcAft>
                <a:spcPts val="0"/>
              </a:spcAft>
            </a:pPr>
            <a:r>
              <a:rPr lang="en-US" sz="2800" i="1">
                <a:solidFill>
                  <a:schemeClr val="bg1"/>
                </a:solidFill>
                <a:latin typeface="Times New Roman" panose="02020603050405020304" pitchFamily="18" charset="0"/>
                <a:ea typeface="MS Mincho"/>
                <a:cs typeface="Times New Roman" panose="02020603050405020304" pitchFamily="18" charset="0"/>
              </a:rPr>
              <a:t>1. Truyện được đặt trong bối cảnh nào? Ở đâu? Tình huống nào xảy ra với nhân vật “tôi”?</a:t>
            </a:r>
            <a:endParaRPr lang="en-GB"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2800" i="1">
                <a:solidFill>
                  <a:schemeClr val="bg1"/>
                </a:solidFill>
                <a:latin typeface="Times New Roman" panose="02020603050405020304" pitchFamily="18" charset="0"/>
                <a:ea typeface="MS Mincho"/>
                <a:cs typeface="Times New Roman" panose="02020603050405020304" pitchFamily="18" charset="0"/>
              </a:rPr>
              <a:t>2. Cách nêu bối cảnh như thế có tác dụng gì?</a:t>
            </a: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3" name="Rounded Rectangular Callout 32"/>
          <p:cNvSpPr/>
          <p:nvPr/>
        </p:nvSpPr>
        <p:spPr>
          <a:xfrm>
            <a:off x="4842060" y="4049743"/>
            <a:ext cx="4385632" cy="3295650"/>
          </a:xfrm>
          <a:prstGeom prst="wedgeRoundRectCallou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Lúc cô giáo ra đề văn: “</a:t>
            </a:r>
            <a:r>
              <a:rPr lang="en-US" sz="28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 mẹ</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cầm bút, suy nghĩ</a:t>
            </a: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&gt; trăn trở, lo lắng, suy nghĩ trước nhiệm vụ của giờ học. Hồi tưởng lại câu chuyện về “người mẹ vườn cau” (bà nội)</a:t>
            </a:r>
            <a:endParaRPr lang="en-GB" sz="2800">
              <a:latin typeface="Times New Roman" panose="02020603050405020304" pitchFamily="18" charset="0"/>
              <a:cs typeface="Times New Roman" panose="02020603050405020304" pitchFamily="18" charset="0"/>
            </a:endParaRPr>
          </a:p>
        </p:txBody>
      </p:sp>
      <p:sp>
        <p:nvSpPr>
          <p:cNvPr id="34" name="Rounded Rectangular Callout 33"/>
          <p:cNvSpPr/>
          <p:nvPr/>
        </p:nvSpPr>
        <p:spPr>
          <a:xfrm>
            <a:off x="9891260" y="4110778"/>
            <a:ext cx="3303719" cy="3116792"/>
          </a:xfrm>
          <a:prstGeom prst="wedgeRoundRectCallou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 thúc truyện: bài văn được 4 điểm, bị cô phê nghèo ý, nhưng nhân vật “tôi” lại thấy trong lòng ấm áp, vui vui.</a:t>
            </a:r>
            <a:endParaRPr lang="en-GB"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74997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circle(in)">
                                      <p:cBhvr>
                                        <p:cTn id="17" dur="2000"/>
                                        <p:tgtEl>
                                          <p:spTgt spid="32"/>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circle(in)">
                                      <p:cBhvr>
                                        <p:cTn id="20" dur="2000"/>
                                        <p:tgtEl>
                                          <p:spTgt spid="31"/>
                                        </p:tgtEl>
                                      </p:cBhvr>
                                    </p:animEffect>
                                  </p:childTnLst>
                                </p:cTn>
                              </p:par>
                            </p:childTnLst>
                          </p:cTn>
                        </p:par>
                      </p:childTnLst>
                    </p:cTn>
                  </p:par>
                  <p:par>
                    <p:cTn id="21" fill="hold">
                      <p:stCondLst>
                        <p:cond delay="indefinite"/>
                      </p:stCondLst>
                      <p:childTnLst>
                        <p:par>
                          <p:cTn id="22" fill="hold">
                            <p:stCondLst>
                              <p:cond delay="0"/>
                            </p:stCondLst>
                            <p:childTnLst>
                              <p:par>
                                <p:cTn id="23" presetID="26" presetClass="exit" presetSubtype="0" fill="hold" grpId="1" nodeType="clickEffect">
                                  <p:stCondLst>
                                    <p:cond delay="0"/>
                                  </p:stCondLst>
                                  <p:childTnLst>
                                    <p:animEffect transition="out" filter="wipe(down)">
                                      <p:cBhvr>
                                        <p:cTn id="24" dur="180" accel="50000">
                                          <p:stCondLst>
                                            <p:cond delay="1820"/>
                                          </p:stCondLst>
                                        </p:cTn>
                                        <p:tgtEl>
                                          <p:spTgt spid="32"/>
                                        </p:tgtEl>
                                      </p:cBhvr>
                                    </p:animEffect>
                                    <p:anim calcmode="lin" valueType="num">
                                      <p:cBhvr>
                                        <p:cTn id="25" dur="1822" tmFilter="0,0; 0.14,0.31; 0.43,0.73; 0.71,0.91; 1.0,1.0">
                                          <p:stCondLst>
                                            <p:cond delay="0"/>
                                          </p:stCondLst>
                                        </p:cTn>
                                        <p:tgtEl>
                                          <p:spTgt spid="32"/>
                                        </p:tgtEl>
                                        <p:attrNameLst>
                                          <p:attrName>ppt_x</p:attrName>
                                        </p:attrNameLst>
                                      </p:cBhvr>
                                      <p:tavLst>
                                        <p:tav tm="0">
                                          <p:val>
                                            <p:strVal val="ppt_x"/>
                                          </p:val>
                                        </p:tav>
                                        <p:tav tm="100000">
                                          <p:val>
                                            <p:strVal val="#ppt_x+0.25"/>
                                          </p:val>
                                        </p:tav>
                                      </p:tavLst>
                                    </p:anim>
                                    <p:anim calcmode="lin" valueType="num">
                                      <p:cBhvr>
                                        <p:cTn id="26" dur="178">
                                          <p:stCondLst>
                                            <p:cond delay="1822"/>
                                          </p:stCondLst>
                                        </p:cTn>
                                        <p:tgtEl>
                                          <p:spTgt spid="32"/>
                                        </p:tgtEl>
                                        <p:attrNameLst>
                                          <p:attrName>ppt_x</p:attrName>
                                        </p:attrNameLst>
                                      </p:cBhvr>
                                      <p:tavLst>
                                        <p:tav tm="0">
                                          <p:val>
                                            <p:strVal val="ppt_x"/>
                                          </p:val>
                                        </p:tav>
                                        <p:tav tm="100000">
                                          <p:val>
                                            <p:strVal val="ppt_x"/>
                                          </p:val>
                                        </p:tav>
                                      </p:tavLst>
                                    </p:anim>
                                    <p:anim calcmode="lin" valueType="num">
                                      <p:cBhvr>
                                        <p:cTn id="27" dur="664" tmFilter="0.0,0.0;0.25,0.07;0.50,0.2;0.75,0.467;1.0,1.0">
                                          <p:stCondLst>
                                            <p:cond delay="0"/>
                                          </p:stCondLst>
                                        </p:cTn>
                                        <p:tgtEl>
                                          <p:spTgt spid="32"/>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28" dur="664" tmFilter="0, 0; 0.125,0.2665; 0.25,0.4; 0.375,0.465; 0.5,0.5;  0.625,0.535; 0.75,0.6; 0.875,0.7335; 1,1">
                                          <p:stCondLst>
                                            <p:cond delay="664"/>
                                          </p:stCondLst>
                                        </p:cTn>
                                        <p:tgtEl>
                                          <p:spTgt spid="32"/>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29" dur="332" tmFilter="0, 0; 0.125,0.2665; 0.25,0.4; 0.375,0.465; 0.5,0.5;  0.625,0.535; 0.75,0.6; 0.875,0.7335; 1,1">
                                          <p:stCondLst>
                                            <p:cond delay="1324"/>
                                          </p:stCondLst>
                                        </p:cTn>
                                        <p:tgtEl>
                                          <p:spTgt spid="32"/>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30" dur="164" tmFilter="0, 0; 0.125,0.2665; 0.25,0.4; 0.375,0.465; 0.5,0.5;  0.625,0.535; 0.75,0.6; 0.875,0.7335; 1,1">
                                          <p:stCondLst>
                                            <p:cond delay="1656"/>
                                          </p:stCondLst>
                                        </p:cTn>
                                        <p:tgtEl>
                                          <p:spTgt spid="32"/>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31" dur="180" accel="50000">
                                          <p:stCondLst>
                                            <p:cond delay="1820"/>
                                          </p:stCondLst>
                                        </p:cTn>
                                        <p:tgtEl>
                                          <p:spTgt spid="32"/>
                                        </p:tgtEl>
                                        <p:attrNameLst>
                                          <p:attrName>ppt_y</p:attrName>
                                        </p:attrNameLst>
                                      </p:cBhvr>
                                      <p:tavLst>
                                        <p:tav tm="0">
                                          <p:val>
                                            <p:strVal val="ppt_y"/>
                                          </p:val>
                                        </p:tav>
                                        <p:tav tm="100000">
                                          <p:val>
                                            <p:strVal val="ppt_y+ppt_h"/>
                                          </p:val>
                                        </p:tav>
                                      </p:tavLst>
                                    </p:anim>
                                    <p:animScale>
                                      <p:cBhvr>
                                        <p:cTn id="32" dur="26">
                                          <p:stCondLst>
                                            <p:cond delay="620"/>
                                          </p:stCondLst>
                                        </p:cTn>
                                        <p:tgtEl>
                                          <p:spTgt spid="32"/>
                                        </p:tgtEl>
                                      </p:cBhvr>
                                      <p:to x="100000" y="60000"/>
                                    </p:animScale>
                                    <p:animScale>
                                      <p:cBhvr>
                                        <p:cTn id="33" dur="166" decel="50000">
                                          <p:stCondLst>
                                            <p:cond delay="646"/>
                                          </p:stCondLst>
                                        </p:cTn>
                                        <p:tgtEl>
                                          <p:spTgt spid="32"/>
                                        </p:tgtEl>
                                      </p:cBhvr>
                                      <p:to x="100000" y="100000"/>
                                    </p:animScale>
                                    <p:animScale>
                                      <p:cBhvr>
                                        <p:cTn id="34" dur="26">
                                          <p:stCondLst>
                                            <p:cond delay="1312"/>
                                          </p:stCondLst>
                                        </p:cTn>
                                        <p:tgtEl>
                                          <p:spTgt spid="32"/>
                                        </p:tgtEl>
                                      </p:cBhvr>
                                      <p:to x="100000" y="80000"/>
                                    </p:animScale>
                                    <p:animScale>
                                      <p:cBhvr>
                                        <p:cTn id="35" dur="166" decel="50000">
                                          <p:stCondLst>
                                            <p:cond delay="1338"/>
                                          </p:stCondLst>
                                        </p:cTn>
                                        <p:tgtEl>
                                          <p:spTgt spid="32"/>
                                        </p:tgtEl>
                                      </p:cBhvr>
                                      <p:to x="100000" y="100000"/>
                                    </p:animScale>
                                    <p:animScale>
                                      <p:cBhvr>
                                        <p:cTn id="36" dur="26">
                                          <p:stCondLst>
                                            <p:cond delay="1642"/>
                                          </p:stCondLst>
                                        </p:cTn>
                                        <p:tgtEl>
                                          <p:spTgt spid="32"/>
                                        </p:tgtEl>
                                      </p:cBhvr>
                                      <p:to x="100000" y="90000"/>
                                    </p:animScale>
                                    <p:animScale>
                                      <p:cBhvr>
                                        <p:cTn id="37" dur="166" decel="50000">
                                          <p:stCondLst>
                                            <p:cond delay="1668"/>
                                          </p:stCondLst>
                                        </p:cTn>
                                        <p:tgtEl>
                                          <p:spTgt spid="32"/>
                                        </p:tgtEl>
                                      </p:cBhvr>
                                      <p:to x="100000" y="100000"/>
                                    </p:animScale>
                                    <p:animScale>
                                      <p:cBhvr>
                                        <p:cTn id="38" dur="26">
                                          <p:stCondLst>
                                            <p:cond delay="1808"/>
                                          </p:stCondLst>
                                        </p:cTn>
                                        <p:tgtEl>
                                          <p:spTgt spid="32"/>
                                        </p:tgtEl>
                                      </p:cBhvr>
                                      <p:to x="100000" y="95000"/>
                                    </p:animScale>
                                    <p:animScale>
                                      <p:cBhvr>
                                        <p:cTn id="39" dur="166" decel="50000">
                                          <p:stCondLst>
                                            <p:cond delay="1834"/>
                                          </p:stCondLst>
                                        </p:cTn>
                                        <p:tgtEl>
                                          <p:spTgt spid="32"/>
                                        </p:tgtEl>
                                      </p:cBhvr>
                                      <p:to x="100000" y="100000"/>
                                    </p:animScale>
                                    <p:set>
                                      <p:cBhvr>
                                        <p:cTn id="40" dur="1" fill="hold">
                                          <p:stCondLst>
                                            <p:cond delay="1999"/>
                                          </p:stCondLst>
                                        </p:cTn>
                                        <p:tgtEl>
                                          <p:spTgt spid="32"/>
                                        </p:tgtEl>
                                        <p:attrNameLst>
                                          <p:attrName>style.visibility</p:attrName>
                                        </p:attrNameLst>
                                      </p:cBhvr>
                                      <p:to>
                                        <p:strVal val="hidden"/>
                                      </p:to>
                                    </p:set>
                                  </p:childTnLst>
                                </p:cTn>
                              </p:par>
                              <p:par>
                                <p:cTn id="41" presetID="26" presetClass="exit" presetSubtype="0" fill="hold" grpId="1" nodeType="withEffect">
                                  <p:stCondLst>
                                    <p:cond delay="0"/>
                                  </p:stCondLst>
                                  <p:childTnLst>
                                    <p:animEffect transition="out" filter="wipe(down)">
                                      <p:cBhvr>
                                        <p:cTn id="42" dur="180" accel="50000">
                                          <p:stCondLst>
                                            <p:cond delay="1820"/>
                                          </p:stCondLst>
                                        </p:cTn>
                                        <p:tgtEl>
                                          <p:spTgt spid="31"/>
                                        </p:tgtEl>
                                      </p:cBhvr>
                                    </p:animEffect>
                                    <p:anim calcmode="lin" valueType="num">
                                      <p:cBhvr>
                                        <p:cTn id="43" dur="1822" tmFilter="0,0; 0.14,0.31; 0.43,0.73; 0.71,0.91; 1.0,1.0">
                                          <p:stCondLst>
                                            <p:cond delay="0"/>
                                          </p:stCondLst>
                                        </p:cTn>
                                        <p:tgtEl>
                                          <p:spTgt spid="31"/>
                                        </p:tgtEl>
                                        <p:attrNameLst>
                                          <p:attrName>ppt_x</p:attrName>
                                        </p:attrNameLst>
                                      </p:cBhvr>
                                      <p:tavLst>
                                        <p:tav tm="0">
                                          <p:val>
                                            <p:strVal val="ppt_x"/>
                                          </p:val>
                                        </p:tav>
                                        <p:tav tm="100000">
                                          <p:val>
                                            <p:strVal val="#ppt_x+0.25"/>
                                          </p:val>
                                        </p:tav>
                                      </p:tavLst>
                                    </p:anim>
                                    <p:anim calcmode="lin" valueType="num">
                                      <p:cBhvr>
                                        <p:cTn id="44" dur="178">
                                          <p:stCondLst>
                                            <p:cond delay="1822"/>
                                          </p:stCondLst>
                                        </p:cTn>
                                        <p:tgtEl>
                                          <p:spTgt spid="31"/>
                                        </p:tgtEl>
                                        <p:attrNameLst>
                                          <p:attrName>ppt_x</p:attrName>
                                        </p:attrNameLst>
                                      </p:cBhvr>
                                      <p:tavLst>
                                        <p:tav tm="0">
                                          <p:val>
                                            <p:strVal val="ppt_x"/>
                                          </p:val>
                                        </p:tav>
                                        <p:tav tm="100000">
                                          <p:val>
                                            <p:strVal val="ppt_x"/>
                                          </p:val>
                                        </p:tav>
                                      </p:tavLst>
                                    </p:anim>
                                    <p:anim calcmode="lin" valueType="num">
                                      <p:cBhvr>
                                        <p:cTn id="45" dur="664" tmFilter="0.0,0.0;0.25,0.07;0.50,0.2;0.75,0.467;1.0,1.0">
                                          <p:stCondLst>
                                            <p:cond delay="0"/>
                                          </p:stCondLst>
                                        </p:cTn>
                                        <p:tgtEl>
                                          <p:spTgt spid="31"/>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46" dur="664" tmFilter="0, 0; 0.125,0.2665; 0.25,0.4; 0.375,0.465; 0.5,0.5;  0.625,0.535; 0.75,0.6; 0.875,0.7335; 1,1">
                                          <p:stCondLst>
                                            <p:cond delay="664"/>
                                          </p:stCondLst>
                                        </p:cTn>
                                        <p:tgtEl>
                                          <p:spTgt spid="31"/>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47" dur="332" tmFilter="0, 0; 0.125,0.2665; 0.25,0.4; 0.375,0.465; 0.5,0.5;  0.625,0.535; 0.75,0.6; 0.875,0.7335; 1,1">
                                          <p:stCondLst>
                                            <p:cond delay="1324"/>
                                          </p:stCondLst>
                                        </p:cTn>
                                        <p:tgtEl>
                                          <p:spTgt spid="31"/>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48" dur="164" tmFilter="0, 0; 0.125,0.2665; 0.25,0.4; 0.375,0.465; 0.5,0.5;  0.625,0.535; 0.75,0.6; 0.875,0.7335; 1,1">
                                          <p:stCondLst>
                                            <p:cond delay="1656"/>
                                          </p:stCondLst>
                                        </p:cTn>
                                        <p:tgtEl>
                                          <p:spTgt spid="31"/>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49" dur="180" accel="50000">
                                          <p:stCondLst>
                                            <p:cond delay="1820"/>
                                          </p:stCondLst>
                                        </p:cTn>
                                        <p:tgtEl>
                                          <p:spTgt spid="31"/>
                                        </p:tgtEl>
                                        <p:attrNameLst>
                                          <p:attrName>ppt_y</p:attrName>
                                        </p:attrNameLst>
                                      </p:cBhvr>
                                      <p:tavLst>
                                        <p:tav tm="0">
                                          <p:val>
                                            <p:strVal val="ppt_y"/>
                                          </p:val>
                                        </p:tav>
                                        <p:tav tm="100000">
                                          <p:val>
                                            <p:strVal val="ppt_y+ppt_h"/>
                                          </p:val>
                                        </p:tav>
                                      </p:tavLst>
                                    </p:anim>
                                    <p:animScale>
                                      <p:cBhvr>
                                        <p:cTn id="50" dur="26">
                                          <p:stCondLst>
                                            <p:cond delay="620"/>
                                          </p:stCondLst>
                                        </p:cTn>
                                        <p:tgtEl>
                                          <p:spTgt spid="31"/>
                                        </p:tgtEl>
                                      </p:cBhvr>
                                      <p:to x="100000" y="60000"/>
                                    </p:animScale>
                                    <p:animScale>
                                      <p:cBhvr>
                                        <p:cTn id="51" dur="166" decel="50000">
                                          <p:stCondLst>
                                            <p:cond delay="646"/>
                                          </p:stCondLst>
                                        </p:cTn>
                                        <p:tgtEl>
                                          <p:spTgt spid="31"/>
                                        </p:tgtEl>
                                      </p:cBhvr>
                                      <p:to x="100000" y="100000"/>
                                    </p:animScale>
                                    <p:animScale>
                                      <p:cBhvr>
                                        <p:cTn id="52" dur="26">
                                          <p:stCondLst>
                                            <p:cond delay="1312"/>
                                          </p:stCondLst>
                                        </p:cTn>
                                        <p:tgtEl>
                                          <p:spTgt spid="31"/>
                                        </p:tgtEl>
                                      </p:cBhvr>
                                      <p:to x="100000" y="80000"/>
                                    </p:animScale>
                                    <p:animScale>
                                      <p:cBhvr>
                                        <p:cTn id="53" dur="166" decel="50000">
                                          <p:stCondLst>
                                            <p:cond delay="1338"/>
                                          </p:stCondLst>
                                        </p:cTn>
                                        <p:tgtEl>
                                          <p:spTgt spid="31"/>
                                        </p:tgtEl>
                                      </p:cBhvr>
                                      <p:to x="100000" y="100000"/>
                                    </p:animScale>
                                    <p:animScale>
                                      <p:cBhvr>
                                        <p:cTn id="54" dur="26">
                                          <p:stCondLst>
                                            <p:cond delay="1642"/>
                                          </p:stCondLst>
                                        </p:cTn>
                                        <p:tgtEl>
                                          <p:spTgt spid="31"/>
                                        </p:tgtEl>
                                      </p:cBhvr>
                                      <p:to x="100000" y="90000"/>
                                    </p:animScale>
                                    <p:animScale>
                                      <p:cBhvr>
                                        <p:cTn id="55" dur="166" decel="50000">
                                          <p:stCondLst>
                                            <p:cond delay="1668"/>
                                          </p:stCondLst>
                                        </p:cTn>
                                        <p:tgtEl>
                                          <p:spTgt spid="31"/>
                                        </p:tgtEl>
                                      </p:cBhvr>
                                      <p:to x="100000" y="100000"/>
                                    </p:animScale>
                                    <p:animScale>
                                      <p:cBhvr>
                                        <p:cTn id="56" dur="26">
                                          <p:stCondLst>
                                            <p:cond delay="1808"/>
                                          </p:stCondLst>
                                        </p:cTn>
                                        <p:tgtEl>
                                          <p:spTgt spid="31"/>
                                        </p:tgtEl>
                                      </p:cBhvr>
                                      <p:to x="100000" y="95000"/>
                                    </p:animScale>
                                    <p:animScale>
                                      <p:cBhvr>
                                        <p:cTn id="57" dur="166" decel="50000">
                                          <p:stCondLst>
                                            <p:cond delay="1834"/>
                                          </p:stCondLst>
                                        </p:cTn>
                                        <p:tgtEl>
                                          <p:spTgt spid="31"/>
                                        </p:tgtEl>
                                      </p:cBhvr>
                                      <p:to x="100000" y="100000"/>
                                    </p:animScale>
                                    <p:set>
                                      <p:cBhvr>
                                        <p:cTn id="58" dur="1" fill="hold">
                                          <p:stCondLst>
                                            <p:cond delay="1999"/>
                                          </p:stCondLst>
                                        </p:cTn>
                                        <p:tgtEl>
                                          <p:spTgt spid="31"/>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barn(inVertical)">
                                      <p:cBhvr>
                                        <p:cTn id="63" dur="500"/>
                                        <p:tgtEl>
                                          <p:spTgt spid="20"/>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barn(inVertical)">
                                      <p:cBhvr>
                                        <p:cTn id="66" dur="500"/>
                                        <p:tgtEl>
                                          <p:spTgt spid="21"/>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barn(inVertical)">
                                      <p:cBhvr>
                                        <p:cTn id="71" dur="500"/>
                                        <p:tgtEl>
                                          <p:spTgt spid="22"/>
                                        </p:tgtEl>
                                      </p:cBhvr>
                                    </p:animEffect>
                                  </p:childTnLst>
                                </p:cTn>
                              </p:par>
                              <p:par>
                                <p:cTn id="72" presetID="16" presetClass="entr" presetSubtype="21" fill="hold" grpId="0" nodeType="with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barn(inVertical)">
                                      <p:cBhvr>
                                        <p:cTn id="74" dur="500"/>
                                        <p:tgtEl>
                                          <p:spTgt spid="23"/>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barn(inVertical)">
                                      <p:cBhvr>
                                        <p:cTn id="79" dur="500"/>
                                        <p:tgtEl>
                                          <p:spTgt spid="24"/>
                                        </p:tgtEl>
                                      </p:cBhvr>
                                    </p:animEffect>
                                  </p:childTnLst>
                                </p:cTn>
                              </p:par>
                              <p:par>
                                <p:cTn id="80" presetID="16" presetClass="entr" presetSubtype="21" fill="hold" grpId="0" nodeType="with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barn(inVertical)">
                                      <p:cBhvr>
                                        <p:cTn id="82" dur="500"/>
                                        <p:tgtEl>
                                          <p:spTgt spid="25"/>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wipe(down)">
                                      <p:cBhvr>
                                        <p:cTn id="87" dur="500"/>
                                        <p:tgtEl>
                                          <p:spTgt spid="29"/>
                                        </p:tgtEl>
                                      </p:cBhvr>
                                    </p:animEffect>
                                  </p:childTnLst>
                                </p:cTn>
                              </p:par>
                            </p:childTnLst>
                          </p:cTn>
                        </p:par>
                      </p:childTnLst>
                    </p:cTn>
                  </p:par>
                  <p:par>
                    <p:cTn id="88" fill="hold">
                      <p:stCondLst>
                        <p:cond delay="indefinite"/>
                      </p:stCondLst>
                      <p:childTnLst>
                        <p:par>
                          <p:cTn id="89" fill="hold">
                            <p:stCondLst>
                              <p:cond delay="0"/>
                            </p:stCondLst>
                            <p:childTnLst>
                              <p:par>
                                <p:cTn id="90" presetID="6" presetClass="entr" presetSubtype="16" fill="hold" grpId="0" nodeType="clickEffect">
                                  <p:stCondLst>
                                    <p:cond delay="0"/>
                                  </p:stCondLst>
                                  <p:childTnLst>
                                    <p:set>
                                      <p:cBhvr>
                                        <p:cTn id="91" dur="1" fill="hold">
                                          <p:stCondLst>
                                            <p:cond delay="0"/>
                                          </p:stCondLst>
                                        </p:cTn>
                                        <p:tgtEl>
                                          <p:spTgt spid="33"/>
                                        </p:tgtEl>
                                        <p:attrNameLst>
                                          <p:attrName>style.visibility</p:attrName>
                                        </p:attrNameLst>
                                      </p:cBhvr>
                                      <p:to>
                                        <p:strVal val="visible"/>
                                      </p:to>
                                    </p:set>
                                    <p:animEffect transition="in" filter="circle(in)">
                                      <p:cBhvr>
                                        <p:cTn id="92" dur="2000"/>
                                        <p:tgtEl>
                                          <p:spTgt spid="33"/>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nodeType="clickEffect">
                                  <p:stCondLst>
                                    <p:cond delay="0"/>
                                  </p:stCondLst>
                                  <p:childTnLst>
                                    <p:set>
                                      <p:cBhvr>
                                        <p:cTn id="96" dur="1" fill="hold">
                                          <p:stCondLst>
                                            <p:cond delay="0"/>
                                          </p:stCondLst>
                                        </p:cTn>
                                        <p:tgtEl>
                                          <p:spTgt spid="30"/>
                                        </p:tgtEl>
                                        <p:attrNameLst>
                                          <p:attrName>style.visibility</p:attrName>
                                        </p:attrNameLst>
                                      </p:cBhvr>
                                      <p:to>
                                        <p:strVal val="visible"/>
                                      </p:to>
                                    </p:set>
                                    <p:animEffect transition="in" filter="wipe(down)">
                                      <p:cBhvr>
                                        <p:cTn id="97" dur="500"/>
                                        <p:tgtEl>
                                          <p:spTgt spid="30"/>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34"/>
                                        </p:tgtEl>
                                        <p:attrNameLst>
                                          <p:attrName>style.visibility</p:attrName>
                                        </p:attrNameLst>
                                      </p:cBhvr>
                                      <p:to>
                                        <p:strVal val="visible"/>
                                      </p:to>
                                    </p:set>
                                    <p:animEffect transition="in" filter="wipe(down)">
                                      <p:cBhvr>
                                        <p:cTn id="10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animBg="1"/>
      <p:bldP spid="21" grpId="0" animBg="1"/>
      <p:bldP spid="22" grpId="0" animBg="1"/>
      <p:bldP spid="23" grpId="0" animBg="1"/>
      <p:bldP spid="24" grpId="0" animBg="1"/>
      <p:bldP spid="25" grpId="0" animBg="1"/>
      <p:bldP spid="31" grpId="0" animBg="1"/>
      <p:bldP spid="31" grpId="1" animBg="1"/>
      <p:bldP spid="32" grpId="0"/>
      <p:bldP spid="32" grpId="1"/>
      <p:bldP spid="33" grpId="0" animBg="1"/>
      <p:bldP spid="3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7357269" cy="7505700"/>
          </a:xfrm>
          <a:prstGeom prst="rect">
            <a:avLst/>
          </a:prstGeom>
        </p:spPr>
      </p:pic>
      <p:sp>
        <p:nvSpPr>
          <p:cNvPr id="3" name="Flowchart: Document 2"/>
          <p:cNvSpPr/>
          <p:nvPr/>
        </p:nvSpPr>
        <p:spPr>
          <a:xfrm rot="5400000">
            <a:off x="5408414" y="-454286"/>
            <a:ext cx="7505700" cy="8332390"/>
          </a:xfrm>
          <a:prstGeom prst="flowChartDocumen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PA-任意多边形 14">
            <a:extLst>
              <a:ext uri="{FF2B5EF4-FFF2-40B4-BE49-F238E27FC236}">
                <a16:creationId xmlns:a16="http://schemas.microsoft.com/office/drawing/2014/main" xmlns="" id="{505CCF1A-01AC-9343-B378-3EF68BEA77F5}"/>
              </a:ext>
            </a:extLst>
          </p:cNvPr>
          <p:cNvSpPr>
            <a:spLocks noEditPoints="1"/>
          </p:cNvSpPr>
          <p:nvPr>
            <p:custDataLst>
              <p:tags r:id="rId1"/>
            </p:custDataLst>
          </p:nvPr>
        </p:nvSpPr>
        <p:spPr bwMode="auto">
          <a:xfrm>
            <a:off x="6366669" y="3797388"/>
            <a:ext cx="498475" cy="476250"/>
          </a:xfrm>
          <a:custGeom>
            <a:avLst/>
            <a:gdLst>
              <a:gd name="T0" fmla="*/ 129 w 130"/>
              <a:gd name="T1" fmla="*/ 46 h 124"/>
              <a:gd name="T2" fmla="*/ 121 w 130"/>
              <a:gd name="T3" fmla="*/ 40 h 124"/>
              <a:gd name="T4" fmla="*/ 88 w 130"/>
              <a:gd name="T5" fmla="*/ 35 h 124"/>
              <a:gd name="T6" fmla="*/ 73 w 130"/>
              <a:gd name="T7" fmla="*/ 5 h 124"/>
              <a:gd name="T8" fmla="*/ 65 w 130"/>
              <a:gd name="T9" fmla="*/ 0 h 124"/>
              <a:gd name="T10" fmla="*/ 57 w 130"/>
              <a:gd name="T11" fmla="*/ 5 h 124"/>
              <a:gd name="T12" fmla="*/ 42 w 130"/>
              <a:gd name="T13" fmla="*/ 35 h 124"/>
              <a:gd name="T14" fmla="*/ 9 w 130"/>
              <a:gd name="T15" fmla="*/ 40 h 124"/>
              <a:gd name="T16" fmla="*/ 1 w 130"/>
              <a:gd name="T17" fmla="*/ 46 h 124"/>
              <a:gd name="T18" fmla="*/ 4 w 130"/>
              <a:gd name="T19" fmla="*/ 55 h 124"/>
              <a:gd name="T20" fmla="*/ 28 w 130"/>
              <a:gd name="T21" fmla="*/ 80 h 124"/>
              <a:gd name="T22" fmla="*/ 22 w 130"/>
              <a:gd name="T23" fmla="*/ 114 h 124"/>
              <a:gd name="T24" fmla="*/ 26 w 130"/>
              <a:gd name="T25" fmla="*/ 122 h 124"/>
              <a:gd name="T26" fmla="*/ 31 w 130"/>
              <a:gd name="T27" fmla="*/ 124 h 124"/>
              <a:gd name="T28" fmla="*/ 36 w 130"/>
              <a:gd name="T29" fmla="*/ 123 h 124"/>
              <a:gd name="T30" fmla="*/ 65 w 130"/>
              <a:gd name="T31" fmla="*/ 107 h 124"/>
              <a:gd name="T32" fmla="*/ 94 w 130"/>
              <a:gd name="T33" fmla="*/ 123 h 124"/>
              <a:gd name="T34" fmla="*/ 99 w 130"/>
              <a:gd name="T35" fmla="*/ 124 h 124"/>
              <a:gd name="T36" fmla="*/ 104 w 130"/>
              <a:gd name="T37" fmla="*/ 122 h 124"/>
              <a:gd name="T38" fmla="*/ 108 w 130"/>
              <a:gd name="T39" fmla="*/ 114 h 124"/>
              <a:gd name="T40" fmla="*/ 102 w 130"/>
              <a:gd name="T41" fmla="*/ 80 h 124"/>
              <a:gd name="T42" fmla="*/ 126 w 130"/>
              <a:gd name="T43" fmla="*/ 55 h 124"/>
              <a:gd name="T44" fmla="*/ 129 w 130"/>
              <a:gd name="T45" fmla="*/ 46 h 124"/>
              <a:gd name="T46" fmla="*/ 95 w 130"/>
              <a:gd name="T47" fmla="*/ 73 h 124"/>
              <a:gd name="T48" fmla="*/ 93 w 130"/>
              <a:gd name="T49" fmla="*/ 81 h 124"/>
              <a:gd name="T50" fmla="*/ 99 w 130"/>
              <a:gd name="T51" fmla="*/ 115 h 124"/>
              <a:gd name="T52" fmla="*/ 69 w 130"/>
              <a:gd name="T53" fmla="*/ 99 h 124"/>
              <a:gd name="T54" fmla="*/ 65 w 130"/>
              <a:gd name="T55" fmla="*/ 98 h 124"/>
              <a:gd name="T56" fmla="*/ 61 w 130"/>
              <a:gd name="T57" fmla="*/ 99 h 124"/>
              <a:gd name="T58" fmla="*/ 31 w 130"/>
              <a:gd name="T59" fmla="*/ 115 h 124"/>
              <a:gd name="T60" fmla="*/ 37 w 130"/>
              <a:gd name="T61" fmla="*/ 81 h 124"/>
              <a:gd name="T62" fmla="*/ 35 w 130"/>
              <a:gd name="T63" fmla="*/ 73 h 124"/>
              <a:gd name="T64" fmla="*/ 10 w 130"/>
              <a:gd name="T65" fmla="*/ 49 h 124"/>
              <a:gd name="T66" fmla="*/ 44 w 130"/>
              <a:gd name="T67" fmla="*/ 44 h 124"/>
              <a:gd name="T68" fmla="*/ 51 w 130"/>
              <a:gd name="T69" fmla="*/ 39 h 124"/>
              <a:gd name="T70" fmla="*/ 65 w 130"/>
              <a:gd name="T71" fmla="*/ 9 h 124"/>
              <a:gd name="T72" fmla="*/ 79 w 130"/>
              <a:gd name="T73" fmla="*/ 39 h 124"/>
              <a:gd name="T74" fmla="*/ 86 w 130"/>
              <a:gd name="T75" fmla="*/ 44 h 124"/>
              <a:gd name="T76" fmla="*/ 120 w 130"/>
              <a:gd name="T77" fmla="*/ 49 h 124"/>
              <a:gd name="T78" fmla="*/ 95 w 130"/>
              <a:gd name="T79" fmla="*/ 7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0" h="124">
                <a:moveTo>
                  <a:pt x="129" y="46"/>
                </a:moveTo>
                <a:cubicBezTo>
                  <a:pt x="127" y="43"/>
                  <a:pt x="125" y="41"/>
                  <a:pt x="121" y="40"/>
                </a:cubicBezTo>
                <a:cubicBezTo>
                  <a:pt x="88" y="35"/>
                  <a:pt x="88" y="35"/>
                  <a:pt x="88" y="35"/>
                </a:cubicBezTo>
                <a:cubicBezTo>
                  <a:pt x="73" y="5"/>
                  <a:pt x="73" y="5"/>
                  <a:pt x="73" y="5"/>
                </a:cubicBezTo>
                <a:cubicBezTo>
                  <a:pt x="72" y="2"/>
                  <a:pt x="69" y="0"/>
                  <a:pt x="65" y="0"/>
                </a:cubicBezTo>
                <a:cubicBezTo>
                  <a:pt x="61" y="0"/>
                  <a:pt x="58" y="2"/>
                  <a:pt x="57" y="5"/>
                </a:cubicBezTo>
                <a:cubicBezTo>
                  <a:pt x="42" y="35"/>
                  <a:pt x="42" y="35"/>
                  <a:pt x="42" y="35"/>
                </a:cubicBezTo>
                <a:cubicBezTo>
                  <a:pt x="9" y="40"/>
                  <a:pt x="9" y="40"/>
                  <a:pt x="9" y="40"/>
                </a:cubicBezTo>
                <a:cubicBezTo>
                  <a:pt x="5" y="41"/>
                  <a:pt x="3" y="43"/>
                  <a:pt x="1" y="46"/>
                </a:cubicBezTo>
                <a:cubicBezTo>
                  <a:pt x="0" y="49"/>
                  <a:pt x="1" y="53"/>
                  <a:pt x="4" y="55"/>
                </a:cubicBezTo>
                <a:cubicBezTo>
                  <a:pt x="28" y="80"/>
                  <a:pt x="28" y="80"/>
                  <a:pt x="28" y="80"/>
                </a:cubicBezTo>
                <a:cubicBezTo>
                  <a:pt x="22" y="114"/>
                  <a:pt x="22" y="114"/>
                  <a:pt x="22" y="114"/>
                </a:cubicBezTo>
                <a:cubicBezTo>
                  <a:pt x="22" y="117"/>
                  <a:pt x="23" y="120"/>
                  <a:pt x="26" y="122"/>
                </a:cubicBezTo>
                <a:cubicBezTo>
                  <a:pt x="28" y="123"/>
                  <a:pt x="30" y="124"/>
                  <a:pt x="31" y="124"/>
                </a:cubicBezTo>
                <a:cubicBezTo>
                  <a:pt x="33" y="124"/>
                  <a:pt x="35" y="124"/>
                  <a:pt x="36" y="123"/>
                </a:cubicBezTo>
                <a:cubicBezTo>
                  <a:pt x="65" y="107"/>
                  <a:pt x="65" y="107"/>
                  <a:pt x="65" y="107"/>
                </a:cubicBezTo>
                <a:cubicBezTo>
                  <a:pt x="94" y="123"/>
                  <a:pt x="94" y="123"/>
                  <a:pt x="94" y="123"/>
                </a:cubicBezTo>
                <a:cubicBezTo>
                  <a:pt x="95" y="124"/>
                  <a:pt x="97" y="124"/>
                  <a:pt x="99" y="124"/>
                </a:cubicBezTo>
                <a:cubicBezTo>
                  <a:pt x="100" y="124"/>
                  <a:pt x="102" y="123"/>
                  <a:pt x="104" y="122"/>
                </a:cubicBezTo>
                <a:cubicBezTo>
                  <a:pt x="107" y="120"/>
                  <a:pt x="108" y="117"/>
                  <a:pt x="108" y="114"/>
                </a:cubicBezTo>
                <a:cubicBezTo>
                  <a:pt x="102" y="80"/>
                  <a:pt x="102" y="80"/>
                  <a:pt x="102" y="80"/>
                </a:cubicBezTo>
                <a:cubicBezTo>
                  <a:pt x="126" y="55"/>
                  <a:pt x="126" y="55"/>
                  <a:pt x="126" y="55"/>
                </a:cubicBezTo>
                <a:cubicBezTo>
                  <a:pt x="129" y="53"/>
                  <a:pt x="130" y="49"/>
                  <a:pt x="129" y="46"/>
                </a:cubicBezTo>
                <a:close/>
                <a:moveTo>
                  <a:pt x="95" y="73"/>
                </a:moveTo>
                <a:cubicBezTo>
                  <a:pt x="93" y="75"/>
                  <a:pt x="92" y="78"/>
                  <a:pt x="93" y="81"/>
                </a:cubicBezTo>
                <a:cubicBezTo>
                  <a:pt x="99" y="115"/>
                  <a:pt x="99" y="115"/>
                  <a:pt x="99" y="115"/>
                </a:cubicBezTo>
                <a:cubicBezTo>
                  <a:pt x="69" y="99"/>
                  <a:pt x="69" y="99"/>
                  <a:pt x="69" y="99"/>
                </a:cubicBezTo>
                <a:cubicBezTo>
                  <a:pt x="68" y="99"/>
                  <a:pt x="67" y="98"/>
                  <a:pt x="65" y="98"/>
                </a:cubicBezTo>
                <a:cubicBezTo>
                  <a:pt x="63" y="98"/>
                  <a:pt x="62" y="99"/>
                  <a:pt x="61" y="99"/>
                </a:cubicBezTo>
                <a:cubicBezTo>
                  <a:pt x="31" y="115"/>
                  <a:pt x="31" y="115"/>
                  <a:pt x="31" y="115"/>
                </a:cubicBezTo>
                <a:cubicBezTo>
                  <a:pt x="37" y="81"/>
                  <a:pt x="37" y="81"/>
                  <a:pt x="37" y="81"/>
                </a:cubicBezTo>
                <a:cubicBezTo>
                  <a:pt x="38" y="78"/>
                  <a:pt x="37" y="75"/>
                  <a:pt x="35" y="73"/>
                </a:cubicBezTo>
                <a:cubicBezTo>
                  <a:pt x="10" y="49"/>
                  <a:pt x="10" y="49"/>
                  <a:pt x="10" y="49"/>
                </a:cubicBezTo>
                <a:cubicBezTo>
                  <a:pt x="44" y="44"/>
                  <a:pt x="44" y="44"/>
                  <a:pt x="44" y="44"/>
                </a:cubicBezTo>
                <a:cubicBezTo>
                  <a:pt x="47" y="44"/>
                  <a:pt x="49" y="42"/>
                  <a:pt x="51" y="39"/>
                </a:cubicBezTo>
                <a:cubicBezTo>
                  <a:pt x="65" y="9"/>
                  <a:pt x="65" y="9"/>
                  <a:pt x="65" y="9"/>
                </a:cubicBezTo>
                <a:cubicBezTo>
                  <a:pt x="79" y="39"/>
                  <a:pt x="79" y="39"/>
                  <a:pt x="79" y="39"/>
                </a:cubicBezTo>
                <a:cubicBezTo>
                  <a:pt x="81" y="42"/>
                  <a:pt x="83" y="44"/>
                  <a:pt x="86" y="44"/>
                </a:cubicBezTo>
                <a:cubicBezTo>
                  <a:pt x="120" y="49"/>
                  <a:pt x="120" y="49"/>
                  <a:pt x="120" y="49"/>
                </a:cubicBezTo>
                <a:lnTo>
                  <a:pt x="95" y="73"/>
                </a:lnTo>
                <a:close/>
              </a:path>
            </a:pathLst>
          </a:custGeom>
          <a:solidFill>
            <a:schemeClr val="bg1"/>
          </a:solidFill>
          <a:ln>
            <a:noFill/>
          </a:ln>
        </p:spPr>
        <p:txBody>
          <a:bodyPr vert="horz" wrap="square" lIns="91440" tIns="45720" rIns="91440" bIns="45720" numCol="1" anchor="t" anchorCtr="0" compatLnSpc="1"/>
          <a:lstStyle/>
          <a:p>
            <a:endParaRPr lang="id-ID" dirty="0">
              <a:solidFill>
                <a:srgbClr val="C75E4A"/>
              </a:solidFill>
              <a:latin typeface="#9Slide03 AmpleSoft" panose="02000000000000000000" pitchFamily="2" charset="0"/>
              <a:cs typeface="+mn-ea"/>
              <a:sym typeface="Source Han Sans SC"/>
            </a:endParaRPr>
          </a:p>
        </p:txBody>
      </p:sp>
      <p:sp>
        <p:nvSpPr>
          <p:cNvPr id="7" name="Rectangle 6"/>
          <p:cNvSpPr/>
          <p:nvPr/>
        </p:nvSpPr>
        <p:spPr>
          <a:xfrm>
            <a:off x="7881959" y="155601"/>
            <a:ext cx="2250937" cy="70788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en-US" sz="40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Tác dụng</a:t>
            </a:r>
            <a:endParaRPr lang="en-GB" sz="4800">
              <a:solidFill>
                <a:schemeClr val="bg1"/>
              </a:solidFill>
              <a:latin typeface="Times New Roman" panose="02020603050405020304" pitchFamily="18" charset="0"/>
              <a:cs typeface="Times New Roman" panose="02020603050405020304" pitchFamily="18" charset="0"/>
            </a:endParaRPr>
          </a:p>
        </p:txBody>
      </p:sp>
      <p:sp>
        <p:nvSpPr>
          <p:cNvPr id="8" name="Rectangle 7"/>
          <p:cNvSpPr/>
          <p:nvPr/>
        </p:nvSpPr>
        <p:spPr>
          <a:xfrm>
            <a:off x="6138069" y="888713"/>
            <a:ext cx="6710602" cy="2554545"/>
          </a:xfrm>
          <a:prstGeom prst="rect">
            <a:avLst/>
          </a:prstGeom>
        </p:spPr>
        <p:txBody>
          <a:bodyPr wrap="square">
            <a:spAutoFit/>
          </a:bodyPr>
          <a:lstStyle/>
          <a:p>
            <a:pPr algn="just"/>
            <a:r>
              <a:rPr lang="en-US"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Cách đặt câu chuyện trong tình huống đời thường để nhân vật “tôi” nhớ đến “người mẹ vườn cau” </a:t>
            </a:r>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en-US" sz="32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&gt;</a:t>
            </a:r>
            <a:r>
              <a:rPr lang="vi-VN" sz="32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32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câu </a:t>
            </a:r>
            <a:r>
              <a:rPr lang="en-US"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chuyện về đề tài người mẹ được kể một cách chân thực, xúc động, lôi cuốn.</a:t>
            </a:r>
            <a:endParaRPr lang="en-GB" sz="4000">
              <a:solidFill>
                <a:schemeClr val="bg1"/>
              </a:solidFill>
              <a:latin typeface="Times New Roman" panose="02020603050405020304" pitchFamily="18" charset="0"/>
              <a:cs typeface="Times New Roman" panose="02020603050405020304" pitchFamily="18" charset="0"/>
            </a:endParaRPr>
          </a:p>
        </p:txBody>
      </p:sp>
      <p:sp>
        <p:nvSpPr>
          <p:cNvPr id="9" name="Rectangle 8"/>
          <p:cNvSpPr/>
          <p:nvPr/>
        </p:nvSpPr>
        <p:spPr>
          <a:xfrm>
            <a:off x="7016615" y="3630952"/>
            <a:ext cx="6119688" cy="1077218"/>
          </a:xfrm>
          <a:prstGeom prst="rect">
            <a:avLst/>
          </a:prstGeom>
        </p:spPr>
        <p:txBody>
          <a:bodyPr wrap="square">
            <a:spAutoFit/>
          </a:bodyPr>
          <a:lstStyle/>
          <a:p>
            <a:r>
              <a:rPr lang="en-US"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Là cách tác giả kết nối trình tự kể từ hiện tại về quá khứ; </a:t>
            </a:r>
            <a:endParaRPr lang="en-GB" sz="4000">
              <a:solidFill>
                <a:schemeClr val="bg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7150634" y="4895864"/>
            <a:ext cx="5985669" cy="2554545"/>
          </a:xfrm>
          <a:prstGeom prst="rect">
            <a:avLst/>
          </a:prstGeom>
        </p:spPr>
        <p:txBody>
          <a:bodyPr wrap="square">
            <a:spAutoFit/>
          </a:bodyPr>
          <a:lstStyle/>
          <a:p>
            <a:pPr algn="just"/>
            <a:r>
              <a:rPr lang="en-US"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Gợi đến niềm vui nhất của người học trò là được trải qua những cảm xúc chân thực, những rung động của bản thân về cuộc sống trong mỗi bài văn.</a:t>
            </a:r>
            <a:endParaRPr lang="en-GB" sz="4000">
              <a:solidFill>
                <a:schemeClr val="bg1"/>
              </a:solidFill>
              <a:latin typeface="Times New Roman" panose="02020603050405020304" pitchFamily="18" charset="0"/>
              <a:cs typeface="Times New Roman" panose="02020603050405020304" pitchFamily="18" charset="0"/>
            </a:endParaRPr>
          </a:p>
        </p:txBody>
      </p:sp>
      <p:sp>
        <p:nvSpPr>
          <p:cNvPr id="11" name="PA-任意多边形 14">
            <a:extLst>
              <a:ext uri="{FF2B5EF4-FFF2-40B4-BE49-F238E27FC236}">
                <a16:creationId xmlns:a16="http://schemas.microsoft.com/office/drawing/2014/main" xmlns="" id="{505CCF1A-01AC-9343-B378-3EF68BEA77F5}"/>
              </a:ext>
            </a:extLst>
          </p:cNvPr>
          <p:cNvSpPr>
            <a:spLocks noEditPoints="1"/>
          </p:cNvSpPr>
          <p:nvPr>
            <p:custDataLst>
              <p:tags r:id="rId2"/>
            </p:custDataLst>
          </p:nvPr>
        </p:nvSpPr>
        <p:spPr bwMode="auto">
          <a:xfrm>
            <a:off x="5510215" y="1314450"/>
            <a:ext cx="498475" cy="476250"/>
          </a:xfrm>
          <a:custGeom>
            <a:avLst/>
            <a:gdLst>
              <a:gd name="T0" fmla="*/ 129 w 130"/>
              <a:gd name="T1" fmla="*/ 46 h 124"/>
              <a:gd name="T2" fmla="*/ 121 w 130"/>
              <a:gd name="T3" fmla="*/ 40 h 124"/>
              <a:gd name="T4" fmla="*/ 88 w 130"/>
              <a:gd name="T5" fmla="*/ 35 h 124"/>
              <a:gd name="T6" fmla="*/ 73 w 130"/>
              <a:gd name="T7" fmla="*/ 5 h 124"/>
              <a:gd name="T8" fmla="*/ 65 w 130"/>
              <a:gd name="T9" fmla="*/ 0 h 124"/>
              <a:gd name="T10" fmla="*/ 57 w 130"/>
              <a:gd name="T11" fmla="*/ 5 h 124"/>
              <a:gd name="T12" fmla="*/ 42 w 130"/>
              <a:gd name="T13" fmla="*/ 35 h 124"/>
              <a:gd name="T14" fmla="*/ 9 w 130"/>
              <a:gd name="T15" fmla="*/ 40 h 124"/>
              <a:gd name="T16" fmla="*/ 1 w 130"/>
              <a:gd name="T17" fmla="*/ 46 h 124"/>
              <a:gd name="T18" fmla="*/ 4 w 130"/>
              <a:gd name="T19" fmla="*/ 55 h 124"/>
              <a:gd name="T20" fmla="*/ 28 w 130"/>
              <a:gd name="T21" fmla="*/ 80 h 124"/>
              <a:gd name="T22" fmla="*/ 22 w 130"/>
              <a:gd name="T23" fmla="*/ 114 h 124"/>
              <a:gd name="T24" fmla="*/ 26 w 130"/>
              <a:gd name="T25" fmla="*/ 122 h 124"/>
              <a:gd name="T26" fmla="*/ 31 w 130"/>
              <a:gd name="T27" fmla="*/ 124 h 124"/>
              <a:gd name="T28" fmla="*/ 36 w 130"/>
              <a:gd name="T29" fmla="*/ 123 h 124"/>
              <a:gd name="T30" fmla="*/ 65 w 130"/>
              <a:gd name="T31" fmla="*/ 107 h 124"/>
              <a:gd name="T32" fmla="*/ 94 w 130"/>
              <a:gd name="T33" fmla="*/ 123 h 124"/>
              <a:gd name="T34" fmla="*/ 99 w 130"/>
              <a:gd name="T35" fmla="*/ 124 h 124"/>
              <a:gd name="T36" fmla="*/ 104 w 130"/>
              <a:gd name="T37" fmla="*/ 122 h 124"/>
              <a:gd name="T38" fmla="*/ 108 w 130"/>
              <a:gd name="T39" fmla="*/ 114 h 124"/>
              <a:gd name="T40" fmla="*/ 102 w 130"/>
              <a:gd name="T41" fmla="*/ 80 h 124"/>
              <a:gd name="T42" fmla="*/ 126 w 130"/>
              <a:gd name="T43" fmla="*/ 55 h 124"/>
              <a:gd name="T44" fmla="*/ 129 w 130"/>
              <a:gd name="T45" fmla="*/ 46 h 124"/>
              <a:gd name="T46" fmla="*/ 95 w 130"/>
              <a:gd name="T47" fmla="*/ 73 h 124"/>
              <a:gd name="T48" fmla="*/ 93 w 130"/>
              <a:gd name="T49" fmla="*/ 81 h 124"/>
              <a:gd name="T50" fmla="*/ 99 w 130"/>
              <a:gd name="T51" fmla="*/ 115 h 124"/>
              <a:gd name="T52" fmla="*/ 69 w 130"/>
              <a:gd name="T53" fmla="*/ 99 h 124"/>
              <a:gd name="T54" fmla="*/ 65 w 130"/>
              <a:gd name="T55" fmla="*/ 98 h 124"/>
              <a:gd name="T56" fmla="*/ 61 w 130"/>
              <a:gd name="T57" fmla="*/ 99 h 124"/>
              <a:gd name="T58" fmla="*/ 31 w 130"/>
              <a:gd name="T59" fmla="*/ 115 h 124"/>
              <a:gd name="T60" fmla="*/ 37 w 130"/>
              <a:gd name="T61" fmla="*/ 81 h 124"/>
              <a:gd name="T62" fmla="*/ 35 w 130"/>
              <a:gd name="T63" fmla="*/ 73 h 124"/>
              <a:gd name="T64" fmla="*/ 10 w 130"/>
              <a:gd name="T65" fmla="*/ 49 h 124"/>
              <a:gd name="T66" fmla="*/ 44 w 130"/>
              <a:gd name="T67" fmla="*/ 44 h 124"/>
              <a:gd name="T68" fmla="*/ 51 w 130"/>
              <a:gd name="T69" fmla="*/ 39 h 124"/>
              <a:gd name="T70" fmla="*/ 65 w 130"/>
              <a:gd name="T71" fmla="*/ 9 h 124"/>
              <a:gd name="T72" fmla="*/ 79 w 130"/>
              <a:gd name="T73" fmla="*/ 39 h 124"/>
              <a:gd name="T74" fmla="*/ 86 w 130"/>
              <a:gd name="T75" fmla="*/ 44 h 124"/>
              <a:gd name="T76" fmla="*/ 120 w 130"/>
              <a:gd name="T77" fmla="*/ 49 h 124"/>
              <a:gd name="T78" fmla="*/ 95 w 130"/>
              <a:gd name="T79" fmla="*/ 7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0" h="124">
                <a:moveTo>
                  <a:pt x="129" y="46"/>
                </a:moveTo>
                <a:cubicBezTo>
                  <a:pt x="127" y="43"/>
                  <a:pt x="125" y="41"/>
                  <a:pt x="121" y="40"/>
                </a:cubicBezTo>
                <a:cubicBezTo>
                  <a:pt x="88" y="35"/>
                  <a:pt x="88" y="35"/>
                  <a:pt x="88" y="35"/>
                </a:cubicBezTo>
                <a:cubicBezTo>
                  <a:pt x="73" y="5"/>
                  <a:pt x="73" y="5"/>
                  <a:pt x="73" y="5"/>
                </a:cubicBezTo>
                <a:cubicBezTo>
                  <a:pt x="72" y="2"/>
                  <a:pt x="69" y="0"/>
                  <a:pt x="65" y="0"/>
                </a:cubicBezTo>
                <a:cubicBezTo>
                  <a:pt x="61" y="0"/>
                  <a:pt x="58" y="2"/>
                  <a:pt x="57" y="5"/>
                </a:cubicBezTo>
                <a:cubicBezTo>
                  <a:pt x="42" y="35"/>
                  <a:pt x="42" y="35"/>
                  <a:pt x="42" y="35"/>
                </a:cubicBezTo>
                <a:cubicBezTo>
                  <a:pt x="9" y="40"/>
                  <a:pt x="9" y="40"/>
                  <a:pt x="9" y="40"/>
                </a:cubicBezTo>
                <a:cubicBezTo>
                  <a:pt x="5" y="41"/>
                  <a:pt x="3" y="43"/>
                  <a:pt x="1" y="46"/>
                </a:cubicBezTo>
                <a:cubicBezTo>
                  <a:pt x="0" y="49"/>
                  <a:pt x="1" y="53"/>
                  <a:pt x="4" y="55"/>
                </a:cubicBezTo>
                <a:cubicBezTo>
                  <a:pt x="28" y="80"/>
                  <a:pt x="28" y="80"/>
                  <a:pt x="28" y="80"/>
                </a:cubicBezTo>
                <a:cubicBezTo>
                  <a:pt x="22" y="114"/>
                  <a:pt x="22" y="114"/>
                  <a:pt x="22" y="114"/>
                </a:cubicBezTo>
                <a:cubicBezTo>
                  <a:pt x="22" y="117"/>
                  <a:pt x="23" y="120"/>
                  <a:pt x="26" y="122"/>
                </a:cubicBezTo>
                <a:cubicBezTo>
                  <a:pt x="28" y="123"/>
                  <a:pt x="30" y="124"/>
                  <a:pt x="31" y="124"/>
                </a:cubicBezTo>
                <a:cubicBezTo>
                  <a:pt x="33" y="124"/>
                  <a:pt x="35" y="124"/>
                  <a:pt x="36" y="123"/>
                </a:cubicBezTo>
                <a:cubicBezTo>
                  <a:pt x="65" y="107"/>
                  <a:pt x="65" y="107"/>
                  <a:pt x="65" y="107"/>
                </a:cubicBezTo>
                <a:cubicBezTo>
                  <a:pt x="94" y="123"/>
                  <a:pt x="94" y="123"/>
                  <a:pt x="94" y="123"/>
                </a:cubicBezTo>
                <a:cubicBezTo>
                  <a:pt x="95" y="124"/>
                  <a:pt x="97" y="124"/>
                  <a:pt x="99" y="124"/>
                </a:cubicBezTo>
                <a:cubicBezTo>
                  <a:pt x="100" y="124"/>
                  <a:pt x="102" y="123"/>
                  <a:pt x="104" y="122"/>
                </a:cubicBezTo>
                <a:cubicBezTo>
                  <a:pt x="107" y="120"/>
                  <a:pt x="108" y="117"/>
                  <a:pt x="108" y="114"/>
                </a:cubicBezTo>
                <a:cubicBezTo>
                  <a:pt x="102" y="80"/>
                  <a:pt x="102" y="80"/>
                  <a:pt x="102" y="80"/>
                </a:cubicBezTo>
                <a:cubicBezTo>
                  <a:pt x="126" y="55"/>
                  <a:pt x="126" y="55"/>
                  <a:pt x="126" y="55"/>
                </a:cubicBezTo>
                <a:cubicBezTo>
                  <a:pt x="129" y="53"/>
                  <a:pt x="130" y="49"/>
                  <a:pt x="129" y="46"/>
                </a:cubicBezTo>
                <a:close/>
                <a:moveTo>
                  <a:pt x="95" y="73"/>
                </a:moveTo>
                <a:cubicBezTo>
                  <a:pt x="93" y="75"/>
                  <a:pt x="92" y="78"/>
                  <a:pt x="93" y="81"/>
                </a:cubicBezTo>
                <a:cubicBezTo>
                  <a:pt x="99" y="115"/>
                  <a:pt x="99" y="115"/>
                  <a:pt x="99" y="115"/>
                </a:cubicBezTo>
                <a:cubicBezTo>
                  <a:pt x="69" y="99"/>
                  <a:pt x="69" y="99"/>
                  <a:pt x="69" y="99"/>
                </a:cubicBezTo>
                <a:cubicBezTo>
                  <a:pt x="68" y="99"/>
                  <a:pt x="67" y="98"/>
                  <a:pt x="65" y="98"/>
                </a:cubicBezTo>
                <a:cubicBezTo>
                  <a:pt x="63" y="98"/>
                  <a:pt x="62" y="99"/>
                  <a:pt x="61" y="99"/>
                </a:cubicBezTo>
                <a:cubicBezTo>
                  <a:pt x="31" y="115"/>
                  <a:pt x="31" y="115"/>
                  <a:pt x="31" y="115"/>
                </a:cubicBezTo>
                <a:cubicBezTo>
                  <a:pt x="37" y="81"/>
                  <a:pt x="37" y="81"/>
                  <a:pt x="37" y="81"/>
                </a:cubicBezTo>
                <a:cubicBezTo>
                  <a:pt x="38" y="78"/>
                  <a:pt x="37" y="75"/>
                  <a:pt x="35" y="73"/>
                </a:cubicBezTo>
                <a:cubicBezTo>
                  <a:pt x="10" y="49"/>
                  <a:pt x="10" y="49"/>
                  <a:pt x="10" y="49"/>
                </a:cubicBezTo>
                <a:cubicBezTo>
                  <a:pt x="44" y="44"/>
                  <a:pt x="44" y="44"/>
                  <a:pt x="44" y="44"/>
                </a:cubicBezTo>
                <a:cubicBezTo>
                  <a:pt x="47" y="44"/>
                  <a:pt x="49" y="42"/>
                  <a:pt x="51" y="39"/>
                </a:cubicBezTo>
                <a:cubicBezTo>
                  <a:pt x="65" y="9"/>
                  <a:pt x="65" y="9"/>
                  <a:pt x="65" y="9"/>
                </a:cubicBezTo>
                <a:cubicBezTo>
                  <a:pt x="79" y="39"/>
                  <a:pt x="79" y="39"/>
                  <a:pt x="79" y="39"/>
                </a:cubicBezTo>
                <a:cubicBezTo>
                  <a:pt x="81" y="42"/>
                  <a:pt x="83" y="44"/>
                  <a:pt x="86" y="44"/>
                </a:cubicBezTo>
                <a:cubicBezTo>
                  <a:pt x="120" y="49"/>
                  <a:pt x="120" y="49"/>
                  <a:pt x="120" y="49"/>
                </a:cubicBezTo>
                <a:lnTo>
                  <a:pt x="95" y="73"/>
                </a:lnTo>
                <a:close/>
              </a:path>
            </a:pathLst>
          </a:custGeom>
          <a:solidFill>
            <a:schemeClr val="bg1"/>
          </a:solidFill>
          <a:ln>
            <a:noFill/>
          </a:ln>
        </p:spPr>
        <p:txBody>
          <a:bodyPr vert="horz" wrap="square" lIns="91440" tIns="45720" rIns="91440" bIns="45720" numCol="1" anchor="t" anchorCtr="0" compatLnSpc="1"/>
          <a:lstStyle/>
          <a:p>
            <a:endParaRPr lang="id-ID" dirty="0">
              <a:solidFill>
                <a:srgbClr val="C75E4A"/>
              </a:solidFill>
              <a:latin typeface="#9Slide03 AmpleSoft" panose="02000000000000000000" pitchFamily="2" charset="0"/>
              <a:cs typeface="+mn-ea"/>
              <a:sym typeface="Source Han Sans SC"/>
            </a:endParaRPr>
          </a:p>
        </p:txBody>
      </p:sp>
      <p:sp>
        <p:nvSpPr>
          <p:cNvPr id="12" name="PA-任意多边形 14">
            <a:extLst>
              <a:ext uri="{FF2B5EF4-FFF2-40B4-BE49-F238E27FC236}">
                <a16:creationId xmlns:a16="http://schemas.microsoft.com/office/drawing/2014/main" xmlns="" id="{505CCF1A-01AC-9343-B378-3EF68BEA77F5}"/>
              </a:ext>
            </a:extLst>
          </p:cNvPr>
          <p:cNvSpPr>
            <a:spLocks noEditPoints="1"/>
          </p:cNvSpPr>
          <p:nvPr>
            <p:custDataLst>
              <p:tags r:id="rId3"/>
            </p:custDataLst>
          </p:nvPr>
        </p:nvSpPr>
        <p:spPr bwMode="auto">
          <a:xfrm>
            <a:off x="6610751" y="5311522"/>
            <a:ext cx="498475" cy="476250"/>
          </a:xfrm>
          <a:custGeom>
            <a:avLst/>
            <a:gdLst>
              <a:gd name="T0" fmla="*/ 129 w 130"/>
              <a:gd name="T1" fmla="*/ 46 h 124"/>
              <a:gd name="T2" fmla="*/ 121 w 130"/>
              <a:gd name="T3" fmla="*/ 40 h 124"/>
              <a:gd name="T4" fmla="*/ 88 w 130"/>
              <a:gd name="T5" fmla="*/ 35 h 124"/>
              <a:gd name="T6" fmla="*/ 73 w 130"/>
              <a:gd name="T7" fmla="*/ 5 h 124"/>
              <a:gd name="T8" fmla="*/ 65 w 130"/>
              <a:gd name="T9" fmla="*/ 0 h 124"/>
              <a:gd name="T10" fmla="*/ 57 w 130"/>
              <a:gd name="T11" fmla="*/ 5 h 124"/>
              <a:gd name="T12" fmla="*/ 42 w 130"/>
              <a:gd name="T13" fmla="*/ 35 h 124"/>
              <a:gd name="T14" fmla="*/ 9 w 130"/>
              <a:gd name="T15" fmla="*/ 40 h 124"/>
              <a:gd name="T16" fmla="*/ 1 w 130"/>
              <a:gd name="T17" fmla="*/ 46 h 124"/>
              <a:gd name="T18" fmla="*/ 4 w 130"/>
              <a:gd name="T19" fmla="*/ 55 h 124"/>
              <a:gd name="T20" fmla="*/ 28 w 130"/>
              <a:gd name="T21" fmla="*/ 80 h 124"/>
              <a:gd name="T22" fmla="*/ 22 w 130"/>
              <a:gd name="T23" fmla="*/ 114 h 124"/>
              <a:gd name="T24" fmla="*/ 26 w 130"/>
              <a:gd name="T25" fmla="*/ 122 h 124"/>
              <a:gd name="T26" fmla="*/ 31 w 130"/>
              <a:gd name="T27" fmla="*/ 124 h 124"/>
              <a:gd name="T28" fmla="*/ 36 w 130"/>
              <a:gd name="T29" fmla="*/ 123 h 124"/>
              <a:gd name="T30" fmla="*/ 65 w 130"/>
              <a:gd name="T31" fmla="*/ 107 h 124"/>
              <a:gd name="T32" fmla="*/ 94 w 130"/>
              <a:gd name="T33" fmla="*/ 123 h 124"/>
              <a:gd name="T34" fmla="*/ 99 w 130"/>
              <a:gd name="T35" fmla="*/ 124 h 124"/>
              <a:gd name="T36" fmla="*/ 104 w 130"/>
              <a:gd name="T37" fmla="*/ 122 h 124"/>
              <a:gd name="T38" fmla="*/ 108 w 130"/>
              <a:gd name="T39" fmla="*/ 114 h 124"/>
              <a:gd name="T40" fmla="*/ 102 w 130"/>
              <a:gd name="T41" fmla="*/ 80 h 124"/>
              <a:gd name="T42" fmla="*/ 126 w 130"/>
              <a:gd name="T43" fmla="*/ 55 h 124"/>
              <a:gd name="T44" fmla="*/ 129 w 130"/>
              <a:gd name="T45" fmla="*/ 46 h 124"/>
              <a:gd name="T46" fmla="*/ 95 w 130"/>
              <a:gd name="T47" fmla="*/ 73 h 124"/>
              <a:gd name="T48" fmla="*/ 93 w 130"/>
              <a:gd name="T49" fmla="*/ 81 h 124"/>
              <a:gd name="T50" fmla="*/ 99 w 130"/>
              <a:gd name="T51" fmla="*/ 115 h 124"/>
              <a:gd name="T52" fmla="*/ 69 w 130"/>
              <a:gd name="T53" fmla="*/ 99 h 124"/>
              <a:gd name="T54" fmla="*/ 65 w 130"/>
              <a:gd name="T55" fmla="*/ 98 h 124"/>
              <a:gd name="T56" fmla="*/ 61 w 130"/>
              <a:gd name="T57" fmla="*/ 99 h 124"/>
              <a:gd name="T58" fmla="*/ 31 w 130"/>
              <a:gd name="T59" fmla="*/ 115 h 124"/>
              <a:gd name="T60" fmla="*/ 37 w 130"/>
              <a:gd name="T61" fmla="*/ 81 h 124"/>
              <a:gd name="T62" fmla="*/ 35 w 130"/>
              <a:gd name="T63" fmla="*/ 73 h 124"/>
              <a:gd name="T64" fmla="*/ 10 w 130"/>
              <a:gd name="T65" fmla="*/ 49 h 124"/>
              <a:gd name="T66" fmla="*/ 44 w 130"/>
              <a:gd name="T67" fmla="*/ 44 h 124"/>
              <a:gd name="T68" fmla="*/ 51 w 130"/>
              <a:gd name="T69" fmla="*/ 39 h 124"/>
              <a:gd name="T70" fmla="*/ 65 w 130"/>
              <a:gd name="T71" fmla="*/ 9 h 124"/>
              <a:gd name="T72" fmla="*/ 79 w 130"/>
              <a:gd name="T73" fmla="*/ 39 h 124"/>
              <a:gd name="T74" fmla="*/ 86 w 130"/>
              <a:gd name="T75" fmla="*/ 44 h 124"/>
              <a:gd name="T76" fmla="*/ 120 w 130"/>
              <a:gd name="T77" fmla="*/ 49 h 124"/>
              <a:gd name="T78" fmla="*/ 95 w 130"/>
              <a:gd name="T79" fmla="*/ 7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0" h="124">
                <a:moveTo>
                  <a:pt x="129" y="46"/>
                </a:moveTo>
                <a:cubicBezTo>
                  <a:pt x="127" y="43"/>
                  <a:pt x="125" y="41"/>
                  <a:pt x="121" y="40"/>
                </a:cubicBezTo>
                <a:cubicBezTo>
                  <a:pt x="88" y="35"/>
                  <a:pt x="88" y="35"/>
                  <a:pt x="88" y="35"/>
                </a:cubicBezTo>
                <a:cubicBezTo>
                  <a:pt x="73" y="5"/>
                  <a:pt x="73" y="5"/>
                  <a:pt x="73" y="5"/>
                </a:cubicBezTo>
                <a:cubicBezTo>
                  <a:pt x="72" y="2"/>
                  <a:pt x="69" y="0"/>
                  <a:pt x="65" y="0"/>
                </a:cubicBezTo>
                <a:cubicBezTo>
                  <a:pt x="61" y="0"/>
                  <a:pt x="58" y="2"/>
                  <a:pt x="57" y="5"/>
                </a:cubicBezTo>
                <a:cubicBezTo>
                  <a:pt x="42" y="35"/>
                  <a:pt x="42" y="35"/>
                  <a:pt x="42" y="35"/>
                </a:cubicBezTo>
                <a:cubicBezTo>
                  <a:pt x="9" y="40"/>
                  <a:pt x="9" y="40"/>
                  <a:pt x="9" y="40"/>
                </a:cubicBezTo>
                <a:cubicBezTo>
                  <a:pt x="5" y="41"/>
                  <a:pt x="3" y="43"/>
                  <a:pt x="1" y="46"/>
                </a:cubicBezTo>
                <a:cubicBezTo>
                  <a:pt x="0" y="49"/>
                  <a:pt x="1" y="53"/>
                  <a:pt x="4" y="55"/>
                </a:cubicBezTo>
                <a:cubicBezTo>
                  <a:pt x="28" y="80"/>
                  <a:pt x="28" y="80"/>
                  <a:pt x="28" y="80"/>
                </a:cubicBezTo>
                <a:cubicBezTo>
                  <a:pt x="22" y="114"/>
                  <a:pt x="22" y="114"/>
                  <a:pt x="22" y="114"/>
                </a:cubicBezTo>
                <a:cubicBezTo>
                  <a:pt x="22" y="117"/>
                  <a:pt x="23" y="120"/>
                  <a:pt x="26" y="122"/>
                </a:cubicBezTo>
                <a:cubicBezTo>
                  <a:pt x="28" y="123"/>
                  <a:pt x="30" y="124"/>
                  <a:pt x="31" y="124"/>
                </a:cubicBezTo>
                <a:cubicBezTo>
                  <a:pt x="33" y="124"/>
                  <a:pt x="35" y="124"/>
                  <a:pt x="36" y="123"/>
                </a:cubicBezTo>
                <a:cubicBezTo>
                  <a:pt x="65" y="107"/>
                  <a:pt x="65" y="107"/>
                  <a:pt x="65" y="107"/>
                </a:cubicBezTo>
                <a:cubicBezTo>
                  <a:pt x="94" y="123"/>
                  <a:pt x="94" y="123"/>
                  <a:pt x="94" y="123"/>
                </a:cubicBezTo>
                <a:cubicBezTo>
                  <a:pt x="95" y="124"/>
                  <a:pt x="97" y="124"/>
                  <a:pt x="99" y="124"/>
                </a:cubicBezTo>
                <a:cubicBezTo>
                  <a:pt x="100" y="124"/>
                  <a:pt x="102" y="123"/>
                  <a:pt x="104" y="122"/>
                </a:cubicBezTo>
                <a:cubicBezTo>
                  <a:pt x="107" y="120"/>
                  <a:pt x="108" y="117"/>
                  <a:pt x="108" y="114"/>
                </a:cubicBezTo>
                <a:cubicBezTo>
                  <a:pt x="102" y="80"/>
                  <a:pt x="102" y="80"/>
                  <a:pt x="102" y="80"/>
                </a:cubicBezTo>
                <a:cubicBezTo>
                  <a:pt x="126" y="55"/>
                  <a:pt x="126" y="55"/>
                  <a:pt x="126" y="55"/>
                </a:cubicBezTo>
                <a:cubicBezTo>
                  <a:pt x="129" y="53"/>
                  <a:pt x="130" y="49"/>
                  <a:pt x="129" y="46"/>
                </a:cubicBezTo>
                <a:close/>
                <a:moveTo>
                  <a:pt x="95" y="73"/>
                </a:moveTo>
                <a:cubicBezTo>
                  <a:pt x="93" y="75"/>
                  <a:pt x="92" y="78"/>
                  <a:pt x="93" y="81"/>
                </a:cubicBezTo>
                <a:cubicBezTo>
                  <a:pt x="99" y="115"/>
                  <a:pt x="99" y="115"/>
                  <a:pt x="99" y="115"/>
                </a:cubicBezTo>
                <a:cubicBezTo>
                  <a:pt x="69" y="99"/>
                  <a:pt x="69" y="99"/>
                  <a:pt x="69" y="99"/>
                </a:cubicBezTo>
                <a:cubicBezTo>
                  <a:pt x="68" y="99"/>
                  <a:pt x="67" y="98"/>
                  <a:pt x="65" y="98"/>
                </a:cubicBezTo>
                <a:cubicBezTo>
                  <a:pt x="63" y="98"/>
                  <a:pt x="62" y="99"/>
                  <a:pt x="61" y="99"/>
                </a:cubicBezTo>
                <a:cubicBezTo>
                  <a:pt x="31" y="115"/>
                  <a:pt x="31" y="115"/>
                  <a:pt x="31" y="115"/>
                </a:cubicBezTo>
                <a:cubicBezTo>
                  <a:pt x="37" y="81"/>
                  <a:pt x="37" y="81"/>
                  <a:pt x="37" y="81"/>
                </a:cubicBezTo>
                <a:cubicBezTo>
                  <a:pt x="38" y="78"/>
                  <a:pt x="37" y="75"/>
                  <a:pt x="35" y="73"/>
                </a:cubicBezTo>
                <a:cubicBezTo>
                  <a:pt x="10" y="49"/>
                  <a:pt x="10" y="49"/>
                  <a:pt x="10" y="49"/>
                </a:cubicBezTo>
                <a:cubicBezTo>
                  <a:pt x="44" y="44"/>
                  <a:pt x="44" y="44"/>
                  <a:pt x="44" y="44"/>
                </a:cubicBezTo>
                <a:cubicBezTo>
                  <a:pt x="47" y="44"/>
                  <a:pt x="49" y="42"/>
                  <a:pt x="51" y="39"/>
                </a:cubicBezTo>
                <a:cubicBezTo>
                  <a:pt x="65" y="9"/>
                  <a:pt x="65" y="9"/>
                  <a:pt x="65" y="9"/>
                </a:cubicBezTo>
                <a:cubicBezTo>
                  <a:pt x="79" y="39"/>
                  <a:pt x="79" y="39"/>
                  <a:pt x="79" y="39"/>
                </a:cubicBezTo>
                <a:cubicBezTo>
                  <a:pt x="81" y="42"/>
                  <a:pt x="83" y="44"/>
                  <a:pt x="86" y="44"/>
                </a:cubicBezTo>
                <a:cubicBezTo>
                  <a:pt x="120" y="49"/>
                  <a:pt x="120" y="49"/>
                  <a:pt x="120" y="49"/>
                </a:cubicBezTo>
                <a:lnTo>
                  <a:pt x="95" y="73"/>
                </a:lnTo>
                <a:close/>
              </a:path>
            </a:pathLst>
          </a:custGeom>
          <a:solidFill>
            <a:schemeClr val="bg1"/>
          </a:solidFill>
          <a:ln>
            <a:noFill/>
          </a:ln>
        </p:spPr>
        <p:txBody>
          <a:bodyPr vert="horz" wrap="square" lIns="91440" tIns="45720" rIns="91440" bIns="45720" numCol="1" anchor="t" anchorCtr="0" compatLnSpc="1"/>
          <a:lstStyle/>
          <a:p>
            <a:endParaRPr lang="id-ID" dirty="0">
              <a:solidFill>
                <a:srgbClr val="C75E4A"/>
              </a:solidFill>
              <a:latin typeface="#9Slide03 AmpleSoft" panose="02000000000000000000" pitchFamily="2" charset="0"/>
              <a:cs typeface="+mn-ea"/>
              <a:sym typeface="Source Han Sans SC"/>
            </a:endParaRPr>
          </a:p>
        </p:txBody>
      </p:sp>
    </p:spTree>
    <p:extLst>
      <p:ext uri="{BB962C8B-B14F-4D97-AF65-F5344CB8AC3E}">
        <p14:creationId xmlns:p14="http://schemas.microsoft.com/office/powerpoint/2010/main" val="1144457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circle(in)">
                                      <p:cBhvr>
                                        <p:cTn id="28" dur="2000"/>
                                        <p:tgtEl>
                                          <p:spTgt spid="10"/>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circle(in)">
                                      <p:cBhvr>
                                        <p:cTn id="31"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P spid="10" grpId="0"/>
      <p:bldP spid="11"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CD8AC"/>
        </a:solidFill>
        <a:effectLst/>
      </p:bgPr>
    </p:bg>
    <p:spTree>
      <p:nvGrpSpPr>
        <p:cNvPr id="1" name=""/>
        <p:cNvGrpSpPr/>
        <p:nvPr/>
      </p:nvGrpSpPr>
      <p:grpSpPr>
        <a:xfrm>
          <a:off x="0" y="0"/>
          <a:ext cx="0" cy="0"/>
          <a:chOff x="0" y="0"/>
          <a:chExt cx="0" cy="0"/>
        </a:xfrm>
      </p:grpSpPr>
      <p:sp>
        <p:nvSpPr>
          <p:cNvPr id="2" name="Freeform 2"/>
          <p:cNvSpPr/>
          <p:nvPr/>
        </p:nvSpPr>
        <p:spPr>
          <a:xfrm rot="9654532">
            <a:off x="-3571079" y="-340836"/>
            <a:ext cx="9569793" cy="12307385"/>
          </a:xfrm>
          <a:custGeom>
            <a:avLst/>
            <a:gdLst/>
            <a:ahLst/>
            <a:cxnLst/>
            <a:rect l="l" t="t" r="r" b="b"/>
            <a:pathLst>
              <a:path w="9717136" h="11814147">
                <a:moveTo>
                  <a:pt x="0" y="0"/>
                </a:moveTo>
                <a:lnTo>
                  <a:pt x="9717136" y="0"/>
                </a:lnTo>
                <a:lnTo>
                  <a:pt x="9717136" y="11814147"/>
                </a:lnTo>
                <a:lnTo>
                  <a:pt x="0" y="11814147"/>
                </a:lnTo>
                <a:lnTo>
                  <a:pt x="0" y="0"/>
                </a:lnTo>
                <a:close/>
              </a:path>
            </a:pathLst>
          </a:custGeom>
          <a:blipFill>
            <a:blip r:embed="rId3"/>
            <a:stretch>
              <a:fillRect/>
            </a:stretch>
          </a:blipFill>
        </p:spPr>
      </p:sp>
      <p:sp>
        <p:nvSpPr>
          <p:cNvPr id="4" name="Freeform 4"/>
          <p:cNvSpPr/>
          <p:nvPr/>
        </p:nvSpPr>
        <p:spPr>
          <a:xfrm rot="-5685070">
            <a:off x="-5025112" y="-8774734"/>
            <a:ext cx="12477861" cy="15170650"/>
          </a:xfrm>
          <a:custGeom>
            <a:avLst/>
            <a:gdLst/>
            <a:ahLst/>
            <a:cxnLst/>
            <a:rect l="l" t="t" r="r" b="b"/>
            <a:pathLst>
              <a:path w="9620052" h="11696111">
                <a:moveTo>
                  <a:pt x="0" y="0"/>
                </a:moveTo>
                <a:lnTo>
                  <a:pt x="9620052" y="0"/>
                </a:lnTo>
                <a:lnTo>
                  <a:pt x="9620052" y="11696112"/>
                </a:lnTo>
                <a:lnTo>
                  <a:pt x="0" y="11696112"/>
                </a:lnTo>
                <a:lnTo>
                  <a:pt x="0" y="0"/>
                </a:lnTo>
                <a:close/>
              </a:path>
            </a:pathLst>
          </a:custGeom>
          <a:blipFill>
            <a:blip r:embed="rId3"/>
            <a:stretch>
              <a:fillRect/>
            </a:stretch>
          </a:blipFill>
        </p:spPr>
      </p:sp>
      <p:sp>
        <p:nvSpPr>
          <p:cNvPr id="5" name="Freeform 5"/>
          <p:cNvSpPr/>
          <p:nvPr/>
        </p:nvSpPr>
        <p:spPr>
          <a:xfrm rot="-3781903">
            <a:off x="4920644" y="-12823388"/>
            <a:ext cx="12776155" cy="15533319"/>
          </a:xfrm>
          <a:custGeom>
            <a:avLst/>
            <a:gdLst/>
            <a:ahLst/>
            <a:cxnLst/>
            <a:rect l="l" t="t" r="r" b="b"/>
            <a:pathLst>
              <a:path w="9850028" h="11975718">
                <a:moveTo>
                  <a:pt x="0" y="0"/>
                </a:moveTo>
                <a:lnTo>
                  <a:pt x="9850027" y="0"/>
                </a:lnTo>
                <a:lnTo>
                  <a:pt x="9850027" y="11975718"/>
                </a:lnTo>
                <a:lnTo>
                  <a:pt x="0" y="11975718"/>
                </a:lnTo>
                <a:lnTo>
                  <a:pt x="0" y="0"/>
                </a:lnTo>
                <a:close/>
              </a:path>
            </a:pathLst>
          </a:custGeom>
          <a:blipFill>
            <a:blip r:embed="rId3"/>
            <a:stretch>
              <a:fillRect/>
            </a:stretch>
          </a:blipFill>
        </p:spPr>
      </p:sp>
      <p:sp>
        <p:nvSpPr>
          <p:cNvPr id="6" name="Freeform 6"/>
          <p:cNvSpPr/>
          <p:nvPr/>
        </p:nvSpPr>
        <p:spPr>
          <a:xfrm rot="-1421275">
            <a:off x="8571701" y="542852"/>
            <a:ext cx="9402356" cy="11431436"/>
          </a:xfrm>
          <a:custGeom>
            <a:avLst/>
            <a:gdLst/>
            <a:ahLst/>
            <a:cxnLst/>
            <a:rect l="l" t="t" r="r" b="b"/>
            <a:pathLst>
              <a:path w="7248931" h="8813290">
                <a:moveTo>
                  <a:pt x="0" y="0"/>
                </a:moveTo>
                <a:lnTo>
                  <a:pt x="7248932" y="0"/>
                </a:lnTo>
                <a:lnTo>
                  <a:pt x="7248932" y="8813291"/>
                </a:lnTo>
                <a:lnTo>
                  <a:pt x="0" y="8813291"/>
                </a:lnTo>
                <a:lnTo>
                  <a:pt x="0" y="0"/>
                </a:lnTo>
                <a:close/>
              </a:path>
            </a:pathLst>
          </a:custGeom>
          <a:blipFill>
            <a:blip r:embed="rId3"/>
            <a:stretch>
              <a:fillRect/>
            </a:stretch>
          </a:blipFill>
        </p:spPr>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78232" y="-666750"/>
            <a:ext cx="5710867" cy="9436899"/>
          </a:xfrm>
          <a:prstGeom prst="rect">
            <a:avLst/>
          </a:prstGeom>
        </p:spPr>
      </p:pic>
      <p:pic>
        <p:nvPicPr>
          <p:cNvPr id="10" name="Picture 2" descr="Top 8 Bà mẹ vĩ đại nhất Việt Nam - toplist.v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82660" y="3497583"/>
            <a:ext cx="5205775" cy="36961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042007" y="296517"/>
            <a:ext cx="6365845" cy="646331"/>
          </a:xfrm>
          <a:prstGeom prst="rect">
            <a:avLst/>
          </a:prstGeom>
        </p:spPr>
        <p:txBody>
          <a:bodyPr wrap="none">
            <a:spAutoFit/>
          </a:bodyPr>
          <a:lstStyle/>
          <a:p>
            <a:pPr algn="just"/>
            <a:r>
              <a:rPr lang="de-DE" sz="3600" b="1">
                <a:latin typeface="Times New Roman" panose="02020603050405020304" pitchFamily="18" charset="0"/>
                <a:ea typeface="Times New Roman" panose="02020603050405020304" pitchFamily="18" charset="0"/>
                <a:cs typeface="Times New Roman" panose="02020603050405020304" pitchFamily="18" charset="0"/>
              </a:rPr>
              <a:t>2. Nhân vật người mẹ vườn cau</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11"/>
          <p:cNvSpPr/>
          <p:nvPr/>
        </p:nvSpPr>
        <p:spPr>
          <a:xfrm>
            <a:off x="1126717" y="974993"/>
            <a:ext cx="8456830" cy="1077218"/>
          </a:xfrm>
          <a:prstGeom prst="rect">
            <a:avLst/>
          </a:prstGeom>
        </p:spPr>
        <p:txBody>
          <a:bodyPr wrap="square">
            <a:spAutoFit/>
          </a:bodyPr>
          <a:lstStyle/>
          <a:p>
            <a:pPr algn="just"/>
            <a:r>
              <a:rPr lang="vi-VN" sz="3200" b="1">
                <a:latin typeface="Times New Roman" panose="02020603050405020304" pitchFamily="18" charset="0"/>
                <a:ea typeface="Times New Roman" panose="02020603050405020304" pitchFamily="18" charset="0"/>
                <a:cs typeface="Times New Roman" panose="02020603050405020304" pitchFamily="18" charset="0"/>
              </a:rPr>
              <a:t>a. Hoàn cảnh:</a:t>
            </a:r>
            <a:r>
              <a:rPr lang="vi-VN" sz="3200">
                <a:latin typeface="Times New Roman" panose="02020603050405020304" pitchFamily="18" charset="0"/>
                <a:ea typeface="Times New Roman" panose="02020603050405020304" pitchFamily="18" charset="0"/>
                <a:cs typeface="Times New Roman" panose="02020603050405020304" pitchFamily="18" charset="0"/>
              </a:rPr>
              <a:t> Má Tư là mẹ liệt sĩ, sống cô đơn trong tuổi già.</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圆角矩形 3">
            <a:extLst>
              <a:ext uri="{FF2B5EF4-FFF2-40B4-BE49-F238E27FC236}">
                <a16:creationId xmlns:a16="http://schemas.microsoft.com/office/drawing/2014/main" xmlns="" id="{8FB39D1C-AF41-5840-8508-3BDA848CAE01}"/>
              </a:ext>
            </a:extLst>
          </p:cNvPr>
          <p:cNvSpPr>
            <a:spLocks noChangeArrowheads="1"/>
          </p:cNvSpPr>
          <p:nvPr/>
        </p:nvSpPr>
        <p:spPr bwMode="auto">
          <a:xfrm>
            <a:off x="4374551" y="2659676"/>
            <a:ext cx="6564117" cy="4598373"/>
          </a:xfrm>
          <a:prstGeom prst="roundRect">
            <a:avLst>
              <a:gd name="adj" fmla="val 9083"/>
            </a:avLst>
          </a:prstGeom>
          <a:noFill/>
          <a:ln w="12700">
            <a:solidFill>
              <a:srgbClr val="C75E4A"/>
            </a:solidFill>
            <a:round/>
            <a:headEnd/>
            <a:tailE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endParaRPr lang="zh-CN" altLang="en-US" sz="3153" dirty="0">
              <a:solidFill>
                <a:srgbClr val="FFFFFF"/>
              </a:solidFill>
              <a:latin typeface="#9Slide03 AmpleSoft" panose="02000000000000000000" pitchFamily="2" charset="0"/>
              <a:ea typeface="字魂35号-经典雅黑" panose="02000000000000000000" pitchFamily="2" charset="-122"/>
              <a:cs typeface="+mn-ea"/>
              <a:sym typeface="+mn-lt"/>
            </a:endParaRPr>
          </a:p>
        </p:txBody>
      </p:sp>
      <p:sp>
        <p:nvSpPr>
          <p:cNvPr id="14" name="圆角矩形 7">
            <a:extLst>
              <a:ext uri="{FF2B5EF4-FFF2-40B4-BE49-F238E27FC236}">
                <a16:creationId xmlns:a16="http://schemas.microsoft.com/office/drawing/2014/main" xmlns="" id="{DB63CE14-9E6A-1840-8BB2-2C340129CE2D}"/>
              </a:ext>
            </a:extLst>
          </p:cNvPr>
          <p:cNvSpPr>
            <a:spLocks noChangeArrowheads="1"/>
          </p:cNvSpPr>
          <p:nvPr/>
        </p:nvSpPr>
        <p:spPr bwMode="auto">
          <a:xfrm>
            <a:off x="5691746" y="2188618"/>
            <a:ext cx="3637427" cy="594204"/>
          </a:xfrm>
          <a:prstGeom prst="roundRect">
            <a:avLst>
              <a:gd name="adj" fmla="val 16667"/>
            </a:avLst>
          </a:prstGeom>
          <a:solidFill>
            <a:srgbClr val="F97861"/>
          </a:solid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vi-VN" altLang="zh-CN" sz="4800" b="1" smtClean="0">
                <a:solidFill>
                  <a:srgbClr val="FFFFFF"/>
                </a:solidFill>
                <a:latin typeface="Times New Roman" panose="02020603050405020304" pitchFamily="18" charset="0"/>
                <a:ea typeface="字魂35号-经典雅黑" panose="02000000000000000000" pitchFamily="2" charset="-122"/>
                <a:cs typeface="Times New Roman" panose="02020603050405020304" pitchFamily="18" charset="0"/>
                <a:sym typeface="+mn-lt"/>
              </a:rPr>
              <a:t>Nhà mẹ</a:t>
            </a:r>
            <a:endParaRPr lang="zh-CN" altLang="en-US" sz="4800" b="1" dirty="0">
              <a:solidFill>
                <a:srgbClr val="FFFFFF"/>
              </a:solidFill>
              <a:latin typeface="Times New Roman" panose="02020603050405020304" pitchFamily="18" charset="0"/>
              <a:ea typeface="字魂35号-经典雅黑" panose="02000000000000000000" pitchFamily="2" charset="-122"/>
              <a:cs typeface="Times New Roman" panose="02020603050405020304" pitchFamily="18" charset="0"/>
              <a:sym typeface="+mn-lt"/>
            </a:endParaRPr>
          </a:p>
        </p:txBody>
      </p:sp>
      <p:sp>
        <p:nvSpPr>
          <p:cNvPr id="15" name="圆角矩形 3">
            <a:extLst>
              <a:ext uri="{FF2B5EF4-FFF2-40B4-BE49-F238E27FC236}">
                <a16:creationId xmlns:a16="http://schemas.microsoft.com/office/drawing/2014/main" xmlns="" id="{90887AA1-4741-D64E-BFA1-03353D4EC25B}"/>
              </a:ext>
            </a:extLst>
          </p:cNvPr>
          <p:cNvSpPr>
            <a:spLocks noChangeArrowheads="1"/>
          </p:cNvSpPr>
          <p:nvPr/>
        </p:nvSpPr>
        <p:spPr bwMode="auto">
          <a:xfrm>
            <a:off x="164121" y="2655444"/>
            <a:ext cx="4120818" cy="4602605"/>
          </a:xfrm>
          <a:prstGeom prst="roundRect">
            <a:avLst>
              <a:gd name="adj" fmla="val 9083"/>
            </a:avLst>
          </a:prstGeom>
          <a:noFill/>
          <a:ln w="12700">
            <a:solidFill>
              <a:srgbClr val="C75E4A"/>
            </a:solidFill>
            <a:round/>
            <a:headEnd/>
            <a:tailE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endParaRPr lang="zh-CN" altLang="en-US" sz="3153" dirty="0">
              <a:solidFill>
                <a:srgbClr val="FFFFFF"/>
              </a:solidFill>
              <a:latin typeface="#9Slide03 AmpleSoft" panose="02000000000000000000" pitchFamily="2" charset="0"/>
              <a:ea typeface="字魂35号-经典雅黑" panose="02000000000000000000" pitchFamily="2" charset="-122"/>
              <a:cs typeface="+mn-ea"/>
              <a:sym typeface="+mn-lt"/>
            </a:endParaRPr>
          </a:p>
        </p:txBody>
      </p:sp>
      <p:sp>
        <p:nvSpPr>
          <p:cNvPr id="16" name="圆角矩形 7">
            <a:extLst>
              <a:ext uri="{FF2B5EF4-FFF2-40B4-BE49-F238E27FC236}">
                <a16:creationId xmlns:a16="http://schemas.microsoft.com/office/drawing/2014/main" xmlns="" id="{E52FC979-CFCD-254D-81DC-199B332485BD}"/>
              </a:ext>
            </a:extLst>
          </p:cNvPr>
          <p:cNvSpPr>
            <a:spLocks noChangeArrowheads="1"/>
          </p:cNvSpPr>
          <p:nvPr/>
        </p:nvSpPr>
        <p:spPr bwMode="auto">
          <a:xfrm>
            <a:off x="550742" y="2172235"/>
            <a:ext cx="3459727" cy="603747"/>
          </a:xfrm>
          <a:prstGeom prst="roundRect">
            <a:avLst>
              <a:gd name="adj" fmla="val 16667"/>
            </a:avLst>
          </a:prstGeom>
          <a:solidFill>
            <a:srgbClr val="C75E4A"/>
          </a:solid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vi-VN" altLang="zh-CN" sz="4800" b="1" smtClean="0">
                <a:solidFill>
                  <a:srgbClr val="FFFFFF"/>
                </a:solidFill>
                <a:effectLst>
                  <a:outerShdw blurRad="38100" dist="38100" dir="2700000" algn="tl">
                    <a:srgbClr val="000000">
                      <a:alpha val="43137"/>
                    </a:srgbClr>
                  </a:outerShdw>
                </a:effectLst>
                <a:latin typeface="Times New Roman" panose="02020603050405020304" pitchFamily="18" charset="0"/>
                <a:ea typeface="字魂35号-经典雅黑" panose="02000000000000000000" pitchFamily="2" charset="-122"/>
                <a:cs typeface="Times New Roman" panose="02020603050405020304" pitchFamily="18" charset="0"/>
                <a:sym typeface="+mn-lt"/>
              </a:rPr>
              <a:t>Gia cảnh</a:t>
            </a:r>
            <a:endParaRPr lang="zh-CN" altLang="en-US" sz="4800" b="1" dirty="0">
              <a:solidFill>
                <a:srgbClr val="FFFFFF"/>
              </a:solidFill>
              <a:effectLst>
                <a:outerShdw blurRad="38100" dist="38100" dir="2700000" algn="tl">
                  <a:srgbClr val="000000">
                    <a:alpha val="43137"/>
                  </a:srgbClr>
                </a:outerShdw>
              </a:effectLst>
              <a:latin typeface="Times New Roman" panose="02020603050405020304" pitchFamily="18" charset="0"/>
              <a:ea typeface="字魂35号-经典雅黑" panose="02000000000000000000" pitchFamily="2" charset="-122"/>
              <a:cs typeface="Times New Roman" panose="02020603050405020304" pitchFamily="18" charset="0"/>
              <a:sym typeface="+mn-lt"/>
            </a:endParaRPr>
          </a:p>
        </p:txBody>
      </p:sp>
      <p:sp>
        <p:nvSpPr>
          <p:cNvPr id="3" name="Rectangle 2"/>
          <p:cNvSpPr/>
          <p:nvPr/>
        </p:nvSpPr>
        <p:spPr>
          <a:xfrm>
            <a:off x="253734" y="3167412"/>
            <a:ext cx="3986808" cy="4031873"/>
          </a:xfrm>
          <a:prstGeom prst="rect">
            <a:avLst/>
          </a:prstGeom>
        </p:spPr>
        <p:txBody>
          <a:bodyPr wrap="square">
            <a:spAutoFit/>
          </a:bodyPr>
          <a:lstStyle/>
          <a:p>
            <a:pPr algn="just"/>
            <a:r>
              <a:rPr lang="vi-VN" sz="3200">
                <a:latin typeface="Times New Roman" panose="02020603050405020304" pitchFamily="18" charset="0"/>
                <a:ea typeface="Times New Roman" panose="02020603050405020304" pitchFamily="18" charset="0"/>
                <a:cs typeface="Times New Roman" panose="02020603050405020304" pitchFamily="18" charset="0"/>
              </a:rPr>
              <a:t>+ Có hai con trai là liệt sĩ, là bà mẹ Việt Nam anh hùng.</a:t>
            </a:r>
            <a:endParaRPr lang="en-GB" sz="320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vi-VN" sz="3200">
                <a:latin typeface="Times New Roman" panose="02020603050405020304" pitchFamily="18" charset="0"/>
                <a:ea typeface="Times New Roman" panose="02020603050405020304" pitchFamily="18" charset="0"/>
                <a:cs typeface="Times New Roman" panose="02020603050405020304" pitchFamily="18" charset="0"/>
              </a:rPr>
              <a:t>+ Trong kháng chiến: đưa thư, mang thức ăn, tin tức cho bộ đội.</a:t>
            </a:r>
            <a:endParaRPr lang="en-GB" sz="320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vi-VN" sz="3200">
                <a:latin typeface="Times New Roman" panose="02020603050405020304" pitchFamily="18" charset="0"/>
                <a:ea typeface="Times New Roman" panose="02020603050405020304" pitchFamily="18" charset="0"/>
                <a:cs typeface="Times New Roman" panose="02020603050405020304" pitchFamily="18" charset="0"/>
              </a:rPr>
              <a:t>+ Giờ đây, mẹ sống cô đơn một mình.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p:cNvSpPr/>
          <p:nvPr/>
        </p:nvSpPr>
        <p:spPr>
          <a:xfrm>
            <a:off x="4535369" y="2810648"/>
            <a:ext cx="6296070" cy="4524315"/>
          </a:xfrm>
          <a:prstGeom prst="rect">
            <a:avLst/>
          </a:prstGeom>
        </p:spPr>
        <p:txBody>
          <a:bodyPr wrap="square">
            <a:spAutoFit/>
          </a:bodyPr>
          <a:lstStyle/>
          <a:p>
            <a:pPr algn="just"/>
            <a:r>
              <a:rPr lang="vi-VN" sz="3200">
                <a:latin typeface="Times New Roman" panose="02020603050405020304" pitchFamily="18" charset="0"/>
                <a:ea typeface="Times New Roman" panose="02020603050405020304" pitchFamily="18" charset="0"/>
                <a:cs typeface="Times New Roman" panose="02020603050405020304" pitchFamily="18" charset="0"/>
              </a:rPr>
              <a:t>+ Con đường từ dưới bếp lên nhà </a:t>
            </a:r>
            <a:r>
              <a:rPr lang="vi-VN" sz="3200" i="1">
                <a:latin typeface="Times New Roman" panose="02020603050405020304" pitchFamily="18" charset="0"/>
                <a:ea typeface="Times New Roman" panose="02020603050405020304" pitchFamily="18" charset="0"/>
                <a:cs typeface="Times New Roman" panose="02020603050405020304" pitchFamily="18" charset="0"/>
              </a:rPr>
              <a:t>“bùn đất lẹp nhẹp</a:t>
            </a:r>
            <a:r>
              <a:rPr lang="vi-VN" sz="3200">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vi-VN" sz="3200">
                <a:latin typeface="Times New Roman" panose="02020603050405020304" pitchFamily="18" charset="0"/>
                <a:ea typeface="Times New Roman" panose="02020603050405020304" pitchFamily="18" charset="0"/>
                <a:cs typeface="Times New Roman" panose="02020603050405020304" pitchFamily="18" charset="0"/>
              </a:rPr>
              <a:t>+ Căn nhà “</a:t>
            </a:r>
            <a:r>
              <a:rPr lang="vi-VN" sz="3200" i="1">
                <a:latin typeface="Times New Roman" panose="02020603050405020304" pitchFamily="18" charset="0"/>
                <a:ea typeface="Times New Roman" panose="02020603050405020304" pitchFamily="18" charset="0"/>
                <a:cs typeface="Times New Roman" panose="02020603050405020304" pitchFamily="18" charset="0"/>
              </a:rPr>
              <a:t>nhỏ xíu, mái lá dột tong tong”</a:t>
            </a:r>
            <a:endParaRPr lang="en-GB" sz="320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vi-VN" sz="3200">
                <a:latin typeface="Times New Roman" panose="02020603050405020304" pitchFamily="18" charset="0"/>
                <a:ea typeface="Times New Roman" panose="02020603050405020304" pitchFamily="18" charset="0"/>
                <a:cs typeface="Times New Roman" panose="02020603050405020304" pitchFamily="18" charset="0"/>
              </a:rPr>
              <a:t>+ Cái bàn thờ </a:t>
            </a:r>
            <a:r>
              <a:rPr lang="vi-VN" sz="3200" i="1">
                <a:latin typeface="Times New Roman" panose="02020603050405020304" pitchFamily="18" charset="0"/>
                <a:ea typeface="Times New Roman" panose="02020603050405020304" pitchFamily="18" charset="0"/>
                <a:cs typeface="Times New Roman" panose="02020603050405020304" pitchFamily="18" charset="0"/>
              </a:rPr>
              <a:t>“thấp lè tè có đến ba cái lư đồng, cái nào cũng khói hương nghi ngút.”</a:t>
            </a:r>
            <a:endParaRPr lang="en-GB" sz="320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vi-VN" sz="3200">
                <a:latin typeface="Times New Roman" panose="02020603050405020304" pitchFamily="18" charset="0"/>
                <a:ea typeface="Times New Roman" panose="02020603050405020304" pitchFamily="18" charset="0"/>
                <a:cs typeface="Times New Roman" panose="02020603050405020304" pitchFamily="18" charset="0"/>
              </a:rPr>
              <a:t>+ Khu vườn cái gì cũng có, </a:t>
            </a:r>
            <a:r>
              <a:rPr lang="vi-VN" sz="3200" i="1">
                <a:latin typeface="Times New Roman" panose="02020603050405020304" pitchFamily="18" charset="0"/>
                <a:ea typeface="Times New Roman" panose="02020603050405020304" pitchFamily="18" charset="0"/>
                <a:cs typeface="Times New Roman" panose="02020603050405020304" pitchFamily="18" charset="0"/>
              </a:rPr>
              <a:t>“trái mít, đu đủ, trái chanh và cau</a:t>
            </a:r>
            <a:r>
              <a:rPr lang="vi-VN" sz="3200">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6743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circle(in)">
                                      <p:cBhvr>
                                        <p:cTn id="30" dur="2000"/>
                                        <p:tgtEl>
                                          <p:spTgt spid="14"/>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circle(in)">
                                      <p:cBhvr>
                                        <p:cTn id="33" dur="20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circle(in)">
                                      <p:cBhvr>
                                        <p:cTn id="3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animBg="1"/>
      <p:bldP spid="14" grpId="0" animBg="1"/>
      <p:bldP spid="15" grpId="0" animBg="1"/>
      <p:bldP spid="16" grpId="0" animBg="1"/>
      <p:bldP spid="3"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9578" t="12354" r="28784" b="14271"/>
          <a:stretch>
            <a:fillRect/>
          </a:stretch>
        </p:blipFill>
        <p:spPr>
          <a:xfrm>
            <a:off x="0" y="-8107539"/>
            <a:ext cx="13342938" cy="23720778"/>
          </a:xfrm>
          <a:prstGeom prst="rect">
            <a:avLst/>
          </a:prstGeom>
        </p:spPr>
      </p:pic>
      <p:sp>
        <p:nvSpPr>
          <p:cNvPr id="3" name="Freeform 3"/>
          <p:cNvSpPr/>
          <p:nvPr/>
        </p:nvSpPr>
        <p:spPr>
          <a:xfrm>
            <a:off x="4995069" y="1085850"/>
            <a:ext cx="8478472" cy="6171065"/>
          </a:xfrm>
          <a:custGeom>
            <a:avLst/>
            <a:gdLst/>
            <a:ahLst/>
            <a:cxnLst/>
            <a:rect l="l" t="t" r="r" b="b"/>
            <a:pathLst>
              <a:path w="7359115" h="5638922">
                <a:moveTo>
                  <a:pt x="0" y="0"/>
                </a:moveTo>
                <a:lnTo>
                  <a:pt x="7359114" y="0"/>
                </a:lnTo>
                <a:lnTo>
                  <a:pt x="7359114" y="5638922"/>
                </a:lnTo>
                <a:lnTo>
                  <a:pt x="0" y="5638922"/>
                </a:lnTo>
                <a:lnTo>
                  <a:pt x="0" y="0"/>
                </a:lnTo>
                <a:close/>
              </a:path>
            </a:pathLst>
          </a:custGeom>
          <a:blipFill>
            <a:blip r:embed="rId3"/>
            <a:stretch>
              <a:fillRect/>
            </a:stretch>
          </a:blipFill>
        </p:spPr>
      </p:sp>
      <p:sp>
        <p:nvSpPr>
          <p:cNvPr id="6" name="Rectangle 5"/>
          <p:cNvSpPr/>
          <p:nvPr/>
        </p:nvSpPr>
        <p:spPr>
          <a:xfrm>
            <a:off x="346869" y="933450"/>
            <a:ext cx="7029488" cy="3631763"/>
          </a:xfrm>
          <a:prstGeom prst="rect">
            <a:avLst/>
          </a:prstGeom>
          <a:noFill/>
        </p:spPr>
        <p:txBody>
          <a:bodyPr wrap="none" lIns="91440" tIns="45720" rIns="91440" bIns="45720">
            <a:spAutoFit/>
          </a:bodyPr>
          <a:lstStyle/>
          <a:p>
            <a:pPr algn="ctr">
              <a:lnSpc>
                <a:spcPct val="150000"/>
              </a:lnSpc>
            </a:pPr>
            <a:r>
              <a:rPr lang="vi-VN" sz="8000" b="1" cap="none" spc="0"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phrodite Pro" panose="02000000000000000000" pitchFamily="2" charset="-93"/>
              </a:rPr>
              <a:t>Hoạt động 1: </a:t>
            </a:r>
          </a:p>
          <a:p>
            <a:pPr algn="ctr">
              <a:lnSpc>
                <a:spcPct val="150000"/>
              </a:lnSpc>
            </a:pPr>
            <a:r>
              <a:rPr lang="vi-VN" sz="8000" b="1" cap="none" spc="0"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phrodite Pro" panose="02000000000000000000" pitchFamily="2" charset="-93"/>
              </a:rPr>
              <a:t>Khởi động</a:t>
            </a:r>
            <a:endParaRPr lang="en-GB" sz="80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phrodite Pro" panose="02000000000000000000" pitchFamily="2" charset="-93"/>
            </a:endParaRPr>
          </a:p>
        </p:txBody>
      </p:sp>
    </p:spTree>
    <p:extLst>
      <p:ext uri="{BB962C8B-B14F-4D97-AF65-F5344CB8AC3E}">
        <p14:creationId xmlns:p14="http://schemas.microsoft.com/office/powerpoint/2010/main" val="17799666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0"/>
            <a:ext cx="13342938" cy="7451666"/>
          </a:xfrm>
          <a:prstGeom prst="rect">
            <a:avLst/>
          </a:prstGeom>
        </p:spPr>
      </p:pic>
      <p:sp>
        <p:nvSpPr>
          <p:cNvPr id="3" name="Rectangle 2"/>
          <p:cNvSpPr/>
          <p:nvPr/>
        </p:nvSpPr>
        <p:spPr>
          <a:xfrm>
            <a:off x="8957469" y="933450"/>
            <a:ext cx="4191000" cy="5078313"/>
          </a:xfrm>
          <a:prstGeom prst="rect">
            <a:avLst/>
          </a:prstGeom>
        </p:spPr>
        <p:txBody>
          <a:bodyPr wrap="square">
            <a:spAutoFit/>
          </a:bodyPr>
          <a:lstStyle/>
          <a:p>
            <a:pPr algn="just"/>
            <a:r>
              <a:rPr lang="vi-VN" sz="3600" i="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=&gt; </a:t>
            </a:r>
            <a:r>
              <a:rPr lang="vi-VN" sz="36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Cuộc </a:t>
            </a: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sống đơn sơ, đạm bạc của người mẹ Việt Nam anh hùng. Mẹ có nhiều cống hiến cho đất nước, mẹ hi sinh âm thầm cho sự nghiệp giải phóng dân tộc.</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56367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ocument 4"/>
          <p:cNvSpPr/>
          <p:nvPr/>
        </p:nvSpPr>
        <p:spPr>
          <a:xfrm rot="5400000">
            <a:off x="4629598" y="-1223833"/>
            <a:ext cx="7471704" cy="9948069"/>
          </a:xfrm>
          <a:prstGeom prst="flowChartDocument">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8" name="Picture 4" descr="Top 10 Hình ảnh đẹp nhất về Mẹ - toplist.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639" y="18450"/>
            <a:ext cx="10820400" cy="746760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474941" y="219615"/>
            <a:ext cx="6765364" cy="1077218"/>
          </a:xfrm>
          <a:prstGeom prst="rect">
            <a:avLst/>
          </a:prstGeom>
        </p:spPr>
        <p:txBody>
          <a:bodyPr wrap="square">
            <a:spAutoFit/>
          </a:bodyPr>
          <a:lstStyle/>
          <a:p>
            <a:pPr algn="just"/>
            <a:r>
              <a:rPr lang="vi-VN" sz="3200" b="1">
                <a:solidFill>
                  <a:schemeClr val="bg1"/>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b. Ngoại hình của mẹ: già nua, khắc khổ, lam lũ</a:t>
            </a:r>
            <a:endParaRPr lang="en-GB" sz="2800" b="1">
              <a:solidFill>
                <a:schemeClr val="bg1"/>
              </a:solidFill>
              <a:effectLst>
                <a:outerShdw blurRad="38100" dist="38100" dir="2700000" algn="tl">
                  <a:srgbClr val="000000">
                    <a:alpha val="43137"/>
                  </a:srgbClr>
                </a:outerShdw>
              </a:effectLst>
              <a:latin typeface="+mj-lt"/>
              <a:ea typeface="Times New Roman" panose="02020603050405020304" pitchFamily="18" charset="0"/>
            </a:endParaRPr>
          </a:p>
        </p:txBody>
      </p:sp>
      <p:sp>
        <p:nvSpPr>
          <p:cNvPr id="13" name="Freeform 45"/>
          <p:cNvSpPr>
            <a:spLocks noEditPoints="1"/>
          </p:cNvSpPr>
          <p:nvPr/>
        </p:nvSpPr>
        <p:spPr bwMode="auto">
          <a:xfrm>
            <a:off x="6469615" y="2579317"/>
            <a:ext cx="437275" cy="437275"/>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2"/>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4" name="Freeform 45"/>
          <p:cNvSpPr>
            <a:spLocks noEditPoints="1"/>
          </p:cNvSpPr>
          <p:nvPr/>
        </p:nvSpPr>
        <p:spPr bwMode="auto">
          <a:xfrm>
            <a:off x="6469616" y="3897989"/>
            <a:ext cx="437275" cy="437275"/>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3"/>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Freeform 45"/>
          <p:cNvSpPr>
            <a:spLocks noEditPoints="1"/>
          </p:cNvSpPr>
          <p:nvPr/>
        </p:nvSpPr>
        <p:spPr bwMode="auto">
          <a:xfrm>
            <a:off x="6478393" y="1611112"/>
            <a:ext cx="437275" cy="437275"/>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 name="Freeform 45"/>
          <p:cNvSpPr>
            <a:spLocks noEditPoints="1"/>
          </p:cNvSpPr>
          <p:nvPr/>
        </p:nvSpPr>
        <p:spPr bwMode="auto">
          <a:xfrm>
            <a:off x="6478394" y="6499906"/>
            <a:ext cx="437275" cy="437275"/>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7" name="Freeform 45"/>
          <p:cNvSpPr>
            <a:spLocks noEditPoints="1"/>
          </p:cNvSpPr>
          <p:nvPr/>
        </p:nvSpPr>
        <p:spPr bwMode="auto">
          <a:xfrm>
            <a:off x="6500287" y="5313064"/>
            <a:ext cx="437275" cy="437275"/>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4">
              <a:lumMod val="75000"/>
            </a:schemeClr>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8" name="Freeform 17"/>
          <p:cNvSpPr/>
          <p:nvPr/>
        </p:nvSpPr>
        <p:spPr>
          <a:xfrm>
            <a:off x="7029352" y="1527682"/>
            <a:ext cx="6245160" cy="811942"/>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0017" tIns="73814" rIns="73814" bIns="73816" numCol="1" spcCol="1270" anchor="ctr" anchorCtr="0">
            <a:noAutofit/>
          </a:bodyPr>
          <a:lstStyle/>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9" name="Freeform 18"/>
          <p:cNvSpPr/>
          <p:nvPr/>
        </p:nvSpPr>
        <p:spPr>
          <a:xfrm>
            <a:off x="7054133" y="2543196"/>
            <a:ext cx="6269784" cy="1109677"/>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0017" tIns="73816" rIns="73814" bIns="73814" numCol="1" spcCol="1270" anchor="ctr" anchorCtr="0">
            <a:noAutofit/>
          </a:bodyPr>
          <a:lstStyle/>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0" name="Freeform 19"/>
          <p:cNvSpPr/>
          <p:nvPr/>
        </p:nvSpPr>
        <p:spPr>
          <a:xfrm>
            <a:off x="7054133" y="3846092"/>
            <a:ext cx="6251580" cy="1069520"/>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0017" tIns="73816" rIns="73814" bIns="73814" numCol="1" spcCol="1270" anchor="ctr" anchorCtr="0">
            <a:noAutofit/>
          </a:bodyPr>
          <a:lstStyle/>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1" name="Freeform 20"/>
          <p:cNvSpPr/>
          <p:nvPr/>
        </p:nvSpPr>
        <p:spPr>
          <a:xfrm rot="10800000" flipH="1">
            <a:off x="7060555" y="5197777"/>
            <a:ext cx="6229738" cy="971730"/>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0017" tIns="73814" rIns="73814" bIns="73816" numCol="1" spcCol="1270" anchor="ctr" anchorCtr="0">
            <a:noAutofit/>
          </a:bodyPr>
          <a:lstStyle/>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2" name="Freeform 21"/>
          <p:cNvSpPr/>
          <p:nvPr/>
        </p:nvSpPr>
        <p:spPr>
          <a:xfrm rot="10800000" flipH="1">
            <a:off x="7054133" y="6369148"/>
            <a:ext cx="6236160" cy="898651"/>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0017" tIns="73816" rIns="73814" bIns="73814" numCol="1" spcCol="1270" anchor="ctr" anchorCtr="0">
            <a:noAutofit/>
          </a:bodyPr>
          <a:lstStyle/>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3" name="Rectangle 22"/>
          <p:cNvSpPr/>
          <p:nvPr/>
        </p:nvSpPr>
        <p:spPr>
          <a:xfrm>
            <a:off x="7083412" y="1622024"/>
            <a:ext cx="6327373" cy="615553"/>
          </a:xfrm>
          <a:prstGeom prst="rect">
            <a:avLst/>
          </a:prstGeom>
        </p:spPr>
        <p:txBody>
          <a:bodyPr wrap="none">
            <a:spAutoFit/>
          </a:bodyPr>
          <a:lstStyle/>
          <a:p>
            <a:r>
              <a:rPr lang="en-US" sz="3400">
                <a:latin typeface="Times New Roman" panose="02020603050405020304" pitchFamily="18" charset="0"/>
                <a:ea typeface="Times New Roman" panose="02020603050405020304" pitchFamily="18" charset="0"/>
                <a:cs typeface="Times New Roman" panose="02020603050405020304" pitchFamily="18" charset="0"/>
              </a:rPr>
              <a:t>Đôi bàn tay “nhăn nheo, gân guốc”</a:t>
            </a:r>
            <a:endParaRPr lang="en-GB" sz="3400">
              <a:latin typeface="Times New Roman" panose="02020603050405020304" pitchFamily="18" charset="0"/>
              <a:cs typeface="Times New Roman" panose="02020603050405020304" pitchFamily="18" charset="0"/>
            </a:endParaRPr>
          </a:p>
        </p:txBody>
      </p:sp>
      <p:sp>
        <p:nvSpPr>
          <p:cNvPr id="24" name="Rectangle 23"/>
          <p:cNvSpPr/>
          <p:nvPr/>
        </p:nvSpPr>
        <p:spPr>
          <a:xfrm>
            <a:off x="7119574" y="2504304"/>
            <a:ext cx="5647896" cy="1200329"/>
          </a:xfrm>
          <a:prstGeom prst="rect">
            <a:avLst/>
          </a:prstGeom>
        </p:spPr>
        <p:txBody>
          <a:bodyPr wrap="square">
            <a:spAutoFit/>
          </a:bodyPr>
          <a:lstStyle/>
          <a:p>
            <a:pPr lvl="0" algn="just">
              <a:spcAft>
                <a:spcPts val="500"/>
              </a:spcAft>
            </a:pPr>
            <a:r>
              <a:rPr lang="vi-VN" sz="3600">
                <a:latin typeface="Times New Roman" panose="02020603050405020304" pitchFamily="18" charset="0"/>
                <a:ea typeface="Arial" panose="020B0604020202020204" pitchFamily="34" charset="0"/>
                <a:cs typeface="Times New Roman" panose="02020603050405020304" pitchFamily="18" charset="0"/>
              </a:rPr>
              <a:t>Dáng người: lưng còng, còm cõi, gầy gò</a:t>
            </a:r>
            <a:endParaRPr lang="en-GB" sz="320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25" name="Rectangle 24"/>
          <p:cNvSpPr/>
          <p:nvPr/>
        </p:nvSpPr>
        <p:spPr>
          <a:xfrm>
            <a:off x="7154023" y="3846092"/>
            <a:ext cx="5702366" cy="1200329"/>
          </a:xfrm>
          <a:prstGeom prst="rect">
            <a:avLst/>
          </a:prstGeom>
        </p:spPr>
        <p:txBody>
          <a:bodyPr wrap="square">
            <a:spAutoFit/>
          </a:bodyPr>
          <a:lstStyle/>
          <a:p>
            <a:pPr lvl="0" algn="just">
              <a:spcAft>
                <a:spcPts val="500"/>
              </a:spcAft>
            </a:pPr>
            <a:r>
              <a:rPr lang="vi-VN" sz="3600">
                <a:latin typeface="Times New Roman" panose="02020603050405020304" pitchFamily="18" charset="0"/>
                <a:ea typeface="Arial" panose="020B0604020202020204" pitchFamily="34" charset="0"/>
                <a:cs typeface="Times New Roman" panose="02020603050405020304" pitchFamily="18" charset="0"/>
              </a:rPr>
              <a:t>Nụ cười: cười phô cả lợi, nụ cười đôn hậu </a:t>
            </a:r>
            <a:endParaRPr lang="en-GB" sz="320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26" name="Rectangle 25"/>
          <p:cNvSpPr/>
          <p:nvPr/>
        </p:nvSpPr>
        <p:spPr>
          <a:xfrm>
            <a:off x="7083412" y="5354833"/>
            <a:ext cx="5288627" cy="646331"/>
          </a:xfrm>
          <a:prstGeom prst="rect">
            <a:avLst/>
          </a:prstGeom>
        </p:spPr>
        <p:txBody>
          <a:bodyPr wrap="none">
            <a:spAutoFit/>
          </a:bodyPr>
          <a:lstStyle/>
          <a:p>
            <a:pPr lvl="0" algn="just">
              <a:spcAft>
                <a:spcPts val="500"/>
              </a:spcAft>
            </a:pPr>
            <a:r>
              <a:rPr lang="vi-VN" sz="3600">
                <a:latin typeface="Times New Roman" panose="02020603050405020304" pitchFamily="18" charset="0"/>
                <a:ea typeface="Arial" panose="020B0604020202020204" pitchFamily="34" charset="0"/>
                <a:cs typeface="Times New Roman" panose="02020603050405020304" pitchFamily="18" charset="0"/>
              </a:rPr>
              <a:t>Đôi mắt già nua nheo nheo.</a:t>
            </a:r>
            <a:endParaRPr lang="en-GB" sz="320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27" name="Rectangle 26"/>
          <p:cNvSpPr/>
          <p:nvPr/>
        </p:nvSpPr>
        <p:spPr>
          <a:xfrm>
            <a:off x="7080743" y="6480259"/>
            <a:ext cx="4849213" cy="646331"/>
          </a:xfrm>
          <a:prstGeom prst="rect">
            <a:avLst/>
          </a:prstGeom>
        </p:spPr>
        <p:txBody>
          <a:bodyPr wrap="none">
            <a:spAutoFit/>
          </a:bodyPr>
          <a:lstStyle/>
          <a:p>
            <a:pPr lvl="0" algn="just">
              <a:spcAft>
                <a:spcPts val="500"/>
              </a:spcAft>
            </a:pPr>
            <a:r>
              <a:rPr lang="en-US" sz="3600">
                <a:latin typeface="Times New Roman" panose="02020603050405020304" pitchFamily="18" charset="0"/>
                <a:ea typeface="Arial" panose="020B0604020202020204" pitchFamily="34" charset="0"/>
                <a:cs typeface="Times New Roman" panose="02020603050405020304" pitchFamily="18" charset="0"/>
              </a:rPr>
              <a:t>Trang phục: cái khăn sờn</a:t>
            </a:r>
            <a:endParaRPr lang="en-GB" sz="3200">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9527756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500"/>
                                        <p:tgtEl>
                                          <p:spTgt spid="1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down)">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down)">
                                      <p:cBhvr>
                                        <p:cTn id="37" dur="500"/>
                                        <p:tgtEl>
                                          <p:spTgt spid="25"/>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down)">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circle(in)">
                                      <p:cBhvr>
                                        <p:cTn id="45" dur="2000"/>
                                        <p:tgtEl>
                                          <p:spTgt spid="17"/>
                                        </p:tgtEl>
                                      </p:cBhvr>
                                    </p:animEffect>
                                  </p:childTnLst>
                                </p:cTn>
                              </p:par>
                              <p:par>
                                <p:cTn id="46" presetID="6" presetClass="entr" presetSubtype="16" fill="hold" grpId="0" nodeType="with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circle(in)">
                                      <p:cBhvr>
                                        <p:cTn id="48" dur="2000"/>
                                        <p:tgtEl>
                                          <p:spTgt spid="26"/>
                                        </p:tgtEl>
                                      </p:cBhvr>
                                    </p:animEffect>
                                  </p:childTnLst>
                                </p:cTn>
                              </p:par>
                              <p:par>
                                <p:cTn id="49" presetID="6" presetClass="entr" presetSubtype="16"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circle(in)">
                                      <p:cBhvr>
                                        <p:cTn id="51" dur="20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grpId="0"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circle(in)">
                                      <p:cBhvr>
                                        <p:cTn id="56" dur="2000"/>
                                        <p:tgtEl>
                                          <p:spTgt spid="22"/>
                                        </p:tgtEl>
                                      </p:cBhvr>
                                    </p:animEffect>
                                  </p:childTnLst>
                                </p:cTn>
                              </p:par>
                              <p:par>
                                <p:cTn id="57" presetID="6" presetClass="entr" presetSubtype="16" fill="hold" grpId="0" nodeType="with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circle(in)">
                                      <p:cBhvr>
                                        <p:cTn id="59" dur="2000"/>
                                        <p:tgtEl>
                                          <p:spTgt spid="27"/>
                                        </p:tgtEl>
                                      </p:cBhvr>
                                    </p:animEffect>
                                  </p:childTnLst>
                                </p:cTn>
                              </p:par>
                              <p:par>
                                <p:cTn id="60" presetID="6" presetClass="entr" presetSubtype="16" fill="hold" grpId="0" nodeType="with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circle(in)">
                                      <p:cBhvr>
                                        <p:cTn id="6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p:bldP spid="24" grpId="0"/>
      <p:bldP spid="25" grpId="0"/>
      <p:bldP spid="26" grpId="0"/>
      <p:bldP spid="2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922" t="31126" r="20329" b="20773"/>
          <a:stretch>
            <a:fillRect/>
          </a:stretch>
        </p:blipFill>
        <p:spPr>
          <a:xfrm>
            <a:off x="0" y="-2952750"/>
            <a:ext cx="13342938" cy="13342938"/>
          </a:xfrm>
          <a:prstGeom prst="rect">
            <a:avLst/>
          </a:prstGeom>
        </p:spPr>
      </p:pic>
      <p:sp>
        <p:nvSpPr>
          <p:cNvPr id="3" name="Freeform 3"/>
          <p:cNvSpPr/>
          <p:nvPr/>
        </p:nvSpPr>
        <p:spPr>
          <a:xfrm>
            <a:off x="-1632583" y="2762250"/>
            <a:ext cx="8585112" cy="8574380"/>
          </a:xfrm>
          <a:custGeom>
            <a:avLst/>
            <a:gdLst/>
            <a:ahLst/>
            <a:cxnLst/>
            <a:rect l="l" t="t" r="r" b="b"/>
            <a:pathLst>
              <a:path w="6618861" h="6610587">
                <a:moveTo>
                  <a:pt x="0" y="0"/>
                </a:moveTo>
                <a:lnTo>
                  <a:pt x="6618861" y="0"/>
                </a:lnTo>
                <a:lnTo>
                  <a:pt x="6618861" y="6610587"/>
                </a:lnTo>
                <a:lnTo>
                  <a:pt x="0" y="6610587"/>
                </a:lnTo>
                <a:lnTo>
                  <a:pt x="0" y="0"/>
                </a:lnTo>
                <a:close/>
              </a:path>
            </a:pathLst>
          </a:custGeom>
          <a:blipFill>
            <a:blip r:embed="rId3">
              <a:alphaModFix amt="90000"/>
            </a:blip>
            <a:stretch>
              <a:fillRect/>
            </a:stretch>
          </a:blipFill>
        </p:spPr>
      </p:sp>
      <p:sp>
        <p:nvSpPr>
          <p:cNvPr id="4" name="Freeform 4"/>
          <p:cNvSpPr/>
          <p:nvPr/>
        </p:nvSpPr>
        <p:spPr>
          <a:xfrm>
            <a:off x="-676895" y="2586669"/>
            <a:ext cx="5719302" cy="9472963"/>
          </a:xfrm>
          <a:custGeom>
            <a:avLst/>
            <a:gdLst/>
            <a:ahLst/>
            <a:cxnLst/>
            <a:rect l="l" t="t" r="r" b="b"/>
            <a:pathLst>
              <a:path w="4409408" h="7303367">
                <a:moveTo>
                  <a:pt x="0" y="0"/>
                </a:moveTo>
                <a:lnTo>
                  <a:pt x="4409408" y="0"/>
                </a:lnTo>
                <a:lnTo>
                  <a:pt x="4409408" y="7303366"/>
                </a:lnTo>
                <a:lnTo>
                  <a:pt x="0" y="730336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9965316" y="6297300"/>
            <a:ext cx="4551154" cy="5337175"/>
          </a:xfrm>
          <a:custGeom>
            <a:avLst/>
            <a:gdLst/>
            <a:ahLst/>
            <a:cxnLst/>
            <a:rect l="l" t="t" r="r" b="b"/>
            <a:pathLst>
              <a:path w="3508802" h="4114800">
                <a:moveTo>
                  <a:pt x="0" y="0"/>
                </a:moveTo>
                <a:lnTo>
                  <a:pt x="3508802" y="0"/>
                </a:lnTo>
                <a:lnTo>
                  <a:pt x="3508802"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8063988" y="7323151"/>
            <a:ext cx="5278951" cy="5337175"/>
          </a:xfrm>
          <a:custGeom>
            <a:avLst/>
            <a:gdLst/>
            <a:ahLst/>
            <a:cxnLst/>
            <a:rect l="l" t="t" r="r" b="b"/>
            <a:pathLst>
              <a:path w="4069911" h="4114800">
                <a:moveTo>
                  <a:pt x="0" y="0"/>
                </a:moveTo>
                <a:lnTo>
                  <a:pt x="4069911" y="0"/>
                </a:lnTo>
                <a:lnTo>
                  <a:pt x="4069911" y="4114800"/>
                </a:lnTo>
                <a:lnTo>
                  <a:pt x="0" y="4114800"/>
                </a:lnTo>
                <a:lnTo>
                  <a:pt x="0" y="0"/>
                </a:lnTo>
                <a:close/>
              </a:path>
            </a:pathLst>
          </a:custGeom>
          <a:blipFill>
            <a:blip r:embed="rId8">
              <a:alphaModFix amt="55000"/>
              <a:extLst>
                <a:ext uri="{96DAC541-7B7A-43D3-8B79-37D633B846F1}">
                  <asvg:svgBlip xmlns:asvg="http://schemas.microsoft.com/office/drawing/2016/SVG/main" xmlns="" r:embed="rId9"/>
                </a:ext>
              </a:extLst>
            </a:blip>
            <a:stretch>
              <a:fillRect/>
            </a:stretch>
          </a:blipFill>
        </p:spPr>
      </p:sp>
      <p:grpSp>
        <p:nvGrpSpPr>
          <p:cNvPr id="7" name="Group 7"/>
          <p:cNvGrpSpPr/>
          <p:nvPr/>
        </p:nvGrpSpPr>
        <p:grpSpPr>
          <a:xfrm>
            <a:off x="-2644567" y="-5812635"/>
            <a:ext cx="6452483" cy="6363027"/>
            <a:chOff x="0" y="0"/>
            <a:chExt cx="6632893" cy="6540935"/>
          </a:xfrm>
        </p:grpSpPr>
        <p:sp>
          <p:nvSpPr>
            <p:cNvPr id="8" name="Freeform 8"/>
            <p:cNvSpPr/>
            <p:nvPr/>
          </p:nvSpPr>
          <p:spPr>
            <a:xfrm>
              <a:off x="1954490" y="0"/>
              <a:ext cx="4678403" cy="5486400"/>
            </a:xfrm>
            <a:custGeom>
              <a:avLst/>
              <a:gdLst/>
              <a:ahLst/>
              <a:cxnLst/>
              <a:rect l="l" t="t" r="r" b="b"/>
              <a:pathLst>
                <a:path w="4678403" h="5486400">
                  <a:moveTo>
                    <a:pt x="0" y="0"/>
                  </a:moveTo>
                  <a:lnTo>
                    <a:pt x="4678403" y="0"/>
                  </a:lnTo>
                  <a:lnTo>
                    <a:pt x="4678403" y="5486400"/>
                  </a:lnTo>
                  <a:lnTo>
                    <a:pt x="0" y="54864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9" name="Freeform 9"/>
            <p:cNvSpPr/>
            <p:nvPr/>
          </p:nvSpPr>
          <p:spPr>
            <a:xfrm>
              <a:off x="0" y="1054535"/>
              <a:ext cx="5426548" cy="5486400"/>
            </a:xfrm>
            <a:custGeom>
              <a:avLst/>
              <a:gdLst/>
              <a:ahLst/>
              <a:cxnLst/>
              <a:rect l="l" t="t" r="r" b="b"/>
              <a:pathLst>
                <a:path w="5426548" h="5486400">
                  <a:moveTo>
                    <a:pt x="0" y="0"/>
                  </a:moveTo>
                  <a:lnTo>
                    <a:pt x="5426548" y="0"/>
                  </a:lnTo>
                  <a:lnTo>
                    <a:pt x="5426548" y="5486400"/>
                  </a:lnTo>
                  <a:lnTo>
                    <a:pt x="0" y="5486400"/>
                  </a:lnTo>
                  <a:lnTo>
                    <a:pt x="0" y="0"/>
                  </a:lnTo>
                  <a:close/>
                </a:path>
              </a:pathLst>
            </a:custGeom>
            <a:blipFill>
              <a:blip r:embed="rId8">
                <a:alphaModFix amt="55000"/>
                <a:extLst>
                  <a:ext uri="{96DAC541-7B7A-43D3-8B79-37D633B846F1}">
                    <asvg:svgBlip xmlns:asvg="http://schemas.microsoft.com/office/drawing/2016/SVG/main" xmlns="" r:embed="rId9"/>
                  </a:ext>
                </a:extLst>
              </a:blip>
              <a:stretch>
                <a:fillRect/>
              </a:stretch>
            </a:blipFill>
          </p:spPr>
        </p:sp>
      </p:grpSp>
      <p:sp>
        <p:nvSpPr>
          <p:cNvPr id="10" name="Freeform 10"/>
          <p:cNvSpPr/>
          <p:nvPr/>
        </p:nvSpPr>
        <p:spPr>
          <a:xfrm>
            <a:off x="5317421" y="-1644573"/>
            <a:ext cx="1384376" cy="2009646"/>
          </a:xfrm>
          <a:custGeom>
            <a:avLst/>
            <a:gdLst/>
            <a:ahLst/>
            <a:cxnLst/>
            <a:rect l="l" t="t" r="r" b="b"/>
            <a:pathLst>
              <a:path w="1067312" h="1549376">
                <a:moveTo>
                  <a:pt x="0" y="0"/>
                </a:moveTo>
                <a:lnTo>
                  <a:pt x="1067313" y="0"/>
                </a:lnTo>
                <a:lnTo>
                  <a:pt x="1067313" y="1549376"/>
                </a:lnTo>
                <a:lnTo>
                  <a:pt x="0" y="1549376"/>
                </a:lnTo>
                <a:lnTo>
                  <a:pt x="0" y="0"/>
                </a:lnTo>
                <a:close/>
              </a:path>
            </a:pathLst>
          </a:custGeom>
          <a:blipFill>
            <a:blip r:embed="rId10">
              <a:alphaModFix amt="71000"/>
              <a:extLst>
                <a:ext uri="{96DAC541-7B7A-43D3-8B79-37D633B846F1}">
                  <asvg:svgBlip xmlns:asvg="http://schemas.microsoft.com/office/drawing/2016/SVG/main" xmlns="" r:embed="rId11"/>
                </a:ext>
              </a:extLst>
            </a:blip>
            <a:stretch>
              <a:fillRect/>
            </a:stretch>
          </a:blipFill>
        </p:spPr>
      </p:sp>
      <p:sp>
        <p:nvSpPr>
          <p:cNvPr id="14" name="Freeform 14"/>
          <p:cNvSpPr/>
          <p:nvPr/>
        </p:nvSpPr>
        <p:spPr>
          <a:xfrm rot="8100000">
            <a:off x="9179296" y="-8118617"/>
            <a:ext cx="10674350" cy="9486829"/>
          </a:xfrm>
          <a:custGeom>
            <a:avLst/>
            <a:gdLst/>
            <a:ahLst/>
            <a:cxnLst/>
            <a:rect l="l" t="t" r="r" b="b"/>
            <a:pathLst>
              <a:path w="8229600" h="7314057">
                <a:moveTo>
                  <a:pt x="0" y="0"/>
                </a:moveTo>
                <a:lnTo>
                  <a:pt x="8229600" y="0"/>
                </a:lnTo>
                <a:lnTo>
                  <a:pt x="8229600" y="7314057"/>
                </a:lnTo>
                <a:lnTo>
                  <a:pt x="0" y="7314057"/>
                </a:lnTo>
                <a:lnTo>
                  <a:pt x="0" y="0"/>
                </a:lnTo>
                <a:close/>
              </a:path>
            </a:pathLst>
          </a:custGeom>
          <a:blipFill>
            <a:blip r:embed="rId12"/>
            <a:stretch>
              <a:fillRect/>
            </a:stretch>
          </a:blipFill>
        </p:spPr>
      </p:sp>
      <p:sp>
        <p:nvSpPr>
          <p:cNvPr id="16" name="Rectangle 15"/>
          <p:cNvSpPr/>
          <p:nvPr/>
        </p:nvSpPr>
        <p:spPr>
          <a:xfrm>
            <a:off x="1870722" y="360474"/>
            <a:ext cx="9318577" cy="523220"/>
          </a:xfrm>
          <a:prstGeom prst="rect">
            <a:avLst/>
          </a:prstGeom>
        </p:spPr>
        <p:txBody>
          <a:bodyPr wrap="none">
            <a:spAutoFit/>
          </a:bodyPr>
          <a:lstStyle/>
          <a:p>
            <a:pPr algn="just"/>
            <a:r>
              <a:rPr lang="en-US" sz="2800" b="1">
                <a:latin typeface="Times New Roman" panose="02020603050405020304" pitchFamily="18" charset="0"/>
                <a:ea typeface="Times New Roman" panose="02020603050405020304" pitchFamily="18" charset="0"/>
                <a:cs typeface="Times New Roman" panose="02020603050405020304" pitchFamily="18" charset="0"/>
              </a:rPr>
              <a:t>c. Hành động, cử chỉ của mẹ: </a:t>
            </a:r>
            <a:r>
              <a:rPr lang="en-US" sz="2800">
                <a:latin typeface="Times New Roman" panose="02020603050405020304" pitchFamily="18" charset="0"/>
                <a:ea typeface="Times New Roman" panose="02020603050405020304" pitchFamily="18" charset="0"/>
                <a:cs typeface="Times New Roman" panose="02020603050405020304" pitchFamily="18" charset="0"/>
              </a:rPr>
              <a:t>vui vẻ, ấm áp, cởi mở, chân thật</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8" name="矩形 26">
            <a:extLst>
              <a:ext uri="{FF2B5EF4-FFF2-40B4-BE49-F238E27FC236}">
                <a16:creationId xmlns:a16="http://schemas.microsoft.com/office/drawing/2014/main" xmlns="" id="{771509BA-0E7E-41E7-B0D5-6A34299BE5D4}"/>
              </a:ext>
            </a:extLst>
          </p:cNvPr>
          <p:cNvSpPr/>
          <p:nvPr/>
        </p:nvSpPr>
        <p:spPr>
          <a:xfrm>
            <a:off x="6530011" y="1198324"/>
            <a:ext cx="4861871" cy="833724"/>
          </a:xfrm>
          <a:prstGeom prst="rect">
            <a:avLst/>
          </a:prstGeom>
          <a:noFill/>
          <a:ln w="25400" cap="flat" cmpd="sng" algn="ctr">
            <a:solidFill>
              <a:srgbClr val="E7E6E6">
                <a:lumMod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dirty="0" smtClean="0">
              <a:ln>
                <a:noFill/>
              </a:ln>
              <a:solidFill>
                <a:prstClr val="white"/>
              </a:solidFill>
              <a:effectLst/>
              <a:uLnTx/>
              <a:uFillTx/>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22" name="矩形 32">
            <a:extLst>
              <a:ext uri="{FF2B5EF4-FFF2-40B4-BE49-F238E27FC236}">
                <a16:creationId xmlns:a16="http://schemas.microsoft.com/office/drawing/2014/main" xmlns="" id="{64960312-DB16-4B40-A787-D4CDAA17BF6A}"/>
              </a:ext>
            </a:extLst>
          </p:cNvPr>
          <p:cNvSpPr/>
          <p:nvPr/>
        </p:nvSpPr>
        <p:spPr>
          <a:xfrm>
            <a:off x="6160824" y="2505137"/>
            <a:ext cx="2800123" cy="4665230"/>
          </a:xfrm>
          <a:prstGeom prst="rect">
            <a:avLst/>
          </a:prstGeom>
          <a:noFill/>
          <a:ln w="25400" cap="flat" cmpd="sng" algn="ctr">
            <a:solidFill>
              <a:srgbClr val="E7E6E6">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dirty="0" smtClean="0">
              <a:ln>
                <a:noFill/>
              </a:ln>
              <a:solidFill>
                <a:prstClr val="white"/>
              </a:solidFill>
              <a:effectLst/>
              <a:uLnTx/>
              <a:uFillTx/>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26" name="矩形 43">
            <a:extLst>
              <a:ext uri="{FF2B5EF4-FFF2-40B4-BE49-F238E27FC236}">
                <a16:creationId xmlns:a16="http://schemas.microsoft.com/office/drawing/2014/main" xmlns="" id="{6BD194C6-DD4F-4FF2-B5CB-104BDDCFA89C}"/>
              </a:ext>
            </a:extLst>
          </p:cNvPr>
          <p:cNvSpPr/>
          <p:nvPr/>
        </p:nvSpPr>
        <p:spPr>
          <a:xfrm>
            <a:off x="4534614" y="2505137"/>
            <a:ext cx="1498052" cy="2803134"/>
          </a:xfrm>
          <a:prstGeom prst="rect">
            <a:avLst/>
          </a:prstGeom>
          <a:noFill/>
          <a:ln w="25400" cap="flat" cmpd="sng" algn="ctr">
            <a:solidFill>
              <a:srgbClr val="E7E6E6">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dirty="0" smtClean="0">
              <a:ln>
                <a:noFill/>
              </a:ln>
              <a:solidFill>
                <a:prstClr val="white"/>
              </a:solidFill>
              <a:effectLst/>
              <a:uLnTx/>
              <a:uFillTx/>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30" name="矩形 60">
            <a:extLst>
              <a:ext uri="{FF2B5EF4-FFF2-40B4-BE49-F238E27FC236}">
                <a16:creationId xmlns:a16="http://schemas.microsoft.com/office/drawing/2014/main" xmlns="" id="{D3AF3006-6E87-4900-9EC7-7EECEE703A31}"/>
              </a:ext>
            </a:extLst>
          </p:cNvPr>
          <p:cNvSpPr/>
          <p:nvPr/>
        </p:nvSpPr>
        <p:spPr>
          <a:xfrm>
            <a:off x="9080715" y="2505137"/>
            <a:ext cx="3116288" cy="4665230"/>
          </a:xfrm>
          <a:prstGeom prst="rect">
            <a:avLst/>
          </a:prstGeom>
          <a:noFill/>
          <a:ln w="25400" cap="flat" cmpd="sng" algn="ctr">
            <a:solidFill>
              <a:srgbClr val="E7E6E6">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dirty="0" smtClean="0">
              <a:ln>
                <a:noFill/>
              </a:ln>
              <a:solidFill>
                <a:prstClr val="white"/>
              </a:solidFill>
              <a:effectLst/>
              <a:uLnTx/>
              <a:uFillTx/>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33" name="Rectangle 32"/>
          <p:cNvSpPr/>
          <p:nvPr/>
        </p:nvSpPr>
        <p:spPr>
          <a:xfrm>
            <a:off x="6526397" y="1332763"/>
            <a:ext cx="4801314" cy="707886"/>
          </a:xfrm>
          <a:prstGeom prst="rect">
            <a:avLst/>
          </a:prstGeom>
        </p:spPr>
        <p:txBody>
          <a:bodyPr wrap="none">
            <a:spAutoFit/>
          </a:bodyPr>
          <a:lstStyle/>
          <a:p>
            <a:pPr lvl="0" algn="just"/>
            <a:r>
              <a:rPr lang="en-US" sz="4000" b="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Với đồng đội của con</a:t>
            </a:r>
            <a:endParaRPr lang="zh-CN" altLang="en-US" sz="4000" kern="0" dirty="0">
              <a:solidFill>
                <a:srgbClr val="E7E6E6">
                  <a:lumMod val="25000"/>
                </a:srgbClr>
              </a:solidFill>
              <a:effectLst>
                <a:outerShdw blurRad="38100" dist="38100" dir="2700000" algn="tl">
                  <a:srgbClr val="000000">
                    <a:alpha val="43137"/>
                  </a:srgbClr>
                </a:outerShdw>
              </a:effectLst>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34" name="Rectangle 33"/>
          <p:cNvSpPr/>
          <p:nvPr/>
        </p:nvSpPr>
        <p:spPr>
          <a:xfrm>
            <a:off x="4608089" y="2529761"/>
            <a:ext cx="1499009" cy="2677656"/>
          </a:xfrm>
          <a:prstGeom prst="rect">
            <a:avLst/>
          </a:prstGeom>
        </p:spPr>
        <p:txBody>
          <a:bodyPr wrap="square">
            <a:spAutoFit/>
          </a:bodyPr>
          <a:lstStyle/>
          <a:p>
            <a:pPr algn="just"/>
            <a:r>
              <a:rPr lang="en-US" sz="2800">
                <a:latin typeface="Times New Roman" panose="02020603050405020304" pitchFamily="18" charset="0"/>
                <a:ea typeface="Times New Roman" panose="02020603050405020304" pitchFamily="18" charset="0"/>
                <a:cs typeface="Times New Roman" panose="02020603050405020304" pitchFamily="18" charset="0"/>
              </a:rPr>
              <a:t>Xưng hô: </a:t>
            </a:r>
            <a:r>
              <a:rPr lang="en-US" sz="2800" i="1">
                <a:latin typeface="Times New Roman" panose="02020603050405020304" pitchFamily="18" charset="0"/>
                <a:ea typeface="Times New Roman" panose="02020603050405020304" pitchFamily="18" charset="0"/>
                <a:cs typeface="Times New Roman" panose="02020603050405020304" pitchFamily="18" charset="0"/>
              </a:rPr>
              <a:t>má- con </a:t>
            </a:r>
            <a:r>
              <a:rPr lang="en-US" sz="2800" i="1" smtClean="0">
                <a:latin typeface="Times New Roman" panose="02020603050405020304" pitchFamily="18" charset="0"/>
                <a:ea typeface="Times New Roman" panose="02020603050405020304" pitchFamily="18" charset="0"/>
                <a:cs typeface="Times New Roman" panose="02020603050405020304" pitchFamily="18" charset="0"/>
              </a:rPr>
              <a:t>=&gt;</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ình </a:t>
            </a:r>
            <a:r>
              <a:rPr lang="en-US" sz="2800">
                <a:latin typeface="Times New Roman" panose="02020603050405020304" pitchFamily="18" charset="0"/>
                <a:ea typeface="Times New Roman" panose="02020603050405020304" pitchFamily="18" charset="0"/>
                <a:cs typeface="Times New Roman" panose="02020603050405020304" pitchFamily="18" charset="0"/>
              </a:rPr>
              <a:t>cảm ruột thịt</a:t>
            </a:r>
            <a:endParaRPr lang="en-GB" sz="2800">
              <a:latin typeface="Times New Roman" panose="02020603050405020304" pitchFamily="18" charset="0"/>
              <a:cs typeface="Times New Roman" panose="02020603050405020304" pitchFamily="18" charset="0"/>
            </a:endParaRPr>
          </a:p>
        </p:txBody>
      </p:sp>
      <p:sp>
        <p:nvSpPr>
          <p:cNvPr id="35" name="Rectangle 34"/>
          <p:cNvSpPr/>
          <p:nvPr/>
        </p:nvSpPr>
        <p:spPr>
          <a:xfrm>
            <a:off x="6112399" y="2522167"/>
            <a:ext cx="2708508" cy="4401205"/>
          </a:xfrm>
          <a:prstGeom prst="rect">
            <a:avLst/>
          </a:prstGeom>
        </p:spPr>
        <p:txBody>
          <a:bodyPr wrap="square">
            <a:spAutoFit/>
          </a:bodyPr>
          <a:lstStyle/>
          <a:p>
            <a:pPr algn="just"/>
            <a:r>
              <a:rPr lang="en-US" sz="2800">
                <a:latin typeface="Times New Roman" panose="02020603050405020304" pitchFamily="18" charset="0"/>
                <a:ea typeface="Times New Roman" panose="02020603050405020304" pitchFamily="18" charset="0"/>
                <a:cs typeface="Times New Roman" panose="02020603050405020304" pitchFamily="18" charset="0"/>
              </a:rPr>
              <a:t>Lời nói: dịu dàng, chân thật, quan tâm: “</a:t>
            </a:r>
            <a:r>
              <a:rPr lang="en-US" sz="2800" i="1">
                <a:latin typeface="Times New Roman" panose="02020603050405020304" pitchFamily="18" charset="0"/>
                <a:ea typeface="Times New Roman" panose="02020603050405020304" pitchFamily="18" charset="0"/>
                <a:cs typeface="Times New Roman" panose="02020603050405020304" pitchFamily="18" charset="0"/>
              </a:rPr>
              <a:t>Má tưởng con không về được, mưa gió tối trời vầy khéo cảm.”; “Vợ chúng mầy chạy lại méc má cho mầy coi</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6" name="Rectangle 35"/>
          <p:cNvSpPr/>
          <p:nvPr/>
        </p:nvSpPr>
        <p:spPr>
          <a:xfrm>
            <a:off x="9145983" y="2522167"/>
            <a:ext cx="2983636" cy="3970318"/>
          </a:xfrm>
          <a:prstGeom prst="rect">
            <a:avLst/>
          </a:prstGeom>
        </p:spPr>
        <p:txBody>
          <a:bodyPr wrap="square">
            <a:spAutoFit/>
          </a:bodyPr>
          <a:lstStyle/>
          <a:p>
            <a:pPr algn="just"/>
            <a:r>
              <a:rPr lang="en-US" sz="2800">
                <a:latin typeface="Times New Roman" panose="02020603050405020304" pitchFamily="18" charset="0"/>
                <a:ea typeface="Times New Roman" panose="02020603050405020304" pitchFamily="18" charset="0"/>
                <a:cs typeface="Times New Roman" panose="02020603050405020304" pitchFamily="18" charset="0"/>
              </a:rPr>
              <a:t>Cử chỉ, hành động: </a:t>
            </a:r>
            <a:r>
              <a:rPr lang="en-US" sz="2800" i="1">
                <a:latin typeface="Times New Roman" panose="02020603050405020304" pitchFamily="18" charset="0"/>
                <a:ea typeface="Times New Roman" panose="02020603050405020304" pitchFamily="18" charset="0"/>
                <a:cs typeface="Times New Roman" panose="02020603050405020304" pitchFamily="18" charset="0"/>
              </a:rPr>
              <a:t>“nội cũng cười, trong nội vui lắm</a:t>
            </a:r>
            <a:r>
              <a:rPr lang="en-US" sz="2800">
                <a:latin typeface="Times New Roman" panose="02020603050405020304" pitchFamily="18" charset="0"/>
                <a:ea typeface="Times New Roman" panose="02020603050405020304" pitchFamily="18" charset="0"/>
                <a:cs typeface="Times New Roman" panose="02020603050405020304" pitchFamily="18" charset="0"/>
              </a:rPr>
              <a:t>”; nấu món ăn dân dã “</a:t>
            </a:r>
            <a:r>
              <a:rPr lang="en-US" sz="2800" i="1">
                <a:latin typeface="Times New Roman" panose="02020603050405020304" pitchFamily="18" charset="0"/>
                <a:ea typeface="Times New Roman" panose="02020603050405020304" pitchFamily="18" charset="0"/>
                <a:cs typeface="Times New Roman" panose="02020603050405020304" pitchFamily="18" charset="0"/>
              </a:rPr>
              <a:t>canh chua cá rô đồng, mắm kho, bông súng</a:t>
            </a:r>
            <a:r>
              <a:rPr lang="en-US" sz="2800">
                <a:latin typeface="Times New Roman" panose="02020603050405020304" pitchFamily="18" charset="0"/>
                <a:ea typeface="Times New Roman" panose="02020603050405020304" pitchFamily="18" charset="0"/>
                <a:cs typeface="Times New Roman" panose="02020603050405020304" pitchFamily="18" charset="0"/>
              </a:rPr>
              <a:t>”=&gt; cởi mở, chân chất, giàu nghĩa tình</a:t>
            </a:r>
            <a:endParaRPr lang="en-GB"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9683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1000"/>
                                        <p:tgtEl>
                                          <p:spTgt spid="16">
                                            <p:txEl>
                                              <p:pRg st="0" end="0"/>
                                            </p:txEl>
                                          </p:spTgt>
                                        </p:tgtEl>
                                      </p:cBhvr>
                                    </p:animEffect>
                                    <p:anim calcmode="lin" valueType="num">
                                      <p:cBhvr>
                                        <p:cTn id="8"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barn(inVertical)">
                                      <p:cBhvr>
                                        <p:cTn id="14" dur="500"/>
                                        <p:tgtEl>
                                          <p:spTgt spid="33"/>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wipe(down)">
                                      <p:cBhvr>
                                        <p:cTn id="32" dur="500"/>
                                        <p:tgtEl>
                                          <p:spTgt spid="35"/>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down)">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wipe(down)">
                                      <p:cBhvr>
                                        <p:cTn id="40" dur="500"/>
                                        <p:tgtEl>
                                          <p:spTgt spid="36"/>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down)">
                                      <p:cBhvr>
                                        <p:cTn id="4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2" grpId="0" animBg="1"/>
      <p:bldP spid="26" grpId="0" animBg="1"/>
      <p:bldP spid="30" grpId="0" animBg="1"/>
      <p:bldP spid="33" grpId="0"/>
      <p:bldP spid="34" grpId="0"/>
      <p:bldP spid="35" grpId="0"/>
      <p:bldP spid="36"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E9E9"/>
        </a:solidFill>
        <a:effectLst/>
      </p:bgPr>
    </p:bg>
    <p:spTree>
      <p:nvGrpSpPr>
        <p:cNvPr id="1" name=""/>
        <p:cNvGrpSpPr/>
        <p:nvPr/>
      </p:nvGrpSpPr>
      <p:grpSpPr>
        <a:xfrm>
          <a:off x="0" y="0"/>
          <a:ext cx="0" cy="0"/>
          <a:chOff x="0" y="0"/>
          <a:chExt cx="0" cy="0"/>
        </a:xfrm>
      </p:grpSpPr>
      <p:sp>
        <p:nvSpPr>
          <p:cNvPr id="2" name="Freeform 2"/>
          <p:cNvSpPr/>
          <p:nvPr/>
        </p:nvSpPr>
        <p:spPr>
          <a:xfrm>
            <a:off x="6671470" y="1680517"/>
            <a:ext cx="10621968" cy="9320777"/>
          </a:xfrm>
          <a:custGeom>
            <a:avLst/>
            <a:gdLst/>
            <a:ahLst/>
            <a:cxnLst/>
            <a:rect l="l" t="t" r="r" b="b"/>
            <a:pathLst>
              <a:path w="8189215" h="7186036">
                <a:moveTo>
                  <a:pt x="0" y="0"/>
                </a:moveTo>
                <a:lnTo>
                  <a:pt x="8189215" y="0"/>
                </a:lnTo>
                <a:lnTo>
                  <a:pt x="8189215" y="7186036"/>
                </a:lnTo>
                <a:lnTo>
                  <a:pt x="0" y="71860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8005763" y="-2918618"/>
            <a:ext cx="5337175" cy="4923544"/>
          </a:xfrm>
          <a:custGeom>
            <a:avLst/>
            <a:gdLst/>
            <a:ahLst/>
            <a:cxnLst/>
            <a:rect l="l" t="t" r="r" b="b"/>
            <a:pathLst>
              <a:path w="4114800" h="3795903">
                <a:moveTo>
                  <a:pt x="0" y="0"/>
                </a:moveTo>
                <a:lnTo>
                  <a:pt x="4114800" y="0"/>
                </a:lnTo>
                <a:lnTo>
                  <a:pt x="4114800" y="3795903"/>
                </a:lnTo>
                <a:lnTo>
                  <a:pt x="0" y="379590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flipH="1" flipV="1">
            <a:off x="0" y="4846864"/>
            <a:ext cx="6671469" cy="6154430"/>
          </a:xfrm>
          <a:custGeom>
            <a:avLst/>
            <a:gdLst/>
            <a:ahLst/>
            <a:cxnLst/>
            <a:rect l="l" t="t" r="r" b="b"/>
            <a:pathLst>
              <a:path w="5143500" h="4744879">
                <a:moveTo>
                  <a:pt x="5143500" y="4744879"/>
                </a:moveTo>
                <a:lnTo>
                  <a:pt x="0" y="4744879"/>
                </a:lnTo>
                <a:lnTo>
                  <a:pt x="0" y="0"/>
                </a:lnTo>
                <a:lnTo>
                  <a:pt x="5143500" y="0"/>
                </a:lnTo>
                <a:lnTo>
                  <a:pt x="5143500" y="4744879"/>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矩形 26">
            <a:extLst>
              <a:ext uri="{FF2B5EF4-FFF2-40B4-BE49-F238E27FC236}">
                <a16:creationId xmlns:a16="http://schemas.microsoft.com/office/drawing/2014/main" xmlns="" id="{771509BA-0E7E-41E7-B0D5-6A34299BE5D4}"/>
              </a:ext>
            </a:extLst>
          </p:cNvPr>
          <p:cNvSpPr/>
          <p:nvPr/>
        </p:nvSpPr>
        <p:spPr>
          <a:xfrm>
            <a:off x="1566069" y="323850"/>
            <a:ext cx="5305343" cy="1698106"/>
          </a:xfrm>
          <a:prstGeom prst="rect">
            <a:avLst/>
          </a:prstGeom>
          <a:noFill/>
          <a:ln w="25400" cap="flat" cmpd="sng" algn="ctr">
            <a:solidFill>
              <a:srgbClr val="E7E6E6">
                <a:lumMod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dirty="0" smtClean="0">
              <a:ln>
                <a:noFill/>
              </a:ln>
              <a:solidFill>
                <a:prstClr val="white"/>
              </a:solidFill>
              <a:effectLst/>
              <a:uLnTx/>
              <a:uFillTx/>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9" name="矩形 32">
            <a:extLst>
              <a:ext uri="{FF2B5EF4-FFF2-40B4-BE49-F238E27FC236}">
                <a16:creationId xmlns:a16="http://schemas.microsoft.com/office/drawing/2014/main" xmlns="" id="{64960312-DB16-4B40-A787-D4CDAA17BF6A}"/>
              </a:ext>
            </a:extLst>
          </p:cNvPr>
          <p:cNvSpPr/>
          <p:nvPr/>
        </p:nvSpPr>
        <p:spPr>
          <a:xfrm>
            <a:off x="1196882" y="2153606"/>
            <a:ext cx="3464564" cy="3987348"/>
          </a:xfrm>
          <a:prstGeom prst="rect">
            <a:avLst/>
          </a:prstGeom>
          <a:noFill/>
          <a:ln w="25400" cap="flat" cmpd="sng" algn="ctr">
            <a:solidFill>
              <a:srgbClr val="E7E6E6">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dirty="0" smtClean="0">
              <a:ln>
                <a:noFill/>
              </a:ln>
              <a:solidFill>
                <a:prstClr val="white"/>
              </a:solidFill>
              <a:effectLst/>
              <a:uLnTx/>
              <a:uFillTx/>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10" name="Rectangle 9"/>
          <p:cNvSpPr/>
          <p:nvPr/>
        </p:nvSpPr>
        <p:spPr>
          <a:xfrm>
            <a:off x="2095402" y="372982"/>
            <a:ext cx="4246675" cy="707886"/>
          </a:xfrm>
          <a:prstGeom prst="rect">
            <a:avLst/>
          </a:prstGeom>
        </p:spPr>
        <p:txBody>
          <a:bodyPr wrap="none">
            <a:spAutoFit/>
          </a:bodyPr>
          <a:lstStyle/>
          <a:p>
            <a:pPr lvl="0" algn="just"/>
            <a:r>
              <a:rPr lang="en-US" sz="4000" b="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Với </a:t>
            </a:r>
            <a:r>
              <a:rPr lang="vi-VN" sz="4000" b="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nhân vật “tôi”</a:t>
            </a:r>
            <a:endParaRPr lang="zh-CN" altLang="en-US" sz="4000" kern="0" dirty="0">
              <a:solidFill>
                <a:srgbClr val="E7E6E6">
                  <a:lumMod val="25000"/>
                </a:srgbClr>
              </a:solidFill>
              <a:effectLst>
                <a:outerShdw blurRad="38100" dist="38100" dir="2700000" algn="tl">
                  <a:srgbClr val="000000">
                    <a:alpha val="43137"/>
                  </a:srgbClr>
                </a:outerShdw>
              </a:effectLst>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11" name="Rectangle 10"/>
          <p:cNvSpPr/>
          <p:nvPr/>
        </p:nvSpPr>
        <p:spPr>
          <a:xfrm>
            <a:off x="1148457" y="2170636"/>
            <a:ext cx="3389412" cy="3970318"/>
          </a:xfrm>
          <a:prstGeom prst="rect">
            <a:avLst/>
          </a:prstGeom>
        </p:spPr>
        <p:txBody>
          <a:bodyPr wrap="square">
            <a:spAutoFit/>
          </a:bodyPr>
          <a:lstStyle/>
          <a:p>
            <a:pPr algn="just"/>
            <a:r>
              <a:rPr lang="en-US" sz="3600">
                <a:latin typeface="Times New Roman" panose="02020603050405020304" pitchFamily="18" charset="0"/>
                <a:cs typeface="Times New Roman" panose="02020603050405020304" pitchFamily="18" charset="0"/>
              </a:rPr>
              <a:t>Cử chỉ: </a:t>
            </a:r>
            <a:r>
              <a:rPr lang="en-US" sz="3600" i="1">
                <a:latin typeface="Times New Roman" panose="02020603050405020304" pitchFamily="18" charset="0"/>
                <a:cs typeface="Times New Roman" panose="02020603050405020304" pitchFamily="18" charset="0"/>
              </a:rPr>
              <a:t>“vuốt tóc”, “gắp thức ăn cho”, “ôm vào lòng, ngồi trên võng”, “dẫn ra vườn”, “mắc mùng cho ngủ”</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11"/>
          <p:cNvSpPr/>
          <p:nvPr/>
        </p:nvSpPr>
        <p:spPr>
          <a:xfrm>
            <a:off x="5059706" y="2280541"/>
            <a:ext cx="2057400" cy="3416320"/>
          </a:xfrm>
          <a:prstGeom prst="rect">
            <a:avLst/>
          </a:prstGeom>
        </p:spPr>
        <p:txBody>
          <a:bodyPr wrap="square">
            <a:spAutoFit/>
          </a:bodyPr>
          <a:lstStyle/>
          <a:p>
            <a:pPr algn="just"/>
            <a:r>
              <a:rPr lang="en-US" sz="3600">
                <a:latin typeface="Times New Roman" panose="02020603050405020304" pitchFamily="18" charset="0"/>
                <a:cs typeface="Times New Roman" panose="02020603050405020304" pitchFamily="18" charset="0"/>
              </a:rPr>
              <a:t>Lời nói: “</a:t>
            </a:r>
            <a:r>
              <a:rPr lang="en-US" sz="3600" i="1">
                <a:latin typeface="Times New Roman" panose="02020603050405020304" pitchFamily="18" charset="0"/>
                <a:cs typeface="Times New Roman" panose="02020603050405020304" pitchFamily="18" charset="0"/>
              </a:rPr>
              <a:t>Tiên tổ mầy, sao giống cha quá trời vậy?”…</a:t>
            </a:r>
            <a:endParaRPr lang="en-GB" sz="3600">
              <a:latin typeface="Times New Roman" panose="02020603050405020304" pitchFamily="18" charset="0"/>
              <a:cs typeface="Times New Roman" panose="02020603050405020304" pitchFamily="18" charset="0"/>
            </a:endParaRPr>
          </a:p>
        </p:txBody>
      </p:sp>
      <p:sp>
        <p:nvSpPr>
          <p:cNvPr id="13" name="矩形 60">
            <a:extLst>
              <a:ext uri="{FF2B5EF4-FFF2-40B4-BE49-F238E27FC236}">
                <a16:creationId xmlns:a16="http://schemas.microsoft.com/office/drawing/2014/main" xmlns="" id="{D3AF3006-6E87-4900-9EC7-7EECEE703A31}"/>
              </a:ext>
            </a:extLst>
          </p:cNvPr>
          <p:cNvSpPr/>
          <p:nvPr/>
        </p:nvSpPr>
        <p:spPr>
          <a:xfrm>
            <a:off x="4842669" y="2191527"/>
            <a:ext cx="2455660" cy="3949427"/>
          </a:xfrm>
          <a:prstGeom prst="rect">
            <a:avLst/>
          </a:prstGeom>
          <a:noFill/>
          <a:ln w="25400" cap="flat" cmpd="sng" algn="ctr">
            <a:solidFill>
              <a:srgbClr val="E7E6E6">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dirty="0" smtClean="0">
              <a:ln>
                <a:noFill/>
              </a:ln>
              <a:solidFill>
                <a:prstClr val="white"/>
              </a:solidFill>
              <a:effectLst/>
              <a:uLnTx/>
              <a:uFillTx/>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14" name="Rectangle 13"/>
          <p:cNvSpPr/>
          <p:nvPr/>
        </p:nvSpPr>
        <p:spPr>
          <a:xfrm>
            <a:off x="1966317" y="954071"/>
            <a:ext cx="4905095" cy="1077218"/>
          </a:xfrm>
          <a:prstGeom prst="rect">
            <a:avLst/>
          </a:prstGeom>
        </p:spPr>
        <p:txBody>
          <a:bodyPr wrap="square">
            <a:spAutoFit/>
          </a:bodyPr>
          <a:lstStyle/>
          <a:p>
            <a:r>
              <a:rPr lang="vi-VN" sz="3200" smtClean="0">
                <a:latin typeface="Times New Roman" panose="02020603050405020304" pitchFamily="18" charset="0"/>
                <a:ea typeface="Times New Roman" panose="02020603050405020304" pitchFamily="18" charset="0"/>
                <a:cs typeface="Times New Roman" panose="02020603050405020304" pitchFamily="18" charset="0"/>
              </a:rPr>
              <a:t>G</a:t>
            </a:r>
            <a:r>
              <a:rPr lang="en-US" sz="3200" smtClean="0">
                <a:latin typeface="Times New Roman" panose="02020603050405020304" pitchFamily="18" charset="0"/>
                <a:ea typeface="Times New Roman" panose="02020603050405020304" pitchFamily="18" charset="0"/>
                <a:cs typeface="Times New Roman" panose="02020603050405020304" pitchFamily="18" charset="0"/>
              </a:rPr>
              <a:t>ần </a:t>
            </a:r>
            <a:r>
              <a:rPr lang="en-US" sz="3200">
                <a:latin typeface="Times New Roman" panose="02020603050405020304" pitchFamily="18" charset="0"/>
                <a:ea typeface="Times New Roman" panose="02020603050405020304" pitchFamily="18" charset="0"/>
                <a:cs typeface="Times New Roman" panose="02020603050405020304" pitchFamily="18" charset="0"/>
              </a:rPr>
              <a:t>gũi, quan tâm, yêu thương như cháu ruột mình.</a:t>
            </a:r>
            <a:endParaRPr lang="en-GB"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4567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inVertical)">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11" grpId="0"/>
      <p:bldP spid="12" grpId="0"/>
      <p:bldP spid="13" grpId="0" animBg="1"/>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738268" y="-613782"/>
            <a:ext cx="5863267" cy="9688732"/>
          </a:xfrm>
          <a:prstGeom prst="rect">
            <a:avLst/>
          </a:prstGeom>
        </p:spPr>
      </p:pic>
      <p:pic>
        <p:nvPicPr>
          <p:cNvPr id="3" name="Picture 2" descr="Top 8 Bà mẹ vĩ đại nhất Việt Nam - toplist.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6177" y="3703749"/>
            <a:ext cx="5344696" cy="3794734"/>
          </a:xfrm>
          <a:prstGeom prst="rect">
            <a:avLst/>
          </a:prstGeom>
          <a:noFill/>
          <a:extLst>
            <a:ext uri="{909E8E84-426E-40DD-AFC4-6F175D3DCCD1}">
              <a14:hiddenFill xmlns:a14="http://schemas.microsoft.com/office/drawing/2010/main">
                <a:solidFill>
                  <a:srgbClr val="FFFFFF"/>
                </a:solidFill>
              </a14:hiddenFill>
            </a:ext>
          </a:extLst>
        </p:spPr>
      </p:pic>
      <p:sp>
        <p:nvSpPr>
          <p:cNvPr id="8" name="对角圆角矩形 1"/>
          <p:cNvSpPr/>
          <p:nvPr/>
        </p:nvSpPr>
        <p:spPr>
          <a:xfrm>
            <a:off x="419101" y="1300356"/>
            <a:ext cx="3966368" cy="5194787"/>
          </a:xfrm>
          <a:prstGeom prst="round2DiagRect">
            <a:avLst/>
          </a:prstGeom>
          <a:noFill/>
          <a:ln>
            <a:solidFill>
              <a:schemeClr val="tx1">
                <a:lumMod val="95000"/>
                <a:lumOff val="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3200"/>
          </a:p>
        </p:txBody>
      </p:sp>
      <p:sp>
        <p:nvSpPr>
          <p:cNvPr id="9" name="圆角矩形 2"/>
          <p:cNvSpPr/>
          <p:nvPr/>
        </p:nvSpPr>
        <p:spPr>
          <a:xfrm>
            <a:off x="575470" y="400050"/>
            <a:ext cx="3581400" cy="1042873"/>
          </a:xfrm>
          <a:prstGeom prst="roundRect">
            <a:avLst/>
          </a:prstGeom>
          <a:solidFill>
            <a:schemeClr val="accent2">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Cách xây dựng nhân vật</a:t>
            </a:r>
            <a:endParaRPr lang="en-GB" sz="320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对角圆角矩形 1"/>
          <p:cNvSpPr/>
          <p:nvPr/>
        </p:nvSpPr>
        <p:spPr>
          <a:xfrm>
            <a:off x="4541838" y="1300356"/>
            <a:ext cx="5253831" cy="5194787"/>
          </a:xfrm>
          <a:prstGeom prst="round2DiagRect">
            <a:avLst/>
          </a:prstGeom>
          <a:noFill/>
          <a:ln>
            <a:solidFill>
              <a:schemeClr val="tx1">
                <a:lumMod val="95000"/>
                <a:lumOff val="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3200"/>
          </a:p>
        </p:txBody>
      </p:sp>
      <p:sp>
        <p:nvSpPr>
          <p:cNvPr id="11" name="圆角矩形 2"/>
          <p:cNvSpPr/>
          <p:nvPr/>
        </p:nvSpPr>
        <p:spPr>
          <a:xfrm>
            <a:off x="4439189" y="400050"/>
            <a:ext cx="5356480" cy="1042873"/>
          </a:xfrm>
          <a:prstGeom prst="roundRect">
            <a:avLst/>
          </a:prstGeom>
          <a:solidFill>
            <a:schemeClr val="accent2">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Times New Roman" panose="02020603050405020304" pitchFamily="18" charset="0"/>
                <a:cs typeface="Times New Roman" panose="02020603050405020304" pitchFamily="18" charset="0"/>
              </a:rPr>
              <a:t>Ý nghĩa biểu tượng của nhân vật người mẹ</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552770" y="1482195"/>
            <a:ext cx="3832699" cy="4524315"/>
          </a:xfrm>
          <a:prstGeom prst="rect">
            <a:avLst/>
          </a:prstGeom>
        </p:spPr>
        <p:txBody>
          <a:bodyPr wrap="square">
            <a:spAutoFit/>
          </a:bodyPr>
          <a:lstStyle/>
          <a:p>
            <a:pPr algn="just"/>
            <a:r>
              <a:rPr lang="vi-VN" sz="3200" smtClean="0">
                <a:latin typeface="Times New Roman" panose="02020603050405020304" pitchFamily="18" charset="0"/>
                <a:ea typeface="MS Mincho"/>
                <a:cs typeface="Times New Roman" panose="02020603050405020304" pitchFamily="18" charset="0"/>
              </a:rPr>
              <a:t>M</a:t>
            </a:r>
            <a:r>
              <a:rPr lang="en-US" sz="3200" smtClean="0">
                <a:latin typeface="Times New Roman" panose="02020603050405020304" pitchFamily="18" charset="0"/>
                <a:ea typeface="MS Mincho"/>
                <a:cs typeface="Times New Roman" panose="02020603050405020304" pitchFamily="18" charset="0"/>
              </a:rPr>
              <a:t>iêu </a:t>
            </a:r>
            <a:r>
              <a:rPr lang="en-US" sz="3200">
                <a:latin typeface="Times New Roman" panose="02020603050405020304" pitchFamily="18" charset="0"/>
                <a:ea typeface="MS Mincho"/>
                <a:cs typeface="Times New Roman" panose="02020603050405020304" pitchFamily="18" charset="0"/>
              </a:rPr>
              <a:t>tả thoáng qua xen trong lời kể, khắc họa chủ yếu qua lời nói, hành động cử chỉ, và qua cảm nhận của nhân vật “tôi”. Nhân vật người mẹ hiện lên chân thực như trong đời sống hằng ngày.</a:t>
            </a:r>
            <a:endParaRPr lang="en-GB" sz="4000">
              <a:latin typeface="Times New Roman" panose="02020603050405020304" pitchFamily="18" charset="0"/>
              <a:cs typeface="Times New Roman" panose="02020603050405020304" pitchFamily="18" charset="0"/>
            </a:endParaRPr>
          </a:p>
        </p:txBody>
      </p:sp>
      <p:sp>
        <p:nvSpPr>
          <p:cNvPr id="13" name="Rectangle 12"/>
          <p:cNvSpPr/>
          <p:nvPr/>
        </p:nvSpPr>
        <p:spPr>
          <a:xfrm>
            <a:off x="4576288" y="1482195"/>
            <a:ext cx="5143182" cy="5016758"/>
          </a:xfrm>
          <a:prstGeom prst="rect">
            <a:avLst/>
          </a:prstGeom>
        </p:spPr>
        <p:txBody>
          <a:bodyPr wrap="square">
            <a:spAutoFit/>
          </a:bodyPr>
          <a:lstStyle/>
          <a:p>
            <a:pPr algn="just"/>
            <a:r>
              <a:rPr lang="vi-VN" sz="3200" smtClean="0">
                <a:latin typeface="Times New Roman" panose="02020603050405020304" pitchFamily="18" charset="0"/>
                <a:ea typeface="MS Mincho"/>
                <a:cs typeface="Times New Roman" panose="02020603050405020304" pitchFamily="18" charset="0"/>
              </a:rPr>
              <a:t>L</a:t>
            </a:r>
            <a:r>
              <a:rPr lang="en-US" sz="3200" smtClean="0">
                <a:latin typeface="Times New Roman" panose="02020603050405020304" pitchFamily="18" charset="0"/>
                <a:ea typeface="MS Mincho"/>
                <a:cs typeface="Times New Roman" panose="02020603050405020304" pitchFamily="18" charset="0"/>
              </a:rPr>
              <a:t>à </a:t>
            </a:r>
            <a:r>
              <a:rPr lang="en-US" sz="3200">
                <a:latin typeface="Times New Roman" panose="02020603050405020304" pitchFamily="18" charset="0"/>
                <a:ea typeface="MS Mincho"/>
                <a:cs typeface="Times New Roman" panose="02020603050405020304" pitchFamily="18" charset="0"/>
              </a:rPr>
              <a:t>người phụ nữ Việt Nam trung hậu, giản dị, giàu đức hi sinh, giàu tình yêu thương. Mẹ là biểu tượng cho bao nhiêu người phụ nữ đã cống hiến cuộc đời và chịu nhiều đau thương mất mát cho cho đất nước. Mẹ cần được sự quan tâm của mọi người và toàn xã hội.</a:t>
            </a:r>
            <a:endParaRPr lang="en-GB" sz="4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4132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CFA"/>
        </a:solidFill>
        <a:effectLst/>
      </p:bgPr>
    </p:bg>
    <p:spTree>
      <p:nvGrpSpPr>
        <p:cNvPr id="1" name=""/>
        <p:cNvGrpSpPr/>
        <p:nvPr/>
      </p:nvGrpSpPr>
      <p:grpSpPr>
        <a:xfrm>
          <a:off x="0" y="0"/>
          <a:ext cx="0" cy="0"/>
          <a:chOff x="0" y="0"/>
          <a:chExt cx="0" cy="0"/>
        </a:xfrm>
      </p:grpSpPr>
      <p:sp>
        <p:nvSpPr>
          <p:cNvPr id="3" name="Freeform 3"/>
          <p:cNvSpPr/>
          <p:nvPr/>
        </p:nvSpPr>
        <p:spPr>
          <a:xfrm rot="-1302428">
            <a:off x="-161478" y="3162924"/>
            <a:ext cx="3389106" cy="10674350"/>
          </a:xfrm>
          <a:custGeom>
            <a:avLst/>
            <a:gdLst/>
            <a:ahLst/>
            <a:cxnLst/>
            <a:rect l="l" t="t" r="r" b="b"/>
            <a:pathLst>
              <a:path w="2612898" h="8229600">
                <a:moveTo>
                  <a:pt x="0" y="0"/>
                </a:moveTo>
                <a:lnTo>
                  <a:pt x="2612898" y="0"/>
                </a:lnTo>
                <a:lnTo>
                  <a:pt x="2612898" y="8229600"/>
                </a:lnTo>
                <a:lnTo>
                  <a:pt x="0" y="8229600"/>
                </a:lnTo>
                <a:lnTo>
                  <a:pt x="0" y="0"/>
                </a:lnTo>
                <a:close/>
              </a:path>
            </a:pathLst>
          </a:custGeom>
          <a:blipFill>
            <a:blip r:embed="rId10">
              <a:alphaModFix amt="9999"/>
            </a:blip>
            <a:stretch>
              <a:fillRect/>
            </a:stretch>
          </a:blipFill>
        </p:spPr>
      </p:sp>
      <p:sp>
        <p:nvSpPr>
          <p:cNvPr id="4" name="Freeform 4"/>
          <p:cNvSpPr/>
          <p:nvPr/>
        </p:nvSpPr>
        <p:spPr>
          <a:xfrm rot="1488855">
            <a:off x="9704840" y="4189153"/>
            <a:ext cx="3389106" cy="10674350"/>
          </a:xfrm>
          <a:custGeom>
            <a:avLst/>
            <a:gdLst/>
            <a:ahLst/>
            <a:cxnLst/>
            <a:rect l="l" t="t" r="r" b="b"/>
            <a:pathLst>
              <a:path w="2612898" h="8229600">
                <a:moveTo>
                  <a:pt x="0" y="0"/>
                </a:moveTo>
                <a:lnTo>
                  <a:pt x="2612898" y="0"/>
                </a:lnTo>
                <a:lnTo>
                  <a:pt x="2612898" y="8229600"/>
                </a:lnTo>
                <a:lnTo>
                  <a:pt x="0" y="8229600"/>
                </a:lnTo>
                <a:lnTo>
                  <a:pt x="0" y="0"/>
                </a:lnTo>
                <a:close/>
              </a:path>
            </a:pathLst>
          </a:custGeom>
          <a:blipFill>
            <a:blip r:embed="rId10">
              <a:alphaModFix amt="9999"/>
            </a:blip>
            <a:stretch>
              <a:fillRect/>
            </a:stretch>
          </a:blipFill>
        </p:spPr>
      </p:sp>
      <p:sp>
        <p:nvSpPr>
          <p:cNvPr id="8" name="Freeform 8"/>
          <p:cNvSpPr/>
          <p:nvPr/>
        </p:nvSpPr>
        <p:spPr>
          <a:xfrm rot="-1302428">
            <a:off x="11246359" y="-4685676"/>
            <a:ext cx="3389106" cy="10674350"/>
          </a:xfrm>
          <a:custGeom>
            <a:avLst/>
            <a:gdLst/>
            <a:ahLst/>
            <a:cxnLst/>
            <a:rect l="l" t="t" r="r" b="b"/>
            <a:pathLst>
              <a:path w="2612898" h="8229600">
                <a:moveTo>
                  <a:pt x="0" y="0"/>
                </a:moveTo>
                <a:lnTo>
                  <a:pt x="2612898" y="0"/>
                </a:lnTo>
                <a:lnTo>
                  <a:pt x="2612898" y="8229600"/>
                </a:lnTo>
                <a:lnTo>
                  <a:pt x="0" y="8229600"/>
                </a:lnTo>
                <a:lnTo>
                  <a:pt x="0" y="0"/>
                </a:lnTo>
                <a:close/>
              </a:path>
            </a:pathLst>
          </a:custGeom>
          <a:blipFill>
            <a:blip r:embed="rId10">
              <a:alphaModFix amt="9999"/>
            </a:blip>
            <a:stretch>
              <a:fillRect/>
            </a:stretch>
          </a:blipFill>
        </p:spPr>
      </p:sp>
      <p:sp>
        <p:nvSpPr>
          <p:cNvPr id="9" name="Freeform 9"/>
          <p:cNvSpPr/>
          <p:nvPr/>
        </p:nvSpPr>
        <p:spPr>
          <a:xfrm rot="1708043" flipH="1">
            <a:off x="-660067" y="-6139807"/>
            <a:ext cx="3389106" cy="10674350"/>
          </a:xfrm>
          <a:custGeom>
            <a:avLst/>
            <a:gdLst/>
            <a:ahLst/>
            <a:cxnLst/>
            <a:rect l="l" t="t" r="r" b="b"/>
            <a:pathLst>
              <a:path w="2612898" h="8229600">
                <a:moveTo>
                  <a:pt x="2612898" y="0"/>
                </a:moveTo>
                <a:lnTo>
                  <a:pt x="0" y="0"/>
                </a:lnTo>
                <a:lnTo>
                  <a:pt x="0" y="8229600"/>
                </a:lnTo>
                <a:lnTo>
                  <a:pt x="2612898" y="8229600"/>
                </a:lnTo>
                <a:lnTo>
                  <a:pt x="2612898" y="0"/>
                </a:lnTo>
                <a:close/>
              </a:path>
            </a:pathLst>
          </a:custGeom>
          <a:blipFill>
            <a:blip r:embed="rId10">
              <a:alphaModFix amt="9999"/>
            </a:blip>
            <a:stretch>
              <a:fillRect/>
            </a:stretch>
          </a:blipFill>
        </p:spPr>
      </p:sp>
      <p:sp>
        <p:nvSpPr>
          <p:cNvPr id="14" name="MH_Other_2"/>
          <p:cNvSpPr/>
          <p:nvPr>
            <p:custDataLst>
              <p:tags r:id="rId1"/>
            </p:custDataLst>
          </p:nvPr>
        </p:nvSpPr>
        <p:spPr>
          <a:xfrm>
            <a:off x="7675869" y="2650383"/>
            <a:ext cx="915110" cy="916516"/>
          </a:xfrm>
          <a:prstGeom prst="ellipse">
            <a:avLst/>
          </a:prstGeom>
          <a:noFill/>
          <a:ln w="19050" cap="flat" cmpd="sng" algn="ctr">
            <a:solidFill>
              <a:srgbClr val="B83A56"/>
            </a:solidFill>
            <a:prstDash val="solid"/>
            <a:miter lim="800000"/>
          </a:ln>
          <a:effectLst/>
        </p:spPr>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9Slide03 AmpleSoft" panose="02000000000000000000" pitchFamily="2" charset="0"/>
              <a:ea typeface="印品黑体" panose="00000500000000000000" pitchFamily="2" charset="-122"/>
              <a:cs typeface="+mn-cs"/>
              <a:sym typeface="印品黑体" panose="00000500000000000000" pitchFamily="2" charset="-122"/>
            </a:endParaRPr>
          </a:p>
        </p:txBody>
      </p:sp>
      <p:sp>
        <p:nvSpPr>
          <p:cNvPr id="15" name="MH_Other_3"/>
          <p:cNvSpPr/>
          <p:nvPr>
            <p:custDataLst>
              <p:tags r:id="rId2"/>
            </p:custDataLst>
          </p:nvPr>
        </p:nvSpPr>
        <p:spPr>
          <a:xfrm>
            <a:off x="7675869" y="4293645"/>
            <a:ext cx="915110" cy="916516"/>
          </a:xfrm>
          <a:prstGeom prst="ellipse">
            <a:avLst/>
          </a:prstGeom>
          <a:noFill/>
          <a:ln w="19050" cap="flat" cmpd="sng" algn="ctr">
            <a:solidFill>
              <a:srgbClr val="C65063"/>
            </a:solidFill>
            <a:prstDash val="solid"/>
            <a:miter lim="800000"/>
          </a:ln>
          <a:effectLst/>
        </p:spPr>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9Slide03 AmpleSoft" panose="02000000000000000000" pitchFamily="2" charset="0"/>
              <a:ea typeface="印品黑体" panose="00000500000000000000" pitchFamily="2" charset="-122"/>
              <a:cs typeface="+mn-cs"/>
              <a:sym typeface="印品黑体" panose="00000500000000000000" pitchFamily="2" charset="-122"/>
            </a:endParaRPr>
          </a:p>
        </p:txBody>
      </p:sp>
      <p:sp>
        <p:nvSpPr>
          <p:cNvPr id="16" name="MH_Other_4"/>
          <p:cNvSpPr/>
          <p:nvPr>
            <p:custDataLst>
              <p:tags r:id="rId3"/>
            </p:custDataLst>
          </p:nvPr>
        </p:nvSpPr>
        <p:spPr>
          <a:xfrm>
            <a:off x="3567010" y="2650383"/>
            <a:ext cx="915110" cy="916516"/>
          </a:xfrm>
          <a:prstGeom prst="ellipse">
            <a:avLst/>
          </a:prstGeom>
          <a:noFill/>
          <a:ln w="19050" cap="flat" cmpd="sng" algn="ctr">
            <a:solidFill>
              <a:srgbClr val="AA2449"/>
            </a:solidFill>
            <a:prstDash val="solid"/>
            <a:miter lim="800000"/>
          </a:ln>
          <a:effectLst/>
        </p:spPr>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9Slide03 AmpleSoft" panose="02000000000000000000" pitchFamily="2" charset="0"/>
              <a:ea typeface="印品黑体" panose="00000500000000000000" pitchFamily="2" charset="-122"/>
              <a:cs typeface="+mn-cs"/>
              <a:sym typeface="印品黑体" panose="00000500000000000000" pitchFamily="2" charset="-122"/>
            </a:endParaRPr>
          </a:p>
        </p:txBody>
      </p:sp>
      <p:sp>
        <p:nvSpPr>
          <p:cNvPr id="17" name="MH_Other_5"/>
          <p:cNvSpPr/>
          <p:nvPr>
            <p:custDataLst>
              <p:tags r:id="rId4"/>
            </p:custDataLst>
          </p:nvPr>
        </p:nvSpPr>
        <p:spPr>
          <a:xfrm>
            <a:off x="3567010" y="4293645"/>
            <a:ext cx="915110" cy="916516"/>
          </a:xfrm>
          <a:prstGeom prst="ellipse">
            <a:avLst/>
          </a:prstGeom>
          <a:noFill/>
          <a:ln w="19050" cap="flat" cmpd="sng" algn="ctr">
            <a:solidFill>
              <a:srgbClr val="D46670"/>
            </a:solidFill>
            <a:prstDash val="solid"/>
            <a:miter lim="800000"/>
          </a:ln>
          <a:effectLst/>
        </p:spPr>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9Slide03 AmpleSoft" panose="02000000000000000000" pitchFamily="2" charset="0"/>
              <a:ea typeface="印品黑体" panose="00000500000000000000" pitchFamily="2" charset="-122"/>
              <a:cs typeface="+mn-cs"/>
              <a:sym typeface="印品黑体" panose="00000500000000000000" pitchFamily="2" charset="-122"/>
            </a:endParaRPr>
          </a:p>
        </p:txBody>
      </p:sp>
      <p:cxnSp>
        <p:nvCxnSpPr>
          <p:cNvPr id="18" name="MH_Other_6"/>
          <p:cNvCxnSpPr/>
          <p:nvPr>
            <p:custDataLst>
              <p:tags r:id="rId5"/>
            </p:custDataLst>
          </p:nvPr>
        </p:nvCxnSpPr>
        <p:spPr>
          <a:xfrm>
            <a:off x="4462440" y="3260457"/>
            <a:ext cx="643810" cy="233346"/>
          </a:xfrm>
          <a:prstGeom prst="line">
            <a:avLst/>
          </a:prstGeom>
          <a:noFill/>
          <a:ln w="19050" cap="flat" cmpd="sng" algn="ctr">
            <a:solidFill>
              <a:srgbClr val="FFFFFF">
                <a:lumMod val="50000"/>
              </a:srgbClr>
            </a:solidFill>
            <a:prstDash val="solid"/>
            <a:miter lim="800000"/>
          </a:ln>
          <a:effectLst/>
        </p:spPr>
      </p:cxnSp>
      <p:cxnSp>
        <p:nvCxnSpPr>
          <p:cNvPr id="19" name="MH_Other_7"/>
          <p:cNvCxnSpPr/>
          <p:nvPr>
            <p:custDataLst>
              <p:tags r:id="rId6"/>
            </p:custDataLst>
          </p:nvPr>
        </p:nvCxnSpPr>
        <p:spPr>
          <a:xfrm flipV="1">
            <a:off x="4461035" y="4373770"/>
            <a:ext cx="649433" cy="241781"/>
          </a:xfrm>
          <a:prstGeom prst="line">
            <a:avLst/>
          </a:prstGeom>
          <a:noFill/>
          <a:ln w="19050" cap="flat" cmpd="sng" algn="ctr">
            <a:solidFill>
              <a:srgbClr val="FFFFFF">
                <a:lumMod val="50000"/>
              </a:srgbClr>
            </a:solidFill>
            <a:prstDash val="solid"/>
            <a:miter lim="800000"/>
          </a:ln>
          <a:effectLst/>
        </p:spPr>
      </p:cxnSp>
      <p:cxnSp>
        <p:nvCxnSpPr>
          <p:cNvPr id="20" name="MH_Other_8"/>
          <p:cNvCxnSpPr/>
          <p:nvPr>
            <p:custDataLst>
              <p:tags r:id="rId7"/>
            </p:custDataLst>
          </p:nvPr>
        </p:nvCxnSpPr>
        <p:spPr>
          <a:xfrm flipH="1">
            <a:off x="7047521" y="3247806"/>
            <a:ext cx="657868" cy="234752"/>
          </a:xfrm>
          <a:prstGeom prst="line">
            <a:avLst/>
          </a:prstGeom>
          <a:noFill/>
          <a:ln w="19050" cap="flat" cmpd="sng" algn="ctr">
            <a:solidFill>
              <a:srgbClr val="FFFFFF">
                <a:lumMod val="50000"/>
              </a:srgbClr>
            </a:solidFill>
            <a:prstDash val="solid"/>
            <a:miter lim="800000"/>
          </a:ln>
          <a:effectLst/>
        </p:spPr>
      </p:cxnSp>
      <p:cxnSp>
        <p:nvCxnSpPr>
          <p:cNvPr id="21" name="MH_Other_9"/>
          <p:cNvCxnSpPr/>
          <p:nvPr>
            <p:custDataLst>
              <p:tags r:id="rId8"/>
            </p:custDataLst>
          </p:nvPr>
        </p:nvCxnSpPr>
        <p:spPr>
          <a:xfrm>
            <a:off x="7062982" y="4347063"/>
            <a:ext cx="643810" cy="240375"/>
          </a:xfrm>
          <a:prstGeom prst="line">
            <a:avLst/>
          </a:prstGeom>
          <a:noFill/>
          <a:ln w="19050" cap="flat" cmpd="sng" algn="ctr">
            <a:solidFill>
              <a:srgbClr val="FFFFFF">
                <a:lumMod val="50000"/>
              </a:srgbClr>
            </a:solidFill>
            <a:prstDash val="solid"/>
            <a:miter lim="800000"/>
          </a:ln>
          <a:effectLst/>
        </p:spPr>
      </p:cxnSp>
      <p:sp>
        <p:nvSpPr>
          <p:cNvPr id="28" name="Rectangle 27"/>
          <p:cNvSpPr/>
          <p:nvPr/>
        </p:nvSpPr>
        <p:spPr>
          <a:xfrm>
            <a:off x="165576" y="347165"/>
            <a:ext cx="6298519" cy="584775"/>
          </a:xfrm>
          <a:prstGeom prst="rect">
            <a:avLst/>
          </a:prstGeom>
        </p:spPr>
        <p:txBody>
          <a:bodyPr wrap="none">
            <a:spAutoFit/>
          </a:bodyPr>
          <a:lstStyle/>
          <a:p>
            <a:pPr>
              <a:spcAft>
                <a:spcPts val="0"/>
              </a:spcAft>
            </a:pPr>
            <a:r>
              <a:rPr lang="en-US" sz="3200" b="1">
                <a:solidFill>
                  <a:srgbClr val="0D0D0D"/>
                </a:solidFill>
                <a:latin typeface="Times New Roman" panose="02020603050405020304" pitchFamily="18" charset="0"/>
                <a:ea typeface="MS Mincho"/>
                <a:cs typeface="Times New Roman" panose="02020603050405020304" pitchFamily="18" charset="0"/>
              </a:rPr>
              <a:t>3. Nhân vật “tôi”</a:t>
            </a:r>
            <a:r>
              <a:rPr lang="en-US" sz="32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người kể chuyện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9" name="Rectangle 28"/>
          <p:cNvSpPr/>
          <p:nvPr/>
        </p:nvSpPr>
        <p:spPr>
          <a:xfrm>
            <a:off x="285121" y="1056897"/>
            <a:ext cx="4251485" cy="584775"/>
          </a:xfrm>
          <a:prstGeom prst="rect">
            <a:avLst/>
          </a:prstGeom>
        </p:spPr>
        <p:txBody>
          <a:bodyPr wrap="none">
            <a:spAutoFit/>
          </a:bodyPr>
          <a:lstStyle/>
          <a:p>
            <a:pPr>
              <a:spcAft>
                <a:spcPts val="0"/>
              </a:spcAft>
            </a:pPr>
            <a:r>
              <a:rPr lang="en-US" sz="32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Lúc mới về thăm nội:</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0" name="Rectangle 29"/>
          <p:cNvSpPr/>
          <p:nvPr/>
        </p:nvSpPr>
        <p:spPr>
          <a:xfrm>
            <a:off x="-9192" y="2601152"/>
            <a:ext cx="3439669" cy="2400657"/>
          </a:xfrm>
          <a:prstGeom prst="rect">
            <a:avLst/>
          </a:prstGeom>
        </p:spPr>
        <p:txBody>
          <a:bodyPr wrap="square">
            <a:spAutoFit/>
          </a:bodyPr>
          <a:lstStyle/>
          <a:p>
            <a:pPr algn="just"/>
            <a:r>
              <a:rPr lang="en-US" sz="3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Lặng lẽ quan sát, lắng nghe, cảm nhận: quan sát con đường vào nhà nội, hình ảnh nội, </a:t>
            </a:r>
            <a:endParaRPr lang="en-GB" sz="3000">
              <a:latin typeface="Times New Roman" panose="02020603050405020304" pitchFamily="18" charset="0"/>
              <a:cs typeface="Times New Roman" panose="02020603050405020304" pitchFamily="18" charset="0"/>
            </a:endParaRPr>
          </a:p>
        </p:txBody>
      </p:sp>
      <p:sp>
        <p:nvSpPr>
          <p:cNvPr id="32" name="Rectangle 31"/>
          <p:cNvSpPr/>
          <p:nvPr/>
        </p:nvSpPr>
        <p:spPr>
          <a:xfrm>
            <a:off x="8422924" y="2370319"/>
            <a:ext cx="4678825" cy="2862322"/>
          </a:xfrm>
          <a:prstGeom prst="rect">
            <a:avLst/>
          </a:prstGeom>
        </p:spPr>
        <p:txBody>
          <a:bodyPr wrap="square">
            <a:spAutoFit/>
          </a:bodyPr>
          <a:lstStyle/>
          <a:p>
            <a:pPr algn="just"/>
            <a:r>
              <a:rPr lang="en-US" sz="29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Cảm nhận thấy niềm vui của nội khi các con về thăm “nội cũng vui, trong nội vui lắm, cái vui như thức dậy sau đêm dài vươn mình ngắm bình minh”</a:t>
            </a:r>
            <a:endParaRPr lang="en-GB" sz="2900">
              <a:latin typeface="Times New Roman" panose="02020603050405020304" pitchFamily="18" charset="0"/>
              <a:cs typeface="Times New Roman" panose="02020603050405020304" pitchFamily="18" charset="0"/>
            </a:endParaRPr>
          </a:p>
        </p:txBody>
      </p:sp>
      <p:sp>
        <p:nvSpPr>
          <p:cNvPr id="36" name="Freeform 2"/>
          <p:cNvSpPr/>
          <p:nvPr/>
        </p:nvSpPr>
        <p:spPr>
          <a:xfrm>
            <a:off x="4070742" y="2022243"/>
            <a:ext cx="3989187" cy="3801282"/>
          </a:xfrm>
          <a:custGeom>
            <a:avLst/>
            <a:gdLst/>
            <a:ahLst/>
            <a:cxnLst/>
            <a:rect l="l" t="t" r="r" b="b"/>
            <a:pathLst>
              <a:path w="5765500" h="5167330">
                <a:moveTo>
                  <a:pt x="0" y="0"/>
                </a:moveTo>
                <a:lnTo>
                  <a:pt x="5765501" y="0"/>
                </a:lnTo>
                <a:lnTo>
                  <a:pt x="5765501" y="5167330"/>
                </a:lnTo>
                <a:lnTo>
                  <a:pt x="0" y="5167330"/>
                </a:lnTo>
                <a:lnTo>
                  <a:pt x="0" y="0"/>
                </a:lnTo>
                <a:close/>
              </a:path>
            </a:pathLst>
          </a:custGeom>
          <a:blipFill>
            <a:blip r:embed="rId11"/>
            <a:stretch>
              <a:fillRect/>
            </a:stretch>
          </a:blipFill>
        </p:spPr>
      </p:sp>
      <p:sp>
        <p:nvSpPr>
          <p:cNvPr id="37" name="Freeform 3"/>
          <p:cNvSpPr/>
          <p:nvPr/>
        </p:nvSpPr>
        <p:spPr>
          <a:xfrm flipH="1">
            <a:off x="7661852" y="-2747137"/>
            <a:ext cx="5681086" cy="4923544"/>
          </a:xfrm>
          <a:custGeom>
            <a:avLst/>
            <a:gdLst/>
            <a:ahLst/>
            <a:cxnLst/>
            <a:rect l="l" t="t" r="r" b="b"/>
            <a:pathLst>
              <a:path w="4114800" h="3795903">
                <a:moveTo>
                  <a:pt x="0" y="0"/>
                </a:moveTo>
                <a:lnTo>
                  <a:pt x="4114800" y="0"/>
                </a:lnTo>
                <a:lnTo>
                  <a:pt x="4114800" y="3795903"/>
                </a:lnTo>
                <a:lnTo>
                  <a:pt x="0" y="3795903"/>
                </a:lnTo>
                <a:lnTo>
                  <a:pt x="0" y="0"/>
                </a:lnTo>
                <a:close/>
              </a:path>
            </a:pathLst>
          </a:custGeom>
          <a:blipFill>
            <a:blip r:embed="rId12">
              <a:extLst>
                <a:ext uri="{96DAC541-7B7A-43D3-8B79-37D633B846F1}">
                  <asvg:svgBlip xmlns:asvg="http://schemas.microsoft.com/office/drawing/2016/SVG/main" xmlns="" r:embed="rId15"/>
                </a:ext>
              </a:extLst>
            </a:blip>
            <a:stretch>
              <a:fillRect/>
            </a:stretch>
          </a:blipFill>
        </p:spPr>
      </p:sp>
      <p:sp>
        <p:nvSpPr>
          <p:cNvPr id="38" name="Freeform 4"/>
          <p:cNvSpPr/>
          <p:nvPr/>
        </p:nvSpPr>
        <p:spPr>
          <a:xfrm flipV="1">
            <a:off x="-1218350" y="4961208"/>
            <a:ext cx="7101358" cy="6154430"/>
          </a:xfrm>
          <a:custGeom>
            <a:avLst/>
            <a:gdLst/>
            <a:ahLst/>
            <a:cxnLst/>
            <a:rect l="l" t="t" r="r" b="b"/>
            <a:pathLst>
              <a:path w="5143500" h="4744879">
                <a:moveTo>
                  <a:pt x="5143500" y="4744879"/>
                </a:moveTo>
                <a:lnTo>
                  <a:pt x="0" y="4744879"/>
                </a:lnTo>
                <a:lnTo>
                  <a:pt x="0" y="0"/>
                </a:lnTo>
                <a:lnTo>
                  <a:pt x="5143500" y="0"/>
                </a:lnTo>
                <a:lnTo>
                  <a:pt x="5143500" y="4744879"/>
                </a:lnTo>
                <a:close/>
              </a:path>
            </a:pathLst>
          </a:custGeom>
          <a:blipFill>
            <a:blip r:embed="rId12">
              <a:extLst>
                <a:ext uri="{96DAC541-7B7A-43D3-8B79-37D633B846F1}">
                  <asvg:svgBlip xmlns:asvg="http://schemas.microsoft.com/office/drawing/2016/SVG/main" xmlns="" r:embed="rId15"/>
                </a:ext>
              </a:extLst>
            </a:blip>
            <a:stretch>
              <a:fillRect/>
            </a:stretch>
          </a:blipFill>
        </p:spPr>
      </p:sp>
      <p:pic>
        <p:nvPicPr>
          <p:cNvPr id="25" name="Picture 2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513268" y="2348977"/>
            <a:ext cx="2960877" cy="3134365"/>
          </a:xfrm>
          <a:prstGeom prst="ellipse">
            <a:avLst/>
          </a:prstGeom>
          <a:ln>
            <a:noFill/>
          </a:ln>
          <a:effectLst>
            <a:softEdge rad="112500"/>
          </a:effectLst>
        </p:spPr>
      </p:pic>
    </p:spTree>
    <p:extLst>
      <p:ext uri="{BB962C8B-B14F-4D97-AF65-F5344CB8AC3E}">
        <p14:creationId xmlns:p14="http://schemas.microsoft.com/office/powerpoint/2010/main" val="29113151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1000"/>
                                        <p:tgtEl>
                                          <p:spTgt spid="29"/>
                                        </p:tgtEl>
                                      </p:cBhvr>
                                    </p:animEffect>
                                    <p:anim calcmode="lin" valueType="num">
                                      <p:cBhvr>
                                        <p:cTn id="15" dur="1000" fill="hold"/>
                                        <p:tgtEl>
                                          <p:spTgt spid="29"/>
                                        </p:tgtEl>
                                        <p:attrNameLst>
                                          <p:attrName>ppt_x</p:attrName>
                                        </p:attrNameLst>
                                      </p:cBhvr>
                                      <p:tavLst>
                                        <p:tav tm="0">
                                          <p:val>
                                            <p:strVal val="#ppt_x"/>
                                          </p:val>
                                        </p:tav>
                                        <p:tav tm="100000">
                                          <p:val>
                                            <p:strVal val="#ppt_x"/>
                                          </p:val>
                                        </p:tav>
                                      </p:tavLst>
                                    </p:anim>
                                    <p:anim calcmode="lin" valueType="num">
                                      <p:cBhvr>
                                        <p:cTn id="1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1000"/>
                                        <p:tgtEl>
                                          <p:spTgt spid="30"/>
                                        </p:tgtEl>
                                      </p:cBhvr>
                                    </p:animEffect>
                                    <p:anim calcmode="lin" valueType="num">
                                      <p:cBhvr>
                                        <p:cTn id="22" dur="1000" fill="hold"/>
                                        <p:tgtEl>
                                          <p:spTgt spid="30"/>
                                        </p:tgtEl>
                                        <p:attrNameLst>
                                          <p:attrName>ppt_x</p:attrName>
                                        </p:attrNameLst>
                                      </p:cBhvr>
                                      <p:tavLst>
                                        <p:tav tm="0">
                                          <p:val>
                                            <p:strVal val="#ppt_x"/>
                                          </p:val>
                                        </p:tav>
                                        <p:tav tm="100000">
                                          <p:val>
                                            <p:strVal val="#ppt_x"/>
                                          </p:val>
                                        </p:tav>
                                      </p:tavLst>
                                    </p:anim>
                                    <p:anim calcmode="lin" valueType="num">
                                      <p:cBhvr>
                                        <p:cTn id="2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barn(inVertical)">
                                      <p:cBhvr>
                                        <p:cTn id="2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CFA"/>
        </a:solidFill>
        <a:effectLst/>
      </p:bgPr>
    </p:bg>
    <p:spTree>
      <p:nvGrpSpPr>
        <p:cNvPr id="1" name=""/>
        <p:cNvGrpSpPr/>
        <p:nvPr/>
      </p:nvGrpSpPr>
      <p:grpSpPr>
        <a:xfrm>
          <a:off x="0" y="0"/>
          <a:ext cx="0" cy="0"/>
          <a:chOff x="0" y="0"/>
          <a:chExt cx="0" cy="0"/>
        </a:xfrm>
      </p:grpSpPr>
      <p:sp>
        <p:nvSpPr>
          <p:cNvPr id="3" name="Freeform 3"/>
          <p:cNvSpPr/>
          <p:nvPr/>
        </p:nvSpPr>
        <p:spPr>
          <a:xfrm rot="-1302428">
            <a:off x="-161478" y="3162924"/>
            <a:ext cx="3389106" cy="10674350"/>
          </a:xfrm>
          <a:custGeom>
            <a:avLst/>
            <a:gdLst/>
            <a:ahLst/>
            <a:cxnLst/>
            <a:rect l="l" t="t" r="r" b="b"/>
            <a:pathLst>
              <a:path w="2612898" h="8229600">
                <a:moveTo>
                  <a:pt x="0" y="0"/>
                </a:moveTo>
                <a:lnTo>
                  <a:pt x="2612898" y="0"/>
                </a:lnTo>
                <a:lnTo>
                  <a:pt x="2612898" y="8229600"/>
                </a:lnTo>
                <a:lnTo>
                  <a:pt x="0" y="8229600"/>
                </a:lnTo>
                <a:lnTo>
                  <a:pt x="0" y="0"/>
                </a:lnTo>
                <a:close/>
              </a:path>
            </a:pathLst>
          </a:custGeom>
          <a:blipFill>
            <a:blip r:embed="rId10">
              <a:alphaModFix amt="9999"/>
            </a:blip>
            <a:stretch>
              <a:fillRect/>
            </a:stretch>
          </a:blipFill>
        </p:spPr>
      </p:sp>
      <p:sp>
        <p:nvSpPr>
          <p:cNvPr id="4" name="Freeform 4"/>
          <p:cNvSpPr/>
          <p:nvPr/>
        </p:nvSpPr>
        <p:spPr>
          <a:xfrm rot="1488855">
            <a:off x="9704840" y="4189153"/>
            <a:ext cx="3389106" cy="10674350"/>
          </a:xfrm>
          <a:custGeom>
            <a:avLst/>
            <a:gdLst/>
            <a:ahLst/>
            <a:cxnLst/>
            <a:rect l="l" t="t" r="r" b="b"/>
            <a:pathLst>
              <a:path w="2612898" h="8229600">
                <a:moveTo>
                  <a:pt x="0" y="0"/>
                </a:moveTo>
                <a:lnTo>
                  <a:pt x="2612898" y="0"/>
                </a:lnTo>
                <a:lnTo>
                  <a:pt x="2612898" y="8229600"/>
                </a:lnTo>
                <a:lnTo>
                  <a:pt x="0" y="8229600"/>
                </a:lnTo>
                <a:lnTo>
                  <a:pt x="0" y="0"/>
                </a:lnTo>
                <a:close/>
              </a:path>
            </a:pathLst>
          </a:custGeom>
          <a:blipFill>
            <a:blip r:embed="rId10">
              <a:alphaModFix amt="9999"/>
            </a:blip>
            <a:stretch>
              <a:fillRect/>
            </a:stretch>
          </a:blipFill>
        </p:spPr>
      </p:sp>
      <p:sp>
        <p:nvSpPr>
          <p:cNvPr id="8" name="Freeform 8"/>
          <p:cNvSpPr/>
          <p:nvPr/>
        </p:nvSpPr>
        <p:spPr>
          <a:xfrm rot="-1302428">
            <a:off x="11246359" y="-4685676"/>
            <a:ext cx="3389106" cy="10674350"/>
          </a:xfrm>
          <a:custGeom>
            <a:avLst/>
            <a:gdLst/>
            <a:ahLst/>
            <a:cxnLst/>
            <a:rect l="l" t="t" r="r" b="b"/>
            <a:pathLst>
              <a:path w="2612898" h="8229600">
                <a:moveTo>
                  <a:pt x="0" y="0"/>
                </a:moveTo>
                <a:lnTo>
                  <a:pt x="2612898" y="0"/>
                </a:lnTo>
                <a:lnTo>
                  <a:pt x="2612898" y="8229600"/>
                </a:lnTo>
                <a:lnTo>
                  <a:pt x="0" y="8229600"/>
                </a:lnTo>
                <a:lnTo>
                  <a:pt x="0" y="0"/>
                </a:lnTo>
                <a:close/>
              </a:path>
            </a:pathLst>
          </a:custGeom>
          <a:blipFill>
            <a:blip r:embed="rId10">
              <a:alphaModFix amt="9999"/>
            </a:blip>
            <a:stretch>
              <a:fillRect/>
            </a:stretch>
          </a:blipFill>
        </p:spPr>
      </p:sp>
      <p:sp>
        <p:nvSpPr>
          <p:cNvPr id="9" name="Freeform 9"/>
          <p:cNvSpPr/>
          <p:nvPr/>
        </p:nvSpPr>
        <p:spPr>
          <a:xfrm rot="1708043" flipH="1">
            <a:off x="-660067" y="-6139807"/>
            <a:ext cx="3389106" cy="10674350"/>
          </a:xfrm>
          <a:custGeom>
            <a:avLst/>
            <a:gdLst/>
            <a:ahLst/>
            <a:cxnLst/>
            <a:rect l="l" t="t" r="r" b="b"/>
            <a:pathLst>
              <a:path w="2612898" h="8229600">
                <a:moveTo>
                  <a:pt x="2612898" y="0"/>
                </a:moveTo>
                <a:lnTo>
                  <a:pt x="0" y="0"/>
                </a:lnTo>
                <a:lnTo>
                  <a:pt x="0" y="8229600"/>
                </a:lnTo>
                <a:lnTo>
                  <a:pt x="2612898" y="8229600"/>
                </a:lnTo>
                <a:lnTo>
                  <a:pt x="2612898" y="0"/>
                </a:lnTo>
                <a:close/>
              </a:path>
            </a:pathLst>
          </a:custGeom>
          <a:blipFill>
            <a:blip r:embed="rId10">
              <a:alphaModFix amt="9999"/>
            </a:blip>
            <a:stretch>
              <a:fillRect/>
            </a:stretch>
          </a:blipFill>
        </p:spPr>
      </p:sp>
      <p:sp>
        <p:nvSpPr>
          <p:cNvPr id="14" name="MH_Other_2"/>
          <p:cNvSpPr/>
          <p:nvPr>
            <p:custDataLst>
              <p:tags r:id="rId1"/>
            </p:custDataLst>
          </p:nvPr>
        </p:nvSpPr>
        <p:spPr>
          <a:xfrm>
            <a:off x="7675869" y="2650383"/>
            <a:ext cx="915110" cy="916516"/>
          </a:xfrm>
          <a:prstGeom prst="ellipse">
            <a:avLst/>
          </a:prstGeom>
          <a:noFill/>
          <a:ln w="19050" cap="flat" cmpd="sng" algn="ctr">
            <a:solidFill>
              <a:srgbClr val="B83A56"/>
            </a:solidFill>
            <a:prstDash val="solid"/>
            <a:miter lim="800000"/>
          </a:ln>
          <a:effectLst/>
        </p:spPr>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defRPr/>
            </a:pPr>
            <a:endParaRPr lang="en-US">
              <a:solidFill>
                <a:srgbClr val="FFFFFF"/>
              </a:solidFill>
              <a:latin typeface="#9Slide03 AmpleSoft" panose="02000000000000000000" pitchFamily="2" charset="0"/>
              <a:ea typeface="印品黑体" panose="00000500000000000000" pitchFamily="2" charset="-122"/>
              <a:sym typeface="印品黑体" panose="00000500000000000000" pitchFamily="2" charset="-122"/>
            </a:endParaRPr>
          </a:p>
        </p:txBody>
      </p:sp>
      <p:sp>
        <p:nvSpPr>
          <p:cNvPr id="15" name="MH_Other_3"/>
          <p:cNvSpPr/>
          <p:nvPr>
            <p:custDataLst>
              <p:tags r:id="rId2"/>
            </p:custDataLst>
          </p:nvPr>
        </p:nvSpPr>
        <p:spPr>
          <a:xfrm>
            <a:off x="7675869" y="4293645"/>
            <a:ext cx="915110" cy="916516"/>
          </a:xfrm>
          <a:prstGeom prst="ellipse">
            <a:avLst/>
          </a:prstGeom>
          <a:noFill/>
          <a:ln w="19050" cap="flat" cmpd="sng" algn="ctr">
            <a:solidFill>
              <a:srgbClr val="C65063"/>
            </a:solidFill>
            <a:prstDash val="solid"/>
            <a:miter lim="800000"/>
          </a:ln>
          <a:effectLst/>
        </p:spPr>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defRPr/>
            </a:pPr>
            <a:endParaRPr lang="en-US">
              <a:solidFill>
                <a:srgbClr val="FFFFFF"/>
              </a:solidFill>
              <a:latin typeface="#9Slide03 AmpleSoft" panose="02000000000000000000" pitchFamily="2" charset="0"/>
              <a:ea typeface="印品黑体" panose="00000500000000000000" pitchFamily="2" charset="-122"/>
              <a:sym typeface="印品黑体" panose="00000500000000000000" pitchFamily="2" charset="-122"/>
            </a:endParaRPr>
          </a:p>
        </p:txBody>
      </p:sp>
      <p:sp>
        <p:nvSpPr>
          <p:cNvPr id="16" name="MH_Other_4"/>
          <p:cNvSpPr/>
          <p:nvPr>
            <p:custDataLst>
              <p:tags r:id="rId3"/>
            </p:custDataLst>
          </p:nvPr>
        </p:nvSpPr>
        <p:spPr>
          <a:xfrm>
            <a:off x="3567010" y="2650383"/>
            <a:ext cx="915110" cy="916516"/>
          </a:xfrm>
          <a:prstGeom prst="ellipse">
            <a:avLst/>
          </a:prstGeom>
          <a:noFill/>
          <a:ln w="19050" cap="flat" cmpd="sng" algn="ctr">
            <a:solidFill>
              <a:srgbClr val="AA2449"/>
            </a:solidFill>
            <a:prstDash val="solid"/>
            <a:miter lim="800000"/>
          </a:ln>
          <a:effectLst/>
        </p:spPr>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defRPr/>
            </a:pPr>
            <a:endParaRPr lang="en-US">
              <a:solidFill>
                <a:srgbClr val="FFFFFF"/>
              </a:solidFill>
              <a:latin typeface="#9Slide03 AmpleSoft" panose="02000000000000000000" pitchFamily="2" charset="0"/>
              <a:ea typeface="印品黑体" panose="00000500000000000000" pitchFamily="2" charset="-122"/>
              <a:sym typeface="印品黑体" panose="00000500000000000000" pitchFamily="2" charset="-122"/>
            </a:endParaRPr>
          </a:p>
        </p:txBody>
      </p:sp>
      <p:sp>
        <p:nvSpPr>
          <p:cNvPr id="17" name="MH_Other_5"/>
          <p:cNvSpPr/>
          <p:nvPr>
            <p:custDataLst>
              <p:tags r:id="rId4"/>
            </p:custDataLst>
          </p:nvPr>
        </p:nvSpPr>
        <p:spPr>
          <a:xfrm>
            <a:off x="3567010" y="4293645"/>
            <a:ext cx="915110" cy="916516"/>
          </a:xfrm>
          <a:prstGeom prst="ellipse">
            <a:avLst/>
          </a:prstGeom>
          <a:noFill/>
          <a:ln w="19050" cap="flat" cmpd="sng" algn="ctr">
            <a:solidFill>
              <a:srgbClr val="D46670"/>
            </a:solidFill>
            <a:prstDash val="solid"/>
            <a:miter lim="800000"/>
          </a:ln>
          <a:effectLst/>
        </p:spPr>
        <p:txBody>
          <a:bodyPr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defRPr/>
            </a:pPr>
            <a:endParaRPr lang="en-US">
              <a:solidFill>
                <a:srgbClr val="FFFFFF"/>
              </a:solidFill>
              <a:latin typeface="#9Slide03 AmpleSoft" panose="02000000000000000000" pitchFamily="2" charset="0"/>
              <a:ea typeface="印品黑体" panose="00000500000000000000" pitchFamily="2" charset="-122"/>
              <a:sym typeface="印品黑体" panose="00000500000000000000" pitchFamily="2" charset="-122"/>
            </a:endParaRPr>
          </a:p>
        </p:txBody>
      </p:sp>
      <p:cxnSp>
        <p:nvCxnSpPr>
          <p:cNvPr id="18" name="MH_Other_6"/>
          <p:cNvCxnSpPr/>
          <p:nvPr>
            <p:custDataLst>
              <p:tags r:id="rId5"/>
            </p:custDataLst>
          </p:nvPr>
        </p:nvCxnSpPr>
        <p:spPr>
          <a:xfrm>
            <a:off x="4462440" y="3260457"/>
            <a:ext cx="643810" cy="233346"/>
          </a:xfrm>
          <a:prstGeom prst="line">
            <a:avLst/>
          </a:prstGeom>
          <a:noFill/>
          <a:ln w="19050" cap="flat" cmpd="sng" algn="ctr">
            <a:solidFill>
              <a:srgbClr val="FFFFFF">
                <a:lumMod val="50000"/>
              </a:srgbClr>
            </a:solidFill>
            <a:prstDash val="solid"/>
            <a:miter lim="800000"/>
          </a:ln>
          <a:effectLst/>
        </p:spPr>
      </p:cxnSp>
      <p:cxnSp>
        <p:nvCxnSpPr>
          <p:cNvPr id="19" name="MH_Other_7"/>
          <p:cNvCxnSpPr/>
          <p:nvPr>
            <p:custDataLst>
              <p:tags r:id="rId6"/>
            </p:custDataLst>
          </p:nvPr>
        </p:nvCxnSpPr>
        <p:spPr>
          <a:xfrm flipV="1">
            <a:off x="4461035" y="4373770"/>
            <a:ext cx="649433" cy="241781"/>
          </a:xfrm>
          <a:prstGeom prst="line">
            <a:avLst/>
          </a:prstGeom>
          <a:noFill/>
          <a:ln w="19050" cap="flat" cmpd="sng" algn="ctr">
            <a:solidFill>
              <a:srgbClr val="FFFFFF">
                <a:lumMod val="50000"/>
              </a:srgbClr>
            </a:solidFill>
            <a:prstDash val="solid"/>
            <a:miter lim="800000"/>
          </a:ln>
          <a:effectLst/>
        </p:spPr>
      </p:cxnSp>
      <p:cxnSp>
        <p:nvCxnSpPr>
          <p:cNvPr id="20" name="MH_Other_8"/>
          <p:cNvCxnSpPr/>
          <p:nvPr>
            <p:custDataLst>
              <p:tags r:id="rId7"/>
            </p:custDataLst>
          </p:nvPr>
        </p:nvCxnSpPr>
        <p:spPr>
          <a:xfrm flipH="1">
            <a:off x="7047521" y="3247806"/>
            <a:ext cx="657868" cy="234752"/>
          </a:xfrm>
          <a:prstGeom prst="line">
            <a:avLst/>
          </a:prstGeom>
          <a:noFill/>
          <a:ln w="19050" cap="flat" cmpd="sng" algn="ctr">
            <a:solidFill>
              <a:srgbClr val="FFFFFF">
                <a:lumMod val="50000"/>
              </a:srgbClr>
            </a:solidFill>
            <a:prstDash val="solid"/>
            <a:miter lim="800000"/>
          </a:ln>
          <a:effectLst/>
        </p:spPr>
      </p:cxnSp>
      <p:cxnSp>
        <p:nvCxnSpPr>
          <p:cNvPr id="21" name="MH_Other_9"/>
          <p:cNvCxnSpPr/>
          <p:nvPr>
            <p:custDataLst>
              <p:tags r:id="rId8"/>
            </p:custDataLst>
          </p:nvPr>
        </p:nvCxnSpPr>
        <p:spPr>
          <a:xfrm>
            <a:off x="7062982" y="4347063"/>
            <a:ext cx="643810" cy="240375"/>
          </a:xfrm>
          <a:prstGeom prst="line">
            <a:avLst/>
          </a:prstGeom>
          <a:noFill/>
          <a:ln w="19050" cap="flat" cmpd="sng" algn="ctr">
            <a:solidFill>
              <a:srgbClr val="FFFFFF">
                <a:lumMod val="50000"/>
              </a:srgbClr>
            </a:solidFill>
            <a:prstDash val="solid"/>
            <a:miter lim="800000"/>
          </a:ln>
          <a:effectLst/>
        </p:spPr>
      </p:cxnSp>
      <p:sp>
        <p:nvSpPr>
          <p:cNvPr id="31" name="Rectangle 30"/>
          <p:cNvSpPr/>
          <p:nvPr/>
        </p:nvSpPr>
        <p:spPr>
          <a:xfrm>
            <a:off x="324527" y="2706879"/>
            <a:ext cx="2990617" cy="2400657"/>
          </a:xfrm>
          <a:prstGeom prst="rect">
            <a:avLst/>
          </a:prstGeom>
        </p:spPr>
        <p:txBody>
          <a:bodyPr wrap="square">
            <a:spAutoFit/>
          </a:bodyPr>
          <a:lstStyle/>
          <a:p>
            <a:pPr algn="just"/>
            <a:r>
              <a:rPr lang="en-US" sz="3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Cảm nhận về bữa ăn ngày giỗ chú Sơn “chưa bao giờ tôi lại ăn nghe ngon đến thế.”</a:t>
            </a:r>
            <a:endParaRPr lang="en-GB" sz="3000">
              <a:solidFill>
                <a:prstClr val="black"/>
              </a:solidFill>
              <a:latin typeface="Times New Roman" panose="02020603050405020304" pitchFamily="18" charset="0"/>
              <a:cs typeface="Times New Roman" panose="02020603050405020304" pitchFamily="18" charset="0"/>
            </a:endParaRPr>
          </a:p>
        </p:txBody>
      </p:sp>
      <p:sp>
        <p:nvSpPr>
          <p:cNvPr id="33" name="Rectangle 32"/>
          <p:cNvSpPr/>
          <p:nvPr/>
        </p:nvSpPr>
        <p:spPr>
          <a:xfrm>
            <a:off x="9037965" y="2176407"/>
            <a:ext cx="3633456" cy="3662541"/>
          </a:xfrm>
          <a:prstGeom prst="rect">
            <a:avLst/>
          </a:prstGeom>
        </p:spPr>
        <p:txBody>
          <a:bodyPr wrap="square">
            <a:spAutoFit/>
          </a:bodyPr>
          <a:lstStyle/>
          <a:p>
            <a:pPr algn="just"/>
            <a:r>
              <a:rPr lang="en-US" sz="29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Cảm nhận được niềm hạnh phúc, vẻ đẹp bình yên của khu vườn khi được nội dắt ra vườn: “cái nắng sau mưa nồng ngả vàng sắc đỏ, những giọt nước đọng lại trên tán lá non”</a:t>
            </a:r>
            <a:endParaRPr lang="en-GB" sz="2900">
              <a:solidFill>
                <a:prstClr val="black"/>
              </a:solidFill>
              <a:latin typeface="Times New Roman" panose="02020603050405020304" pitchFamily="18" charset="0"/>
              <a:cs typeface="Times New Roman" panose="02020603050405020304" pitchFamily="18" charset="0"/>
            </a:endParaRPr>
          </a:p>
        </p:txBody>
      </p:sp>
      <p:sp>
        <p:nvSpPr>
          <p:cNvPr id="36" name="Freeform 2"/>
          <p:cNvSpPr/>
          <p:nvPr/>
        </p:nvSpPr>
        <p:spPr>
          <a:xfrm>
            <a:off x="4070742" y="2022243"/>
            <a:ext cx="3989187" cy="3801282"/>
          </a:xfrm>
          <a:custGeom>
            <a:avLst/>
            <a:gdLst/>
            <a:ahLst/>
            <a:cxnLst/>
            <a:rect l="l" t="t" r="r" b="b"/>
            <a:pathLst>
              <a:path w="5765500" h="5167330">
                <a:moveTo>
                  <a:pt x="0" y="0"/>
                </a:moveTo>
                <a:lnTo>
                  <a:pt x="5765501" y="0"/>
                </a:lnTo>
                <a:lnTo>
                  <a:pt x="5765501" y="5167330"/>
                </a:lnTo>
                <a:lnTo>
                  <a:pt x="0" y="5167330"/>
                </a:lnTo>
                <a:lnTo>
                  <a:pt x="0" y="0"/>
                </a:lnTo>
                <a:close/>
              </a:path>
            </a:pathLst>
          </a:custGeom>
          <a:blipFill>
            <a:blip r:embed="rId11"/>
            <a:stretch>
              <a:fillRect/>
            </a:stretch>
          </a:blipFill>
        </p:spPr>
      </p:sp>
      <p:sp>
        <p:nvSpPr>
          <p:cNvPr id="37" name="Freeform 3"/>
          <p:cNvSpPr/>
          <p:nvPr/>
        </p:nvSpPr>
        <p:spPr>
          <a:xfrm flipH="1">
            <a:off x="7661852" y="-2747137"/>
            <a:ext cx="5681086" cy="4923544"/>
          </a:xfrm>
          <a:custGeom>
            <a:avLst/>
            <a:gdLst/>
            <a:ahLst/>
            <a:cxnLst/>
            <a:rect l="l" t="t" r="r" b="b"/>
            <a:pathLst>
              <a:path w="4114800" h="3795903">
                <a:moveTo>
                  <a:pt x="0" y="0"/>
                </a:moveTo>
                <a:lnTo>
                  <a:pt x="4114800" y="0"/>
                </a:lnTo>
                <a:lnTo>
                  <a:pt x="4114800" y="3795903"/>
                </a:lnTo>
                <a:lnTo>
                  <a:pt x="0" y="3795903"/>
                </a:lnTo>
                <a:lnTo>
                  <a:pt x="0" y="0"/>
                </a:lnTo>
                <a:close/>
              </a:path>
            </a:pathLst>
          </a:custGeom>
          <a:blipFill>
            <a:blip r:embed="rId12">
              <a:extLst>
                <a:ext uri="{96DAC541-7B7A-43D3-8B79-37D633B846F1}">
                  <asvg:svgBlip xmlns:asvg="http://schemas.microsoft.com/office/drawing/2016/SVG/main" xmlns="" r:embed="rId15"/>
                </a:ext>
              </a:extLst>
            </a:blip>
            <a:stretch>
              <a:fillRect/>
            </a:stretch>
          </a:blipFill>
        </p:spPr>
      </p:sp>
      <p:sp>
        <p:nvSpPr>
          <p:cNvPr id="38" name="Freeform 4"/>
          <p:cNvSpPr/>
          <p:nvPr/>
        </p:nvSpPr>
        <p:spPr>
          <a:xfrm flipV="1">
            <a:off x="-1218350" y="4961208"/>
            <a:ext cx="7101358" cy="6154430"/>
          </a:xfrm>
          <a:custGeom>
            <a:avLst/>
            <a:gdLst/>
            <a:ahLst/>
            <a:cxnLst/>
            <a:rect l="l" t="t" r="r" b="b"/>
            <a:pathLst>
              <a:path w="5143500" h="4744879">
                <a:moveTo>
                  <a:pt x="5143500" y="4744879"/>
                </a:moveTo>
                <a:lnTo>
                  <a:pt x="0" y="4744879"/>
                </a:lnTo>
                <a:lnTo>
                  <a:pt x="0" y="0"/>
                </a:lnTo>
                <a:lnTo>
                  <a:pt x="5143500" y="0"/>
                </a:lnTo>
                <a:lnTo>
                  <a:pt x="5143500" y="4744879"/>
                </a:lnTo>
                <a:close/>
              </a:path>
            </a:pathLst>
          </a:custGeom>
          <a:blipFill>
            <a:blip r:embed="rId12">
              <a:extLst>
                <a:ext uri="{96DAC541-7B7A-43D3-8B79-37D633B846F1}">
                  <asvg:svgBlip xmlns:asvg="http://schemas.microsoft.com/office/drawing/2016/SVG/main" xmlns="" r:embed="rId15"/>
                </a:ext>
              </a:extLst>
            </a:blip>
            <a:stretch>
              <a:fillRect/>
            </a:stretch>
          </a:blipFill>
        </p:spPr>
      </p:sp>
      <p:pic>
        <p:nvPicPr>
          <p:cNvPr id="25" name="Picture 2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513268" y="2348977"/>
            <a:ext cx="2960877" cy="3134365"/>
          </a:xfrm>
          <a:prstGeom prst="ellipse">
            <a:avLst/>
          </a:prstGeom>
          <a:ln>
            <a:noFill/>
          </a:ln>
          <a:effectLst>
            <a:softEdge rad="112500"/>
          </a:effectLst>
        </p:spPr>
      </p:pic>
    </p:spTree>
    <p:extLst>
      <p:ext uri="{BB962C8B-B14F-4D97-AF65-F5344CB8AC3E}">
        <p14:creationId xmlns:p14="http://schemas.microsoft.com/office/powerpoint/2010/main" val="3892331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down)">
                                      <p:cBhvr>
                                        <p:cTn id="1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5E7CD"/>
        </a:solidFill>
        <a:effectLst/>
      </p:bgPr>
    </p:bg>
    <p:spTree>
      <p:nvGrpSpPr>
        <p:cNvPr id="1" name=""/>
        <p:cNvGrpSpPr/>
        <p:nvPr/>
      </p:nvGrpSpPr>
      <p:grpSpPr>
        <a:xfrm>
          <a:off x="0" y="0"/>
          <a:ext cx="0" cy="0"/>
          <a:chOff x="0" y="0"/>
          <a:chExt cx="0" cy="0"/>
        </a:xfrm>
      </p:grpSpPr>
      <p:sp>
        <p:nvSpPr>
          <p:cNvPr id="3" name="Freeform 3"/>
          <p:cNvSpPr/>
          <p:nvPr/>
        </p:nvSpPr>
        <p:spPr>
          <a:xfrm rot="-6877157">
            <a:off x="-3097042" y="5697527"/>
            <a:ext cx="10191257" cy="7656182"/>
          </a:xfrm>
          <a:custGeom>
            <a:avLst/>
            <a:gdLst/>
            <a:ahLst/>
            <a:cxnLst/>
            <a:rect l="l" t="t" r="r" b="b"/>
            <a:pathLst>
              <a:path w="7857150" h="5902684">
                <a:moveTo>
                  <a:pt x="0" y="0"/>
                </a:moveTo>
                <a:lnTo>
                  <a:pt x="7857150" y="0"/>
                </a:lnTo>
                <a:lnTo>
                  <a:pt x="7857150" y="5902683"/>
                </a:lnTo>
                <a:lnTo>
                  <a:pt x="0" y="590268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874059" y="6399956"/>
            <a:ext cx="5042138" cy="5161377"/>
          </a:xfrm>
          <a:custGeom>
            <a:avLst/>
            <a:gdLst/>
            <a:ahLst/>
            <a:cxnLst/>
            <a:rect l="l" t="t" r="r" b="b"/>
            <a:pathLst>
              <a:path w="3887335" h="3979265">
                <a:moveTo>
                  <a:pt x="0" y="0"/>
                </a:moveTo>
                <a:lnTo>
                  <a:pt x="3887335" y="0"/>
                </a:lnTo>
                <a:lnTo>
                  <a:pt x="3887335" y="3979265"/>
                </a:lnTo>
                <a:lnTo>
                  <a:pt x="0" y="3979265"/>
                </a:lnTo>
                <a:lnTo>
                  <a:pt x="0" y="0"/>
                </a:lnTo>
                <a:close/>
              </a:path>
            </a:pathLst>
          </a:custGeom>
          <a:blipFill>
            <a:blip r:embed="rId4"/>
            <a:stretch>
              <a:fillRect/>
            </a:stretch>
          </a:blipFill>
        </p:spPr>
      </p:sp>
      <p:sp>
        <p:nvSpPr>
          <p:cNvPr id="6" name="Freeform 6"/>
          <p:cNvSpPr/>
          <p:nvPr/>
        </p:nvSpPr>
        <p:spPr>
          <a:xfrm>
            <a:off x="5452268" y="1787553"/>
            <a:ext cx="11134807" cy="10424489"/>
          </a:xfrm>
          <a:custGeom>
            <a:avLst/>
            <a:gdLst/>
            <a:ahLst/>
            <a:cxnLst/>
            <a:rect l="l" t="t" r="r" b="b"/>
            <a:pathLst>
              <a:path w="11831584" h="9756127">
                <a:moveTo>
                  <a:pt x="0" y="0"/>
                </a:moveTo>
                <a:lnTo>
                  <a:pt x="11831583" y="0"/>
                </a:lnTo>
                <a:lnTo>
                  <a:pt x="11831583" y="9756126"/>
                </a:lnTo>
                <a:lnTo>
                  <a:pt x="0" y="975612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nvGrpSpPr>
          <p:cNvPr id="14" name="组合 11">
            <a:extLst>
              <a:ext uri="{FF2B5EF4-FFF2-40B4-BE49-F238E27FC236}">
                <a16:creationId xmlns:a16="http://schemas.microsoft.com/office/drawing/2014/main" xmlns="" id="{7BEEFBA6-F04E-448F-A762-092E069BA76D}"/>
              </a:ext>
            </a:extLst>
          </p:cNvPr>
          <p:cNvGrpSpPr/>
          <p:nvPr/>
        </p:nvGrpSpPr>
        <p:grpSpPr>
          <a:xfrm>
            <a:off x="444196" y="433133"/>
            <a:ext cx="12775210" cy="800950"/>
            <a:chOff x="1006234" y="494055"/>
            <a:chExt cx="12775210" cy="800950"/>
          </a:xfrm>
        </p:grpSpPr>
        <p:cxnSp>
          <p:nvCxnSpPr>
            <p:cNvPr id="15" name="直接连接符 12">
              <a:extLst>
                <a:ext uri="{FF2B5EF4-FFF2-40B4-BE49-F238E27FC236}">
                  <a16:creationId xmlns:a16="http://schemas.microsoft.com/office/drawing/2014/main" xmlns="" id="{23950400-2AD3-436B-A272-030DE46DE4E8}"/>
                </a:ext>
              </a:extLst>
            </p:cNvPr>
            <p:cNvCxnSpPr/>
            <p:nvPr/>
          </p:nvCxnSpPr>
          <p:spPr>
            <a:xfrm>
              <a:off x="1006234" y="934191"/>
              <a:ext cx="2128337" cy="0"/>
            </a:xfrm>
            <a:prstGeom prst="line">
              <a:avLst/>
            </a:prstGeom>
            <a:noFill/>
            <a:ln w="3175" cap="flat" cmpd="sng" algn="ctr">
              <a:solidFill>
                <a:schemeClr val="accent1">
                  <a:alpha val="70000"/>
                </a:schemeClr>
              </a:solidFill>
              <a:prstDash val="solid"/>
              <a:miter lim="800000"/>
            </a:ln>
            <a:effectLst/>
          </p:spPr>
        </p:cxnSp>
        <p:sp>
          <p:nvSpPr>
            <p:cNvPr id="16" name="文本框 13">
              <a:extLst>
                <a:ext uri="{FF2B5EF4-FFF2-40B4-BE49-F238E27FC236}">
                  <a16:creationId xmlns:a16="http://schemas.microsoft.com/office/drawing/2014/main" xmlns="" id="{88BEE94C-7B7F-4E64-A791-3A7C506F512E}"/>
                </a:ext>
              </a:extLst>
            </p:cNvPr>
            <p:cNvSpPr txBox="1"/>
            <p:nvPr/>
          </p:nvSpPr>
          <p:spPr>
            <a:xfrm>
              <a:off x="3134571" y="494055"/>
              <a:ext cx="8670936" cy="707886"/>
            </a:xfrm>
            <a:prstGeom prst="rect">
              <a:avLst/>
            </a:prstGeom>
            <a:noFill/>
            <a:ln w="3175" cap="flat" cmpd="sng" algn="ctr">
              <a:noFill/>
              <a:prstDash val="solid"/>
              <a:miter lim="800000"/>
            </a:ln>
            <a:effectLst/>
          </p:spPr>
          <p:txBody>
            <a:bodyPr wrap="square" rtlCol="0">
              <a:spAutoFit/>
            </a:bodyPr>
            <a:lstStyle/>
            <a:p>
              <a:pPr defTabSz="457200"/>
              <a:r>
                <a:rPr lang="vi-VN" sz="4000" b="1" i="1" smtClean="0">
                  <a:latin typeface="+mj-lt"/>
                </a:rPr>
                <a:t>Lúc được nghe ba kể hoàn cảnh của nội</a:t>
              </a:r>
              <a:endParaRPr lang="en-GB" sz="4000">
                <a:latin typeface="+mj-lt"/>
              </a:endParaRPr>
            </a:p>
          </p:txBody>
        </p:sp>
        <p:cxnSp>
          <p:nvCxnSpPr>
            <p:cNvPr id="17" name="直接连接符 14">
              <a:extLst>
                <a:ext uri="{FF2B5EF4-FFF2-40B4-BE49-F238E27FC236}">
                  <a16:creationId xmlns:a16="http://schemas.microsoft.com/office/drawing/2014/main" xmlns="" id="{AD0D618B-63DD-452A-8F04-E959FAAAA1BF}"/>
                </a:ext>
              </a:extLst>
            </p:cNvPr>
            <p:cNvCxnSpPr/>
            <p:nvPr/>
          </p:nvCxnSpPr>
          <p:spPr>
            <a:xfrm>
              <a:off x="11653107" y="934191"/>
              <a:ext cx="2128337" cy="0"/>
            </a:xfrm>
            <a:prstGeom prst="line">
              <a:avLst/>
            </a:prstGeom>
            <a:noFill/>
            <a:ln w="3175" cap="flat" cmpd="sng" algn="ctr">
              <a:solidFill>
                <a:schemeClr val="accent1">
                  <a:alpha val="70000"/>
                </a:schemeClr>
              </a:solidFill>
              <a:prstDash val="solid"/>
              <a:miter lim="800000"/>
            </a:ln>
            <a:effectLst/>
          </p:spPr>
        </p:cxnSp>
        <p:sp>
          <p:nvSpPr>
            <p:cNvPr id="18" name="矩形 15">
              <a:extLst>
                <a:ext uri="{FF2B5EF4-FFF2-40B4-BE49-F238E27FC236}">
                  <a16:creationId xmlns:a16="http://schemas.microsoft.com/office/drawing/2014/main" xmlns="" id="{1A07FB44-7969-4A06-8A3E-A650C0982CCB}"/>
                </a:ext>
              </a:extLst>
            </p:cNvPr>
            <p:cNvSpPr/>
            <p:nvPr/>
          </p:nvSpPr>
          <p:spPr>
            <a:xfrm>
              <a:off x="3134571" y="524103"/>
              <a:ext cx="8518536" cy="770902"/>
            </a:xfrm>
            <a:prstGeom prst="rect">
              <a:avLst/>
            </a:prstGeom>
            <a:noFill/>
            <a:ln w="3175" cap="flat" cmpd="sng" algn="ctr">
              <a:solidFill>
                <a:schemeClr val="accent1">
                  <a:alpha val="70000"/>
                </a:schemeClr>
              </a:solidFill>
              <a:prstDash val="solid"/>
              <a:miter lim="800000"/>
            </a:ln>
            <a:effectLst/>
          </p:spPr>
          <p:txBody>
            <a:bodyPr rtlCol="0" anchor="ctr"/>
            <a:lstStyle/>
            <a:p>
              <a:pPr algn="ctr">
                <a:defRPr/>
              </a:pPr>
              <a:endParaRPr lang="zh-CN" altLang="en-US" kern="0" dirty="0">
                <a:solidFill>
                  <a:prstClr val="black"/>
                </a:solidFill>
                <a:latin typeface="inpin heiti" charset="-122"/>
                <a:ea typeface="inpin heiti" charset="-122"/>
              </a:endParaRPr>
            </a:p>
          </p:txBody>
        </p:sp>
      </p:grpSp>
      <p:sp>
        <p:nvSpPr>
          <p:cNvPr id="19" name="任意多边形 4">
            <a:extLst>
              <a:ext uri="{FF2B5EF4-FFF2-40B4-BE49-F238E27FC236}">
                <a16:creationId xmlns:a16="http://schemas.microsoft.com/office/drawing/2014/main" xmlns="" id="{E2E44862-9331-4B8D-A7C2-D3B103497CA6}"/>
              </a:ext>
            </a:extLst>
          </p:cNvPr>
          <p:cNvSpPr/>
          <p:nvPr/>
        </p:nvSpPr>
        <p:spPr>
          <a:xfrm>
            <a:off x="194469" y="1847850"/>
            <a:ext cx="7406992" cy="4150685"/>
          </a:xfrm>
          <a:custGeom>
            <a:avLst/>
            <a:gdLst>
              <a:gd name="connsiteX0" fmla="*/ 0 w 9550082"/>
              <a:gd name="connsiteY0" fmla="*/ 0 h 4150685"/>
              <a:gd name="connsiteX1" fmla="*/ 8829475 w 9550082"/>
              <a:gd name="connsiteY1" fmla="*/ 0 h 4150685"/>
              <a:gd name="connsiteX2" fmla="*/ 8829475 w 9550082"/>
              <a:gd name="connsiteY2" fmla="*/ 663430 h 4150685"/>
              <a:gd name="connsiteX3" fmla="*/ 9550082 w 9550082"/>
              <a:gd name="connsiteY3" fmla="*/ 663430 h 4150685"/>
              <a:gd name="connsiteX4" fmla="*/ 9550082 w 9550082"/>
              <a:gd name="connsiteY4" fmla="*/ 4150685 h 4150685"/>
              <a:gd name="connsiteX5" fmla="*/ 709409 w 9550082"/>
              <a:gd name="connsiteY5" fmla="*/ 4150685 h 4150685"/>
              <a:gd name="connsiteX6" fmla="*/ 709409 w 9550082"/>
              <a:gd name="connsiteY6" fmla="*/ 3466452 h 4150685"/>
              <a:gd name="connsiteX7" fmla="*/ 0 w 9550082"/>
              <a:gd name="connsiteY7" fmla="*/ 3466452 h 4150685"/>
              <a:gd name="connsiteX8" fmla="*/ 0 w 9550082"/>
              <a:gd name="connsiteY8" fmla="*/ 0 h 4150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50082" h="4150685">
                <a:moveTo>
                  <a:pt x="0" y="0"/>
                </a:moveTo>
                <a:lnTo>
                  <a:pt x="8829475" y="0"/>
                </a:lnTo>
                <a:lnTo>
                  <a:pt x="8829475" y="663430"/>
                </a:lnTo>
                <a:lnTo>
                  <a:pt x="9550082" y="663430"/>
                </a:lnTo>
                <a:lnTo>
                  <a:pt x="9550082" y="4150685"/>
                </a:lnTo>
                <a:lnTo>
                  <a:pt x="709409" y="4150685"/>
                </a:lnTo>
                <a:lnTo>
                  <a:pt x="709409" y="3466452"/>
                </a:lnTo>
                <a:lnTo>
                  <a:pt x="0" y="3466452"/>
                </a:lnTo>
                <a:lnTo>
                  <a:pt x="0" y="0"/>
                </a:lnTo>
                <a:close/>
              </a:path>
            </a:pathLst>
          </a:custGeom>
          <a:solidFill>
            <a:sysClr val="windowText" lastClr="000000">
              <a:alpha val="14000"/>
            </a:sysClr>
          </a:solidFill>
          <a:ln w="3175" cap="flat" cmpd="sng" algn="ctr">
            <a:solidFill>
              <a:schemeClr val="accent1"/>
            </a:solidFill>
            <a:prstDash val="solid"/>
            <a:miter lim="800000"/>
          </a:ln>
          <a:effectLst/>
        </p:spPr>
        <p:txBody>
          <a:bodyPr rtlCol="0" anchor="ctr"/>
          <a:lstStyle/>
          <a:p>
            <a:pPr algn="ctr">
              <a:defRPr/>
            </a:pPr>
            <a:endParaRPr lang="zh-CN" altLang="en-US" kern="0" dirty="0">
              <a:solidFill>
                <a:prstClr val="black"/>
              </a:solidFill>
              <a:latin typeface="inpin heiti" charset="-122"/>
              <a:ea typeface="inpin heiti" charset="-122"/>
            </a:endParaRPr>
          </a:p>
        </p:txBody>
      </p:sp>
      <p:sp>
        <p:nvSpPr>
          <p:cNvPr id="20" name="Freeform 5">
            <a:extLst>
              <a:ext uri="{FF2B5EF4-FFF2-40B4-BE49-F238E27FC236}">
                <a16:creationId xmlns:a16="http://schemas.microsoft.com/office/drawing/2014/main" xmlns="" id="{E75525F9-03BB-4F8C-AC67-963EB8883C2E}"/>
              </a:ext>
            </a:extLst>
          </p:cNvPr>
          <p:cNvSpPr>
            <a:spLocks noEditPoints="1"/>
          </p:cNvSpPr>
          <p:nvPr/>
        </p:nvSpPr>
        <p:spPr bwMode="auto">
          <a:xfrm>
            <a:off x="7128669" y="1928340"/>
            <a:ext cx="472792" cy="452910"/>
          </a:xfrm>
          <a:custGeom>
            <a:avLst/>
            <a:gdLst>
              <a:gd name="T0" fmla="*/ 822 w 920"/>
              <a:gd name="T1" fmla="*/ 920 h 920"/>
              <a:gd name="T2" fmla="*/ 732 w 920"/>
              <a:gd name="T3" fmla="*/ 591 h 920"/>
              <a:gd name="T4" fmla="*/ 732 w 920"/>
              <a:gd name="T5" fmla="*/ 577 h 920"/>
              <a:gd name="T6" fmla="*/ 920 w 920"/>
              <a:gd name="T7" fmla="*/ 920 h 920"/>
              <a:gd name="T8" fmla="*/ 732 w 920"/>
              <a:gd name="T9" fmla="*/ 577 h 920"/>
              <a:gd name="T10" fmla="*/ 920 w 920"/>
              <a:gd name="T11" fmla="*/ 377 h 920"/>
              <a:gd name="T12" fmla="*/ 732 w 920"/>
              <a:gd name="T13" fmla="*/ 69 h 920"/>
              <a:gd name="T14" fmla="*/ 732 w 920"/>
              <a:gd name="T15" fmla="*/ 310 h 920"/>
              <a:gd name="T16" fmla="*/ 732 w 920"/>
              <a:gd name="T17" fmla="*/ 293 h 920"/>
              <a:gd name="T18" fmla="*/ 822 w 920"/>
              <a:gd name="T19" fmla="*/ 98 h 920"/>
              <a:gd name="T20" fmla="*/ 837 w 920"/>
              <a:gd name="T21" fmla="*/ 84 h 920"/>
              <a:gd name="T22" fmla="*/ 477 w 920"/>
              <a:gd name="T23" fmla="*/ 836 h 920"/>
              <a:gd name="T24" fmla="*/ 732 w 920"/>
              <a:gd name="T25" fmla="*/ 608 h 920"/>
              <a:gd name="T26" fmla="*/ 644 w 920"/>
              <a:gd name="T27" fmla="*/ 577 h 920"/>
              <a:gd name="T28" fmla="*/ 644 w 920"/>
              <a:gd name="T29" fmla="*/ 508 h 920"/>
              <a:gd name="T30" fmla="*/ 732 w 920"/>
              <a:gd name="T31" fmla="*/ 310 h 920"/>
              <a:gd name="T32" fmla="*/ 544 w 920"/>
              <a:gd name="T33" fmla="*/ 377 h 920"/>
              <a:gd name="T34" fmla="*/ 477 w 920"/>
              <a:gd name="T35" fmla="*/ 577 h 920"/>
              <a:gd name="T36" fmla="*/ 477 w 920"/>
              <a:gd name="T37" fmla="*/ 591 h 920"/>
              <a:gd name="T38" fmla="*/ 544 w 920"/>
              <a:gd name="T39" fmla="*/ 739 h 920"/>
              <a:gd name="T40" fmla="*/ 610 w 920"/>
              <a:gd name="T41" fmla="*/ 805 h 920"/>
              <a:gd name="T42" fmla="*/ 627 w 920"/>
              <a:gd name="T43" fmla="*/ 822 h 920"/>
              <a:gd name="T44" fmla="*/ 477 w 920"/>
              <a:gd name="T45" fmla="*/ 836 h 920"/>
              <a:gd name="T46" fmla="*/ 544 w 920"/>
              <a:gd name="T47" fmla="*/ 279 h 920"/>
              <a:gd name="T48" fmla="*/ 732 w 920"/>
              <a:gd name="T49" fmla="*/ 293 h 920"/>
              <a:gd name="T50" fmla="*/ 644 w 920"/>
              <a:gd name="T51" fmla="*/ 98 h 920"/>
              <a:gd name="T52" fmla="*/ 627 w 920"/>
              <a:gd name="T53" fmla="*/ 84 h 920"/>
              <a:gd name="T54" fmla="*/ 610 w 920"/>
              <a:gd name="T55" fmla="*/ 69 h 920"/>
              <a:gd name="T56" fmla="*/ 413 w 920"/>
              <a:gd name="T57" fmla="*/ 279 h 920"/>
              <a:gd name="T58" fmla="*/ 246 w 920"/>
              <a:gd name="T59" fmla="*/ 69 h 920"/>
              <a:gd name="T60" fmla="*/ 329 w 920"/>
              <a:gd name="T61" fmla="*/ 508 h 920"/>
              <a:gd name="T62" fmla="*/ 246 w 920"/>
              <a:gd name="T63" fmla="*/ 98 h 920"/>
              <a:gd name="T64" fmla="*/ 246 w 920"/>
              <a:gd name="T65" fmla="*/ 279 h 920"/>
              <a:gd name="T66" fmla="*/ 312 w 920"/>
              <a:gd name="T67" fmla="*/ 310 h 920"/>
              <a:gd name="T68" fmla="*/ 312 w 920"/>
              <a:gd name="T69" fmla="*/ 377 h 920"/>
              <a:gd name="T70" fmla="*/ 246 w 920"/>
              <a:gd name="T71" fmla="*/ 577 h 920"/>
              <a:gd name="T72" fmla="*/ 413 w 920"/>
              <a:gd name="T73" fmla="*/ 508 h 920"/>
              <a:gd name="T74" fmla="*/ 477 w 920"/>
              <a:gd name="T75" fmla="*/ 310 h 920"/>
              <a:gd name="T76" fmla="*/ 477 w 920"/>
              <a:gd name="T77" fmla="*/ 293 h 920"/>
              <a:gd name="T78" fmla="*/ 413 w 920"/>
              <a:gd name="T79" fmla="*/ 279 h 920"/>
              <a:gd name="T80" fmla="*/ 312 w 920"/>
              <a:gd name="T81" fmla="*/ 836 h 920"/>
              <a:gd name="T82" fmla="*/ 329 w 920"/>
              <a:gd name="T83" fmla="*/ 822 h 920"/>
              <a:gd name="T84" fmla="*/ 343 w 920"/>
              <a:gd name="T85" fmla="*/ 805 h 920"/>
              <a:gd name="T86" fmla="*/ 413 w 920"/>
              <a:gd name="T87" fmla="*/ 739 h 920"/>
              <a:gd name="T88" fmla="*/ 477 w 920"/>
              <a:gd name="T89" fmla="*/ 591 h 920"/>
              <a:gd name="T90" fmla="*/ 246 w 920"/>
              <a:gd name="T91" fmla="*/ 0 h 920"/>
              <a:gd name="T92" fmla="*/ 246 w 920"/>
              <a:gd name="T93" fmla="*/ 69 h 920"/>
              <a:gd name="T94" fmla="*/ 246 w 920"/>
              <a:gd name="T95" fmla="*/ 84 h 920"/>
              <a:gd name="T96" fmla="*/ 246 w 920"/>
              <a:gd name="T97" fmla="*/ 98 h 920"/>
              <a:gd name="T98" fmla="*/ 246 w 920"/>
              <a:gd name="T99" fmla="*/ 279 h 920"/>
              <a:gd name="T100" fmla="*/ 246 w 920"/>
              <a:gd name="T101" fmla="*/ 608 h 920"/>
              <a:gd name="T102" fmla="*/ 100 w 920"/>
              <a:gd name="T103" fmla="*/ 293 h 920"/>
              <a:gd name="T104" fmla="*/ 246 w 920"/>
              <a:gd name="T105" fmla="*/ 279 h 920"/>
              <a:gd name="T106" fmla="*/ 181 w 920"/>
              <a:gd name="T107" fmla="*/ 377 h 920"/>
              <a:gd name="T108" fmla="*/ 246 w 920"/>
              <a:gd name="T109" fmla="*/ 577 h 920"/>
              <a:gd name="T110" fmla="*/ 246 w 920"/>
              <a:gd name="T111" fmla="*/ 310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20" h="920">
                <a:moveTo>
                  <a:pt x="732" y="608"/>
                </a:moveTo>
                <a:lnTo>
                  <a:pt x="822" y="608"/>
                </a:lnTo>
                <a:lnTo>
                  <a:pt x="822" y="920"/>
                </a:lnTo>
                <a:lnTo>
                  <a:pt x="837" y="920"/>
                </a:lnTo>
                <a:lnTo>
                  <a:pt x="837" y="591"/>
                </a:lnTo>
                <a:lnTo>
                  <a:pt x="732" y="591"/>
                </a:lnTo>
                <a:lnTo>
                  <a:pt x="732" y="608"/>
                </a:lnTo>
                <a:lnTo>
                  <a:pt x="732" y="608"/>
                </a:lnTo>
                <a:close/>
                <a:moveTo>
                  <a:pt x="732" y="577"/>
                </a:moveTo>
                <a:lnTo>
                  <a:pt x="732" y="508"/>
                </a:lnTo>
                <a:lnTo>
                  <a:pt x="920" y="508"/>
                </a:lnTo>
                <a:lnTo>
                  <a:pt x="920" y="920"/>
                </a:lnTo>
                <a:lnTo>
                  <a:pt x="851" y="920"/>
                </a:lnTo>
                <a:lnTo>
                  <a:pt x="851" y="577"/>
                </a:lnTo>
                <a:lnTo>
                  <a:pt x="732" y="577"/>
                </a:lnTo>
                <a:lnTo>
                  <a:pt x="732" y="577"/>
                </a:lnTo>
                <a:close/>
                <a:moveTo>
                  <a:pt x="732" y="377"/>
                </a:moveTo>
                <a:lnTo>
                  <a:pt x="920" y="377"/>
                </a:lnTo>
                <a:lnTo>
                  <a:pt x="920" y="0"/>
                </a:lnTo>
                <a:lnTo>
                  <a:pt x="732" y="0"/>
                </a:lnTo>
                <a:lnTo>
                  <a:pt x="732" y="69"/>
                </a:lnTo>
                <a:lnTo>
                  <a:pt x="851" y="69"/>
                </a:lnTo>
                <a:lnTo>
                  <a:pt x="851" y="310"/>
                </a:lnTo>
                <a:lnTo>
                  <a:pt x="732" y="310"/>
                </a:lnTo>
                <a:lnTo>
                  <a:pt x="732" y="377"/>
                </a:lnTo>
                <a:lnTo>
                  <a:pt x="732" y="377"/>
                </a:lnTo>
                <a:close/>
                <a:moveTo>
                  <a:pt x="732" y="293"/>
                </a:moveTo>
                <a:lnTo>
                  <a:pt x="732" y="279"/>
                </a:lnTo>
                <a:lnTo>
                  <a:pt x="822" y="279"/>
                </a:lnTo>
                <a:lnTo>
                  <a:pt x="822" y="98"/>
                </a:lnTo>
                <a:lnTo>
                  <a:pt x="732" y="98"/>
                </a:lnTo>
                <a:lnTo>
                  <a:pt x="732" y="84"/>
                </a:lnTo>
                <a:lnTo>
                  <a:pt x="837" y="84"/>
                </a:lnTo>
                <a:lnTo>
                  <a:pt x="837" y="293"/>
                </a:lnTo>
                <a:lnTo>
                  <a:pt x="732" y="293"/>
                </a:lnTo>
                <a:close/>
                <a:moveTo>
                  <a:pt x="477" y="836"/>
                </a:moveTo>
                <a:lnTo>
                  <a:pt x="644" y="836"/>
                </a:lnTo>
                <a:lnTo>
                  <a:pt x="644" y="608"/>
                </a:lnTo>
                <a:lnTo>
                  <a:pt x="732" y="608"/>
                </a:lnTo>
                <a:lnTo>
                  <a:pt x="732" y="591"/>
                </a:lnTo>
                <a:lnTo>
                  <a:pt x="644" y="591"/>
                </a:lnTo>
                <a:lnTo>
                  <a:pt x="644" y="577"/>
                </a:lnTo>
                <a:lnTo>
                  <a:pt x="732" y="577"/>
                </a:lnTo>
                <a:lnTo>
                  <a:pt x="732" y="508"/>
                </a:lnTo>
                <a:lnTo>
                  <a:pt x="644" y="508"/>
                </a:lnTo>
                <a:lnTo>
                  <a:pt x="644" y="377"/>
                </a:lnTo>
                <a:lnTo>
                  <a:pt x="732" y="377"/>
                </a:lnTo>
                <a:lnTo>
                  <a:pt x="732" y="310"/>
                </a:lnTo>
                <a:lnTo>
                  <a:pt x="477" y="310"/>
                </a:lnTo>
                <a:lnTo>
                  <a:pt x="477" y="377"/>
                </a:lnTo>
                <a:lnTo>
                  <a:pt x="544" y="377"/>
                </a:lnTo>
                <a:lnTo>
                  <a:pt x="544" y="508"/>
                </a:lnTo>
                <a:lnTo>
                  <a:pt x="477" y="508"/>
                </a:lnTo>
                <a:lnTo>
                  <a:pt x="477" y="577"/>
                </a:lnTo>
                <a:lnTo>
                  <a:pt x="544" y="577"/>
                </a:lnTo>
                <a:lnTo>
                  <a:pt x="544" y="591"/>
                </a:lnTo>
                <a:lnTo>
                  <a:pt x="477" y="591"/>
                </a:lnTo>
                <a:lnTo>
                  <a:pt x="477" y="608"/>
                </a:lnTo>
                <a:lnTo>
                  <a:pt x="544" y="608"/>
                </a:lnTo>
                <a:lnTo>
                  <a:pt x="544" y="739"/>
                </a:lnTo>
                <a:lnTo>
                  <a:pt x="477" y="739"/>
                </a:lnTo>
                <a:lnTo>
                  <a:pt x="477" y="805"/>
                </a:lnTo>
                <a:lnTo>
                  <a:pt x="610" y="805"/>
                </a:lnTo>
                <a:lnTo>
                  <a:pt x="610" y="377"/>
                </a:lnTo>
                <a:lnTo>
                  <a:pt x="627" y="377"/>
                </a:lnTo>
                <a:lnTo>
                  <a:pt x="627" y="822"/>
                </a:lnTo>
                <a:lnTo>
                  <a:pt x="477" y="822"/>
                </a:lnTo>
                <a:lnTo>
                  <a:pt x="477" y="836"/>
                </a:lnTo>
                <a:lnTo>
                  <a:pt x="477" y="836"/>
                </a:lnTo>
                <a:close/>
                <a:moveTo>
                  <a:pt x="732" y="0"/>
                </a:moveTo>
                <a:lnTo>
                  <a:pt x="544" y="0"/>
                </a:lnTo>
                <a:lnTo>
                  <a:pt x="544" y="279"/>
                </a:lnTo>
                <a:lnTo>
                  <a:pt x="477" y="279"/>
                </a:lnTo>
                <a:lnTo>
                  <a:pt x="477" y="293"/>
                </a:lnTo>
                <a:lnTo>
                  <a:pt x="732" y="293"/>
                </a:lnTo>
                <a:lnTo>
                  <a:pt x="732" y="279"/>
                </a:lnTo>
                <a:lnTo>
                  <a:pt x="644" y="279"/>
                </a:lnTo>
                <a:lnTo>
                  <a:pt x="644" y="98"/>
                </a:lnTo>
                <a:lnTo>
                  <a:pt x="732" y="98"/>
                </a:lnTo>
                <a:lnTo>
                  <a:pt x="732" y="84"/>
                </a:lnTo>
                <a:lnTo>
                  <a:pt x="627" y="84"/>
                </a:lnTo>
                <a:lnTo>
                  <a:pt x="627" y="279"/>
                </a:lnTo>
                <a:lnTo>
                  <a:pt x="610" y="279"/>
                </a:lnTo>
                <a:lnTo>
                  <a:pt x="610" y="69"/>
                </a:lnTo>
                <a:lnTo>
                  <a:pt x="732" y="69"/>
                </a:lnTo>
                <a:lnTo>
                  <a:pt x="732" y="0"/>
                </a:lnTo>
                <a:close/>
                <a:moveTo>
                  <a:pt x="413" y="279"/>
                </a:moveTo>
                <a:lnTo>
                  <a:pt x="413" y="0"/>
                </a:lnTo>
                <a:lnTo>
                  <a:pt x="246" y="0"/>
                </a:lnTo>
                <a:lnTo>
                  <a:pt x="246" y="69"/>
                </a:lnTo>
                <a:lnTo>
                  <a:pt x="343" y="69"/>
                </a:lnTo>
                <a:lnTo>
                  <a:pt x="343" y="508"/>
                </a:lnTo>
                <a:lnTo>
                  <a:pt x="329" y="508"/>
                </a:lnTo>
                <a:lnTo>
                  <a:pt x="329" y="84"/>
                </a:lnTo>
                <a:lnTo>
                  <a:pt x="246" y="84"/>
                </a:lnTo>
                <a:lnTo>
                  <a:pt x="246" y="98"/>
                </a:lnTo>
                <a:lnTo>
                  <a:pt x="312" y="98"/>
                </a:lnTo>
                <a:lnTo>
                  <a:pt x="312" y="279"/>
                </a:lnTo>
                <a:lnTo>
                  <a:pt x="246" y="279"/>
                </a:lnTo>
                <a:lnTo>
                  <a:pt x="246" y="293"/>
                </a:lnTo>
                <a:lnTo>
                  <a:pt x="312" y="293"/>
                </a:lnTo>
                <a:lnTo>
                  <a:pt x="312" y="310"/>
                </a:lnTo>
                <a:lnTo>
                  <a:pt x="246" y="310"/>
                </a:lnTo>
                <a:lnTo>
                  <a:pt x="246" y="377"/>
                </a:lnTo>
                <a:lnTo>
                  <a:pt x="312" y="377"/>
                </a:lnTo>
                <a:lnTo>
                  <a:pt x="312" y="508"/>
                </a:lnTo>
                <a:lnTo>
                  <a:pt x="246" y="508"/>
                </a:lnTo>
                <a:lnTo>
                  <a:pt x="246" y="577"/>
                </a:lnTo>
                <a:lnTo>
                  <a:pt x="477" y="577"/>
                </a:lnTo>
                <a:lnTo>
                  <a:pt x="477" y="508"/>
                </a:lnTo>
                <a:lnTo>
                  <a:pt x="413" y="508"/>
                </a:lnTo>
                <a:lnTo>
                  <a:pt x="413" y="377"/>
                </a:lnTo>
                <a:lnTo>
                  <a:pt x="477" y="377"/>
                </a:lnTo>
                <a:lnTo>
                  <a:pt x="477" y="310"/>
                </a:lnTo>
                <a:lnTo>
                  <a:pt x="413" y="310"/>
                </a:lnTo>
                <a:lnTo>
                  <a:pt x="413" y="293"/>
                </a:lnTo>
                <a:lnTo>
                  <a:pt x="477" y="293"/>
                </a:lnTo>
                <a:lnTo>
                  <a:pt x="477" y="279"/>
                </a:lnTo>
                <a:lnTo>
                  <a:pt x="413" y="279"/>
                </a:lnTo>
                <a:lnTo>
                  <a:pt x="413" y="279"/>
                </a:lnTo>
                <a:close/>
                <a:moveTo>
                  <a:pt x="246" y="608"/>
                </a:moveTo>
                <a:lnTo>
                  <a:pt x="312" y="608"/>
                </a:lnTo>
                <a:lnTo>
                  <a:pt x="312" y="836"/>
                </a:lnTo>
                <a:lnTo>
                  <a:pt x="477" y="836"/>
                </a:lnTo>
                <a:lnTo>
                  <a:pt x="477" y="822"/>
                </a:lnTo>
                <a:lnTo>
                  <a:pt x="329" y="822"/>
                </a:lnTo>
                <a:lnTo>
                  <a:pt x="329" y="608"/>
                </a:lnTo>
                <a:lnTo>
                  <a:pt x="343" y="608"/>
                </a:lnTo>
                <a:lnTo>
                  <a:pt x="343" y="805"/>
                </a:lnTo>
                <a:lnTo>
                  <a:pt x="477" y="805"/>
                </a:lnTo>
                <a:lnTo>
                  <a:pt x="477" y="739"/>
                </a:lnTo>
                <a:lnTo>
                  <a:pt x="413" y="739"/>
                </a:lnTo>
                <a:lnTo>
                  <a:pt x="413" y="608"/>
                </a:lnTo>
                <a:lnTo>
                  <a:pt x="477" y="608"/>
                </a:lnTo>
                <a:lnTo>
                  <a:pt x="477" y="591"/>
                </a:lnTo>
                <a:lnTo>
                  <a:pt x="246" y="591"/>
                </a:lnTo>
                <a:lnTo>
                  <a:pt x="246" y="608"/>
                </a:lnTo>
                <a:close/>
                <a:moveTo>
                  <a:pt x="246" y="0"/>
                </a:moveTo>
                <a:lnTo>
                  <a:pt x="0" y="0"/>
                </a:lnTo>
                <a:lnTo>
                  <a:pt x="0" y="69"/>
                </a:lnTo>
                <a:lnTo>
                  <a:pt x="246" y="69"/>
                </a:lnTo>
                <a:lnTo>
                  <a:pt x="246" y="0"/>
                </a:lnTo>
                <a:lnTo>
                  <a:pt x="246" y="0"/>
                </a:lnTo>
                <a:close/>
                <a:moveTo>
                  <a:pt x="246" y="84"/>
                </a:moveTo>
                <a:lnTo>
                  <a:pt x="0" y="84"/>
                </a:lnTo>
                <a:lnTo>
                  <a:pt x="0" y="98"/>
                </a:lnTo>
                <a:lnTo>
                  <a:pt x="246" y="98"/>
                </a:lnTo>
                <a:lnTo>
                  <a:pt x="246" y="84"/>
                </a:lnTo>
                <a:lnTo>
                  <a:pt x="246" y="84"/>
                </a:lnTo>
                <a:close/>
                <a:moveTo>
                  <a:pt x="246" y="279"/>
                </a:moveTo>
                <a:lnTo>
                  <a:pt x="84" y="279"/>
                </a:lnTo>
                <a:lnTo>
                  <a:pt x="84" y="608"/>
                </a:lnTo>
                <a:lnTo>
                  <a:pt x="246" y="608"/>
                </a:lnTo>
                <a:lnTo>
                  <a:pt x="246" y="591"/>
                </a:lnTo>
                <a:lnTo>
                  <a:pt x="100" y="591"/>
                </a:lnTo>
                <a:lnTo>
                  <a:pt x="100" y="293"/>
                </a:lnTo>
                <a:lnTo>
                  <a:pt x="246" y="293"/>
                </a:lnTo>
                <a:lnTo>
                  <a:pt x="246" y="279"/>
                </a:lnTo>
                <a:lnTo>
                  <a:pt x="246" y="279"/>
                </a:lnTo>
                <a:close/>
                <a:moveTo>
                  <a:pt x="246" y="310"/>
                </a:moveTo>
                <a:lnTo>
                  <a:pt x="246" y="377"/>
                </a:lnTo>
                <a:lnTo>
                  <a:pt x="181" y="377"/>
                </a:lnTo>
                <a:lnTo>
                  <a:pt x="181" y="508"/>
                </a:lnTo>
                <a:lnTo>
                  <a:pt x="246" y="508"/>
                </a:lnTo>
                <a:lnTo>
                  <a:pt x="246" y="577"/>
                </a:lnTo>
                <a:lnTo>
                  <a:pt x="115" y="577"/>
                </a:lnTo>
                <a:lnTo>
                  <a:pt x="115" y="310"/>
                </a:lnTo>
                <a:lnTo>
                  <a:pt x="246" y="310"/>
                </a:lnTo>
                <a:close/>
              </a:path>
            </a:pathLst>
          </a:custGeom>
          <a:solidFill>
            <a:sysClr val="window" lastClr="FFFFFF">
              <a:alpha val="58000"/>
            </a:sysClr>
          </a:solidFill>
          <a:ln>
            <a:solidFill>
              <a:schemeClr val="accent1"/>
            </a:solidFill>
          </a:ln>
        </p:spPr>
        <p:txBody>
          <a:bodyPr vert="horz" wrap="square" lIns="91440" tIns="45720" rIns="91440" bIns="45720" numCol="1" anchor="t" anchorCtr="0" compatLnSpc="1">
            <a:prstTxWarp prst="textNoShape">
              <a:avLst/>
            </a:prstTxWarp>
          </a:bodyPr>
          <a:lstStyle/>
          <a:p>
            <a:pPr>
              <a:defRPr/>
            </a:pPr>
            <a:endParaRPr lang="zh-CN" altLang="en-US" kern="0" dirty="0">
              <a:solidFill>
                <a:prstClr val="black"/>
              </a:solidFill>
              <a:latin typeface="inpin heiti" charset="-122"/>
              <a:ea typeface="inpin heiti" charset="-122"/>
            </a:endParaRPr>
          </a:p>
        </p:txBody>
      </p:sp>
      <p:sp>
        <p:nvSpPr>
          <p:cNvPr id="21" name="Freeform 20">
            <a:extLst>
              <a:ext uri="{FF2B5EF4-FFF2-40B4-BE49-F238E27FC236}">
                <a16:creationId xmlns:a16="http://schemas.microsoft.com/office/drawing/2014/main" xmlns="" id="{757AAA55-06BA-4707-A5AE-B9F71A0397AD}"/>
              </a:ext>
            </a:extLst>
          </p:cNvPr>
          <p:cNvSpPr>
            <a:spLocks noEditPoints="1"/>
          </p:cNvSpPr>
          <p:nvPr/>
        </p:nvSpPr>
        <p:spPr bwMode="auto">
          <a:xfrm flipH="1" flipV="1">
            <a:off x="194469" y="5429250"/>
            <a:ext cx="455664" cy="532103"/>
          </a:xfrm>
          <a:custGeom>
            <a:avLst/>
            <a:gdLst>
              <a:gd name="T0" fmla="*/ 822 w 920"/>
              <a:gd name="T1" fmla="*/ 920 h 920"/>
              <a:gd name="T2" fmla="*/ 732 w 920"/>
              <a:gd name="T3" fmla="*/ 591 h 920"/>
              <a:gd name="T4" fmla="*/ 732 w 920"/>
              <a:gd name="T5" fmla="*/ 577 h 920"/>
              <a:gd name="T6" fmla="*/ 920 w 920"/>
              <a:gd name="T7" fmla="*/ 920 h 920"/>
              <a:gd name="T8" fmla="*/ 732 w 920"/>
              <a:gd name="T9" fmla="*/ 577 h 920"/>
              <a:gd name="T10" fmla="*/ 920 w 920"/>
              <a:gd name="T11" fmla="*/ 377 h 920"/>
              <a:gd name="T12" fmla="*/ 732 w 920"/>
              <a:gd name="T13" fmla="*/ 69 h 920"/>
              <a:gd name="T14" fmla="*/ 732 w 920"/>
              <a:gd name="T15" fmla="*/ 310 h 920"/>
              <a:gd name="T16" fmla="*/ 732 w 920"/>
              <a:gd name="T17" fmla="*/ 293 h 920"/>
              <a:gd name="T18" fmla="*/ 822 w 920"/>
              <a:gd name="T19" fmla="*/ 98 h 920"/>
              <a:gd name="T20" fmla="*/ 837 w 920"/>
              <a:gd name="T21" fmla="*/ 84 h 920"/>
              <a:gd name="T22" fmla="*/ 477 w 920"/>
              <a:gd name="T23" fmla="*/ 836 h 920"/>
              <a:gd name="T24" fmla="*/ 732 w 920"/>
              <a:gd name="T25" fmla="*/ 608 h 920"/>
              <a:gd name="T26" fmla="*/ 644 w 920"/>
              <a:gd name="T27" fmla="*/ 577 h 920"/>
              <a:gd name="T28" fmla="*/ 644 w 920"/>
              <a:gd name="T29" fmla="*/ 508 h 920"/>
              <a:gd name="T30" fmla="*/ 732 w 920"/>
              <a:gd name="T31" fmla="*/ 310 h 920"/>
              <a:gd name="T32" fmla="*/ 544 w 920"/>
              <a:gd name="T33" fmla="*/ 377 h 920"/>
              <a:gd name="T34" fmla="*/ 477 w 920"/>
              <a:gd name="T35" fmla="*/ 577 h 920"/>
              <a:gd name="T36" fmla="*/ 477 w 920"/>
              <a:gd name="T37" fmla="*/ 591 h 920"/>
              <a:gd name="T38" fmla="*/ 544 w 920"/>
              <a:gd name="T39" fmla="*/ 739 h 920"/>
              <a:gd name="T40" fmla="*/ 610 w 920"/>
              <a:gd name="T41" fmla="*/ 805 h 920"/>
              <a:gd name="T42" fmla="*/ 627 w 920"/>
              <a:gd name="T43" fmla="*/ 822 h 920"/>
              <a:gd name="T44" fmla="*/ 477 w 920"/>
              <a:gd name="T45" fmla="*/ 836 h 920"/>
              <a:gd name="T46" fmla="*/ 544 w 920"/>
              <a:gd name="T47" fmla="*/ 279 h 920"/>
              <a:gd name="T48" fmla="*/ 732 w 920"/>
              <a:gd name="T49" fmla="*/ 293 h 920"/>
              <a:gd name="T50" fmla="*/ 644 w 920"/>
              <a:gd name="T51" fmla="*/ 98 h 920"/>
              <a:gd name="T52" fmla="*/ 627 w 920"/>
              <a:gd name="T53" fmla="*/ 84 h 920"/>
              <a:gd name="T54" fmla="*/ 610 w 920"/>
              <a:gd name="T55" fmla="*/ 69 h 920"/>
              <a:gd name="T56" fmla="*/ 413 w 920"/>
              <a:gd name="T57" fmla="*/ 279 h 920"/>
              <a:gd name="T58" fmla="*/ 246 w 920"/>
              <a:gd name="T59" fmla="*/ 69 h 920"/>
              <a:gd name="T60" fmla="*/ 329 w 920"/>
              <a:gd name="T61" fmla="*/ 508 h 920"/>
              <a:gd name="T62" fmla="*/ 246 w 920"/>
              <a:gd name="T63" fmla="*/ 98 h 920"/>
              <a:gd name="T64" fmla="*/ 246 w 920"/>
              <a:gd name="T65" fmla="*/ 279 h 920"/>
              <a:gd name="T66" fmla="*/ 312 w 920"/>
              <a:gd name="T67" fmla="*/ 310 h 920"/>
              <a:gd name="T68" fmla="*/ 312 w 920"/>
              <a:gd name="T69" fmla="*/ 377 h 920"/>
              <a:gd name="T70" fmla="*/ 246 w 920"/>
              <a:gd name="T71" fmla="*/ 577 h 920"/>
              <a:gd name="T72" fmla="*/ 413 w 920"/>
              <a:gd name="T73" fmla="*/ 508 h 920"/>
              <a:gd name="T74" fmla="*/ 477 w 920"/>
              <a:gd name="T75" fmla="*/ 310 h 920"/>
              <a:gd name="T76" fmla="*/ 477 w 920"/>
              <a:gd name="T77" fmla="*/ 293 h 920"/>
              <a:gd name="T78" fmla="*/ 413 w 920"/>
              <a:gd name="T79" fmla="*/ 279 h 920"/>
              <a:gd name="T80" fmla="*/ 312 w 920"/>
              <a:gd name="T81" fmla="*/ 836 h 920"/>
              <a:gd name="T82" fmla="*/ 329 w 920"/>
              <a:gd name="T83" fmla="*/ 822 h 920"/>
              <a:gd name="T84" fmla="*/ 343 w 920"/>
              <a:gd name="T85" fmla="*/ 805 h 920"/>
              <a:gd name="T86" fmla="*/ 413 w 920"/>
              <a:gd name="T87" fmla="*/ 739 h 920"/>
              <a:gd name="T88" fmla="*/ 477 w 920"/>
              <a:gd name="T89" fmla="*/ 591 h 920"/>
              <a:gd name="T90" fmla="*/ 246 w 920"/>
              <a:gd name="T91" fmla="*/ 0 h 920"/>
              <a:gd name="T92" fmla="*/ 246 w 920"/>
              <a:gd name="T93" fmla="*/ 69 h 920"/>
              <a:gd name="T94" fmla="*/ 246 w 920"/>
              <a:gd name="T95" fmla="*/ 84 h 920"/>
              <a:gd name="T96" fmla="*/ 246 w 920"/>
              <a:gd name="T97" fmla="*/ 98 h 920"/>
              <a:gd name="T98" fmla="*/ 246 w 920"/>
              <a:gd name="T99" fmla="*/ 279 h 920"/>
              <a:gd name="T100" fmla="*/ 246 w 920"/>
              <a:gd name="T101" fmla="*/ 608 h 920"/>
              <a:gd name="T102" fmla="*/ 100 w 920"/>
              <a:gd name="T103" fmla="*/ 293 h 920"/>
              <a:gd name="T104" fmla="*/ 246 w 920"/>
              <a:gd name="T105" fmla="*/ 279 h 920"/>
              <a:gd name="T106" fmla="*/ 181 w 920"/>
              <a:gd name="T107" fmla="*/ 377 h 920"/>
              <a:gd name="T108" fmla="*/ 246 w 920"/>
              <a:gd name="T109" fmla="*/ 577 h 920"/>
              <a:gd name="T110" fmla="*/ 246 w 920"/>
              <a:gd name="T111" fmla="*/ 310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20" h="920">
                <a:moveTo>
                  <a:pt x="732" y="608"/>
                </a:moveTo>
                <a:lnTo>
                  <a:pt x="822" y="608"/>
                </a:lnTo>
                <a:lnTo>
                  <a:pt x="822" y="920"/>
                </a:lnTo>
                <a:lnTo>
                  <a:pt x="837" y="920"/>
                </a:lnTo>
                <a:lnTo>
                  <a:pt x="837" y="591"/>
                </a:lnTo>
                <a:lnTo>
                  <a:pt x="732" y="591"/>
                </a:lnTo>
                <a:lnTo>
                  <a:pt x="732" y="608"/>
                </a:lnTo>
                <a:lnTo>
                  <a:pt x="732" y="608"/>
                </a:lnTo>
                <a:close/>
                <a:moveTo>
                  <a:pt x="732" y="577"/>
                </a:moveTo>
                <a:lnTo>
                  <a:pt x="732" y="508"/>
                </a:lnTo>
                <a:lnTo>
                  <a:pt x="920" y="508"/>
                </a:lnTo>
                <a:lnTo>
                  <a:pt x="920" y="920"/>
                </a:lnTo>
                <a:lnTo>
                  <a:pt x="851" y="920"/>
                </a:lnTo>
                <a:lnTo>
                  <a:pt x="851" y="577"/>
                </a:lnTo>
                <a:lnTo>
                  <a:pt x="732" y="577"/>
                </a:lnTo>
                <a:lnTo>
                  <a:pt x="732" y="577"/>
                </a:lnTo>
                <a:close/>
                <a:moveTo>
                  <a:pt x="732" y="377"/>
                </a:moveTo>
                <a:lnTo>
                  <a:pt x="920" y="377"/>
                </a:lnTo>
                <a:lnTo>
                  <a:pt x="920" y="0"/>
                </a:lnTo>
                <a:lnTo>
                  <a:pt x="732" y="0"/>
                </a:lnTo>
                <a:lnTo>
                  <a:pt x="732" y="69"/>
                </a:lnTo>
                <a:lnTo>
                  <a:pt x="851" y="69"/>
                </a:lnTo>
                <a:lnTo>
                  <a:pt x="851" y="310"/>
                </a:lnTo>
                <a:lnTo>
                  <a:pt x="732" y="310"/>
                </a:lnTo>
                <a:lnTo>
                  <a:pt x="732" y="377"/>
                </a:lnTo>
                <a:lnTo>
                  <a:pt x="732" y="377"/>
                </a:lnTo>
                <a:close/>
                <a:moveTo>
                  <a:pt x="732" y="293"/>
                </a:moveTo>
                <a:lnTo>
                  <a:pt x="732" y="279"/>
                </a:lnTo>
                <a:lnTo>
                  <a:pt x="822" y="279"/>
                </a:lnTo>
                <a:lnTo>
                  <a:pt x="822" y="98"/>
                </a:lnTo>
                <a:lnTo>
                  <a:pt x="732" y="98"/>
                </a:lnTo>
                <a:lnTo>
                  <a:pt x="732" y="84"/>
                </a:lnTo>
                <a:lnTo>
                  <a:pt x="837" y="84"/>
                </a:lnTo>
                <a:lnTo>
                  <a:pt x="837" y="293"/>
                </a:lnTo>
                <a:lnTo>
                  <a:pt x="732" y="293"/>
                </a:lnTo>
                <a:close/>
                <a:moveTo>
                  <a:pt x="477" y="836"/>
                </a:moveTo>
                <a:lnTo>
                  <a:pt x="644" y="836"/>
                </a:lnTo>
                <a:lnTo>
                  <a:pt x="644" y="608"/>
                </a:lnTo>
                <a:lnTo>
                  <a:pt x="732" y="608"/>
                </a:lnTo>
                <a:lnTo>
                  <a:pt x="732" y="591"/>
                </a:lnTo>
                <a:lnTo>
                  <a:pt x="644" y="591"/>
                </a:lnTo>
                <a:lnTo>
                  <a:pt x="644" y="577"/>
                </a:lnTo>
                <a:lnTo>
                  <a:pt x="732" y="577"/>
                </a:lnTo>
                <a:lnTo>
                  <a:pt x="732" y="508"/>
                </a:lnTo>
                <a:lnTo>
                  <a:pt x="644" y="508"/>
                </a:lnTo>
                <a:lnTo>
                  <a:pt x="644" y="377"/>
                </a:lnTo>
                <a:lnTo>
                  <a:pt x="732" y="377"/>
                </a:lnTo>
                <a:lnTo>
                  <a:pt x="732" y="310"/>
                </a:lnTo>
                <a:lnTo>
                  <a:pt x="477" y="310"/>
                </a:lnTo>
                <a:lnTo>
                  <a:pt x="477" y="377"/>
                </a:lnTo>
                <a:lnTo>
                  <a:pt x="544" y="377"/>
                </a:lnTo>
                <a:lnTo>
                  <a:pt x="544" y="508"/>
                </a:lnTo>
                <a:lnTo>
                  <a:pt x="477" y="508"/>
                </a:lnTo>
                <a:lnTo>
                  <a:pt x="477" y="577"/>
                </a:lnTo>
                <a:lnTo>
                  <a:pt x="544" y="577"/>
                </a:lnTo>
                <a:lnTo>
                  <a:pt x="544" y="591"/>
                </a:lnTo>
                <a:lnTo>
                  <a:pt x="477" y="591"/>
                </a:lnTo>
                <a:lnTo>
                  <a:pt x="477" y="608"/>
                </a:lnTo>
                <a:lnTo>
                  <a:pt x="544" y="608"/>
                </a:lnTo>
                <a:lnTo>
                  <a:pt x="544" y="739"/>
                </a:lnTo>
                <a:lnTo>
                  <a:pt x="477" y="739"/>
                </a:lnTo>
                <a:lnTo>
                  <a:pt x="477" y="805"/>
                </a:lnTo>
                <a:lnTo>
                  <a:pt x="610" y="805"/>
                </a:lnTo>
                <a:lnTo>
                  <a:pt x="610" y="377"/>
                </a:lnTo>
                <a:lnTo>
                  <a:pt x="627" y="377"/>
                </a:lnTo>
                <a:lnTo>
                  <a:pt x="627" y="822"/>
                </a:lnTo>
                <a:lnTo>
                  <a:pt x="477" y="822"/>
                </a:lnTo>
                <a:lnTo>
                  <a:pt x="477" y="836"/>
                </a:lnTo>
                <a:lnTo>
                  <a:pt x="477" y="836"/>
                </a:lnTo>
                <a:close/>
                <a:moveTo>
                  <a:pt x="732" y="0"/>
                </a:moveTo>
                <a:lnTo>
                  <a:pt x="544" y="0"/>
                </a:lnTo>
                <a:lnTo>
                  <a:pt x="544" y="279"/>
                </a:lnTo>
                <a:lnTo>
                  <a:pt x="477" y="279"/>
                </a:lnTo>
                <a:lnTo>
                  <a:pt x="477" y="293"/>
                </a:lnTo>
                <a:lnTo>
                  <a:pt x="732" y="293"/>
                </a:lnTo>
                <a:lnTo>
                  <a:pt x="732" y="279"/>
                </a:lnTo>
                <a:lnTo>
                  <a:pt x="644" y="279"/>
                </a:lnTo>
                <a:lnTo>
                  <a:pt x="644" y="98"/>
                </a:lnTo>
                <a:lnTo>
                  <a:pt x="732" y="98"/>
                </a:lnTo>
                <a:lnTo>
                  <a:pt x="732" y="84"/>
                </a:lnTo>
                <a:lnTo>
                  <a:pt x="627" y="84"/>
                </a:lnTo>
                <a:lnTo>
                  <a:pt x="627" y="279"/>
                </a:lnTo>
                <a:lnTo>
                  <a:pt x="610" y="279"/>
                </a:lnTo>
                <a:lnTo>
                  <a:pt x="610" y="69"/>
                </a:lnTo>
                <a:lnTo>
                  <a:pt x="732" y="69"/>
                </a:lnTo>
                <a:lnTo>
                  <a:pt x="732" y="0"/>
                </a:lnTo>
                <a:close/>
                <a:moveTo>
                  <a:pt x="413" y="279"/>
                </a:moveTo>
                <a:lnTo>
                  <a:pt x="413" y="0"/>
                </a:lnTo>
                <a:lnTo>
                  <a:pt x="246" y="0"/>
                </a:lnTo>
                <a:lnTo>
                  <a:pt x="246" y="69"/>
                </a:lnTo>
                <a:lnTo>
                  <a:pt x="343" y="69"/>
                </a:lnTo>
                <a:lnTo>
                  <a:pt x="343" y="508"/>
                </a:lnTo>
                <a:lnTo>
                  <a:pt x="329" y="508"/>
                </a:lnTo>
                <a:lnTo>
                  <a:pt x="329" y="84"/>
                </a:lnTo>
                <a:lnTo>
                  <a:pt x="246" y="84"/>
                </a:lnTo>
                <a:lnTo>
                  <a:pt x="246" y="98"/>
                </a:lnTo>
                <a:lnTo>
                  <a:pt x="312" y="98"/>
                </a:lnTo>
                <a:lnTo>
                  <a:pt x="312" y="279"/>
                </a:lnTo>
                <a:lnTo>
                  <a:pt x="246" y="279"/>
                </a:lnTo>
                <a:lnTo>
                  <a:pt x="246" y="293"/>
                </a:lnTo>
                <a:lnTo>
                  <a:pt x="312" y="293"/>
                </a:lnTo>
                <a:lnTo>
                  <a:pt x="312" y="310"/>
                </a:lnTo>
                <a:lnTo>
                  <a:pt x="246" y="310"/>
                </a:lnTo>
                <a:lnTo>
                  <a:pt x="246" y="377"/>
                </a:lnTo>
                <a:lnTo>
                  <a:pt x="312" y="377"/>
                </a:lnTo>
                <a:lnTo>
                  <a:pt x="312" y="508"/>
                </a:lnTo>
                <a:lnTo>
                  <a:pt x="246" y="508"/>
                </a:lnTo>
                <a:lnTo>
                  <a:pt x="246" y="577"/>
                </a:lnTo>
                <a:lnTo>
                  <a:pt x="477" y="577"/>
                </a:lnTo>
                <a:lnTo>
                  <a:pt x="477" y="508"/>
                </a:lnTo>
                <a:lnTo>
                  <a:pt x="413" y="508"/>
                </a:lnTo>
                <a:lnTo>
                  <a:pt x="413" y="377"/>
                </a:lnTo>
                <a:lnTo>
                  <a:pt x="477" y="377"/>
                </a:lnTo>
                <a:lnTo>
                  <a:pt x="477" y="310"/>
                </a:lnTo>
                <a:lnTo>
                  <a:pt x="413" y="310"/>
                </a:lnTo>
                <a:lnTo>
                  <a:pt x="413" y="293"/>
                </a:lnTo>
                <a:lnTo>
                  <a:pt x="477" y="293"/>
                </a:lnTo>
                <a:lnTo>
                  <a:pt x="477" y="279"/>
                </a:lnTo>
                <a:lnTo>
                  <a:pt x="413" y="279"/>
                </a:lnTo>
                <a:lnTo>
                  <a:pt x="413" y="279"/>
                </a:lnTo>
                <a:close/>
                <a:moveTo>
                  <a:pt x="246" y="608"/>
                </a:moveTo>
                <a:lnTo>
                  <a:pt x="312" y="608"/>
                </a:lnTo>
                <a:lnTo>
                  <a:pt x="312" y="836"/>
                </a:lnTo>
                <a:lnTo>
                  <a:pt x="477" y="836"/>
                </a:lnTo>
                <a:lnTo>
                  <a:pt x="477" y="822"/>
                </a:lnTo>
                <a:lnTo>
                  <a:pt x="329" y="822"/>
                </a:lnTo>
                <a:lnTo>
                  <a:pt x="329" y="608"/>
                </a:lnTo>
                <a:lnTo>
                  <a:pt x="343" y="608"/>
                </a:lnTo>
                <a:lnTo>
                  <a:pt x="343" y="805"/>
                </a:lnTo>
                <a:lnTo>
                  <a:pt x="477" y="805"/>
                </a:lnTo>
                <a:lnTo>
                  <a:pt x="477" y="739"/>
                </a:lnTo>
                <a:lnTo>
                  <a:pt x="413" y="739"/>
                </a:lnTo>
                <a:lnTo>
                  <a:pt x="413" y="608"/>
                </a:lnTo>
                <a:lnTo>
                  <a:pt x="477" y="608"/>
                </a:lnTo>
                <a:lnTo>
                  <a:pt x="477" y="591"/>
                </a:lnTo>
                <a:lnTo>
                  <a:pt x="246" y="591"/>
                </a:lnTo>
                <a:lnTo>
                  <a:pt x="246" y="608"/>
                </a:lnTo>
                <a:close/>
                <a:moveTo>
                  <a:pt x="246" y="0"/>
                </a:moveTo>
                <a:lnTo>
                  <a:pt x="0" y="0"/>
                </a:lnTo>
                <a:lnTo>
                  <a:pt x="0" y="69"/>
                </a:lnTo>
                <a:lnTo>
                  <a:pt x="246" y="69"/>
                </a:lnTo>
                <a:lnTo>
                  <a:pt x="246" y="0"/>
                </a:lnTo>
                <a:lnTo>
                  <a:pt x="246" y="0"/>
                </a:lnTo>
                <a:close/>
                <a:moveTo>
                  <a:pt x="246" y="84"/>
                </a:moveTo>
                <a:lnTo>
                  <a:pt x="0" y="84"/>
                </a:lnTo>
                <a:lnTo>
                  <a:pt x="0" y="98"/>
                </a:lnTo>
                <a:lnTo>
                  <a:pt x="246" y="98"/>
                </a:lnTo>
                <a:lnTo>
                  <a:pt x="246" y="84"/>
                </a:lnTo>
                <a:lnTo>
                  <a:pt x="246" y="84"/>
                </a:lnTo>
                <a:close/>
                <a:moveTo>
                  <a:pt x="246" y="279"/>
                </a:moveTo>
                <a:lnTo>
                  <a:pt x="84" y="279"/>
                </a:lnTo>
                <a:lnTo>
                  <a:pt x="84" y="608"/>
                </a:lnTo>
                <a:lnTo>
                  <a:pt x="246" y="608"/>
                </a:lnTo>
                <a:lnTo>
                  <a:pt x="246" y="591"/>
                </a:lnTo>
                <a:lnTo>
                  <a:pt x="100" y="591"/>
                </a:lnTo>
                <a:lnTo>
                  <a:pt x="100" y="293"/>
                </a:lnTo>
                <a:lnTo>
                  <a:pt x="246" y="293"/>
                </a:lnTo>
                <a:lnTo>
                  <a:pt x="246" y="279"/>
                </a:lnTo>
                <a:lnTo>
                  <a:pt x="246" y="279"/>
                </a:lnTo>
                <a:close/>
                <a:moveTo>
                  <a:pt x="246" y="310"/>
                </a:moveTo>
                <a:lnTo>
                  <a:pt x="246" y="377"/>
                </a:lnTo>
                <a:lnTo>
                  <a:pt x="181" y="377"/>
                </a:lnTo>
                <a:lnTo>
                  <a:pt x="181" y="508"/>
                </a:lnTo>
                <a:lnTo>
                  <a:pt x="246" y="508"/>
                </a:lnTo>
                <a:lnTo>
                  <a:pt x="246" y="577"/>
                </a:lnTo>
                <a:lnTo>
                  <a:pt x="115" y="577"/>
                </a:lnTo>
                <a:lnTo>
                  <a:pt x="115" y="310"/>
                </a:lnTo>
                <a:lnTo>
                  <a:pt x="246" y="310"/>
                </a:lnTo>
                <a:close/>
              </a:path>
            </a:pathLst>
          </a:custGeom>
          <a:solidFill>
            <a:sysClr val="window" lastClr="FFFFFF">
              <a:alpha val="58000"/>
            </a:sysClr>
          </a:solidFill>
          <a:ln>
            <a:solidFill>
              <a:schemeClr val="accent1"/>
            </a:solidFill>
          </a:ln>
        </p:spPr>
        <p:txBody>
          <a:bodyPr vert="horz" wrap="square" lIns="91440" tIns="45720" rIns="91440" bIns="45720" numCol="1" anchor="t" anchorCtr="0" compatLnSpc="1">
            <a:prstTxWarp prst="textNoShape">
              <a:avLst/>
            </a:prstTxWarp>
          </a:bodyPr>
          <a:lstStyle/>
          <a:p>
            <a:pPr>
              <a:defRPr/>
            </a:pPr>
            <a:endParaRPr lang="zh-CN" altLang="en-US" kern="0" dirty="0">
              <a:solidFill>
                <a:prstClr val="black"/>
              </a:solidFill>
              <a:latin typeface="inpin heiti" charset="-122"/>
              <a:ea typeface="inpin heiti" charset="-122"/>
            </a:endParaRPr>
          </a:p>
        </p:txBody>
      </p:sp>
      <p:sp>
        <p:nvSpPr>
          <p:cNvPr id="22" name="Rectangle 21"/>
          <p:cNvSpPr/>
          <p:nvPr/>
        </p:nvSpPr>
        <p:spPr>
          <a:xfrm>
            <a:off x="237326" y="1877486"/>
            <a:ext cx="6670675" cy="2062103"/>
          </a:xfrm>
          <a:prstGeom prst="rect">
            <a:avLst/>
          </a:prstGeom>
        </p:spPr>
        <p:txBody>
          <a:bodyPr>
            <a:spAutoFit/>
          </a:bodyPr>
          <a:lstStyle/>
          <a:p>
            <a:pPr>
              <a:spcAft>
                <a:spcPts val="0"/>
              </a:spcAft>
            </a:pPr>
            <a:r>
              <a:rPr lang="en-US" sz="3200">
                <a:solidFill>
                  <a:srgbClr val="0D0D0D"/>
                </a:solidFill>
                <a:latin typeface="Times New Roman" panose="02020603050405020304" pitchFamily="18" charset="0"/>
                <a:ea typeface="MS Mincho"/>
                <a:cs typeface="Times New Roman" panose="02020603050405020304" pitchFamily="18" charset="0"/>
              </a:rPr>
              <a:t>- Biết được nội là bà mẹ anh hùng: cảm thấy bất ngờ vì tưởng là anh hùng phải “</a:t>
            </a:r>
            <a:r>
              <a:rPr lang="en-US" sz="3200" i="1">
                <a:solidFill>
                  <a:srgbClr val="0D0D0D"/>
                </a:solidFill>
                <a:latin typeface="Times New Roman" panose="02020603050405020304" pitchFamily="18" charset="0"/>
                <a:ea typeface="MS Mincho"/>
                <a:cs typeface="Times New Roman" panose="02020603050405020304" pitchFamily="18" charset="0"/>
              </a:rPr>
              <a:t>to, đẹp, khỏe, có súng</a:t>
            </a:r>
            <a:r>
              <a:rPr lang="en-US" sz="3200">
                <a:solidFill>
                  <a:srgbClr val="0D0D0D"/>
                </a:solidFill>
                <a:latin typeface="Times New Roman" panose="02020603050405020304" pitchFamily="18" charset="0"/>
                <a:ea typeface="MS Mincho"/>
                <a:cs typeface="Times New Roman" panose="02020603050405020304" pitchFamily="18" charset="0"/>
              </a:rPr>
              <a:t>” </a:t>
            </a:r>
            <a:r>
              <a:rPr lang="vi-VN" sz="3200">
                <a:solidFill>
                  <a:srgbClr val="0D0D0D"/>
                </a:solidFill>
                <a:latin typeface="Times New Roman" panose="02020603050405020304" pitchFamily="18" charset="0"/>
                <a:ea typeface="MS Mincho"/>
                <a:cs typeface="Times New Roman" panose="02020603050405020304" pitchFamily="18" charset="0"/>
              </a:rPr>
              <a:t>=</a:t>
            </a:r>
            <a:r>
              <a:rPr lang="en-US" sz="3200">
                <a:solidFill>
                  <a:srgbClr val="0D0D0D"/>
                </a:solidFill>
                <a:latin typeface="Times New Roman" panose="02020603050405020304" pitchFamily="18" charset="0"/>
                <a:ea typeface="MS Mincho"/>
                <a:cs typeface="Times New Roman" panose="02020603050405020304" pitchFamily="18" charset="0"/>
              </a:rPr>
              <a:t>&gt; </a:t>
            </a:r>
            <a:r>
              <a:rPr lang="vi-VN" sz="3200">
                <a:solidFill>
                  <a:srgbClr val="0D0D0D"/>
                </a:solidFill>
                <a:latin typeface="Times New Roman" panose="02020603050405020304" pitchFamily="18" charset="0"/>
                <a:ea typeface="MS Mincho"/>
                <a:cs typeface="Times New Roman" panose="02020603050405020304" pitchFamily="18" charset="0"/>
              </a:rPr>
              <a:t>Ý</a:t>
            </a:r>
            <a:r>
              <a:rPr lang="en-US" sz="3200">
                <a:solidFill>
                  <a:srgbClr val="0D0D0D"/>
                </a:solidFill>
                <a:latin typeface="Times New Roman" panose="02020603050405020304" pitchFamily="18" charset="0"/>
                <a:ea typeface="MS Mincho"/>
                <a:cs typeface="Times New Roman" panose="02020603050405020304" pitchFamily="18" charset="0"/>
              </a:rPr>
              <a:t> nghĩ hồn nhiên, ngây thơ, trẻ con.</a:t>
            </a:r>
            <a:endParaRPr lang="en-GB" sz="280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237326" y="3990286"/>
            <a:ext cx="6670675" cy="1569660"/>
          </a:xfrm>
          <a:prstGeom prst="rect">
            <a:avLst/>
          </a:prstGeom>
        </p:spPr>
        <p:txBody>
          <a:bodyPr>
            <a:spAutoFit/>
          </a:bodyPr>
          <a:lstStyle/>
          <a:p>
            <a:pPr>
              <a:spcAft>
                <a:spcPts val="0"/>
              </a:spcAft>
            </a:pPr>
            <a:r>
              <a:rPr lang="vi-VN" sz="3200" b="1">
                <a:solidFill>
                  <a:srgbClr val="0D0D0D"/>
                </a:solidFill>
                <a:latin typeface="Times New Roman" panose="02020603050405020304" pitchFamily="18" charset="0"/>
                <a:ea typeface="MS Mincho"/>
                <a:cs typeface="Times New Roman" panose="02020603050405020304" pitchFamily="18" charset="0"/>
              </a:rPr>
              <a:t>- </a:t>
            </a:r>
            <a:r>
              <a:rPr lang="en-US" sz="3200">
                <a:solidFill>
                  <a:srgbClr val="0D0D0D"/>
                </a:solidFill>
                <a:latin typeface="Times New Roman" panose="02020603050405020304" pitchFamily="18" charset="0"/>
                <a:ea typeface="MS Mincho"/>
                <a:cs typeface="Times New Roman" panose="02020603050405020304" pitchFamily="18" charset="0"/>
              </a:rPr>
              <a:t>Cảm xúc:</a:t>
            </a:r>
            <a:r>
              <a:rPr lang="en-US" sz="3200" b="1">
                <a:solidFill>
                  <a:srgbClr val="0D0D0D"/>
                </a:solidFill>
                <a:latin typeface="Times New Roman" panose="02020603050405020304" pitchFamily="18" charset="0"/>
                <a:ea typeface="MS Mincho"/>
                <a:cs typeface="Times New Roman" panose="02020603050405020304" pitchFamily="18" charset="0"/>
              </a:rPr>
              <a:t> </a:t>
            </a:r>
            <a:r>
              <a:rPr lang="en-US" sz="3200">
                <a:solidFill>
                  <a:srgbClr val="0D0D0D"/>
                </a:solidFill>
                <a:latin typeface="Times New Roman" panose="02020603050405020304" pitchFamily="18" charset="0"/>
                <a:ea typeface="MS Mincho"/>
                <a:cs typeface="Times New Roman" panose="02020603050405020304" pitchFamily="18" charset="0"/>
              </a:rPr>
              <a:t>khâm phục, xúc động, yêu mến nội “</a:t>
            </a:r>
            <a:r>
              <a:rPr lang="en-US" sz="3200" i="1">
                <a:solidFill>
                  <a:srgbClr val="0D0D0D"/>
                </a:solidFill>
                <a:latin typeface="Times New Roman" panose="02020603050405020304" pitchFamily="18" charset="0"/>
                <a:ea typeface="MS Mincho"/>
                <a:cs typeface="Times New Roman" panose="02020603050405020304" pitchFamily="18" charset="0"/>
              </a:rPr>
              <a:t>cảm thấy gai gai người”,</a:t>
            </a:r>
            <a:r>
              <a:rPr lang="en-US" sz="3200">
                <a:solidFill>
                  <a:srgbClr val="0D0D0D"/>
                </a:solidFill>
                <a:latin typeface="Times New Roman" panose="02020603050405020304" pitchFamily="18" charset="0"/>
                <a:ea typeface="MS Mincho"/>
                <a:cs typeface="Times New Roman" panose="02020603050405020304" pitchFamily="18" charset="0"/>
              </a:rPr>
              <a:t> đòi ngủ cùng nội “</a:t>
            </a:r>
            <a:r>
              <a:rPr lang="en-US" sz="3200" i="1">
                <a:solidFill>
                  <a:srgbClr val="0D0D0D"/>
                </a:solidFill>
                <a:latin typeface="Times New Roman" panose="02020603050405020304" pitchFamily="18" charset="0"/>
                <a:ea typeface="MS Mincho"/>
                <a:cs typeface="Times New Roman" panose="02020603050405020304" pitchFamily="18" charset="0"/>
              </a:rPr>
              <a:t>con ngủ với bà nghe ba</a:t>
            </a:r>
            <a:r>
              <a:rPr lang="en-US" sz="3200" b="1" i="1">
                <a:solidFill>
                  <a:srgbClr val="0D0D0D"/>
                </a:solidFill>
                <a:latin typeface="Times New Roman" panose="02020603050405020304" pitchFamily="18" charset="0"/>
                <a:ea typeface="MS Mincho"/>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561878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2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down)">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p:bldP spid="2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AC2B5"/>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09869" y="-438150"/>
            <a:ext cx="5863267" cy="900293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47869" y="3752850"/>
            <a:ext cx="4576128" cy="3657600"/>
          </a:xfrm>
          <a:prstGeom prst="rect">
            <a:avLst/>
          </a:prstGeom>
        </p:spPr>
      </p:pic>
      <p:sp>
        <p:nvSpPr>
          <p:cNvPr id="5" name="Rectangle 37"/>
          <p:cNvSpPr>
            <a:spLocks noChangeArrowheads="1"/>
          </p:cNvSpPr>
          <p:nvPr/>
        </p:nvSpPr>
        <p:spPr bwMode="auto">
          <a:xfrm>
            <a:off x="1219729" y="319630"/>
            <a:ext cx="2708540" cy="506951"/>
          </a:xfrm>
          <a:prstGeom prst="rect">
            <a:avLst/>
          </a:prstGeom>
          <a:solidFill>
            <a:srgbClr val="62AB7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defTabSz="685165"/>
            <a:endParaRPr lang="zh-CN" altLang="en-US" sz="1350">
              <a:solidFill>
                <a:prstClr val="black"/>
              </a:solidFill>
              <a:latin typeface="华康俪金黑W8(P)" panose="020B0800000000000000" pitchFamily="34" charset="-122"/>
              <a:ea typeface="华康俪金黑W8(P)" panose="020B0800000000000000" pitchFamily="34" charset="-122"/>
            </a:endParaRPr>
          </a:p>
        </p:txBody>
      </p:sp>
      <p:sp>
        <p:nvSpPr>
          <p:cNvPr id="6" name="AutoShape 36"/>
          <p:cNvSpPr>
            <a:spLocks noChangeArrowheads="1"/>
          </p:cNvSpPr>
          <p:nvPr/>
        </p:nvSpPr>
        <p:spPr bwMode="auto">
          <a:xfrm>
            <a:off x="830004" y="216982"/>
            <a:ext cx="609600" cy="609600"/>
          </a:xfrm>
          <a:prstGeom prst="diamond">
            <a:avLst/>
          </a:prstGeom>
          <a:solidFill>
            <a:srgbClr val="62AB71"/>
          </a:solidFill>
          <a:ln w="25400" algn="ctr">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defTabSz="800100"/>
            <a:endParaRPr lang="en-US" altLang="zh-CN" sz="2800">
              <a:solidFill>
                <a:srgbClr val="FFFFFF"/>
              </a:solidFill>
              <a:latin typeface="华康俪金黑W8(P)" panose="020B0800000000000000" pitchFamily="34" charset="-122"/>
              <a:ea typeface="华康俪金黑W8(P)" panose="020B0800000000000000" pitchFamily="34" charset="-122"/>
            </a:endParaRPr>
          </a:p>
        </p:txBody>
      </p:sp>
      <p:sp>
        <p:nvSpPr>
          <p:cNvPr id="7" name="Rectangle 38"/>
          <p:cNvSpPr>
            <a:spLocks noChangeArrowheads="1"/>
          </p:cNvSpPr>
          <p:nvPr/>
        </p:nvSpPr>
        <p:spPr bwMode="auto">
          <a:xfrm>
            <a:off x="596079" y="1036608"/>
            <a:ext cx="5714715" cy="1262853"/>
          </a:xfrm>
          <a:prstGeom prst="rect">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defTabSz="685165"/>
            <a:endParaRPr lang="zh-CN" altLang="en-US" sz="1350">
              <a:solidFill>
                <a:prstClr val="black"/>
              </a:solidFill>
              <a:latin typeface="华康俪金黑W8(P)" panose="020B0800000000000000" pitchFamily="34" charset="-122"/>
              <a:ea typeface="华康俪金黑W8(P)" panose="020B0800000000000000" pitchFamily="34" charset="-122"/>
            </a:endParaRPr>
          </a:p>
        </p:txBody>
      </p:sp>
      <p:sp>
        <p:nvSpPr>
          <p:cNvPr id="8" name="AutoShape 39"/>
          <p:cNvSpPr>
            <a:spLocks noChangeArrowheads="1"/>
          </p:cNvSpPr>
          <p:nvPr/>
        </p:nvSpPr>
        <p:spPr bwMode="auto">
          <a:xfrm>
            <a:off x="-19407" y="1341268"/>
            <a:ext cx="609600" cy="609600"/>
          </a:xfrm>
          <a:prstGeom prst="diamond">
            <a:avLst/>
          </a:prstGeom>
          <a:solidFill>
            <a:schemeClr val="accent2"/>
          </a:solidFill>
          <a:ln w="25400" algn="ctr">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defTabSz="800100"/>
            <a:endParaRPr lang="en-US" altLang="zh-CN" sz="2800">
              <a:solidFill>
                <a:srgbClr val="FFFFFF"/>
              </a:solidFill>
              <a:latin typeface="华康俪金黑W8(P)" panose="020B0800000000000000" pitchFamily="34" charset="-122"/>
              <a:ea typeface="华康俪金黑W8(P)" panose="020B0800000000000000" pitchFamily="34" charset="-122"/>
            </a:endParaRPr>
          </a:p>
        </p:txBody>
      </p:sp>
      <p:sp>
        <p:nvSpPr>
          <p:cNvPr id="9" name="AutoShape 41"/>
          <p:cNvSpPr>
            <a:spLocks noChangeArrowheads="1"/>
          </p:cNvSpPr>
          <p:nvPr/>
        </p:nvSpPr>
        <p:spPr bwMode="auto">
          <a:xfrm>
            <a:off x="-62636" y="2872846"/>
            <a:ext cx="609600" cy="609600"/>
          </a:xfrm>
          <a:prstGeom prst="diamond">
            <a:avLst/>
          </a:prstGeom>
          <a:solidFill>
            <a:schemeClr val="accent2">
              <a:lumMod val="60000"/>
              <a:lumOff val="40000"/>
            </a:schemeClr>
          </a:solidFill>
          <a:ln w="25400" algn="ctr">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defTabSz="800100"/>
            <a:endParaRPr lang="en-US" altLang="zh-CN" sz="2800">
              <a:solidFill>
                <a:srgbClr val="FFFFFF"/>
              </a:solidFill>
              <a:latin typeface="华康俪金黑W8(P)" panose="020B0800000000000000" pitchFamily="34" charset="-122"/>
              <a:ea typeface="华康俪金黑W8(P)" panose="020B0800000000000000" pitchFamily="34" charset="-122"/>
            </a:endParaRPr>
          </a:p>
        </p:txBody>
      </p:sp>
      <p:sp>
        <p:nvSpPr>
          <p:cNvPr id="10" name="Rectangle 42"/>
          <p:cNvSpPr>
            <a:spLocks noChangeArrowheads="1"/>
          </p:cNvSpPr>
          <p:nvPr/>
        </p:nvSpPr>
        <p:spPr bwMode="auto">
          <a:xfrm>
            <a:off x="540391" y="4129971"/>
            <a:ext cx="5770403" cy="1417389"/>
          </a:xfrm>
          <a:prstGeom prst="rect">
            <a:avLst/>
          </a:prstGeom>
          <a:solidFill>
            <a:schemeClr val="accent6">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defTabSz="685165"/>
            <a:endParaRPr lang="zh-CN" altLang="en-US" sz="1350">
              <a:solidFill>
                <a:prstClr val="black"/>
              </a:solidFill>
              <a:latin typeface="华康俪金黑W8(P)" panose="020B0800000000000000" pitchFamily="34" charset="-122"/>
              <a:ea typeface="华康俪金黑W8(P)" panose="020B0800000000000000" pitchFamily="34" charset="-122"/>
            </a:endParaRPr>
          </a:p>
        </p:txBody>
      </p:sp>
      <p:sp>
        <p:nvSpPr>
          <p:cNvPr id="11" name="AutoShape 43"/>
          <p:cNvSpPr>
            <a:spLocks noChangeArrowheads="1"/>
          </p:cNvSpPr>
          <p:nvPr/>
        </p:nvSpPr>
        <p:spPr bwMode="auto">
          <a:xfrm>
            <a:off x="-34131" y="4533865"/>
            <a:ext cx="609600" cy="609600"/>
          </a:xfrm>
          <a:prstGeom prst="diamond">
            <a:avLst/>
          </a:prstGeom>
          <a:solidFill>
            <a:schemeClr val="accent6">
              <a:lumMod val="40000"/>
              <a:lumOff val="60000"/>
            </a:schemeClr>
          </a:solidFill>
          <a:ln w="25400" algn="ctr">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defTabSz="800100"/>
            <a:endParaRPr lang="en-US" altLang="zh-CN" sz="2800">
              <a:solidFill>
                <a:srgbClr val="FFFFFF"/>
              </a:solidFill>
              <a:latin typeface="华康俪金黑W8(P)" panose="020B0800000000000000" pitchFamily="34" charset="-122"/>
              <a:ea typeface="华康俪金黑W8(P)" panose="020B0800000000000000" pitchFamily="34" charset="-122"/>
            </a:endParaRPr>
          </a:p>
        </p:txBody>
      </p:sp>
      <p:sp>
        <p:nvSpPr>
          <p:cNvPr id="14" name="Rectangle 40"/>
          <p:cNvSpPr>
            <a:spLocks noChangeArrowheads="1"/>
          </p:cNvSpPr>
          <p:nvPr/>
        </p:nvSpPr>
        <p:spPr bwMode="auto">
          <a:xfrm>
            <a:off x="589856" y="2532934"/>
            <a:ext cx="5720938" cy="1386424"/>
          </a:xfrm>
          <a:prstGeom prst="rect">
            <a:avLst/>
          </a:prstGeom>
          <a:solidFill>
            <a:schemeClr val="accent2">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defTabSz="685165"/>
            <a:endParaRPr lang="zh-CN" altLang="en-US" sz="1350">
              <a:solidFill>
                <a:prstClr val="black"/>
              </a:solidFill>
              <a:latin typeface="华康俪金黑W8(P)" panose="020B0800000000000000" pitchFamily="34" charset="-122"/>
              <a:ea typeface="华康俪金黑W8(P)" panose="020B0800000000000000" pitchFamily="34" charset="-122"/>
            </a:endParaRPr>
          </a:p>
        </p:txBody>
      </p:sp>
      <p:sp>
        <p:nvSpPr>
          <p:cNvPr id="15" name="Rectangle 14"/>
          <p:cNvSpPr/>
          <p:nvPr/>
        </p:nvSpPr>
        <p:spPr>
          <a:xfrm>
            <a:off x="1719082" y="200398"/>
            <a:ext cx="1624163" cy="707886"/>
          </a:xfrm>
          <a:prstGeom prst="rect">
            <a:avLst/>
          </a:prstGeom>
        </p:spPr>
        <p:txBody>
          <a:bodyPr wrap="none">
            <a:spAutoFit/>
          </a:bodyPr>
          <a:lstStyle/>
          <a:p>
            <a:r>
              <a:rPr lang="en-US" sz="4000" b="1">
                <a:solidFill>
                  <a:srgbClr val="0D0D0D"/>
                </a:solidFill>
                <a:latin typeface="Times New Roman" panose="02020603050405020304" pitchFamily="18" charset="0"/>
                <a:ea typeface="MS Mincho"/>
                <a:cs typeface="Times New Roman" panose="02020603050405020304" pitchFamily="18" charset="0"/>
              </a:rPr>
              <a:t>Xa nội</a:t>
            </a:r>
            <a:endParaRPr lang="en-GB" sz="4800">
              <a:latin typeface="Times New Roman" panose="02020603050405020304" pitchFamily="18" charset="0"/>
              <a:cs typeface="Times New Roman" panose="02020603050405020304" pitchFamily="18" charset="0"/>
            </a:endParaRPr>
          </a:p>
        </p:txBody>
      </p:sp>
      <p:sp>
        <p:nvSpPr>
          <p:cNvPr id="16" name="Rectangle 15"/>
          <p:cNvSpPr/>
          <p:nvPr/>
        </p:nvSpPr>
        <p:spPr>
          <a:xfrm>
            <a:off x="745951" y="1131147"/>
            <a:ext cx="5564843" cy="1077218"/>
          </a:xfrm>
          <a:prstGeom prst="rect">
            <a:avLst/>
          </a:prstGeom>
        </p:spPr>
        <p:txBody>
          <a:bodyPr wrap="square">
            <a:spAutoFit/>
          </a:bodyPr>
          <a:lstStyle/>
          <a:p>
            <a:r>
              <a:rPr lang="en-US" sz="3200">
                <a:solidFill>
                  <a:srgbClr val="0D0D0D"/>
                </a:solidFill>
                <a:latin typeface="Times New Roman" panose="02020603050405020304" pitchFamily="18" charset="0"/>
                <a:ea typeface="MS Mincho"/>
                <a:cs typeface="Times New Roman" panose="02020603050405020304" pitchFamily="18" charset="0"/>
              </a:rPr>
              <a:t>Nhớ khung cảnh nhà nội: chốn có trái chín, hương cau nồng </a:t>
            </a:r>
            <a:r>
              <a:rPr lang="en-US" sz="3200" smtClean="0">
                <a:solidFill>
                  <a:srgbClr val="0D0D0D"/>
                </a:solidFill>
                <a:latin typeface="Times New Roman" panose="02020603050405020304" pitchFamily="18" charset="0"/>
                <a:ea typeface="MS Mincho"/>
                <a:cs typeface="Times New Roman" panose="02020603050405020304" pitchFamily="18" charset="0"/>
              </a:rPr>
              <a:t>nàn</a:t>
            </a:r>
            <a:endParaRPr lang="en-GB" sz="4000">
              <a:latin typeface="Times New Roman" panose="02020603050405020304" pitchFamily="18" charset="0"/>
              <a:cs typeface="Times New Roman" panose="02020603050405020304" pitchFamily="18" charset="0"/>
            </a:endParaRPr>
          </a:p>
        </p:txBody>
      </p:sp>
      <p:sp>
        <p:nvSpPr>
          <p:cNvPr id="17" name="Rectangle 16"/>
          <p:cNvSpPr/>
          <p:nvPr/>
        </p:nvSpPr>
        <p:spPr>
          <a:xfrm>
            <a:off x="650675" y="2745188"/>
            <a:ext cx="5755394" cy="1077218"/>
          </a:xfrm>
          <a:prstGeom prst="rect">
            <a:avLst/>
          </a:prstGeom>
        </p:spPr>
        <p:txBody>
          <a:bodyPr wrap="square">
            <a:spAutoFit/>
          </a:bodyPr>
          <a:lstStyle/>
          <a:p>
            <a:r>
              <a:rPr lang="en-US" sz="3200">
                <a:solidFill>
                  <a:srgbClr val="0D0D0D"/>
                </a:solidFill>
                <a:latin typeface="Times New Roman" panose="02020603050405020304" pitchFamily="18" charset="0"/>
                <a:ea typeface="MS Mincho"/>
                <a:cs typeface="Times New Roman" panose="02020603050405020304" pitchFamily="18" charset="0"/>
              </a:rPr>
              <a:t>Nhớ dáng hình của nội: mái tóc nội bạc nhiều hơn…</a:t>
            </a:r>
            <a:endParaRPr lang="en-GB" sz="4000">
              <a:latin typeface="Times New Roman" panose="02020603050405020304" pitchFamily="18" charset="0"/>
              <a:cs typeface="Times New Roman" panose="02020603050405020304" pitchFamily="18" charset="0"/>
            </a:endParaRPr>
          </a:p>
        </p:txBody>
      </p:sp>
      <p:sp>
        <p:nvSpPr>
          <p:cNvPr id="18" name="Rectangle 17"/>
          <p:cNvSpPr/>
          <p:nvPr/>
        </p:nvSpPr>
        <p:spPr>
          <a:xfrm>
            <a:off x="673694" y="4359229"/>
            <a:ext cx="5395488" cy="1077218"/>
          </a:xfrm>
          <a:prstGeom prst="rect">
            <a:avLst/>
          </a:prstGeom>
        </p:spPr>
        <p:txBody>
          <a:bodyPr wrap="square">
            <a:spAutoFit/>
          </a:bodyPr>
          <a:lstStyle/>
          <a:p>
            <a:r>
              <a:rPr lang="en-US" sz="3200">
                <a:solidFill>
                  <a:srgbClr val="0D0D0D"/>
                </a:solidFill>
                <a:latin typeface="Times New Roman" panose="02020603050405020304" pitchFamily="18" charset="0"/>
                <a:ea typeface="MS Mincho"/>
                <a:cs typeface="Times New Roman" panose="02020603050405020304" pitchFamily="18" charset="0"/>
              </a:rPr>
              <a:t>Cảm nhận về hương vị các món ăn mà nội đã làm.</a:t>
            </a:r>
            <a:endParaRPr lang="en-GB" sz="4000">
              <a:latin typeface="Times New Roman" panose="02020603050405020304" pitchFamily="18" charset="0"/>
              <a:cs typeface="Times New Roman" panose="02020603050405020304" pitchFamily="18" charset="0"/>
            </a:endParaRPr>
          </a:p>
        </p:txBody>
      </p:sp>
      <p:sp>
        <p:nvSpPr>
          <p:cNvPr id="19" name="Rectangle 18"/>
          <p:cNvSpPr/>
          <p:nvPr/>
        </p:nvSpPr>
        <p:spPr>
          <a:xfrm>
            <a:off x="6872438" y="1604035"/>
            <a:ext cx="3581400" cy="3539430"/>
          </a:xfrm>
          <a:prstGeom prst="rect">
            <a:avLst/>
          </a:prstGeom>
          <a:solidFill>
            <a:schemeClr val="accent3">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just"/>
            <a:r>
              <a:rPr lang="en-US" sz="3200">
                <a:solidFill>
                  <a:srgbClr val="0D0D0D"/>
                </a:solidFill>
                <a:latin typeface="Times New Roman" panose="02020603050405020304" pitchFamily="18" charset="0"/>
                <a:ea typeface="MS Mincho"/>
                <a:cs typeface="Times New Roman" panose="02020603050405020304" pitchFamily="18" charset="0"/>
              </a:rPr>
              <a:t>Nhân vật “tôi” là đứa trẻ nhạy cảm, hồn nhiên, tinh tế, giàu cảm xúc, sống tình cảm, có tình yêu thiên nhiên, con người và cuộc sống. </a:t>
            </a:r>
            <a:endParaRPr lang="en-GB" sz="4000">
              <a:latin typeface="Times New Roman" panose="02020603050405020304" pitchFamily="18" charset="0"/>
              <a:cs typeface="Times New Roman" panose="02020603050405020304" pitchFamily="18" charset="0"/>
            </a:endParaRPr>
          </a:p>
        </p:txBody>
      </p:sp>
      <p:sp>
        <p:nvSpPr>
          <p:cNvPr id="23" name="Right Arrow 22"/>
          <p:cNvSpPr/>
          <p:nvPr/>
        </p:nvSpPr>
        <p:spPr>
          <a:xfrm>
            <a:off x="6325232" y="3277816"/>
            <a:ext cx="547206" cy="484632"/>
          </a:xfrm>
          <a:prstGeom prst="rightArrow">
            <a:avLst/>
          </a:prstGeom>
          <a:solidFill>
            <a:schemeClr val="accent3">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48276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arn(inVertical)">
                                      <p:cBhvr>
                                        <p:cTn id="21" dur="500"/>
                                        <p:tgtEl>
                                          <p:spTgt spid="16"/>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arn(inVertical)">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down)">
                                      <p:cBhvr>
                                        <p:cTn id="40" dur="500"/>
                                        <p:tgtEl>
                                          <p:spTgt spid="11"/>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down)">
                                      <p:cBhvr>
                                        <p:cTn id="43" dur="500"/>
                                        <p:tgtEl>
                                          <p:spTgt spid="18"/>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down)">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circle(in)">
                                      <p:cBhvr>
                                        <p:cTn id="51" dur="20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1000"/>
                                        <p:tgtEl>
                                          <p:spTgt spid="19"/>
                                        </p:tgtEl>
                                      </p:cBhvr>
                                    </p:animEffect>
                                    <p:anim calcmode="lin" valueType="num">
                                      <p:cBhvr>
                                        <p:cTn id="57" dur="1000" fill="hold"/>
                                        <p:tgtEl>
                                          <p:spTgt spid="19"/>
                                        </p:tgtEl>
                                        <p:attrNameLst>
                                          <p:attrName>ppt_x</p:attrName>
                                        </p:attrNameLst>
                                      </p:cBhvr>
                                      <p:tavLst>
                                        <p:tav tm="0">
                                          <p:val>
                                            <p:strVal val="#ppt_x"/>
                                          </p:val>
                                        </p:tav>
                                        <p:tav tm="100000">
                                          <p:val>
                                            <p:strVal val="#ppt_x"/>
                                          </p:val>
                                        </p:tav>
                                      </p:tavLst>
                                    </p:anim>
                                    <p:anim calcmode="lin" valueType="num">
                                      <p:cBhvr>
                                        <p:cTn id="5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4" grpId="0" animBg="1"/>
      <p:bldP spid="15" grpId="0"/>
      <p:bldP spid="16" grpId="0"/>
      <p:bldP spid="17" grpId="0"/>
      <p:bldP spid="18" grpId="0"/>
      <p:bldP spid="19" grpId="0" animBg="1"/>
      <p:bldP spid="2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xmlns="" id="{4962FB90-BA9D-4545-9BE4-CF1D1FA0897E}"/>
              </a:ext>
            </a:extLst>
          </p:cNvPr>
          <p:cNvSpPr txBox="1"/>
          <p:nvPr/>
        </p:nvSpPr>
        <p:spPr>
          <a:xfrm>
            <a:off x="3604852" y="823098"/>
            <a:ext cx="6168676" cy="646331"/>
          </a:xfrm>
          <a:prstGeom prst="rect">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rtlCol="0">
            <a:spAutoFit/>
          </a:bodyPr>
          <a:lstStyle/>
          <a:p>
            <a:pPr algn="ctr"/>
            <a:r>
              <a:rPr lang="en-US" sz="3600" b="1">
                <a:latin typeface="Times New Roman" panose="02020603050405020304" pitchFamily="18" charset="0"/>
                <a:cs typeface="Times New Roman" panose="02020603050405020304" pitchFamily="18" charset="0"/>
              </a:rPr>
              <a:t>Nghệ </a:t>
            </a:r>
            <a:r>
              <a:rPr lang="vi-VN" sz="3600" b="1">
                <a:latin typeface="Times New Roman" panose="02020603050405020304" pitchFamily="18" charset="0"/>
                <a:cs typeface="Times New Roman" panose="02020603050405020304" pitchFamily="18" charset="0"/>
              </a:rPr>
              <a:t>thuật </a:t>
            </a:r>
            <a:r>
              <a:rPr lang="en-US" sz="3600" b="1">
                <a:latin typeface="Times New Roman" panose="02020603050405020304" pitchFamily="18" charset="0"/>
                <a:cs typeface="Times New Roman" panose="02020603050405020304" pitchFamily="18" charset="0"/>
              </a:rPr>
              <a:t>xây dựng nhân vật</a:t>
            </a:r>
            <a:endParaRPr kumimoji="1" lang="zh-CN" altLang="en-US" sz="3200" spc="657" dirty="0">
              <a:solidFill>
                <a:prstClr val="white"/>
              </a:solidFill>
              <a:latin typeface="Times New Roman" panose="02020603050405020304" pitchFamily="18" charset="0"/>
              <a:ea typeface="字魂35号-经典雅黑" panose="02000000000000000000" pitchFamily="2" charset="-122"/>
              <a:cs typeface="Times New Roman" panose="02020603050405020304" pitchFamily="18" charset="0"/>
            </a:endParaRPr>
          </a:p>
        </p:txBody>
      </p:sp>
      <p:grpSp>
        <p:nvGrpSpPr>
          <p:cNvPr id="26" name="组合 25">
            <a:extLst>
              <a:ext uri="{FF2B5EF4-FFF2-40B4-BE49-F238E27FC236}">
                <a16:creationId xmlns:a16="http://schemas.microsoft.com/office/drawing/2014/main" xmlns="" id="{DF0FBF94-6C81-1D4D-A9C2-66C6BCB90CB4}"/>
              </a:ext>
            </a:extLst>
          </p:cNvPr>
          <p:cNvGrpSpPr/>
          <p:nvPr/>
        </p:nvGrpSpPr>
        <p:grpSpPr>
          <a:xfrm>
            <a:off x="1261269" y="2533650"/>
            <a:ext cx="1714673" cy="3368745"/>
            <a:chOff x="2263932" y="2133505"/>
            <a:chExt cx="1566768" cy="3078163"/>
          </a:xfrm>
        </p:grpSpPr>
        <p:grpSp>
          <p:nvGrpSpPr>
            <p:cNvPr id="4" name="PA-组合 5">
              <a:extLst>
                <a:ext uri="{FF2B5EF4-FFF2-40B4-BE49-F238E27FC236}">
                  <a16:creationId xmlns:a16="http://schemas.microsoft.com/office/drawing/2014/main" xmlns="" id="{BFC33A35-7781-9747-AE60-EA181A81BB50}"/>
                </a:ext>
              </a:extLst>
            </p:cNvPr>
            <p:cNvGrpSpPr/>
            <p:nvPr>
              <p:custDataLst>
                <p:tags r:id="rId1"/>
              </p:custDataLst>
            </p:nvPr>
          </p:nvGrpSpPr>
          <p:grpSpPr>
            <a:xfrm>
              <a:off x="2263932" y="2133505"/>
              <a:ext cx="1566768" cy="1268693"/>
              <a:chOff x="6730264" y="1483872"/>
              <a:chExt cx="1566768" cy="1268693"/>
            </a:xfrm>
          </p:grpSpPr>
          <p:sp>
            <p:nvSpPr>
              <p:cNvPr id="5" name="PA-椭圆 60">
                <a:extLst>
                  <a:ext uri="{FF2B5EF4-FFF2-40B4-BE49-F238E27FC236}">
                    <a16:creationId xmlns:a16="http://schemas.microsoft.com/office/drawing/2014/main" xmlns="" id="{523A69FA-2D43-BA43-BD25-7A9BAB80022E}"/>
                  </a:ext>
                </a:extLst>
              </p:cNvPr>
              <p:cNvSpPr/>
              <p:nvPr>
                <p:custDataLst>
                  <p:tags r:id="rId9"/>
                </p:custDataLst>
              </p:nvPr>
            </p:nvSpPr>
            <p:spPr>
              <a:xfrm rot="5400000">
                <a:off x="6730264" y="1483872"/>
                <a:ext cx="1219200" cy="1219200"/>
              </a:xfrm>
              <a:prstGeom prst="ellipse">
                <a:avLst/>
              </a:prstGeom>
              <a:solidFill>
                <a:srgbClr val="C7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970" dirty="0">
                  <a:solidFill>
                    <a:srgbClr val="C75E4A"/>
                  </a:solidFill>
                  <a:latin typeface="#9Slide03 AmpleSoft" panose="02000000000000000000" pitchFamily="2" charset="0"/>
                  <a:sym typeface="Source Han Sans SC"/>
                </a:endParaRPr>
              </a:p>
            </p:txBody>
          </p:sp>
          <p:grpSp>
            <p:nvGrpSpPr>
              <p:cNvPr id="6" name="Group 92">
                <a:extLst>
                  <a:ext uri="{FF2B5EF4-FFF2-40B4-BE49-F238E27FC236}">
                    <a16:creationId xmlns:a16="http://schemas.microsoft.com/office/drawing/2014/main" xmlns="" id="{6985FF96-9128-A747-8FCC-6E50CE89676F}"/>
                  </a:ext>
                </a:extLst>
              </p:cNvPr>
              <p:cNvGrpSpPr/>
              <p:nvPr/>
            </p:nvGrpSpPr>
            <p:grpSpPr>
              <a:xfrm rot="5400000">
                <a:off x="7679038" y="2134572"/>
                <a:ext cx="1181135" cy="54852"/>
                <a:chOff x="5071484" y="4559432"/>
                <a:chExt cx="1599308" cy="74272"/>
              </a:xfrm>
            </p:grpSpPr>
            <p:sp>
              <p:nvSpPr>
                <p:cNvPr id="10" name="PA-椭圆 93">
                  <a:extLst>
                    <a:ext uri="{FF2B5EF4-FFF2-40B4-BE49-F238E27FC236}">
                      <a16:creationId xmlns:a16="http://schemas.microsoft.com/office/drawing/2014/main" xmlns="" id="{A109AA23-E783-F349-A015-865CA0638F94}"/>
                    </a:ext>
                  </a:extLst>
                </p:cNvPr>
                <p:cNvSpPr/>
                <p:nvPr>
                  <p:custDataLst>
                    <p:tags r:id="rId11"/>
                  </p:custDataLst>
                </p:nvPr>
              </p:nvSpPr>
              <p:spPr>
                <a:xfrm>
                  <a:off x="5834002" y="4559432"/>
                  <a:ext cx="74272" cy="74272"/>
                </a:xfrm>
                <a:prstGeom prst="ellipse">
                  <a:avLst/>
                </a:prstGeom>
                <a:noFill/>
                <a:ln w="12700">
                  <a:solidFill>
                    <a:srgbClr val="C75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970" dirty="0">
                    <a:solidFill>
                      <a:srgbClr val="C75E4A"/>
                    </a:solidFill>
                    <a:latin typeface="#9Slide03 AmpleSoft" panose="02000000000000000000" pitchFamily="2" charset="0"/>
                    <a:sym typeface="Source Han Sans SC"/>
                  </a:endParaRPr>
                </a:p>
              </p:txBody>
            </p:sp>
            <p:grpSp>
              <p:nvGrpSpPr>
                <p:cNvPr id="11" name="Group 94">
                  <a:extLst>
                    <a:ext uri="{FF2B5EF4-FFF2-40B4-BE49-F238E27FC236}">
                      <a16:creationId xmlns:a16="http://schemas.microsoft.com/office/drawing/2014/main" xmlns="" id="{10D8AE81-63CA-264E-9C7F-7ADC174FC16C}"/>
                    </a:ext>
                  </a:extLst>
                </p:cNvPr>
                <p:cNvGrpSpPr/>
                <p:nvPr/>
              </p:nvGrpSpPr>
              <p:grpSpPr>
                <a:xfrm>
                  <a:off x="5071484" y="4596568"/>
                  <a:ext cx="1599308" cy="0"/>
                  <a:chOff x="5071484" y="4596568"/>
                  <a:chExt cx="1599308" cy="0"/>
                </a:xfrm>
              </p:grpSpPr>
              <p:cxnSp>
                <p:nvCxnSpPr>
                  <p:cNvPr id="12" name="PA-直接连接符 95">
                    <a:extLst>
                      <a:ext uri="{FF2B5EF4-FFF2-40B4-BE49-F238E27FC236}">
                        <a16:creationId xmlns:a16="http://schemas.microsoft.com/office/drawing/2014/main" xmlns="" id="{92A883F4-13C9-7B48-B477-EED020476F73}"/>
                      </a:ext>
                    </a:extLst>
                  </p:cNvPr>
                  <p:cNvCxnSpPr>
                    <a:endCxn id="10" idx="2"/>
                  </p:cNvCxnSpPr>
                  <p:nvPr>
                    <p:custDataLst>
                      <p:tags r:id="rId12"/>
                    </p:custDataLst>
                  </p:nvPr>
                </p:nvCxnSpPr>
                <p:spPr>
                  <a:xfrm>
                    <a:off x="5071484" y="4596568"/>
                    <a:ext cx="762518" cy="0"/>
                  </a:xfrm>
                  <a:prstGeom prst="line">
                    <a:avLst/>
                  </a:prstGeom>
                  <a:ln w="12700">
                    <a:solidFill>
                      <a:srgbClr val="C75E4A"/>
                    </a:solidFill>
                  </a:ln>
                </p:spPr>
                <p:style>
                  <a:lnRef idx="1">
                    <a:schemeClr val="accent1"/>
                  </a:lnRef>
                  <a:fillRef idx="0">
                    <a:schemeClr val="accent1"/>
                  </a:fillRef>
                  <a:effectRef idx="0">
                    <a:schemeClr val="accent1"/>
                  </a:effectRef>
                  <a:fontRef idx="minor">
                    <a:schemeClr val="tx1"/>
                  </a:fontRef>
                </p:style>
              </p:cxnSp>
              <p:cxnSp>
                <p:nvCxnSpPr>
                  <p:cNvPr id="13" name="PA-直接连接符 96">
                    <a:extLst>
                      <a:ext uri="{FF2B5EF4-FFF2-40B4-BE49-F238E27FC236}">
                        <a16:creationId xmlns:a16="http://schemas.microsoft.com/office/drawing/2014/main" xmlns="" id="{379D2999-C53B-6742-BF7E-147C4FE7E98A}"/>
                      </a:ext>
                    </a:extLst>
                  </p:cNvPr>
                  <p:cNvCxnSpPr/>
                  <p:nvPr>
                    <p:custDataLst>
                      <p:tags r:id="rId13"/>
                    </p:custDataLst>
                  </p:nvPr>
                </p:nvCxnSpPr>
                <p:spPr>
                  <a:xfrm>
                    <a:off x="5906886" y="4596568"/>
                    <a:ext cx="763906" cy="0"/>
                  </a:xfrm>
                  <a:prstGeom prst="line">
                    <a:avLst/>
                  </a:prstGeom>
                  <a:ln w="12700">
                    <a:solidFill>
                      <a:srgbClr val="C75E4A"/>
                    </a:solidFill>
                  </a:ln>
                </p:spPr>
                <p:style>
                  <a:lnRef idx="1">
                    <a:schemeClr val="accent1"/>
                  </a:lnRef>
                  <a:fillRef idx="0">
                    <a:schemeClr val="accent1"/>
                  </a:fillRef>
                  <a:effectRef idx="0">
                    <a:schemeClr val="accent1"/>
                  </a:effectRef>
                  <a:fontRef idx="minor">
                    <a:schemeClr val="tx1"/>
                  </a:fontRef>
                </p:style>
              </p:cxnSp>
            </p:grpSp>
          </p:grpSp>
          <p:sp>
            <p:nvSpPr>
              <p:cNvPr id="7" name="PA-任意多边形 14">
                <a:extLst>
                  <a:ext uri="{FF2B5EF4-FFF2-40B4-BE49-F238E27FC236}">
                    <a16:creationId xmlns:a16="http://schemas.microsoft.com/office/drawing/2014/main" xmlns="" id="{505CCF1A-01AC-9343-B378-3EF68BEA77F5}"/>
                  </a:ext>
                </a:extLst>
              </p:cNvPr>
              <p:cNvSpPr>
                <a:spLocks noEditPoints="1"/>
              </p:cNvSpPr>
              <p:nvPr>
                <p:custDataLst>
                  <p:tags r:id="rId10"/>
                </p:custDataLst>
              </p:nvPr>
            </p:nvSpPr>
            <p:spPr bwMode="auto">
              <a:xfrm>
                <a:off x="7115492" y="1905971"/>
                <a:ext cx="498475" cy="476250"/>
              </a:xfrm>
              <a:custGeom>
                <a:avLst/>
                <a:gdLst>
                  <a:gd name="T0" fmla="*/ 129 w 130"/>
                  <a:gd name="T1" fmla="*/ 46 h 124"/>
                  <a:gd name="T2" fmla="*/ 121 w 130"/>
                  <a:gd name="T3" fmla="*/ 40 h 124"/>
                  <a:gd name="T4" fmla="*/ 88 w 130"/>
                  <a:gd name="T5" fmla="*/ 35 h 124"/>
                  <a:gd name="T6" fmla="*/ 73 w 130"/>
                  <a:gd name="T7" fmla="*/ 5 h 124"/>
                  <a:gd name="T8" fmla="*/ 65 w 130"/>
                  <a:gd name="T9" fmla="*/ 0 h 124"/>
                  <a:gd name="T10" fmla="*/ 57 w 130"/>
                  <a:gd name="T11" fmla="*/ 5 h 124"/>
                  <a:gd name="T12" fmla="*/ 42 w 130"/>
                  <a:gd name="T13" fmla="*/ 35 h 124"/>
                  <a:gd name="T14" fmla="*/ 9 w 130"/>
                  <a:gd name="T15" fmla="*/ 40 h 124"/>
                  <a:gd name="T16" fmla="*/ 1 w 130"/>
                  <a:gd name="T17" fmla="*/ 46 h 124"/>
                  <a:gd name="T18" fmla="*/ 4 w 130"/>
                  <a:gd name="T19" fmla="*/ 55 h 124"/>
                  <a:gd name="T20" fmla="*/ 28 w 130"/>
                  <a:gd name="T21" fmla="*/ 80 h 124"/>
                  <a:gd name="T22" fmla="*/ 22 w 130"/>
                  <a:gd name="T23" fmla="*/ 114 h 124"/>
                  <a:gd name="T24" fmla="*/ 26 w 130"/>
                  <a:gd name="T25" fmla="*/ 122 h 124"/>
                  <a:gd name="T26" fmla="*/ 31 w 130"/>
                  <a:gd name="T27" fmla="*/ 124 h 124"/>
                  <a:gd name="T28" fmla="*/ 36 w 130"/>
                  <a:gd name="T29" fmla="*/ 123 h 124"/>
                  <a:gd name="T30" fmla="*/ 65 w 130"/>
                  <a:gd name="T31" fmla="*/ 107 h 124"/>
                  <a:gd name="T32" fmla="*/ 94 w 130"/>
                  <a:gd name="T33" fmla="*/ 123 h 124"/>
                  <a:gd name="T34" fmla="*/ 99 w 130"/>
                  <a:gd name="T35" fmla="*/ 124 h 124"/>
                  <a:gd name="T36" fmla="*/ 104 w 130"/>
                  <a:gd name="T37" fmla="*/ 122 h 124"/>
                  <a:gd name="T38" fmla="*/ 108 w 130"/>
                  <a:gd name="T39" fmla="*/ 114 h 124"/>
                  <a:gd name="T40" fmla="*/ 102 w 130"/>
                  <a:gd name="T41" fmla="*/ 80 h 124"/>
                  <a:gd name="T42" fmla="*/ 126 w 130"/>
                  <a:gd name="T43" fmla="*/ 55 h 124"/>
                  <a:gd name="T44" fmla="*/ 129 w 130"/>
                  <a:gd name="T45" fmla="*/ 46 h 124"/>
                  <a:gd name="T46" fmla="*/ 95 w 130"/>
                  <a:gd name="T47" fmla="*/ 73 h 124"/>
                  <a:gd name="T48" fmla="*/ 93 w 130"/>
                  <a:gd name="T49" fmla="*/ 81 h 124"/>
                  <a:gd name="T50" fmla="*/ 99 w 130"/>
                  <a:gd name="T51" fmla="*/ 115 h 124"/>
                  <a:gd name="T52" fmla="*/ 69 w 130"/>
                  <a:gd name="T53" fmla="*/ 99 h 124"/>
                  <a:gd name="T54" fmla="*/ 65 w 130"/>
                  <a:gd name="T55" fmla="*/ 98 h 124"/>
                  <a:gd name="T56" fmla="*/ 61 w 130"/>
                  <a:gd name="T57" fmla="*/ 99 h 124"/>
                  <a:gd name="T58" fmla="*/ 31 w 130"/>
                  <a:gd name="T59" fmla="*/ 115 h 124"/>
                  <a:gd name="T60" fmla="*/ 37 w 130"/>
                  <a:gd name="T61" fmla="*/ 81 h 124"/>
                  <a:gd name="T62" fmla="*/ 35 w 130"/>
                  <a:gd name="T63" fmla="*/ 73 h 124"/>
                  <a:gd name="T64" fmla="*/ 10 w 130"/>
                  <a:gd name="T65" fmla="*/ 49 h 124"/>
                  <a:gd name="T66" fmla="*/ 44 w 130"/>
                  <a:gd name="T67" fmla="*/ 44 h 124"/>
                  <a:gd name="T68" fmla="*/ 51 w 130"/>
                  <a:gd name="T69" fmla="*/ 39 h 124"/>
                  <a:gd name="T70" fmla="*/ 65 w 130"/>
                  <a:gd name="T71" fmla="*/ 9 h 124"/>
                  <a:gd name="T72" fmla="*/ 79 w 130"/>
                  <a:gd name="T73" fmla="*/ 39 h 124"/>
                  <a:gd name="T74" fmla="*/ 86 w 130"/>
                  <a:gd name="T75" fmla="*/ 44 h 124"/>
                  <a:gd name="T76" fmla="*/ 120 w 130"/>
                  <a:gd name="T77" fmla="*/ 49 h 124"/>
                  <a:gd name="T78" fmla="*/ 95 w 130"/>
                  <a:gd name="T79" fmla="*/ 7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0" h="124">
                    <a:moveTo>
                      <a:pt x="129" y="46"/>
                    </a:moveTo>
                    <a:cubicBezTo>
                      <a:pt x="127" y="43"/>
                      <a:pt x="125" y="41"/>
                      <a:pt x="121" y="40"/>
                    </a:cubicBezTo>
                    <a:cubicBezTo>
                      <a:pt x="88" y="35"/>
                      <a:pt x="88" y="35"/>
                      <a:pt x="88" y="35"/>
                    </a:cubicBezTo>
                    <a:cubicBezTo>
                      <a:pt x="73" y="5"/>
                      <a:pt x="73" y="5"/>
                      <a:pt x="73" y="5"/>
                    </a:cubicBezTo>
                    <a:cubicBezTo>
                      <a:pt x="72" y="2"/>
                      <a:pt x="69" y="0"/>
                      <a:pt x="65" y="0"/>
                    </a:cubicBezTo>
                    <a:cubicBezTo>
                      <a:pt x="61" y="0"/>
                      <a:pt x="58" y="2"/>
                      <a:pt x="57" y="5"/>
                    </a:cubicBezTo>
                    <a:cubicBezTo>
                      <a:pt x="42" y="35"/>
                      <a:pt x="42" y="35"/>
                      <a:pt x="42" y="35"/>
                    </a:cubicBezTo>
                    <a:cubicBezTo>
                      <a:pt x="9" y="40"/>
                      <a:pt x="9" y="40"/>
                      <a:pt x="9" y="40"/>
                    </a:cubicBezTo>
                    <a:cubicBezTo>
                      <a:pt x="5" y="41"/>
                      <a:pt x="3" y="43"/>
                      <a:pt x="1" y="46"/>
                    </a:cubicBezTo>
                    <a:cubicBezTo>
                      <a:pt x="0" y="49"/>
                      <a:pt x="1" y="53"/>
                      <a:pt x="4" y="55"/>
                    </a:cubicBezTo>
                    <a:cubicBezTo>
                      <a:pt x="28" y="80"/>
                      <a:pt x="28" y="80"/>
                      <a:pt x="28" y="80"/>
                    </a:cubicBezTo>
                    <a:cubicBezTo>
                      <a:pt x="22" y="114"/>
                      <a:pt x="22" y="114"/>
                      <a:pt x="22" y="114"/>
                    </a:cubicBezTo>
                    <a:cubicBezTo>
                      <a:pt x="22" y="117"/>
                      <a:pt x="23" y="120"/>
                      <a:pt x="26" y="122"/>
                    </a:cubicBezTo>
                    <a:cubicBezTo>
                      <a:pt x="28" y="123"/>
                      <a:pt x="30" y="124"/>
                      <a:pt x="31" y="124"/>
                    </a:cubicBezTo>
                    <a:cubicBezTo>
                      <a:pt x="33" y="124"/>
                      <a:pt x="35" y="124"/>
                      <a:pt x="36" y="123"/>
                    </a:cubicBezTo>
                    <a:cubicBezTo>
                      <a:pt x="65" y="107"/>
                      <a:pt x="65" y="107"/>
                      <a:pt x="65" y="107"/>
                    </a:cubicBezTo>
                    <a:cubicBezTo>
                      <a:pt x="94" y="123"/>
                      <a:pt x="94" y="123"/>
                      <a:pt x="94" y="123"/>
                    </a:cubicBezTo>
                    <a:cubicBezTo>
                      <a:pt x="95" y="124"/>
                      <a:pt x="97" y="124"/>
                      <a:pt x="99" y="124"/>
                    </a:cubicBezTo>
                    <a:cubicBezTo>
                      <a:pt x="100" y="124"/>
                      <a:pt x="102" y="123"/>
                      <a:pt x="104" y="122"/>
                    </a:cubicBezTo>
                    <a:cubicBezTo>
                      <a:pt x="107" y="120"/>
                      <a:pt x="108" y="117"/>
                      <a:pt x="108" y="114"/>
                    </a:cubicBezTo>
                    <a:cubicBezTo>
                      <a:pt x="102" y="80"/>
                      <a:pt x="102" y="80"/>
                      <a:pt x="102" y="80"/>
                    </a:cubicBezTo>
                    <a:cubicBezTo>
                      <a:pt x="126" y="55"/>
                      <a:pt x="126" y="55"/>
                      <a:pt x="126" y="55"/>
                    </a:cubicBezTo>
                    <a:cubicBezTo>
                      <a:pt x="129" y="53"/>
                      <a:pt x="130" y="49"/>
                      <a:pt x="129" y="46"/>
                    </a:cubicBezTo>
                    <a:close/>
                    <a:moveTo>
                      <a:pt x="95" y="73"/>
                    </a:moveTo>
                    <a:cubicBezTo>
                      <a:pt x="93" y="75"/>
                      <a:pt x="92" y="78"/>
                      <a:pt x="93" y="81"/>
                    </a:cubicBezTo>
                    <a:cubicBezTo>
                      <a:pt x="99" y="115"/>
                      <a:pt x="99" y="115"/>
                      <a:pt x="99" y="115"/>
                    </a:cubicBezTo>
                    <a:cubicBezTo>
                      <a:pt x="69" y="99"/>
                      <a:pt x="69" y="99"/>
                      <a:pt x="69" y="99"/>
                    </a:cubicBezTo>
                    <a:cubicBezTo>
                      <a:pt x="68" y="99"/>
                      <a:pt x="67" y="98"/>
                      <a:pt x="65" y="98"/>
                    </a:cubicBezTo>
                    <a:cubicBezTo>
                      <a:pt x="63" y="98"/>
                      <a:pt x="62" y="99"/>
                      <a:pt x="61" y="99"/>
                    </a:cubicBezTo>
                    <a:cubicBezTo>
                      <a:pt x="31" y="115"/>
                      <a:pt x="31" y="115"/>
                      <a:pt x="31" y="115"/>
                    </a:cubicBezTo>
                    <a:cubicBezTo>
                      <a:pt x="37" y="81"/>
                      <a:pt x="37" y="81"/>
                      <a:pt x="37" y="81"/>
                    </a:cubicBezTo>
                    <a:cubicBezTo>
                      <a:pt x="38" y="78"/>
                      <a:pt x="37" y="75"/>
                      <a:pt x="35" y="73"/>
                    </a:cubicBezTo>
                    <a:cubicBezTo>
                      <a:pt x="10" y="49"/>
                      <a:pt x="10" y="49"/>
                      <a:pt x="10" y="49"/>
                    </a:cubicBezTo>
                    <a:cubicBezTo>
                      <a:pt x="44" y="44"/>
                      <a:pt x="44" y="44"/>
                      <a:pt x="44" y="44"/>
                    </a:cubicBezTo>
                    <a:cubicBezTo>
                      <a:pt x="47" y="44"/>
                      <a:pt x="49" y="42"/>
                      <a:pt x="51" y="39"/>
                    </a:cubicBezTo>
                    <a:cubicBezTo>
                      <a:pt x="65" y="9"/>
                      <a:pt x="65" y="9"/>
                      <a:pt x="65" y="9"/>
                    </a:cubicBezTo>
                    <a:cubicBezTo>
                      <a:pt x="79" y="39"/>
                      <a:pt x="79" y="39"/>
                      <a:pt x="79" y="39"/>
                    </a:cubicBezTo>
                    <a:cubicBezTo>
                      <a:pt x="81" y="42"/>
                      <a:pt x="83" y="44"/>
                      <a:pt x="86" y="44"/>
                    </a:cubicBezTo>
                    <a:cubicBezTo>
                      <a:pt x="120" y="49"/>
                      <a:pt x="120" y="49"/>
                      <a:pt x="120" y="49"/>
                    </a:cubicBezTo>
                    <a:lnTo>
                      <a:pt x="95" y="73"/>
                    </a:lnTo>
                    <a:close/>
                  </a:path>
                </a:pathLst>
              </a:custGeom>
              <a:solidFill>
                <a:schemeClr val="bg1"/>
              </a:solidFill>
              <a:ln>
                <a:noFill/>
              </a:ln>
            </p:spPr>
            <p:txBody>
              <a:bodyPr vert="horz" wrap="square" lIns="100072" tIns="50036" rIns="100072" bIns="50036" numCol="1" anchor="t" anchorCtr="0" compatLnSpc="1"/>
              <a:lstStyle/>
              <a:p>
                <a:endParaRPr lang="id-ID" sz="1970" dirty="0">
                  <a:solidFill>
                    <a:srgbClr val="C75E4A"/>
                  </a:solidFill>
                  <a:latin typeface="#9Slide03 AmpleSoft" panose="02000000000000000000" pitchFamily="2" charset="0"/>
                  <a:sym typeface="Source Han Sans SC"/>
                </a:endParaRPr>
              </a:p>
            </p:txBody>
          </p:sp>
        </p:grpSp>
        <p:grpSp>
          <p:nvGrpSpPr>
            <p:cNvPr id="14" name="PA-组合 37">
              <a:extLst>
                <a:ext uri="{FF2B5EF4-FFF2-40B4-BE49-F238E27FC236}">
                  <a16:creationId xmlns:a16="http://schemas.microsoft.com/office/drawing/2014/main" xmlns="" id="{42B77B49-49D1-4F4E-9438-750D49E03D0D}"/>
                </a:ext>
              </a:extLst>
            </p:cNvPr>
            <p:cNvGrpSpPr/>
            <p:nvPr>
              <p:custDataLst>
                <p:tags r:id="rId2"/>
              </p:custDataLst>
            </p:nvPr>
          </p:nvGrpSpPr>
          <p:grpSpPr>
            <a:xfrm>
              <a:off x="2279273" y="3992468"/>
              <a:ext cx="1551427" cy="1219200"/>
              <a:chOff x="6745605" y="3342835"/>
              <a:chExt cx="1551427" cy="1219200"/>
            </a:xfrm>
          </p:grpSpPr>
          <p:sp>
            <p:nvSpPr>
              <p:cNvPr id="15" name="PA-椭圆 64">
                <a:extLst>
                  <a:ext uri="{FF2B5EF4-FFF2-40B4-BE49-F238E27FC236}">
                    <a16:creationId xmlns:a16="http://schemas.microsoft.com/office/drawing/2014/main" xmlns="" id="{8F56DC9C-EDBC-5740-B2E2-D935EE0A3A83}"/>
                  </a:ext>
                </a:extLst>
              </p:cNvPr>
              <p:cNvSpPr/>
              <p:nvPr>
                <p:custDataLst>
                  <p:tags r:id="rId3"/>
                </p:custDataLst>
              </p:nvPr>
            </p:nvSpPr>
            <p:spPr>
              <a:xfrm rot="5400000">
                <a:off x="6745605" y="3342835"/>
                <a:ext cx="1219200" cy="1219200"/>
              </a:xfrm>
              <a:prstGeom prst="ellipse">
                <a:avLst/>
              </a:prstGeom>
              <a:solidFill>
                <a:srgbClr val="F97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970" dirty="0">
                  <a:solidFill>
                    <a:srgbClr val="C75E4A"/>
                  </a:solidFill>
                  <a:latin typeface="#9Slide03 AmpleSoft" panose="02000000000000000000" pitchFamily="2" charset="0"/>
                  <a:sym typeface="Source Han Sans SC"/>
                </a:endParaRPr>
              </a:p>
            </p:txBody>
          </p:sp>
          <p:grpSp>
            <p:nvGrpSpPr>
              <p:cNvPr id="16" name="Group 97">
                <a:extLst>
                  <a:ext uri="{FF2B5EF4-FFF2-40B4-BE49-F238E27FC236}">
                    <a16:creationId xmlns:a16="http://schemas.microsoft.com/office/drawing/2014/main" xmlns="" id="{F336E112-F71A-D74C-A329-5D4552180272}"/>
                  </a:ext>
                </a:extLst>
              </p:cNvPr>
              <p:cNvGrpSpPr/>
              <p:nvPr/>
            </p:nvGrpSpPr>
            <p:grpSpPr>
              <a:xfrm rot="5400000">
                <a:off x="7679038" y="3925010"/>
                <a:ext cx="1181135" cy="54852"/>
                <a:chOff x="5071484" y="4559432"/>
                <a:chExt cx="1599308" cy="74272"/>
              </a:xfrm>
            </p:grpSpPr>
            <p:sp>
              <p:nvSpPr>
                <p:cNvPr id="22" name="PA-椭圆 98">
                  <a:extLst>
                    <a:ext uri="{FF2B5EF4-FFF2-40B4-BE49-F238E27FC236}">
                      <a16:creationId xmlns:a16="http://schemas.microsoft.com/office/drawing/2014/main" xmlns="" id="{6F8BB890-8975-2045-A635-1BC32FEF5DE6}"/>
                    </a:ext>
                  </a:extLst>
                </p:cNvPr>
                <p:cNvSpPr/>
                <p:nvPr>
                  <p:custDataLst>
                    <p:tags r:id="rId6"/>
                  </p:custDataLst>
                </p:nvPr>
              </p:nvSpPr>
              <p:spPr>
                <a:xfrm>
                  <a:off x="5834002" y="4559432"/>
                  <a:ext cx="74272" cy="74272"/>
                </a:xfrm>
                <a:prstGeom prst="ellipse">
                  <a:avLst/>
                </a:prstGeom>
                <a:noFill/>
                <a:ln w="12700">
                  <a:solidFill>
                    <a:srgbClr val="F978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970" dirty="0">
                    <a:solidFill>
                      <a:srgbClr val="C75E4A"/>
                    </a:solidFill>
                    <a:latin typeface="#9Slide03 AmpleSoft" panose="02000000000000000000" pitchFamily="2" charset="0"/>
                    <a:sym typeface="Source Han Sans SC"/>
                  </a:endParaRPr>
                </a:p>
              </p:txBody>
            </p:sp>
            <p:grpSp>
              <p:nvGrpSpPr>
                <p:cNvPr id="23" name="Group 99">
                  <a:extLst>
                    <a:ext uri="{FF2B5EF4-FFF2-40B4-BE49-F238E27FC236}">
                      <a16:creationId xmlns:a16="http://schemas.microsoft.com/office/drawing/2014/main" xmlns="" id="{124A8001-F589-E749-AD0A-B2D3B35EED7F}"/>
                    </a:ext>
                  </a:extLst>
                </p:cNvPr>
                <p:cNvGrpSpPr/>
                <p:nvPr/>
              </p:nvGrpSpPr>
              <p:grpSpPr>
                <a:xfrm>
                  <a:off x="5071484" y="4596568"/>
                  <a:ext cx="1599308" cy="0"/>
                  <a:chOff x="5071484" y="4596568"/>
                  <a:chExt cx="1599308" cy="0"/>
                </a:xfrm>
              </p:grpSpPr>
              <p:cxnSp>
                <p:nvCxnSpPr>
                  <p:cNvPr id="24" name="PA-直接连接符 135">
                    <a:extLst>
                      <a:ext uri="{FF2B5EF4-FFF2-40B4-BE49-F238E27FC236}">
                        <a16:creationId xmlns:a16="http://schemas.microsoft.com/office/drawing/2014/main" xmlns="" id="{50E17580-246D-A34A-B464-74982B3541FF}"/>
                      </a:ext>
                    </a:extLst>
                  </p:cNvPr>
                  <p:cNvCxnSpPr>
                    <a:endCxn id="22" idx="2"/>
                  </p:cNvCxnSpPr>
                  <p:nvPr>
                    <p:custDataLst>
                      <p:tags r:id="rId7"/>
                    </p:custDataLst>
                  </p:nvPr>
                </p:nvCxnSpPr>
                <p:spPr>
                  <a:xfrm>
                    <a:off x="5071484" y="4596568"/>
                    <a:ext cx="762518" cy="0"/>
                  </a:xfrm>
                  <a:prstGeom prst="line">
                    <a:avLst/>
                  </a:prstGeom>
                  <a:ln w="12700">
                    <a:solidFill>
                      <a:srgbClr val="F97861"/>
                    </a:solidFill>
                  </a:ln>
                </p:spPr>
                <p:style>
                  <a:lnRef idx="1">
                    <a:schemeClr val="accent1"/>
                  </a:lnRef>
                  <a:fillRef idx="0">
                    <a:schemeClr val="accent1"/>
                  </a:fillRef>
                  <a:effectRef idx="0">
                    <a:schemeClr val="accent1"/>
                  </a:effectRef>
                  <a:fontRef idx="minor">
                    <a:schemeClr val="tx1"/>
                  </a:fontRef>
                </p:style>
              </p:cxnSp>
              <p:cxnSp>
                <p:nvCxnSpPr>
                  <p:cNvPr id="25" name="PA-直接连接符 136">
                    <a:extLst>
                      <a:ext uri="{FF2B5EF4-FFF2-40B4-BE49-F238E27FC236}">
                        <a16:creationId xmlns:a16="http://schemas.microsoft.com/office/drawing/2014/main" xmlns="" id="{1F252A6E-DACC-CD42-A574-001B3103F3E1}"/>
                      </a:ext>
                    </a:extLst>
                  </p:cNvPr>
                  <p:cNvCxnSpPr/>
                  <p:nvPr>
                    <p:custDataLst>
                      <p:tags r:id="rId8"/>
                    </p:custDataLst>
                  </p:nvPr>
                </p:nvCxnSpPr>
                <p:spPr>
                  <a:xfrm>
                    <a:off x="5906886" y="4596568"/>
                    <a:ext cx="763906" cy="0"/>
                  </a:xfrm>
                  <a:prstGeom prst="line">
                    <a:avLst/>
                  </a:prstGeom>
                  <a:ln w="12700">
                    <a:solidFill>
                      <a:srgbClr val="F97861"/>
                    </a:solidFill>
                  </a:ln>
                </p:spPr>
                <p:style>
                  <a:lnRef idx="1">
                    <a:schemeClr val="accent1"/>
                  </a:lnRef>
                  <a:fillRef idx="0">
                    <a:schemeClr val="accent1"/>
                  </a:fillRef>
                  <a:effectRef idx="0">
                    <a:schemeClr val="accent1"/>
                  </a:effectRef>
                  <a:fontRef idx="minor">
                    <a:schemeClr val="tx1"/>
                  </a:fontRef>
                </p:style>
              </p:cxnSp>
            </p:grpSp>
          </p:grpSp>
          <p:grpSp>
            <p:nvGrpSpPr>
              <p:cNvPr id="17" name="Group 150">
                <a:extLst>
                  <a:ext uri="{FF2B5EF4-FFF2-40B4-BE49-F238E27FC236}">
                    <a16:creationId xmlns:a16="http://schemas.microsoft.com/office/drawing/2014/main" xmlns="" id="{64B134EF-BA6E-3047-85A3-09589D79B0FC}"/>
                  </a:ext>
                </a:extLst>
              </p:cNvPr>
              <p:cNvGrpSpPr/>
              <p:nvPr/>
            </p:nvGrpSpPr>
            <p:grpSpPr>
              <a:xfrm>
                <a:off x="7119460" y="3766678"/>
                <a:ext cx="490538" cy="431800"/>
                <a:chOff x="1588" y="-3175"/>
                <a:chExt cx="490538" cy="431800"/>
              </a:xfrm>
              <a:solidFill>
                <a:schemeClr val="bg1"/>
              </a:solidFill>
            </p:grpSpPr>
            <p:sp>
              <p:nvSpPr>
                <p:cNvPr id="20" name="PA-任意多边形 18">
                  <a:extLst>
                    <a:ext uri="{FF2B5EF4-FFF2-40B4-BE49-F238E27FC236}">
                      <a16:creationId xmlns:a16="http://schemas.microsoft.com/office/drawing/2014/main" xmlns="" id="{31DCB1AF-1104-3E45-987D-24F88C8B4B20}"/>
                    </a:ext>
                  </a:extLst>
                </p:cNvPr>
                <p:cNvSpPr>
                  <a:spLocks noEditPoints="1"/>
                </p:cNvSpPr>
                <p:nvPr>
                  <p:custDataLst>
                    <p:tags r:id="rId4"/>
                  </p:custDataLst>
                </p:nvPr>
              </p:nvSpPr>
              <p:spPr bwMode="auto">
                <a:xfrm>
                  <a:off x="1588" y="-3175"/>
                  <a:ext cx="490538" cy="431800"/>
                </a:xfrm>
                <a:custGeom>
                  <a:avLst/>
                  <a:gdLst>
                    <a:gd name="T0" fmla="*/ 128 w 128"/>
                    <a:gd name="T1" fmla="*/ 66 h 112"/>
                    <a:gd name="T2" fmla="*/ 112 w 128"/>
                    <a:gd name="T3" fmla="*/ 6 h 112"/>
                    <a:gd name="T4" fmla="*/ 104 w 128"/>
                    <a:gd name="T5" fmla="*/ 0 h 112"/>
                    <a:gd name="T6" fmla="*/ 64 w 128"/>
                    <a:gd name="T7" fmla="*/ 0 h 112"/>
                    <a:gd name="T8" fmla="*/ 24 w 128"/>
                    <a:gd name="T9" fmla="*/ 0 h 112"/>
                    <a:gd name="T10" fmla="*/ 16 w 128"/>
                    <a:gd name="T11" fmla="*/ 6 h 112"/>
                    <a:gd name="T12" fmla="*/ 0 w 128"/>
                    <a:gd name="T13" fmla="*/ 66 h 112"/>
                    <a:gd name="T14" fmla="*/ 0 w 128"/>
                    <a:gd name="T15" fmla="*/ 68 h 112"/>
                    <a:gd name="T16" fmla="*/ 0 w 128"/>
                    <a:gd name="T17" fmla="*/ 96 h 112"/>
                    <a:gd name="T18" fmla="*/ 16 w 128"/>
                    <a:gd name="T19" fmla="*/ 112 h 112"/>
                    <a:gd name="T20" fmla="*/ 112 w 128"/>
                    <a:gd name="T21" fmla="*/ 112 h 112"/>
                    <a:gd name="T22" fmla="*/ 128 w 128"/>
                    <a:gd name="T23" fmla="*/ 96 h 112"/>
                    <a:gd name="T24" fmla="*/ 128 w 128"/>
                    <a:gd name="T25" fmla="*/ 68 h 112"/>
                    <a:gd name="T26" fmla="*/ 128 w 128"/>
                    <a:gd name="T27" fmla="*/ 66 h 112"/>
                    <a:gd name="T28" fmla="*/ 120 w 128"/>
                    <a:gd name="T29" fmla="*/ 96 h 112"/>
                    <a:gd name="T30" fmla="*/ 112 w 128"/>
                    <a:gd name="T31" fmla="*/ 104 h 112"/>
                    <a:gd name="T32" fmla="*/ 16 w 128"/>
                    <a:gd name="T33" fmla="*/ 104 h 112"/>
                    <a:gd name="T34" fmla="*/ 8 w 128"/>
                    <a:gd name="T35" fmla="*/ 96 h 112"/>
                    <a:gd name="T36" fmla="*/ 8 w 128"/>
                    <a:gd name="T37" fmla="*/ 68 h 112"/>
                    <a:gd name="T38" fmla="*/ 24 w 128"/>
                    <a:gd name="T39" fmla="*/ 8 h 112"/>
                    <a:gd name="T40" fmla="*/ 104 w 128"/>
                    <a:gd name="T41" fmla="*/ 8 h 112"/>
                    <a:gd name="T42" fmla="*/ 120 w 128"/>
                    <a:gd name="T43" fmla="*/ 68 h 112"/>
                    <a:gd name="T44" fmla="*/ 120 w 128"/>
                    <a:gd name="T45" fmla="*/ 9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8" h="112">
                      <a:moveTo>
                        <a:pt x="128" y="66"/>
                      </a:moveTo>
                      <a:cubicBezTo>
                        <a:pt x="112" y="6"/>
                        <a:pt x="112" y="6"/>
                        <a:pt x="112" y="6"/>
                      </a:cubicBezTo>
                      <a:cubicBezTo>
                        <a:pt x="111" y="2"/>
                        <a:pt x="108" y="0"/>
                        <a:pt x="104" y="0"/>
                      </a:cubicBezTo>
                      <a:cubicBezTo>
                        <a:pt x="64" y="0"/>
                        <a:pt x="64" y="0"/>
                        <a:pt x="64" y="0"/>
                      </a:cubicBezTo>
                      <a:cubicBezTo>
                        <a:pt x="24" y="0"/>
                        <a:pt x="24" y="0"/>
                        <a:pt x="24" y="0"/>
                      </a:cubicBezTo>
                      <a:cubicBezTo>
                        <a:pt x="20" y="0"/>
                        <a:pt x="17" y="2"/>
                        <a:pt x="16" y="6"/>
                      </a:cubicBezTo>
                      <a:cubicBezTo>
                        <a:pt x="0" y="66"/>
                        <a:pt x="0" y="66"/>
                        <a:pt x="0" y="66"/>
                      </a:cubicBezTo>
                      <a:cubicBezTo>
                        <a:pt x="0" y="67"/>
                        <a:pt x="0" y="67"/>
                        <a:pt x="0" y="68"/>
                      </a:cubicBezTo>
                      <a:cubicBezTo>
                        <a:pt x="0" y="96"/>
                        <a:pt x="0" y="96"/>
                        <a:pt x="0" y="96"/>
                      </a:cubicBezTo>
                      <a:cubicBezTo>
                        <a:pt x="0" y="105"/>
                        <a:pt x="7" y="112"/>
                        <a:pt x="16" y="112"/>
                      </a:cubicBezTo>
                      <a:cubicBezTo>
                        <a:pt x="112" y="112"/>
                        <a:pt x="112" y="112"/>
                        <a:pt x="112" y="112"/>
                      </a:cubicBezTo>
                      <a:cubicBezTo>
                        <a:pt x="121" y="112"/>
                        <a:pt x="128" y="105"/>
                        <a:pt x="128" y="96"/>
                      </a:cubicBezTo>
                      <a:cubicBezTo>
                        <a:pt x="128" y="68"/>
                        <a:pt x="128" y="68"/>
                        <a:pt x="128" y="68"/>
                      </a:cubicBezTo>
                      <a:cubicBezTo>
                        <a:pt x="128" y="67"/>
                        <a:pt x="128" y="67"/>
                        <a:pt x="128" y="66"/>
                      </a:cubicBezTo>
                      <a:close/>
                      <a:moveTo>
                        <a:pt x="120" y="96"/>
                      </a:moveTo>
                      <a:cubicBezTo>
                        <a:pt x="120" y="100"/>
                        <a:pt x="116" y="104"/>
                        <a:pt x="112" y="104"/>
                      </a:cubicBezTo>
                      <a:cubicBezTo>
                        <a:pt x="16" y="104"/>
                        <a:pt x="16" y="104"/>
                        <a:pt x="16" y="104"/>
                      </a:cubicBezTo>
                      <a:cubicBezTo>
                        <a:pt x="12" y="104"/>
                        <a:pt x="8" y="100"/>
                        <a:pt x="8" y="96"/>
                      </a:cubicBezTo>
                      <a:cubicBezTo>
                        <a:pt x="8" y="68"/>
                        <a:pt x="8" y="68"/>
                        <a:pt x="8" y="68"/>
                      </a:cubicBezTo>
                      <a:cubicBezTo>
                        <a:pt x="24" y="8"/>
                        <a:pt x="24" y="8"/>
                        <a:pt x="24" y="8"/>
                      </a:cubicBezTo>
                      <a:cubicBezTo>
                        <a:pt x="104" y="8"/>
                        <a:pt x="104" y="8"/>
                        <a:pt x="104" y="8"/>
                      </a:cubicBezTo>
                      <a:cubicBezTo>
                        <a:pt x="120" y="68"/>
                        <a:pt x="120" y="68"/>
                        <a:pt x="120" y="68"/>
                      </a:cubicBezTo>
                      <a:lnTo>
                        <a:pt x="120" y="9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00072" tIns="50036" rIns="100072" bIns="50036" numCol="1" anchor="t" anchorCtr="0" compatLnSpc="1"/>
                <a:lstStyle/>
                <a:p>
                  <a:endParaRPr lang="id-ID" sz="1970" dirty="0">
                    <a:solidFill>
                      <a:srgbClr val="C75E4A"/>
                    </a:solidFill>
                    <a:latin typeface="#9Slide03 AmpleSoft" panose="02000000000000000000" pitchFamily="2" charset="0"/>
                    <a:sym typeface="Source Han Sans SC"/>
                  </a:endParaRPr>
                </a:p>
              </p:txBody>
            </p:sp>
            <p:sp>
              <p:nvSpPr>
                <p:cNvPr id="21" name="PA-任意多边形 19">
                  <a:extLst>
                    <a:ext uri="{FF2B5EF4-FFF2-40B4-BE49-F238E27FC236}">
                      <a16:creationId xmlns:a16="http://schemas.microsoft.com/office/drawing/2014/main" xmlns="" id="{68AB711D-9B9B-7244-A2DF-D0D54E8CF2C5}"/>
                    </a:ext>
                  </a:extLst>
                </p:cNvPr>
                <p:cNvSpPr>
                  <a:spLocks noEditPoints="1"/>
                </p:cNvSpPr>
                <p:nvPr>
                  <p:custDataLst>
                    <p:tags r:id="rId5"/>
                  </p:custDataLst>
                </p:nvPr>
              </p:nvSpPr>
              <p:spPr bwMode="auto">
                <a:xfrm>
                  <a:off x="58738" y="57150"/>
                  <a:ext cx="376238" cy="279400"/>
                </a:xfrm>
                <a:custGeom>
                  <a:avLst/>
                  <a:gdLst>
                    <a:gd name="T0" fmla="*/ 80 w 98"/>
                    <a:gd name="T1" fmla="*/ 0 h 72"/>
                    <a:gd name="T2" fmla="*/ 18 w 98"/>
                    <a:gd name="T3" fmla="*/ 0 h 72"/>
                    <a:gd name="T4" fmla="*/ 14 w 98"/>
                    <a:gd name="T5" fmla="*/ 3 h 72"/>
                    <a:gd name="T6" fmla="*/ 0 w 98"/>
                    <a:gd name="T7" fmla="*/ 51 h 72"/>
                    <a:gd name="T8" fmla="*/ 1 w 98"/>
                    <a:gd name="T9" fmla="*/ 54 h 72"/>
                    <a:gd name="T10" fmla="*/ 4 w 98"/>
                    <a:gd name="T11" fmla="*/ 56 h 72"/>
                    <a:gd name="T12" fmla="*/ 16 w 98"/>
                    <a:gd name="T13" fmla="*/ 56 h 72"/>
                    <a:gd name="T14" fmla="*/ 20 w 98"/>
                    <a:gd name="T15" fmla="*/ 56 h 72"/>
                    <a:gd name="T16" fmla="*/ 23 w 98"/>
                    <a:gd name="T17" fmla="*/ 56 h 72"/>
                    <a:gd name="T18" fmla="*/ 28 w 98"/>
                    <a:gd name="T19" fmla="*/ 68 h 72"/>
                    <a:gd name="T20" fmla="*/ 35 w 98"/>
                    <a:gd name="T21" fmla="*/ 72 h 72"/>
                    <a:gd name="T22" fmla="*/ 63 w 98"/>
                    <a:gd name="T23" fmla="*/ 72 h 72"/>
                    <a:gd name="T24" fmla="*/ 70 w 98"/>
                    <a:gd name="T25" fmla="*/ 68 h 72"/>
                    <a:gd name="T26" fmla="*/ 75 w 98"/>
                    <a:gd name="T27" fmla="*/ 56 h 72"/>
                    <a:gd name="T28" fmla="*/ 78 w 98"/>
                    <a:gd name="T29" fmla="*/ 56 h 72"/>
                    <a:gd name="T30" fmla="*/ 82 w 98"/>
                    <a:gd name="T31" fmla="*/ 56 h 72"/>
                    <a:gd name="T32" fmla="*/ 94 w 98"/>
                    <a:gd name="T33" fmla="*/ 56 h 72"/>
                    <a:gd name="T34" fmla="*/ 97 w 98"/>
                    <a:gd name="T35" fmla="*/ 54 h 72"/>
                    <a:gd name="T36" fmla="*/ 98 w 98"/>
                    <a:gd name="T37" fmla="*/ 51 h 72"/>
                    <a:gd name="T38" fmla="*/ 84 w 98"/>
                    <a:gd name="T39" fmla="*/ 3 h 72"/>
                    <a:gd name="T40" fmla="*/ 80 w 98"/>
                    <a:gd name="T41" fmla="*/ 0 h 72"/>
                    <a:gd name="T42" fmla="*/ 82 w 98"/>
                    <a:gd name="T43" fmla="*/ 48 h 72"/>
                    <a:gd name="T44" fmla="*/ 75 w 98"/>
                    <a:gd name="T45" fmla="*/ 48 h 72"/>
                    <a:gd name="T46" fmla="*/ 68 w 98"/>
                    <a:gd name="T47" fmla="*/ 52 h 72"/>
                    <a:gd name="T48" fmla="*/ 63 w 98"/>
                    <a:gd name="T49" fmla="*/ 64 h 72"/>
                    <a:gd name="T50" fmla="*/ 35 w 98"/>
                    <a:gd name="T51" fmla="*/ 64 h 72"/>
                    <a:gd name="T52" fmla="*/ 30 w 98"/>
                    <a:gd name="T53" fmla="*/ 52 h 72"/>
                    <a:gd name="T54" fmla="*/ 23 w 98"/>
                    <a:gd name="T55" fmla="*/ 48 h 72"/>
                    <a:gd name="T56" fmla="*/ 16 w 98"/>
                    <a:gd name="T57" fmla="*/ 48 h 72"/>
                    <a:gd name="T58" fmla="*/ 6 w 98"/>
                    <a:gd name="T59" fmla="*/ 48 h 72"/>
                    <a:gd name="T60" fmla="*/ 18 w 98"/>
                    <a:gd name="T61" fmla="*/ 4 h 72"/>
                    <a:gd name="T62" fmla="*/ 80 w 98"/>
                    <a:gd name="T63" fmla="*/ 4 h 72"/>
                    <a:gd name="T64" fmla="*/ 92 w 98"/>
                    <a:gd name="T65" fmla="*/ 48 h 72"/>
                    <a:gd name="T66" fmla="*/ 82 w 98"/>
                    <a:gd name="T67"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72">
                      <a:moveTo>
                        <a:pt x="80" y="0"/>
                      </a:moveTo>
                      <a:cubicBezTo>
                        <a:pt x="18" y="0"/>
                        <a:pt x="18" y="0"/>
                        <a:pt x="18" y="0"/>
                      </a:cubicBezTo>
                      <a:cubicBezTo>
                        <a:pt x="16" y="0"/>
                        <a:pt x="15" y="1"/>
                        <a:pt x="14" y="3"/>
                      </a:cubicBezTo>
                      <a:cubicBezTo>
                        <a:pt x="0" y="51"/>
                        <a:pt x="0" y="51"/>
                        <a:pt x="0" y="51"/>
                      </a:cubicBezTo>
                      <a:cubicBezTo>
                        <a:pt x="0" y="52"/>
                        <a:pt x="0" y="53"/>
                        <a:pt x="1" y="54"/>
                      </a:cubicBezTo>
                      <a:cubicBezTo>
                        <a:pt x="2" y="55"/>
                        <a:pt x="3" y="56"/>
                        <a:pt x="4" y="56"/>
                      </a:cubicBezTo>
                      <a:cubicBezTo>
                        <a:pt x="16" y="56"/>
                        <a:pt x="16" y="56"/>
                        <a:pt x="16" y="56"/>
                      </a:cubicBezTo>
                      <a:cubicBezTo>
                        <a:pt x="20" y="56"/>
                        <a:pt x="20" y="56"/>
                        <a:pt x="20" y="56"/>
                      </a:cubicBezTo>
                      <a:cubicBezTo>
                        <a:pt x="23" y="56"/>
                        <a:pt x="23" y="56"/>
                        <a:pt x="23" y="56"/>
                      </a:cubicBezTo>
                      <a:cubicBezTo>
                        <a:pt x="28" y="68"/>
                        <a:pt x="28" y="68"/>
                        <a:pt x="28" y="68"/>
                      </a:cubicBezTo>
                      <a:cubicBezTo>
                        <a:pt x="30" y="70"/>
                        <a:pt x="32" y="72"/>
                        <a:pt x="35" y="72"/>
                      </a:cubicBezTo>
                      <a:cubicBezTo>
                        <a:pt x="63" y="72"/>
                        <a:pt x="63" y="72"/>
                        <a:pt x="63" y="72"/>
                      </a:cubicBezTo>
                      <a:cubicBezTo>
                        <a:pt x="66" y="72"/>
                        <a:pt x="68" y="70"/>
                        <a:pt x="70" y="68"/>
                      </a:cubicBezTo>
                      <a:cubicBezTo>
                        <a:pt x="75" y="56"/>
                        <a:pt x="75" y="56"/>
                        <a:pt x="75" y="56"/>
                      </a:cubicBezTo>
                      <a:cubicBezTo>
                        <a:pt x="78" y="56"/>
                        <a:pt x="78" y="56"/>
                        <a:pt x="78" y="56"/>
                      </a:cubicBezTo>
                      <a:cubicBezTo>
                        <a:pt x="82" y="56"/>
                        <a:pt x="82" y="56"/>
                        <a:pt x="82" y="56"/>
                      </a:cubicBezTo>
                      <a:cubicBezTo>
                        <a:pt x="94" y="56"/>
                        <a:pt x="94" y="56"/>
                        <a:pt x="94" y="56"/>
                      </a:cubicBezTo>
                      <a:cubicBezTo>
                        <a:pt x="95" y="56"/>
                        <a:pt x="96" y="55"/>
                        <a:pt x="97" y="54"/>
                      </a:cubicBezTo>
                      <a:cubicBezTo>
                        <a:pt x="98" y="53"/>
                        <a:pt x="98" y="52"/>
                        <a:pt x="98" y="51"/>
                      </a:cubicBezTo>
                      <a:cubicBezTo>
                        <a:pt x="84" y="3"/>
                        <a:pt x="84" y="3"/>
                        <a:pt x="84" y="3"/>
                      </a:cubicBezTo>
                      <a:cubicBezTo>
                        <a:pt x="83" y="1"/>
                        <a:pt x="82" y="0"/>
                        <a:pt x="80" y="0"/>
                      </a:cubicBezTo>
                      <a:close/>
                      <a:moveTo>
                        <a:pt x="82" y="48"/>
                      </a:moveTo>
                      <a:cubicBezTo>
                        <a:pt x="75" y="48"/>
                        <a:pt x="75" y="48"/>
                        <a:pt x="75" y="48"/>
                      </a:cubicBezTo>
                      <a:cubicBezTo>
                        <a:pt x="72" y="48"/>
                        <a:pt x="70" y="50"/>
                        <a:pt x="68" y="52"/>
                      </a:cubicBezTo>
                      <a:cubicBezTo>
                        <a:pt x="63" y="64"/>
                        <a:pt x="63" y="64"/>
                        <a:pt x="63" y="64"/>
                      </a:cubicBezTo>
                      <a:cubicBezTo>
                        <a:pt x="35" y="64"/>
                        <a:pt x="35" y="64"/>
                        <a:pt x="35" y="64"/>
                      </a:cubicBezTo>
                      <a:cubicBezTo>
                        <a:pt x="30" y="52"/>
                        <a:pt x="30" y="52"/>
                        <a:pt x="30" y="52"/>
                      </a:cubicBezTo>
                      <a:cubicBezTo>
                        <a:pt x="28" y="50"/>
                        <a:pt x="26" y="48"/>
                        <a:pt x="23" y="48"/>
                      </a:cubicBezTo>
                      <a:cubicBezTo>
                        <a:pt x="16" y="48"/>
                        <a:pt x="16" y="48"/>
                        <a:pt x="16" y="48"/>
                      </a:cubicBezTo>
                      <a:cubicBezTo>
                        <a:pt x="6" y="48"/>
                        <a:pt x="6" y="48"/>
                        <a:pt x="6" y="48"/>
                      </a:cubicBezTo>
                      <a:cubicBezTo>
                        <a:pt x="18" y="4"/>
                        <a:pt x="18" y="4"/>
                        <a:pt x="18" y="4"/>
                      </a:cubicBezTo>
                      <a:cubicBezTo>
                        <a:pt x="80" y="4"/>
                        <a:pt x="80" y="4"/>
                        <a:pt x="80" y="4"/>
                      </a:cubicBezTo>
                      <a:cubicBezTo>
                        <a:pt x="92" y="48"/>
                        <a:pt x="92" y="48"/>
                        <a:pt x="92" y="48"/>
                      </a:cubicBezTo>
                      <a:lnTo>
                        <a:pt x="82" y="4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00072" tIns="50036" rIns="100072" bIns="50036" numCol="1" anchor="t" anchorCtr="0" compatLnSpc="1"/>
                <a:lstStyle/>
                <a:p>
                  <a:endParaRPr lang="id-ID" sz="1970" dirty="0">
                    <a:solidFill>
                      <a:srgbClr val="C75E4A"/>
                    </a:solidFill>
                    <a:latin typeface="#9Slide03 AmpleSoft" panose="02000000000000000000" pitchFamily="2" charset="0"/>
                    <a:sym typeface="Source Han Sans SC"/>
                  </a:endParaRPr>
                </a:p>
              </p:txBody>
            </p:sp>
          </p:grpSp>
        </p:grpSp>
      </p:grpSp>
      <p:pic>
        <p:nvPicPr>
          <p:cNvPr id="3074" name="Picture 2" descr="25 Lời Chúc 20/10 Cho Bà Nội, Bà Ngoại Hay, Ý Nghĩa Nhất"/>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728869" y="2305050"/>
            <a:ext cx="3733801" cy="4267200"/>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a:xfrm>
            <a:off x="3040176" y="1798451"/>
            <a:ext cx="6130121" cy="2062103"/>
          </a:xfrm>
          <a:prstGeom prst="rect">
            <a:avLst/>
          </a:prstGeom>
        </p:spPr>
        <p:txBody>
          <a:bodyPr wrap="square">
            <a:spAutoFit/>
          </a:bodyPr>
          <a:lstStyle/>
          <a:p>
            <a:pPr algn="just"/>
            <a:r>
              <a:rPr lang="en-US" sz="3200">
                <a:solidFill>
                  <a:srgbClr val="0D0D0D"/>
                </a:solidFill>
                <a:latin typeface="Times New Roman" panose="02020603050405020304" pitchFamily="18" charset="0"/>
                <a:ea typeface="MS Mincho"/>
                <a:cs typeface="Times New Roman" panose="02020603050405020304" pitchFamily="18" charset="0"/>
              </a:rPr>
              <a:t>Chọn ngôi kể ngôi thứ nhất, nhân vật kể là người tham gia vào câu chuyện, giúp tác giả vừa kể, vừa bộc lộ cảm xúc tự nhiên, chân thực.</a:t>
            </a:r>
            <a:endParaRPr lang="en-GB" sz="4000">
              <a:latin typeface="Times New Roman" panose="02020603050405020304" pitchFamily="18" charset="0"/>
              <a:cs typeface="Times New Roman" panose="02020603050405020304" pitchFamily="18" charset="0"/>
            </a:endParaRPr>
          </a:p>
        </p:txBody>
      </p:sp>
      <p:sp>
        <p:nvSpPr>
          <p:cNvPr id="31" name="Rectangle 30"/>
          <p:cNvSpPr/>
          <p:nvPr/>
        </p:nvSpPr>
        <p:spPr>
          <a:xfrm>
            <a:off x="3040176" y="4104133"/>
            <a:ext cx="6079221" cy="2554545"/>
          </a:xfrm>
          <a:prstGeom prst="rect">
            <a:avLst/>
          </a:prstGeom>
        </p:spPr>
        <p:txBody>
          <a:bodyPr wrap="square">
            <a:spAutoFit/>
          </a:bodyPr>
          <a:lstStyle/>
          <a:p>
            <a:pPr algn="just"/>
            <a:r>
              <a:rPr lang="en-US" sz="3200">
                <a:solidFill>
                  <a:srgbClr val="0D0D0D"/>
                </a:solidFill>
                <a:latin typeface="Times New Roman" panose="02020603050405020304" pitchFamily="18" charset="0"/>
                <a:ea typeface="MS Mincho"/>
                <a:cs typeface="Times New Roman" panose="02020603050405020304" pitchFamily="18" charset="0"/>
              </a:rPr>
              <a:t>Cách xây dựng nhân vật </a:t>
            </a:r>
            <a:r>
              <a:rPr lang="en-US" sz="3200" i="1">
                <a:solidFill>
                  <a:srgbClr val="0D0D0D"/>
                </a:solidFill>
                <a:latin typeface="Times New Roman" panose="02020603050405020304" pitchFamily="18" charset="0"/>
                <a:ea typeface="MS Mincho"/>
                <a:cs typeface="Times New Roman" panose="02020603050405020304" pitchFamily="18" charset="0"/>
              </a:rPr>
              <a:t>tôi</a:t>
            </a:r>
            <a:r>
              <a:rPr lang="en-US" sz="3200">
                <a:solidFill>
                  <a:srgbClr val="0D0D0D"/>
                </a:solidFill>
                <a:latin typeface="Times New Roman" panose="02020603050405020304" pitchFamily="18" charset="0"/>
                <a:ea typeface="MS Mincho"/>
                <a:cs typeface="Times New Roman" panose="02020603050405020304" pitchFamily="18" charset="0"/>
              </a:rPr>
              <a:t> chủ yếu thông qua diễn biến tâm lí, cảm xúc của nhân vật về hình ảnh nội, trước những hi sinh cống hiến của nội cho đất nước. </a:t>
            </a:r>
            <a:endParaRPr lang="en-GB" sz="4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79325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barn(inVertical)">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down)">
                                      <p:cBhvr>
                                        <p:cTn id="2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0" grpId="0"/>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8798"/>
            <a:ext cx="13342939" cy="7534497"/>
          </a:xfrm>
          <a:prstGeom prst="rect">
            <a:avLst/>
          </a:prstGeom>
        </p:spPr>
      </p:pic>
      <p:sp>
        <p:nvSpPr>
          <p:cNvPr id="3" name="Rectangle 2">
            <a:extLst>
              <a:ext uri="{FF2B5EF4-FFF2-40B4-BE49-F238E27FC236}">
                <a16:creationId xmlns="" xmlns:a16="http://schemas.microsoft.com/office/drawing/2014/main" id="{407E3729-BB04-4D5C-BB93-FBA119F07B39}"/>
              </a:ext>
            </a:extLst>
          </p:cNvPr>
          <p:cNvSpPr/>
          <p:nvPr/>
        </p:nvSpPr>
        <p:spPr>
          <a:xfrm>
            <a:off x="8399" y="3108534"/>
            <a:ext cx="7113429" cy="4391406"/>
          </a:xfrm>
          <a:prstGeom prst="rect">
            <a:avLst/>
          </a:prstGeom>
          <a:solidFill>
            <a:sysClr val="windowText" lastClr="000000">
              <a:alpha val="56000"/>
            </a:sysClr>
          </a:solidFill>
          <a:ln w="25400" cap="flat" cmpd="sng" algn="ctr">
            <a:solidFill>
              <a:sysClr val="windowText" lastClr="000000">
                <a:shade val="50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endParaRPr>
          </a:p>
        </p:txBody>
      </p:sp>
      <p:sp>
        <p:nvSpPr>
          <p:cNvPr id="4" name="Rectangle 3"/>
          <p:cNvSpPr/>
          <p:nvPr/>
        </p:nvSpPr>
        <p:spPr>
          <a:xfrm>
            <a:off x="194469" y="3136002"/>
            <a:ext cx="6705600" cy="4524315"/>
          </a:xfrm>
          <a:prstGeom prst="rect">
            <a:avLst/>
          </a:prstGeom>
        </p:spPr>
        <p:txBody>
          <a:bodyPr wrap="square">
            <a:spAutoFit/>
          </a:bodyPr>
          <a:lstStyle/>
          <a:p>
            <a:pPr algn="just"/>
            <a:r>
              <a:rPr lang="vi-VN" sz="3600" b="1">
                <a:solidFill>
                  <a:schemeClr val="bg1"/>
                </a:solidFill>
                <a:effectLst>
                  <a:outerShdw blurRad="38100" dist="38100" dir="2700000" algn="tl">
                    <a:srgbClr val="000000">
                      <a:alpha val="43137"/>
                    </a:srgbClr>
                  </a:outerShdw>
                </a:effectLst>
                <a:latin typeface="+mj-lt"/>
              </a:rPr>
              <a:t>N</a:t>
            </a:r>
            <a:r>
              <a:rPr lang="pt-BR" sz="3600" b="1" smtClean="0">
                <a:solidFill>
                  <a:schemeClr val="bg1"/>
                </a:solidFill>
                <a:effectLst>
                  <a:outerShdw blurRad="38100" dist="38100" dir="2700000" algn="tl">
                    <a:srgbClr val="000000">
                      <a:alpha val="43137"/>
                    </a:srgbClr>
                  </a:outerShdw>
                </a:effectLst>
                <a:latin typeface="+mj-lt"/>
              </a:rPr>
              <a:t>ghe </a:t>
            </a:r>
            <a:r>
              <a:rPr lang="pt-BR" sz="3600" b="1">
                <a:solidFill>
                  <a:schemeClr val="bg1"/>
                </a:solidFill>
                <a:effectLst>
                  <a:outerShdw blurRad="38100" dist="38100" dir="2700000" algn="tl">
                    <a:srgbClr val="000000">
                      <a:alpha val="43137"/>
                    </a:srgbClr>
                  </a:outerShdw>
                </a:effectLst>
                <a:latin typeface="+mj-lt"/>
              </a:rPr>
              <a:t>ca khúc “Đất nước tôi” của nhạc sĩ Nguyễn Minh </a:t>
            </a:r>
            <a:r>
              <a:rPr lang="vi-VN" sz="3600" b="1" smtClean="0">
                <a:solidFill>
                  <a:schemeClr val="bg1"/>
                </a:solidFill>
                <a:effectLst>
                  <a:outerShdw blurRad="38100" dist="38100" dir="2700000" algn="tl">
                    <a:srgbClr val="000000">
                      <a:alpha val="43137"/>
                    </a:srgbClr>
                  </a:outerShdw>
                </a:effectLst>
                <a:latin typeface="+mj-lt"/>
              </a:rPr>
              <a:t>Tuấn. </a:t>
            </a:r>
            <a:r>
              <a:rPr lang="en-US" sz="3600" b="1">
                <a:solidFill>
                  <a:schemeClr val="bg1"/>
                </a:solidFill>
                <a:effectLst>
                  <a:outerShdw blurRad="38100" dist="38100" dir="2700000" algn="tl">
                    <a:srgbClr val="000000">
                      <a:alpha val="43137"/>
                    </a:srgbClr>
                  </a:outerShdw>
                </a:effectLst>
                <a:latin typeface="+mj-lt"/>
              </a:rPr>
              <a:t>Sau khi nghe bài hát, em cảm nhận được vẻ đẹp nào của những người mẹ Việt Nam anh hùng? Từ đó, em rút ra cho mình thông điệp nào?</a:t>
            </a:r>
            <a:endParaRPr lang="en-GB" sz="3600" b="1">
              <a:solidFill>
                <a:schemeClr val="bg1"/>
              </a:solidFill>
              <a:effectLst>
                <a:outerShdw blurRad="38100" dist="38100" dir="2700000" algn="tl">
                  <a:srgbClr val="000000">
                    <a:alpha val="43137"/>
                  </a:srgbClr>
                </a:outerShdw>
              </a:effectLst>
              <a:latin typeface="+mj-lt"/>
            </a:endParaRPr>
          </a:p>
          <a:p>
            <a:pPr algn="just"/>
            <a:endParaRPr lang="en-GB" sz="3600" b="1">
              <a:solidFill>
                <a:schemeClr val="bg1"/>
              </a:solidFill>
              <a:effectLst>
                <a:outerShdw blurRad="38100" dist="38100" dir="2700000" algn="tl">
                  <a:srgbClr val="000000">
                    <a:alpha val="43137"/>
                  </a:srgbClr>
                </a:outerShdw>
              </a:effectLst>
              <a:latin typeface="#9Slide07 SVNDessert Menu Scrip" panose="00000500000000000000" pitchFamily="2" charset="0"/>
            </a:endParaRPr>
          </a:p>
        </p:txBody>
      </p:sp>
    </p:spTree>
    <p:extLst>
      <p:ext uri="{BB962C8B-B14F-4D97-AF65-F5344CB8AC3E}">
        <p14:creationId xmlns:p14="http://schemas.microsoft.com/office/powerpoint/2010/main" val="613027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D6B78"/>
        </a:solidFill>
        <a:effectLst/>
      </p:bgPr>
    </p:bg>
    <p:spTree>
      <p:nvGrpSpPr>
        <p:cNvPr id="1" name=""/>
        <p:cNvGrpSpPr/>
        <p:nvPr/>
      </p:nvGrpSpPr>
      <p:grpSpPr>
        <a:xfrm>
          <a:off x="0" y="0"/>
          <a:ext cx="0" cy="0"/>
          <a:chOff x="0" y="0"/>
          <a:chExt cx="0" cy="0"/>
        </a:xfrm>
      </p:grpSpPr>
      <p:sp>
        <p:nvSpPr>
          <p:cNvPr id="3" name="Freeform 3"/>
          <p:cNvSpPr/>
          <p:nvPr/>
        </p:nvSpPr>
        <p:spPr>
          <a:xfrm>
            <a:off x="-587577" y="5241022"/>
            <a:ext cx="6923263" cy="5954007"/>
          </a:xfrm>
          <a:custGeom>
            <a:avLst/>
            <a:gdLst/>
            <a:ahLst/>
            <a:cxnLst/>
            <a:rect l="l" t="t" r="r" b="b"/>
            <a:pathLst>
              <a:path w="5337626" h="4590359">
                <a:moveTo>
                  <a:pt x="0" y="0"/>
                </a:moveTo>
                <a:lnTo>
                  <a:pt x="5337627" y="0"/>
                </a:lnTo>
                <a:lnTo>
                  <a:pt x="5337627" y="4590358"/>
                </a:lnTo>
                <a:lnTo>
                  <a:pt x="0" y="4590358"/>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flipH="1">
            <a:off x="7143112" y="5241022"/>
            <a:ext cx="6923263" cy="5954007"/>
          </a:xfrm>
          <a:custGeom>
            <a:avLst/>
            <a:gdLst/>
            <a:ahLst/>
            <a:cxnLst/>
            <a:rect l="l" t="t" r="r" b="b"/>
            <a:pathLst>
              <a:path w="5337626" h="4590359">
                <a:moveTo>
                  <a:pt x="5337627" y="0"/>
                </a:moveTo>
                <a:lnTo>
                  <a:pt x="0" y="0"/>
                </a:lnTo>
                <a:lnTo>
                  <a:pt x="0" y="4590358"/>
                </a:lnTo>
                <a:lnTo>
                  <a:pt x="5337627" y="4590358"/>
                </a:lnTo>
                <a:lnTo>
                  <a:pt x="5337627"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2799890" y="3574404"/>
            <a:ext cx="7421225" cy="7862592"/>
          </a:xfrm>
          <a:custGeom>
            <a:avLst/>
            <a:gdLst/>
            <a:ahLst/>
            <a:cxnLst/>
            <a:rect l="l" t="t" r="r" b="b"/>
            <a:pathLst>
              <a:path w="7560661" h="6454914">
                <a:moveTo>
                  <a:pt x="0" y="0"/>
                </a:moveTo>
                <a:lnTo>
                  <a:pt x="7560662" y="0"/>
                </a:lnTo>
                <a:lnTo>
                  <a:pt x="7560662" y="6454914"/>
                </a:lnTo>
                <a:lnTo>
                  <a:pt x="0" y="6454914"/>
                </a:lnTo>
                <a:lnTo>
                  <a:pt x="0" y="0"/>
                </a:lnTo>
                <a:close/>
              </a:path>
            </a:pathLst>
          </a:custGeom>
          <a:blipFill>
            <a:blip r:embed="rId6"/>
            <a:stretch>
              <a:fillRect/>
            </a:stretch>
          </a:blipFill>
        </p:spPr>
      </p:sp>
      <p:sp>
        <p:nvSpPr>
          <p:cNvPr id="7" name="Freeform 7"/>
          <p:cNvSpPr/>
          <p:nvPr/>
        </p:nvSpPr>
        <p:spPr>
          <a:xfrm>
            <a:off x="803007" y="7155451"/>
            <a:ext cx="1062575" cy="1062575"/>
          </a:xfrm>
          <a:custGeom>
            <a:avLst/>
            <a:gdLst/>
            <a:ahLst/>
            <a:cxnLst/>
            <a:rect l="l" t="t" r="r" b="b"/>
            <a:pathLst>
              <a:path w="819213" h="819213">
                <a:moveTo>
                  <a:pt x="0" y="0"/>
                </a:moveTo>
                <a:lnTo>
                  <a:pt x="819214" y="0"/>
                </a:lnTo>
                <a:lnTo>
                  <a:pt x="819214" y="819213"/>
                </a:lnTo>
                <a:lnTo>
                  <a:pt x="0" y="81921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TextBox 8"/>
          <p:cNvSpPr txBox="1"/>
          <p:nvPr/>
        </p:nvSpPr>
        <p:spPr>
          <a:xfrm>
            <a:off x="1803310" y="-1479992"/>
            <a:ext cx="9736318" cy="1513235"/>
          </a:xfrm>
          <a:prstGeom prst="rect">
            <a:avLst/>
          </a:prstGeom>
        </p:spPr>
        <p:txBody>
          <a:bodyPr lIns="0" tIns="0" rIns="0" bIns="0" rtlCol="0" anchor="t">
            <a:spAutoFit/>
          </a:bodyPr>
          <a:lstStyle/>
          <a:p>
            <a:pPr algn="ctr">
              <a:lnSpc>
                <a:spcPts val="11828"/>
              </a:lnSpc>
            </a:pPr>
            <a:r>
              <a:rPr lang="en-US" sz="8448">
                <a:solidFill>
                  <a:srgbClr val="FFFFFF"/>
                </a:solidFill>
                <a:latin typeface="Lobster Two Bold"/>
              </a:rPr>
              <a:t>Happy Mother's Day</a:t>
            </a:r>
          </a:p>
        </p:txBody>
      </p:sp>
      <p:sp>
        <p:nvSpPr>
          <p:cNvPr id="10" name="Freeform 10"/>
          <p:cNvSpPr/>
          <p:nvPr/>
        </p:nvSpPr>
        <p:spPr>
          <a:xfrm>
            <a:off x="12420600" y="8840548"/>
            <a:ext cx="499256" cy="499256"/>
          </a:xfrm>
          <a:custGeom>
            <a:avLst/>
            <a:gdLst/>
            <a:ahLst/>
            <a:cxnLst/>
            <a:rect l="l" t="t" r="r" b="b"/>
            <a:pathLst>
              <a:path w="384911" h="384911">
                <a:moveTo>
                  <a:pt x="0" y="0"/>
                </a:moveTo>
                <a:lnTo>
                  <a:pt x="384911" y="0"/>
                </a:lnTo>
                <a:lnTo>
                  <a:pt x="384911" y="384910"/>
                </a:lnTo>
                <a:lnTo>
                  <a:pt x="0" y="38491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1" name="Freeform 11"/>
          <p:cNvSpPr/>
          <p:nvPr/>
        </p:nvSpPr>
        <p:spPr>
          <a:xfrm>
            <a:off x="1366327" y="-2083729"/>
            <a:ext cx="499256" cy="499256"/>
          </a:xfrm>
          <a:custGeom>
            <a:avLst/>
            <a:gdLst/>
            <a:ahLst/>
            <a:cxnLst/>
            <a:rect l="l" t="t" r="r" b="b"/>
            <a:pathLst>
              <a:path w="384911" h="384911">
                <a:moveTo>
                  <a:pt x="0" y="0"/>
                </a:moveTo>
                <a:lnTo>
                  <a:pt x="384911" y="0"/>
                </a:lnTo>
                <a:lnTo>
                  <a:pt x="384911" y="384911"/>
                </a:lnTo>
                <a:lnTo>
                  <a:pt x="0" y="384911"/>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2" name="Freeform 12"/>
          <p:cNvSpPr/>
          <p:nvPr/>
        </p:nvSpPr>
        <p:spPr>
          <a:xfrm>
            <a:off x="10102804" y="-3168394"/>
            <a:ext cx="499256" cy="499256"/>
          </a:xfrm>
          <a:custGeom>
            <a:avLst/>
            <a:gdLst/>
            <a:ahLst/>
            <a:cxnLst/>
            <a:rect l="l" t="t" r="r" b="b"/>
            <a:pathLst>
              <a:path w="384911" h="384911">
                <a:moveTo>
                  <a:pt x="0" y="0"/>
                </a:moveTo>
                <a:lnTo>
                  <a:pt x="384911" y="0"/>
                </a:lnTo>
                <a:lnTo>
                  <a:pt x="384911" y="384910"/>
                </a:lnTo>
                <a:lnTo>
                  <a:pt x="0" y="38491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3" name="Freeform 13"/>
          <p:cNvSpPr/>
          <p:nvPr/>
        </p:nvSpPr>
        <p:spPr>
          <a:xfrm>
            <a:off x="2990506" y="10174841"/>
            <a:ext cx="499256" cy="499256"/>
          </a:xfrm>
          <a:custGeom>
            <a:avLst/>
            <a:gdLst/>
            <a:ahLst/>
            <a:cxnLst/>
            <a:rect l="l" t="t" r="r" b="b"/>
            <a:pathLst>
              <a:path w="384911" h="384911">
                <a:moveTo>
                  <a:pt x="0" y="0"/>
                </a:moveTo>
                <a:lnTo>
                  <a:pt x="384911" y="0"/>
                </a:lnTo>
                <a:lnTo>
                  <a:pt x="384911" y="384910"/>
                </a:lnTo>
                <a:lnTo>
                  <a:pt x="0" y="38491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6" name="Rectangle 15"/>
          <p:cNvSpPr/>
          <p:nvPr/>
        </p:nvSpPr>
        <p:spPr>
          <a:xfrm>
            <a:off x="3873627" y="137244"/>
            <a:ext cx="4762842" cy="76944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just">
              <a:spcBef>
                <a:spcPts val="600"/>
              </a:spcBef>
              <a:spcAft>
                <a:spcPts val="0"/>
              </a:spcAft>
            </a:pPr>
            <a:r>
              <a:rPr lang="de-DE" sz="4400" b="1" i="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Phiếu học tập số 04</a:t>
            </a:r>
            <a:endParaRPr lang="en-GB" sz="40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graphicFrame>
        <p:nvGraphicFramePr>
          <p:cNvPr id="17" name="Table 16"/>
          <p:cNvGraphicFramePr>
            <a:graphicFrameLocks noGrp="1"/>
          </p:cNvGraphicFramePr>
          <p:nvPr>
            <p:extLst>
              <p:ext uri="{D42A27DB-BD31-4B8C-83A1-F6EECF244321}">
                <p14:modId xmlns:p14="http://schemas.microsoft.com/office/powerpoint/2010/main" val="2031667511"/>
              </p:ext>
            </p:extLst>
          </p:nvPr>
        </p:nvGraphicFramePr>
        <p:xfrm>
          <a:off x="2070095" y="945313"/>
          <a:ext cx="9469533" cy="3200400"/>
        </p:xfrm>
        <a:graphic>
          <a:graphicData uri="http://schemas.openxmlformats.org/drawingml/2006/table">
            <a:tbl>
              <a:tblPr firstRow="1" firstCol="1" bandRow="1"/>
              <a:tblGrid>
                <a:gridCol w="4733766"/>
                <a:gridCol w="4735767"/>
              </a:tblGrid>
              <a:tr h="0">
                <a:tc gridSpan="2">
                  <a:txBody>
                    <a:bodyPr/>
                    <a:lstStyle/>
                    <a:p>
                      <a:pPr marR="177165" algn="ctr">
                        <a:lnSpc>
                          <a:spcPct val="150000"/>
                        </a:lnSpc>
                        <a:spcAft>
                          <a:spcPts val="0"/>
                        </a:spcAft>
                        <a:tabLst>
                          <a:tab pos="57150" algn="l"/>
                        </a:tabLst>
                      </a:pPr>
                      <a:r>
                        <a:rPr lang="en-US" sz="2800" b="1">
                          <a:solidFill>
                            <a:schemeClr val="bg1"/>
                          </a:solidFill>
                          <a:effectLst/>
                          <a:latin typeface="Times New Roman" panose="02020603050405020304" pitchFamily="18" charset="0"/>
                          <a:ea typeface="MS Mincho"/>
                          <a:cs typeface="Times New Roman" panose="02020603050405020304" pitchFamily="18" charset="0"/>
                        </a:rPr>
                        <a:t>Chất Nam Bộ thể hiện </a:t>
                      </a:r>
                      <a:r>
                        <a:rPr lang="en-US" sz="2800" b="1" smtClean="0">
                          <a:solidFill>
                            <a:schemeClr val="bg1"/>
                          </a:solidFill>
                          <a:effectLst/>
                          <a:latin typeface="Times New Roman" panose="02020603050405020304" pitchFamily="18" charset="0"/>
                          <a:ea typeface="MS Mincho"/>
                          <a:cs typeface="Times New Roman" panose="02020603050405020304" pitchFamily="18" charset="0"/>
                        </a:rPr>
                        <a:t>trong </a:t>
                      </a:r>
                      <a:r>
                        <a:rPr lang="en-US" sz="2800" b="1">
                          <a:solidFill>
                            <a:schemeClr val="bg1"/>
                          </a:solidFill>
                          <a:effectLst/>
                          <a:latin typeface="Times New Roman" panose="02020603050405020304" pitchFamily="18" charset="0"/>
                          <a:ea typeface="MS Mincho"/>
                          <a:cs typeface="Times New Roman" panose="02020603050405020304" pitchFamily="18" charset="0"/>
                        </a:rPr>
                        <a:t>văn </a:t>
                      </a:r>
                      <a:r>
                        <a:rPr lang="en-US" sz="2800" b="1" smtClean="0">
                          <a:solidFill>
                            <a:schemeClr val="bg1"/>
                          </a:solidFill>
                          <a:effectLst/>
                          <a:latin typeface="Times New Roman" panose="02020603050405020304" pitchFamily="18" charset="0"/>
                          <a:ea typeface="MS Mincho"/>
                          <a:cs typeface="Times New Roman" panose="02020603050405020304" pitchFamily="18" charset="0"/>
                        </a:rPr>
                        <a:t>bản</a:t>
                      </a: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hMerge="1">
                  <a:txBody>
                    <a:bodyPr/>
                    <a:lstStyle/>
                    <a:p>
                      <a:endParaRPr lang="en-GB"/>
                    </a:p>
                  </a:txBody>
                  <a:tcPr/>
                </a:tc>
              </a:tr>
              <a:tr h="0">
                <a:tc>
                  <a:txBody>
                    <a:bodyPr/>
                    <a:lstStyle/>
                    <a:p>
                      <a:pPr marR="177165" algn="just">
                        <a:lnSpc>
                          <a:spcPct val="150000"/>
                        </a:lnSpc>
                        <a:spcAft>
                          <a:spcPts val="0"/>
                        </a:spcAft>
                        <a:tabLst>
                          <a:tab pos="57150" algn="l"/>
                        </a:tabLst>
                      </a:pPr>
                      <a:r>
                        <a:rPr lang="de-DE" sz="2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Ngôn ngữ</a:t>
                      </a: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77165" algn="just">
                        <a:lnSpc>
                          <a:spcPct val="150000"/>
                        </a:lnSpc>
                        <a:spcAft>
                          <a:spcPts val="0"/>
                        </a:spcAft>
                        <a:tabLst>
                          <a:tab pos="57150" algn="l"/>
                        </a:tabLst>
                      </a:pPr>
                      <a:r>
                        <a:rPr lang="de-DE"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R="177165" algn="just">
                        <a:lnSpc>
                          <a:spcPct val="150000"/>
                        </a:lnSpc>
                        <a:spcAft>
                          <a:spcPts val="0"/>
                        </a:spcAft>
                        <a:tabLst>
                          <a:tab pos="57150" algn="l"/>
                        </a:tabLst>
                      </a:pPr>
                      <a:r>
                        <a:rPr lang="de-DE" sz="2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Phong vị làng quê</a:t>
                      </a: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77165" algn="just">
                        <a:lnSpc>
                          <a:spcPct val="150000"/>
                        </a:lnSpc>
                        <a:spcAft>
                          <a:spcPts val="0"/>
                        </a:spcAft>
                        <a:tabLst>
                          <a:tab pos="57150" algn="l"/>
                        </a:tabLst>
                      </a:pPr>
                      <a:r>
                        <a:rPr lang="de-DE"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R="177165" algn="just">
                        <a:lnSpc>
                          <a:spcPct val="150000"/>
                        </a:lnSpc>
                        <a:spcAft>
                          <a:spcPts val="0"/>
                        </a:spcAft>
                        <a:tabLst>
                          <a:tab pos="57150" algn="l"/>
                        </a:tabLst>
                      </a:pPr>
                      <a:r>
                        <a:rPr lang="de-DE" sz="2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Tính cách con người</a:t>
                      </a: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77165" algn="just">
                        <a:lnSpc>
                          <a:spcPct val="150000"/>
                        </a:lnSpc>
                        <a:spcAft>
                          <a:spcPts val="0"/>
                        </a:spcAft>
                        <a:tabLst>
                          <a:tab pos="57150" algn="l"/>
                        </a:tabLst>
                      </a:pPr>
                      <a:r>
                        <a:rPr lang="de-DE"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R="177165" algn="just">
                        <a:lnSpc>
                          <a:spcPct val="150000"/>
                        </a:lnSpc>
                        <a:spcAft>
                          <a:spcPts val="0"/>
                        </a:spcAft>
                        <a:tabLst>
                          <a:tab pos="57150" algn="l"/>
                        </a:tabLst>
                      </a:pPr>
                      <a:r>
                        <a:rPr lang="de-DE" sz="2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Nếp sống</a:t>
                      </a:r>
                      <a:r>
                        <a:rPr lang="de-DE"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sinh hoạt</a:t>
                      </a: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77165" algn="just">
                        <a:lnSpc>
                          <a:spcPct val="150000"/>
                        </a:lnSpc>
                        <a:spcAft>
                          <a:spcPts val="0"/>
                        </a:spcAft>
                        <a:tabLst>
                          <a:tab pos="57150" algn="l"/>
                        </a:tabLst>
                      </a:pPr>
                      <a:r>
                        <a:rPr lang="de-DE"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9635639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xmlns="" id="{4962FB90-BA9D-4545-9BE4-CF1D1FA0897E}"/>
              </a:ext>
            </a:extLst>
          </p:cNvPr>
          <p:cNvSpPr txBox="1"/>
          <p:nvPr/>
        </p:nvSpPr>
        <p:spPr>
          <a:xfrm>
            <a:off x="1489869" y="878508"/>
            <a:ext cx="7047699" cy="584775"/>
          </a:xfrm>
          <a:prstGeom prst="rect">
            <a:avLst/>
          </a:prstGeom>
          <a:solidFill>
            <a:schemeClr val="accent2">
              <a:lumMod val="75000"/>
            </a:schemeClr>
          </a:solidFill>
        </p:spPr>
        <p:txBody>
          <a:bodyPr wrap="none" rtlCol="0">
            <a:spAutoFit/>
          </a:bodyPr>
          <a:lstStyle/>
          <a:p>
            <a:r>
              <a:rPr lang="en-US" sz="3200" b="1">
                <a:solidFill>
                  <a:schemeClr val="bg1"/>
                </a:solidFill>
                <a:latin typeface="Times New Roman" panose="02020603050405020304" pitchFamily="18" charset="0"/>
                <a:cs typeface="Times New Roman" panose="02020603050405020304" pitchFamily="18" charset="0"/>
              </a:rPr>
              <a:t>4. Chất Nam Bộ thể hiện trong văn </a:t>
            </a:r>
            <a:r>
              <a:rPr lang="en-US" sz="3200" b="1" smtClean="0">
                <a:solidFill>
                  <a:schemeClr val="bg1"/>
                </a:solidFill>
                <a:latin typeface="Times New Roman" panose="02020603050405020304" pitchFamily="18" charset="0"/>
                <a:cs typeface="Times New Roman" panose="02020603050405020304" pitchFamily="18" charset="0"/>
              </a:rPr>
              <a:t>bản</a:t>
            </a:r>
            <a:endParaRPr lang="en-GB" sz="3200">
              <a:solidFill>
                <a:schemeClr val="bg1"/>
              </a:solidFill>
              <a:latin typeface="Times New Roman" panose="02020603050405020304" pitchFamily="18" charset="0"/>
              <a:cs typeface="Times New Roman" panose="02020603050405020304" pitchFamily="18" charset="0"/>
            </a:endParaRPr>
          </a:p>
        </p:txBody>
      </p:sp>
      <p:pic>
        <p:nvPicPr>
          <p:cNvPr id="22" name="图片 2">
            <a:extLst>
              <a:ext uri="{FF2B5EF4-FFF2-40B4-BE49-F238E27FC236}">
                <a16:creationId xmlns:a16="http://schemas.microsoft.com/office/drawing/2014/main" xmlns="" id="{519C71EA-0A88-104A-8A91-247185B0188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10331" y="2297886"/>
            <a:ext cx="3758107" cy="3276600"/>
          </a:xfrm>
          <a:prstGeom prst="rect">
            <a:avLst/>
          </a:prstGeom>
        </p:spPr>
      </p:pic>
      <p:sp>
        <p:nvSpPr>
          <p:cNvPr id="23" name="PA-椭圆 11">
            <a:extLst>
              <a:ext uri="{FF2B5EF4-FFF2-40B4-BE49-F238E27FC236}">
                <a16:creationId xmlns:a16="http://schemas.microsoft.com/office/drawing/2014/main" xmlns="" id="{99130C79-5836-1043-9DE8-A2C7D6F3FD41}"/>
              </a:ext>
            </a:extLst>
          </p:cNvPr>
          <p:cNvSpPr/>
          <p:nvPr>
            <p:custDataLst>
              <p:tags r:id="rId1"/>
            </p:custDataLst>
          </p:nvPr>
        </p:nvSpPr>
        <p:spPr>
          <a:xfrm>
            <a:off x="3995778" y="1917124"/>
            <a:ext cx="276866" cy="276866"/>
          </a:xfrm>
          <a:prstGeom prst="ellipse">
            <a:avLst/>
          </a:prstGeom>
          <a:solidFill>
            <a:srgbClr val="C75E4A"/>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70" dirty="0">
              <a:solidFill>
                <a:srgbClr val="C75E4A"/>
              </a:solidFill>
              <a:latin typeface="#9Slide03 AmpleSoft" panose="02000000000000000000" pitchFamily="2" charset="0"/>
              <a:ea typeface="字魂35号-经典雅黑" panose="02000000000000000000" pitchFamily="2" charset="-122"/>
              <a:cs typeface="+mn-ea"/>
              <a:sym typeface="Source Han Sans SC"/>
            </a:endParaRPr>
          </a:p>
        </p:txBody>
      </p:sp>
      <p:sp>
        <p:nvSpPr>
          <p:cNvPr id="24" name="PA-椭圆 11">
            <a:extLst>
              <a:ext uri="{FF2B5EF4-FFF2-40B4-BE49-F238E27FC236}">
                <a16:creationId xmlns:a16="http://schemas.microsoft.com/office/drawing/2014/main" xmlns="" id="{6EB09DB5-5D45-6D4C-A869-71E42E860E7F}"/>
              </a:ext>
            </a:extLst>
          </p:cNvPr>
          <p:cNvSpPr/>
          <p:nvPr>
            <p:custDataLst>
              <p:tags r:id="rId2"/>
            </p:custDataLst>
          </p:nvPr>
        </p:nvSpPr>
        <p:spPr>
          <a:xfrm>
            <a:off x="4026619" y="2914650"/>
            <a:ext cx="276866" cy="276866"/>
          </a:xfrm>
          <a:prstGeom prst="ellipse">
            <a:avLst/>
          </a:prstGeom>
          <a:solidFill>
            <a:srgbClr val="C75E4A"/>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70" dirty="0">
              <a:solidFill>
                <a:srgbClr val="C75E4A"/>
              </a:solidFill>
              <a:latin typeface="#9Slide03 AmpleSoft" panose="02000000000000000000" pitchFamily="2" charset="0"/>
              <a:ea typeface="字魂35号-经典雅黑" panose="02000000000000000000" pitchFamily="2" charset="-122"/>
              <a:cs typeface="+mn-ea"/>
              <a:sym typeface="Source Han Sans SC"/>
            </a:endParaRPr>
          </a:p>
        </p:txBody>
      </p:sp>
      <p:sp>
        <p:nvSpPr>
          <p:cNvPr id="25" name="PA-椭圆 11">
            <a:extLst>
              <a:ext uri="{FF2B5EF4-FFF2-40B4-BE49-F238E27FC236}">
                <a16:creationId xmlns:a16="http://schemas.microsoft.com/office/drawing/2014/main" xmlns="" id="{62B65DE3-9B2E-3241-8A75-1114C20C16DC}"/>
              </a:ext>
            </a:extLst>
          </p:cNvPr>
          <p:cNvSpPr/>
          <p:nvPr>
            <p:custDataLst>
              <p:tags r:id="rId3"/>
            </p:custDataLst>
          </p:nvPr>
        </p:nvSpPr>
        <p:spPr>
          <a:xfrm>
            <a:off x="3995778" y="4802134"/>
            <a:ext cx="276866" cy="276866"/>
          </a:xfrm>
          <a:prstGeom prst="ellipse">
            <a:avLst/>
          </a:prstGeom>
          <a:solidFill>
            <a:srgbClr val="C75E4A"/>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70" dirty="0">
              <a:solidFill>
                <a:srgbClr val="C75E4A"/>
              </a:solidFill>
              <a:latin typeface="#9Slide03 AmpleSoft" panose="02000000000000000000" pitchFamily="2" charset="0"/>
              <a:ea typeface="字魂35号-经典雅黑" panose="02000000000000000000" pitchFamily="2" charset="-122"/>
              <a:cs typeface="+mn-ea"/>
              <a:sym typeface="Source Han Sans SC"/>
            </a:endParaRPr>
          </a:p>
        </p:txBody>
      </p:sp>
      <p:sp>
        <p:nvSpPr>
          <p:cNvPr id="26" name="PA-椭圆 11">
            <a:extLst>
              <a:ext uri="{FF2B5EF4-FFF2-40B4-BE49-F238E27FC236}">
                <a16:creationId xmlns:a16="http://schemas.microsoft.com/office/drawing/2014/main" xmlns="" id="{D87B0859-712F-1D44-872D-E2FF8BB7983E}"/>
              </a:ext>
            </a:extLst>
          </p:cNvPr>
          <p:cNvSpPr/>
          <p:nvPr>
            <p:custDataLst>
              <p:tags r:id="rId4"/>
            </p:custDataLst>
          </p:nvPr>
        </p:nvSpPr>
        <p:spPr>
          <a:xfrm>
            <a:off x="3995778" y="5986615"/>
            <a:ext cx="276866" cy="276866"/>
          </a:xfrm>
          <a:prstGeom prst="ellipse">
            <a:avLst/>
          </a:prstGeom>
          <a:solidFill>
            <a:srgbClr val="C75E4A"/>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70" dirty="0">
              <a:solidFill>
                <a:srgbClr val="C75E4A"/>
              </a:solidFill>
              <a:latin typeface="#9Slide03 AmpleSoft" panose="02000000000000000000" pitchFamily="2" charset="0"/>
              <a:ea typeface="字魂35号-经典雅黑" panose="02000000000000000000" pitchFamily="2" charset="-122"/>
              <a:cs typeface="+mn-ea"/>
              <a:sym typeface="Source Han Sans SC"/>
            </a:endParaRPr>
          </a:p>
        </p:txBody>
      </p:sp>
      <p:sp>
        <p:nvSpPr>
          <p:cNvPr id="27" name="Rectangle 26"/>
          <p:cNvSpPr/>
          <p:nvPr/>
        </p:nvSpPr>
        <p:spPr>
          <a:xfrm>
            <a:off x="4330430" y="1543380"/>
            <a:ext cx="8071597" cy="1015663"/>
          </a:xfrm>
          <a:prstGeom prst="rect">
            <a:avLst/>
          </a:prstGeom>
        </p:spPr>
        <p:txBody>
          <a:bodyPr wrap="square">
            <a:spAutoFit/>
          </a:bodyPr>
          <a:lstStyle/>
          <a:p>
            <a:r>
              <a:rPr lang="de-DE" sz="3000" b="1">
                <a:latin typeface="Times New Roman" panose="02020603050405020304" pitchFamily="18" charset="0"/>
                <a:ea typeface="Times New Roman" panose="02020603050405020304" pitchFamily="18" charset="0"/>
                <a:cs typeface="Times New Roman" panose="02020603050405020304" pitchFamily="18" charset="0"/>
              </a:rPr>
              <a:t>Ngôn ngữ</a:t>
            </a:r>
            <a:r>
              <a:rPr lang="de-DE" sz="3000">
                <a:latin typeface="Times New Roman" panose="02020603050405020304" pitchFamily="18" charset="0"/>
                <a:ea typeface="Times New Roman" panose="02020603050405020304" pitchFamily="18" charset="0"/>
                <a:cs typeface="Times New Roman" panose="02020603050405020304" pitchFamily="18" charset="0"/>
              </a:rPr>
              <a:t>: sử dụng phương ngữ Nam Bộ dày đặc, lời văn giản dị, mộc mạc</a:t>
            </a:r>
            <a:endParaRPr lang="en-GB" sz="3000">
              <a:latin typeface="Times New Roman" panose="02020603050405020304" pitchFamily="18" charset="0"/>
              <a:cs typeface="Times New Roman" panose="02020603050405020304" pitchFamily="18" charset="0"/>
            </a:endParaRPr>
          </a:p>
        </p:txBody>
      </p:sp>
      <p:sp>
        <p:nvSpPr>
          <p:cNvPr id="28" name="Rectangle 27"/>
          <p:cNvSpPr/>
          <p:nvPr/>
        </p:nvSpPr>
        <p:spPr>
          <a:xfrm>
            <a:off x="4272160" y="2528264"/>
            <a:ext cx="8090806" cy="2400657"/>
          </a:xfrm>
          <a:prstGeom prst="rect">
            <a:avLst/>
          </a:prstGeom>
        </p:spPr>
        <p:txBody>
          <a:bodyPr wrap="square">
            <a:spAutoFit/>
          </a:bodyPr>
          <a:lstStyle/>
          <a:p>
            <a:pPr algn="just"/>
            <a:r>
              <a:rPr lang="de-DE" sz="3000" b="1">
                <a:latin typeface="Times New Roman" panose="02020603050405020304" pitchFamily="18" charset="0"/>
                <a:ea typeface="Times New Roman" panose="02020603050405020304" pitchFamily="18" charset="0"/>
                <a:cs typeface="Times New Roman" panose="02020603050405020304" pitchFamily="18" charset="0"/>
              </a:rPr>
              <a:t>Phong vị làng quê</a:t>
            </a:r>
            <a:r>
              <a:rPr lang="de-DE" sz="3000">
                <a:latin typeface="Times New Roman" panose="02020603050405020304" pitchFamily="18" charset="0"/>
                <a:ea typeface="Times New Roman" panose="02020603050405020304" pitchFamily="18" charset="0"/>
                <a:cs typeface="Times New Roman" panose="02020603050405020304" pitchFamily="18" charset="0"/>
              </a:rPr>
              <a:t>: đặc trưng của miền Nam Bộ: vườn cau, trái mít, ...với cái nắng sau mưa nồng ngả vàng pha sắc đỏ. Món ăn: bát canh chua cá rô đồng, kho mắm, bông súng, ...đậm đà hương vị Nam Bộ</a:t>
            </a:r>
            <a:endParaRPr lang="en-GB" sz="3000">
              <a:latin typeface="Times New Roman" panose="02020603050405020304" pitchFamily="18" charset="0"/>
              <a:cs typeface="Times New Roman" panose="02020603050405020304" pitchFamily="18" charset="0"/>
            </a:endParaRPr>
          </a:p>
        </p:txBody>
      </p:sp>
      <p:sp>
        <p:nvSpPr>
          <p:cNvPr id="29" name="Rectangle 28"/>
          <p:cNvSpPr/>
          <p:nvPr/>
        </p:nvSpPr>
        <p:spPr>
          <a:xfrm>
            <a:off x="4303283" y="4824353"/>
            <a:ext cx="8083185" cy="1015663"/>
          </a:xfrm>
          <a:prstGeom prst="rect">
            <a:avLst/>
          </a:prstGeom>
        </p:spPr>
        <p:txBody>
          <a:bodyPr wrap="square">
            <a:spAutoFit/>
          </a:bodyPr>
          <a:lstStyle/>
          <a:p>
            <a:r>
              <a:rPr lang="de-DE" sz="3000" b="1">
                <a:latin typeface="Times New Roman" panose="02020603050405020304" pitchFamily="18" charset="0"/>
                <a:ea typeface="Times New Roman" panose="02020603050405020304" pitchFamily="18" charset="0"/>
                <a:cs typeface="Times New Roman" panose="02020603050405020304" pitchFamily="18" charset="0"/>
              </a:rPr>
              <a:t>Tính cách con người: </a:t>
            </a:r>
            <a:r>
              <a:rPr lang="de-DE" sz="3000">
                <a:latin typeface="Times New Roman" panose="02020603050405020304" pitchFamily="18" charset="0"/>
                <a:ea typeface="Times New Roman" panose="02020603050405020304" pitchFamily="18" charset="0"/>
                <a:cs typeface="Times New Roman" panose="02020603050405020304" pitchFamily="18" charset="0"/>
              </a:rPr>
              <a:t>Bộc trực, thẳng thắn, dễ mến, nghĩa tình, vui vẻ.</a:t>
            </a:r>
            <a:endParaRPr lang="en-GB" sz="3000">
              <a:latin typeface="Times New Roman" panose="02020603050405020304" pitchFamily="18" charset="0"/>
              <a:cs typeface="Times New Roman" panose="02020603050405020304" pitchFamily="18" charset="0"/>
            </a:endParaRPr>
          </a:p>
        </p:txBody>
      </p:sp>
      <p:sp>
        <p:nvSpPr>
          <p:cNvPr id="30" name="Rectangle 29"/>
          <p:cNvSpPr/>
          <p:nvPr/>
        </p:nvSpPr>
        <p:spPr>
          <a:xfrm>
            <a:off x="4330271" y="5863438"/>
            <a:ext cx="8056198" cy="1015663"/>
          </a:xfrm>
          <a:prstGeom prst="rect">
            <a:avLst/>
          </a:prstGeom>
        </p:spPr>
        <p:txBody>
          <a:bodyPr wrap="square">
            <a:spAutoFit/>
          </a:bodyPr>
          <a:lstStyle/>
          <a:p>
            <a:r>
              <a:rPr lang="de-DE" sz="3000" b="1">
                <a:latin typeface="Times New Roman" panose="02020603050405020304" pitchFamily="18" charset="0"/>
                <a:ea typeface="Times New Roman" panose="02020603050405020304" pitchFamily="18" charset="0"/>
                <a:cs typeface="Times New Roman" panose="02020603050405020304" pitchFamily="18" charset="0"/>
              </a:rPr>
              <a:t>Nếp sống</a:t>
            </a:r>
            <a:r>
              <a:rPr lang="de-DE" sz="3000">
                <a:latin typeface="Times New Roman" panose="02020603050405020304" pitchFamily="18" charset="0"/>
                <a:ea typeface="Times New Roman" panose="02020603050405020304" pitchFamily="18" charset="0"/>
                <a:cs typeface="Times New Roman" panose="02020603050405020304" pitchFamily="18" charset="0"/>
              </a:rPr>
              <a:t> </a:t>
            </a:r>
            <a:r>
              <a:rPr lang="de-DE" sz="3000" b="1">
                <a:latin typeface="Times New Roman" panose="02020603050405020304" pitchFamily="18" charset="0"/>
                <a:ea typeface="Times New Roman" panose="02020603050405020304" pitchFamily="18" charset="0"/>
                <a:cs typeface="Times New Roman" panose="02020603050405020304" pitchFamily="18" charset="0"/>
              </a:rPr>
              <a:t>sinh hoạt</a:t>
            </a:r>
            <a:r>
              <a:rPr lang="vi-VN" sz="3000">
                <a:latin typeface="Times New Roman" panose="02020603050405020304" pitchFamily="18" charset="0"/>
                <a:ea typeface="Times New Roman" panose="02020603050405020304" pitchFamily="18" charset="0"/>
                <a:cs typeface="Times New Roman" panose="02020603050405020304" pitchFamily="18" charset="0"/>
              </a:rPr>
              <a:t>: </a:t>
            </a:r>
            <a:r>
              <a:rPr lang="de-DE" sz="3000">
                <a:latin typeface="Times New Roman" panose="02020603050405020304" pitchFamily="18" charset="0"/>
                <a:ea typeface="Times New Roman" panose="02020603050405020304" pitchFamily="18" charset="0"/>
                <a:cs typeface="Times New Roman" panose="02020603050405020304" pitchFamily="18" charset="0"/>
              </a:rPr>
              <a:t>mang đậm dấu ấn địa phương Nam Bộ</a:t>
            </a:r>
            <a:endParaRPr lang="en-GB" sz="3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6994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barn(inVertic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barn(inVertical)">
                                      <p:cBhvr>
                                        <p:cTn id="20" dur="500"/>
                                        <p:tgtEl>
                                          <p:spTgt spid="24"/>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barn(inVertical)">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barn(inVertical)">
                                      <p:cBhvr>
                                        <p:cTn id="28" dur="500"/>
                                        <p:tgtEl>
                                          <p:spTgt spid="29"/>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barn(inVertical)">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barn(inVertical)">
                                      <p:cBhvr>
                                        <p:cTn id="36" dur="500"/>
                                        <p:tgtEl>
                                          <p:spTgt spid="26"/>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barn(inVertical)">
                                      <p:cBhvr>
                                        <p:cTn id="3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3" grpId="0" animBg="1"/>
      <p:bldP spid="24" grpId="0" animBg="1"/>
      <p:bldP spid="25" grpId="0" animBg="1"/>
      <p:bldP spid="26" grpId="0" animBg="1"/>
      <p:bldP spid="27" grpId="0"/>
      <p:bldP spid="28" grpId="0"/>
      <p:bldP spid="29" grpId="0"/>
      <p:bldP spid="3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3">
            <a:extLst>
              <a:ext uri="{FF2B5EF4-FFF2-40B4-BE49-F238E27FC236}">
                <a16:creationId xmlns="" xmlns:a16="http://schemas.microsoft.com/office/drawing/2014/main" id="{A553F699-B188-4562-B85A-DEB3DF6BBF84}"/>
              </a:ext>
            </a:extLst>
          </p:cNvPr>
          <p:cNvSpPr/>
          <p:nvPr/>
        </p:nvSpPr>
        <p:spPr>
          <a:xfrm>
            <a:off x="194470" y="167744"/>
            <a:ext cx="4594695" cy="855194"/>
          </a:xfrm>
          <a:prstGeom prst="rect">
            <a:avLst/>
          </a:prstGeom>
          <a:gradFill flip="none" rotWithShape="1">
            <a:gsLst>
              <a:gs pos="100000">
                <a:srgbClr val="F12711"/>
              </a:gs>
              <a:gs pos="0">
                <a:srgbClr val="F5AF19"/>
              </a:gs>
            </a:gsLst>
            <a:lin ang="13500000" scaled="1"/>
            <a:tileRect/>
          </a:gradFill>
          <a:ln>
            <a:noFill/>
          </a:ln>
          <a:effectLst>
            <a:outerShdw blurRad="50800" dist="381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89">
                <a:latin typeface="思源黑体 CN Heavy" panose="020B0A00000000000000" pitchFamily="34" charset="-122"/>
                <a:ea typeface="思源黑体 CN Heavy" panose="020B0A00000000000000" pitchFamily="34" charset="-122"/>
              </a:rPr>
              <a:t> </a:t>
            </a:r>
            <a:endParaRPr lang="en-ID" sz="2189" dirty="0">
              <a:latin typeface="思源黑体 CN Heavy" panose="020B0A00000000000000" pitchFamily="34" charset="-122"/>
              <a:ea typeface="思源黑体 CN Heavy" panose="020B0A00000000000000" pitchFamily="34" charset="-122"/>
            </a:endParaRPr>
          </a:p>
        </p:txBody>
      </p:sp>
      <p:sp>
        <p:nvSpPr>
          <p:cNvPr id="4" name="文本框 3">
            <a:extLst>
              <a:ext uri="{FF2B5EF4-FFF2-40B4-BE49-F238E27FC236}">
                <a16:creationId xmlns="" xmlns:a16="http://schemas.microsoft.com/office/drawing/2014/main" id="{42FEFBCA-CBBA-411D-8C29-B2E30E0C2A29}"/>
              </a:ext>
            </a:extLst>
          </p:cNvPr>
          <p:cNvSpPr txBox="1"/>
          <p:nvPr/>
        </p:nvSpPr>
        <p:spPr>
          <a:xfrm>
            <a:off x="206059" y="287613"/>
            <a:ext cx="5105399" cy="707886"/>
          </a:xfrm>
          <a:prstGeom prst="rect">
            <a:avLst/>
          </a:prstGeom>
          <a:noFill/>
        </p:spPr>
        <p:txBody>
          <a:bodyPr wrap="square" rtlCol="0">
            <a:spAutoFit/>
          </a:bodyPr>
          <a:lstStyle/>
          <a:p>
            <a:r>
              <a:rPr lang="en-US" sz="4000" b="1">
                <a:latin typeface="#9Slide07 SVNNexa Rust Slab Bla" panose="020B0606040200020203" pitchFamily="34" charset="0"/>
              </a:rPr>
              <a:t>III. Tổng kết</a:t>
            </a:r>
            <a:endParaRPr lang="en-GB" sz="4000">
              <a:latin typeface="#9Slide07 SVNNexa Rust Slab Bla" panose="020B0606040200020203" pitchFamily="34" charset="0"/>
            </a:endParaRPr>
          </a:p>
        </p:txBody>
      </p:sp>
      <p:pic>
        <p:nvPicPr>
          <p:cNvPr id="5" name="图片 4">
            <a:extLst>
              <a:ext uri="{FF2B5EF4-FFF2-40B4-BE49-F238E27FC236}">
                <a16:creationId xmlns="" xmlns:a16="http://schemas.microsoft.com/office/drawing/2014/main" id="{A9BD490E-70B3-41E7-9D5B-8D0C9BC630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4234754" y="5393"/>
            <a:ext cx="1334294" cy="1334294"/>
          </a:xfrm>
          <a:prstGeom prst="rect">
            <a:avLst/>
          </a:prstGeom>
        </p:spPr>
      </p:pic>
      <p:sp>
        <p:nvSpPr>
          <p:cNvPr id="6" name="Rectangle: Single Corner Rounded 92">
            <a:extLst>
              <a:ext uri="{FF2B5EF4-FFF2-40B4-BE49-F238E27FC236}">
                <a16:creationId xmlns="" xmlns:a16="http://schemas.microsoft.com/office/drawing/2014/main" id="{DBF6A8CC-E614-4B46-BE57-D91DFE705CD3}"/>
              </a:ext>
            </a:extLst>
          </p:cNvPr>
          <p:cNvSpPr/>
          <p:nvPr/>
        </p:nvSpPr>
        <p:spPr>
          <a:xfrm rot="16200000" flipH="1">
            <a:off x="196832" y="2400843"/>
            <a:ext cx="4239657" cy="4244380"/>
          </a:xfrm>
          <a:prstGeom prst="round1Rect">
            <a:avLst>
              <a:gd name="adj" fmla="val 14867"/>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defRPr/>
            </a:pPr>
            <a:endParaRPr lang="en-US" sz="1970">
              <a:solidFill>
                <a:srgbClr val="EC5923"/>
              </a:solidFill>
              <a:latin typeface="Calibri" panose="020F0502020204030204"/>
            </a:endParaRPr>
          </a:p>
        </p:txBody>
      </p:sp>
      <p:sp>
        <p:nvSpPr>
          <p:cNvPr id="8" name="Oval 112">
            <a:extLst>
              <a:ext uri="{FF2B5EF4-FFF2-40B4-BE49-F238E27FC236}">
                <a16:creationId xmlns="" xmlns:a16="http://schemas.microsoft.com/office/drawing/2014/main" id="{C0B99894-23A7-445D-93E0-887B05ABC6C9}"/>
              </a:ext>
            </a:extLst>
          </p:cNvPr>
          <p:cNvSpPr/>
          <p:nvPr/>
        </p:nvSpPr>
        <p:spPr>
          <a:xfrm>
            <a:off x="3647247" y="1786356"/>
            <a:ext cx="1141918" cy="1141918"/>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defRPr/>
            </a:pPr>
            <a:endParaRPr lang="id-ID" sz="1970" dirty="0">
              <a:solidFill>
                <a:prstClr val="white"/>
              </a:solidFill>
              <a:latin typeface="Calibri" panose="020F0502020204030204"/>
            </a:endParaRPr>
          </a:p>
        </p:txBody>
      </p:sp>
      <p:sp>
        <p:nvSpPr>
          <p:cNvPr id="9" name="Oval 95">
            <a:extLst>
              <a:ext uri="{FF2B5EF4-FFF2-40B4-BE49-F238E27FC236}">
                <a16:creationId xmlns="" xmlns:a16="http://schemas.microsoft.com/office/drawing/2014/main" id="{9B7FC8A2-0D74-4B9C-93EC-D835068354EA}"/>
              </a:ext>
            </a:extLst>
          </p:cNvPr>
          <p:cNvSpPr/>
          <p:nvPr/>
        </p:nvSpPr>
        <p:spPr>
          <a:xfrm>
            <a:off x="3781398" y="1920781"/>
            <a:ext cx="873067" cy="873067"/>
          </a:xfrm>
          <a:prstGeom prst="ellipse">
            <a:avLst/>
          </a:prstGeom>
          <a:gradFill flip="none" rotWithShape="1">
            <a:gsLst>
              <a:gs pos="0">
                <a:srgbClr val="FEAC1F"/>
              </a:gs>
              <a:gs pos="65000">
                <a:srgbClr val="EC592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endParaRPr lang="id-ID" sz="1970" dirty="0">
              <a:solidFill>
                <a:prstClr val="white"/>
              </a:solidFill>
              <a:latin typeface="Calibri" panose="020F0502020204030204"/>
            </a:endParaRPr>
          </a:p>
        </p:txBody>
      </p:sp>
      <p:grpSp>
        <p:nvGrpSpPr>
          <p:cNvPr id="11" name="Group 97">
            <a:extLst>
              <a:ext uri="{FF2B5EF4-FFF2-40B4-BE49-F238E27FC236}">
                <a16:creationId xmlns="" xmlns:a16="http://schemas.microsoft.com/office/drawing/2014/main" id="{990F1DE8-CAE8-402B-A282-4AB13D938E7F}"/>
              </a:ext>
            </a:extLst>
          </p:cNvPr>
          <p:cNvGrpSpPr/>
          <p:nvPr/>
        </p:nvGrpSpPr>
        <p:grpSpPr>
          <a:xfrm>
            <a:off x="4005434" y="2126246"/>
            <a:ext cx="424993" cy="424993"/>
            <a:chOff x="4833938" y="2887663"/>
            <a:chExt cx="360363" cy="360363"/>
          </a:xfrm>
          <a:solidFill>
            <a:schemeClr val="bg1"/>
          </a:solidFill>
        </p:grpSpPr>
        <p:sp>
          <p:nvSpPr>
            <p:cNvPr id="12" name="Freeform 199">
              <a:extLst>
                <a:ext uri="{FF2B5EF4-FFF2-40B4-BE49-F238E27FC236}">
                  <a16:creationId xmlns="" xmlns:a16="http://schemas.microsoft.com/office/drawing/2014/main" id="{E0BD4490-6C8A-40B2-BA06-D12573BE003C}"/>
                </a:ext>
              </a:extLst>
            </p:cNvPr>
            <p:cNvSpPr>
              <a:spLocks/>
            </p:cNvSpPr>
            <p:nvPr/>
          </p:nvSpPr>
          <p:spPr bwMode="auto">
            <a:xfrm>
              <a:off x="4833938" y="3098801"/>
              <a:ext cx="360363" cy="149225"/>
            </a:xfrm>
            <a:custGeom>
              <a:avLst/>
              <a:gdLst>
                <a:gd name="T0" fmla="*/ 85 w 96"/>
                <a:gd name="T1" fmla="*/ 22 h 40"/>
                <a:gd name="T2" fmla="*/ 90 w 96"/>
                <a:gd name="T3" fmla="*/ 12 h 40"/>
                <a:gd name="T4" fmla="*/ 78 w 96"/>
                <a:gd name="T5" fmla="*/ 0 h 40"/>
                <a:gd name="T6" fmla="*/ 66 w 96"/>
                <a:gd name="T7" fmla="*/ 12 h 40"/>
                <a:gd name="T8" fmla="*/ 71 w 96"/>
                <a:gd name="T9" fmla="*/ 22 h 40"/>
                <a:gd name="T10" fmla="*/ 63 w 96"/>
                <a:gd name="T11" fmla="*/ 28 h 40"/>
                <a:gd name="T12" fmla="*/ 55 w 96"/>
                <a:gd name="T13" fmla="*/ 22 h 40"/>
                <a:gd name="T14" fmla="*/ 60 w 96"/>
                <a:gd name="T15" fmla="*/ 12 h 40"/>
                <a:gd name="T16" fmla="*/ 48 w 96"/>
                <a:gd name="T17" fmla="*/ 0 h 40"/>
                <a:gd name="T18" fmla="*/ 36 w 96"/>
                <a:gd name="T19" fmla="*/ 12 h 40"/>
                <a:gd name="T20" fmla="*/ 41 w 96"/>
                <a:gd name="T21" fmla="*/ 22 h 40"/>
                <a:gd name="T22" fmla="*/ 33 w 96"/>
                <a:gd name="T23" fmla="*/ 28 h 40"/>
                <a:gd name="T24" fmla="*/ 25 w 96"/>
                <a:gd name="T25" fmla="*/ 22 h 40"/>
                <a:gd name="T26" fmla="*/ 30 w 96"/>
                <a:gd name="T27" fmla="*/ 12 h 40"/>
                <a:gd name="T28" fmla="*/ 18 w 96"/>
                <a:gd name="T29" fmla="*/ 0 h 40"/>
                <a:gd name="T30" fmla="*/ 6 w 96"/>
                <a:gd name="T31" fmla="*/ 12 h 40"/>
                <a:gd name="T32" fmla="*/ 11 w 96"/>
                <a:gd name="T33" fmla="*/ 22 h 40"/>
                <a:gd name="T34" fmla="*/ 0 w 96"/>
                <a:gd name="T35" fmla="*/ 38 h 40"/>
                <a:gd name="T36" fmla="*/ 2 w 96"/>
                <a:gd name="T37" fmla="*/ 40 h 40"/>
                <a:gd name="T38" fmla="*/ 94 w 96"/>
                <a:gd name="T39" fmla="*/ 40 h 40"/>
                <a:gd name="T40" fmla="*/ 96 w 96"/>
                <a:gd name="T41" fmla="*/ 38 h 40"/>
                <a:gd name="T42" fmla="*/ 85 w 96"/>
                <a:gd name="T43"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 h="40">
                  <a:moveTo>
                    <a:pt x="85" y="22"/>
                  </a:moveTo>
                  <a:cubicBezTo>
                    <a:pt x="88" y="19"/>
                    <a:pt x="90" y="16"/>
                    <a:pt x="90" y="12"/>
                  </a:cubicBezTo>
                  <a:cubicBezTo>
                    <a:pt x="90" y="5"/>
                    <a:pt x="85" y="0"/>
                    <a:pt x="78" y="0"/>
                  </a:cubicBezTo>
                  <a:cubicBezTo>
                    <a:pt x="71" y="0"/>
                    <a:pt x="66" y="5"/>
                    <a:pt x="66" y="12"/>
                  </a:cubicBezTo>
                  <a:cubicBezTo>
                    <a:pt x="66" y="16"/>
                    <a:pt x="68" y="19"/>
                    <a:pt x="71" y="22"/>
                  </a:cubicBezTo>
                  <a:cubicBezTo>
                    <a:pt x="68" y="23"/>
                    <a:pt x="65" y="25"/>
                    <a:pt x="63" y="28"/>
                  </a:cubicBezTo>
                  <a:cubicBezTo>
                    <a:pt x="61" y="25"/>
                    <a:pt x="58" y="23"/>
                    <a:pt x="55" y="22"/>
                  </a:cubicBezTo>
                  <a:cubicBezTo>
                    <a:pt x="58" y="19"/>
                    <a:pt x="60" y="16"/>
                    <a:pt x="60" y="12"/>
                  </a:cubicBezTo>
                  <a:cubicBezTo>
                    <a:pt x="60" y="5"/>
                    <a:pt x="55" y="0"/>
                    <a:pt x="48" y="0"/>
                  </a:cubicBezTo>
                  <a:cubicBezTo>
                    <a:pt x="41" y="0"/>
                    <a:pt x="36" y="5"/>
                    <a:pt x="36" y="12"/>
                  </a:cubicBezTo>
                  <a:cubicBezTo>
                    <a:pt x="36" y="16"/>
                    <a:pt x="38" y="19"/>
                    <a:pt x="41" y="22"/>
                  </a:cubicBezTo>
                  <a:cubicBezTo>
                    <a:pt x="38" y="23"/>
                    <a:pt x="35" y="25"/>
                    <a:pt x="33" y="28"/>
                  </a:cubicBezTo>
                  <a:cubicBezTo>
                    <a:pt x="31" y="25"/>
                    <a:pt x="28" y="23"/>
                    <a:pt x="25" y="22"/>
                  </a:cubicBezTo>
                  <a:cubicBezTo>
                    <a:pt x="28" y="19"/>
                    <a:pt x="30" y="16"/>
                    <a:pt x="30" y="12"/>
                  </a:cubicBezTo>
                  <a:cubicBezTo>
                    <a:pt x="30" y="5"/>
                    <a:pt x="25" y="0"/>
                    <a:pt x="18" y="0"/>
                  </a:cubicBezTo>
                  <a:cubicBezTo>
                    <a:pt x="11" y="0"/>
                    <a:pt x="6" y="5"/>
                    <a:pt x="6" y="12"/>
                  </a:cubicBezTo>
                  <a:cubicBezTo>
                    <a:pt x="6" y="16"/>
                    <a:pt x="8" y="19"/>
                    <a:pt x="11" y="22"/>
                  </a:cubicBezTo>
                  <a:cubicBezTo>
                    <a:pt x="5" y="25"/>
                    <a:pt x="0" y="31"/>
                    <a:pt x="0" y="38"/>
                  </a:cubicBezTo>
                  <a:cubicBezTo>
                    <a:pt x="0" y="39"/>
                    <a:pt x="1" y="40"/>
                    <a:pt x="2" y="40"/>
                  </a:cubicBezTo>
                  <a:cubicBezTo>
                    <a:pt x="94" y="40"/>
                    <a:pt x="94" y="40"/>
                    <a:pt x="94" y="40"/>
                  </a:cubicBezTo>
                  <a:cubicBezTo>
                    <a:pt x="95" y="40"/>
                    <a:pt x="96" y="39"/>
                    <a:pt x="96" y="38"/>
                  </a:cubicBezTo>
                  <a:cubicBezTo>
                    <a:pt x="96" y="31"/>
                    <a:pt x="91" y="25"/>
                    <a:pt x="85"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13" name="Freeform 200">
              <a:extLst>
                <a:ext uri="{FF2B5EF4-FFF2-40B4-BE49-F238E27FC236}">
                  <a16:creationId xmlns="" xmlns:a16="http://schemas.microsoft.com/office/drawing/2014/main" id="{3F4EB121-F057-4A82-A1E1-8F4FC8273A31}"/>
                </a:ext>
              </a:extLst>
            </p:cNvPr>
            <p:cNvSpPr>
              <a:spLocks/>
            </p:cNvSpPr>
            <p:nvPr/>
          </p:nvSpPr>
          <p:spPr bwMode="auto">
            <a:xfrm>
              <a:off x="4995863" y="3052763"/>
              <a:ext cx="36513" cy="30163"/>
            </a:xfrm>
            <a:custGeom>
              <a:avLst/>
              <a:gdLst>
                <a:gd name="T0" fmla="*/ 0 w 10"/>
                <a:gd name="T1" fmla="*/ 0 h 8"/>
                <a:gd name="T2" fmla="*/ 5 w 10"/>
                <a:gd name="T3" fmla="*/ 8 h 8"/>
                <a:gd name="T4" fmla="*/ 10 w 10"/>
                <a:gd name="T5" fmla="*/ 0 h 8"/>
                <a:gd name="T6" fmla="*/ 0 w 10"/>
                <a:gd name="T7" fmla="*/ 0 h 8"/>
              </a:gdLst>
              <a:ahLst/>
              <a:cxnLst>
                <a:cxn ang="0">
                  <a:pos x="T0" y="T1"/>
                </a:cxn>
                <a:cxn ang="0">
                  <a:pos x="T2" y="T3"/>
                </a:cxn>
                <a:cxn ang="0">
                  <a:pos x="T4" y="T5"/>
                </a:cxn>
                <a:cxn ang="0">
                  <a:pos x="T6" y="T7"/>
                </a:cxn>
              </a:cxnLst>
              <a:rect l="0" t="0" r="r" b="b"/>
              <a:pathLst>
                <a:path w="10" h="8">
                  <a:moveTo>
                    <a:pt x="0" y="0"/>
                  </a:moveTo>
                  <a:cubicBezTo>
                    <a:pt x="1" y="3"/>
                    <a:pt x="3" y="5"/>
                    <a:pt x="5" y="8"/>
                  </a:cubicBezTo>
                  <a:cubicBezTo>
                    <a:pt x="7" y="5"/>
                    <a:pt x="9" y="3"/>
                    <a:pt x="10"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14" name="Freeform 201">
              <a:extLst>
                <a:ext uri="{FF2B5EF4-FFF2-40B4-BE49-F238E27FC236}">
                  <a16:creationId xmlns="" xmlns:a16="http://schemas.microsoft.com/office/drawing/2014/main" id="{63E403D1-92B8-4C3D-BFCD-E017C3EC541F}"/>
                </a:ext>
              </a:extLst>
            </p:cNvPr>
            <p:cNvSpPr>
              <a:spLocks/>
            </p:cNvSpPr>
            <p:nvPr/>
          </p:nvSpPr>
          <p:spPr bwMode="auto">
            <a:xfrm>
              <a:off x="4979988" y="2947988"/>
              <a:ext cx="68263" cy="38100"/>
            </a:xfrm>
            <a:custGeom>
              <a:avLst/>
              <a:gdLst>
                <a:gd name="T0" fmla="*/ 18 w 18"/>
                <a:gd name="T1" fmla="*/ 10 h 10"/>
                <a:gd name="T2" fmla="*/ 16 w 18"/>
                <a:gd name="T3" fmla="*/ 0 h 10"/>
                <a:gd name="T4" fmla="*/ 2 w 18"/>
                <a:gd name="T5" fmla="*/ 0 h 10"/>
                <a:gd name="T6" fmla="*/ 0 w 18"/>
                <a:gd name="T7" fmla="*/ 10 h 10"/>
                <a:gd name="T8" fmla="*/ 18 w 18"/>
                <a:gd name="T9" fmla="*/ 10 h 10"/>
              </a:gdLst>
              <a:ahLst/>
              <a:cxnLst>
                <a:cxn ang="0">
                  <a:pos x="T0" y="T1"/>
                </a:cxn>
                <a:cxn ang="0">
                  <a:pos x="T2" y="T3"/>
                </a:cxn>
                <a:cxn ang="0">
                  <a:pos x="T4" y="T5"/>
                </a:cxn>
                <a:cxn ang="0">
                  <a:pos x="T6" y="T7"/>
                </a:cxn>
                <a:cxn ang="0">
                  <a:pos x="T8" y="T9"/>
                </a:cxn>
              </a:cxnLst>
              <a:rect l="0" t="0" r="r" b="b"/>
              <a:pathLst>
                <a:path w="18" h="10">
                  <a:moveTo>
                    <a:pt x="18" y="10"/>
                  </a:moveTo>
                  <a:cubicBezTo>
                    <a:pt x="18" y="7"/>
                    <a:pt x="18" y="3"/>
                    <a:pt x="16" y="0"/>
                  </a:cubicBezTo>
                  <a:cubicBezTo>
                    <a:pt x="2" y="0"/>
                    <a:pt x="2" y="0"/>
                    <a:pt x="2" y="0"/>
                  </a:cubicBezTo>
                  <a:cubicBezTo>
                    <a:pt x="0" y="3"/>
                    <a:pt x="0" y="7"/>
                    <a:pt x="0" y="10"/>
                  </a:cubicBezTo>
                  <a:lnTo>
                    <a:pt x="18"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15" name="Freeform 202">
              <a:extLst>
                <a:ext uri="{FF2B5EF4-FFF2-40B4-BE49-F238E27FC236}">
                  <a16:creationId xmlns="" xmlns:a16="http://schemas.microsoft.com/office/drawing/2014/main" id="{C8BC9CBA-7F2B-4DAB-9E73-2C04AD241A2B}"/>
                </a:ext>
              </a:extLst>
            </p:cNvPr>
            <p:cNvSpPr>
              <a:spLocks/>
            </p:cNvSpPr>
            <p:nvPr/>
          </p:nvSpPr>
          <p:spPr bwMode="auto">
            <a:xfrm>
              <a:off x="4908550" y="2947988"/>
              <a:ext cx="60325" cy="38100"/>
            </a:xfrm>
            <a:custGeom>
              <a:avLst/>
              <a:gdLst>
                <a:gd name="T0" fmla="*/ 0 w 16"/>
                <a:gd name="T1" fmla="*/ 10 h 10"/>
                <a:gd name="T2" fmla="*/ 15 w 16"/>
                <a:gd name="T3" fmla="*/ 10 h 10"/>
                <a:gd name="T4" fmla="*/ 16 w 16"/>
                <a:gd name="T5" fmla="*/ 0 h 10"/>
                <a:gd name="T6" fmla="*/ 2 w 16"/>
                <a:gd name="T7" fmla="*/ 0 h 10"/>
                <a:gd name="T8" fmla="*/ 0 w 16"/>
                <a:gd name="T9" fmla="*/ 10 h 10"/>
              </a:gdLst>
              <a:ahLst/>
              <a:cxnLst>
                <a:cxn ang="0">
                  <a:pos x="T0" y="T1"/>
                </a:cxn>
                <a:cxn ang="0">
                  <a:pos x="T2" y="T3"/>
                </a:cxn>
                <a:cxn ang="0">
                  <a:pos x="T4" y="T5"/>
                </a:cxn>
                <a:cxn ang="0">
                  <a:pos x="T6" y="T7"/>
                </a:cxn>
                <a:cxn ang="0">
                  <a:pos x="T8" y="T9"/>
                </a:cxn>
              </a:cxnLst>
              <a:rect l="0" t="0" r="r" b="b"/>
              <a:pathLst>
                <a:path w="16" h="10">
                  <a:moveTo>
                    <a:pt x="0" y="10"/>
                  </a:moveTo>
                  <a:cubicBezTo>
                    <a:pt x="15" y="10"/>
                    <a:pt x="15" y="10"/>
                    <a:pt x="15" y="10"/>
                  </a:cubicBezTo>
                  <a:cubicBezTo>
                    <a:pt x="15" y="7"/>
                    <a:pt x="15" y="3"/>
                    <a:pt x="16" y="0"/>
                  </a:cubicBezTo>
                  <a:cubicBezTo>
                    <a:pt x="2" y="0"/>
                    <a:pt x="2" y="0"/>
                    <a:pt x="2" y="0"/>
                  </a:cubicBezTo>
                  <a:cubicBezTo>
                    <a:pt x="1" y="3"/>
                    <a:pt x="0" y="6"/>
                    <a:pt x="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16" name="Freeform 203">
              <a:extLst>
                <a:ext uri="{FF2B5EF4-FFF2-40B4-BE49-F238E27FC236}">
                  <a16:creationId xmlns="" xmlns:a16="http://schemas.microsoft.com/office/drawing/2014/main" id="{573E7BA8-C5FD-413E-B964-C72ED4FE1239}"/>
                </a:ext>
              </a:extLst>
            </p:cNvPr>
            <p:cNvSpPr>
              <a:spLocks/>
            </p:cNvSpPr>
            <p:nvPr/>
          </p:nvSpPr>
          <p:spPr bwMode="auto">
            <a:xfrm>
              <a:off x="4991100" y="2901951"/>
              <a:ext cx="46038" cy="30163"/>
            </a:xfrm>
            <a:custGeom>
              <a:avLst/>
              <a:gdLst>
                <a:gd name="T0" fmla="*/ 12 w 12"/>
                <a:gd name="T1" fmla="*/ 8 h 8"/>
                <a:gd name="T2" fmla="*/ 6 w 12"/>
                <a:gd name="T3" fmla="*/ 0 h 8"/>
                <a:gd name="T4" fmla="*/ 0 w 12"/>
                <a:gd name="T5" fmla="*/ 8 h 8"/>
                <a:gd name="T6" fmla="*/ 12 w 12"/>
                <a:gd name="T7" fmla="*/ 8 h 8"/>
              </a:gdLst>
              <a:ahLst/>
              <a:cxnLst>
                <a:cxn ang="0">
                  <a:pos x="T0" y="T1"/>
                </a:cxn>
                <a:cxn ang="0">
                  <a:pos x="T2" y="T3"/>
                </a:cxn>
                <a:cxn ang="0">
                  <a:pos x="T4" y="T5"/>
                </a:cxn>
                <a:cxn ang="0">
                  <a:pos x="T6" y="T7"/>
                </a:cxn>
              </a:cxnLst>
              <a:rect l="0" t="0" r="r" b="b"/>
              <a:pathLst>
                <a:path w="12" h="8">
                  <a:moveTo>
                    <a:pt x="12" y="8"/>
                  </a:moveTo>
                  <a:cubicBezTo>
                    <a:pt x="10" y="5"/>
                    <a:pt x="8" y="2"/>
                    <a:pt x="6" y="0"/>
                  </a:cubicBezTo>
                  <a:cubicBezTo>
                    <a:pt x="4" y="2"/>
                    <a:pt x="2" y="5"/>
                    <a:pt x="0" y="8"/>
                  </a:cubicBezTo>
                  <a:lnTo>
                    <a:pt x="12"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17" name="Freeform 204">
              <a:extLst>
                <a:ext uri="{FF2B5EF4-FFF2-40B4-BE49-F238E27FC236}">
                  <a16:creationId xmlns="" xmlns:a16="http://schemas.microsoft.com/office/drawing/2014/main" id="{0D99D337-F264-4B4C-82BB-0DF05BB5F44C}"/>
                </a:ext>
              </a:extLst>
            </p:cNvPr>
            <p:cNvSpPr>
              <a:spLocks/>
            </p:cNvSpPr>
            <p:nvPr/>
          </p:nvSpPr>
          <p:spPr bwMode="auto">
            <a:xfrm>
              <a:off x="4979988" y="3000376"/>
              <a:ext cx="68263" cy="38100"/>
            </a:xfrm>
            <a:custGeom>
              <a:avLst/>
              <a:gdLst>
                <a:gd name="T0" fmla="*/ 0 w 18"/>
                <a:gd name="T1" fmla="*/ 0 h 10"/>
                <a:gd name="T2" fmla="*/ 2 w 18"/>
                <a:gd name="T3" fmla="*/ 10 h 10"/>
                <a:gd name="T4" fmla="*/ 16 w 18"/>
                <a:gd name="T5" fmla="*/ 10 h 10"/>
                <a:gd name="T6" fmla="*/ 18 w 18"/>
                <a:gd name="T7" fmla="*/ 0 h 10"/>
                <a:gd name="T8" fmla="*/ 0 w 18"/>
                <a:gd name="T9" fmla="*/ 0 h 10"/>
              </a:gdLst>
              <a:ahLst/>
              <a:cxnLst>
                <a:cxn ang="0">
                  <a:pos x="T0" y="T1"/>
                </a:cxn>
                <a:cxn ang="0">
                  <a:pos x="T2" y="T3"/>
                </a:cxn>
                <a:cxn ang="0">
                  <a:pos x="T4" y="T5"/>
                </a:cxn>
                <a:cxn ang="0">
                  <a:pos x="T6" y="T7"/>
                </a:cxn>
                <a:cxn ang="0">
                  <a:pos x="T8" y="T9"/>
                </a:cxn>
              </a:cxnLst>
              <a:rect l="0" t="0" r="r" b="b"/>
              <a:pathLst>
                <a:path w="18" h="10">
                  <a:moveTo>
                    <a:pt x="0" y="0"/>
                  </a:moveTo>
                  <a:cubicBezTo>
                    <a:pt x="0" y="3"/>
                    <a:pt x="1" y="7"/>
                    <a:pt x="2" y="10"/>
                  </a:cubicBezTo>
                  <a:cubicBezTo>
                    <a:pt x="16" y="10"/>
                    <a:pt x="16" y="10"/>
                    <a:pt x="16" y="10"/>
                  </a:cubicBezTo>
                  <a:cubicBezTo>
                    <a:pt x="17" y="7"/>
                    <a:pt x="18" y="3"/>
                    <a:pt x="18"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18" name="Freeform 206">
              <a:extLst>
                <a:ext uri="{FF2B5EF4-FFF2-40B4-BE49-F238E27FC236}">
                  <a16:creationId xmlns="" xmlns:a16="http://schemas.microsoft.com/office/drawing/2014/main" id="{7F2D6CF0-53F8-41B6-9C57-ADF6011B84AE}"/>
                </a:ext>
              </a:extLst>
            </p:cNvPr>
            <p:cNvSpPr>
              <a:spLocks/>
            </p:cNvSpPr>
            <p:nvPr/>
          </p:nvSpPr>
          <p:spPr bwMode="auto">
            <a:xfrm>
              <a:off x="4908550" y="3000376"/>
              <a:ext cx="65088" cy="38100"/>
            </a:xfrm>
            <a:custGeom>
              <a:avLst/>
              <a:gdLst>
                <a:gd name="T0" fmla="*/ 15 w 17"/>
                <a:gd name="T1" fmla="*/ 0 h 10"/>
                <a:gd name="T2" fmla="*/ 0 w 17"/>
                <a:gd name="T3" fmla="*/ 0 h 10"/>
                <a:gd name="T4" fmla="*/ 3 w 17"/>
                <a:gd name="T5" fmla="*/ 10 h 10"/>
                <a:gd name="T6" fmla="*/ 17 w 17"/>
                <a:gd name="T7" fmla="*/ 10 h 10"/>
                <a:gd name="T8" fmla="*/ 15 w 17"/>
                <a:gd name="T9" fmla="*/ 0 h 10"/>
              </a:gdLst>
              <a:ahLst/>
              <a:cxnLst>
                <a:cxn ang="0">
                  <a:pos x="T0" y="T1"/>
                </a:cxn>
                <a:cxn ang="0">
                  <a:pos x="T2" y="T3"/>
                </a:cxn>
                <a:cxn ang="0">
                  <a:pos x="T4" y="T5"/>
                </a:cxn>
                <a:cxn ang="0">
                  <a:pos x="T6" y="T7"/>
                </a:cxn>
                <a:cxn ang="0">
                  <a:pos x="T8" y="T9"/>
                </a:cxn>
              </a:cxnLst>
              <a:rect l="0" t="0" r="r" b="b"/>
              <a:pathLst>
                <a:path w="17" h="10">
                  <a:moveTo>
                    <a:pt x="15" y="0"/>
                  </a:moveTo>
                  <a:cubicBezTo>
                    <a:pt x="0" y="0"/>
                    <a:pt x="0" y="0"/>
                    <a:pt x="0" y="0"/>
                  </a:cubicBezTo>
                  <a:cubicBezTo>
                    <a:pt x="0" y="4"/>
                    <a:pt x="1" y="7"/>
                    <a:pt x="3" y="10"/>
                  </a:cubicBezTo>
                  <a:cubicBezTo>
                    <a:pt x="17" y="10"/>
                    <a:pt x="17" y="10"/>
                    <a:pt x="17" y="10"/>
                  </a:cubicBezTo>
                  <a:cubicBezTo>
                    <a:pt x="16" y="7"/>
                    <a:pt x="15" y="3"/>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19" name="Freeform 207">
              <a:extLst>
                <a:ext uri="{FF2B5EF4-FFF2-40B4-BE49-F238E27FC236}">
                  <a16:creationId xmlns="" xmlns:a16="http://schemas.microsoft.com/office/drawing/2014/main" id="{35ADBE24-6CA3-4DC2-BC01-BF474ED81ACD}"/>
                </a:ext>
              </a:extLst>
            </p:cNvPr>
            <p:cNvSpPr>
              <a:spLocks/>
            </p:cNvSpPr>
            <p:nvPr/>
          </p:nvSpPr>
          <p:spPr bwMode="auto">
            <a:xfrm>
              <a:off x="4927600" y="3052763"/>
              <a:ext cx="79375" cy="46038"/>
            </a:xfrm>
            <a:custGeom>
              <a:avLst/>
              <a:gdLst>
                <a:gd name="T0" fmla="*/ 21 w 21"/>
                <a:gd name="T1" fmla="*/ 12 h 12"/>
                <a:gd name="T2" fmla="*/ 20 w 21"/>
                <a:gd name="T3" fmla="*/ 11 h 12"/>
                <a:gd name="T4" fmla="*/ 14 w 21"/>
                <a:gd name="T5" fmla="*/ 0 h 12"/>
                <a:gd name="T6" fmla="*/ 0 w 21"/>
                <a:gd name="T7" fmla="*/ 0 h 12"/>
                <a:gd name="T8" fmla="*/ 21 w 21"/>
                <a:gd name="T9" fmla="*/ 12 h 12"/>
              </a:gdLst>
              <a:ahLst/>
              <a:cxnLst>
                <a:cxn ang="0">
                  <a:pos x="T0" y="T1"/>
                </a:cxn>
                <a:cxn ang="0">
                  <a:pos x="T2" y="T3"/>
                </a:cxn>
                <a:cxn ang="0">
                  <a:pos x="T4" y="T5"/>
                </a:cxn>
                <a:cxn ang="0">
                  <a:pos x="T6" y="T7"/>
                </a:cxn>
                <a:cxn ang="0">
                  <a:pos x="T8" y="T9"/>
                </a:cxn>
              </a:cxnLst>
              <a:rect l="0" t="0" r="r" b="b"/>
              <a:pathLst>
                <a:path w="21" h="12">
                  <a:moveTo>
                    <a:pt x="21" y="12"/>
                  </a:moveTo>
                  <a:cubicBezTo>
                    <a:pt x="21" y="12"/>
                    <a:pt x="21" y="11"/>
                    <a:pt x="20" y="11"/>
                  </a:cubicBezTo>
                  <a:cubicBezTo>
                    <a:pt x="18" y="7"/>
                    <a:pt x="15" y="4"/>
                    <a:pt x="14" y="0"/>
                  </a:cubicBezTo>
                  <a:cubicBezTo>
                    <a:pt x="0" y="0"/>
                    <a:pt x="0" y="0"/>
                    <a:pt x="0" y="0"/>
                  </a:cubicBezTo>
                  <a:cubicBezTo>
                    <a:pt x="5" y="7"/>
                    <a:pt x="12" y="11"/>
                    <a:pt x="2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20" name="Freeform 208">
              <a:extLst>
                <a:ext uri="{FF2B5EF4-FFF2-40B4-BE49-F238E27FC236}">
                  <a16:creationId xmlns="" xmlns:a16="http://schemas.microsoft.com/office/drawing/2014/main" id="{9BA0CEE7-405A-46A2-91A1-105AE4A04B40}"/>
                </a:ext>
              </a:extLst>
            </p:cNvPr>
            <p:cNvSpPr>
              <a:spLocks/>
            </p:cNvSpPr>
            <p:nvPr/>
          </p:nvSpPr>
          <p:spPr bwMode="auto">
            <a:xfrm>
              <a:off x="5021263" y="3052763"/>
              <a:ext cx="79375" cy="46038"/>
            </a:xfrm>
            <a:custGeom>
              <a:avLst/>
              <a:gdLst>
                <a:gd name="T0" fmla="*/ 7 w 21"/>
                <a:gd name="T1" fmla="*/ 0 h 12"/>
                <a:gd name="T2" fmla="*/ 1 w 21"/>
                <a:gd name="T3" fmla="*/ 11 h 12"/>
                <a:gd name="T4" fmla="*/ 0 w 21"/>
                <a:gd name="T5" fmla="*/ 12 h 12"/>
                <a:gd name="T6" fmla="*/ 0 w 21"/>
                <a:gd name="T7" fmla="*/ 12 h 12"/>
                <a:gd name="T8" fmla="*/ 21 w 21"/>
                <a:gd name="T9" fmla="*/ 0 h 12"/>
                <a:gd name="T10" fmla="*/ 7 w 21"/>
                <a:gd name="T11" fmla="*/ 0 h 12"/>
              </a:gdLst>
              <a:ahLst/>
              <a:cxnLst>
                <a:cxn ang="0">
                  <a:pos x="T0" y="T1"/>
                </a:cxn>
                <a:cxn ang="0">
                  <a:pos x="T2" y="T3"/>
                </a:cxn>
                <a:cxn ang="0">
                  <a:pos x="T4" y="T5"/>
                </a:cxn>
                <a:cxn ang="0">
                  <a:pos x="T6" y="T7"/>
                </a:cxn>
                <a:cxn ang="0">
                  <a:pos x="T8" y="T9"/>
                </a:cxn>
                <a:cxn ang="0">
                  <a:pos x="T10" y="T11"/>
                </a:cxn>
              </a:cxnLst>
              <a:rect l="0" t="0" r="r" b="b"/>
              <a:pathLst>
                <a:path w="21" h="12">
                  <a:moveTo>
                    <a:pt x="7" y="0"/>
                  </a:moveTo>
                  <a:cubicBezTo>
                    <a:pt x="6" y="4"/>
                    <a:pt x="3" y="7"/>
                    <a:pt x="1" y="11"/>
                  </a:cubicBezTo>
                  <a:cubicBezTo>
                    <a:pt x="0" y="12"/>
                    <a:pt x="0" y="12"/>
                    <a:pt x="0" y="12"/>
                  </a:cubicBezTo>
                  <a:cubicBezTo>
                    <a:pt x="0" y="12"/>
                    <a:pt x="0" y="12"/>
                    <a:pt x="0" y="12"/>
                  </a:cubicBezTo>
                  <a:cubicBezTo>
                    <a:pt x="9" y="11"/>
                    <a:pt x="16" y="7"/>
                    <a:pt x="21" y="0"/>
                  </a:cubicBezTo>
                  <a:lnTo>
                    <a:pt x="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21" name="Freeform 209">
              <a:extLst>
                <a:ext uri="{FF2B5EF4-FFF2-40B4-BE49-F238E27FC236}">
                  <a16:creationId xmlns="" xmlns:a16="http://schemas.microsoft.com/office/drawing/2014/main" id="{DDD26015-651C-4A1C-B4A4-04CE8158090A}"/>
                </a:ext>
              </a:extLst>
            </p:cNvPr>
            <p:cNvSpPr>
              <a:spLocks/>
            </p:cNvSpPr>
            <p:nvPr/>
          </p:nvSpPr>
          <p:spPr bwMode="auto">
            <a:xfrm>
              <a:off x="4927600" y="2887663"/>
              <a:ext cx="79375" cy="44450"/>
            </a:xfrm>
            <a:custGeom>
              <a:avLst/>
              <a:gdLst>
                <a:gd name="T0" fmla="*/ 13 w 21"/>
                <a:gd name="T1" fmla="*/ 12 h 12"/>
                <a:gd name="T2" fmla="*/ 20 w 21"/>
                <a:gd name="T3" fmla="*/ 1 h 12"/>
                <a:gd name="T4" fmla="*/ 21 w 21"/>
                <a:gd name="T5" fmla="*/ 0 h 12"/>
                <a:gd name="T6" fmla="*/ 21 w 21"/>
                <a:gd name="T7" fmla="*/ 0 h 12"/>
                <a:gd name="T8" fmla="*/ 0 w 21"/>
                <a:gd name="T9" fmla="*/ 12 h 12"/>
                <a:gd name="T10" fmla="*/ 13 w 21"/>
                <a:gd name="T11" fmla="*/ 12 h 12"/>
              </a:gdLst>
              <a:ahLst/>
              <a:cxnLst>
                <a:cxn ang="0">
                  <a:pos x="T0" y="T1"/>
                </a:cxn>
                <a:cxn ang="0">
                  <a:pos x="T2" y="T3"/>
                </a:cxn>
                <a:cxn ang="0">
                  <a:pos x="T4" y="T5"/>
                </a:cxn>
                <a:cxn ang="0">
                  <a:pos x="T6" y="T7"/>
                </a:cxn>
                <a:cxn ang="0">
                  <a:pos x="T8" y="T9"/>
                </a:cxn>
                <a:cxn ang="0">
                  <a:pos x="T10" y="T11"/>
                </a:cxn>
              </a:cxnLst>
              <a:rect l="0" t="0" r="r" b="b"/>
              <a:pathLst>
                <a:path w="21" h="12">
                  <a:moveTo>
                    <a:pt x="13" y="12"/>
                  </a:moveTo>
                  <a:cubicBezTo>
                    <a:pt x="15" y="8"/>
                    <a:pt x="17" y="4"/>
                    <a:pt x="20" y="1"/>
                  </a:cubicBezTo>
                  <a:cubicBezTo>
                    <a:pt x="21" y="0"/>
                    <a:pt x="21" y="0"/>
                    <a:pt x="21" y="0"/>
                  </a:cubicBezTo>
                  <a:cubicBezTo>
                    <a:pt x="21" y="0"/>
                    <a:pt x="21" y="0"/>
                    <a:pt x="21" y="0"/>
                  </a:cubicBezTo>
                  <a:cubicBezTo>
                    <a:pt x="12" y="1"/>
                    <a:pt x="4" y="5"/>
                    <a:pt x="0" y="12"/>
                  </a:cubicBezTo>
                  <a:lnTo>
                    <a:pt x="1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22" name="Freeform 210">
              <a:extLst>
                <a:ext uri="{FF2B5EF4-FFF2-40B4-BE49-F238E27FC236}">
                  <a16:creationId xmlns="" xmlns:a16="http://schemas.microsoft.com/office/drawing/2014/main" id="{A80C31FA-E5E2-466E-A886-96711F44E867}"/>
                </a:ext>
              </a:extLst>
            </p:cNvPr>
            <p:cNvSpPr>
              <a:spLocks/>
            </p:cNvSpPr>
            <p:nvPr/>
          </p:nvSpPr>
          <p:spPr bwMode="auto">
            <a:xfrm>
              <a:off x="5021263" y="2887663"/>
              <a:ext cx="79375" cy="44450"/>
            </a:xfrm>
            <a:custGeom>
              <a:avLst/>
              <a:gdLst>
                <a:gd name="T0" fmla="*/ 0 w 21"/>
                <a:gd name="T1" fmla="*/ 0 h 12"/>
                <a:gd name="T2" fmla="*/ 1 w 21"/>
                <a:gd name="T3" fmla="*/ 1 h 12"/>
                <a:gd name="T4" fmla="*/ 8 w 21"/>
                <a:gd name="T5" fmla="*/ 12 h 12"/>
                <a:gd name="T6" fmla="*/ 21 w 21"/>
                <a:gd name="T7" fmla="*/ 12 h 12"/>
                <a:gd name="T8" fmla="*/ 0 w 21"/>
                <a:gd name="T9" fmla="*/ 0 h 12"/>
              </a:gdLst>
              <a:ahLst/>
              <a:cxnLst>
                <a:cxn ang="0">
                  <a:pos x="T0" y="T1"/>
                </a:cxn>
                <a:cxn ang="0">
                  <a:pos x="T2" y="T3"/>
                </a:cxn>
                <a:cxn ang="0">
                  <a:pos x="T4" y="T5"/>
                </a:cxn>
                <a:cxn ang="0">
                  <a:pos x="T6" y="T7"/>
                </a:cxn>
                <a:cxn ang="0">
                  <a:pos x="T8" y="T9"/>
                </a:cxn>
              </a:cxnLst>
              <a:rect l="0" t="0" r="r" b="b"/>
              <a:pathLst>
                <a:path w="21" h="12">
                  <a:moveTo>
                    <a:pt x="0" y="0"/>
                  </a:moveTo>
                  <a:cubicBezTo>
                    <a:pt x="0" y="0"/>
                    <a:pt x="0" y="0"/>
                    <a:pt x="1" y="1"/>
                  </a:cubicBezTo>
                  <a:cubicBezTo>
                    <a:pt x="4" y="4"/>
                    <a:pt x="6" y="8"/>
                    <a:pt x="8" y="12"/>
                  </a:cubicBezTo>
                  <a:cubicBezTo>
                    <a:pt x="21" y="12"/>
                    <a:pt x="21" y="12"/>
                    <a:pt x="21" y="12"/>
                  </a:cubicBezTo>
                  <a:cubicBezTo>
                    <a:pt x="16" y="5"/>
                    <a:pt x="9"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23" name="Freeform 211">
              <a:extLst>
                <a:ext uri="{FF2B5EF4-FFF2-40B4-BE49-F238E27FC236}">
                  <a16:creationId xmlns="" xmlns:a16="http://schemas.microsoft.com/office/drawing/2014/main" id="{BFD544BB-5BC6-4FFB-BD63-37CFE09A1150}"/>
                </a:ext>
              </a:extLst>
            </p:cNvPr>
            <p:cNvSpPr>
              <a:spLocks/>
            </p:cNvSpPr>
            <p:nvPr/>
          </p:nvSpPr>
          <p:spPr bwMode="auto">
            <a:xfrm>
              <a:off x="5059363" y="2947988"/>
              <a:ext cx="60325" cy="38100"/>
            </a:xfrm>
            <a:custGeom>
              <a:avLst/>
              <a:gdLst>
                <a:gd name="T0" fmla="*/ 0 w 16"/>
                <a:gd name="T1" fmla="*/ 0 h 10"/>
                <a:gd name="T2" fmla="*/ 1 w 16"/>
                <a:gd name="T3" fmla="*/ 10 h 10"/>
                <a:gd name="T4" fmla="*/ 16 w 16"/>
                <a:gd name="T5" fmla="*/ 10 h 10"/>
                <a:gd name="T6" fmla="*/ 13 w 16"/>
                <a:gd name="T7" fmla="*/ 0 h 10"/>
                <a:gd name="T8" fmla="*/ 0 w 16"/>
                <a:gd name="T9" fmla="*/ 0 h 10"/>
              </a:gdLst>
              <a:ahLst/>
              <a:cxnLst>
                <a:cxn ang="0">
                  <a:pos x="T0" y="T1"/>
                </a:cxn>
                <a:cxn ang="0">
                  <a:pos x="T2" y="T3"/>
                </a:cxn>
                <a:cxn ang="0">
                  <a:pos x="T4" y="T5"/>
                </a:cxn>
                <a:cxn ang="0">
                  <a:pos x="T6" y="T7"/>
                </a:cxn>
                <a:cxn ang="0">
                  <a:pos x="T8" y="T9"/>
                </a:cxn>
              </a:cxnLst>
              <a:rect l="0" t="0" r="r" b="b"/>
              <a:pathLst>
                <a:path w="16" h="10">
                  <a:moveTo>
                    <a:pt x="0" y="0"/>
                  </a:moveTo>
                  <a:cubicBezTo>
                    <a:pt x="1" y="3"/>
                    <a:pt x="1" y="7"/>
                    <a:pt x="1" y="10"/>
                  </a:cubicBezTo>
                  <a:cubicBezTo>
                    <a:pt x="16" y="10"/>
                    <a:pt x="16" y="10"/>
                    <a:pt x="16" y="10"/>
                  </a:cubicBezTo>
                  <a:cubicBezTo>
                    <a:pt x="16" y="6"/>
                    <a:pt x="15" y="3"/>
                    <a:pt x="13"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24" name="Freeform 212">
              <a:extLst>
                <a:ext uri="{FF2B5EF4-FFF2-40B4-BE49-F238E27FC236}">
                  <a16:creationId xmlns="" xmlns:a16="http://schemas.microsoft.com/office/drawing/2014/main" id="{B792B797-65A9-45EA-8F56-6F11D2F2337D}"/>
                </a:ext>
              </a:extLst>
            </p:cNvPr>
            <p:cNvSpPr>
              <a:spLocks/>
            </p:cNvSpPr>
            <p:nvPr/>
          </p:nvSpPr>
          <p:spPr bwMode="auto">
            <a:xfrm>
              <a:off x="5056188" y="3000376"/>
              <a:ext cx="63500" cy="38100"/>
            </a:xfrm>
            <a:custGeom>
              <a:avLst/>
              <a:gdLst>
                <a:gd name="T0" fmla="*/ 17 w 17"/>
                <a:gd name="T1" fmla="*/ 0 h 10"/>
                <a:gd name="T2" fmla="*/ 2 w 17"/>
                <a:gd name="T3" fmla="*/ 0 h 10"/>
                <a:gd name="T4" fmla="*/ 0 w 17"/>
                <a:gd name="T5" fmla="*/ 10 h 10"/>
                <a:gd name="T6" fmla="*/ 14 w 17"/>
                <a:gd name="T7" fmla="*/ 10 h 10"/>
                <a:gd name="T8" fmla="*/ 17 w 17"/>
                <a:gd name="T9" fmla="*/ 0 h 10"/>
              </a:gdLst>
              <a:ahLst/>
              <a:cxnLst>
                <a:cxn ang="0">
                  <a:pos x="T0" y="T1"/>
                </a:cxn>
                <a:cxn ang="0">
                  <a:pos x="T2" y="T3"/>
                </a:cxn>
                <a:cxn ang="0">
                  <a:pos x="T4" y="T5"/>
                </a:cxn>
                <a:cxn ang="0">
                  <a:pos x="T6" y="T7"/>
                </a:cxn>
                <a:cxn ang="0">
                  <a:pos x="T8" y="T9"/>
                </a:cxn>
              </a:cxnLst>
              <a:rect l="0" t="0" r="r" b="b"/>
              <a:pathLst>
                <a:path w="17" h="10">
                  <a:moveTo>
                    <a:pt x="17" y="0"/>
                  </a:moveTo>
                  <a:cubicBezTo>
                    <a:pt x="2" y="0"/>
                    <a:pt x="2" y="0"/>
                    <a:pt x="2" y="0"/>
                  </a:cubicBezTo>
                  <a:cubicBezTo>
                    <a:pt x="2" y="3"/>
                    <a:pt x="1" y="7"/>
                    <a:pt x="0" y="10"/>
                  </a:cubicBezTo>
                  <a:cubicBezTo>
                    <a:pt x="14" y="10"/>
                    <a:pt x="14" y="10"/>
                    <a:pt x="14" y="10"/>
                  </a:cubicBezTo>
                  <a:cubicBezTo>
                    <a:pt x="16" y="7"/>
                    <a:pt x="17" y="4"/>
                    <a:pt x="1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grpSp>
      <p:sp>
        <p:nvSpPr>
          <p:cNvPr id="25" name="Rectangle: Single Corner Rounded 77">
            <a:extLst>
              <a:ext uri="{FF2B5EF4-FFF2-40B4-BE49-F238E27FC236}">
                <a16:creationId xmlns="" xmlns:a16="http://schemas.microsoft.com/office/drawing/2014/main" id="{84469416-33AF-4C02-8EAA-C0D14F6DF24C}"/>
              </a:ext>
            </a:extLst>
          </p:cNvPr>
          <p:cNvSpPr/>
          <p:nvPr/>
        </p:nvSpPr>
        <p:spPr>
          <a:xfrm rot="16200000" flipH="1">
            <a:off x="4390473" y="2902836"/>
            <a:ext cx="4239656" cy="3128760"/>
          </a:xfrm>
          <a:prstGeom prst="round1Rect">
            <a:avLst>
              <a:gd name="adj" fmla="val 14416"/>
            </a:avLst>
          </a:prstGeom>
          <a:gradFill flip="none" rotWithShape="1">
            <a:gsLst>
              <a:gs pos="0">
                <a:srgbClr val="FEAC1F"/>
              </a:gs>
              <a:gs pos="65000">
                <a:srgbClr val="EC592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endParaRPr lang="en-US" sz="1970">
              <a:solidFill>
                <a:prstClr val="white"/>
              </a:solidFill>
              <a:latin typeface="Calibri" panose="020F0502020204030204"/>
            </a:endParaRPr>
          </a:p>
        </p:txBody>
      </p:sp>
      <p:sp>
        <p:nvSpPr>
          <p:cNvPr id="27" name="Oval 113">
            <a:extLst>
              <a:ext uri="{FF2B5EF4-FFF2-40B4-BE49-F238E27FC236}">
                <a16:creationId xmlns="" xmlns:a16="http://schemas.microsoft.com/office/drawing/2014/main" id="{2662B110-B3A6-4DD1-A720-53D1A3D4D9DC}"/>
              </a:ext>
            </a:extLst>
          </p:cNvPr>
          <p:cNvSpPr/>
          <p:nvPr/>
        </p:nvSpPr>
        <p:spPr>
          <a:xfrm>
            <a:off x="7321635" y="1786356"/>
            <a:ext cx="1141918" cy="1141918"/>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defRPr/>
            </a:pPr>
            <a:endParaRPr lang="id-ID" sz="1970" dirty="0">
              <a:solidFill>
                <a:prstClr val="white"/>
              </a:solidFill>
              <a:latin typeface="Calibri" panose="020F0502020204030204"/>
            </a:endParaRPr>
          </a:p>
        </p:txBody>
      </p:sp>
      <p:sp>
        <p:nvSpPr>
          <p:cNvPr id="28" name="Oval 80">
            <a:extLst>
              <a:ext uri="{FF2B5EF4-FFF2-40B4-BE49-F238E27FC236}">
                <a16:creationId xmlns="" xmlns:a16="http://schemas.microsoft.com/office/drawing/2014/main" id="{DB89087C-A774-4CE9-A57E-2D85ED5FDEE1}"/>
              </a:ext>
            </a:extLst>
          </p:cNvPr>
          <p:cNvSpPr/>
          <p:nvPr/>
        </p:nvSpPr>
        <p:spPr>
          <a:xfrm>
            <a:off x="7455786" y="1920781"/>
            <a:ext cx="873067" cy="873067"/>
          </a:xfrm>
          <a:prstGeom prst="ellipse">
            <a:avLst/>
          </a:prstGeom>
          <a:gradFill flip="none" rotWithShape="1">
            <a:gsLst>
              <a:gs pos="0">
                <a:srgbClr val="FEAC1F"/>
              </a:gs>
              <a:gs pos="65000">
                <a:srgbClr val="EC592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endParaRPr lang="id-ID" sz="1970" dirty="0">
              <a:solidFill>
                <a:prstClr val="white"/>
              </a:solidFill>
              <a:latin typeface="Calibri" panose="020F0502020204030204"/>
            </a:endParaRPr>
          </a:p>
        </p:txBody>
      </p:sp>
      <p:grpSp>
        <p:nvGrpSpPr>
          <p:cNvPr id="30" name="Group 82">
            <a:extLst>
              <a:ext uri="{FF2B5EF4-FFF2-40B4-BE49-F238E27FC236}">
                <a16:creationId xmlns="" xmlns:a16="http://schemas.microsoft.com/office/drawing/2014/main" id="{72C559A0-770C-4A8D-8881-37B2F1BCC5B1}"/>
              </a:ext>
            </a:extLst>
          </p:cNvPr>
          <p:cNvGrpSpPr/>
          <p:nvPr/>
        </p:nvGrpSpPr>
        <p:grpSpPr>
          <a:xfrm>
            <a:off x="7667818" y="2110368"/>
            <a:ext cx="424993" cy="428738"/>
            <a:chOff x="6276975" y="2882900"/>
            <a:chExt cx="360363" cy="363538"/>
          </a:xfrm>
          <a:solidFill>
            <a:schemeClr val="bg1"/>
          </a:solidFill>
        </p:grpSpPr>
        <p:sp>
          <p:nvSpPr>
            <p:cNvPr id="31" name="Freeform 7">
              <a:extLst>
                <a:ext uri="{FF2B5EF4-FFF2-40B4-BE49-F238E27FC236}">
                  <a16:creationId xmlns="" xmlns:a16="http://schemas.microsoft.com/office/drawing/2014/main" id="{D2570024-A2DE-4D3E-9B6C-FB1C8D8611AC}"/>
                </a:ext>
              </a:extLst>
            </p:cNvPr>
            <p:cNvSpPr>
              <a:spLocks/>
            </p:cNvSpPr>
            <p:nvPr/>
          </p:nvSpPr>
          <p:spPr bwMode="auto">
            <a:xfrm>
              <a:off x="6276975" y="3155950"/>
              <a:ext cx="119063" cy="90488"/>
            </a:xfrm>
            <a:custGeom>
              <a:avLst/>
              <a:gdLst>
                <a:gd name="T0" fmla="*/ 30 w 32"/>
                <a:gd name="T1" fmla="*/ 0 h 24"/>
                <a:gd name="T2" fmla="*/ 2 w 32"/>
                <a:gd name="T3" fmla="*/ 0 h 24"/>
                <a:gd name="T4" fmla="*/ 0 w 32"/>
                <a:gd name="T5" fmla="*/ 2 h 24"/>
                <a:gd name="T6" fmla="*/ 0 w 32"/>
                <a:gd name="T7" fmla="*/ 22 h 24"/>
                <a:gd name="T8" fmla="*/ 2 w 32"/>
                <a:gd name="T9" fmla="*/ 24 h 24"/>
                <a:gd name="T10" fmla="*/ 30 w 32"/>
                <a:gd name="T11" fmla="*/ 24 h 24"/>
                <a:gd name="T12" fmla="*/ 32 w 32"/>
                <a:gd name="T13" fmla="*/ 22 h 24"/>
                <a:gd name="T14" fmla="*/ 32 w 32"/>
                <a:gd name="T15" fmla="*/ 2 h 24"/>
                <a:gd name="T16" fmla="*/ 30 w 32"/>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24">
                  <a:moveTo>
                    <a:pt x="30" y="0"/>
                  </a:moveTo>
                  <a:cubicBezTo>
                    <a:pt x="2" y="0"/>
                    <a:pt x="2" y="0"/>
                    <a:pt x="2" y="0"/>
                  </a:cubicBezTo>
                  <a:cubicBezTo>
                    <a:pt x="1" y="0"/>
                    <a:pt x="0" y="1"/>
                    <a:pt x="0" y="2"/>
                  </a:cubicBezTo>
                  <a:cubicBezTo>
                    <a:pt x="0" y="22"/>
                    <a:pt x="0" y="22"/>
                    <a:pt x="0" y="22"/>
                  </a:cubicBezTo>
                  <a:cubicBezTo>
                    <a:pt x="0" y="23"/>
                    <a:pt x="1" y="24"/>
                    <a:pt x="2" y="24"/>
                  </a:cubicBezTo>
                  <a:cubicBezTo>
                    <a:pt x="30" y="24"/>
                    <a:pt x="30" y="24"/>
                    <a:pt x="30" y="24"/>
                  </a:cubicBezTo>
                  <a:cubicBezTo>
                    <a:pt x="31" y="24"/>
                    <a:pt x="32" y="23"/>
                    <a:pt x="32" y="22"/>
                  </a:cubicBezTo>
                  <a:cubicBezTo>
                    <a:pt x="32" y="2"/>
                    <a:pt x="32" y="2"/>
                    <a:pt x="32" y="2"/>
                  </a:cubicBezTo>
                  <a:cubicBezTo>
                    <a:pt x="32" y="1"/>
                    <a:pt x="31" y="0"/>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2" name="Freeform 8">
              <a:extLst>
                <a:ext uri="{FF2B5EF4-FFF2-40B4-BE49-F238E27FC236}">
                  <a16:creationId xmlns="" xmlns:a16="http://schemas.microsoft.com/office/drawing/2014/main" id="{C6556E1A-F928-4732-AD80-825EAA7A5449}"/>
                </a:ext>
              </a:extLst>
            </p:cNvPr>
            <p:cNvSpPr>
              <a:spLocks/>
            </p:cNvSpPr>
            <p:nvPr/>
          </p:nvSpPr>
          <p:spPr bwMode="auto">
            <a:xfrm>
              <a:off x="6546850" y="3155950"/>
              <a:ext cx="90488" cy="90488"/>
            </a:xfrm>
            <a:custGeom>
              <a:avLst/>
              <a:gdLst>
                <a:gd name="T0" fmla="*/ 22 w 24"/>
                <a:gd name="T1" fmla="*/ 0 h 24"/>
                <a:gd name="T2" fmla="*/ 2 w 24"/>
                <a:gd name="T3" fmla="*/ 0 h 24"/>
                <a:gd name="T4" fmla="*/ 0 w 24"/>
                <a:gd name="T5" fmla="*/ 2 h 24"/>
                <a:gd name="T6" fmla="*/ 0 w 24"/>
                <a:gd name="T7" fmla="*/ 22 h 24"/>
                <a:gd name="T8" fmla="*/ 2 w 24"/>
                <a:gd name="T9" fmla="*/ 24 h 24"/>
                <a:gd name="T10" fmla="*/ 22 w 24"/>
                <a:gd name="T11" fmla="*/ 24 h 24"/>
                <a:gd name="T12" fmla="*/ 24 w 24"/>
                <a:gd name="T13" fmla="*/ 22 h 24"/>
                <a:gd name="T14" fmla="*/ 24 w 24"/>
                <a:gd name="T15" fmla="*/ 2 h 24"/>
                <a:gd name="T16" fmla="*/ 22 w 24"/>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4">
                  <a:moveTo>
                    <a:pt x="22" y="0"/>
                  </a:moveTo>
                  <a:cubicBezTo>
                    <a:pt x="2" y="0"/>
                    <a:pt x="2" y="0"/>
                    <a:pt x="2" y="0"/>
                  </a:cubicBezTo>
                  <a:cubicBezTo>
                    <a:pt x="1" y="0"/>
                    <a:pt x="0" y="1"/>
                    <a:pt x="0" y="2"/>
                  </a:cubicBezTo>
                  <a:cubicBezTo>
                    <a:pt x="0" y="22"/>
                    <a:pt x="0" y="22"/>
                    <a:pt x="0" y="22"/>
                  </a:cubicBezTo>
                  <a:cubicBezTo>
                    <a:pt x="0" y="23"/>
                    <a:pt x="1" y="24"/>
                    <a:pt x="2" y="24"/>
                  </a:cubicBezTo>
                  <a:cubicBezTo>
                    <a:pt x="22" y="24"/>
                    <a:pt x="22" y="24"/>
                    <a:pt x="22" y="24"/>
                  </a:cubicBezTo>
                  <a:cubicBezTo>
                    <a:pt x="23" y="24"/>
                    <a:pt x="24" y="23"/>
                    <a:pt x="24" y="22"/>
                  </a:cubicBezTo>
                  <a:cubicBezTo>
                    <a:pt x="24" y="2"/>
                    <a:pt x="24" y="2"/>
                    <a:pt x="24" y="2"/>
                  </a:cubicBezTo>
                  <a:cubicBezTo>
                    <a:pt x="24" y="1"/>
                    <a:pt x="23" y="0"/>
                    <a:pt x="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3" name="Freeform 9">
              <a:extLst>
                <a:ext uri="{FF2B5EF4-FFF2-40B4-BE49-F238E27FC236}">
                  <a16:creationId xmlns="" xmlns:a16="http://schemas.microsoft.com/office/drawing/2014/main" id="{7E7E990F-E782-4D85-93D7-EA8CD23618E4}"/>
                </a:ext>
              </a:extLst>
            </p:cNvPr>
            <p:cNvSpPr>
              <a:spLocks/>
            </p:cNvSpPr>
            <p:nvPr/>
          </p:nvSpPr>
          <p:spPr bwMode="auto">
            <a:xfrm>
              <a:off x="6276975" y="3049588"/>
              <a:ext cx="74613" cy="90488"/>
            </a:xfrm>
            <a:custGeom>
              <a:avLst/>
              <a:gdLst>
                <a:gd name="T0" fmla="*/ 2 w 20"/>
                <a:gd name="T1" fmla="*/ 24 h 24"/>
                <a:gd name="T2" fmla="*/ 18 w 20"/>
                <a:gd name="T3" fmla="*/ 24 h 24"/>
                <a:gd name="T4" fmla="*/ 20 w 20"/>
                <a:gd name="T5" fmla="*/ 22 h 24"/>
                <a:gd name="T6" fmla="*/ 20 w 20"/>
                <a:gd name="T7" fmla="*/ 2 h 24"/>
                <a:gd name="T8" fmla="*/ 18 w 20"/>
                <a:gd name="T9" fmla="*/ 0 h 24"/>
                <a:gd name="T10" fmla="*/ 2 w 20"/>
                <a:gd name="T11" fmla="*/ 0 h 24"/>
                <a:gd name="T12" fmla="*/ 0 w 20"/>
                <a:gd name="T13" fmla="*/ 2 h 24"/>
                <a:gd name="T14" fmla="*/ 0 w 20"/>
                <a:gd name="T15" fmla="*/ 22 h 24"/>
                <a:gd name="T16" fmla="*/ 2 w 20"/>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2" y="24"/>
                  </a:moveTo>
                  <a:cubicBezTo>
                    <a:pt x="18" y="24"/>
                    <a:pt x="18" y="24"/>
                    <a:pt x="18" y="24"/>
                  </a:cubicBezTo>
                  <a:cubicBezTo>
                    <a:pt x="19" y="24"/>
                    <a:pt x="20" y="23"/>
                    <a:pt x="20" y="22"/>
                  </a:cubicBezTo>
                  <a:cubicBezTo>
                    <a:pt x="20" y="2"/>
                    <a:pt x="20" y="2"/>
                    <a:pt x="20" y="2"/>
                  </a:cubicBezTo>
                  <a:cubicBezTo>
                    <a:pt x="20" y="1"/>
                    <a:pt x="19" y="0"/>
                    <a:pt x="18" y="0"/>
                  </a:cubicBezTo>
                  <a:cubicBezTo>
                    <a:pt x="2" y="0"/>
                    <a:pt x="2" y="0"/>
                    <a:pt x="2" y="0"/>
                  </a:cubicBezTo>
                  <a:cubicBezTo>
                    <a:pt x="1" y="0"/>
                    <a:pt x="0" y="1"/>
                    <a:pt x="0" y="2"/>
                  </a:cubicBezTo>
                  <a:cubicBezTo>
                    <a:pt x="0" y="22"/>
                    <a:pt x="0" y="22"/>
                    <a:pt x="0" y="22"/>
                  </a:cubicBezTo>
                  <a:cubicBezTo>
                    <a:pt x="0" y="23"/>
                    <a:pt x="1" y="24"/>
                    <a:pt x="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4" name="Freeform 10">
              <a:extLst>
                <a:ext uri="{FF2B5EF4-FFF2-40B4-BE49-F238E27FC236}">
                  <a16:creationId xmlns="" xmlns:a16="http://schemas.microsoft.com/office/drawing/2014/main" id="{F51EFA10-00B6-4F93-BDD9-DBCEFC01E8D7}"/>
                </a:ext>
              </a:extLst>
            </p:cNvPr>
            <p:cNvSpPr>
              <a:spLocks/>
            </p:cNvSpPr>
            <p:nvPr/>
          </p:nvSpPr>
          <p:spPr bwMode="auto">
            <a:xfrm>
              <a:off x="6276975" y="2943225"/>
              <a:ext cx="119063" cy="92075"/>
            </a:xfrm>
            <a:custGeom>
              <a:avLst/>
              <a:gdLst>
                <a:gd name="T0" fmla="*/ 2 w 32"/>
                <a:gd name="T1" fmla="*/ 24 h 24"/>
                <a:gd name="T2" fmla="*/ 30 w 32"/>
                <a:gd name="T3" fmla="*/ 24 h 24"/>
                <a:gd name="T4" fmla="*/ 32 w 32"/>
                <a:gd name="T5" fmla="*/ 22 h 24"/>
                <a:gd name="T6" fmla="*/ 32 w 32"/>
                <a:gd name="T7" fmla="*/ 2 h 24"/>
                <a:gd name="T8" fmla="*/ 30 w 32"/>
                <a:gd name="T9" fmla="*/ 0 h 24"/>
                <a:gd name="T10" fmla="*/ 2 w 32"/>
                <a:gd name="T11" fmla="*/ 0 h 24"/>
                <a:gd name="T12" fmla="*/ 0 w 32"/>
                <a:gd name="T13" fmla="*/ 2 h 24"/>
                <a:gd name="T14" fmla="*/ 0 w 32"/>
                <a:gd name="T15" fmla="*/ 22 h 24"/>
                <a:gd name="T16" fmla="*/ 2 w 3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24">
                  <a:moveTo>
                    <a:pt x="2" y="24"/>
                  </a:moveTo>
                  <a:cubicBezTo>
                    <a:pt x="30" y="24"/>
                    <a:pt x="30" y="24"/>
                    <a:pt x="30" y="24"/>
                  </a:cubicBezTo>
                  <a:cubicBezTo>
                    <a:pt x="31" y="24"/>
                    <a:pt x="32" y="23"/>
                    <a:pt x="32" y="22"/>
                  </a:cubicBezTo>
                  <a:cubicBezTo>
                    <a:pt x="32" y="2"/>
                    <a:pt x="32" y="2"/>
                    <a:pt x="32" y="2"/>
                  </a:cubicBezTo>
                  <a:cubicBezTo>
                    <a:pt x="32" y="1"/>
                    <a:pt x="31" y="0"/>
                    <a:pt x="30" y="0"/>
                  </a:cubicBezTo>
                  <a:cubicBezTo>
                    <a:pt x="2" y="0"/>
                    <a:pt x="2" y="0"/>
                    <a:pt x="2" y="0"/>
                  </a:cubicBezTo>
                  <a:cubicBezTo>
                    <a:pt x="1" y="0"/>
                    <a:pt x="0" y="1"/>
                    <a:pt x="0" y="2"/>
                  </a:cubicBezTo>
                  <a:cubicBezTo>
                    <a:pt x="0" y="22"/>
                    <a:pt x="0" y="22"/>
                    <a:pt x="0" y="22"/>
                  </a:cubicBezTo>
                  <a:cubicBezTo>
                    <a:pt x="0" y="23"/>
                    <a:pt x="1" y="24"/>
                    <a:pt x="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5" name="Freeform 11">
              <a:extLst>
                <a:ext uri="{FF2B5EF4-FFF2-40B4-BE49-F238E27FC236}">
                  <a16:creationId xmlns="" xmlns:a16="http://schemas.microsoft.com/office/drawing/2014/main" id="{205D54D7-94E4-4C7D-95B1-EF06DD07B92E}"/>
                </a:ext>
              </a:extLst>
            </p:cNvPr>
            <p:cNvSpPr>
              <a:spLocks/>
            </p:cNvSpPr>
            <p:nvPr/>
          </p:nvSpPr>
          <p:spPr bwMode="auto">
            <a:xfrm>
              <a:off x="6411913" y="3163888"/>
              <a:ext cx="120650" cy="82550"/>
            </a:xfrm>
            <a:custGeom>
              <a:avLst/>
              <a:gdLst>
                <a:gd name="T0" fmla="*/ 8 w 32"/>
                <a:gd name="T1" fmla="*/ 9 h 22"/>
                <a:gd name="T2" fmla="*/ 6 w 32"/>
                <a:gd name="T3" fmla="*/ 10 h 22"/>
                <a:gd name="T4" fmla="*/ 2 w 32"/>
                <a:gd name="T5" fmla="*/ 8 h 22"/>
                <a:gd name="T6" fmla="*/ 0 w 32"/>
                <a:gd name="T7" fmla="*/ 4 h 22"/>
                <a:gd name="T8" fmla="*/ 0 w 32"/>
                <a:gd name="T9" fmla="*/ 4 h 22"/>
                <a:gd name="T10" fmla="*/ 0 w 32"/>
                <a:gd name="T11" fmla="*/ 20 h 22"/>
                <a:gd name="T12" fmla="*/ 2 w 32"/>
                <a:gd name="T13" fmla="*/ 22 h 22"/>
                <a:gd name="T14" fmla="*/ 30 w 32"/>
                <a:gd name="T15" fmla="*/ 22 h 22"/>
                <a:gd name="T16" fmla="*/ 32 w 32"/>
                <a:gd name="T17" fmla="*/ 20 h 22"/>
                <a:gd name="T18" fmla="*/ 32 w 32"/>
                <a:gd name="T19" fmla="*/ 0 h 22"/>
                <a:gd name="T20" fmla="*/ 32 w 32"/>
                <a:gd name="T21" fmla="*/ 0 h 22"/>
                <a:gd name="T22" fmla="*/ 8 w 32"/>
                <a:gd name="T23" fmla="*/ 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22">
                  <a:moveTo>
                    <a:pt x="8" y="9"/>
                  </a:moveTo>
                  <a:cubicBezTo>
                    <a:pt x="8" y="9"/>
                    <a:pt x="7" y="10"/>
                    <a:pt x="6" y="10"/>
                  </a:cubicBezTo>
                  <a:cubicBezTo>
                    <a:pt x="5" y="10"/>
                    <a:pt x="3" y="9"/>
                    <a:pt x="2" y="8"/>
                  </a:cubicBezTo>
                  <a:cubicBezTo>
                    <a:pt x="1" y="7"/>
                    <a:pt x="0" y="5"/>
                    <a:pt x="0" y="4"/>
                  </a:cubicBezTo>
                  <a:cubicBezTo>
                    <a:pt x="0" y="4"/>
                    <a:pt x="0" y="4"/>
                    <a:pt x="0" y="4"/>
                  </a:cubicBezTo>
                  <a:cubicBezTo>
                    <a:pt x="0" y="20"/>
                    <a:pt x="0" y="20"/>
                    <a:pt x="0" y="20"/>
                  </a:cubicBezTo>
                  <a:cubicBezTo>
                    <a:pt x="0" y="21"/>
                    <a:pt x="1" y="22"/>
                    <a:pt x="2" y="22"/>
                  </a:cubicBezTo>
                  <a:cubicBezTo>
                    <a:pt x="30" y="22"/>
                    <a:pt x="30" y="22"/>
                    <a:pt x="30" y="22"/>
                  </a:cubicBezTo>
                  <a:cubicBezTo>
                    <a:pt x="31" y="22"/>
                    <a:pt x="32" y="21"/>
                    <a:pt x="32" y="20"/>
                  </a:cubicBezTo>
                  <a:cubicBezTo>
                    <a:pt x="32" y="0"/>
                    <a:pt x="32" y="0"/>
                    <a:pt x="32" y="0"/>
                  </a:cubicBezTo>
                  <a:cubicBezTo>
                    <a:pt x="32" y="0"/>
                    <a:pt x="32" y="0"/>
                    <a:pt x="32" y="0"/>
                  </a:cubicBezTo>
                  <a:lnTo>
                    <a:pt x="8"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6" name="Freeform 12">
              <a:extLst>
                <a:ext uri="{FF2B5EF4-FFF2-40B4-BE49-F238E27FC236}">
                  <a16:creationId xmlns="" xmlns:a16="http://schemas.microsoft.com/office/drawing/2014/main" id="{B57C6283-F111-4D06-AB80-23F3E75C52A8}"/>
                </a:ext>
              </a:extLst>
            </p:cNvPr>
            <p:cNvSpPr>
              <a:spLocks/>
            </p:cNvSpPr>
            <p:nvPr/>
          </p:nvSpPr>
          <p:spPr bwMode="auto">
            <a:xfrm>
              <a:off x="6365875" y="3049588"/>
              <a:ext cx="95250" cy="90488"/>
            </a:xfrm>
            <a:custGeom>
              <a:avLst/>
              <a:gdLst>
                <a:gd name="T0" fmla="*/ 2 w 25"/>
                <a:gd name="T1" fmla="*/ 0 h 24"/>
                <a:gd name="T2" fmla="*/ 0 w 25"/>
                <a:gd name="T3" fmla="*/ 2 h 24"/>
                <a:gd name="T4" fmla="*/ 0 w 25"/>
                <a:gd name="T5" fmla="*/ 22 h 24"/>
                <a:gd name="T6" fmla="*/ 2 w 25"/>
                <a:gd name="T7" fmla="*/ 24 h 24"/>
                <a:gd name="T8" fmla="*/ 15 w 25"/>
                <a:gd name="T9" fmla="*/ 24 h 24"/>
                <a:gd name="T10" fmla="*/ 25 w 25"/>
                <a:gd name="T11" fmla="*/ 0 h 24"/>
                <a:gd name="T12" fmla="*/ 2 w 25"/>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25" h="24">
                  <a:moveTo>
                    <a:pt x="2" y="0"/>
                  </a:moveTo>
                  <a:cubicBezTo>
                    <a:pt x="1" y="0"/>
                    <a:pt x="0" y="1"/>
                    <a:pt x="0" y="2"/>
                  </a:cubicBezTo>
                  <a:cubicBezTo>
                    <a:pt x="0" y="22"/>
                    <a:pt x="0" y="22"/>
                    <a:pt x="0" y="22"/>
                  </a:cubicBezTo>
                  <a:cubicBezTo>
                    <a:pt x="0" y="23"/>
                    <a:pt x="1" y="24"/>
                    <a:pt x="2" y="24"/>
                  </a:cubicBezTo>
                  <a:cubicBezTo>
                    <a:pt x="15" y="24"/>
                    <a:pt x="15" y="24"/>
                    <a:pt x="15" y="24"/>
                  </a:cubicBezTo>
                  <a:cubicBezTo>
                    <a:pt x="25" y="0"/>
                    <a:pt x="25" y="0"/>
                    <a:pt x="25" y="0"/>
                  </a:cubicBez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7" name="Freeform 13">
              <a:extLst>
                <a:ext uri="{FF2B5EF4-FFF2-40B4-BE49-F238E27FC236}">
                  <a16:creationId xmlns="" xmlns:a16="http://schemas.microsoft.com/office/drawing/2014/main" id="{58B35174-BAAA-400D-AA1A-39F1EBCA3E7D}"/>
                </a:ext>
              </a:extLst>
            </p:cNvPr>
            <p:cNvSpPr>
              <a:spLocks/>
            </p:cNvSpPr>
            <p:nvPr/>
          </p:nvSpPr>
          <p:spPr bwMode="auto">
            <a:xfrm>
              <a:off x="6411913" y="2943225"/>
              <a:ext cx="107950" cy="92075"/>
            </a:xfrm>
            <a:custGeom>
              <a:avLst/>
              <a:gdLst>
                <a:gd name="T0" fmla="*/ 2 w 29"/>
                <a:gd name="T1" fmla="*/ 24 h 24"/>
                <a:gd name="T2" fmla="*/ 14 w 29"/>
                <a:gd name="T3" fmla="*/ 24 h 24"/>
                <a:gd name="T4" fmla="*/ 14 w 29"/>
                <a:gd name="T5" fmla="*/ 24 h 24"/>
                <a:gd name="T6" fmla="*/ 25 w 29"/>
                <a:gd name="T7" fmla="*/ 16 h 24"/>
                <a:gd name="T8" fmla="*/ 29 w 29"/>
                <a:gd name="T9" fmla="*/ 16 h 24"/>
                <a:gd name="T10" fmla="*/ 28 w 29"/>
                <a:gd name="T11" fmla="*/ 15 h 24"/>
                <a:gd name="T12" fmla="*/ 28 w 29"/>
                <a:gd name="T13" fmla="*/ 15 h 24"/>
                <a:gd name="T14" fmla="*/ 25 w 29"/>
                <a:gd name="T15" fmla="*/ 6 h 24"/>
                <a:gd name="T16" fmla="*/ 27 w 29"/>
                <a:gd name="T17" fmla="*/ 0 h 24"/>
                <a:gd name="T18" fmla="*/ 2 w 29"/>
                <a:gd name="T19" fmla="*/ 0 h 24"/>
                <a:gd name="T20" fmla="*/ 0 w 29"/>
                <a:gd name="T21" fmla="*/ 2 h 24"/>
                <a:gd name="T22" fmla="*/ 0 w 29"/>
                <a:gd name="T23" fmla="*/ 22 h 24"/>
                <a:gd name="T24" fmla="*/ 2 w 29"/>
                <a:gd name="T2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24">
                  <a:moveTo>
                    <a:pt x="2" y="24"/>
                  </a:moveTo>
                  <a:cubicBezTo>
                    <a:pt x="14" y="24"/>
                    <a:pt x="14" y="24"/>
                    <a:pt x="14" y="24"/>
                  </a:cubicBezTo>
                  <a:cubicBezTo>
                    <a:pt x="14" y="24"/>
                    <a:pt x="14" y="24"/>
                    <a:pt x="14" y="24"/>
                  </a:cubicBezTo>
                  <a:cubicBezTo>
                    <a:pt x="16" y="19"/>
                    <a:pt x="20" y="16"/>
                    <a:pt x="25" y="16"/>
                  </a:cubicBezTo>
                  <a:cubicBezTo>
                    <a:pt x="27" y="16"/>
                    <a:pt x="28" y="16"/>
                    <a:pt x="29" y="16"/>
                  </a:cubicBezTo>
                  <a:cubicBezTo>
                    <a:pt x="28" y="15"/>
                    <a:pt x="28" y="15"/>
                    <a:pt x="28" y="15"/>
                  </a:cubicBezTo>
                  <a:cubicBezTo>
                    <a:pt x="28" y="15"/>
                    <a:pt x="28" y="15"/>
                    <a:pt x="28" y="15"/>
                  </a:cubicBezTo>
                  <a:cubicBezTo>
                    <a:pt x="25" y="12"/>
                    <a:pt x="24" y="9"/>
                    <a:pt x="25" y="6"/>
                  </a:cubicBezTo>
                  <a:cubicBezTo>
                    <a:pt x="25" y="4"/>
                    <a:pt x="25" y="2"/>
                    <a:pt x="27" y="0"/>
                  </a:cubicBezTo>
                  <a:cubicBezTo>
                    <a:pt x="2" y="0"/>
                    <a:pt x="2" y="0"/>
                    <a:pt x="2" y="0"/>
                  </a:cubicBezTo>
                  <a:cubicBezTo>
                    <a:pt x="1" y="0"/>
                    <a:pt x="0" y="1"/>
                    <a:pt x="0" y="2"/>
                  </a:cubicBezTo>
                  <a:cubicBezTo>
                    <a:pt x="0" y="22"/>
                    <a:pt x="0" y="22"/>
                    <a:pt x="0" y="22"/>
                  </a:cubicBezTo>
                  <a:cubicBezTo>
                    <a:pt x="0" y="23"/>
                    <a:pt x="1" y="24"/>
                    <a:pt x="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8" name="Freeform 14">
              <a:extLst>
                <a:ext uri="{FF2B5EF4-FFF2-40B4-BE49-F238E27FC236}">
                  <a16:creationId xmlns="" xmlns:a16="http://schemas.microsoft.com/office/drawing/2014/main" id="{2F21D7E3-BF59-4DA1-8869-8091056BE5D6}"/>
                </a:ext>
              </a:extLst>
            </p:cNvPr>
            <p:cNvSpPr>
              <a:spLocks/>
            </p:cNvSpPr>
            <p:nvPr/>
          </p:nvSpPr>
          <p:spPr bwMode="auto">
            <a:xfrm>
              <a:off x="6426200" y="3019425"/>
              <a:ext cx="169863" cy="166688"/>
            </a:xfrm>
            <a:custGeom>
              <a:avLst/>
              <a:gdLst>
                <a:gd name="T0" fmla="*/ 2 w 45"/>
                <a:gd name="T1" fmla="*/ 44 h 44"/>
                <a:gd name="T2" fmla="*/ 39 w 45"/>
                <a:gd name="T3" fmla="*/ 29 h 44"/>
                <a:gd name="T4" fmla="*/ 44 w 45"/>
                <a:gd name="T5" fmla="*/ 24 h 44"/>
                <a:gd name="T6" fmla="*/ 42 w 45"/>
                <a:gd name="T7" fmla="*/ 16 h 44"/>
                <a:gd name="T8" fmla="*/ 40 w 45"/>
                <a:gd name="T9" fmla="*/ 14 h 44"/>
                <a:gd name="T10" fmla="*/ 30 w 45"/>
                <a:gd name="T11" fmla="*/ 23 h 44"/>
                <a:gd name="T12" fmla="*/ 26 w 45"/>
                <a:gd name="T13" fmla="*/ 25 h 44"/>
                <a:gd name="T14" fmla="*/ 21 w 45"/>
                <a:gd name="T15" fmla="*/ 23 h 44"/>
                <a:gd name="T16" fmla="*/ 22 w 45"/>
                <a:gd name="T17" fmla="*/ 14 h 44"/>
                <a:gd name="T18" fmla="*/ 31 w 45"/>
                <a:gd name="T19" fmla="*/ 6 h 44"/>
                <a:gd name="T20" fmla="*/ 28 w 45"/>
                <a:gd name="T21" fmla="*/ 2 h 44"/>
                <a:gd name="T22" fmla="*/ 21 w 45"/>
                <a:gd name="T23" fmla="*/ 0 h 44"/>
                <a:gd name="T24" fmla="*/ 14 w 45"/>
                <a:gd name="T25" fmla="*/ 5 h 44"/>
                <a:gd name="T26" fmla="*/ 0 w 45"/>
                <a:gd name="T27" fmla="*/ 41 h 44"/>
                <a:gd name="T28" fmla="*/ 1 w 45"/>
                <a:gd name="T29" fmla="*/ 43 h 44"/>
                <a:gd name="T30" fmla="*/ 2 w 45"/>
                <a:gd name="T31"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44">
                  <a:moveTo>
                    <a:pt x="2" y="44"/>
                  </a:moveTo>
                  <a:cubicBezTo>
                    <a:pt x="3" y="44"/>
                    <a:pt x="38" y="30"/>
                    <a:pt x="39" y="29"/>
                  </a:cubicBezTo>
                  <a:cubicBezTo>
                    <a:pt x="41" y="29"/>
                    <a:pt x="43" y="27"/>
                    <a:pt x="44" y="24"/>
                  </a:cubicBezTo>
                  <a:cubicBezTo>
                    <a:pt x="45" y="21"/>
                    <a:pt x="44" y="18"/>
                    <a:pt x="42" y="16"/>
                  </a:cubicBezTo>
                  <a:cubicBezTo>
                    <a:pt x="40" y="14"/>
                    <a:pt x="40" y="14"/>
                    <a:pt x="40" y="14"/>
                  </a:cubicBezTo>
                  <a:cubicBezTo>
                    <a:pt x="30" y="23"/>
                    <a:pt x="30" y="23"/>
                    <a:pt x="30" y="23"/>
                  </a:cubicBezTo>
                  <a:cubicBezTo>
                    <a:pt x="29" y="24"/>
                    <a:pt x="27" y="25"/>
                    <a:pt x="26" y="25"/>
                  </a:cubicBezTo>
                  <a:cubicBezTo>
                    <a:pt x="24" y="25"/>
                    <a:pt x="23" y="24"/>
                    <a:pt x="21" y="23"/>
                  </a:cubicBezTo>
                  <a:cubicBezTo>
                    <a:pt x="19" y="20"/>
                    <a:pt x="19" y="16"/>
                    <a:pt x="22" y="14"/>
                  </a:cubicBezTo>
                  <a:cubicBezTo>
                    <a:pt x="31" y="6"/>
                    <a:pt x="31" y="6"/>
                    <a:pt x="31" y="6"/>
                  </a:cubicBezTo>
                  <a:cubicBezTo>
                    <a:pt x="28" y="2"/>
                    <a:pt x="28" y="2"/>
                    <a:pt x="28" y="2"/>
                  </a:cubicBezTo>
                  <a:cubicBezTo>
                    <a:pt x="26" y="0"/>
                    <a:pt x="24" y="0"/>
                    <a:pt x="21" y="0"/>
                  </a:cubicBezTo>
                  <a:cubicBezTo>
                    <a:pt x="18" y="0"/>
                    <a:pt x="15" y="2"/>
                    <a:pt x="14" y="5"/>
                  </a:cubicBezTo>
                  <a:cubicBezTo>
                    <a:pt x="0" y="41"/>
                    <a:pt x="0" y="41"/>
                    <a:pt x="0" y="41"/>
                  </a:cubicBezTo>
                  <a:cubicBezTo>
                    <a:pt x="0" y="42"/>
                    <a:pt x="0" y="42"/>
                    <a:pt x="1" y="43"/>
                  </a:cubicBezTo>
                  <a:cubicBezTo>
                    <a:pt x="1" y="43"/>
                    <a:pt x="2" y="44"/>
                    <a:pt x="2"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9" name="Freeform 15">
              <a:extLst>
                <a:ext uri="{FF2B5EF4-FFF2-40B4-BE49-F238E27FC236}">
                  <a16:creationId xmlns="" xmlns:a16="http://schemas.microsoft.com/office/drawing/2014/main" id="{B6E1C679-267D-4CF0-9718-7219C845A584}"/>
                </a:ext>
              </a:extLst>
            </p:cNvPr>
            <p:cNvSpPr>
              <a:spLocks/>
            </p:cNvSpPr>
            <p:nvPr/>
          </p:nvSpPr>
          <p:spPr bwMode="auto">
            <a:xfrm>
              <a:off x="6516688" y="2882900"/>
              <a:ext cx="120650" cy="215900"/>
            </a:xfrm>
            <a:custGeom>
              <a:avLst/>
              <a:gdLst>
                <a:gd name="T0" fmla="*/ 3 w 32"/>
                <a:gd name="T1" fmla="*/ 28 h 57"/>
                <a:gd name="T2" fmla="*/ 3 w 32"/>
                <a:gd name="T3" fmla="*/ 28 h 57"/>
                <a:gd name="T4" fmla="*/ 14 w 32"/>
                <a:gd name="T5" fmla="*/ 41 h 57"/>
                <a:gd name="T6" fmla="*/ 1 w 32"/>
                <a:gd name="T7" fmla="*/ 53 h 57"/>
                <a:gd name="T8" fmla="*/ 0 w 32"/>
                <a:gd name="T9" fmla="*/ 56 h 57"/>
                <a:gd name="T10" fmla="*/ 2 w 32"/>
                <a:gd name="T11" fmla="*/ 57 h 57"/>
                <a:gd name="T12" fmla="*/ 3 w 32"/>
                <a:gd name="T13" fmla="*/ 56 h 57"/>
                <a:gd name="T14" fmla="*/ 18 w 32"/>
                <a:gd name="T15" fmla="*/ 43 h 57"/>
                <a:gd name="T16" fmla="*/ 18 w 32"/>
                <a:gd name="T17" fmla="*/ 40 h 57"/>
                <a:gd name="T18" fmla="*/ 10 w 32"/>
                <a:gd name="T19" fmla="*/ 30 h 57"/>
                <a:gd name="T20" fmla="*/ 14 w 32"/>
                <a:gd name="T21" fmla="*/ 29 h 57"/>
                <a:gd name="T22" fmla="*/ 29 w 32"/>
                <a:gd name="T23" fmla="*/ 15 h 57"/>
                <a:gd name="T24" fmla="*/ 32 w 32"/>
                <a:gd name="T25" fmla="*/ 9 h 57"/>
                <a:gd name="T26" fmla="*/ 30 w 32"/>
                <a:gd name="T27" fmla="*/ 3 h 57"/>
                <a:gd name="T28" fmla="*/ 19 w 32"/>
                <a:gd name="T29" fmla="*/ 3 h 57"/>
                <a:gd name="T30" fmla="*/ 3 w 32"/>
                <a:gd name="T31" fmla="*/ 17 h 57"/>
                <a:gd name="T32" fmla="*/ 1 w 32"/>
                <a:gd name="T33" fmla="*/ 22 h 57"/>
                <a:gd name="T34" fmla="*/ 3 w 32"/>
                <a:gd name="T35" fmla="*/ 28 h 57"/>
                <a:gd name="T36" fmla="*/ 3 w 32"/>
                <a:gd name="T37"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57">
                  <a:moveTo>
                    <a:pt x="3" y="28"/>
                  </a:moveTo>
                  <a:cubicBezTo>
                    <a:pt x="3" y="28"/>
                    <a:pt x="3" y="28"/>
                    <a:pt x="3" y="28"/>
                  </a:cubicBezTo>
                  <a:cubicBezTo>
                    <a:pt x="14" y="41"/>
                    <a:pt x="14" y="41"/>
                    <a:pt x="14" y="41"/>
                  </a:cubicBezTo>
                  <a:cubicBezTo>
                    <a:pt x="1" y="53"/>
                    <a:pt x="1" y="53"/>
                    <a:pt x="1" y="53"/>
                  </a:cubicBezTo>
                  <a:cubicBezTo>
                    <a:pt x="0" y="54"/>
                    <a:pt x="0" y="55"/>
                    <a:pt x="0" y="56"/>
                  </a:cubicBezTo>
                  <a:cubicBezTo>
                    <a:pt x="1" y="56"/>
                    <a:pt x="1" y="57"/>
                    <a:pt x="2" y="57"/>
                  </a:cubicBezTo>
                  <a:cubicBezTo>
                    <a:pt x="2" y="57"/>
                    <a:pt x="3" y="56"/>
                    <a:pt x="3" y="56"/>
                  </a:cubicBezTo>
                  <a:cubicBezTo>
                    <a:pt x="18" y="43"/>
                    <a:pt x="18" y="43"/>
                    <a:pt x="18" y="43"/>
                  </a:cubicBezTo>
                  <a:cubicBezTo>
                    <a:pt x="19" y="42"/>
                    <a:pt x="19" y="41"/>
                    <a:pt x="18" y="40"/>
                  </a:cubicBezTo>
                  <a:cubicBezTo>
                    <a:pt x="10" y="30"/>
                    <a:pt x="10" y="30"/>
                    <a:pt x="10" y="30"/>
                  </a:cubicBezTo>
                  <a:cubicBezTo>
                    <a:pt x="11" y="30"/>
                    <a:pt x="13" y="30"/>
                    <a:pt x="14" y="29"/>
                  </a:cubicBezTo>
                  <a:cubicBezTo>
                    <a:pt x="29" y="15"/>
                    <a:pt x="29" y="15"/>
                    <a:pt x="29" y="15"/>
                  </a:cubicBezTo>
                  <a:cubicBezTo>
                    <a:pt x="31" y="13"/>
                    <a:pt x="32" y="11"/>
                    <a:pt x="32" y="9"/>
                  </a:cubicBezTo>
                  <a:cubicBezTo>
                    <a:pt x="32" y="7"/>
                    <a:pt x="31" y="5"/>
                    <a:pt x="30" y="3"/>
                  </a:cubicBezTo>
                  <a:cubicBezTo>
                    <a:pt x="27" y="0"/>
                    <a:pt x="22" y="0"/>
                    <a:pt x="19" y="3"/>
                  </a:cubicBezTo>
                  <a:cubicBezTo>
                    <a:pt x="3" y="17"/>
                    <a:pt x="3" y="17"/>
                    <a:pt x="3" y="17"/>
                  </a:cubicBezTo>
                  <a:cubicBezTo>
                    <a:pt x="2" y="18"/>
                    <a:pt x="1" y="20"/>
                    <a:pt x="1" y="22"/>
                  </a:cubicBezTo>
                  <a:cubicBezTo>
                    <a:pt x="0" y="24"/>
                    <a:pt x="1" y="26"/>
                    <a:pt x="3" y="28"/>
                  </a:cubicBezTo>
                  <a:cubicBezTo>
                    <a:pt x="3" y="28"/>
                    <a:pt x="3" y="28"/>
                    <a:pt x="3"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grpSp>
      <p:sp>
        <p:nvSpPr>
          <p:cNvPr id="40" name="Rectangle: Single Corner Rounded 67">
            <a:extLst>
              <a:ext uri="{FF2B5EF4-FFF2-40B4-BE49-F238E27FC236}">
                <a16:creationId xmlns="" xmlns:a16="http://schemas.microsoft.com/office/drawing/2014/main" id="{84389245-4837-4C2D-ACEF-A3D35699C677}"/>
              </a:ext>
            </a:extLst>
          </p:cNvPr>
          <p:cNvSpPr/>
          <p:nvPr/>
        </p:nvSpPr>
        <p:spPr>
          <a:xfrm rot="16200000" flipH="1">
            <a:off x="8686185" y="2134688"/>
            <a:ext cx="4239656" cy="4684914"/>
          </a:xfrm>
          <a:prstGeom prst="round1Rect">
            <a:avLst>
              <a:gd name="adj" fmla="val 15767"/>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endParaRPr lang="en-US" sz="1970">
              <a:solidFill>
                <a:prstClr val="white"/>
              </a:solidFill>
              <a:latin typeface="Calibri" panose="020F0502020204030204"/>
            </a:endParaRPr>
          </a:p>
        </p:txBody>
      </p:sp>
      <p:sp>
        <p:nvSpPr>
          <p:cNvPr id="42" name="Oval 114">
            <a:extLst>
              <a:ext uri="{FF2B5EF4-FFF2-40B4-BE49-F238E27FC236}">
                <a16:creationId xmlns="" xmlns:a16="http://schemas.microsoft.com/office/drawing/2014/main" id="{583FE4A9-A757-4D9A-A748-5AA8B771A134}"/>
              </a:ext>
            </a:extLst>
          </p:cNvPr>
          <p:cNvSpPr/>
          <p:nvPr/>
        </p:nvSpPr>
        <p:spPr>
          <a:xfrm>
            <a:off x="12136725" y="1626431"/>
            <a:ext cx="1141918" cy="1141918"/>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defRPr/>
            </a:pPr>
            <a:endParaRPr lang="id-ID" sz="1970" dirty="0">
              <a:solidFill>
                <a:prstClr val="white"/>
              </a:solidFill>
              <a:latin typeface="Calibri" panose="020F0502020204030204"/>
            </a:endParaRPr>
          </a:p>
        </p:txBody>
      </p:sp>
      <p:sp>
        <p:nvSpPr>
          <p:cNvPr id="43" name="Oval 70">
            <a:extLst>
              <a:ext uri="{FF2B5EF4-FFF2-40B4-BE49-F238E27FC236}">
                <a16:creationId xmlns="" xmlns:a16="http://schemas.microsoft.com/office/drawing/2014/main" id="{E8D7BA1C-7779-48B2-8061-4BAA13FAAF47}"/>
              </a:ext>
            </a:extLst>
          </p:cNvPr>
          <p:cNvSpPr/>
          <p:nvPr/>
        </p:nvSpPr>
        <p:spPr>
          <a:xfrm>
            <a:off x="12270876" y="1760856"/>
            <a:ext cx="873067" cy="873067"/>
          </a:xfrm>
          <a:prstGeom prst="ellipse">
            <a:avLst/>
          </a:prstGeom>
          <a:gradFill flip="none" rotWithShape="1">
            <a:gsLst>
              <a:gs pos="0">
                <a:srgbClr val="FEAC1F"/>
              </a:gs>
              <a:gs pos="65000">
                <a:srgbClr val="EC592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endParaRPr lang="id-ID" sz="1970" dirty="0">
              <a:solidFill>
                <a:prstClr val="white"/>
              </a:solidFill>
              <a:latin typeface="Calibri" panose="020F0502020204030204"/>
            </a:endParaRPr>
          </a:p>
        </p:txBody>
      </p:sp>
      <p:grpSp>
        <p:nvGrpSpPr>
          <p:cNvPr id="45" name="Group 72">
            <a:extLst>
              <a:ext uri="{FF2B5EF4-FFF2-40B4-BE49-F238E27FC236}">
                <a16:creationId xmlns="" xmlns:a16="http://schemas.microsoft.com/office/drawing/2014/main" id="{AB06E950-E4BE-4142-ABE9-3C7D974D806F}"/>
              </a:ext>
            </a:extLst>
          </p:cNvPr>
          <p:cNvGrpSpPr/>
          <p:nvPr/>
        </p:nvGrpSpPr>
        <p:grpSpPr>
          <a:xfrm>
            <a:off x="12465299" y="1960076"/>
            <a:ext cx="467493" cy="467491"/>
            <a:chOff x="6997700" y="3609976"/>
            <a:chExt cx="360363" cy="360362"/>
          </a:xfrm>
          <a:solidFill>
            <a:schemeClr val="bg1"/>
          </a:solidFill>
        </p:grpSpPr>
        <p:sp>
          <p:nvSpPr>
            <p:cNvPr id="46" name="Freeform 93">
              <a:extLst>
                <a:ext uri="{FF2B5EF4-FFF2-40B4-BE49-F238E27FC236}">
                  <a16:creationId xmlns="" xmlns:a16="http://schemas.microsoft.com/office/drawing/2014/main" id="{AB72F3DA-026E-4876-84EF-18FAFA0E6887}"/>
                </a:ext>
              </a:extLst>
            </p:cNvPr>
            <p:cNvSpPr>
              <a:spLocks/>
            </p:cNvSpPr>
            <p:nvPr/>
          </p:nvSpPr>
          <p:spPr bwMode="auto">
            <a:xfrm>
              <a:off x="6997700" y="3805238"/>
              <a:ext cx="153988" cy="165100"/>
            </a:xfrm>
            <a:custGeom>
              <a:avLst/>
              <a:gdLst>
                <a:gd name="T0" fmla="*/ 41 w 41"/>
                <a:gd name="T1" fmla="*/ 32 h 44"/>
                <a:gd name="T2" fmla="*/ 41 w 41"/>
                <a:gd name="T3" fmla="*/ 31 h 44"/>
                <a:gd name="T4" fmla="*/ 40 w 41"/>
                <a:gd name="T5" fmla="*/ 30 h 44"/>
                <a:gd name="T6" fmla="*/ 40 w 41"/>
                <a:gd name="T7" fmla="*/ 30 h 44"/>
                <a:gd name="T8" fmla="*/ 31 w 41"/>
                <a:gd name="T9" fmla="*/ 17 h 44"/>
                <a:gd name="T10" fmla="*/ 25 w 41"/>
                <a:gd name="T11" fmla="*/ 16 h 44"/>
                <a:gd name="T12" fmla="*/ 24 w 41"/>
                <a:gd name="T13" fmla="*/ 22 h 44"/>
                <a:gd name="T14" fmla="*/ 28 w 41"/>
                <a:gd name="T15" fmla="*/ 27 h 44"/>
                <a:gd name="T16" fmla="*/ 8 w 41"/>
                <a:gd name="T17" fmla="*/ 17 h 44"/>
                <a:gd name="T18" fmla="*/ 34 w 41"/>
                <a:gd name="T19" fmla="*/ 7 h 44"/>
                <a:gd name="T20" fmla="*/ 28 w 41"/>
                <a:gd name="T21" fmla="*/ 0 h 44"/>
                <a:gd name="T22" fmla="*/ 0 w 41"/>
                <a:gd name="T23" fmla="*/ 17 h 44"/>
                <a:gd name="T24" fmla="*/ 25 w 41"/>
                <a:gd name="T25" fmla="*/ 35 h 44"/>
                <a:gd name="T26" fmla="*/ 22 w 41"/>
                <a:gd name="T27" fmla="*/ 37 h 44"/>
                <a:gd name="T28" fmla="*/ 20 w 41"/>
                <a:gd name="T29" fmla="*/ 42 h 44"/>
                <a:gd name="T30" fmla="*/ 24 w 41"/>
                <a:gd name="T31" fmla="*/ 44 h 44"/>
                <a:gd name="T32" fmla="*/ 26 w 41"/>
                <a:gd name="T33" fmla="*/ 43 h 44"/>
                <a:gd name="T34" fmla="*/ 39 w 41"/>
                <a:gd name="T35" fmla="*/ 36 h 44"/>
                <a:gd name="T36" fmla="*/ 39 w 41"/>
                <a:gd name="T37" fmla="*/ 35 h 44"/>
                <a:gd name="T38" fmla="*/ 40 w 41"/>
                <a:gd name="T39" fmla="*/ 35 h 44"/>
                <a:gd name="T40" fmla="*/ 40 w 41"/>
                <a:gd name="T41" fmla="*/ 34 h 44"/>
                <a:gd name="T42" fmla="*/ 41 w 41"/>
                <a:gd name="T43" fmla="*/ 33 h 44"/>
                <a:gd name="T44" fmla="*/ 41 w 41"/>
                <a:gd name="T45" fmla="*/ 33 h 44"/>
                <a:gd name="T46" fmla="*/ 41 w 41"/>
                <a:gd name="T47" fmla="*/ 33 h 44"/>
                <a:gd name="T48" fmla="*/ 41 w 41"/>
                <a:gd name="T49" fmla="*/ 33 h 44"/>
                <a:gd name="T50" fmla="*/ 41 w 41"/>
                <a:gd name="T51" fmla="*/ 3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 h="44">
                  <a:moveTo>
                    <a:pt x="41" y="32"/>
                  </a:moveTo>
                  <a:cubicBezTo>
                    <a:pt x="41" y="32"/>
                    <a:pt x="41" y="31"/>
                    <a:pt x="41" y="31"/>
                  </a:cubicBezTo>
                  <a:cubicBezTo>
                    <a:pt x="41" y="31"/>
                    <a:pt x="41" y="30"/>
                    <a:pt x="40" y="30"/>
                  </a:cubicBezTo>
                  <a:cubicBezTo>
                    <a:pt x="40" y="30"/>
                    <a:pt x="40" y="30"/>
                    <a:pt x="40" y="30"/>
                  </a:cubicBezTo>
                  <a:cubicBezTo>
                    <a:pt x="31" y="17"/>
                    <a:pt x="31" y="17"/>
                    <a:pt x="31" y="17"/>
                  </a:cubicBezTo>
                  <a:cubicBezTo>
                    <a:pt x="30" y="15"/>
                    <a:pt x="27" y="15"/>
                    <a:pt x="25" y="16"/>
                  </a:cubicBezTo>
                  <a:cubicBezTo>
                    <a:pt x="24" y="18"/>
                    <a:pt x="23" y="20"/>
                    <a:pt x="24" y="22"/>
                  </a:cubicBezTo>
                  <a:cubicBezTo>
                    <a:pt x="28" y="27"/>
                    <a:pt x="28" y="27"/>
                    <a:pt x="28" y="27"/>
                  </a:cubicBezTo>
                  <a:cubicBezTo>
                    <a:pt x="14" y="24"/>
                    <a:pt x="8" y="20"/>
                    <a:pt x="8" y="17"/>
                  </a:cubicBezTo>
                  <a:cubicBezTo>
                    <a:pt x="8" y="14"/>
                    <a:pt x="17" y="9"/>
                    <a:pt x="34" y="7"/>
                  </a:cubicBezTo>
                  <a:cubicBezTo>
                    <a:pt x="32" y="5"/>
                    <a:pt x="30" y="2"/>
                    <a:pt x="28" y="0"/>
                  </a:cubicBezTo>
                  <a:cubicBezTo>
                    <a:pt x="12" y="2"/>
                    <a:pt x="0" y="8"/>
                    <a:pt x="0" y="17"/>
                  </a:cubicBezTo>
                  <a:cubicBezTo>
                    <a:pt x="0" y="26"/>
                    <a:pt x="12" y="32"/>
                    <a:pt x="25" y="35"/>
                  </a:cubicBezTo>
                  <a:cubicBezTo>
                    <a:pt x="22" y="37"/>
                    <a:pt x="22" y="37"/>
                    <a:pt x="22" y="37"/>
                  </a:cubicBezTo>
                  <a:cubicBezTo>
                    <a:pt x="20" y="38"/>
                    <a:pt x="19" y="40"/>
                    <a:pt x="20" y="42"/>
                  </a:cubicBezTo>
                  <a:cubicBezTo>
                    <a:pt x="21" y="43"/>
                    <a:pt x="22" y="44"/>
                    <a:pt x="24" y="44"/>
                  </a:cubicBezTo>
                  <a:cubicBezTo>
                    <a:pt x="24" y="44"/>
                    <a:pt x="25" y="44"/>
                    <a:pt x="26" y="43"/>
                  </a:cubicBezTo>
                  <a:cubicBezTo>
                    <a:pt x="39" y="36"/>
                    <a:pt x="39" y="36"/>
                    <a:pt x="39" y="36"/>
                  </a:cubicBezTo>
                  <a:cubicBezTo>
                    <a:pt x="39" y="36"/>
                    <a:pt x="39" y="35"/>
                    <a:pt x="39" y="35"/>
                  </a:cubicBezTo>
                  <a:cubicBezTo>
                    <a:pt x="40" y="35"/>
                    <a:pt x="40" y="35"/>
                    <a:pt x="40" y="35"/>
                  </a:cubicBezTo>
                  <a:cubicBezTo>
                    <a:pt x="40" y="35"/>
                    <a:pt x="40" y="34"/>
                    <a:pt x="40" y="34"/>
                  </a:cubicBezTo>
                  <a:cubicBezTo>
                    <a:pt x="41" y="34"/>
                    <a:pt x="41" y="34"/>
                    <a:pt x="41" y="33"/>
                  </a:cubicBezTo>
                  <a:cubicBezTo>
                    <a:pt x="41" y="33"/>
                    <a:pt x="41" y="33"/>
                    <a:pt x="41" y="33"/>
                  </a:cubicBezTo>
                  <a:cubicBezTo>
                    <a:pt x="41" y="33"/>
                    <a:pt x="41" y="33"/>
                    <a:pt x="41" y="33"/>
                  </a:cubicBezTo>
                  <a:cubicBezTo>
                    <a:pt x="41" y="33"/>
                    <a:pt x="41" y="33"/>
                    <a:pt x="41" y="33"/>
                  </a:cubicBezTo>
                  <a:cubicBezTo>
                    <a:pt x="41" y="32"/>
                    <a:pt x="41" y="32"/>
                    <a:pt x="41"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47" name="Freeform 94">
              <a:extLst>
                <a:ext uri="{FF2B5EF4-FFF2-40B4-BE49-F238E27FC236}">
                  <a16:creationId xmlns="" xmlns:a16="http://schemas.microsoft.com/office/drawing/2014/main" id="{AE3847B7-A2B4-43DB-9D5E-4D0E846ABE64}"/>
                </a:ext>
              </a:extLst>
            </p:cNvPr>
            <p:cNvSpPr>
              <a:spLocks/>
            </p:cNvSpPr>
            <p:nvPr/>
          </p:nvSpPr>
          <p:spPr bwMode="auto">
            <a:xfrm>
              <a:off x="7196138" y="3805238"/>
              <a:ext cx="161925" cy="134938"/>
            </a:xfrm>
            <a:custGeom>
              <a:avLst/>
              <a:gdLst>
                <a:gd name="T0" fmla="*/ 15 w 43"/>
                <a:gd name="T1" fmla="*/ 0 h 36"/>
                <a:gd name="T2" fmla="*/ 9 w 43"/>
                <a:gd name="T3" fmla="*/ 7 h 36"/>
                <a:gd name="T4" fmla="*/ 35 w 43"/>
                <a:gd name="T5" fmla="*/ 17 h 36"/>
                <a:gd name="T6" fmla="*/ 4 w 43"/>
                <a:gd name="T7" fmla="*/ 28 h 36"/>
                <a:gd name="T8" fmla="*/ 1 w 43"/>
                <a:gd name="T9" fmla="*/ 33 h 36"/>
                <a:gd name="T10" fmla="*/ 5 w 43"/>
                <a:gd name="T11" fmla="*/ 36 h 36"/>
                <a:gd name="T12" fmla="*/ 5 w 43"/>
                <a:gd name="T13" fmla="*/ 36 h 36"/>
                <a:gd name="T14" fmla="*/ 43 w 43"/>
                <a:gd name="T15" fmla="*/ 17 h 36"/>
                <a:gd name="T16" fmla="*/ 15 w 43"/>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36">
                  <a:moveTo>
                    <a:pt x="15" y="0"/>
                  </a:moveTo>
                  <a:cubicBezTo>
                    <a:pt x="13" y="2"/>
                    <a:pt x="11" y="5"/>
                    <a:pt x="9" y="7"/>
                  </a:cubicBezTo>
                  <a:cubicBezTo>
                    <a:pt x="26" y="9"/>
                    <a:pt x="35" y="14"/>
                    <a:pt x="35" y="17"/>
                  </a:cubicBezTo>
                  <a:cubicBezTo>
                    <a:pt x="35" y="20"/>
                    <a:pt x="26" y="27"/>
                    <a:pt x="4" y="28"/>
                  </a:cubicBezTo>
                  <a:cubicBezTo>
                    <a:pt x="2" y="28"/>
                    <a:pt x="0" y="30"/>
                    <a:pt x="1" y="33"/>
                  </a:cubicBezTo>
                  <a:cubicBezTo>
                    <a:pt x="1" y="35"/>
                    <a:pt x="3" y="36"/>
                    <a:pt x="5" y="36"/>
                  </a:cubicBezTo>
                  <a:cubicBezTo>
                    <a:pt x="5" y="36"/>
                    <a:pt x="5" y="36"/>
                    <a:pt x="5" y="36"/>
                  </a:cubicBezTo>
                  <a:cubicBezTo>
                    <a:pt x="22" y="35"/>
                    <a:pt x="43" y="29"/>
                    <a:pt x="43" y="17"/>
                  </a:cubicBezTo>
                  <a:cubicBezTo>
                    <a:pt x="43" y="8"/>
                    <a:pt x="31" y="2"/>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48" name="Oval 95">
              <a:extLst>
                <a:ext uri="{FF2B5EF4-FFF2-40B4-BE49-F238E27FC236}">
                  <a16:creationId xmlns="" xmlns:a16="http://schemas.microsoft.com/office/drawing/2014/main" id="{9AA8726F-881F-4F97-9A12-53368FF59B71}"/>
                </a:ext>
              </a:extLst>
            </p:cNvPr>
            <p:cNvSpPr>
              <a:spLocks noChangeArrowheads="1"/>
            </p:cNvSpPr>
            <p:nvPr/>
          </p:nvSpPr>
          <p:spPr bwMode="auto">
            <a:xfrm>
              <a:off x="7124700" y="3609976"/>
              <a:ext cx="106363" cy="1047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49" name="Freeform 96">
              <a:extLst>
                <a:ext uri="{FF2B5EF4-FFF2-40B4-BE49-F238E27FC236}">
                  <a16:creationId xmlns="" xmlns:a16="http://schemas.microsoft.com/office/drawing/2014/main" id="{E67283F3-107D-4A59-9336-0F0191D64B75}"/>
                </a:ext>
              </a:extLst>
            </p:cNvPr>
            <p:cNvSpPr>
              <a:spLocks/>
            </p:cNvSpPr>
            <p:nvPr/>
          </p:nvSpPr>
          <p:spPr bwMode="auto">
            <a:xfrm>
              <a:off x="7102475" y="3730626"/>
              <a:ext cx="150813" cy="165100"/>
            </a:xfrm>
            <a:custGeom>
              <a:avLst/>
              <a:gdLst>
                <a:gd name="T0" fmla="*/ 38 w 40"/>
                <a:gd name="T1" fmla="*/ 0 h 44"/>
                <a:gd name="T2" fmla="*/ 2 w 40"/>
                <a:gd name="T3" fmla="*/ 0 h 44"/>
                <a:gd name="T4" fmla="*/ 0 w 40"/>
                <a:gd name="T5" fmla="*/ 2 h 44"/>
                <a:gd name="T6" fmla="*/ 12 w 40"/>
                <a:gd name="T7" fmla="*/ 26 h 44"/>
                <a:gd name="T8" fmla="*/ 12 w 40"/>
                <a:gd name="T9" fmla="*/ 42 h 44"/>
                <a:gd name="T10" fmla="*/ 14 w 40"/>
                <a:gd name="T11" fmla="*/ 44 h 44"/>
                <a:gd name="T12" fmla="*/ 26 w 40"/>
                <a:gd name="T13" fmla="*/ 44 h 44"/>
                <a:gd name="T14" fmla="*/ 28 w 40"/>
                <a:gd name="T15" fmla="*/ 42 h 44"/>
                <a:gd name="T16" fmla="*/ 28 w 40"/>
                <a:gd name="T17" fmla="*/ 26 h 44"/>
                <a:gd name="T18" fmla="*/ 40 w 40"/>
                <a:gd name="T19" fmla="*/ 2 h 44"/>
                <a:gd name="T20" fmla="*/ 38 w 40"/>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4">
                  <a:moveTo>
                    <a:pt x="38" y="0"/>
                  </a:moveTo>
                  <a:cubicBezTo>
                    <a:pt x="2" y="0"/>
                    <a:pt x="2" y="0"/>
                    <a:pt x="2" y="0"/>
                  </a:cubicBezTo>
                  <a:cubicBezTo>
                    <a:pt x="1" y="0"/>
                    <a:pt x="0" y="1"/>
                    <a:pt x="0" y="2"/>
                  </a:cubicBezTo>
                  <a:cubicBezTo>
                    <a:pt x="0" y="11"/>
                    <a:pt x="4" y="22"/>
                    <a:pt x="12" y="26"/>
                  </a:cubicBezTo>
                  <a:cubicBezTo>
                    <a:pt x="12" y="42"/>
                    <a:pt x="12" y="42"/>
                    <a:pt x="12" y="42"/>
                  </a:cubicBezTo>
                  <a:cubicBezTo>
                    <a:pt x="12" y="43"/>
                    <a:pt x="13" y="44"/>
                    <a:pt x="14" y="44"/>
                  </a:cubicBezTo>
                  <a:cubicBezTo>
                    <a:pt x="26" y="44"/>
                    <a:pt x="26" y="44"/>
                    <a:pt x="26" y="44"/>
                  </a:cubicBezTo>
                  <a:cubicBezTo>
                    <a:pt x="27" y="44"/>
                    <a:pt x="28" y="43"/>
                    <a:pt x="28" y="42"/>
                  </a:cubicBezTo>
                  <a:cubicBezTo>
                    <a:pt x="28" y="26"/>
                    <a:pt x="28" y="26"/>
                    <a:pt x="28" y="26"/>
                  </a:cubicBezTo>
                  <a:cubicBezTo>
                    <a:pt x="36" y="22"/>
                    <a:pt x="40" y="11"/>
                    <a:pt x="40" y="2"/>
                  </a:cubicBezTo>
                  <a:cubicBezTo>
                    <a:pt x="40" y="1"/>
                    <a:pt x="39" y="0"/>
                    <a:pt x="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grpSp>
      <p:sp>
        <p:nvSpPr>
          <p:cNvPr id="2" name="Rectangle 1"/>
          <p:cNvSpPr/>
          <p:nvPr/>
        </p:nvSpPr>
        <p:spPr>
          <a:xfrm>
            <a:off x="5417087" y="1302264"/>
            <a:ext cx="4077398" cy="495136"/>
          </a:xfrm>
          <a:prstGeom prst="rect">
            <a:avLst/>
          </a:prstGeom>
        </p:spPr>
        <p:txBody>
          <a:bodyPr wrap="none">
            <a:spAutoFit/>
          </a:bodyPr>
          <a:lstStyle/>
          <a:p>
            <a:pPr marL="30480" marR="30480" algn="just">
              <a:lnSpc>
                <a:spcPts val="1800"/>
              </a:lnSpc>
              <a:spcAft>
                <a:spcPts val="1200"/>
              </a:spcAft>
            </a:pPr>
            <a:r>
              <a:rPr lang="vi-VN" sz="8000" b="1" smtClean="0">
                <a:solidFill>
                  <a:srgbClr val="000000"/>
                </a:solidFill>
                <a:effectLst>
                  <a:outerShdw blurRad="38100" dist="38100" dir="2700000" algn="tl">
                    <a:srgbClr val="000000">
                      <a:alpha val="43137"/>
                    </a:srgbClr>
                  </a:outerShdw>
                </a:effectLst>
                <a:latin typeface="#9Slide05 Amplify" panose="02000000000000000000" pitchFamily="2" charset="-93"/>
                <a:ea typeface="Calibri" panose="020F0502020204030204" pitchFamily="34" charset="0"/>
                <a:cs typeface="Times New Roman" panose="02020603050405020304" pitchFamily="18" charset="0"/>
              </a:rPr>
              <a:t>1. Nghệ </a:t>
            </a:r>
            <a:r>
              <a:rPr lang="vi-VN" sz="8000" b="1">
                <a:solidFill>
                  <a:srgbClr val="000000"/>
                </a:solidFill>
                <a:effectLst>
                  <a:outerShdw blurRad="38100" dist="38100" dir="2700000" algn="tl">
                    <a:srgbClr val="000000">
                      <a:alpha val="43137"/>
                    </a:srgbClr>
                  </a:outerShdw>
                </a:effectLst>
                <a:latin typeface="#9Slide05 Amplify" panose="02000000000000000000" pitchFamily="2" charset="-93"/>
                <a:ea typeface="Calibri" panose="020F0502020204030204" pitchFamily="34" charset="0"/>
                <a:cs typeface="Times New Roman" panose="02020603050405020304" pitchFamily="18" charset="0"/>
              </a:rPr>
              <a:t>thuật</a:t>
            </a:r>
            <a:endParaRPr lang="en-GB" sz="7200">
              <a:effectLst>
                <a:outerShdw blurRad="38100" dist="38100" dir="2700000" algn="tl">
                  <a:srgbClr val="000000">
                    <a:alpha val="43137"/>
                  </a:srgbClr>
                </a:outerShdw>
              </a:effectLst>
              <a:latin typeface="#9Slide05 Amplify" panose="02000000000000000000" pitchFamily="2" charset="-93"/>
              <a:ea typeface="Times New Roman" panose="02020603050405020304" pitchFamily="18" charset="0"/>
            </a:endParaRPr>
          </a:p>
        </p:txBody>
      </p:sp>
      <p:sp>
        <p:nvSpPr>
          <p:cNvPr id="54" name="Rectangle 53"/>
          <p:cNvSpPr/>
          <p:nvPr/>
        </p:nvSpPr>
        <p:spPr>
          <a:xfrm>
            <a:off x="279422" y="2485081"/>
            <a:ext cx="3988121" cy="2246769"/>
          </a:xfrm>
          <a:prstGeom prst="rect">
            <a:avLst/>
          </a:prstGeom>
        </p:spPr>
        <p:txBody>
          <a:bodyPr wrap="square">
            <a:spAutoFit/>
          </a:bodyPr>
          <a:lstStyle/>
          <a:p>
            <a:pPr algn="just"/>
            <a:r>
              <a:rPr lang="vi-VN" sz="28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Cách </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kể chuyện nhẹ nhàng, tinh tế, theo dòng hồi tưởng của nhân vật. Ngôn ngữ truyện mang đậm phương ngữ Nam Bộ.</a:t>
            </a:r>
            <a:endParaRPr lang="en-GB" sz="3600">
              <a:latin typeface="Times New Roman" panose="02020603050405020304" pitchFamily="18" charset="0"/>
              <a:cs typeface="Times New Roman" panose="02020603050405020304" pitchFamily="18" charset="0"/>
            </a:endParaRPr>
          </a:p>
        </p:txBody>
      </p:sp>
      <p:sp>
        <p:nvSpPr>
          <p:cNvPr id="55" name="Rectangle 54"/>
          <p:cNvSpPr/>
          <p:nvPr/>
        </p:nvSpPr>
        <p:spPr>
          <a:xfrm>
            <a:off x="276311" y="4866726"/>
            <a:ext cx="3991232" cy="1384995"/>
          </a:xfrm>
          <a:prstGeom prst="rect">
            <a:avLst/>
          </a:prstGeom>
        </p:spPr>
        <p:txBody>
          <a:bodyPr wrap="square">
            <a:spAutoFit/>
          </a:bodyPr>
          <a:lstStyle/>
          <a:p>
            <a:pPr marL="30480" marR="30480" algn="just">
              <a:spcAft>
                <a:spcPts val="12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Xây dựng cốt truyện giản dị, đời thường, giàu ý nghĩa nhân văn</a:t>
            </a:r>
            <a:r>
              <a:rPr lang="vi-VN"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6" name="Rectangle 55"/>
          <p:cNvSpPr/>
          <p:nvPr/>
        </p:nvSpPr>
        <p:spPr>
          <a:xfrm>
            <a:off x="4990336" y="3008092"/>
            <a:ext cx="3031331" cy="3108543"/>
          </a:xfrm>
          <a:prstGeom prst="rect">
            <a:avLst/>
          </a:prstGeom>
        </p:spPr>
        <p:txBody>
          <a:bodyPr wrap="square">
            <a:spAutoFit/>
          </a:bodyPr>
          <a:lstStyle/>
          <a:p>
            <a:pPr marL="30480" marR="30480" algn="just">
              <a:spcAft>
                <a:spcPts val="12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Nhân vật được xây dựng qua nhiều phương diện như hành động, lời nói, cử chỉ… làm nổi bật đặc điểm nhân vật.</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7" name="Rectangle 56"/>
          <p:cNvSpPr/>
          <p:nvPr/>
        </p:nvSpPr>
        <p:spPr>
          <a:xfrm>
            <a:off x="8451063" y="2619957"/>
            <a:ext cx="4363437" cy="2246769"/>
          </a:xfrm>
          <a:prstGeom prst="rect">
            <a:avLst/>
          </a:prstGeom>
        </p:spPr>
        <p:txBody>
          <a:bodyPr wrap="square">
            <a:spAutoFit/>
          </a:bodyPr>
          <a:lstStyle/>
          <a:p>
            <a:pPr marL="30480" marR="30480" algn="just">
              <a:spcAft>
                <a:spcPts val="12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Truyện kể ở ngôi thứ nhất, người kể vừa kể kết hợp kể và miêu tả, bộc lộ cảm xúc khiến câu chuyện trở nên xúc động, sâu lắng.</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8" name="Rectangle 57"/>
          <p:cNvSpPr/>
          <p:nvPr/>
        </p:nvSpPr>
        <p:spPr>
          <a:xfrm>
            <a:off x="8616503" y="5010656"/>
            <a:ext cx="4379019" cy="1384995"/>
          </a:xfrm>
          <a:prstGeom prst="rect">
            <a:avLst/>
          </a:prstGeom>
        </p:spPr>
        <p:txBody>
          <a:bodyPr wrap="square">
            <a:spAutoFit/>
          </a:bodyPr>
          <a:lstStyle/>
          <a:p>
            <a:pPr marL="30480" marR="30480" algn="just">
              <a:spcAft>
                <a:spcPts val="12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Tình huống đặc sắc, có những chi tiết truyện giàu ý nghĩa.</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8446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fade">
                                      <p:cBhvr>
                                        <p:cTn id="45" dur="1000"/>
                                        <p:tgtEl>
                                          <p:spTgt spid="54"/>
                                        </p:tgtEl>
                                      </p:cBhvr>
                                    </p:animEffect>
                                    <p:anim calcmode="lin" valueType="num">
                                      <p:cBhvr>
                                        <p:cTn id="46" dur="1000" fill="hold"/>
                                        <p:tgtEl>
                                          <p:spTgt spid="54"/>
                                        </p:tgtEl>
                                        <p:attrNameLst>
                                          <p:attrName>ppt_x</p:attrName>
                                        </p:attrNameLst>
                                      </p:cBhvr>
                                      <p:tavLst>
                                        <p:tav tm="0">
                                          <p:val>
                                            <p:strVal val="#ppt_x"/>
                                          </p:val>
                                        </p:tav>
                                        <p:tav tm="100000">
                                          <p:val>
                                            <p:strVal val="#ppt_x"/>
                                          </p:val>
                                        </p:tav>
                                      </p:tavLst>
                                    </p:anim>
                                    <p:anim calcmode="lin" valueType="num">
                                      <p:cBhvr>
                                        <p:cTn id="47"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fade">
                                      <p:cBhvr>
                                        <p:cTn id="52" dur="1000"/>
                                        <p:tgtEl>
                                          <p:spTgt spid="55"/>
                                        </p:tgtEl>
                                      </p:cBhvr>
                                    </p:animEffect>
                                    <p:anim calcmode="lin" valueType="num">
                                      <p:cBhvr>
                                        <p:cTn id="53" dur="1000" fill="hold"/>
                                        <p:tgtEl>
                                          <p:spTgt spid="55"/>
                                        </p:tgtEl>
                                        <p:attrNameLst>
                                          <p:attrName>ppt_x</p:attrName>
                                        </p:attrNameLst>
                                      </p:cBhvr>
                                      <p:tavLst>
                                        <p:tav tm="0">
                                          <p:val>
                                            <p:strVal val="#ppt_x"/>
                                          </p:val>
                                        </p:tav>
                                        <p:tav tm="100000">
                                          <p:val>
                                            <p:strVal val="#ppt_x"/>
                                          </p:val>
                                        </p:tav>
                                      </p:tavLst>
                                    </p:anim>
                                    <p:anim calcmode="lin" valueType="num">
                                      <p:cBhvr>
                                        <p:cTn id="54"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56"/>
                                        </p:tgtEl>
                                        <p:attrNameLst>
                                          <p:attrName>style.visibility</p:attrName>
                                        </p:attrNameLst>
                                      </p:cBhvr>
                                      <p:to>
                                        <p:strVal val="visible"/>
                                      </p:to>
                                    </p:set>
                                    <p:animEffect transition="in" filter="wipe(down)">
                                      <p:cBhvr>
                                        <p:cTn id="59" dur="500"/>
                                        <p:tgtEl>
                                          <p:spTgt spid="56"/>
                                        </p:tgtEl>
                                      </p:cBhvr>
                                    </p:animEffect>
                                  </p:childTnLst>
                                </p:cTn>
                              </p:par>
                              <p:par>
                                <p:cTn id="60" presetID="16" presetClass="entr" presetSubtype="21" fill="hold" nodeType="with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barn(inVertical)">
                                      <p:cBhvr>
                                        <p:cTn id="62" dur="500"/>
                                        <p:tgtEl>
                                          <p:spTgt spid="30"/>
                                        </p:tgtEl>
                                      </p:cBhvr>
                                    </p:animEffect>
                                  </p:childTnLst>
                                </p:cTn>
                              </p:par>
                              <p:par>
                                <p:cTn id="63" presetID="16" presetClass="entr" presetSubtype="21" fill="hold" grpId="0"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barn(inVertical)">
                                      <p:cBhvr>
                                        <p:cTn id="65" dur="500"/>
                                        <p:tgtEl>
                                          <p:spTgt spid="27"/>
                                        </p:tgtEl>
                                      </p:cBhvr>
                                    </p:animEffect>
                                  </p:childTnLst>
                                </p:cTn>
                              </p:par>
                              <p:par>
                                <p:cTn id="66" presetID="16" presetClass="entr" presetSubtype="21" fill="hold" grpId="0" nodeType="with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barn(inVertical)">
                                      <p:cBhvr>
                                        <p:cTn id="68" dur="500"/>
                                        <p:tgtEl>
                                          <p:spTgt spid="28"/>
                                        </p:tgtEl>
                                      </p:cBhvr>
                                    </p:animEffect>
                                  </p:childTnLst>
                                </p:cTn>
                              </p:par>
                              <p:par>
                                <p:cTn id="69" presetID="16" presetClass="entr" presetSubtype="21" fill="hold" grpId="0" nodeType="withEffect">
                                  <p:stCondLst>
                                    <p:cond delay="0"/>
                                  </p:stCondLst>
                                  <p:childTnLst>
                                    <p:set>
                                      <p:cBhvr>
                                        <p:cTn id="70" dur="1" fill="hold">
                                          <p:stCondLst>
                                            <p:cond delay="0"/>
                                          </p:stCondLst>
                                        </p:cTn>
                                        <p:tgtEl>
                                          <p:spTgt spid="25"/>
                                        </p:tgtEl>
                                        <p:attrNameLst>
                                          <p:attrName>style.visibility</p:attrName>
                                        </p:attrNameLst>
                                      </p:cBhvr>
                                      <p:to>
                                        <p:strVal val="visible"/>
                                      </p:to>
                                    </p:set>
                                    <p:animEffect transition="in" filter="barn(inVertical)">
                                      <p:cBhvr>
                                        <p:cTn id="71" dur="500"/>
                                        <p:tgtEl>
                                          <p:spTgt spid="25"/>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ntr" presetSubtype="16" fill="hold" grpId="0" nodeType="click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circle(in)">
                                      <p:cBhvr>
                                        <p:cTn id="76" dur="2000"/>
                                        <p:tgtEl>
                                          <p:spTgt spid="43"/>
                                        </p:tgtEl>
                                      </p:cBhvr>
                                    </p:animEffect>
                                  </p:childTnLst>
                                </p:cTn>
                              </p:par>
                              <p:par>
                                <p:cTn id="77" presetID="6" presetClass="entr" presetSubtype="16" fill="hold" nodeType="withEffect">
                                  <p:stCondLst>
                                    <p:cond delay="0"/>
                                  </p:stCondLst>
                                  <p:childTnLst>
                                    <p:set>
                                      <p:cBhvr>
                                        <p:cTn id="78" dur="1" fill="hold">
                                          <p:stCondLst>
                                            <p:cond delay="0"/>
                                          </p:stCondLst>
                                        </p:cTn>
                                        <p:tgtEl>
                                          <p:spTgt spid="45"/>
                                        </p:tgtEl>
                                        <p:attrNameLst>
                                          <p:attrName>style.visibility</p:attrName>
                                        </p:attrNameLst>
                                      </p:cBhvr>
                                      <p:to>
                                        <p:strVal val="visible"/>
                                      </p:to>
                                    </p:set>
                                    <p:animEffect transition="in" filter="circle(in)">
                                      <p:cBhvr>
                                        <p:cTn id="79" dur="2000"/>
                                        <p:tgtEl>
                                          <p:spTgt spid="45"/>
                                        </p:tgtEl>
                                      </p:cBhvr>
                                    </p:animEffect>
                                  </p:childTnLst>
                                </p:cTn>
                              </p:par>
                              <p:par>
                                <p:cTn id="80" presetID="6" presetClass="entr" presetSubtype="16" fill="hold" grpId="0" nodeType="withEffect">
                                  <p:stCondLst>
                                    <p:cond delay="0"/>
                                  </p:stCondLst>
                                  <p:childTnLst>
                                    <p:set>
                                      <p:cBhvr>
                                        <p:cTn id="81" dur="1" fill="hold">
                                          <p:stCondLst>
                                            <p:cond delay="0"/>
                                          </p:stCondLst>
                                        </p:cTn>
                                        <p:tgtEl>
                                          <p:spTgt spid="42"/>
                                        </p:tgtEl>
                                        <p:attrNameLst>
                                          <p:attrName>style.visibility</p:attrName>
                                        </p:attrNameLst>
                                      </p:cBhvr>
                                      <p:to>
                                        <p:strVal val="visible"/>
                                      </p:to>
                                    </p:set>
                                    <p:animEffect transition="in" filter="circle(in)">
                                      <p:cBhvr>
                                        <p:cTn id="82" dur="2000"/>
                                        <p:tgtEl>
                                          <p:spTgt spid="42"/>
                                        </p:tgtEl>
                                      </p:cBhvr>
                                    </p:animEffect>
                                  </p:childTnLst>
                                </p:cTn>
                              </p:par>
                              <p:par>
                                <p:cTn id="83" presetID="6" presetClass="entr" presetSubtype="16" fill="hold" grpId="0" nodeType="withEffect">
                                  <p:stCondLst>
                                    <p:cond delay="0"/>
                                  </p:stCondLst>
                                  <p:childTnLst>
                                    <p:set>
                                      <p:cBhvr>
                                        <p:cTn id="84" dur="1" fill="hold">
                                          <p:stCondLst>
                                            <p:cond delay="0"/>
                                          </p:stCondLst>
                                        </p:cTn>
                                        <p:tgtEl>
                                          <p:spTgt spid="40"/>
                                        </p:tgtEl>
                                        <p:attrNameLst>
                                          <p:attrName>style.visibility</p:attrName>
                                        </p:attrNameLst>
                                      </p:cBhvr>
                                      <p:to>
                                        <p:strVal val="visible"/>
                                      </p:to>
                                    </p:set>
                                    <p:animEffect transition="in" filter="circle(in)">
                                      <p:cBhvr>
                                        <p:cTn id="85" dur="2000"/>
                                        <p:tgtEl>
                                          <p:spTgt spid="40"/>
                                        </p:tgtEl>
                                      </p:cBhvr>
                                    </p:animEffect>
                                  </p:childTnLst>
                                </p:cTn>
                              </p:par>
                            </p:childTnLst>
                          </p:cTn>
                        </p:par>
                      </p:childTnLst>
                    </p:cTn>
                  </p:par>
                  <p:par>
                    <p:cTn id="86" fill="hold">
                      <p:stCondLst>
                        <p:cond delay="indefinite"/>
                      </p:stCondLst>
                      <p:childTnLst>
                        <p:par>
                          <p:cTn id="87" fill="hold">
                            <p:stCondLst>
                              <p:cond delay="0"/>
                            </p:stCondLst>
                            <p:childTnLst>
                              <p:par>
                                <p:cTn id="88" presetID="6" presetClass="entr" presetSubtype="16" fill="hold" grpId="0" nodeType="clickEffect">
                                  <p:stCondLst>
                                    <p:cond delay="0"/>
                                  </p:stCondLst>
                                  <p:childTnLst>
                                    <p:set>
                                      <p:cBhvr>
                                        <p:cTn id="89" dur="1" fill="hold">
                                          <p:stCondLst>
                                            <p:cond delay="0"/>
                                          </p:stCondLst>
                                        </p:cTn>
                                        <p:tgtEl>
                                          <p:spTgt spid="57"/>
                                        </p:tgtEl>
                                        <p:attrNameLst>
                                          <p:attrName>style.visibility</p:attrName>
                                        </p:attrNameLst>
                                      </p:cBhvr>
                                      <p:to>
                                        <p:strVal val="visible"/>
                                      </p:to>
                                    </p:set>
                                    <p:animEffect transition="in" filter="circle(in)">
                                      <p:cBhvr>
                                        <p:cTn id="90" dur="2000"/>
                                        <p:tgtEl>
                                          <p:spTgt spid="57"/>
                                        </p:tgtEl>
                                      </p:cBhvr>
                                    </p:animEffect>
                                  </p:childTnLst>
                                </p:cTn>
                              </p:par>
                            </p:childTnLst>
                          </p:cTn>
                        </p:par>
                      </p:childTnLst>
                    </p:cTn>
                  </p:par>
                  <p:par>
                    <p:cTn id="91" fill="hold">
                      <p:stCondLst>
                        <p:cond delay="indefinite"/>
                      </p:stCondLst>
                      <p:childTnLst>
                        <p:par>
                          <p:cTn id="92" fill="hold">
                            <p:stCondLst>
                              <p:cond delay="0"/>
                            </p:stCondLst>
                            <p:childTnLst>
                              <p:par>
                                <p:cTn id="93" presetID="6" presetClass="entr" presetSubtype="16" fill="hold" grpId="0" nodeType="clickEffect">
                                  <p:stCondLst>
                                    <p:cond delay="0"/>
                                  </p:stCondLst>
                                  <p:childTnLst>
                                    <p:set>
                                      <p:cBhvr>
                                        <p:cTn id="94" dur="1" fill="hold">
                                          <p:stCondLst>
                                            <p:cond delay="0"/>
                                          </p:stCondLst>
                                        </p:cTn>
                                        <p:tgtEl>
                                          <p:spTgt spid="58"/>
                                        </p:tgtEl>
                                        <p:attrNameLst>
                                          <p:attrName>style.visibility</p:attrName>
                                        </p:attrNameLst>
                                      </p:cBhvr>
                                      <p:to>
                                        <p:strVal val="visible"/>
                                      </p:to>
                                    </p:set>
                                    <p:animEffect transition="in" filter="circle(in)">
                                      <p:cBhvr>
                                        <p:cTn id="95" dur="20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animBg="1"/>
      <p:bldP spid="8" grpId="0" animBg="1"/>
      <p:bldP spid="9" grpId="0" animBg="1"/>
      <p:bldP spid="25" grpId="0" animBg="1"/>
      <p:bldP spid="27" grpId="0" animBg="1"/>
      <p:bldP spid="28" grpId="0" animBg="1"/>
      <p:bldP spid="40" grpId="0" animBg="1"/>
      <p:bldP spid="42" grpId="0" animBg="1"/>
      <p:bldP spid="43" grpId="0" animBg="1"/>
      <p:bldP spid="2" grpId="0"/>
      <p:bldP spid="54" grpId="0"/>
      <p:bldP spid="55" grpId="0"/>
      <p:bldP spid="56" grpId="0"/>
      <p:bldP spid="57" grpId="0"/>
      <p:bldP spid="5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 xmlns:a16="http://schemas.microsoft.com/office/drawing/2014/main" id="{A9BD490E-70B3-41E7-9D5B-8D0C9BC630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956715" y="497816"/>
            <a:ext cx="1334294" cy="1334294"/>
          </a:xfrm>
          <a:prstGeom prst="rect">
            <a:avLst/>
          </a:prstGeom>
        </p:spPr>
      </p:pic>
      <p:sp>
        <p:nvSpPr>
          <p:cNvPr id="6" name="Rectangle: Single Corner Rounded 92">
            <a:extLst>
              <a:ext uri="{FF2B5EF4-FFF2-40B4-BE49-F238E27FC236}">
                <a16:creationId xmlns="" xmlns:a16="http://schemas.microsoft.com/office/drawing/2014/main" id="{DBF6A8CC-E614-4B46-BE57-D91DFE705CD3}"/>
              </a:ext>
            </a:extLst>
          </p:cNvPr>
          <p:cNvSpPr/>
          <p:nvPr/>
        </p:nvSpPr>
        <p:spPr>
          <a:xfrm rot="16200000" flipH="1">
            <a:off x="476777" y="2903551"/>
            <a:ext cx="4239657" cy="3128760"/>
          </a:xfrm>
          <a:prstGeom prst="round1Rect">
            <a:avLst>
              <a:gd name="adj" fmla="val 14867"/>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970">
              <a:solidFill>
                <a:srgbClr val="EC5923"/>
              </a:solidFill>
            </a:endParaRPr>
          </a:p>
        </p:txBody>
      </p:sp>
      <p:sp>
        <p:nvSpPr>
          <p:cNvPr id="8" name="Oval 112">
            <a:extLst>
              <a:ext uri="{FF2B5EF4-FFF2-40B4-BE49-F238E27FC236}">
                <a16:creationId xmlns="" xmlns:a16="http://schemas.microsoft.com/office/drawing/2014/main" id="{C0B99894-23A7-445D-93E0-887B05ABC6C9}"/>
              </a:ext>
            </a:extLst>
          </p:cNvPr>
          <p:cNvSpPr/>
          <p:nvPr/>
        </p:nvSpPr>
        <p:spPr>
          <a:xfrm>
            <a:off x="3647247" y="1786356"/>
            <a:ext cx="1141918" cy="1141918"/>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id-ID" sz="1970" dirty="0">
              <a:solidFill>
                <a:prstClr val="white"/>
              </a:solidFill>
            </a:endParaRPr>
          </a:p>
        </p:txBody>
      </p:sp>
      <p:sp>
        <p:nvSpPr>
          <p:cNvPr id="9" name="Oval 95">
            <a:extLst>
              <a:ext uri="{FF2B5EF4-FFF2-40B4-BE49-F238E27FC236}">
                <a16:creationId xmlns="" xmlns:a16="http://schemas.microsoft.com/office/drawing/2014/main" id="{9B7FC8A2-0D74-4B9C-93EC-D835068354EA}"/>
              </a:ext>
            </a:extLst>
          </p:cNvPr>
          <p:cNvSpPr/>
          <p:nvPr/>
        </p:nvSpPr>
        <p:spPr>
          <a:xfrm>
            <a:off x="3781398" y="1920781"/>
            <a:ext cx="873067" cy="873067"/>
          </a:xfrm>
          <a:prstGeom prst="ellipse">
            <a:avLst/>
          </a:prstGeom>
          <a:gradFill flip="none" rotWithShape="1">
            <a:gsLst>
              <a:gs pos="0">
                <a:srgbClr val="FEAC1F"/>
              </a:gs>
              <a:gs pos="65000">
                <a:srgbClr val="EC592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970" dirty="0">
              <a:solidFill>
                <a:prstClr val="white"/>
              </a:solidFill>
            </a:endParaRPr>
          </a:p>
        </p:txBody>
      </p:sp>
      <p:grpSp>
        <p:nvGrpSpPr>
          <p:cNvPr id="11" name="Group 97">
            <a:extLst>
              <a:ext uri="{FF2B5EF4-FFF2-40B4-BE49-F238E27FC236}">
                <a16:creationId xmlns="" xmlns:a16="http://schemas.microsoft.com/office/drawing/2014/main" id="{990F1DE8-CAE8-402B-A282-4AB13D938E7F}"/>
              </a:ext>
            </a:extLst>
          </p:cNvPr>
          <p:cNvGrpSpPr/>
          <p:nvPr/>
        </p:nvGrpSpPr>
        <p:grpSpPr>
          <a:xfrm>
            <a:off x="4005434" y="2126246"/>
            <a:ext cx="424993" cy="424993"/>
            <a:chOff x="4833938" y="2887663"/>
            <a:chExt cx="360363" cy="360363"/>
          </a:xfrm>
          <a:solidFill>
            <a:schemeClr val="bg1"/>
          </a:solidFill>
        </p:grpSpPr>
        <p:sp>
          <p:nvSpPr>
            <p:cNvPr id="12" name="Freeform 199">
              <a:extLst>
                <a:ext uri="{FF2B5EF4-FFF2-40B4-BE49-F238E27FC236}">
                  <a16:creationId xmlns="" xmlns:a16="http://schemas.microsoft.com/office/drawing/2014/main" id="{E0BD4490-6C8A-40B2-BA06-D12573BE003C}"/>
                </a:ext>
              </a:extLst>
            </p:cNvPr>
            <p:cNvSpPr>
              <a:spLocks/>
            </p:cNvSpPr>
            <p:nvPr/>
          </p:nvSpPr>
          <p:spPr bwMode="auto">
            <a:xfrm>
              <a:off x="4833938" y="3098801"/>
              <a:ext cx="360363" cy="149225"/>
            </a:xfrm>
            <a:custGeom>
              <a:avLst/>
              <a:gdLst>
                <a:gd name="T0" fmla="*/ 85 w 96"/>
                <a:gd name="T1" fmla="*/ 22 h 40"/>
                <a:gd name="T2" fmla="*/ 90 w 96"/>
                <a:gd name="T3" fmla="*/ 12 h 40"/>
                <a:gd name="T4" fmla="*/ 78 w 96"/>
                <a:gd name="T5" fmla="*/ 0 h 40"/>
                <a:gd name="T6" fmla="*/ 66 w 96"/>
                <a:gd name="T7" fmla="*/ 12 h 40"/>
                <a:gd name="T8" fmla="*/ 71 w 96"/>
                <a:gd name="T9" fmla="*/ 22 h 40"/>
                <a:gd name="T10" fmla="*/ 63 w 96"/>
                <a:gd name="T11" fmla="*/ 28 h 40"/>
                <a:gd name="T12" fmla="*/ 55 w 96"/>
                <a:gd name="T13" fmla="*/ 22 h 40"/>
                <a:gd name="T14" fmla="*/ 60 w 96"/>
                <a:gd name="T15" fmla="*/ 12 h 40"/>
                <a:gd name="T16" fmla="*/ 48 w 96"/>
                <a:gd name="T17" fmla="*/ 0 h 40"/>
                <a:gd name="T18" fmla="*/ 36 w 96"/>
                <a:gd name="T19" fmla="*/ 12 h 40"/>
                <a:gd name="T20" fmla="*/ 41 w 96"/>
                <a:gd name="T21" fmla="*/ 22 h 40"/>
                <a:gd name="T22" fmla="*/ 33 w 96"/>
                <a:gd name="T23" fmla="*/ 28 h 40"/>
                <a:gd name="T24" fmla="*/ 25 w 96"/>
                <a:gd name="T25" fmla="*/ 22 h 40"/>
                <a:gd name="T26" fmla="*/ 30 w 96"/>
                <a:gd name="T27" fmla="*/ 12 h 40"/>
                <a:gd name="T28" fmla="*/ 18 w 96"/>
                <a:gd name="T29" fmla="*/ 0 h 40"/>
                <a:gd name="T30" fmla="*/ 6 w 96"/>
                <a:gd name="T31" fmla="*/ 12 h 40"/>
                <a:gd name="T32" fmla="*/ 11 w 96"/>
                <a:gd name="T33" fmla="*/ 22 h 40"/>
                <a:gd name="T34" fmla="*/ 0 w 96"/>
                <a:gd name="T35" fmla="*/ 38 h 40"/>
                <a:gd name="T36" fmla="*/ 2 w 96"/>
                <a:gd name="T37" fmla="*/ 40 h 40"/>
                <a:gd name="T38" fmla="*/ 94 w 96"/>
                <a:gd name="T39" fmla="*/ 40 h 40"/>
                <a:gd name="T40" fmla="*/ 96 w 96"/>
                <a:gd name="T41" fmla="*/ 38 h 40"/>
                <a:gd name="T42" fmla="*/ 85 w 96"/>
                <a:gd name="T43"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 h="40">
                  <a:moveTo>
                    <a:pt x="85" y="22"/>
                  </a:moveTo>
                  <a:cubicBezTo>
                    <a:pt x="88" y="19"/>
                    <a:pt x="90" y="16"/>
                    <a:pt x="90" y="12"/>
                  </a:cubicBezTo>
                  <a:cubicBezTo>
                    <a:pt x="90" y="5"/>
                    <a:pt x="85" y="0"/>
                    <a:pt x="78" y="0"/>
                  </a:cubicBezTo>
                  <a:cubicBezTo>
                    <a:pt x="71" y="0"/>
                    <a:pt x="66" y="5"/>
                    <a:pt x="66" y="12"/>
                  </a:cubicBezTo>
                  <a:cubicBezTo>
                    <a:pt x="66" y="16"/>
                    <a:pt x="68" y="19"/>
                    <a:pt x="71" y="22"/>
                  </a:cubicBezTo>
                  <a:cubicBezTo>
                    <a:pt x="68" y="23"/>
                    <a:pt x="65" y="25"/>
                    <a:pt x="63" y="28"/>
                  </a:cubicBezTo>
                  <a:cubicBezTo>
                    <a:pt x="61" y="25"/>
                    <a:pt x="58" y="23"/>
                    <a:pt x="55" y="22"/>
                  </a:cubicBezTo>
                  <a:cubicBezTo>
                    <a:pt x="58" y="19"/>
                    <a:pt x="60" y="16"/>
                    <a:pt x="60" y="12"/>
                  </a:cubicBezTo>
                  <a:cubicBezTo>
                    <a:pt x="60" y="5"/>
                    <a:pt x="55" y="0"/>
                    <a:pt x="48" y="0"/>
                  </a:cubicBezTo>
                  <a:cubicBezTo>
                    <a:pt x="41" y="0"/>
                    <a:pt x="36" y="5"/>
                    <a:pt x="36" y="12"/>
                  </a:cubicBezTo>
                  <a:cubicBezTo>
                    <a:pt x="36" y="16"/>
                    <a:pt x="38" y="19"/>
                    <a:pt x="41" y="22"/>
                  </a:cubicBezTo>
                  <a:cubicBezTo>
                    <a:pt x="38" y="23"/>
                    <a:pt x="35" y="25"/>
                    <a:pt x="33" y="28"/>
                  </a:cubicBezTo>
                  <a:cubicBezTo>
                    <a:pt x="31" y="25"/>
                    <a:pt x="28" y="23"/>
                    <a:pt x="25" y="22"/>
                  </a:cubicBezTo>
                  <a:cubicBezTo>
                    <a:pt x="28" y="19"/>
                    <a:pt x="30" y="16"/>
                    <a:pt x="30" y="12"/>
                  </a:cubicBezTo>
                  <a:cubicBezTo>
                    <a:pt x="30" y="5"/>
                    <a:pt x="25" y="0"/>
                    <a:pt x="18" y="0"/>
                  </a:cubicBezTo>
                  <a:cubicBezTo>
                    <a:pt x="11" y="0"/>
                    <a:pt x="6" y="5"/>
                    <a:pt x="6" y="12"/>
                  </a:cubicBezTo>
                  <a:cubicBezTo>
                    <a:pt x="6" y="16"/>
                    <a:pt x="8" y="19"/>
                    <a:pt x="11" y="22"/>
                  </a:cubicBezTo>
                  <a:cubicBezTo>
                    <a:pt x="5" y="25"/>
                    <a:pt x="0" y="31"/>
                    <a:pt x="0" y="38"/>
                  </a:cubicBezTo>
                  <a:cubicBezTo>
                    <a:pt x="0" y="39"/>
                    <a:pt x="1" y="40"/>
                    <a:pt x="2" y="40"/>
                  </a:cubicBezTo>
                  <a:cubicBezTo>
                    <a:pt x="94" y="40"/>
                    <a:pt x="94" y="40"/>
                    <a:pt x="94" y="40"/>
                  </a:cubicBezTo>
                  <a:cubicBezTo>
                    <a:pt x="95" y="40"/>
                    <a:pt x="96" y="39"/>
                    <a:pt x="96" y="38"/>
                  </a:cubicBezTo>
                  <a:cubicBezTo>
                    <a:pt x="96" y="31"/>
                    <a:pt x="91" y="25"/>
                    <a:pt x="85"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13" name="Freeform 200">
              <a:extLst>
                <a:ext uri="{FF2B5EF4-FFF2-40B4-BE49-F238E27FC236}">
                  <a16:creationId xmlns="" xmlns:a16="http://schemas.microsoft.com/office/drawing/2014/main" id="{3F4EB121-F057-4A82-A1E1-8F4FC8273A31}"/>
                </a:ext>
              </a:extLst>
            </p:cNvPr>
            <p:cNvSpPr>
              <a:spLocks/>
            </p:cNvSpPr>
            <p:nvPr/>
          </p:nvSpPr>
          <p:spPr bwMode="auto">
            <a:xfrm>
              <a:off x="4995863" y="3052763"/>
              <a:ext cx="36513" cy="30163"/>
            </a:xfrm>
            <a:custGeom>
              <a:avLst/>
              <a:gdLst>
                <a:gd name="T0" fmla="*/ 0 w 10"/>
                <a:gd name="T1" fmla="*/ 0 h 8"/>
                <a:gd name="T2" fmla="*/ 5 w 10"/>
                <a:gd name="T3" fmla="*/ 8 h 8"/>
                <a:gd name="T4" fmla="*/ 10 w 10"/>
                <a:gd name="T5" fmla="*/ 0 h 8"/>
                <a:gd name="T6" fmla="*/ 0 w 10"/>
                <a:gd name="T7" fmla="*/ 0 h 8"/>
              </a:gdLst>
              <a:ahLst/>
              <a:cxnLst>
                <a:cxn ang="0">
                  <a:pos x="T0" y="T1"/>
                </a:cxn>
                <a:cxn ang="0">
                  <a:pos x="T2" y="T3"/>
                </a:cxn>
                <a:cxn ang="0">
                  <a:pos x="T4" y="T5"/>
                </a:cxn>
                <a:cxn ang="0">
                  <a:pos x="T6" y="T7"/>
                </a:cxn>
              </a:cxnLst>
              <a:rect l="0" t="0" r="r" b="b"/>
              <a:pathLst>
                <a:path w="10" h="8">
                  <a:moveTo>
                    <a:pt x="0" y="0"/>
                  </a:moveTo>
                  <a:cubicBezTo>
                    <a:pt x="1" y="3"/>
                    <a:pt x="3" y="5"/>
                    <a:pt x="5" y="8"/>
                  </a:cubicBezTo>
                  <a:cubicBezTo>
                    <a:pt x="7" y="5"/>
                    <a:pt x="9" y="3"/>
                    <a:pt x="10"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14" name="Freeform 201">
              <a:extLst>
                <a:ext uri="{FF2B5EF4-FFF2-40B4-BE49-F238E27FC236}">
                  <a16:creationId xmlns="" xmlns:a16="http://schemas.microsoft.com/office/drawing/2014/main" id="{63E403D1-92B8-4C3D-BFCD-E017C3EC541F}"/>
                </a:ext>
              </a:extLst>
            </p:cNvPr>
            <p:cNvSpPr>
              <a:spLocks/>
            </p:cNvSpPr>
            <p:nvPr/>
          </p:nvSpPr>
          <p:spPr bwMode="auto">
            <a:xfrm>
              <a:off x="4979988" y="2947988"/>
              <a:ext cx="68263" cy="38100"/>
            </a:xfrm>
            <a:custGeom>
              <a:avLst/>
              <a:gdLst>
                <a:gd name="T0" fmla="*/ 18 w 18"/>
                <a:gd name="T1" fmla="*/ 10 h 10"/>
                <a:gd name="T2" fmla="*/ 16 w 18"/>
                <a:gd name="T3" fmla="*/ 0 h 10"/>
                <a:gd name="T4" fmla="*/ 2 w 18"/>
                <a:gd name="T5" fmla="*/ 0 h 10"/>
                <a:gd name="T6" fmla="*/ 0 w 18"/>
                <a:gd name="T7" fmla="*/ 10 h 10"/>
                <a:gd name="T8" fmla="*/ 18 w 18"/>
                <a:gd name="T9" fmla="*/ 10 h 10"/>
              </a:gdLst>
              <a:ahLst/>
              <a:cxnLst>
                <a:cxn ang="0">
                  <a:pos x="T0" y="T1"/>
                </a:cxn>
                <a:cxn ang="0">
                  <a:pos x="T2" y="T3"/>
                </a:cxn>
                <a:cxn ang="0">
                  <a:pos x="T4" y="T5"/>
                </a:cxn>
                <a:cxn ang="0">
                  <a:pos x="T6" y="T7"/>
                </a:cxn>
                <a:cxn ang="0">
                  <a:pos x="T8" y="T9"/>
                </a:cxn>
              </a:cxnLst>
              <a:rect l="0" t="0" r="r" b="b"/>
              <a:pathLst>
                <a:path w="18" h="10">
                  <a:moveTo>
                    <a:pt x="18" y="10"/>
                  </a:moveTo>
                  <a:cubicBezTo>
                    <a:pt x="18" y="7"/>
                    <a:pt x="18" y="3"/>
                    <a:pt x="16" y="0"/>
                  </a:cubicBezTo>
                  <a:cubicBezTo>
                    <a:pt x="2" y="0"/>
                    <a:pt x="2" y="0"/>
                    <a:pt x="2" y="0"/>
                  </a:cubicBezTo>
                  <a:cubicBezTo>
                    <a:pt x="0" y="3"/>
                    <a:pt x="0" y="7"/>
                    <a:pt x="0" y="10"/>
                  </a:cubicBezTo>
                  <a:lnTo>
                    <a:pt x="18"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15" name="Freeform 202">
              <a:extLst>
                <a:ext uri="{FF2B5EF4-FFF2-40B4-BE49-F238E27FC236}">
                  <a16:creationId xmlns="" xmlns:a16="http://schemas.microsoft.com/office/drawing/2014/main" id="{C8BC9CBA-7F2B-4DAB-9E73-2C04AD241A2B}"/>
                </a:ext>
              </a:extLst>
            </p:cNvPr>
            <p:cNvSpPr>
              <a:spLocks/>
            </p:cNvSpPr>
            <p:nvPr/>
          </p:nvSpPr>
          <p:spPr bwMode="auto">
            <a:xfrm>
              <a:off x="4908550" y="2947988"/>
              <a:ext cx="60325" cy="38100"/>
            </a:xfrm>
            <a:custGeom>
              <a:avLst/>
              <a:gdLst>
                <a:gd name="T0" fmla="*/ 0 w 16"/>
                <a:gd name="T1" fmla="*/ 10 h 10"/>
                <a:gd name="T2" fmla="*/ 15 w 16"/>
                <a:gd name="T3" fmla="*/ 10 h 10"/>
                <a:gd name="T4" fmla="*/ 16 w 16"/>
                <a:gd name="T5" fmla="*/ 0 h 10"/>
                <a:gd name="T6" fmla="*/ 2 w 16"/>
                <a:gd name="T7" fmla="*/ 0 h 10"/>
                <a:gd name="T8" fmla="*/ 0 w 16"/>
                <a:gd name="T9" fmla="*/ 10 h 10"/>
              </a:gdLst>
              <a:ahLst/>
              <a:cxnLst>
                <a:cxn ang="0">
                  <a:pos x="T0" y="T1"/>
                </a:cxn>
                <a:cxn ang="0">
                  <a:pos x="T2" y="T3"/>
                </a:cxn>
                <a:cxn ang="0">
                  <a:pos x="T4" y="T5"/>
                </a:cxn>
                <a:cxn ang="0">
                  <a:pos x="T6" y="T7"/>
                </a:cxn>
                <a:cxn ang="0">
                  <a:pos x="T8" y="T9"/>
                </a:cxn>
              </a:cxnLst>
              <a:rect l="0" t="0" r="r" b="b"/>
              <a:pathLst>
                <a:path w="16" h="10">
                  <a:moveTo>
                    <a:pt x="0" y="10"/>
                  </a:moveTo>
                  <a:cubicBezTo>
                    <a:pt x="15" y="10"/>
                    <a:pt x="15" y="10"/>
                    <a:pt x="15" y="10"/>
                  </a:cubicBezTo>
                  <a:cubicBezTo>
                    <a:pt x="15" y="7"/>
                    <a:pt x="15" y="3"/>
                    <a:pt x="16" y="0"/>
                  </a:cubicBezTo>
                  <a:cubicBezTo>
                    <a:pt x="2" y="0"/>
                    <a:pt x="2" y="0"/>
                    <a:pt x="2" y="0"/>
                  </a:cubicBezTo>
                  <a:cubicBezTo>
                    <a:pt x="1" y="3"/>
                    <a:pt x="0" y="6"/>
                    <a:pt x="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16" name="Freeform 203">
              <a:extLst>
                <a:ext uri="{FF2B5EF4-FFF2-40B4-BE49-F238E27FC236}">
                  <a16:creationId xmlns="" xmlns:a16="http://schemas.microsoft.com/office/drawing/2014/main" id="{573E7BA8-C5FD-413E-B964-C72ED4FE1239}"/>
                </a:ext>
              </a:extLst>
            </p:cNvPr>
            <p:cNvSpPr>
              <a:spLocks/>
            </p:cNvSpPr>
            <p:nvPr/>
          </p:nvSpPr>
          <p:spPr bwMode="auto">
            <a:xfrm>
              <a:off x="4991100" y="2901951"/>
              <a:ext cx="46038" cy="30163"/>
            </a:xfrm>
            <a:custGeom>
              <a:avLst/>
              <a:gdLst>
                <a:gd name="T0" fmla="*/ 12 w 12"/>
                <a:gd name="T1" fmla="*/ 8 h 8"/>
                <a:gd name="T2" fmla="*/ 6 w 12"/>
                <a:gd name="T3" fmla="*/ 0 h 8"/>
                <a:gd name="T4" fmla="*/ 0 w 12"/>
                <a:gd name="T5" fmla="*/ 8 h 8"/>
                <a:gd name="T6" fmla="*/ 12 w 12"/>
                <a:gd name="T7" fmla="*/ 8 h 8"/>
              </a:gdLst>
              <a:ahLst/>
              <a:cxnLst>
                <a:cxn ang="0">
                  <a:pos x="T0" y="T1"/>
                </a:cxn>
                <a:cxn ang="0">
                  <a:pos x="T2" y="T3"/>
                </a:cxn>
                <a:cxn ang="0">
                  <a:pos x="T4" y="T5"/>
                </a:cxn>
                <a:cxn ang="0">
                  <a:pos x="T6" y="T7"/>
                </a:cxn>
              </a:cxnLst>
              <a:rect l="0" t="0" r="r" b="b"/>
              <a:pathLst>
                <a:path w="12" h="8">
                  <a:moveTo>
                    <a:pt x="12" y="8"/>
                  </a:moveTo>
                  <a:cubicBezTo>
                    <a:pt x="10" y="5"/>
                    <a:pt x="8" y="2"/>
                    <a:pt x="6" y="0"/>
                  </a:cubicBezTo>
                  <a:cubicBezTo>
                    <a:pt x="4" y="2"/>
                    <a:pt x="2" y="5"/>
                    <a:pt x="0" y="8"/>
                  </a:cubicBezTo>
                  <a:lnTo>
                    <a:pt x="12"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17" name="Freeform 204">
              <a:extLst>
                <a:ext uri="{FF2B5EF4-FFF2-40B4-BE49-F238E27FC236}">
                  <a16:creationId xmlns="" xmlns:a16="http://schemas.microsoft.com/office/drawing/2014/main" id="{0D99D337-F264-4B4C-82BB-0DF05BB5F44C}"/>
                </a:ext>
              </a:extLst>
            </p:cNvPr>
            <p:cNvSpPr>
              <a:spLocks/>
            </p:cNvSpPr>
            <p:nvPr/>
          </p:nvSpPr>
          <p:spPr bwMode="auto">
            <a:xfrm>
              <a:off x="4979988" y="3000376"/>
              <a:ext cx="68263" cy="38100"/>
            </a:xfrm>
            <a:custGeom>
              <a:avLst/>
              <a:gdLst>
                <a:gd name="T0" fmla="*/ 0 w 18"/>
                <a:gd name="T1" fmla="*/ 0 h 10"/>
                <a:gd name="T2" fmla="*/ 2 w 18"/>
                <a:gd name="T3" fmla="*/ 10 h 10"/>
                <a:gd name="T4" fmla="*/ 16 w 18"/>
                <a:gd name="T5" fmla="*/ 10 h 10"/>
                <a:gd name="T6" fmla="*/ 18 w 18"/>
                <a:gd name="T7" fmla="*/ 0 h 10"/>
                <a:gd name="T8" fmla="*/ 0 w 18"/>
                <a:gd name="T9" fmla="*/ 0 h 10"/>
              </a:gdLst>
              <a:ahLst/>
              <a:cxnLst>
                <a:cxn ang="0">
                  <a:pos x="T0" y="T1"/>
                </a:cxn>
                <a:cxn ang="0">
                  <a:pos x="T2" y="T3"/>
                </a:cxn>
                <a:cxn ang="0">
                  <a:pos x="T4" y="T5"/>
                </a:cxn>
                <a:cxn ang="0">
                  <a:pos x="T6" y="T7"/>
                </a:cxn>
                <a:cxn ang="0">
                  <a:pos x="T8" y="T9"/>
                </a:cxn>
              </a:cxnLst>
              <a:rect l="0" t="0" r="r" b="b"/>
              <a:pathLst>
                <a:path w="18" h="10">
                  <a:moveTo>
                    <a:pt x="0" y="0"/>
                  </a:moveTo>
                  <a:cubicBezTo>
                    <a:pt x="0" y="3"/>
                    <a:pt x="1" y="7"/>
                    <a:pt x="2" y="10"/>
                  </a:cubicBezTo>
                  <a:cubicBezTo>
                    <a:pt x="16" y="10"/>
                    <a:pt x="16" y="10"/>
                    <a:pt x="16" y="10"/>
                  </a:cubicBezTo>
                  <a:cubicBezTo>
                    <a:pt x="17" y="7"/>
                    <a:pt x="18" y="3"/>
                    <a:pt x="18"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18" name="Freeform 206">
              <a:extLst>
                <a:ext uri="{FF2B5EF4-FFF2-40B4-BE49-F238E27FC236}">
                  <a16:creationId xmlns="" xmlns:a16="http://schemas.microsoft.com/office/drawing/2014/main" id="{7F2D6CF0-53F8-41B6-9C57-ADF6011B84AE}"/>
                </a:ext>
              </a:extLst>
            </p:cNvPr>
            <p:cNvSpPr>
              <a:spLocks/>
            </p:cNvSpPr>
            <p:nvPr/>
          </p:nvSpPr>
          <p:spPr bwMode="auto">
            <a:xfrm>
              <a:off x="4908550" y="3000376"/>
              <a:ext cx="65088" cy="38100"/>
            </a:xfrm>
            <a:custGeom>
              <a:avLst/>
              <a:gdLst>
                <a:gd name="T0" fmla="*/ 15 w 17"/>
                <a:gd name="T1" fmla="*/ 0 h 10"/>
                <a:gd name="T2" fmla="*/ 0 w 17"/>
                <a:gd name="T3" fmla="*/ 0 h 10"/>
                <a:gd name="T4" fmla="*/ 3 w 17"/>
                <a:gd name="T5" fmla="*/ 10 h 10"/>
                <a:gd name="T6" fmla="*/ 17 w 17"/>
                <a:gd name="T7" fmla="*/ 10 h 10"/>
                <a:gd name="T8" fmla="*/ 15 w 17"/>
                <a:gd name="T9" fmla="*/ 0 h 10"/>
              </a:gdLst>
              <a:ahLst/>
              <a:cxnLst>
                <a:cxn ang="0">
                  <a:pos x="T0" y="T1"/>
                </a:cxn>
                <a:cxn ang="0">
                  <a:pos x="T2" y="T3"/>
                </a:cxn>
                <a:cxn ang="0">
                  <a:pos x="T4" y="T5"/>
                </a:cxn>
                <a:cxn ang="0">
                  <a:pos x="T6" y="T7"/>
                </a:cxn>
                <a:cxn ang="0">
                  <a:pos x="T8" y="T9"/>
                </a:cxn>
              </a:cxnLst>
              <a:rect l="0" t="0" r="r" b="b"/>
              <a:pathLst>
                <a:path w="17" h="10">
                  <a:moveTo>
                    <a:pt x="15" y="0"/>
                  </a:moveTo>
                  <a:cubicBezTo>
                    <a:pt x="0" y="0"/>
                    <a:pt x="0" y="0"/>
                    <a:pt x="0" y="0"/>
                  </a:cubicBezTo>
                  <a:cubicBezTo>
                    <a:pt x="0" y="4"/>
                    <a:pt x="1" y="7"/>
                    <a:pt x="3" y="10"/>
                  </a:cubicBezTo>
                  <a:cubicBezTo>
                    <a:pt x="17" y="10"/>
                    <a:pt x="17" y="10"/>
                    <a:pt x="17" y="10"/>
                  </a:cubicBezTo>
                  <a:cubicBezTo>
                    <a:pt x="16" y="7"/>
                    <a:pt x="15" y="3"/>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19" name="Freeform 207">
              <a:extLst>
                <a:ext uri="{FF2B5EF4-FFF2-40B4-BE49-F238E27FC236}">
                  <a16:creationId xmlns="" xmlns:a16="http://schemas.microsoft.com/office/drawing/2014/main" id="{35ADBE24-6CA3-4DC2-BC01-BF474ED81ACD}"/>
                </a:ext>
              </a:extLst>
            </p:cNvPr>
            <p:cNvSpPr>
              <a:spLocks/>
            </p:cNvSpPr>
            <p:nvPr/>
          </p:nvSpPr>
          <p:spPr bwMode="auto">
            <a:xfrm>
              <a:off x="4927600" y="3052763"/>
              <a:ext cx="79375" cy="46038"/>
            </a:xfrm>
            <a:custGeom>
              <a:avLst/>
              <a:gdLst>
                <a:gd name="T0" fmla="*/ 21 w 21"/>
                <a:gd name="T1" fmla="*/ 12 h 12"/>
                <a:gd name="T2" fmla="*/ 20 w 21"/>
                <a:gd name="T3" fmla="*/ 11 h 12"/>
                <a:gd name="T4" fmla="*/ 14 w 21"/>
                <a:gd name="T5" fmla="*/ 0 h 12"/>
                <a:gd name="T6" fmla="*/ 0 w 21"/>
                <a:gd name="T7" fmla="*/ 0 h 12"/>
                <a:gd name="T8" fmla="*/ 21 w 21"/>
                <a:gd name="T9" fmla="*/ 12 h 12"/>
              </a:gdLst>
              <a:ahLst/>
              <a:cxnLst>
                <a:cxn ang="0">
                  <a:pos x="T0" y="T1"/>
                </a:cxn>
                <a:cxn ang="0">
                  <a:pos x="T2" y="T3"/>
                </a:cxn>
                <a:cxn ang="0">
                  <a:pos x="T4" y="T5"/>
                </a:cxn>
                <a:cxn ang="0">
                  <a:pos x="T6" y="T7"/>
                </a:cxn>
                <a:cxn ang="0">
                  <a:pos x="T8" y="T9"/>
                </a:cxn>
              </a:cxnLst>
              <a:rect l="0" t="0" r="r" b="b"/>
              <a:pathLst>
                <a:path w="21" h="12">
                  <a:moveTo>
                    <a:pt x="21" y="12"/>
                  </a:moveTo>
                  <a:cubicBezTo>
                    <a:pt x="21" y="12"/>
                    <a:pt x="21" y="11"/>
                    <a:pt x="20" y="11"/>
                  </a:cubicBezTo>
                  <a:cubicBezTo>
                    <a:pt x="18" y="7"/>
                    <a:pt x="15" y="4"/>
                    <a:pt x="14" y="0"/>
                  </a:cubicBezTo>
                  <a:cubicBezTo>
                    <a:pt x="0" y="0"/>
                    <a:pt x="0" y="0"/>
                    <a:pt x="0" y="0"/>
                  </a:cubicBezTo>
                  <a:cubicBezTo>
                    <a:pt x="5" y="7"/>
                    <a:pt x="12" y="11"/>
                    <a:pt x="2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20" name="Freeform 208">
              <a:extLst>
                <a:ext uri="{FF2B5EF4-FFF2-40B4-BE49-F238E27FC236}">
                  <a16:creationId xmlns="" xmlns:a16="http://schemas.microsoft.com/office/drawing/2014/main" id="{9BA0CEE7-405A-46A2-91A1-105AE4A04B40}"/>
                </a:ext>
              </a:extLst>
            </p:cNvPr>
            <p:cNvSpPr>
              <a:spLocks/>
            </p:cNvSpPr>
            <p:nvPr/>
          </p:nvSpPr>
          <p:spPr bwMode="auto">
            <a:xfrm>
              <a:off x="5021263" y="3052763"/>
              <a:ext cx="79375" cy="46038"/>
            </a:xfrm>
            <a:custGeom>
              <a:avLst/>
              <a:gdLst>
                <a:gd name="T0" fmla="*/ 7 w 21"/>
                <a:gd name="T1" fmla="*/ 0 h 12"/>
                <a:gd name="T2" fmla="*/ 1 w 21"/>
                <a:gd name="T3" fmla="*/ 11 h 12"/>
                <a:gd name="T4" fmla="*/ 0 w 21"/>
                <a:gd name="T5" fmla="*/ 12 h 12"/>
                <a:gd name="T6" fmla="*/ 0 w 21"/>
                <a:gd name="T7" fmla="*/ 12 h 12"/>
                <a:gd name="T8" fmla="*/ 21 w 21"/>
                <a:gd name="T9" fmla="*/ 0 h 12"/>
                <a:gd name="T10" fmla="*/ 7 w 21"/>
                <a:gd name="T11" fmla="*/ 0 h 12"/>
              </a:gdLst>
              <a:ahLst/>
              <a:cxnLst>
                <a:cxn ang="0">
                  <a:pos x="T0" y="T1"/>
                </a:cxn>
                <a:cxn ang="0">
                  <a:pos x="T2" y="T3"/>
                </a:cxn>
                <a:cxn ang="0">
                  <a:pos x="T4" y="T5"/>
                </a:cxn>
                <a:cxn ang="0">
                  <a:pos x="T6" y="T7"/>
                </a:cxn>
                <a:cxn ang="0">
                  <a:pos x="T8" y="T9"/>
                </a:cxn>
                <a:cxn ang="0">
                  <a:pos x="T10" y="T11"/>
                </a:cxn>
              </a:cxnLst>
              <a:rect l="0" t="0" r="r" b="b"/>
              <a:pathLst>
                <a:path w="21" h="12">
                  <a:moveTo>
                    <a:pt x="7" y="0"/>
                  </a:moveTo>
                  <a:cubicBezTo>
                    <a:pt x="6" y="4"/>
                    <a:pt x="3" y="7"/>
                    <a:pt x="1" y="11"/>
                  </a:cubicBezTo>
                  <a:cubicBezTo>
                    <a:pt x="0" y="12"/>
                    <a:pt x="0" y="12"/>
                    <a:pt x="0" y="12"/>
                  </a:cubicBezTo>
                  <a:cubicBezTo>
                    <a:pt x="0" y="12"/>
                    <a:pt x="0" y="12"/>
                    <a:pt x="0" y="12"/>
                  </a:cubicBezTo>
                  <a:cubicBezTo>
                    <a:pt x="9" y="11"/>
                    <a:pt x="16" y="7"/>
                    <a:pt x="21" y="0"/>
                  </a:cubicBezTo>
                  <a:lnTo>
                    <a:pt x="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21" name="Freeform 209">
              <a:extLst>
                <a:ext uri="{FF2B5EF4-FFF2-40B4-BE49-F238E27FC236}">
                  <a16:creationId xmlns="" xmlns:a16="http://schemas.microsoft.com/office/drawing/2014/main" id="{DDD26015-651C-4A1C-B4A4-04CE8158090A}"/>
                </a:ext>
              </a:extLst>
            </p:cNvPr>
            <p:cNvSpPr>
              <a:spLocks/>
            </p:cNvSpPr>
            <p:nvPr/>
          </p:nvSpPr>
          <p:spPr bwMode="auto">
            <a:xfrm>
              <a:off x="4927600" y="2887663"/>
              <a:ext cx="79375" cy="44450"/>
            </a:xfrm>
            <a:custGeom>
              <a:avLst/>
              <a:gdLst>
                <a:gd name="T0" fmla="*/ 13 w 21"/>
                <a:gd name="T1" fmla="*/ 12 h 12"/>
                <a:gd name="T2" fmla="*/ 20 w 21"/>
                <a:gd name="T3" fmla="*/ 1 h 12"/>
                <a:gd name="T4" fmla="*/ 21 w 21"/>
                <a:gd name="T5" fmla="*/ 0 h 12"/>
                <a:gd name="T6" fmla="*/ 21 w 21"/>
                <a:gd name="T7" fmla="*/ 0 h 12"/>
                <a:gd name="T8" fmla="*/ 0 w 21"/>
                <a:gd name="T9" fmla="*/ 12 h 12"/>
                <a:gd name="T10" fmla="*/ 13 w 21"/>
                <a:gd name="T11" fmla="*/ 12 h 12"/>
              </a:gdLst>
              <a:ahLst/>
              <a:cxnLst>
                <a:cxn ang="0">
                  <a:pos x="T0" y="T1"/>
                </a:cxn>
                <a:cxn ang="0">
                  <a:pos x="T2" y="T3"/>
                </a:cxn>
                <a:cxn ang="0">
                  <a:pos x="T4" y="T5"/>
                </a:cxn>
                <a:cxn ang="0">
                  <a:pos x="T6" y="T7"/>
                </a:cxn>
                <a:cxn ang="0">
                  <a:pos x="T8" y="T9"/>
                </a:cxn>
                <a:cxn ang="0">
                  <a:pos x="T10" y="T11"/>
                </a:cxn>
              </a:cxnLst>
              <a:rect l="0" t="0" r="r" b="b"/>
              <a:pathLst>
                <a:path w="21" h="12">
                  <a:moveTo>
                    <a:pt x="13" y="12"/>
                  </a:moveTo>
                  <a:cubicBezTo>
                    <a:pt x="15" y="8"/>
                    <a:pt x="17" y="4"/>
                    <a:pt x="20" y="1"/>
                  </a:cubicBezTo>
                  <a:cubicBezTo>
                    <a:pt x="21" y="0"/>
                    <a:pt x="21" y="0"/>
                    <a:pt x="21" y="0"/>
                  </a:cubicBezTo>
                  <a:cubicBezTo>
                    <a:pt x="21" y="0"/>
                    <a:pt x="21" y="0"/>
                    <a:pt x="21" y="0"/>
                  </a:cubicBezTo>
                  <a:cubicBezTo>
                    <a:pt x="12" y="1"/>
                    <a:pt x="4" y="5"/>
                    <a:pt x="0" y="12"/>
                  </a:cubicBezTo>
                  <a:lnTo>
                    <a:pt x="1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22" name="Freeform 210">
              <a:extLst>
                <a:ext uri="{FF2B5EF4-FFF2-40B4-BE49-F238E27FC236}">
                  <a16:creationId xmlns="" xmlns:a16="http://schemas.microsoft.com/office/drawing/2014/main" id="{A80C31FA-E5E2-466E-A886-96711F44E867}"/>
                </a:ext>
              </a:extLst>
            </p:cNvPr>
            <p:cNvSpPr>
              <a:spLocks/>
            </p:cNvSpPr>
            <p:nvPr/>
          </p:nvSpPr>
          <p:spPr bwMode="auto">
            <a:xfrm>
              <a:off x="5021263" y="2887663"/>
              <a:ext cx="79375" cy="44450"/>
            </a:xfrm>
            <a:custGeom>
              <a:avLst/>
              <a:gdLst>
                <a:gd name="T0" fmla="*/ 0 w 21"/>
                <a:gd name="T1" fmla="*/ 0 h 12"/>
                <a:gd name="T2" fmla="*/ 1 w 21"/>
                <a:gd name="T3" fmla="*/ 1 h 12"/>
                <a:gd name="T4" fmla="*/ 8 w 21"/>
                <a:gd name="T5" fmla="*/ 12 h 12"/>
                <a:gd name="T6" fmla="*/ 21 w 21"/>
                <a:gd name="T7" fmla="*/ 12 h 12"/>
                <a:gd name="T8" fmla="*/ 0 w 21"/>
                <a:gd name="T9" fmla="*/ 0 h 12"/>
              </a:gdLst>
              <a:ahLst/>
              <a:cxnLst>
                <a:cxn ang="0">
                  <a:pos x="T0" y="T1"/>
                </a:cxn>
                <a:cxn ang="0">
                  <a:pos x="T2" y="T3"/>
                </a:cxn>
                <a:cxn ang="0">
                  <a:pos x="T4" y="T5"/>
                </a:cxn>
                <a:cxn ang="0">
                  <a:pos x="T6" y="T7"/>
                </a:cxn>
                <a:cxn ang="0">
                  <a:pos x="T8" y="T9"/>
                </a:cxn>
              </a:cxnLst>
              <a:rect l="0" t="0" r="r" b="b"/>
              <a:pathLst>
                <a:path w="21" h="12">
                  <a:moveTo>
                    <a:pt x="0" y="0"/>
                  </a:moveTo>
                  <a:cubicBezTo>
                    <a:pt x="0" y="0"/>
                    <a:pt x="0" y="0"/>
                    <a:pt x="1" y="1"/>
                  </a:cubicBezTo>
                  <a:cubicBezTo>
                    <a:pt x="4" y="4"/>
                    <a:pt x="6" y="8"/>
                    <a:pt x="8" y="12"/>
                  </a:cubicBezTo>
                  <a:cubicBezTo>
                    <a:pt x="21" y="12"/>
                    <a:pt x="21" y="12"/>
                    <a:pt x="21" y="12"/>
                  </a:cubicBezTo>
                  <a:cubicBezTo>
                    <a:pt x="16" y="5"/>
                    <a:pt x="9"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23" name="Freeform 211">
              <a:extLst>
                <a:ext uri="{FF2B5EF4-FFF2-40B4-BE49-F238E27FC236}">
                  <a16:creationId xmlns="" xmlns:a16="http://schemas.microsoft.com/office/drawing/2014/main" id="{BFD544BB-5BC6-4FFB-BD63-37CFE09A1150}"/>
                </a:ext>
              </a:extLst>
            </p:cNvPr>
            <p:cNvSpPr>
              <a:spLocks/>
            </p:cNvSpPr>
            <p:nvPr/>
          </p:nvSpPr>
          <p:spPr bwMode="auto">
            <a:xfrm>
              <a:off x="5059363" y="2947988"/>
              <a:ext cx="60325" cy="38100"/>
            </a:xfrm>
            <a:custGeom>
              <a:avLst/>
              <a:gdLst>
                <a:gd name="T0" fmla="*/ 0 w 16"/>
                <a:gd name="T1" fmla="*/ 0 h 10"/>
                <a:gd name="T2" fmla="*/ 1 w 16"/>
                <a:gd name="T3" fmla="*/ 10 h 10"/>
                <a:gd name="T4" fmla="*/ 16 w 16"/>
                <a:gd name="T5" fmla="*/ 10 h 10"/>
                <a:gd name="T6" fmla="*/ 13 w 16"/>
                <a:gd name="T7" fmla="*/ 0 h 10"/>
                <a:gd name="T8" fmla="*/ 0 w 16"/>
                <a:gd name="T9" fmla="*/ 0 h 10"/>
              </a:gdLst>
              <a:ahLst/>
              <a:cxnLst>
                <a:cxn ang="0">
                  <a:pos x="T0" y="T1"/>
                </a:cxn>
                <a:cxn ang="0">
                  <a:pos x="T2" y="T3"/>
                </a:cxn>
                <a:cxn ang="0">
                  <a:pos x="T4" y="T5"/>
                </a:cxn>
                <a:cxn ang="0">
                  <a:pos x="T6" y="T7"/>
                </a:cxn>
                <a:cxn ang="0">
                  <a:pos x="T8" y="T9"/>
                </a:cxn>
              </a:cxnLst>
              <a:rect l="0" t="0" r="r" b="b"/>
              <a:pathLst>
                <a:path w="16" h="10">
                  <a:moveTo>
                    <a:pt x="0" y="0"/>
                  </a:moveTo>
                  <a:cubicBezTo>
                    <a:pt x="1" y="3"/>
                    <a:pt x="1" y="7"/>
                    <a:pt x="1" y="10"/>
                  </a:cubicBezTo>
                  <a:cubicBezTo>
                    <a:pt x="16" y="10"/>
                    <a:pt x="16" y="10"/>
                    <a:pt x="16" y="10"/>
                  </a:cubicBezTo>
                  <a:cubicBezTo>
                    <a:pt x="16" y="6"/>
                    <a:pt x="15" y="3"/>
                    <a:pt x="13"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24" name="Freeform 212">
              <a:extLst>
                <a:ext uri="{FF2B5EF4-FFF2-40B4-BE49-F238E27FC236}">
                  <a16:creationId xmlns="" xmlns:a16="http://schemas.microsoft.com/office/drawing/2014/main" id="{B792B797-65A9-45EA-8F56-6F11D2F2337D}"/>
                </a:ext>
              </a:extLst>
            </p:cNvPr>
            <p:cNvSpPr>
              <a:spLocks/>
            </p:cNvSpPr>
            <p:nvPr/>
          </p:nvSpPr>
          <p:spPr bwMode="auto">
            <a:xfrm>
              <a:off x="5056188" y="3000376"/>
              <a:ext cx="63500" cy="38100"/>
            </a:xfrm>
            <a:custGeom>
              <a:avLst/>
              <a:gdLst>
                <a:gd name="T0" fmla="*/ 17 w 17"/>
                <a:gd name="T1" fmla="*/ 0 h 10"/>
                <a:gd name="T2" fmla="*/ 2 w 17"/>
                <a:gd name="T3" fmla="*/ 0 h 10"/>
                <a:gd name="T4" fmla="*/ 0 w 17"/>
                <a:gd name="T5" fmla="*/ 10 h 10"/>
                <a:gd name="T6" fmla="*/ 14 w 17"/>
                <a:gd name="T7" fmla="*/ 10 h 10"/>
                <a:gd name="T8" fmla="*/ 17 w 17"/>
                <a:gd name="T9" fmla="*/ 0 h 10"/>
              </a:gdLst>
              <a:ahLst/>
              <a:cxnLst>
                <a:cxn ang="0">
                  <a:pos x="T0" y="T1"/>
                </a:cxn>
                <a:cxn ang="0">
                  <a:pos x="T2" y="T3"/>
                </a:cxn>
                <a:cxn ang="0">
                  <a:pos x="T4" y="T5"/>
                </a:cxn>
                <a:cxn ang="0">
                  <a:pos x="T6" y="T7"/>
                </a:cxn>
                <a:cxn ang="0">
                  <a:pos x="T8" y="T9"/>
                </a:cxn>
              </a:cxnLst>
              <a:rect l="0" t="0" r="r" b="b"/>
              <a:pathLst>
                <a:path w="17" h="10">
                  <a:moveTo>
                    <a:pt x="17" y="0"/>
                  </a:moveTo>
                  <a:cubicBezTo>
                    <a:pt x="2" y="0"/>
                    <a:pt x="2" y="0"/>
                    <a:pt x="2" y="0"/>
                  </a:cubicBezTo>
                  <a:cubicBezTo>
                    <a:pt x="2" y="3"/>
                    <a:pt x="1" y="7"/>
                    <a:pt x="0" y="10"/>
                  </a:cubicBezTo>
                  <a:cubicBezTo>
                    <a:pt x="14" y="10"/>
                    <a:pt x="14" y="10"/>
                    <a:pt x="14" y="10"/>
                  </a:cubicBezTo>
                  <a:cubicBezTo>
                    <a:pt x="16" y="7"/>
                    <a:pt x="17" y="4"/>
                    <a:pt x="1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grpSp>
      <p:sp>
        <p:nvSpPr>
          <p:cNvPr id="25" name="Rectangle: Single Corner Rounded 77">
            <a:extLst>
              <a:ext uri="{FF2B5EF4-FFF2-40B4-BE49-F238E27FC236}">
                <a16:creationId xmlns="" xmlns:a16="http://schemas.microsoft.com/office/drawing/2014/main" id="{84469416-33AF-4C02-8EAA-C0D14F6DF24C}"/>
              </a:ext>
            </a:extLst>
          </p:cNvPr>
          <p:cNvSpPr/>
          <p:nvPr/>
        </p:nvSpPr>
        <p:spPr>
          <a:xfrm rot="16200000" flipH="1">
            <a:off x="4516392" y="2649811"/>
            <a:ext cx="4239656" cy="3654665"/>
          </a:xfrm>
          <a:prstGeom prst="round1Rect">
            <a:avLst>
              <a:gd name="adj" fmla="val 14416"/>
            </a:avLst>
          </a:prstGeom>
          <a:gradFill flip="none" rotWithShape="1">
            <a:gsLst>
              <a:gs pos="0">
                <a:srgbClr val="FEAC1F"/>
              </a:gs>
              <a:gs pos="65000">
                <a:srgbClr val="EC592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70">
              <a:solidFill>
                <a:prstClr val="white"/>
              </a:solidFill>
            </a:endParaRPr>
          </a:p>
        </p:txBody>
      </p:sp>
      <p:sp>
        <p:nvSpPr>
          <p:cNvPr id="27" name="Oval 113">
            <a:extLst>
              <a:ext uri="{FF2B5EF4-FFF2-40B4-BE49-F238E27FC236}">
                <a16:creationId xmlns="" xmlns:a16="http://schemas.microsoft.com/office/drawing/2014/main" id="{2662B110-B3A6-4DD1-A720-53D1A3D4D9DC}"/>
              </a:ext>
            </a:extLst>
          </p:cNvPr>
          <p:cNvSpPr/>
          <p:nvPr/>
        </p:nvSpPr>
        <p:spPr>
          <a:xfrm>
            <a:off x="7321635" y="1786356"/>
            <a:ext cx="1141918" cy="1141918"/>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id-ID" sz="1970" dirty="0">
              <a:solidFill>
                <a:prstClr val="white"/>
              </a:solidFill>
            </a:endParaRPr>
          </a:p>
        </p:txBody>
      </p:sp>
      <p:sp>
        <p:nvSpPr>
          <p:cNvPr id="28" name="Oval 80">
            <a:extLst>
              <a:ext uri="{FF2B5EF4-FFF2-40B4-BE49-F238E27FC236}">
                <a16:creationId xmlns="" xmlns:a16="http://schemas.microsoft.com/office/drawing/2014/main" id="{DB89087C-A774-4CE9-A57E-2D85ED5FDEE1}"/>
              </a:ext>
            </a:extLst>
          </p:cNvPr>
          <p:cNvSpPr/>
          <p:nvPr/>
        </p:nvSpPr>
        <p:spPr>
          <a:xfrm>
            <a:off x="7455786" y="1920781"/>
            <a:ext cx="873067" cy="873067"/>
          </a:xfrm>
          <a:prstGeom prst="ellipse">
            <a:avLst/>
          </a:prstGeom>
          <a:gradFill flip="none" rotWithShape="1">
            <a:gsLst>
              <a:gs pos="0">
                <a:srgbClr val="FEAC1F"/>
              </a:gs>
              <a:gs pos="65000">
                <a:srgbClr val="EC592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970" dirty="0">
              <a:solidFill>
                <a:prstClr val="white"/>
              </a:solidFill>
            </a:endParaRPr>
          </a:p>
        </p:txBody>
      </p:sp>
      <p:grpSp>
        <p:nvGrpSpPr>
          <p:cNvPr id="30" name="Group 82">
            <a:extLst>
              <a:ext uri="{FF2B5EF4-FFF2-40B4-BE49-F238E27FC236}">
                <a16:creationId xmlns="" xmlns:a16="http://schemas.microsoft.com/office/drawing/2014/main" id="{72C559A0-770C-4A8D-8881-37B2F1BCC5B1}"/>
              </a:ext>
            </a:extLst>
          </p:cNvPr>
          <p:cNvGrpSpPr/>
          <p:nvPr/>
        </p:nvGrpSpPr>
        <p:grpSpPr>
          <a:xfrm>
            <a:off x="7667818" y="2110368"/>
            <a:ext cx="424993" cy="428738"/>
            <a:chOff x="6276975" y="2882900"/>
            <a:chExt cx="360363" cy="363538"/>
          </a:xfrm>
          <a:solidFill>
            <a:schemeClr val="bg1"/>
          </a:solidFill>
        </p:grpSpPr>
        <p:sp>
          <p:nvSpPr>
            <p:cNvPr id="31" name="Freeform 7">
              <a:extLst>
                <a:ext uri="{FF2B5EF4-FFF2-40B4-BE49-F238E27FC236}">
                  <a16:creationId xmlns="" xmlns:a16="http://schemas.microsoft.com/office/drawing/2014/main" id="{D2570024-A2DE-4D3E-9B6C-FB1C8D8611AC}"/>
                </a:ext>
              </a:extLst>
            </p:cNvPr>
            <p:cNvSpPr>
              <a:spLocks/>
            </p:cNvSpPr>
            <p:nvPr/>
          </p:nvSpPr>
          <p:spPr bwMode="auto">
            <a:xfrm>
              <a:off x="6276975" y="3155950"/>
              <a:ext cx="119063" cy="90488"/>
            </a:xfrm>
            <a:custGeom>
              <a:avLst/>
              <a:gdLst>
                <a:gd name="T0" fmla="*/ 30 w 32"/>
                <a:gd name="T1" fmla="*/ 0 h 24"/>
                <a:gd name="T2" fmla="*/ 2 w 32"/>
                <a:gd name="T3" fmla="*/ 0 h 24"/>
                <a:gd name="T4" fmla="*/ 0 w 32"/>
                <a:gd name="T5" fmla="*/ 2 h 24"/>
                <a:gd name="T6" fmla="*/ 0 w 32"/>
                <a:gd name="T7" fmla="*/ 22 h 24"/>
                <a:gd name="T8" fmla="*/ 2 w 32"/>
                <a:gd name="T9" fmla="*/ 24 h 24"/>
                <a:gd name="T10" fmla="*/ 30 w 32"/>
                <a:gd name="T11" fmla="*/ 24 h 24"/>
                <a:gd name="T12" fmla="*/ 32 w 32"/>
                <a:gd name="T13" fmla="*/ 22 h 24"/>
                <a:gd name="T14" fmla="*/ 32 w 32"/>
                <a:gd name="T15" fmla="*/ 2 h 24"/>
                <a:gd name="T16" fmla="*/ 30 w 32"/>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24">
                  <a:moveTo>
                    <a:pt x="30" y="0"/>
                  </a:moveTo>
                  <a:cubicBezTo>
                    <a:pt x="2" y="0"/>
                    <a:pt x="2" y="0"/>
                    <a:pt x="2" y="0"/>
                  </a:cubicBezTo>
                  <a:cubicBezTo>
                    <a:pt x="1" y="0"/>
                    <a:pt x="0" y="1"/>
                    <a:pt x="0" y="2"/>
                  </a:cubicBezTo>
                  <a:cubicBezTo>
                    <a:pt x="0" y="22"/>
                    <a:pt x="0" y="22"/>
                    <a:pt x="0" y="22"/>
                  </a:cubicBezTo>
                  <a:cubicBezTo>
                    <a:pt x="0" y="23"/>
                    <a:pt x="1" y="24"/>
                    <a:pt x="2" y="24"/>
                  </a:cubicBezTo>
                  <a:cubicBezTo>
                    <a:pt x="30" y="24"/>
                    <a:pt x="30" y="24"/>
                    <a:pt x="30" y="24"/>
                  </a:cubicBezTo>
                  <a:cubicBezTo>
                    <a:pt x="31" y="24"/>
                    <a:pt x="32" y="23"/>
                    <a:pt x="32" y="22"/>
                  </a:cubicBezTo>
                  <a:cubicBezTo>
                    <a:pt x="32" y="2"/>
                    <a:pt x="32" y="2"/>
                    <a:pt x="32" y="2"/>
                  </a:cubicBezTo>
                  <a:cubicBezTo>
                    <a:pt x="32" y="1"/>
                    <a:pt x="31" y="0"/>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32" name="Freeform 8">
              <a:extLst>
                <a:ext uri="{FF2B5EF4-FFF2-40B4-BE49-F238E27FC236}">
                  <a16:creationId xmlns="" xmlns:a16="http://schemas.microsoft.com/office/drawing/2014/main" id="{C6556E1A-F928-4732-AD80-825EAA7A5449}"/>
                </a:ext>
              </a:extLst>
            </p:cNvPr>
            <p:cNvSpPr>
              <a:spLocks/>
            </p:cNvSpPr>
            <p:nvPr/>
          </p:nvSpPr>
          <p:spPr bwMode="auto">
            <a:xfrm>
              <a:off x="6546850" y="3155950"/>
              <a:ext cx="90488" cy="90488"/>
            </a:xfrm>
            <a:custGeom>
              <a:avLst/>
              <a:gdLst>
                <a:gd name="T0" fmla="*/ 22 w 24"/>
                <a:gd name="T1" fmla="*/ 0 h 24"/>
                <a:gd name="T2" fmla="*/ 2 w 24"/>
                <a:gd name="T3" fmla="*/ 0 h 24"/>
                <a:gd name="T4" fmla="*/ 0 w 24"/>
                <a:gd name="T5" fmla="*/ 2 h 24"/>
                <a:gd name="T6" fmla="*/ 0 w 24"/>
                <a:gd name="T7" fmla="*/ 22 h 24"/>
                <a:gd name="T8" fmla="*/ 2 w 24"/>
                <a:gd name="T9" fmla="*/ 24 h 24"/>
                <a:gd name="T10" fmla="*/ 22 w 24"/>
                <a:gd name="T11" fmla="*/ 24 h 24"/>
                <a:gd name="T12" fmla="*/ 24 w 24"/>
                <a:gd name="T13" fmla="*/ 22 h 24"/>
                <a:gd name="T14" fmla="*/ 24 w 24"/>
                <a:gd name="T15" fmla="*/ 2 h 24"/>
                <a:gd name="T16" fmla="*/ 22 w 24"/>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4">
                  <a:moveTo>
                    <a:pt x="22" y="0"/>
                  </a:moveTo>
                  <a:cubicBezTo>
                    <a:pt x="2" y="0"/>
                    <a:pt x="2" y="0"/>
                    <a:pt x="2" y="0"/>
                  </a:cubicBezTo>
                  <a:cubicBezTo>
                    <a:pt x="1" y="0"/>
                    <a:pt x="0" y="1"/>
                    <a:pt x="0" y="2"/>
                  </a:cubicBezTo>
                  <a:cubicBezTo>
                    <a:pt x="0" y="22"/>
                    <a:pt x="0" y="22"/>
                    <a:pt x="0" y="22"/>
                  </a:cubicBezTo>
                  <a:cubicBezTo>
                    <a:pt x="0" y="23"/>
                    <a:pt x="1" y="24"/>
                    <a:pt x="2" y="24"/>
                  </a:cubicBezTo>
                  <a:cubicBezTo>
                    <a:pt x="22" y="24"/>
                    <a:pt x="22" y="24"/>
                    <a:pt x="22" y="24"/>
                  </a:cubicBezTo>
                  <a:cubicBezTo>
                    <a:pt x="23" y="24"/>
                    <a:pt x="24" y="23"/>
                    <a:pt x="24" y="22"/>
                  </a:cubicBezTo>
                  <a:cubicBezTo>
                    <a:pt x="24" y="2"/>
                    <a:pt x="24" y="2"/>
                    <a:pt x="24" y="2"/>
                  </a:cubicBezTo>
                  <a:cubicBezTo>
                    <a:pt x="24" y="1"/>
                    <a:pt x="23" y="0"/>
                    <a:pt x="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33" name="Freeform 9">
              <a:extLst>
                <a:ext uri="{FF2B5EF4-FFF2-40B4-BE49-F238E27FC236}">
                  <a16:creationId xmlns="" xmlns:a16="http://schemas.microsoft.com/office/drawing/2014/main" id="{7E7E990F-E782-4D85-93D7-EA8CD23618E4}"/>
                </a:ext>
              </a:extLst>
            </p:cNvPr>
            <p:cNvSpPr>
              <a:spLocks/>
            </p:cNvSpPr>
            <p:nvPr/>
          </p:nvSpPr>
          <p:spPr bwMode="auto">
            <a:xfrm>
              <a:off x="6276975" y="3049588"/>
              <a:ext cx="74613" cy="90488"/>
            </a:xfrm>
            <a:custGeom>
              <a:avLst/>
              <a:gdLst>
                <a:gd name="T0" fmla="*/ 2 w 20"/>
                <a:gd name="T1" fmla="*/ 24 h 24"/>
                <a:gd name="T2" fmla="*/ 18 w 20"/>
                <a:gd name="T3" fmla="*/ 24 h 24"/>
                <a:gd name="T4" fmla="*/ 20 w 20"/>
                <a:gd name="T5" fmla="*/ 22 h 24"/>
                <a:gd name="T6" fmla="*/ 20 w 20"/>
                <a:gd name="T7" fmla="*/ 2 h 24"/>
                <a:gd name="T8" fmla="*/ 18 w 20"/>
                <a:gd name="T9" fmla="*/ 0 h 24"/>
                <a:gd name="T10" fmla="*/ 2 w 20"/>
                <a:gd name="T11" fmla="*/ 0 h 24"/>
                <a:gd name="T12" fmla="*/ 0 w 20"/>
                <a:gd name="T13" fmla="*/ 2 h 24"/>
                <a:gd name="T14" fmla="*/ 0 w 20"/>
                <a:gd name="T15" fmla="*/ 22 h 24"/>
                <a:gd name="T16" fmla="*/ 2 w 20"/>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2" y="24"/>
                  </a:moveTo>
                  <a:cubicBezTo>
                    <a:pt x="18" y="24"/>
                    <a:pt x="18" y="24"/>
                    <a:pt x="18" y="24"/>
                  </a:cubicBezTo>
                  <a:cubicBezTo>
                    <a:pt x="19" y="24"/>
                    <a:pt x="20" y="23"/>
                    <a:pt x="20" y="22"/>
                  </a:cubicBezTo>
                  <a:cubicBezTo>
                    <a:pt x="20" y="2"/>
                    <a:pt x="20" y="2"/>
                    <a:pt x="20" y="2"/>
                  </a:cubicBezTo>
                  <a:cubicBezTo>
                    <a:pt x="20" y="1"/>
                    <a:pt x="19" y="0"/>
                    <a:pt x="18" y="0"/>
                  </a:cubicBezTo>
                  <a:cubicBezTo>
                    <a:pt x="2" y="0"/>
                    <a:pt x="2" y="0"/>
                    <a:pt x="2" y="0"/>
                  </a:cubicBezTo>
                  <a:cubicBezTo>
                    <a:pt x="1" y="0"/>
                    <a:pt x="0" y="1"/>
                    <a:pt x="0" y="2"/>
                  </a:cubicBezTo>
                  <a:cubicBezTo>
                    <a:pt x="0" y="22"/>
                    <a:pt x="0" y="22"/>
                    <a:pt x="0" y="22"/>
                  </a:cubicBezTo>
                  <a:cubicBezTo>
                    <a:pt x="0" y="23"/>
                    <a:pt x="1" y="24"/>
                    <a:pt x="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34" name="Freeform 10">
              <a:extLst>
                <a:ext uri="{FF2B5EF4-FFF2-40B4-BE49-F238E27FC236}">
                  <a16:creationId xmlns="" xmlns:a16="http://schemas.microsoft.com/office/drawing/2014/main" id="{F51EFA10-00B6-4F93-BDD9-DBCEFC01E8D7}"/>
                </a:ext>
              </a:extLst>
            </p:cNvPr>
            <p:cNvSpPr>
              <a:spLocks/>
            </p:cNvSpPr>
            <p:nvPr/>
          </p:nvSpPr>
          <p:spPr bwMode="auto">
            <a:xfrm>
              <a:off x="6276975" y="2943225"/>
              <a:ext cx="119063" cy="92075"/>
            </a:xfrm>
            <a:custGeom>
              <a:avLst/>
              <a:gdLst>
                <a:gd name="T0" fmla="*/ 2 w 32"/>
                <a:gd name="T1" fmla="*/ 24 h 24"/>
                <a:gd name="T2" fmla="*/ 30 w 32"/>
                <a:gd name="T3" fmla="*/ 24 h 24"/>
                <a:gd name="T4" fmla="*/ 32 w 32"/>
                <a:gd name="T5" fmla="*/ 22 h 24"/>
                <a:gd name="T6" fmla="*/ 32 w 32"/>
                <a:gd name="T7" fmla="*/ 2 h 24"/>
                <a:gd name="T8" fmla="*/ 30 w 32"/>
                <a:gd name="T9" fmla="*/ 0 h 24"/>
                <a:gd name="T10" fmla="*/ 2 w 32"/>
                <a:gd name="T11" fmla="*/ 0 h 24"/>
                <a:gd name="T12" fmla="*/ 0 w 32"/>
                <a:gd name="T13" fmla="*/ 2 h 24"/>
                <a:gd name="T14" fmla="*/ 0 w 32"/>
                <a:gd name="T15" fmla="*/ 22 h 24"/>
                <a:gd name="T16" fmla="*/ 2 w 3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24">
                  <a:moveTo>
                    <a:pt x="2" y="24"/>
                  </a:moveTo>
                  <a:cubicBezTo>
                    <a:pt x="30" y="24"/>
                    <a:pt x="30" y="24"/>
                    <a:pt x="30" y="24"/>
                  </a:cubicBezTo>
                  <a:cubicBezTo>
                    <a:pt x="31" y="24"/>
                    <a:pt x="32" y="23"/>
                    <a:pt x="32" y="22"/>
                  </a:cubicBezTo>
                  <a:cubicBezTo>
                    <a:pt x="32" y="2"/>
                    <a:pt x="32" y="2"/>
                    <a:pt x="32" y="2"/>
                  </a:cubicBezTo>
                  <a:cubicBezTo>
                    <a:pt x="32" y="1"/>
                    <a:pt x="31" y="0"/>
                    <a:pt x="30" y="0"/>
                  </a:cubicBezTo>
                  <a:cubicBezTo>
                    <a:pt x="2" y="0"/>
                    <a:pt x="2" y="0"/>
                    <a:pt x="2" y="0"/>
                  </a:cubicBezTo>
                  <a:cubicBezTo>
                    <a:pt x="1" y="0"/>
                    <a:pt x="0" y="1"/>
                    <a:pt x="0" y="2"/>
                  </a:cubicBezTo>
                  <a:cubicBezTo>
                    <a:pt x="0" y="22"/>
                    <a:pt x="0" y="22"/>
                    <a:pt x="0" y="22"/>
                  </a:cubicBezTo>
                  <a:cubicBezTo>
                    <a:pt x="0" y="23"/>
                    <a:pt x="1" y="24"/>
                    <a:pt x="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35" name="Freeform 11">
              <a:extLst>
                <a:ext uri="{FF2B5EF4-FFF2-40B4-BE49-F238E27FC236}">
                  <a16:creationId xmlns="" xmlns:a16="http://schemas.microsoft.com/office/drawing/2014/main" id="{205D54D7-94E4-4C7D-95B1-EF06DD07B92E}"/>
                </a:ext>
              </a:extLst>
            </p:cNvPr>
            <p:cNvSpPr>
              <a:spLocks/>
            </p:cNvSpPr>
            <p:nvPr/>
          </p:nvSpPr>
          <p:spPr bwMode="auto">
            <a:xfrm>
              <a:off x="6411913" y="3163888"/>
              <a:ext cx="120650" cy="82550"/>
            </a:xfrm>
            <a:custGeom>
              <a:avLst/>
              <a:gdLst>
                <a:gd name="T0" fmla="*/ 8 w 32"/>
                <a:gd name="T1" fmla="*/ 9 h 22"/>
                <a:gd name="T2" fmla="*/ 6 w 32"/>
                <a:gd name="T3" fmla="*/ 10 h 22"/>
                <a:gd name="T4" fmla="*/ 2 w 32"/>
                <a:gd name="T5" fmla="*/ 8 h 22"/>
                <a:gd name="T6" fmla="*/ 0 w 32"/>
                <a:gd name="T7" fmla="*/ 4 h 22"/>
                <a:gd name="T8" fmla="*/ 0 w 32"/>
                <a:gd name="T9" fmla="*/ 4 h 22"/>
                <a:gd name="T10" fmla="*/ 0 w 32"/>
                <a:gd name="T11" fmla="*/ 20 h 22"/>
                <a:gd name="T12" fmla="*/ 2 w 32"/>
                <a:gd name="T13" fmla="*/ 22 h 22"/>
                <a:gd name="T14" fmla="*/ 30 w 32"/>
                <a:gd name="T15" fmla="*/ 22 h 22"/>
                <a:gd name="T16" fmla="*/ 32 w 32"/>
                <a:gd name="T17" fmla="*/ 20 h 22"/>
                <a:gd name="T18" fmla="*/ 32 w 32"/>
                <a:gd name="T19" fmla="*/ 0 h 22"/>
                <a:gd name="T20" fmla="*/ 32 w 32"/>
                <a:gd name="T21" fmla="*/ 0 h 22"/>
                <a:gd name="T22" fmla="*/ 8 w 32"/>
                <a:gd name="T23" fmla="*/ 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22">
                  <a:moveTo>
                    <a:pt x="8" y="9"/>
                  </a:moveTo>
                  <a:cubicBezTo>
                    <a:pt x="8" y="9"/>
                    <a:pt x="7" y="10"/>
                    <a:pt x="6" y="10"/>
                  </a:cubicBezTo>
                  <a:cubicBezTo>
                    <a:pt x="5" y="10"/>
                    <a:pt x="3" y="9"/>
                    <a:pt x="2" y="8"/>
                  </a:cubicBezTo>
                  <a:cubicBezTo>
                    <a:pt x="1" y="7"/>
                    <a:pt x="0" y="5"/>
                    <a:pt x="0" y="4"/>
                  </a:cubicBezTo>
                  <a:cubicBezTo>
                    <a:pt x="0" y="4"/>
                    <a:pt x="0" y="4"/>
                    <a:pt x="0" y="4"/>
                  </a:cubicBezTo>
                  <a:cubicBezTo>
                    <a:pt x="0" y="20"/>
                    <a:pt x="0" y="20"/>
                    <a:pt x="0" y="20"/>
                  </a:cubicBezTo>
                  <a:cubicBezTo>
                    <a:pt x="0" y="21"/>
                    <a:pt x="1" y="22"/>
                    <a:pt x="2" y="22"/>
                  </a:cubicBezTo>
                  <a:cubicBezTo>
                    <a:pt x="30" y="22"/>
                    <a:pt x="30" y="22"/>
                    <a:pt x="30" y="22"/>
                  </a:cubicBezTo>
                  <a:cubicBezTo>
                    <a:pt x="31" y="22"/>
                    <a:pt x="32" y="21"/>
                    <a:pt x="32" y="20"/>
                  </a:cubicBezTo>
                  <a:cubicBezTo>
                    <a:pt x="32" y="0"/>
                    <a:pt x="32" y="0"/>
                    <a:pt x="32" y="0"/>
                  </a:cubicBezTo>
                  <a:cubicBezTo>
                    <a:pt x="32" y="0"/>
                    <a:pt x="32" y="0"/>
                    <a:pt x="32" y="0"/>
                  </a:cubicBezTo>
                  <a:lnTo>
                    <a:pt x="8"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36" name="Freeform 12">
              <a:extLst>
                <a:ext uri="{FF2B5EF4-FFF2-40B4-BE49-F238E27FC236}">
                  <a16:creationId xmlns="" xmlns:a16="http://schemas.microsoft.com/office/drawing/2014/main" id="{B57C6283-F111-4D06-AB80-23F3E75C52A8}"/>
                </a:ext>
              </a:extLst>
            </p:cNvPr>
            <p:cNvSpPr>
              <a:spLocks/>
            </p:cNvSpPr>
            <p:nvPr/>
          </p:nvSpPr>
          <p:spPr bwMode="auto">
            <a:xfrm>
              <a:off x="6365875" y="3049588"/>
              <a:ext cx="95250" cy="90488"/>
            </a:xfrm>
            <a:custGeom>
              <a:avLst/>
              <a:gdLst>
                <a:gd name="T0" fmla="*/ 2 w 25"/>
                <a:gd name="T1" fmla="*/ 0 h 24"/>
                <a:gd name="T2" fmla="*/ 0 w 25"/>
                <a:gd name="T3" fmla="*/ 2 h 24"/>
                <a:gd name="T4" fmla="*/ 0 w 25"/>
                <a:gd name="T5" fmla="*/ 22 h 24"/>
                <a:gd name="T6" fmla="*/ 2 w 25"/>
                <a:gd name="T7" fmla="*/ 24 h 24"/>
                <a:gd name="T8" fmla="*/ 15 w 25"/>
                <a:gd name="T9" fmla="*/ 24 h 24"/>
                <a:gd name="T10" fmla="*/ 25 w 25"/>
                <a:gd name="T11" fmla="*/ 0 h 24"/>
                <a:gd name="T12" fmla="*/ 2 w 25"/>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25" h="24">
                  <a:moveTo>
                    <a:pt x="2" y="0"/>
                  </a:moveTo>
                  <a:cubicBezTo>
                    <a:pt x="1" y="0"/>
                    <a:pt x="0" y="1"/>
                    <a:pt x="0" y="2"/>
                  </a:cubicBezTo>
                  <a:cubicBezTo>
                    <a:pt x="0" y="22"/>
                    <a:pt x="0" y="22"/>
                    <a:pt x="0" y="22"/>
                  </a:cubicBezTo>
                  <a:cubicBezTo>
                    <a:pt x="0" y="23"/>
                    <a:pt x="1" y="24"/>
                    <a:pt x="2" y="24"/>
                  </a:cubicBezTo>
                  <a:cubicBezTo>
                    <a:pt x="15" y="24"/>
                    <a:pt x="15" y="24"/>
                    <a:pt x="15" y="24"/>
                  </a:cubicBezTo>
                  <a:cubicBezTo>
                    <a:pt x="25" y="0"/>
                    <a:pt x="25" y="0"/>
                    <a:pt x="25" y="0"/>
                  </a:cubicBez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37" name="Freeform 13">
              <a:extLst>
                <a:ext uri="{FF2B5EF4-FFF2-40B4-BE49-F238E27FC236}">
                  <a16:creationId xmlns="" xmlns:a16="http://schemas.microsoft.com/office/drawing/2014/main" id="{58B35174-BAAA-400D-AA1A-39F1EBCA3E7D}"/>
                </a:ext>
              </a:extLst>
            </p:cNvPr>
            <p:cNvSpPr>
              <a:spLocks/>
            </p:cNvSpPr>
            <p:nvPr/>
          </p:nvSpPr>
          <p:spPr bwMode="auto">
            <a:xfrm>
              <a:off x="6411913" y="2943225"/>
              <a:ext cx="107950" cy="92075"/>
            </a:xfrm>
            <a:custGeom>
              <a:avLst/>
              <a:gdLst>
                <a:gd name="T0" fmla="*/ 2 w 29"/>
                <a:gd name="T1" fmla="*/ 24 h 24"/>
                <a:gd name="T2" fmla="*/ 14 w 29"/>
                <a:gd name="T3" fmla="*/ 24 h 24"/>
                <a:gd name="T4" fmla="*/ 14 w 29"/>
                <a:gd name="T5" fmla="*/ 24 h 24"/>
                <a:gd name="T6" fmla="*/ 25 w 29"/>
                <a:gd name="T7" fmla="*/ 16 h 24"/>
                <a:gd name="T8" fmla="*/ 29 w 29"/>
                <a:gd name="T9" fmla="*/ 16 h 24"/>
                <a:gd name="T10" fmla="*/ 28 w 29"/>
                <a:gd name="T11" fmla="*/ 15 h 24"/>
                <a:gd name="T12" fmla="*/ 28 w 29"/>
                <a:gd name="T13" fmla="*/ 15 h 24"/>
                <a:gd name="T14" fmla="*/ 25 w 29"/>
                <a:gd name="T15" fmla="*/ 6 h 24"/>
                <a:gd name="T16" fmla="*/ 27 w 29"/>
                <a:gd name="T17" fmla="*/ 0 h 24"/>
                <a:gd name="T18" fmla="*/ 2 w 29"/>
                <a:gd name="T19" fmla="*/ 0 h 24"/>
                <a:gd name="T20" fmla="*/ 0 w 29"/>
                <a:gd name="T21" fmla="*/ 2 h 24"/>
                <a:gd name="T22" fmla="*/ 0 w 29"/>
                <a:gd name="T23" fmla="*/ 22 h 24"/>
                <a:gd name="T24" fmla="*/ 2 w 29"/>
                <a:gd name="T2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24">
                  <a:moveTo>
                    <a:pt x="2" y="24"/>
                  </a:moveTo>
                  <a:cubicBezTo>
                    <a:pt x="14" y="24"/>
                    <a:pt x="14" y="24"/>
                    <a:pt x="14" y="24"/>
                  </a:cubicBezTo>
                  <a:cubicBezTo>
                    <a:pt x="14" y="24"/>
                    <a:pt x="14" y="24"/>
                    <a:pt x="14" y="24"/>
                  </a:cubicBezTo>
                  <a:cubicBezTo>
                    <a:pt x="16" y="19"/>
                    <a:pt x="20" y="16"/>
                    <a:pt x="25" y="16"/>
                  </a:cubicBezTo>
                  <a:cubicBezTo>
                    <a:pt x="27" y="16"/>
                    <a:pt x="28" y="16"/>
                    <a:pt x="29" y="16"/>
                  </a:cubicBezTo>
                  <a:cubicBezTo>
                    <a:pt x="28" y="15"/>
                    <a:pt x="28" y="15"/>
                    <a:pt x="28" y="15"/>
                  </a:cubicBezTo>
                  <a:cubicBezTo>
                    <a:pt x="28" y="15"/>
                    <a:pt x="28" y="15"/>
                    <a:pt x="28" y="15"/>
                  </a:cubicBezTo>
                  <a:cubicBezTo>
                    <a:pt x="25" y="12"/>
                    <a:pt x="24" y="9"/>
                    <a:pt x="25" y="6"/>
                  </a:cubicBezTo>
                  <a:cubicBezTo>
                    <a:pt x="25" y="4"/>
                    <a:pt x="25" y="2"/>
                    <a:pt x="27" y="0"/>
                  </a:cubicBezTo>
                  <a:cubicBezTo>
                    <a:pt x="2" y="0"/>
                    <a:pt x="2" y="0"/>
                    <a:pt x="2" y="0"/>
                  </a:cubicBezTo>
                  <a:cubicBezTo>
                    <a:pt x="1" y="0"/>
                    <a:pt x="0" y="1"/>
                    <a:pt x="0" y="2"/>
                  </a:cubicBezTo>
                  <a:cubicBezTo>
                    <a:pt x="0" y="22"/>
                    <a:pt x="0" y="22"/>
                    <a:pt x="0" y="22"/>
                  </a:cubicBezTo>
                  <a:cubicBezTo>
                    <a:pt x="0" y="23"/>
                    <a:pt x="1" y="24"/>
                    <a:pt x="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38" name="Freeform 14">
              <a:extLst>
                <a:ext uri="{FF2B5EF4-FFF2-40B4-BE49-F238E27FC236}">
                  <a16:creationId xmlns="" xmlns:a16="http://schemas.microsoft.com/office/drawing/2014/main" id="{2F21D7E3-BF59-4DA1-8869-8091056BE5D6}"/>
                </a:ext>
              </a:extLst>
            </p:cNvPr>
            <p:cNvSpPr>
              <a:spLocks/>
            </p:cNvSpPr>
            <p:nvPr/>
          </p:nvSpPr>
          <p:spPr bwMode="auto">
            <a:xfrm>
              <a:off x="6426200" y="3019425"/>
              <a:ext cx="169863" cy="166688"/>
            </a:xfrm>
            <a:custGeom>
              <a:avLst/>
              <a:gdLst>
                <a:gd name="T0" fmla="*/ 2 w 45"/>
                <a:gd name="T1" fmla="*/ 44 h 44"/>
                <a:gd name="T2" fmla="*/ 39 w 45"/>
                <a:gd name="T3" fmla="*/ 29 h 44"/>
                <a:gd name="T4" fmla="*/ 44 w 45"/>
                <a:gd name="T5" fmla="*/ 24 h 44"/>
                <a:gd name="T6" fmla="*/ 42 w 45"/>
                <a:gd name="T7" fmla="*/ 16 h 44"/>
                <a:gd name="T8" fmla="*/ 40 w 45"/>
                <a:gd name="T9" fmla="*/ 14 h 44"/>
                <a:gd name="T10" fmla="*/ 30 w 45"/>
                <a:gd name="T11" fmla="*/ 23 h 44"/>
                <a:gd name="T12" fmla="*/ 26 w 45"/>
                <a:gd name="T13" fmla="*/ 25 h 44"/>
                <a:gd name="T14" fmla="*/ 21 w 45"/>
                <a:gd name="T15" fmla="*/ 23 h 44"/>
                <a:gd name="T16" fmla="*/ 22 w 45"/>
                <a:gd name="T17" fmla="*/ 14 h 44"/>
                <a:gd name="T18" fmla="*/ 31 w 45"/>
                <a:gd name="T19" fmla="*/ 6 h 44"/>
                <a:gd name="T20" fmla="*/ 28 w 45"/>
                <a:gd name="T21" fmla="*/ 2 h 44"/>
                <a:gd name="T22" fmla="*/ 21 w 45"/>
                <a:gd name="T23" fmla="*/ 0 h 44"/>
                <a:gd name="T24" fmla="*/ 14 w 45"/>
                <a:gd name="T25" fmla="*/ 5 h 44"/>
                <a:gd name="T26" fmla="*/ 0 w 45"/>
                <a:gd name="T27" fmla="*/ 41 h 44"/>
                <a:gd name="T28" fmla="*/ 1 w 45"/>
                <a:gd name="T29" fmla="*/ 43 h 44"/>
                <a:gd name="T30" fmla="*/ 2 w 45"/>
                <a:gd name="T31"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44">
                  <a:moveTo>
                    <a:pt x="2" y="44"/>
                  </a:moveTo>
                  <a:cubicBezTo>
                    <a:pt x="3" y="44"/>
                    <a:pt x="38" y="30"/>
                    <a:pt x="39" y="29"/>
                  </a:cubicBezTo>
                  <a:cubicBezTo>
                    <a:pt x="41" y="29"/>
                    <a:pt x="43" y="27"/>
                    <a:pt x="44" y="24"/>
                  </a:cubicBezTo>
                  <a:cubicBezTo>
                    <a:pt x="45" y="21"/>
                    <a:pt x="44" y="18"/>
                    <a:pt x="42" y="16"/>
                  </a:cubicBezTo>
                  <a:cubicBezTo>
                    <a:pt x="40" y="14"/>
                    <a:pt x="40" y="14"/>
                    <a:pt x="40" y="14"/>
                  </a:cubicBezTo>
                  <a:cubicBezTo>
                    <a:pt x="30" y="23"/>
                    <a:pt x="30" y="23"/>
                    <a:pt x="30" y="23"/>
                  </a:cubicBezTo>
                  <a:cubicBezTo>
                    <a:pt x="29" y="24"/>
                    <a:pt x="27" y="25"/>
                    <a:pt x="26" y="25"/>
                  </a:cubicBezTo>
                  <a:cubicBezTo>
                    <a:pt x="24" y="25"/>
                    <a:pt x="23" y="24"/>
                    <a:pt x="21" y="23"/>
                  </a:cubicBezTo>
                  <a:cubicBezTo>
                    <a:pt x="19" y="20"/>
                    <a:pt x="19" y="16"/>
                    <a:pt x="22" y="14"/>
                  </a:cubicBezTo>
                  <a:cubicBezTo>
                    <a:pt x="31" y="6"/>
                    <a:pt x="31" y="6"/>
                    <a:pt x="31" y="6"/>
                  </a:cubicBezTo>
                  <a:cubicBezTo>
                    <a:pt x="28" y="2"/>
                    <a:pt x="28" y="2"/>
                    <a:pt x="28" y="2"/>
                  </a:cubicBezTo>
                  <a:cubicBezTo>
                    <a:pt x="26" y="0"/>
                    <a:pt x="24" y="0"/>
                    <a:pt x="21" y="0"/>
                  </a:cubicBezTo>
                  <a:cubicBezTo>
                    <a:pt x="18" y="0"/>
                    <a:pt x="15" y="2"/>
                    <a:pt x="14" y="5"/>
                  </a:cubicBezTo>
                  <a:cubicBezTo>
                    <a:pt x="0" y="41"/>
                    <a:pt x="0" y="41"/>
                    <a:pt x="0" y="41"/>
                  </a:cubicBezTo>
                  <a:cubicBezTo>
                    <a:pt x="0" y="42"/>
                    <a:pt x="0" y="42"/>
                    <a:pt x="1" y="43"/>
                  </a:cubicBezTo>
                  <a:cubicBezTo>
                    <a:pt x="1" y="43"/>
                    <a:pt x="2" y="44"/>
                    <a:pt x="2"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39" name="Freeform 15">
              <a:extLst>
                <a:ext uri="{FF2B5EF4-FFF2-40B4-BE49-F238E27FC236}">
                  <a16:creationId xmlns="" xmlns:a16="http://schemas.microsoft.com/office/drawing/2014/main" id="{B6E1C679-267D-4CF0-9718-7219C845A584}"/>
                </a:ext>
              </a:extLst>
            </p:cNvPr>
            <p:cNvSpPr>
              <a:spLocks/>
            </p:cNvSpPr>
            <p:nvPr/>
          </p:nvSpPr>
          <p:spPr bwMode="auto">
            <a:xfrm>
              <a:off x="6516688" y="2882900"/>
              <a:ext cx="120650" cy="215900"/>
            </a:xfrm>
            <a:custGeom>
              <a:avLst/>
              <a:gdLst>
                <a:gd name="T0" fmla="*/ 3 w 32"/>
                <a:gd name="T1" fmla="*/ 28 h 57"/>
                <a:gd name="T2" fmla="*/ 3 w 32"/>
                <a:gd name="T3" fmla="*/ 28 h 57"/>
                <a:gd name="T4" fmla="*/ 14 w 32"/>
                <a:gd name="T5" fmla="*/ 41 h 57"/>
                <a:gd name="T6" fmla="*/ 1 w 32"/>
                <a:gd name="T7" fmla="*/ 53 h 57"/>
                <a:gd name="T8" fmla="*/ 0 w 32"/>
                <a:gd name="T9" fmla="*/ 56 h 57"/>
                <a:gd name="T10" fmla="*/ 2 w 32"/>
                <a:gd name="T11" fmla="*/ 57 h 57"/>
                <a:gd name="T12" fmla="*/ 3 w 32"/>
                <a:gd name="T13" fmla="*/ 56 h 57"/>
                <a:gd name="T14" fmla="*/ 18 w 32"/>
                <a:gd name="T15" fmla="*/ 43 h 57"/>
                <a:gd name="T16" fmla="*/ 18 w 32"/>
                <a:gd name="T17" fmla="*/ 40 h 57"/>
                <a:gd name="T18" fmla="*/ 10 w 32"/>
                <a:gd name="T19" fmla="*/ 30 h 57"/>
                <a:gd name="T20" fmla="*/ 14 w 32"/>
                <a:gd name="T21" fmla="*/ 29 h 57"/>
                <a:gd name="T22" fmla="*/ 29 w 32"/>
                <a:gd name="T23" fmla="*/ 15 h 57"/>
                <a:gd name="T24" fmla="*/ 32 w 32"/>
                <a:gd name="T25" fmla="*/ 9 h 57"/>
                <a:gd name="T26" fmla="*/ 30 w 32"/>
                <a:gd name="T27" fmla="*/ 3 h 57"/>
                <a:gd name="T28" fmla="*/ 19 w 32"/>
                <a:gd name="T29" fmla="*/ 3 h 57"/>
                <a:gd name="T30" fmla="*/ 3 w 32"/>
                <a:gd name="T31" fmla="*/ 17 h 57"/>
                <a:gd name="T32" fmla="*/ 1 w 32"/>
                <a:gd name="T33" fmla="*/ 22 h 57"/>
                <a:gd name="T34" fmla="*/ 3 w 32"/>
                <a:gd name="T35" fmla="*/ 28 h 57"/>
                <a:gd name="T36" fmla="*/ 3 w 32"/>
                <a:gd name="T37"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57">
                  <a:moveTo>
                    <a:pt x="3" y="28"/>
                  </a:moveTo>
                  <a:cubicBezTo>
                    <a:pt x="3" y="28"/>
                    <a:pt x="3" y="28"/>
                    <a:pt x="3" y="28"/>
                  </a:cubicBezTo>
                  <a:cubicBezTo>
                    <a:pt x="14" y="41"/>
                    <a:pt x="14" y="41"/>
                    <a:pt x="14" y="41"/>
                  </a:cubicBezTo>
                  <a:cubicBezTo>
                    <a:pt x="1" y="53"/>
                    <a:pt x="1" y="53"/>
                    <a:pt x="1" y="53"/>
                  </a:cubicBezTo>
                  <a:cubicBezTo>
                    <a:pt x="0" y="54"/>
                    <a:pt x="0" y="55"/>
                    <a:pt x="0" y="56"/>
                  </a:cubicBezTo>
                  <a:cubicBezTo>
                    <a:pt x="1" y="56"/>
                    <a:pt x="1" y="57"/>
                    <a:pt x="2" y="57"/>
                  </a:cubicBezTo>
                  <a:cubicBezTo>
                    <a:pt x="2" y="57"/>
                    <a:pt x="3" y="56"/>
                    <a:pt x="3" y="56"/>
                  </a:cubicBezTo>
                  <a:cubicBezTo>
                    <a:pt x="18" y="43"/>
                    <a:pt x="18" y="43"/>
                    <a:pt x="18" y="43"/>
                  </a:cubicBezTo>
                  <a:cubicBezTo>
                    <a:pt x="19" y="42"/>
                    <a:pt x="19" y="41"/>
                    <a:pt x="18" y="40"/>
                  </a:cubicBezTo>
                  <a:cubicBezTo>
                    <a:pt x="10" y="30"/>
                    <a:pt x="10" y="30"/>
                    <a:pt x="10" y="30"/>
                  </a:cubicBezTo>
                  <a:cubicBezTo>
                    <a:pt x="11" y="30"/>
                    <a:pt x="13" y="30"/>
                    <a:pt x="14" y="29"/>
                  </a:cubicBezTo>
                  <a:cubicBezTo>
                    <a:pt x="29" y="15"/>
                    <a:pt x="29" y="15"/>
                    <a:pt x="29" y="15"/>
                  </a:cubicBezTo>
                  <a:cubicBezTo>
                    <a:pt x="31" y="13"/>
                    <a:pt x="32" y="11"/>
                    <a:pt x="32" y="9"/>
                  </a:cubicBezTo>
                  <a:cubicBezTo>
                    <a:pt x="32" y="7"/>
                    <a:pt x="31" y="5"/>
                    <a:pt x="30" y="3"/>
                  </a:cubicBezTo>
                  <a:cubicBezTo>
                    <a:pt x="27" y="0"/>
                    <a:pt x="22" y="0"/>
                    <a:pt x="19" y="3"/>
                  </a:cubicBezTo>
                  <a:cubicBezTo>
                    <a:pt x="3" y="17"/>
                    <a:pt x="3" y="17"/>
                    <a:pt x="3" y="17"/>
                  </a:cubicBezTo>
                  <a:cubicBezTo>
                    <a:pt x="2" y="18"/>
                    <a:pt x="1" y="20"/>
                    <a:pt x="1" y="22"/>
                  </a:cubicBezTo>
                  <a:cubicBezTo>
                    <a:pt x="0" y="24"/>
                    <a:pt x="1" y="26"/>
                    <a:pt x="3" y="28"/>
                  </a:cubicBezTo>
                  <a:cubicBezTo>
                    <a:pt x="3" y="28"/>
                    <a:pt x="3" y="28"/>
                    <a:pt x="3"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grpSp>
      <p:sp>
        <p:nvSpPr>
          <p:cNvPr id="40" name="Rectangle: Single Corner Rounded 67">
            <a:extLst>
              <a:ext uri="{FF2B5EF4-FFF2-40B4-BE49-F238E27FC236}">
                <a16:creationId xmlns="" xmlns:a16="http://schemas.microsoft.com/office/drawing/2014/main" id="{84389245-4837-4C2D-ACEF-A3D35699C677}"/>
              </a:ext>
            </a:extLst>
          </p:cNvPr>
          <p:cNvSpPr/>
          <p:nvPr/>
        </p:nvSpPr>
        <p:spPr>
          <a:xfrm rot="16200000" flipH="1">
            <a:off x="8464143" y="2674647"/>
            <a:ext cx="4239656" cy="3604995"/>
          </a:xfrm>
          <a:prstGeom prst="round1Rect">
            <a:avLst>
              <a:gd name="adj" fmla="val 15767"/>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70">
              <a:solidFill>
                <a:prstClr val="white"/>
              </a:solidFill>
            </a:endParaRPr>
          </a:p>
        </p:txBody>
      </p:sp>
      <p:sp>
        <p:nvSpPr>
          <p:cNvPr id="42" name="Oval 114">
            <a:extLst>
              <a:ext uri="{FF2B5EF4-FFF2-40B4-BE49-F238E27FC236}">
                <a16:creationId xmlns="" xmlns:a16="http://schemas.microsoft.com/office/drawing/2014/main" id="{583FE4A9-A757-4D9A-A748-5AA8B771A134}"/>
              </a:ext>
            </a:extLst>
          </p:cNvPr>
          <p:cNvSpPr/>
          <p:nvPr/>
        </p:nvSpPr>
        <p:spPr>
          <a:xfrm>
            <a:off x="10996023" y="1786356"/>
            <a:ext cx="1141918" cy="1141918"/>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id-ID" sz="1970" dirty="0">
              <a:solidFill>
                <a:prstClr val="white"/>
              </a:solidFill>
            </a:endParaRPr>
          </a:p>
        </p:txBody>
      </p:sp>
      <p:sp>
        <p:nvSpPr>
          <p:cNvPr id="43" name="Oval 70">
            <a:extLst>
              <a:ext uri="{FF2B5EF4-FFF2-40B4-BE49-F238E27FC236}">
                <a16:creationId xmlns="" xmlns:a16="http://schemas.microsoft.com/office/drawing/2014/main" id="{E8D7BA1C-7779-48B2-8061-4BAA13FAAF47}"/>
              </a:ext>
            </a:extLst>
          </p:cNvPr>
          <p:cNvSpPr/>
          <p:nvPr/>
        </p:nvSpPr>
        <p:spPr>
          <a:xfrm>
            <a:off x="11130174" y="1920781"/>
            <a:ext cx="873067" cy="873067"/>
          </a:xfrm>
          <a:prstGeom prst="ellipse">
            <a:avLst/>
          </a:prstGeom>
          <a:gradFill flip="none" rotWithShape="1">
            <a:gsLst>
              <a:gs pos="0">
                <a:srgbClr val="FEAC1F"/>
              </a:gs>
              <a:gs pos="65000">
                <a:srgbClr val="EC592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970" dirty="0">
              <a:solidFill>
                <a:prstClr val="white"/>
              </a:solidFill>
            </a:endParaRPr>
          </a:p>
        </p:txBody>
      </p:sp>
      <p:grpSp>
        <p:nvGrpSpPr>
          <p:cNvPr id="45" name="Group 72">
            <a:extLst>
              <a:ext uri="{FF2B5EF4-FFF2-40B4-BE49-F238E27FC236}">
                <a16:creationId xmlns="" xmlns:a16="http://schemas.microsoft.com/office/drawing/2014/main" id="{AB06E950-E4BE-4142-ABE9-3C7D974D806F}"/>
              </a:ext>
            </a:extLst>
          </p:cNvPr>
          <p:cNvGrpSpPr/>
          <p:nvPr/>
        </p:nvGrpSpPr>
        <p:grpSpPr>
          <a:xfrm>
            <a:off x="11324597" y="2120001"/>
            <a:ext cx="467493" cy="467491"/>
            <a:chOff x="6997700" y="3609976"/>
            <a:chExt cx="360363" cy="360362"/>
          </a:xfrm>
          <a:solidFill>
            <a:schemeClr val="bg1"/>
          </a:solidFill>
        </p:grpSpPr>
        <p:sp>
          <p:nvSpPr>
            <p:cNvPr id="46" name="Freeform 93">
              <a:extLst>
                <a:ext uri="{FF2B5EF4-FFF2-40B4-BE49-F238E27FC236}">
                  <a16:creationId xmlns="" xmlns:a16="http://schemas.microsoft.com/office/drawing/2014/main" id="{AB72F3DA-026E-4876-84EF-18FAFA0E6887}"/>
                </a:ext>
              </a:extLst>
            </p:cNvPr>
            <p:cNvSpPr>
              <a:spLocks/>
            </p:cNvSpPr>
            <p:nvPr/>
          </p:nvSpPr>
          <p:spPr bwMode="auto">
            <a:xfrm>
              <a:off x="6997700" y="3805238"/>
              <a:ext cx="153988" cy="165100"/>
            </a:xfrm>
            <a:custGeom>
              <a:avLst/>
              <a:gdLst>
                <a:gd name="T0" fmla="*/ 41 w 41"/>
                <a:gd name="T1" fmla="*/ 32 h 44"/>
                <a:gd name="T2" fmla="*/ 41 w 41"/>
                <a:gd name="T3" fmla="*/ 31 h 44"/>
                <a:gd name="T4" fmla="*/ 40 w 41"/>
                <a:gd name="T5" fmla="*/ 30 h 44"/>
                <a:gd name="T6" fmla="*/ 40 w 41"/>
                <a:gd name="T7" fmla="*/ 30 h 44"/>
                <a:gd name="T8" fmla="*/ 31 w 41"/>
                <a:gd name="T9" fmla="*/ 17 h 44"/>
                <a:gd name="T10" fmla="*/ 25 w 41"/>
                <a:gd name="T11" fmla="*/ 16 h 44"/>
                <a:gd name="T12" fmla="*/ 24 w 41"/>
                <a:gd name="T13" fmla="*/ 22 h 44"/>
                <a:gd name="T14" fmla="*/ 28 w 41"/>
                <a:gd name="T15" fmla="*/ 27 h 44"/>
                <a:gd name="T16" fmla="*/ 8 w 41"/>
                <a:gd name="T17" fmla="*/ 17 h 44"/>
                <a:gd name="T18" fmla="*/ 34 w 41"/>
                <a:gd name="T19" fmla="*/ 7 h 44"/>
                <a:gd name="T20" fmla="*/ 28 w 41"/>
                <a:gd name="T21" fmla="*/ 0 h 44"/>
                <a:gd name="T22" fmla="*/ 0 w 41"/>
                <a:gd name="T23" fmla="*/ 17 h 44"/>
                <a:gd name="T24" fmla="*/ 25 w 41"/>
                <a:gd name="T25" fmla="*/ 35 h 44"/>
                <a:gd name="T26" fmla="*/ 22 w 41"/>
                <a:gd name="T27" fmla="*/ 37 h 44"/>
                <a:gd name="T28" fmla="*/ 20 w 41"/>
                <a:gd name="T29" fmla="*/ 42 h 44"/>
                <a:gd name="T30" fmla="*/ 24 w 41"/>
                <a:gd name="T31" fmla="*/ 44 h 44"/>
                <a:gd name="T32" fmla="*/ 26 w 41"/>
                <a:gd name="T33" fmla="*/ 43 h 44"/>
                <a:gd name="T34" fmla="*/ 39 w 41"/>
                <a:gd name="T35" fmla="*/ 36 h 44"/>
                <a:gd name="T36" fmla="*/ 39 w 41"/>
                <a:gd name="T37" fmla="*/ 35 h 44"/>
                <a:gd name="T38" fmla="*/ 40 w 41"/>
                <a:gd name="T39" fmla="*/ 35 h 44"/>
                <a:gd name="T40" fmla="*/ 40 w 41"/>
                <a:gd name="T41" fmla="*/ 34 h 44"/>
                <a:gd name="T42" fmla="*/ 41 w 41"/>
                <a:gd name="T43" fmla="*/ 33 h 44"/>
                <a:gd name="T44" fmla="*/ 41 w 41"/>
                <a:gd name="T45" fmla="*/ 33 h 44"/>
                <a:gd name="T46" fmla="*/ 41 w 41"/>
                <a:gd name="T47" fmla="*/ 33 h 44"/>
                <a:gd name="T48" fmla="*/ 41 w 41"/>
                <a:gd name="T49" fmla="*/ 33 h 44"/>
                <a:gd name="T50" fmla="*/ 41 w 41"/>
                <a:gd name="T51" fmla="*/ 3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 h="44">
                  <a:moveTo>
                    <a:pt x="41" y="32"/>
                  </a:moveTo>
                  <a:cubicBezTo>
                    <a:pt x="41" y="32"/>
                    <a:pt x="41" y="31"/>
                    <a:pt x="41" y="31"/>
                  </a:cubicBezTo>
                  <a:cubicBezTo>
                    <a:pt x="41" y="31"/>
                    <a:pt x="41" y="30"/>
                    <a:pt x="40" y="30"/>
                  </a:cubicBezTo>
                  <a:cubicBezTo>
                    <a:pt x="40" y="30"/>
                    <a:pt x="40" y="30"/>
                    <a:pt x="40" y="30"/>
                  </a:cubicBezTo>
                  <a:cubicBezTo>
                    <a:pt x="31" y="17"/>
                    <a:pt x="31" y="17"/>
                    <a:pt x="31" y="17"/>
                  </a:cubicBezTo>
                  <a:cubicBezTo>
                    <a:pt x="30" y="15"/>
                    <a:pt x="27" y="15"/>
                    <a:pt x="25" y="16"/>
                  </a:cubicBezTo>
                  <a:cubicBezTo>
                    <a:pt x="24" y="18"/>
                    <a:pt x="23" y="20"/>
                    <a:pt x="24" y="22"/>
                  </a:cubicBezTo>
                  <a:cubicBezTo>
                    <a:pt x="28" y="27"/>
                    <a:pt x="28" y="27"/>
                    <a:pt x="28" y="27"/>
                  </a:cubicBezTo>
                  <a:cubicBezTo>
                    <a:pt x="14" y="24"/>
                    <a:pt x="8" y="20"/>
                    <a:pt x="8" y="17"/>
                  </a:cubicBezTo>
                  <a:cubicBezTo>
                    <a:pt x="8" y="14"/>
                    <a:pt x="17" y="9"/>
                    <a:pt x="34" y="7"/>
                  </a:cubicBezTo>
                  <a:cubicBezTo>
                    <a:pt x="32" y="5"/>
                    <a:pt x="30" y="2"/>
                    <a:pt x="28" y="0"/>
                  </a:cubicBezTo>
                  <a:cubicBezTo>
                    <a:pt x="12" y="2"/>
                    <a:pt x="0" y="8"/>
                    <a:pt x="0" y="17"/>
                  </a:cubicBezTo>
                  <a:cubicBezTo>
                    <a:pt x="0" y="26"/>
                    <a:pt x="12" y="32"/>
                    <a:pt x="25" y="35"/>
                  </a:cubicBezTo>
                  <a:cubicBezTo>
                    <a:pt x="22" y="37"/>
                    <a:pt x="22" y="37"/>
                    <a:pt x="22" y="37"/>
                  </a:cubicBezTo>
                  <a:cubicBezTo>
                    <a:pt x="20" y="38"/>
                    <a:pt x="19" y="40"/>
                    <a:pt x="20" y="42"/>
                  </a:cubicBezTo>
                  <a:cubicBezTo>
                    <a:pt x="21" y="43"/>
                    <a:pt x="22" y="44"/>
                    <a:pt x="24" y="44"/>
                  </a:cubicBezTo>
                  <a:cubicBezTo>
                    <a:pt x="24" y="44"/>
                    <a:pt x="25" y="44"/>
                    <a:pt x="26" y="43"/>
                  </a:cubicBezTo>
                  <a:cubicBezTo>
                    <a:pt x="39" y="36"/>
                    <a:pt x="39" y="36"/>
                    <a:pt x="39" y="36"/>
                  </a:cubicBezTo>
                  <a:cubicBezTo>
                    <a:pt x="39" y="36"/>
                    <a:pt x="39" y="35"/>
                    <a:pt x="39" y="35"/>
                  </a:cubicBezTo>
                  <a:cubicBezTo>
                    <a:pt x="40" y="35"/>
                    <a:pt x="40" y="35"/>
                    <a:pt x="40" y="35"/>
                  </a:cubicBezTo>
                  <a:cubicBezTo>
                    <a:pt x="40" y="35"/>
                    <a:pt x="40" y="34"/>
                    <a:pt x="40" y="34"/>
                  </a:cubicBezTo>
                  <a:cubicBezTo>
                    <a:pt x="41" y="34"/>
                    <a:pt x="41" y="34"/>
                    <a:pt x="41" y="33"/>
                  </a:cubicBezTo>
                  <a:cubicBezTo>
                    <a:pt x="41" y="33"/>
                    <a:pt x="41" y="33"/>
                    <a:pt x="41" y="33"/>
                  </a:cubicBezTo>
                  <a:cubicBezTo>
                    <a:pt x="41" y="33"/>
                    <a:pt x="41" y="33"/>
                    <a:pt x="41" y="33"/>
                  </a:cubicBezTo>
                  <a:cubicBezTo>
                    <a:pt x="41" y="33"/>
                    <a:pt x="41" y="33"/>
                    <a:pt x="41" y="33"/>
                  </a:cubicBezTo>
                  <a:cubicBezTo>
                    <a:pt x="41" y="32"/>
                    <a:pt x="41" y="32"/>
                    <a:pt x="41"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47" name="Freeform 94">
              <a:extLst>
                <a:ext uri="{FF2B5EF4-FFF2-40B4-BE49-F238E27FC236}">
                  <a16:creationId xmlns="" xmlns:a16="http://schemas.microsoft.com/office/drawing/2014/main" id="{AE3847B7-A2B4-43DB-9D5E-4D0E846ABE64}"/>
                </a:ext>
              </a:extLst>
            </p:cNvPr>
            <p:cNvSpPr>
              <a:spLocks/>
            </p:cNvSpPr>
            <p:nvPr/>
          </p:nvSpPr>
          <p:spPr bwMode="auto">
            <a:xfrm>
              <a:off x="7196138" y="3805238"/>
              <a:ext cx="161925" cy="134938"/>
            </a:xfrm>
            <a:custGeom>
              <a:avLst/>
              <a:gdLst>
                <a:gd name="T0" fmla="*/ 15 w 43"/>
                <a:gd name="T1" fmla="*/ 0 h 36"/>
                <a:gd name="T2" fmla="*/ 9 w 43"/>
                <a:gd name="T3" fmla="*/ 7 h 36"/>
                <a:gd name="T4" fmla="*/ 35 w 43"/>
                <a:gd name="T5" fmla="*/ 17 h 36"/>
                <a:gd name="T6" fmla="*/ 4 w 43"/>
                <a:gd name="T7" fmla="*/ 28 h 36"/>
                <a:gd name="T8" fmla="*/ 1 w 43"/>
                <a:gd name="T9" fmla="*/ 33 h 36"/>
                <a:gd name="T10" fmla="*/ 5 w 43"/>
                <a:gd name="T11" fmla="*/ 36 h 36"/>
                <a:gd name="T12" fmla="*/ 5 w 43"/>
                <a:gd name="T13" fmla="*/ 36 h 36"/>
                <a:gd name="T14" fmla="*/ 43 w 43"/>
                <a:gd name="T15" fmla="*/ 17 h 36"/>
                <a:gd name="T16" fmla="*/ 15 w 43"/>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36">
                  <a:moveTo>
                    <a:pt x="15" y="0"/>
                  </a:moveTo>
                  <a:cubicBezTo>
                    <a:pt x="13" y="2"/>
                    <a:pt x="11" y="5"/>
                    <a:pt x="9" y="7"/>
                  </a:cubicBezTo>
                  <a:cubicBezTo>
                    <a:pt x="26" y="9"/>
                    <a:pt x="35" y="14"/>
                    <a:pt x="35" y="17"/>
                  </a:cubicBezTo>
                  <a:cubicBezTo>
                    <a:pt x="35" y="20"/>
                    <a:pt x="26" y="27"/>
                    <a:pt x="4" y="28"/>
                  </a:cubicBezTo>
                  <a:cubicBezTo>
                    <a:pt x="2" y="28"/>
                    <a:pt x="0" y="30"/>
                    <a:pt x="1" y="33"/>
                  </a:cubicBezTo>
                  <a:cubicBezTo>
                    <a:pt x="1" y="35"/>
                    <a:pt x="3" y="36"/>
                    <a:pt x="5" y="36"/>
                  </a:cubicBezTo>
                  <a:cubicBezTo>
                    <a:pt x="5" y="36"/>
                    <a:pt x="5" y="36"/>
                    <a:pt x="5" y="36"/>
                  </a:cubicBezTo>
                  <a:cubicBezTo>
                    <a:pt x="22" y="35"/>
                    <a:pt x="43" y="29"/>
                    <a:pt x="43" y="17"/>
                  </a:cubicBezTo>
                  <a:cubicBezTo>
                    <a:pt x="43" y="8"/>
                    <a:pt x="31" y="2"/>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48" name="Oval 95">
              <a:extLst>
                <a:ext uri="{FF2B5EF4-FFF2-40B4-BE49-F238E27FC236}">
                  <a16:creationId xmlns="" xmlns:a16="http://schemas.microsoft.com/office/drawing/2014/main" id="{9AA8726F-881F-4F97-9A12-53368FF59B71}"/>
                </a:ext>
              </a:extLst>
            </p:cNvPr>
            <p:cNvSpPr>
              <a:spLocks noChangeArrowheads="1"/>
            </p:cNvSpPr>
            <p:nvPr/>
          </p:nvSpPr>
          <p:spPr bwMode="auto">
            <a:xfrm>
              <a:off x="7124700" y="3609976"/>
              <a:ext cx="106363" cy="1047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sp>
          <p:nvSpPr>
            <p:cNvPr id="49" name="Freeform 96">
              <a:extLst>
                <a:ext uri="{FF2B5EF4-FFF2-40B4-BE49-F238E27FC236}">
                  <a16:creationId xmlns="" xmlns:a16="http://schemas.microsoft.com/office/drawing/2014/main" id="{E67283F3-107D-4A59-9336-0F0191D64B75}"/>
                </a:ext>
              </a:extLst>
            </p:cNvPr>
            <p:cNvSpPr>
              <a:spLocks/>
            </p:cNvSpPr>
            <p:nvPr/>
          </p:nvSpPr>
          <p:spPr bwMode="auto">
            <a:xfrm>
              <a:off x="7102475" y="3730626"/>
              <a:ext cx="150813" cy="165100"/>
            </a:xfrm>
            <a:custGeom>
              <a:avLst/>
              <a:gdLst>
                <a:gd name="T0" fmla="*/ 38 w 40"/>
                <a:gd name="T1" fmla="*/ 0 h 44"/>
                <a:gd name="T2" fmla="*/ 2 w 40"/>
                <a:gd name="T3" fmla="*/ 0 h 44"/>
                <a:gd name="T4" fmla="*/ 0 w 40"/>
                <a:gd name="T5" fmla="*/ 2 h 44"/>
                <a:gd name="T6" fmla="*/ 12 w 40"/>
                <a:gd name="T7" fmla="*/ 26 h 44"/>
                <a:gd name="T8" fmla="*/ 12 w 40"/>
                <a:gd name="T9" fmla="*/ 42 h 44"/>
                <a:gd name="T10" fmla="*/ 14 w 40"/>
                <a:gd name="T11" fmla="*/ 44 h 44"/>
                <a:gd name="T12" fmla="*/ 26 w 40"/>
                <a:gd name="T13" fmla="*/ 44 h 44"/>
                <a:gd name="T14" fmla="*/ 28 w 40"/>
                <a:gd name="T15" fmla="*/ 42 h 44"/>
                <a:gd name="T16" fmla="*/ 28 w 40"/>
                <a:gd name="T17" fmla="*/ 26 h 44"/>
                <a:gd name="T18" fmla="*/ 40 w 40"/>
                <a:gd name="T19" fmla="*/ 2 h 44"/>
                <a:gd name="T20" fmla="*/ 38 w 40"/>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4">
                  <a:moveTo>
                    <a:pt x="38" y="0"/>
                  </a:moveTo>
                  <a:cubicBezTo>
                    <a:pt x="2" y="0"/>
                    <a:pt x="2" y="0"/>
                    <a:pt x="2" y="0"/>
                  </a:cubicBezTo>
                  <a:cubicBezTo>
                    <a:pt x="1" y="0"/>
                    <a:pt x="0" y="1"/>
                    <a:pt x="0" y="2"/>
                  </a:cubicBezTo>
                  <a:cubicBezTo>
                    <a:pt x="0" y="11"/>
                    <a:pt x="4" y="22"/>
                    <a:pt x="12" y="26"/>
                  </a:cubicBezTo>
                  <a:cubicBezTo>
                    <a:pt x="12" y="42"/>
                    <a:pt x="12" y="42"/>
                    <a:pt x="12" y="42"/>
                  </a:cubicBezTo>
                  <a:cubicBezTo>
                    <a:pt x="12" y="43"/>
                    <a:pt x="13" y="44"/>
                    <a:pt x="14" y="44"/>
                  </a:cubicBezTo>
                  <a:cubicBezTo>
                    <a:pt x="26" y="44"/>
                    <a:pt x="26" y="44"/>
                    <a:pt x="26" y="44"/>
                  </a:cubicBezTo>
                  <a:cubicBezTo>
                    <a:pt x="27" y="44"/>
                    <a:pt x="28" y="43"/>
                    <a:pt x="28" y="42"/>
                  </a:cubicBezTo>
                  <a:cubicBezTo>
                    <a:pt x="28" y="26"/>
                    <a:pt x="28" y="26"/>
                    <a:pt x="28" y="26"/>
                  </a:cubicBezTo>
                  <a:cubicBezTo>
                    <a:pt x="36" y="22"/>
                    <a:pt x="40" y="11"/>
                    <a:pt x="40" y="2"/>
                  </a:cubicBezTo>
                  <a:cubicBezTo>
                    <a:pt x="40" y="1"/>
                    <a:pt x="39" y="0"/>
                    <a:pt x="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a:defRPr/>
              </a:pPr>
              <a:endParaRPr lang="id-ID" sz="1970">
                <a:solidFill>
                  <a:prstClr val="black"/>
                </a:solidFill>
              </a:endParaRPr>
            </a:p>
          </p:txBody>
        </p:sp>
      </p:grpSp>
      <p:sp>
        <p:nvSpPr>
          <p:cNvPr id="53" name="Rectangle 52"/>
          <p:cNvSpPr/>
          <p:nvPr/>
        </p:nvSpPr>
        <p:spPr>
          <a:xfrm>
            <a:off x="4812039" y="1164963"/>
            <a:ext cx="3763210" cy="323165"/>
          </a:xfrm>
          <a:prstGeom prst="rect">
            <a:avLst/>
          </a:prstGeom>
        </p:spPr>
        <p:txBody>
          <a:bodyPr wrap="none">
            <a:spAutoFit/>
          </a:bodyPr>
          <a:lstStyle/>
          <a:p>
            <a:pPr marL="30480" marR="30480" algn="just">
              <a:lnSpc>
                <a:spcPts val="1800"/>
              </a:lnSpc>
              <a:spcAft>
                <a:spcPts val="1200"/>
              </a:spcAft>
            </a:pPr>
            <a:r>
              <a:rPr lang="vi-VN" sz="8000" b="1" smtClean="0">
                <a:solidFill>
                  <a:srgbClr val="000000"/>
                </a:solidFill>
                <a:effectLst>
                  <a:outerShdw blurRad="38100" dist="38100" dir="2700000" algn="tl">
                    <a:srgbClr val="000000">
                      <a:alpha val="43137"/>
                    </a:srgbClr>
                  </a:outerShdw>
                </a:effectLst>
                <a:latin typeface="#9Slide05 Amplify" panose="02000000000000000000" pitchFamily="2" charset="-93"/>
                <a:ea typeface="Times New Roman" panose="02020603050405020304" pitchFamily="18" charset="0"/>
                <a:cs typeface="Times New Roman" panose="02020603050405020304" pitchFamily="18" charset="0"/>
              </a:rPr>
              <a:t>2. Nội dung</a:t>
            </a:r>
            <a:endParaRPr lang="en-GB" sz="7200">
              <a:effectLst>
                <a:outerShdw blurRad="38100" dist="38100" dir="2700000" algn="tl">
                  <a:srgbClr val="000000">
                    <a:alpha val="43137"/>
                  </a:srgbClr>
                </a:outerShdw>
              </a:effectLst>
              <a:latin typeface="#9Slide05 Amplify" panose="02000000000000000000" pitchFamily="2" charset="-93"/>
              <a:ea typeface="Times New Roman" panose="02020603050405020304" pitchFamily="18" charset="0"/>
            </a:endParaRPr>
          </a:p>
        </p:txBody>
      </p:sp>
      <p:sp>
        <p:nvSpPr>
          <p:cNvPr id="2" name="Rectangle 1"/>
          <p:cNvSpPr/>
          <p:nvPr/>
        </p:nvSpPr>
        <p:spPr>
          <a:xfrm>
            <a:off x="1136420" y="2864992"/>
            <a:ext cx="2920370" cy="3539430"/>
          </a:xfrm>
          <a:prstGeom prst="rect">
            <a:avLst/>
          </a:prstGeom>
        </p:spPr>
        <p:txBody>
          <a:bodyPr wrap="square">
            <a:spAutoFit/>
          </a:bodyPr>
          <a:lstStyle/>
          <a:p>
            <a:pPr algn="just"/>
            <a:r>
              <a:rPr lang="en-US" sz="3200">
                <a:solidFill>
                  <a:srgbClr val="0D0D0D"/>
                </a:solidFill>
                <a:latin typeface="Times New Roman" panose="02020603050405020304" pitchFamily="18" charset="0"/>
                <a:ea typeface="MS Mincho"/>
                <a:cs typeface="Times New Roman" panose="02020603050405020304" pitchFamily="18" charset="0"/>
              </a:rPr>
              <a:t>Ca ngợi người mẹ Việt Nam anh hùng sống giản dị, lặng lẽ mà giàu tình thương và đức hi sinh.</a:t>
            </a:r>
            <a:endParaRPr lang="en-GB" sz="4000">
              <a:latin typeface="Times New Roman" panose="02020603050405020304" pitchFamily="18" charset="0"/>
              <a:cs typeface="Times New Roman" panose="02020603050405020304" pitchFamily="18" charset="0"/>
            </a:endParaRPr>
          </a:p>
        </p:txBody>
      </p:sp>
      <p:sp>
        <p:nvSpPr>
          <p:cNvPr id="54" name="Rectangle 53"/>
          <p:cNvSpPr/>
          <p:nvPr/>
        </p:nvSpPr>
        <p:spPr>
          <a:xfrm>
            <a:off x="4756329" y="2821931"/>
            <a:ext cx="3573602" cy="3539430"/>
          </a:xfrm>
          <a:prstGeom prst="rect">
            <a:avLst/>
          </a:prstGeom>
        </p:spPr>
        <p:txBody>
          <a:bodyPr wrap="square">
            <a:spAutoFit/>
          </a:bodyPr>
          <a:lstStyle/>
          <a:p>
            <a:pPr algn="just"/>
            <a:r>
              <a:rPr lang="en-US"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Truyện thể hiện niềm biết ơn, trân trọng của tác giả đối với những người phụ nữ có cống hiến, hi sinh thầm lặng cho Tổ quốc. </a:t>
            </a:r>
            <a:endParaRPr lang="en-GB" sz="4000">
              <a:latin typeface="Times New Roman" panose="02020603050405020304" pitchFamily="18" charset="0"/>
              <a:cs typeface="Times New Roman" panose="02020603050405020304" pitchFamily="18" charset="0"/>
            </a:endParaRPr>
          </a:p>
        </p:txBody>
      </p:sp>
      <p:sp>
        <p:nvSpPr>
          <p:cNvPr id="55" name="Rectangle 54"/>
          <p:cNvSpPr/>
          <p:nvPr/>
        </p:nvSpPr>
        <p:spPr>
          <a:xfrm>
            <a:off x="8847738" y="2628019"/>
            <a:ext cx="3472466" cy="4031873"/>
          </a:xfrm>
          <a:prstGeom prst="rect">
            <a:avLst/>
          </a:prstGeom>
        </p:spPr>
        <p:txBody>
          <a:bodyPr wrap="square">
            <a:spAutoFit/>
          </a:bodyPr>
          <a:lstStyle/>
          <a:p>
            <a:pPr algn="just">
              <a:spcAft>
                <a:spcPts val="0"/>
              </a:spcAft>
              <a:tabLst>
                <a:tab pos="1386840" algn="l"/>
              </a:tabLst>
            </a:pPr>
            <a:r>
              <a:rPr lang="en-US"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Gợi nhắc mọi người về lối sống uống nước nhớ nguồn, cần biết trân trọng những đóng góp hi sinh của bao lớp người cho nền hòa bình của dân tộc.</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10986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arn(inVertic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2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down)">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circle(in)">
                                      <p:cBhvr>
                                        <p:cTn id="31" dur="2000"/>
                                        <p:tgtEl>
                                          <p:spTgt spid="28"/>
                                        </p:tgtEl>
                                      </p:cBhvr>
                                    </p:animEffect>
                                  </p:childTnLst>
                                </p:cTn>
                              </p:par>
                              <p:par>
                                <p:cTn id="32" presetID="6" presetClass="entr" presetSubtype="16" fill="hold"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circle(in)">
                                      <p:cBhvr>
                                        <p:cTn id="34" dur="2000"/>
                                        <p:tgtEl>
                                          <p:spTgt spid="30"/>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circle(in)">
                                      <p:cBhvr>
                                        <p:cTn id="37" dur="2000"/>
                                        <p:tgtEl>
                                          <p:spTgt spid="27"/>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circle(in)">
                                      <p:cBhvr>
                                        <p:cTn id="40" dur="20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circle(in)">
                                      <p:cBhvr>
                                        <p:cTn id="45" dur="2000"/>
                                        <p:tgtEl>
                                          <p:spTgt spid="54"/>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circle(in)">
                                      <p:cBhvr>
                                        <p:cTn id="50" dur="2000"/>
                                        <p:tgtEl>
                                          <p:spTgt spid="45"/>
                                        </p:tgtEl>
                                      </p:cBhvr>
                                    </p:animEffect>
                                  </p:childTnLst>
                                </p:cTn>
                              </p:par>
                              <p:par>
                                <p:cTn id="51" presetID="6" presetClass="entr" presetSubtype="16" fill="hold" grpId="0" nodeType="with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circle(in)">
                                      <p:cBhvr>
                                        <p:cTn id="53" dur="2000"/>
                                        <p:tgtEl>
                                          <p:spTgt spid="43"/>
                                        </p:tgtEl>
                                      </p:cBhvr>
                                    </p:animEffect>
                                  </p:childTnLst>
                                </p:cTn>
                              </p:par>
                              <p:par>
                                <p:cTn id="54" presetID="6" presetClass="entr" presetSubtype="16" fill="hold" grpId="0" nodeType="with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circle(in)">
                                      <p:cBhvr>
                                        <p:cTn id="56" dur="2000"/>
                                        <p:tgtEl>
                                          <p:spTgt spid="42"/>
                                        </p:tgtEl>
                                      </p:cBhvr>
                                    </p:animEffect>
                                  </p:childTnLst>
                                </p:cTn>
                              </p:par>
                              <p:par>
                                <p:cTn id="57" presetID="6" presetClass="entr" presetSubtype="16" fill="hold" grpId="0" nodeType="withEffect">
                                  <p:stCondLst>
                                    <p:cond delay="0"/>
                                  </p:stCondLst>
                                  <p:childTnLst>
                                    <p:set>
                                      <p:cBhvr>
                                        <p:cTn id="58" dur="1" fill="hold">
                                          <p:stCondLst>
                                            <p:cond delay="0"/>
                                          </p:stCondLst>
                                        </p:cTn>
                                        <p:tgtEl>
                                          <p:spTgt spid="40"/>
                                        </p:tgtEl>
                                        <p:attrNameLst>
                                          <p:attrName>style.visibility</p:attrName>
                                        </p:attrNameLst>
                                      </p:cBhvr>
                                      <p:to>
                                        <p:strVal val="visible"/>
                                      </p:to>
                                    </p:set>
                                    <p:animEffect transition="in" filter="circle(in)">
                                      <p:cBhvr>
                                        <p:cTn id="59" dur="2000"/>
                                        <p:tgtEl>
                                          <p:spTgt spid="40"/>
                                        </p:tgtEl>
                                      </p:cBhvr>
                                    </p:animEffect>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grpId="0" nodeType="clickEffect">
                                  <p:stCondLst>
                                    <p:cond delay="0"/>
                                  </p:stCondLst>
                                  <p:childTnLst>
                                    <p:set>
                                      <p:cBhvr>
                                        <p:cTn id="63" dur="1" fill="hold">
                                          <p:stCondLst>
                                            <p:cond delay="0"/>
                                          </p:stCondLst>
                                        </p:cTn>
                                        <p:tgtEl>
                                          <p:spTgt spid="55"/>
                                        </p:tgtEl>
                                        <p:attrNameLst>
                                          <p:attrName>style.visibility</p:attrName>
                                        </p:attrNameLst>
                                      </p:cBhvr>
                                      <p:to>
                                        <p:strVal val="visible"/>
                                      </p:to>
                                    </p:set>
                                    <p:animEffect transition="in" filter="circle(in)">
                                      <p:cBhvr>
                                        <p:cTn id="64" dur="2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25" grpId="0" animBg="1"/>
      <p:bldP spid="27" grpId="0" animBg="1"/>
      <p:bldP spid="28" grpId="0" animBg="1"/>
      <p:bldP spid="40" grpId="0" animBg="1"/>
      <p:bldP spid="42" grpId="0" animBg="1"/>
      <p:bldP spid="43" grpId="0" animBg="1"/>
      <p:bldP spid="53" grpId="0"/>
      <p:bldP spid="2" grpId="0"/>
      <p:bldP spid="54" grpId="0"/>
      <p:bldP spid="5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9578" t="12354" r="28784" b="14271"/>
          <a:stretch>
            <a:fillRect/>
          </a:stretch>
        </p:blipFill>
        <p:spPr>
          <a:xfrm>
            <a:off x="0" y="-8107539"/>
            <a:ext cx="13342938" cy="23720778"/>
          </a:xfrm>
          <a:prstGeom prst="rect">
            <a:avLst/>
          </a:prstGeom>
        </p:spPr>
      </p:pic>
      <p:sp>
        <p:nvSpPr>
          <p:cNvPr id="3" name="Freeform 3"/>
          <p:cNvSpPr/>
          <p:nvPr/>
        </p:nvSpPr>
        <p:spPr>
          <a:xfrm>
            <a:off x="4995069" y="1085850"/>
            <a:ext cx="8478472" cy="6171065"/>
          </a:xfrm>
          <a:custGeom>
            <a:avLst/>
            <a:gdLst/>
            <a:ahLst/>
            <a:cxnLst/>
            <a:rect l="l" t="t" r="r" b="b"/>
            <a:pathLst>
              <a:path w="7359115" h="5638922">
                <a:moveTo>
                  <a:pt x="0" y="0"/>
                </a:moveTo>
                <a:lnTo>
                  <a:pt x="7359114" y="0"/>
                </a:lnTo>
                <a:lnTo>
                  <a:pt x="7359114" y="5638922"/>
                </a:lnTo>
                <a:lnTo>
                  <a:pt x="0" y="5638922"/>
                </a:lnTo>
                <a:lnTo>
                  <a:pt x="0" y="0"/>
                </a:lnTo>
                <a:close/>
              </a:path>
            </a:pathLst>
          </a:custGeom>
          <a:blipFill>
            <a:blip r:embed="rId3"/>
            <a:stretch>
              <a:fillRect/>
            </a:stretch>
          </a:blipFill>
        </p:spPr>
      </p:sp>
      <p:sp>
        <p:nvSpPr>
          <p:cNvPr id="6" name="Rectangle 5"/>
          <p:cNvSpPr/>
          <p:nvPr/>
        </p:nvSpPr>
        <p:spPr>
          <a:xfrm>
            <a:off x="459080" y="933450"/>
            <a:ext cx="6805068" cy="3785652"/>
          </a:xfrm>
          <a:prstGeom prst="rect">
            <a:avLst/>
          </a:prstGeom>
          <a:noFill/>
        </p:spPr>
        <p:txBody>
          <a:bodyPr wrap="none" lIns="91440" tIns="45720" rIns="91440" bIns="45720">
            <a:spAutoFit/>
          </a:bodyPr>
          <a:lstStyle/>
          <a:p>
            <a:pPr algn="ctr">
              <a:lnSpc>
                <a:spcPct val="150000"/>
              </a:lnSpc>
            </a:pPr>
            <a:r>
              <a:rPr lang="vi-VN" sz="80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phrodite Pro" panose="02000000000000000000" pitchFamily="2" charset="-93"/>
              </a:rPr>
              <a:t>Hoạt động 3:</a:t>
            </a:r>
          </a:p>
          <a:p>
            <a:pPr algn="ctr">
              <a:lnSpc>
                <a:spcPct val="150000"/>
              </a:lnSpc>
            </a:pPr>
            <a:r>
              <a:rPr lang="vi-VN" sz="80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phrodite Pro" panose="02000000000000000000" pitchFamily="2" charset="-93"/>
              </a:rPr>
              <a:t>Luyện tập</a:t>
            </a:r>
            <a:endParaRPr lang="en-GB" sz="8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phrodite Pro" panose="02000000000000000000" pitchFamily="2" charset="-93"/>
            </a:endParaRPr>
          </a:p>
        </p:txBody>
      </p:sp>
    </p:spTree>
    <p:extLst>
      <p:ext uri="{BB962C8B-B14F-4D97-AF65-F5344CB8AC3E}">
        <p14:creationId xmlns:p14="http://schemas.microsoft.com/office/powerpoint/2010/main" val="1909695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INTRO NHANH NHU CHOP">
            <a:hlinkClick r:id="" action="ppaction://media"/>
            <a:extLst>
              <a:ext uri="{FF2B5EF4-FFF2-40B4-BE49-F238E27FC236}">
                <a16:creationId xmlns:a16="http://schemas.microsoft.com/office/drawing/2014/main" xmlns="" id="{570DD308-3F9B-4728-8A55-297E2832338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 y="149"/>
            <a:ext cx="13342938" cy="7505402"/>
          </a:xfrm>
          <a:prstGeom prst="rect">
            <a:avLst/>
          </a:prstGeom>
        </p:spPr>
      </p:pic>
      <p:sp>
        <p:nvSpPr>
          <p:cNvPr id="4" name="Rectangle 3">
            <a:extLst>
              <a:ext uri="{FF2B5EF4-FFF2-40B4-BE49-F238E27FC236}">
                <a16:creationId xmlns:a16="http://schemas.microsoft.com/office/drawing/2014/main" xmlns="" id="{D429D71A-7CCA-4F5F-8E07-DBDDFAEB1E3D}"/>
              </a:ext>
            </a:extLst>
          </p:cNvPr>
          <p:cNvSpPr/>
          <p:nvPr/>
        </p:nvSpPr>
        <p:spPr>
          <a:xfrm>
            <a:off x="4284694" y="4705108"/>
            <a:ext cx="4773543" cy="1313689"/>
          </a:xfrm>
          <a:prstGeom prst="rect">
            <a:avLst/>
          </a:prstGeom>
          <a:noFill/>
        </p:spPr>
        <p:txBody>
          <a:bodyPr wrap="none" lIns="100072" tIns="50036" rIns="100072" bIns="50036">
            <a:spAutoFit/>
          </a:bodyPr>
          <a:lstStyle/>
          <a:p>
            <a:pPr algn="ctr"/>
            <a:r>
              <a:rPr lang="en-US" sz="7880" b="1" spc="55">
                <a:ln w="38100" cmpd="sng">
                  <a:solidFill>
                    <a:prstClr val="white"/>
                  </a:solidFill>
                  <a:prstDash val="solid"/>
                </a:ln>
                <a:solidFill>
                  <a:srgbClr val="23710D"/>
                </a:solidFill>
                <a:effectLst>
                  <a:glow rad="38100">
                    <a:srgbClr val="4472C4">
                      <a:alpha val="40000"/>
                    </a:srgbClr>
                  </a:glow>
                </a:effectLst>
                <a:latin typeface="Tahoma" panose="020B0604030504040204" pitchFamily="34" charset="0"/>
                <a:ea typeface="Tahoma" panose="020B0604030504040204" pitchFamily="34" charset="0"/>
                <a:cs typeface="Tahoma" panose="020B0604030504040204" pitchFamily="34" charset="0"/>
              </a:rPr>
              <a:t>BẮT ĐẦU</a:t>
            </a:r>
          </a:p>
        </p:txBody>
      </p:sp>
      <p:pic>
        <p:nvPicPr>
          <p:cNvPr id="8" name="Picture 7">
            <a:extLst>
              <a:ext uri="{FF2B5EF4-FFF2-40B4-BE49-F238E27FC236}">
                <a16:creationId xmlns:a16="http://schemas.microsoft.com/office/drawing/2014/main" xmlns="" id="{F42F226D-A470-4EB3-BDBB-258CD48161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26290" y="1297699"/>
            <a:ext cx="5890354" cy="2862712"/>
          </a:xfrm>
          <a:prstGeom prst="rect">
            <a:avLst/>
          </a:prstGeom>
        </p:spPr>
      </p:pic>
    </p:spTree>
    <p:extLst>
      <p:ext uri="{BB962C8B-B14F-4D97-AF65-F5344CB8AC3E}">
        <p14:creationId xmlns:p14="http://schemas.microsoft.com/office/powerpoint/2010/main" val="1132781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09" fill="hold"/>
                                        <p:tgtEl>
                                          <p:spTgt spid="7"/>
                                        </p:tgtEl>
                                      </p:cBhvr>
                                    </p:cmd>
                                  </p:childTnLst>
                                </p:cTn>
                              </p:par>
                            </p:childTnLst>
                          </p:cTn>
                        </p:par>
                        <p:par>
                          <p:cTn id="7" fill="hold">
                            <p:stCondLst>
                              <p:cond delay="2809"/>
                            </p:stCondLst>
                            <p:childTnLst>
                              <p:par>
                                <p:cTn id="8" presetID="10" presetClass="exit" presetSubtype="0" fill="hold" nodeType="afterEffect">
                                  <p:stCondLst>
                                    <p:cond delay="3500"/>
                                  </p:stCondLst>
                                  <p:childTnLst>
                                    <p:animEffect transition="out" filter="fade">
                                      <p:cBhvr>
                                        <p:cTn id="9" dur="500"/>
                                        <p:tgtEl>
                                          <p:spTgt spid="7"/>
                                        </p:tgtEl>
                                      </p:cBhvr>
                                    </p:animEffect>
                                    <p:set>
                                      <p:cBhvr>
                                        <p:cTn id="10" dur="1" fill="hold">
                                          <p:stCondLst>
                                            <p:cond delay="499"/>
                                          </p:stCondLst>
                                        </p:cTn>
                                        <p:tgtEl>
                                          <p:spTgt spid="7"/>
                                        </p:tgtEl>
                                        <p:attrNameLst>
                                          <p:attrName>style.visibility</p:attrName>
                                        </p:attrNameLst>
                                      </p:cBhvr>
                                      <p:to>
                                        <p:strVal val="hidden"/>
                                      </p:to>
                                    </p:set>
                                    <p:cmd type="call" cmd="stop">
                                      <p:cBhvr>
                                        <p:cTn id="11" dur="1">
                                          <p:stCondLst>
                                            <p:cond delay="499"/>
                                          </p:stCondLst>
                                        </p:cTn>
                                        <p:tgtEl>
                                          <p:spTgt spid="7"/>
                                        </p:tgtEl>
                                      </p:cBhvr>
                                    </p:cmd>
                                  </p:childTnLst>
                                </p:cTn>
                              </p:par>
                            </p:childTnLst>
                          </p:cTn>
                        </p:par>
                        <p:par>
                          <p:cTn id="12" fill="hold">
                            <p:stCondLst>
                              <p:cond delay="6809"/>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7309"/>
                            </p:stCondLst>
                            <p:childTnLst>
                              <p:par>
                                <p:cTn id="17" presetID="2" presetClass="entr" presetSubtype="4"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par>
                          <p:cTn id="21" fill="hold">
                            <p:stCondLst>
                              <p:cond delay="7809"/>
                            </p:stCondLst>
                            <p:childTnLst>
                              <p:par>
                                <p:cTn id="22" presetID="26" presetClass="emph" presetSubtype="0" repeatCount="indefinite" fill="hold" nodeType="afterEffect">
                                  <p:stCondLst>
                                    <p:cond delay="0"/>
                                  </p:stCondLst>
                                  <p:childTnLst>
                                    <p:animEffect transition="out" filter="fade">
                                      <p:cBhvr>
                                        <p:cTn id="23" dur="2000" tmFilter="0, 0; .2, .5; .8, .5; 1, 0"/>
                                        <p:tgtEl>
                                          <p:spTgt spid="8"/>
                                        </p:tgtEl>
                                      </p:cBhvr>
                                    </p:animEffect>
                                    <p:animScale>
                                      <p:cBhvr>
                                        <p:cTn id="24" dur="100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repeatCount="2000" fill="hold" display="0">
                  <p:stCondLst>
                    <p:cond delay="indefinite"/>
                  </p:stCondLst>
                  <p:endCondLst>
                    <p:cond evt="onNext" delay="0">
                      <p:tgtEl>
                        <p:sldTgt/>
                      </p:tgtEl>
                    </p:cond>
                  </p:endCondLst>
                </p:cTn>
                <p:tgtEl>
                  <p:spTgt spid="7"/>
                </p:tgtEl>
              </p:cMediaNode>
            </p:video>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7"/>
                                        </p:tgtEl>
                                      </p:cBhvr>
                                    </p:cmd>
                                  </p:childTnLst>
                                </p:cTn>
                              </p:par>
                            </p:childTnLst>
                          </p:cTn>
                        </p:par>
                      </p:childTnLst>
                    </p:cTn>
                  </p:par>
                </p:childTnLst>
              </p:cTn>
              <p:nextCondLst>
                <p:cond evt="onClick" delay="0">
                  <p:tgtEl>
                    <p:spTgt spid="7"/>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08" name="Q1">
            <a:extLst>
              <a:ext uri="{FF2B5EF4-FFF2-40B4-BE49-F238E27FC236}">
                <a16:creationId xmlns:a16="http://schemas.microsoft.com/office/drawing/2014/main" xmlns="" id="{B3DB058A-7F39-4989-A89A-565B4C7702EB}"/>
              </a:ext>
            </a:extLst>
          </p:cNvPr>
          <p:cNvSpPr/>
          <p:nvPr/>
        </p:nvSpPr>
        <p:spPr>
          <a:xfrm>
            <a:off x="2707605" y="5459306"/>
            <a:ext cx="10635332" cy="197241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a:latin typeface="+mj-lt"/>
              </a:rPr>
              <a:t>Câu 1:</a:t>
            </a:r>
            <a:r>
              <a:rPr lang="vi-VN" sz="3200" i="1">
                <a:latin typeface="+mj-lt"/>
              </a:rPr>
              <a:t> </a:t>
            </a:r>
            <a:r>
              <a:rPr lang="vi-VN" sz="3200">
                <a:latin typeface="+mj-lt"/>
              </a:rPr>
              <a:t>Thể loại của văn bản “Người mẹ vườn cau” là</a:t>
            </a:r>
            <a:r>
              <a:rPr lang="vi-VN" sz="3200" i="1">
                <a:latin typeface="+mj-lt"/>
              </a:rPr>
              <a:t>:</a:t>
            </a:r>
            <a:endParaRPr lang="en-GB" sz="3200">
              <a:latin typeface="+mj-lt"/>
            </a:endParaRPr>
          </a:p>
          <a:p>
            <a:r>
              <a:rPr lang="vi-VN" sz="3200">
                <a:latin typeface="+mj-lt"/>
              </a:rPr>
              <a:t>A. Tiểu thuyết         B. Hồi kí     C. Truyện ngắn       D. Tản văn</a:t>
            </a:r>
            <a:endParaRPr lang="en-GB" sz="3200">
              <a:latin typeface="+mj-lt"/>
            </a:endParaRPr>
          </a:p>
        </p:txBody>
      </p:sp>
      <p:sp>
        <p:nvSpPr>
          <p:cNvPr id="410" name="Q2">
            <a:extLst>
              <a:ext uri="{FF2B5EF4-FFF2-40B4-BE49-F238E27FC236}">
                <a16:creationId xmlns:a16="http://schemas.microsoft.com/office/drawing/2014/main" xmlns="" id="{FDFBE095-7E10-4FD6-878E-C5E20FAD6656}"/>
              </a:ext>
            </a:extLst>
          </p:cNvPr>
          <p:cNvSpPr/>
          <p:nvPr/>
        </p:nvSpPr>
        <p:spPr>
          <a:xfrm>
            <a:off x="2632869" y="5407059"/>
            <a:ext cx="10669635" cy="2017673"/>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latin typeface="Times New Roman" panose="02020603050405020304" pitchFamily="18" charset="0"/>
                <a:cs typeface="Times New Roman" panose="02020603050405020304" pitchFamily="18" charset="0"/>
              </a:rPr>
              <a:t>Câu 2: Đề tài của văn bản “Người mẹ vườn cau” là:</a:t>
            </a:r>
            <a:endParaRPr lang="en-GB" sz="2400">
              <a:latin typeface="Times New Roman" panose="02020603050405020304" pitchFamily="18" charset="0"/>
              <a:cs typeface="Times New Roman" panose="02020603050405020304" pitchFamily="18" charset="0"/>
            </a:endParaRPr>
          </a:p>
          <a:p>
            <a:pPr lvl="0"/>
            <a:r>
              <a:rPr lang="vi-VN" sz="2400" smtClean="0">
                <a:latin typeface="Times New Roman" panose="02020603050405020304" pitchFamily="18" charset="0"/>
                <a:cs typeface="Times New Roman" panose="02020603050405020304" pitchFamily="18" charset="0"/>
              </a:rPr>
              <a:t>A. </a:t>
            </a:r>
            <a:r>
              <a:rPr lang="en-US" sz="2400" smtClean="0">
                <a:latin typeface="Times New Roman" panose="02020603050405020304" pitchFamily="18" charset="0"/>
                <a:cs typeface="Times New Roman" panose="02020603050405020304" pitchFamily="18" charset="0"/>
              </a:rPr>
              <a:t>Người </a:t>
            </a:r>
            <a:r>
              <a:rPr lang="en-US" sz="2400">
                <a:latin typeface="Times New Roman" panose="02020603050405020304" pitchFamily="18" charset="0"/>
                <a:cs typeface="Times New Roman" panose="02020603050405020304" pitchFamily="18" charset="0"/>
              </a:rPr>
              <a:t>mẹ</a:t>
            </a:r>
            <a:endParaRPr lang="en-GB" sz="2400">
              <a:latin typeface="Times New Roman" panose="02020603050405020304" pitchFamily="18" charset="0"/>
              <a:cs typeface="Times New Roman" panose="02020603050405020304" pitchFamily="18" charset="0"/>
            </a:endParaRPr>
          </a:p>
          <a:p>
            <a:pPr lvl="0"/>
            <a:r>
              <a:rPr lang="vi-VN" sz="2400" smtClean="0">
                <a:latin typeface="Times New Roman" panose="02020603050405020304" pitchFamily="18" charset="0"/>
                <a:cs typeface="Times New Roman" panose="02020603050405020304" pitchFamily="18" charset="0"/>
              </a:rPr>
              <a:t>B.</a:t>
            </a:r>
            <a:r>
              <a:rPr lang="en-US" sz="2400" smtClean="0">
                <a:latin typeface="Times New Roman" panose="02020603050405020304" pitchFamily="18" charset="0"/>
                <a:cs typeface="Times New Roman" panose="02020603050405020304" pitchFamily="18" charset="0"/>
              </a:rPr>
              <a:t>Lời </a:t>
            </a:r>
            <a:r>
              <a:rPr lang="en-US" sz="2400">
                <a:latin typeface="Times New Roman" panose="02020603050405020304" pitchFamily="18" charset="0"/>
                <a:cs typeface="Times New Roman" panose="02020603050405020304" pitchFamily="18" charset="0"/>
              </a:rPr>
              <a:t>ru và ý nghĩa lời ru</a:t>
            </a:r>
            <a:endParaRPr lang="en-GB" sz="2400">
              <a:latin typeface="Times New Roman" panose="02020603050405020304" pitchFamily="18" charset="0"/>
              <a:cs typeface="Times New Roman" panose="02020603050405020304" pitchFamily="18" charset="0"/>
            </a:endParaRPr>
          </a:p>
          <a:p>
            <a:pPr lvl="0"/>
            <a:r>
              <a:rPr lang="vi-VN" sz="2400" smtClean="0">
                <a:latin typeface="Times New Roman" panose="02020603050405020304" pitchFamily="18" charset="0"/>
                <a:cs typeface="Times New Roman" panose="02020603050405020304" pitchFamily="18" charset="0"/>
              </a:rPr>
              <a:t>C. </a:t>
            </a:r>
            <a:r>
              <a:rPr lang="en-US" sz="2400" smtClean="0">
                <a:latin typeface="Times New Roman" panose="02020603050405020304" pitchFamily="18" charset="0"/>
                <a:cs typeface="Times New Roman" panose="02020603050405020304" pitchFamily="18" charset="0"/>
              </a:rPr>
              <a:t>Quê </a:t>
            </a:r>
            <a:r>
              <a:rPr lang="en-US" sz="2400">
                <a:latin typeface="Times New Roman" panose="02020603050405020304" pitchFamily="18" charset="0"/>
                <a:cs typeface="Times New Roman" panose="02020603050405020304" pitchFamily="18" charset="0"/>
              </a:rPr>
              <a:t>hương</a:t>
            </a:r>
            <a:endParaRPr lang="en-GB" sz="2400">
              <a:latin typeface="Times New Roman" panose="02020603050405020304" pitchFamily="18" charset="0"/>
              <a:cs typeface="Times New Roman" panose="02020603050405020304" pitchFamily="18" charset="0"/>
            </a:endParaRPr>
          </a:p>
          <a:p>
            <a:pPr lvl="0"/>
            <a:r>
              <a:rPr lang="vi-VN" sz="2400" smtClean="0">
                <a:latin typeface="Times New Roman" panose="02020603050405020304" pitchFamily="18" charset="0"/>
                <a:cs typeface="Times New Roman" panose="02020603050405020304" pitchFamily="18" charset="0"/>
              </a:rPr>
              <a:t>D.</a:t>
            </a:r>
            <a:r>
              <a:rPr lang="en-US" sz="2400" smtClean="0">
                <a:latin typeface="Times New Roman" panose="02020603050405020304" pitchFamily="18" charset="0"/>
                <a:cs typeface="Times New Roman" panose="02020603050405020304" pitchFamily="18" charset="0"/>
              </a:rPr>
              <a:t>Học </a:t>
            </a:r>
            <a:r>
              <a:rPr lang="en-US" sz="2400">
                <a:latin typeface="Times New Roman" panose="02020603050405020304" pitchFamily="18" charset="0"/>
                <a:cs typeface="Times New Roman" panose="02020603050405020304" pitchFamily="18" charset="0"/>
              </a:rPr>
              <a:t>hành</a:t>
            </a:r>
            <a:endParaRPr lang="en-GB" sz="2400">
              <a:latin typeface="Times New Roman" panose="02020603050405020304" pitchFamily="18" charset="0"/>
              <a:cs typeface="Times New Roman" panose="02020603050405020304" pitchFamily="18" charset="0"/>
            </a:endParaRPr>
          </a:p>
        </p:txBody>
      </p:sp>
      <p:sp>
        <p:nvSpPr>
          <p:cNvPr id="411" name="Q3">
            <a:extLst>
              <a:ext uri="{FF2B5EF4-FFF2-40B4-BE49-F238E27FC236}">
                <a16:creationId xmlns:a16="http://schemas.microsoft.com/office/drawing/2014/main" xmlns="" id="{5A0C38EA-A0E3-400A-9442-B83F7A56B225}"/>
              </a:ext>
            </a:extLst>
          </p:cNvPr>
          <p:cNvSpPr/>
          <p:nvPr/>
        </p:nvSpPr>
        <p:spPr>
          <a:xfrm>
            <a:off x="2584160" y="5402138"/>
            <a:ext cx="10704599" cy="2042573"/>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a:latin typeface="Times New Roman" panose="02020603050405020304" pitchFamily="18" charset="0"/>
                <a:cs typeface="Times New Roman" panose="02020603050405020304" pitchFamily="18" charset="0"/>
              </a:rPr>
              <a:t>Câu 3: Ai là nhân vật chính của văn bản?</a:t>
            </a:r>
            <a:r>
              <a:rPr lang="en-US" sz="3200">
                <a:latin typeface="Times New Roman" panose="02020603050405020304" pitchFamily="18" charset="0"/>
                <a:cs typeface="Times New Roman" panose="02020603050405020304" pitchFamily="18" charset="0"/>
              </a:rPr>
              <a:t> </a:t>
            </a:r>
            <a:endParaRPr lang="en-GB" sz="3200">
              <a:latin typeface="Times New Roman" panose="02020603050405020304" pitchFamily="18" charset="0"/>
              <a:cs typeface="Times New Roman" panose="02020603050405020304" pitchFamily="18" charset="0"/>
            </a:endParaRPr>
          </a:p>
          <a:p>
            <a:pPr marL="514350" indent="-514350">
              <a:buAutoNum type="alphaUcPeriod"/>
            </a:pPr>
            <a:r>
              <a:rPr lang="vi-VN" sz="3200" smtClean="0">
                <a:latin typeface="Times New Roman" panose="02020603050405020304" pitchFamily="18" charset="0"/>
                <a:cs typeface="Times New Roman" panose="02020603050405020304" pitchFamily="18" charset="0"/>
              </a:rPr>
              <a:t>Chú </a:t>
            </a:r>
            <a:r>
              <a:rPr lang="en-US" sz="3200">
                <a:latin typeface="Times New Roman" panose="02020603050405020304" pitchFamily="18" charset="0"/>
                <a:cs typeface="Times New Roman" panose="02020603050405020304" pitchFamily="18" charset="0"/>
              </a:rPr>
              <a:t>Biểu      </a:t>
            </a:r>
            <a:r>
              <a:rPr lang="vi-VN" sz="3200">
                <a:latin typeface="Times New Roman" panose="02020603050405020304" pitchFamily="18" charset="0"/>
                <a:cs typeface="Times New Roman" panose="02020603050405020304" pitchFamily="18" charset="0"/>
              </a:rPr>
              <a:t>B. Nhân vật tôi          </a:t>
            </a:r>
            <a:endParaRPr lang="vi-VN" sz="3200" smtClean="0">
              <a:latin typeface="Times New Roman" panose="02020603050405020304" pitchFamily="18" charset="0"/>
              <a:cs typeface="Times New Roman" panose="02020603050405020304" pitchFamily="18" charset="0"/>
            </a:endParaRPr>
          </a:p>
          <a:p>
            <a:r>
              <a:rPr lang="vi-VN" sz="3200" smtClean="0">
                <a:latin typeface="Times New Roman" panose="02020603050405020304" pitchFamily="18" charset="0"/>
                <a:cs typeface="Times New Roman" panose="02020603050405020304" pitchFamily="18" charset="0"/>
              </a:rPr>
              <a:t>C</a:t>
            </a:r>
            <a:r>
              <a:rPr lang="vi-VN" sz="3200">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Ba của nhân vật tôi  </a:t>
            </a:r>
            <a:endParaRPr lang="vi-VN" sz="3200" smtClean="0">
              <a:latin typeface="Times New Roman" panose="02020603050405020304" pitchFamily="18" charset="0"/>
              <a:cs typeface="Times New Roman" panose="02020603050405020304" pitchFamily="18" charset="0"/>
            </a:endParaRPr>
          </a:p>
          <a:p>
            <a:r>
              <a:rPr lang="vi-VN" sz="3200" smtClean="0">
                <a:latin typeface="Times New Roman" panose="02020603050405020304" pitchFamily="18" charset="0"/>
                <a:cs typeface="Times New Roman" panose="02020603050405020304" pitchFamily="18" charset="0"/>
              </a:rPr>
              <a:t>D</a:t>
            </a:r>
            <a:r>
              <a:rPr lang="vi-VN" sz="3200">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Người mẹ vườn cau</a:t>
            </a:r>
            <a:endParaRPr lang="en-GB" sz="3200">
              <a:latin typeface="Times New Roman" panose="02020603050405020304" pitchFamily="18" charset="0"/>
              <a:cs typeface="Times New Roman" panose="02020603050405020304" pitchFamily="18" charset="0"/>
            </a:endParaRPr>
          </a:p>
        </p:txBody>
      </p:sp>
      <p:sp>
        <p:nvSpPr>
          <p:cNvPr id="412" name="Q4">
            <a:extLst>
              <a:ext uri="{FF2B5EF4-FFF2-40B4-BE49-F238E27FC236}">
                <a16:creationId xmlns:a16="http://schemas.microsoft.com/office/drawing/2014/main" xmlns="" id="{AD832735-102C-46EB-BA98-B08D4A0D8454}"/>
              </a:ext>
            </a:extLst>
          </p:cNvPr>
          <p:cNvSpPr/>
          <p:nvPr/>
        </p:nvSpPr>
        <p:spPr>
          <a:xfrm>
            <a:off x="2584801" y="5370160"/>
            <a:ext cx="10704598" cy="222031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latin typeface="+mj-lt"/>
              </a:rPr>
              <a:t>Câu 4: </a:t>
            </a:r>
            <a:r>
              <a:rPr lang="en-US" sz="2400">
                <a:latin typeface="+mj-lt"/>
              </a:rPr>
              <a:t>Từ anh hùng trong “người mẹ anh hùng” trong văn bản được hiểu là</a:t>
            </a:r>
            <a:endParaRPr lang="en-GB" sz="2400">
              <a:latin typeface="+mj-lt"/>
            </a:endParaRPr>
          </a:p>
          <a:p>
            <a:r>
              <a:rPr lang="en-US" sz="2400">
                <a:latin typeface="+mj-lt"/>
              </a:rPr>
              <a:t>A. Người mẹ khỏe mạnh</a:t>
            </a:r>
            <a:endParaRPr lang="en-GB" sz="2400">
              <a:latin typeface="+mj-lt"/>
            </a:endParaRPr>
          </a:p>
          <a:p>
            <a:r>
              <a:rPr lang="en-US" sz="2400">
                <a:latin typeface="+mj-lt"/>
              </a:rPr>
              <a:t>B. Người mẹ cao lớn, có sức mạnh phi thường</a:t>
            </a:r>
            <a:endParaRPr lang="en-GB" sz="2400">
              <a:latin typeface="+mj-lt"/>
            </a:endParaRPr>
          </a:p>
          <a:p>
            <a:r>
              <a:rPr lang="en-US" sz="2400">
                <a:latin typeface="+mj-lt"/>
              </a:rPr>
              <a:t>C. Người mẹ chịu thương, chịu khó</a:t>
            </a:r>
            <a:endParaRPr lang="en-GB" sz="2400">
              <a:latin typeface="+mj-lt"/>
            </a:endParaRPr>
          </a:p>
          <a:p>
            <a:r>
              <a:rPr lang="en-US" sz="2400">
                <a:latin typeface="+mj-lt"/>
              </a:rPr>
              <a:t>D. Người mẹ có cống hiến âm thầm cho đất nước, có những người con hi sinh vì sự nghiệp giải phòng dân tộc</a:t>
            </a:r>
            <a:endParaRPr lang="en-GB" sz="2400">
              <a:latin typeface="+mj-lt"/>
            </a:endParaRPr>
          </a:p>
        </p:txBody>
      </p:sp>
      <p:sp>
        <p:nvSpPr>
          <p:cNvPr id="413" name="Q5">
            <a:extLst>
              <a:ext uri="{FF2B5EF4-FFF2-40B4-BE49-F238E27FC236}">
                <a16:creationId xmlns:a16="http://schemas.microsoft.com/office/drawing/2014/main" xmlns="" id="{3583678D-71F4-4598-9CD7-E3303390264D}"/>
              </a:ext>
            </a:extLst>
          </p:cNvPr>
          <p:cNvSpPr/>
          <p:nvPr/>
        </p:nvSpPr>
        <p:spPr>
          <a:xfrm>
            <a:off x="2556669" y="5276850"/>
            <a:ext cx="10704598" cy="2285581"/>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a:latin typeface="+mj-lt"/>
              </a:rPr>
              <a:t>Câu 5: Nhân vật trong văn bản sử dụng ngôn ngữ vùng nào?</a:t>
            </a:r>
            <a:endParaRPr lang="en-GB" sz="3200">
              <a:latin typeface="+mj-lt"/>
            </a:endParaRPr>
          </a:p>
          <a:p>
            <a:r>
              <a:rPr lang="vi-VN" sz="3200">
                <a:latin typeface="+mj-lt"/>
              </a:rPr>
              <a:t> </a:t>
            </a:r>
            <a:r>
              <a:rPr lang="en-US" sz="3200">
                <a:latin typeface="+mj-lt"/>
              </a:rPr>
              <a:t>A. Bắc Bộ                         B. Nam Bộ              </a:t>
            </a:r>
            <a:endParaRPr lang="en-GB" sz="3200">
              <a:latin typeface="+mj-lt"/>
            </a:endParaRPr>
          </a:p>
          <a:p>
            <a:r>
              <a:rPr lang="en-US" sz="3200">
                <a:latin typeface="+mj-lt"/>
              </a:rPr>
              <a:t> C. Nam Trung Bộ            D. Miền núi phía Bắc</a:t>
            </a:r>
            <a:endParaRPr lang="en-GB" sz="3200">
              <a:latin typeface="+mj-lt"/>
            </a:endParaRPr>
          </a:p>
        </p:txBody>
      </p:sp>
      <p:sp>
        <p:nvSpPr>
          <p:cNvPr id="414" name="Q6">
            <a:extLst>
              <a:ext uri="{FF2B5EF4-FFF2-40B4-BE49-F238E27FC236}">
                <a16:creationId xmlns:a16="http://schemas.microsoft.com/office/drawing/2014/main" xmlns="" id="{C43BFAA6-060C-4768-A8C0-60E533310862}"/>
              </a:ext>
            </a:extLst>
          </p:cNvPr>
          <p:cNvSpPr/>
          <p:nvPr/>
        </p:nvSpPr>
        <p:spPr>
          <a:xfrm>
            <a:off x="2556669" y="5274782"/>
            <a:ext cx="10602662" cy="2288068"/>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latin typeface="Times New Roman" panose="02020603050405020304" pitchFamily="18" charset="0"/>
                <a:cs typeface="Times New Roman" panose="02020603050405020304" pitchFamily="18" charset="0"/>
              </a:rPr>
              <a:t>Câu 6: Người kể trong văn bản “Người mẹ vườn cau” kể chuyện theo ngôi thứ mấy"?</a:t>
            </a:r>
            <a:endParaRPr lang="en-GB" sz="3200">
              <a:latin typeface="Times New Roman" panose="02020603050405020304" pitchFamily="18" charset="0"/>
              <a:cs typeface="Times New Roman" panose="02020603050405020304" pitchFamily="18" charset="0"/>
            </a:endParaRPr>
          </a:p>
          <a:p>
            <a:r>
              <a:rPr lang="en-US" sz="3200">
                <a:latin typeface="Times New Roman" panose="02020603050405020304" pitchFamily="18" charset="0"/>
                <a:cs typeface="Times New Roman" panose="02020603050405020304" pitchFamily="18" charset="0"/>
              </a:rPr>
              <a:t>A.  Ngôi thứ nhất                B. Ngôi thứ hai                 </a:t>
            </a:r>
            <a:endParaRPr lang="en-GB" sz="3200">
              <a:latin typeface="Times New Roman" panose="02020603050405020304" pitchFamily="18" charset="0"/>
              <a:cs typeface="Times New Roman" panose="02020603050405020304" pitchFamily="18" charset="0"/>
            </a:endParaRPr>
          </a:p>
          <a:p>
            <a:r>
              <a:rPr lang="en-US" sz="3200">
                <a:latin typeface="Times New Roman" panose="02020603050405020304" pitchFamily="18" charset="0"/>
                <a:cs typeface="Times New Roman" panose="02020603050405020304" pitchFamily="18" charset="0"/>
              </a:rPr>
              <a:t>C. Ngôi thứ ba                      D. Ngôi thứ nhất và ngôi thứ ba</a:t>
            </a:r>
            <a:endParaRPr lang="en-GB" sz="3200">
              <a:latin typeface="Times New Roman" panose="02020603050405020304" pitchFamily="18" charset="0"/>
              <a:cs typeface="Times New Roman" panose="02020603050405020304" pitchFamily="18" charset="0"/>
            </a:endParaRPr>
          </a:p>
        </p:txBody>
      </p:sp>
      <p:sp>
        <p:nvSpPr>
          <p:cNvPr id="415" name="Q7">
            <a:extLst>
              <a:ext uri="{FF2B5EF4-FFF2-40B4-BE49-F238E27FC236}">
                <a16:creationId xmlns:a16="http://schemas.microsoft.com/office/drawing/2014/main" xmlns="" id="{D95E524B-BCEB-4127-9132-83A3A4FB2433}"/>
              </a:ext>
            </a:extLst>
          </p:cNvPr>
          <p:cNvSpPr/>
          <p:nvPr/>
        </p:nvSpPr>
        <p:spPr>
          <a:xfrm>
            <a:off x="2663134" y="5353050"/>
            <a:ext cx="10687361" cy="2163810"/>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Câu 7: Thông điệp nhà văn muốn gửi đến bạn đọc qua văn bản “Người mẹ vườn cau” là gì?</a:t>
            </a:r>
            <a:endParaRPr lang="en-GB"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A. Uống nước nhớ nguồn</a:t>
            </a:r>
            <a:endParaRPr lang="en-GB"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B. Sống chan hòa với thiên nhiên</a:t>
            </a:r>
            <a:endParaRPr lang="en-GB"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C. </a:t>
            </a:r>
            <a:r>
              <a:rPr lang="de-DE" sz="2400">
                <a:latin typeface="Times New Roman" panose="02020603050405020304" pitchFamily="18" charset="0"/>
                <a:cs typeface="Times New Roman" panose="02020603050405020304" pitchFamily="18" charset="0"/>
              </a:rPr>
              <a:t>Thương người như thể thương thân</a:t>
            </a:r>
            <a:endParaRPr lang="en-GB" sz="2400">
              <a:latin typeface="Times New Roman" panose="02020603050405020304" pitchFamily="18" charset="0"/>
              <a:cs typeface="Times New Roman" panose="02020603050405020304" pitchFamily="18" charset="0"/>
            </a:endParaRPr>
          </a:p>
          <a:p>
            <a:r>
              <a:rPr lang="de-DE" sz="2400">
                <a:latin typeface="Times New Roman" panose="02020603050405020304" pitchFamily="18" charset="0"/>
                <a:cs typeface="Times New Roman" panose="02020603050405020304" pitchFamily="18" charset="0"/>
              </a:rPr>
              <a:t>D. Ý chí, nghị lực sống</a:t>
            </a:r>
            <a:endParaRPr lang="en-GB" sz="2400">
              <a:latin typeface="Times New Roman" panose="02020603050405020304" pitchFamily="18" charset="0"/>
              <a:cs typeface="Times New Roman" panose="02020603050405020304" pitchFamily="18" charset="0"/>
            </a:endParaRPr>
          </a:p>
        </p:txBody>
      </p:sp>
      <p:sp>
        <p:nvSpPr>
          <p:cNvPr id="416" name="Q8">
            <a:extLst>
              <a:ext uri="{FF2B5EF4-FFF2-40B4-BE49-F238E27FC236}">
                <a16:creationId xmlns:a16="http://schemas.microsoft.com/office/drawing/2014/main" xmlns="" id="{9464EF76-0C7F-4D29-9282-174A4DF5822A}"/>
              </a:ext>
            </a:extLst>
          </p:cNvPr>
          <p:cNvSpPr/>
          <p:nvPr/>
        </p:nvSpPr>
        <p:spPr>
          <a:xfrm>
            <a:off x="2656073" y="5276850"/>
            <a:ext cx="10601200" cy="2275827"/>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a:latin typeface="Times New Roman" panose="02020603050405020304" pitchFamily="18" charset="0"/>
                <a:cs typeface="Times New Roman" panose="02020603050405020304" pitchFamily="18" charset="0"/>
              </a:rPr>
              <a:t>Câu 8. Nhan đề văn bản “Người mẹ vườn cau” gợi cho em những suy nghĩ gì?</a:t>
            </a:r>
            <a:endParaRPr lang="en-GB" sz="2400">
              <a:latin typeface="Times New Roman" panose="02020603050405020304" pitchFamily="18" charset="0"/>
              <a:cs typeface="Times New Roman" panose="02020603050405020304" pitchFamily="18" charset="0"/>
            </a:endParaRPr>
          </a:p>
          <a:p>
            <a:r>
              <a:rPr lang="de-DE" sz="2400">
                <a:latin typeface="Times New Roman" panose="02020603050405020304" pitchFamily="18" charset="0"/>
                <a:cs typeface="Times New Roman" panose="02020603050405020304" pitchFamily="18" charset="0"/>
              </a:rPr>
              <a:t>A. Về một người mẹ sống giản dị, lặng lẽ trong không gian quạnh vắng nơi làng quê nghèo, mẹ có hi sinh thầm lặng cho đất nước. </a:t>
            </a:r>
            <a:endParaRPr lang="en-GB" sz="2400">
              <a:latin typeface="Times New Roman" panose="02020603050405020304" pitchFamily="18" charset="0"/>
              <a:cs typeface="Times New Roman" panose="02020603050405020304" pitchFamily="18" charset="0"/>
            </a:endParaRPr>
          </a:p>
          <a:p>
            <a:r>
              <a:rPr lang="de-DE" sz="2400">
                <a:latin typeface="Times New Roman" panose="02020603050405020304" pitchFamily="18" charset="0"/>
                <a:cs typeface="Times New Roman" panose="02020603050405020304" pitchFamily="18" charset="0"/>
              </a:rPr>
              <a:t>B. Về tình người ở quê nhà</a:t>
            </a:r>
            <a:endParaRPr lang="en-GB" sz="2400">
              <a:latin typeface="Times New Roman" panose="02020603050405020304" pitchFamily="18" charset="0"/>
              <a:cs typeface="Times New Roman" panose="02020603050405020304" pitchFamily="18" charset="0"/>
            </a:endParaRPr>
          </a:p>
          <a:p>
            <a:r>
              <a:rPr lang="de-DE" sz="2400">
                <a:latin typeface="Times New Roman" panose="02020603050405020304" pitchFamily="18" charset="0"/>
                <a:cs typeface="Times New Roman" panose="02020603050405020304" pitchFamily="18" charset="0"/>
              </a:rPr>
              <a:t>C. Về cuộc sống hòa mình giữa con người với thiên nhiên</a:t>
            </a:r>
            <a:endParaRPr lang="en-GB" sz="2400">
              <a:latin typeface="Times New Roman" panose="02020603050405020304" pitchFamily="18" charset="0"/>
              <a:cs typeface="Times New Roman" panose="02020603050405020304" pitchFamily="18" charset="0"/>
            </a:endParaRPr>
          </a:p>
          <a:p>
            <a:r>
              <a:rPr lang="de-DE" sz="2400">
                <a:latin typeface="Times New Roman" panose="02020603050405020304" pitchFamily="18" charset="0"/>
                <a:cs typeface="Times New Roman" panose="02020603050405020304" pitchFamily="18" charset="0"/>
              </a:rPr>
              <a:t>D. Về khát vọng hòa bình</a:t>
            </a:r>
            <a:endParaRPr lang="en-GB" sz="2400">
              <a:latin typeface="Times New Roman" panose="02020603050405020304" pitchFamily="18" charset="0"/>
              <a:cs typeface="Times New Roman" panose="02020603050405020304" pitchFamily="18" charset="0"/>
            </a:endParaRPr>
          </a:p>
        </p:txBody>
      </p:sp>
      <p:sp>
        <p:nvSpPr>
          <p:cNvPr id="417" name="Q9">
            <a:extLst>
              <a:ext uri="{FF2B5EF4-FFF2-40B4-BE49-F238E27FC236}">
                <a16:creationId xmlns:a16="http://schemas.microsoft.com/office/drawing/2014/main" xmlns="" id="{4D0FBCC3-BC73-43A6-AA80-7B53CC2E90CB}"/>
              </a:ext>
            </a:extLst>
          </p:cNvPr>
          <p:cNvSpPr/>
          <p:nvPr/>
        </p:nvSpPr>
        <p:spPr>
          <a:xfrm>
            <a:off x="2556669" y="5276850"/>
            <a:ext cx="10601028" cy="2275826"/>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a:latin typeface="Times New Roman" panose="02020603050405020304" pitchFamily="18" charset="0"/>
                <a:cs typeface="Times New Roman" panose="02020603050405020304" pitchFamily="18" charset="0"/>
              </a:rPr>
              <a:t>Câu 9.</a:t>
            </a:r>
            <a:r>
              <a:rPr lang="de-DE" sz="2400" i="1">
                <a:latin typeface="Times New Roman" panose="02020603050405020304" pitchFamily="18" charset="0"/>
                <a:cs typeface="Times New Roman" panose="02020603050405020304" pitchFamily="18" charset="0"/>
              </a:rPr>
              <a:t> </a:t>
            </a:r>
            <a:r>
              <a:rPr lang="de-DE" sz="2400">
                <a:latin typeface="Times New Roman" panose="02020603050405020304" pitchFamily="18" charset="0"/>
                <a:cs typeface="Times New Roman" panose="02020603050405020304" pitchFamily="18" charset="0"/>
              </a:rPr>
              <a:t>Ý nào sau đây khái quát đầy đủ nhất về nhân vật người mẹ?</a:t>
            </a:r>
            <a:endParaRPr lang="en-GB" sz="2400">
              <a:latin typeface="Times New Roman" panose="02020603050405020304" pitchFamily="18" charset="0"/>
              <a:cs typeface="Times New Roman" panose="02020603050405020304" pitchFamily="18" charset="0"/>
            </a:endParaRPr>
          </a:p>
          <a:p>
            <a:r>
              <a:rPr lang="de-DE" sz="2400">
                <a:latin typeface="Times New Roman" panose="02020603050405020304" pitchFamily="18" charset="0"/>
                <a:cs typeface="Times New Roman" panose="02020603050405020304" pitchFamily="18" charset="0"/>
              </a:rPr>
              <a:t>A. Hiền lành, thật thà</a:t>
            </a:r>
            <a:endParaRPr lang="en-GB" sz="2400">
              <a:latin typeface="Times New Roman" panose="02020603050405020304" pitchFamily="18" charset="0"/>
              <a:cs typeface="Times New Roman" panose="02020603050405020304" pitchFamily="18" charset="0"/>
            </a:endParaRPr>
          </a:p>
          <a:p>
            <a:r>
              <a:rPr lang="de-DE" sz="2400">
                <a:latin typeface="Times New Roman" panose="02020603050405020304" pitchFamily="18" charset="0"/>
                <a:cs typeface="Times New Roman" panose="02020603050405020304" pitchFamily="18" charset="0"/>
              </a:rPr>
              <a:t>B. Bộc trực, nhân hậu, giàu đức hi sinh, giàu tình yêu thương</a:t>
            </a:r>
            <a:endParaRPr lang="en-GB" sz="2400">
              <a:latin typeface="Times New Roman" panose="02020603050405020304" pitchFamily="18" charset="0"/>
              <a:cs typeface="Times New Roman" panose="02020603050405020304" pitchFamily="18" charset="0"/>
            </a:endParaRPr>
          </a:p>
          <a:p>
            <a:r>
              <a:rPr lang="de-DE" sz="2400">
                <a:latin typeface="Times New Roman" panose="02020603050405020304" pitchFamily="18" charset="0"/>
                <a:cs typeface="Times New Roman" panose="02020603050405020304" pitchFamily="18" charset="0"/>
              </a:rPr>
              <a:t>C. Sống nghèo khổ cô đơn</a:t>
            </a:r>
            <a:endParaRPr lang="en-GB" sz="2400">
              <a:latin typeface="Times New Roman" panose="02020603050405020304" pitchFamily="18" charset="0"/>
              <a:cs typeface="Times New Roman" panose="02020603050405020304" pitchFamily="18" charset="0"/>
            </a:endParaRPr>
          </a:p>
          <a:p>
            <a:r>
              <a:rPr lang="de-DE" sz="2400">
                <a:latin typeface="Times New Roman" panose="02020603050405020304" pitchFamily="18" charset="0"/>
                <a:cs typeface="Times New Roman" panose="02020603050405020304" pitchFamily="18" charset="0"/>
              </a:rPr>
              <a:t>D. Sống giản dị, mộc mạc </a:t>
            </a:r>
            <a:endParaRPr lang="en-GB" sz="2400">
              <a:latin typeface="Times New Roman" panose="02020603050405020304" pitchFamily="18" charset="0"/>
              <a:cs typeface="Times New Roman" panose="02020603050405020304" pitchFamily="18" charset="0"/>
            </a:endParaRPr>
          </a:p>
        </p:txBody>
      </p:sp>
      <p:sp>
        <p:nvSpPr>
          <p:cNvPr id="418" name="Q10">
            <a:extLst>
              <a:ext uri="{FF2B5EF4-FFF2-40B4-BE49-F238E27FC236}">
                <a16:creationId xmlns:a16="http://schemas.microsoft.com/office/drawing/2014/main" xmlns="" id="{2FD38172-095B-4012-8805-D3EAB0E3B197}"/>
              </a:ext>
            </a:extLst>
          </p:cNvPr>
          <p:cNvSpPr/>
          <p:nvPr/>
        </p:nvSpPr>
        <p:spPr>
          <a:xfrm>
            <a:off x="2608379" y="5319521"/>
            <a:ext cx="10615169" cy="2226877"/>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smtClean="0">
                <a:latin typeface="Times New Roman" panose="02020603050405020304" pitchFamily="18" charset="0"/>
                <a:cs typeface="Times New Roman" panose="02020603050405020304" pitchFamily="18" charset="0"/>
              </a:rPr>
              <a:t>Câu 10. Trong văn bản tính cách nhân vật hiện lên qua yếu tố nào?</a:t>
            </a:r>
            <a:endParaRPr lang="en-GB" sz="2400" smtClean="0">
              <a:latin typeface="Times New Roman" panose="02020603050405020304" pitchFamily="18" charset="0"/>
              <a:cs typeface="Times New Roman" panose="02020603050405020304" pitchFamily="18" charset="0"/>
            </a:endParaRPr>
          </a:p>
          <a:p>
            <a:r>
              <a:rPr lang="de-DE" sz="2400" smtClean="0">
                <a:latin typeface="Times New Roman" panose="02020603050405020304" pitchFamily="18" charset="0"/>
                <a:cs typeface="Times New Roman" panose="02020603050405020304" pitchFamily="18" charset="0"/>
              </a:rPr>
              <a:t>A. Trang phục, hình dáng, cử  chỉ, ngôn ngữ</a:t>
            </a:r>
            <a:endParaRPr lang="en-GB" sz="2400" smtClean="0">
              <a:latin typeface="Times New Roman" panose="02020603050405020304" pitchFamily="18" charset="0"/>
              <a:cs typeface="Times New Roman" panose="02020603050405020304" pitchFamily="18" charset="0"/>
            </a:endParaRPr>
          </a:p>
          <a:p>
            <a:r>
              <a:rPr lang="de-DE" sz="2400" smtClean="0">
                <a:latin typeface="Times New Roman" panose="02020603050405020304" pitchFamily="18" charset="0"/>
                <a:cs typeface="Times New Roman" panose="02020603050405020304" pitchFamily="18" charset="0"/>
              </a:rPr>
              <a:t>B. Trang phục, hình dáng, ngôn ngữ, cử chỉ, suy nghĩ</a:t>
            </a:r>
            <a:endParaRPr lang="en-GB" sz="2400" smtClean="0">
              <a:latin typeface="Times New Roman" panose="02020603050405020304" pitchFamily="18" charset="0"/>
              <a:cs typeface="Times New Roman" panose="02020603050405020304" pitchFamily="18" charset="0"/>
            </a:endParaRPr>
          </a:p>
          <a:p>
            <a:r>
              <a:rPr lang="de-DE" sz="2400" smtClean="0">
                <a:latin typeface="Times New Roman" panose="02020603050405020304" pitchFamily="18" charset="0"/>
                <a:cs typeface="Times New Roman" panose="02020603050405020304" pitchFamily="18" charset="0"/>
              </a:rPr>
              <a:t>C. Hình dáng lời của người kể chuyện</a:t>
            </a:r>
            <a:endParaRPr lang="en-GB" sz="2400" smtClean="0">
              <a:latin typeface="Times New Roman" panose="02020603050405020304" pitchFamily="18" charset="0"/>
              <a:cs typeface="Times New Roman" panose="02020603050405020304" pitchFamily="18" charset="0"/>
            </a:endParaRPr>
          </a:p>
          <a:p>
            <a:r>
              <a:rPr lang="de-DE" sz="2400" smtClean="0">
                <a:latin typeface="Times New Roman" panose="02020603050405020304" pitchFamily="18" charset="0"/>
                <a:cs typeface="Times New Roman" panose="02020603050405020304" pitchFamily="18" charset="0"/>
              </a:rPr>
              <a:t>D. Hoàn cảnh, ngoại hình, ngôn ngữ, cử chỉ, hành động, lời kể của người kể chuyện, nhận xét của nhân vật khác.</a:t>
            </a:r>
            <a:endParaRPr lang="en-GB" sz="2400">
              <a:latin typeface="Times New Roman" panose="02020603050405020304" pitchFamily="18" charset="0"/>
              <a:cs typeface="Times New Roman" panose="02020603050405020304" pitchFamily="18" charset="0"/>
            </a:endParaRPr>
          </a:p>
        </p:txBody>
      </p:sp>
      <p:sp>
        <p:nvSpPr>
          <p:cNvPr id="409" name="Next 2">
            <a:extLst>
              <a:ext uri="{FF2B5EF4-FFF2-40B4-BE49-F238E27FC236}">
                <a16:creationId xmlns:a16="http://schemas.microsoft.com/office/drawing/2014/main" xmlns="" id="{5D733F5F-CE2E-4BD1-A739-7E3366340811}"/>
              </a:ext>
            </a:extLst>
          </p:cNvPr>
          <p:cNvSpPr/>
          <p:nvPr/>
        </p:nvSpPr>
        <p:spPr>
          <a:xfrm>
            <a:off x="3348534" y="4573913"/>
            <a:ext cx="1413095" cy="638140"/>
          </a:xfrm>
          <a:prstGeom prst="homePlate">
            <a:avLst/>
          </a:prstGeom>
          <a:solidFill>
            <a:srgbClr val="217529"/>
          </a:solidFill>
          <a:ln w="76200">
            <a:solidFill>
              <a:srgbClr val="1C1E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970">
              <a:solidFill>
                <a:prstClr val="white"/>
              </a:solidFill>
            </a:endParaRPr>
          </a:p>
        </p:txBody>
      </p:sp>
      <p:sp>
        <p:nvSpPr>
          <p:cNvPr id="419" name="Rectangle: Rounded Corners 418">
            <a:extLst>
              <a:ext uri="{FF2B5EF4-FFF2-40B4-BE49-F238E27FC236}">
                <a16:creationId xmlns:a16="http://schemas.microsoft.com/office/drawing/2014/main" xmlns="" id="{E7328844-7B05-45F9-8E80-15C8E84EA736}"/>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2 : 00</a:t>
            </a:r>
          </a:p>
        </p:txBody>
      </p:sp>
      <p:sp>
        <p:nvSpPr>
          <p:cNvPr id="420" name="Rectangle: Rounded Corners 419">
            <a:extLst>
              <a:ext uri="{FF2B5EF4-FFF2-40B4-BE49-F238E27FC236}">
                <a16:creationId xmlns:a16="http://schemas.microsoft.com/office/drawing/2014/main" xmlns="" id="{C93CB58F-1F2B-471F-A346-A938BD8F1B21}"/>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59</a:t>
            </a:r>
          </a:p>
        </p:txBody>
      </p:sp>
      <p:sp>
        <p:nvSpPr>
          <p:cNvPr id="421" name="Rectangle: Rounded Corners 420">
            <a:extLst>
              <a:ext uri="{FF2B5EF4-FFF2-40B4-BE49-F238E27FC236}">
                <a16:creationId xmlns:a16="http://schemas.microsoft.com/office/drawing/2014/main" xmlns="" id="{4A63C04C-465A-48D2-BAD7-B536FC9FD936}"/>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58</a:t>
            </a:r>
          </a:p>
        </p:txBody>
      </p:sp>
      <p:sp>
        <p:nvSpPr>
          <p:cNvPr id="422" name="Rectangle: Rounded Corners 421">
            <a:extLst>
              <a:ext uri="{FF2B5EF4-FFF2-40B4-BE49-F238E27FC236}">
                <a16:creationId xmlns:a16="http://schemas.microsoft.com/office/drawing/2014/main" xmlns="" id="{06C2FAE2-4F39-4F58-A553-80B66A4B5138}"/>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57</a:t>
            </a:r>
          </a:p>
        </p:txBody>
      </p:sp>
      <p:sp>
        <p:nvSpPr>
          <p:cNvPr id="423" name="Rectangle: Rounded Corners 422">
            <a:extLst>
              <a:ext uri="{FF2B5EF4-FFF2-40B4-BE49-F238E27FC236}">
                <a16:creationId xmlns:a16="http://schemas.microsoft.com/office/drawing/2014/main" xmlns="" id="{E3BFB852-2E72-4E8D-B18B-02C2168A42C7}"/>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56</a:t>
            </a:r>
          </a:p>
        </p:txBody>
      </p:sp>
      <p:sp>
        <p:nvSpPr>
          <p:cNvPr id="424" name="Rectangle: Rounded Corners 423">
            <a:extLst>
              <a:ext uri="{FF2B5EF4-FFF2-40B4-BE49-F238E27FC236}">
                <a16:creationId xmlns:a16="http://schemas.microsoft.com/office/drawing/2014/main" xmlns="" id="{540643AE-2B38-4263-8D28-12695B0D57B4}"/>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55</a:t>
            </a:r>
          </a:p>
        </p:txBody>
      </p:sp>
      <p:sp>
        <p:nvSpPr>
          <p:cNvPr id="425" name="Rectangle: Rounded Corners 424">
            <a:extLst>
              <a:ext uri="{FF2B5EF4-FFF2-40B4-BE49-F238E27FC236}">
                <a16:creationId xmlns:a16="http://schemas.microsoft.com/office/drawing/2014/main" xmlns="" id="{0F21BDE4-1AA4-4610-A392-D71101A5F91C}"/>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54</a:t>
            </a:r>
          </a:p>
        </p:txBody>
      </p:sp>
      <p:sp>
        <p:nvSpPr>
          <p:cNvPr id="426" name="Rectangle: Rounded Corners 425">
            <a:extLst>
              <a:ext uri="{FF2B5EF4-FFF2-40B4-BE49-F238E27FC236}">
                <a16:creationId xmlns:a16="http://schemas.microsoft.com/office/drawing/2014/main" xmlns="" id="{B1945633-1EC2-4CFE-BBA5-A0B574B7B914}"/>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53</a:t>
            </a:r>
          </a:p>
        </p:txBody>
      </p:sp>
      <p:sp>
        <p:nvSpPr>
          <p:cNvPr id="427" name="Rectangle: Rounded Corners 426">
            <a:extLst>
              <a:ext uri="{FF2B5EF4-FFF2-40B4-BE49-F238E27FC236}">
                <a16:creationId xmlns:a16="http://schemas.microsoft.com/office/drawing/2014/main" xmlns="" id="{678D741D-08AE-458B-97CA-D95D968D8C00}"/>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52</a:t>
            </a:r>
          </a:p>
        </p:txBody>
      </p:sp>
      <p:sp>
        <p:nvSpPr>
          <p:cNvPr id="428" name="Rectangle: Rounded Corners 427">
            <a:extLst>
              <a:ext uri="{FF2B5EF4-FFF2-40B4-BE49-F238E27FC236}">
                <a16:creationId xmlns:a16="http://schemas.microsoft.com/office/drawing/2014/main" xmlns="" id="{4545E140-9A3A-4EDE-B344-1E8CDBA80DB9}"/>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51</a:t>
            </a:r>
          </a:p>
        </p:txBody>
      </p:sp>
      <p:sp>
        <p:nvSpPr>
          <p:cNvPr id="429" name="Rectangle: Rounded Corners 428">
            <a:extLst>
              <a:ext uri="{FF2B5EF4-FFF2-40B4-BE49-F238E27FC236}">
                <a16:creationId xmlns:a16="http://schemas.microsoft.com/office/drawing/2014/main" xmlns="" id="{7643F82E-2A33-440D-A5D4-28D24B8AD18E}"/>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50</a:t>
            </a:r>
          </a:p>
        </p:txBody>
      </p:sp>
      <p:sp>
        <p:nvSpPr>
          <p:cNvPr id="430" name="Rectangle: Rounded Corners 429">
            <a:extLst>
              <a:ext uri="{FF2B5EF4-FFF2-40B4-BE49-F238E27FC236}">
                <a16:creationId xmlns:a16="http://schemas.microsoft.com/office/drawing/2014/main" xmlns="" id="{C37F8F5F-80B8-449C-89D4-1B6417C555A6}"/>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49</a:t>
            </a:r>
          </a:p>
        </p:txBody>
      </p:sp>
      <p:sp>
        <p:nvSpPr>
          <p:cNvPr id="431" name="Rectangle: Rounded Corners 430">
            <a:extLst>
              <a:ext uri="{FF2B5EF4-FFF2-40B4-BE49-F238E27FC236}">
                <a16:creationId xmlns:a16="http://schemas.microsoft.com/office/drawing/2014/main" xmlns="" id="{ED631598-E69E-4943-A1C6-F16AF732A6DF}"/>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48</a:t>
            </a:r>
          </a:p>
        </p:txBody>
      </p:sp>
      <p:sp>
        <p:nvSpPr>
          <p:cNvPr id="432" name="Rectangle: Rounded Corners 431">
            <a:extLst>
              <a:ext uri="{FF2B5EF4-FFF2-40B4-BE49-F238E27FC236}">
                <a16:creationId xmlns:a16="http://schemas.microsoft.com/office/drawing/2014/main" xmlns="" id="{FF02B242-6113-46F0-AC48-6B925FEF4F1C}"/>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47</a:t>
            </a:r>
          </a:p>
        </p:txBody>
      </p:sp>
      <p:sp>
        <p:nvSpPr>
          <p:cNvPr id="433" name="Rectangle: Rounded Corners 432">
            <a:extLst>
              <a:ext uri="{FF2B5EF4-FFF2-40B4-BE49-F238E27FC236}">
                <a16:creationId xmlns:a16="http://schemas.microsoft.com/office/drawing/2014/main" xmlns="" id="{1863E97B-06D3-4AA9-8250-F4DC9BFF37BD}"/>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46</a:t>
            </a:r>
          </a:p>
        </p:txBody>
      </p:sp>
      <p:sp>
        <p:nvSpPr>
          <p:cNvPr id="434" name="Rectangle: Rounded Corners 433">
            <a:extLst>
              <a:ext uri="{FF2B5EF4-FFF2-40B4-BE49-F238E27FC236}">
                <a16:creationId xmlns:a16="http://schemas.microsoft.com/office/drawing/2014/main" xmlns="" id="{F3FCB172-D918-4887-B505-5BAD3815BFD1}"/>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45</a:t>
            </a:r>
          </a:p>
        </p:txBody>
      </p:sp>
      <p:sp>
        <p:nvSpPr>
          <p:cNvPr id="435" name="Rectangle: Rounded Corners 434">
            <a:extLst>
              <a:ext uri="{FF2B5EF4-FFF2-40B4-BE49-F238E27FC236}">
                <a16:creationId xmlns:a16="http://schemas.microsoft.com/office/drawing/2014/main" xmlns="" id="{79CB3CDF-A216-4579-A1E8-0111D52F30A1}"/>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44</a:t>
            </a:r>
          </a:p>
        </p:txBody>
      </p:sp>
      <p:sp>
        <p:nvSpPr>
          <p:cNvPr id="436" name="Rectangle: Rounded Corners 435">
            <a:extLst>
              <a:ext uri="{FF2B5EF4-FFF2-40B4-BE49-F238E27FC236}">
                <a16:creationId xmlns:a16="http://schemas.microsoft.com/office/drawing/2014/main" xmlns="" id="{2C38DA8A-32E5-41B7-869A-C876BB93D88A}"/>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43</a:t>
            </a:r>
          </a:p>
        </p:txBody>
      </p:sp>
      <p:sp>
        <p:nvSpPr>
          <p:cNvPr id="437" name="Rectangle: Rounded Corners 436">
            <a:extLst>
              <a:ext uri="{FF2B5EF4-FFF2-40B4-BE49-F238E27FC236}">
                <a16:creationId xmlns:a16="http://schemas.microsoft.com/office/drawing/2014/main" xmlns="" id="{FB32BA9F-5A2C-4BA0-B341-5B14A297B84D}"/>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42</a:t>
            </a:r>
          </a:p>
        </p:txBody>
      </p:sp>
      <p:sp>
        <p:nvSpPr>
          <p:cNvPr id="438" name="Rectangle: Rounded Corners 437">
            <a:extLst>
              <a:ext uri="{FF2B5EF4-FFF2-40B4-BE49-F238E27FC236}">
                <a16:creationId xmlns:a16="http://schemas.microsoft.com/office/drawing/2014/main" xmlns="" id="{D358E667-E0DB-448A-9E2A-933C9EE95975}"/>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41</a:t>
            </a:r>
          </a:p>
        </p:txBody>
      </p:sp>
      <p:sp>
        <p:nvSpPr>
          <p:cNvPr id="439" name="Rectangle: Rounded Corners 438">
            <a:extLst>
              <a:ext uri="{FF2B5EF4-FFF2-40B4-BE49-F238E27FC236}">
                <a16:creationId xmlns:a16="http://schemas.microsoft.com/office/drawing/2014/main" xmlns="" id="{53E1FA97-038F-475A-8EE6-2C3E0DB5C14A}"/>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40</a:t>
            </a:r>
          </a:p>
        </p:txBody>
      </p:sp>
      <p:sp>
        <p:nvSpPr>
          <p:cNvPr id="440" name="Rectangle: Rounded Corners 439">
            <a:extLst>
              <a:ext uri="{FF2B5EF4-FFF2-40B4-BE49-F238E27FC236}">
                <a16:creationId xmlns:a16="http://schemas.microsoft.com/office/drawing/2014/main" xmlns="" id="{FD10C72C-1FCF-4AB2-BFFB-4E15C769C654}"/>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39</a:t>
            </a:r>
          </a:p>
        </p:txBody>
      </p:sp>
      <p:sp>
        <p:nvSpPr>
          <p:cNvPr id="441" name="Rectangle: Rounded Corners 440">
            <a:extLst>
              <a:ext uri="{FF2B5EF4-FFF2-40B4-BE49-F238E27FC236}">
                <a16:creationId xmlns:a16="http://schemas.microsoft.com/office/drawing/2014/main" xmlns="" id="{DC2AD533-A39B-4592-B7D4-F6A1A040ECEF}"/>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38</a:t>
            </a:r>
          </a:p>
        </p:txBody>
      </p:sp>
      <p:sp>
        <p:nvSpPr>
          <p:cNvPr id="442" name="Rectangle: Rounded Corners 441">
            <a:extLst>
              <a:ext uri="{FF2B5EF4-FFF2-40B4-BE49-F238E27FC236}">
                <a16:creationId xmlns:a16="http://schemas.microsoft.com/office/drawing/2014/main" xmlns="" id="{EB638418-4E4B-43E3-AD50-B1C457F192D3}"/>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37</a:t>
            </a:r>
          </a:p>
        </p:txBody>
      </p:sp>
      <p:sp>
        <p:nvSpPr>
          <p:cNvPr id="443" name="Rectangle: Rounded Corners 442">
            <a:extLst>
              <a:ext uri="{FF2B5EF4-FFF2-40B4-BE49-F238E27FC236}">
                <a16:creationId xmlns:a16="http://schemas.microsoft.com/office/drawing/2014/main" xmlns="" id="{60675B1A-0250-4654-9061-823CD1417E27}"/>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36</a:t>
            </a:r>
          </a:p>
        </p:txBody>
      </p:sp>
      <p:sp>
        <p:nvSpPr>
          <p:cNvPr id="444" name="Rectangle: Rounded Corners 443">
            <a:extLst>
              <a:ext uri="{FF2B5EF4-FFF2-40B4-BE49-F238E27FC236}">
                <a16:creationId xmlns:a16="http://schemas.microsoft.com/office/drawing/2014/main" xmlns="" id="{B76820D0-C502-4EE0-A19E-7B77B4D17467}"/>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35</a:t>
            </a:r>
          </a:p>
        </p:txBody>
      </p:sp>
      <p:sp>
        <p:nvSpPr>
          <p:cNvPr id="445" name="Rectangle: Rounded Corners 444">
            <a:extLst>
              <a:ext uri="{FF2B5EF4-FFF2-40B4-BE49-F238E27FC236}">
                <a16:creationId xmlns:a16="http://schemas.microsoft.com/office/drawing/2014/main" xmlns="" id="{65A4B7D4-F698-4DF7-8105-5EAE17F2711E}"/>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34</a:t>
            </a:r>
          </a:p>
        </p:txBody>
      </p:sp>
      <p:sp>
        <p:nvSpPr>
          <p:cNvPr id="446" name="Rectangle: Rounded Corners 445">
            <a:extLst>
              <a:ext uri="{FF2B5EF4-FFF2-40B4-BE49-F238E27FC236}">
                <a16:creationId xmlns:a16="http://schemas.microsoft.com/office/drawing/2014/main" xmlns="" id="{7C00D82D-F896-434C-AA91-99F222939386}"/>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33</a:t>
            </a:r>
          </a:p>
        </p:txBody>
      </p:sp>
      <p:sp>
        <p:nvSpPr>
          <p:cNvPr id="447" name="Rectangle: Rounded Corners 446">
            <a:extLst>
              <a:ext uri="{FF2B5EF4-FFF2-40B4-BE49-F238E27FC236}">
                <a16:creationId xmlns:a16="http://schemas.microsoft.com/office/drawing/2014/main" xmlns="" id="{F2E95DE4-316B-4143-AA18-8B11B14A6F4B}"/>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32</a:t>
            </a:r>
          </a:p>
        </p:txBody>
      </p:sp>
      <p:sp>
        <p:nvSpPr>
          <p:cNvPr id="448" name="Rectangle: Rounded Corners 447">
            <a:extLst>
              <a:ext uri="{FF2B5EF4-FFF2-40B4-BE49-F238E27FC236}">
                <a16:creationId xmlns:a16="http://schemas.microsoft.com/office/drawing/2014/main" xmlns="" id="{F03CE554-33D3-4C9A-972A-C84D40F36E56}"/>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31</a:t>
            </a:r>
          </a:p>
        </p:txBody>
      </p:sp>
      <p:sp>
        <p:nvSpPr>
          <p:cNvPr id="449" name="Rectangle: Rounded Corners 448">
            <a:extLst>
              <a:ext uri="{FF2B5EF4-FFF2-40B4-BE49-F238E27FC236}">
                <a16:creationId xmlns:a16="http://schemas.microsoft.com/office/drawing/2014/main" xmlns="" id="{B566A737-ED0F-4BD5-8AC5-A2BC71019087}"/>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30</a:t>
            </a:r>
          </a:p>
        </p:txBody>
      </p:sp>
      <p:sp>
        <p:nvSpPr>
          <p:cNvPr id="450" name="Rectangle: Rounded Corners 449">
            <a:extLst>
              <a:ext uri="{FF2B5EF4-FFF2-40B4-BE49-F238E27FC236}">
                <a16:creationId xmlns:a16="http://schemas.microsoft.com/office/drawing/2014/main" xmlns="" id="{D549DDE9-C61D-41BF-8EF5-67483DF0AD35}"/>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29</a:t>
            </a:r>
          </a:p>
        </p:txBody>
      </p:sp>
      <p:sp>
        <p:nvSpPr>
          <p:cNvPr id="451" name="Rectangle: Rounded Corners 450">
            <a:extLst>
              <a:ext uri="{FF2B5EF4-FFF2-40B4-BE49-F238E27FC236}">
                <a16:creationId xmlns:a16="http://schemas.microsoft.com/office/drawing/2014/main" xmlns="" id="{063419FF-C413-40FF-A5D1-6C0EE89943CC}"/>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28</a:t>
            </a:r>
          </a:p>
        </p:txBody>
      </p:sp>
      <p:sp>
        <p:nvSpPr>
          <p:cNvPr id="452" name="Rectangle: Rounded Corners 451">
            <a:extLst>
              <a:ext uri="{FF2B5EF4-FFF2-40B4-BE49-F238E27FC236}">
                <a16:creationId xmlns:a16="http://schemas.microsoft.com/office/drawing/2014/main" xmlns="" id="{81A68176-DED1-4B5C-B28E-0FF044ED7A96}"/>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27</a:t>
            </a:r>
          </a:p>
        </p:txBody>
      </p:sp>
      <p:sp>
        <p:nvSpPr>
          <p:cNvPr id="453" name="Rectangle: Rounded Corners 452">
            <a:extLst>
              <a:ext uri="{FF2B5EF4-FFF2-40B4-BE49-F238E27FC236}">
                <a16:creationId xmlns:a16="http://schemas.microsoft.com/office/drawing/2014/main" xmlns="" id="{AF69185F-3D5C-4877-9374-724D3DF5FDE5}"/>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26</a:t>
            </a:r>
          </a:p>
        </p:txBody>
      </p:sp>
      <p:sp>
        <p:nvSpPr>
          <p:cNvPr id="454" name="Rectangle: Rounded Corners 453">
            <a:extLst>
              <a:ext uri="{FF2B5EF4-FFF2-40B4-BE49-F238E27FC236}">
                <a16:creationId xmlns:a16="http://schemas.microsoft.com/office/drawing/2014/main" xmlns="" id="{DED0D99C-B518-412C-9B1B-F9C6614B1BFD}"/>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25</a:t>
            </a:r>
          </a:p>
        </p:txBody>
      </p:sp>
      <p:sp>
        <p:nvSpPr>
          <p:cNvPr id="455" name="Rectangle: Rounded Corners 454">
            <a:extLst>
              <a:ext uri="{FF2B5EF4-FFF2-40B4-BE49-F238E27FC236}">
                <a16:creationId xmlns:a16="http://schemas.microsoft.com/office/drawing/2014/main" xmlns="" id="{7FA09E35-AC75-44BC-897F-30E14DB5F20C}"/>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24</a:t>
            </a:r>
          </a:p>
        </p:txBody>
      </p:sp>
      <p:sp>
        <p:nvSpPr>
          <p:cNvPr id="456" name="Rectangle: Rounded Corners 455">
            <a:extLst>
              <a:ext uri="{FF2B5EF4-FFF2-40B4-BE49-F238E27FC236}">
                <a16:creationId xmlns:a16="http://schemas.microsoft.com/office/drawing/2014/main" xmlns="" id="{E7E393AD-37DF-4498-9AFE-613941350C3D}"/>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23</a:t>
            </a:r>
          </a:p>
        </p:txBody>
      </p:sp>
      <p:sp>
        <p:nvSpPr>
          <p:cNvPr id="457" name="Rectangle: Rounded Corners 456">
            <a:extLst>
              <a:ext uri="{FF2B5EF4-FFF2-40B4-BE49-F238E27FC236}">
                <a16:creationId xmlns:a16="http://schemas.microsoft.com/office/drawing/2014/main" xmlns="" id="{8F179DBE-173E-4DE4-8539-4E01DD6A7356}"/>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22</a:t>
            </a:r>
          </a:p>
        </p:txBody>
      </p:sp>
      <p:sp>
        <p:nvSpPr>
          <p:cNvPr id="458" name="Rectangle: Rounded Corners 457">
            <a:extLst>
              <a:ext uri="{FF2B5EF4-FFF2-40B4-BE49-F238E27FC236}">
                <a16:creationId xmlns:a16="http://schemas.microsoft.com/office/drawing/2014/main" xmlns="" id="{45DE096E-BA23-4036-9333-EFB193199FB9}"/>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21</a:t>
            </a:r>
          </a:p>
        </p:txBody>
      </p:sp>
      <p:sp>
        <p:nvSpPr>
          <p:cNvPr id="459" name="Rectangle: Rounded Corners 458">
            <a:extLst>
              <a:ext uri="{FF2B5EF4-FFF2-40B4-BE49-F238E27FC236}">
                <a16:creationId xmlns:a16="http://schemas.microsoft.com/office/drawing/2014/main" xmlns="" id="{7BA2D026-6E2D-47F6-81A5-F4F641247E25}"/>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20</a:t>
            </a:r>
          </a:p>
        </p:txBody>
      </p:sp>
      <p:sp>
        <p:nvSpPr>
          <p:cNvPr id="460" name="Rectangle: Rounded Corners 459">
            <a:extLst>
              <a:ext uri="{FF2B5EF4-FFF2-40B4-BE49-F238E27FC236}">
                <a16:creationId xmlns:a16="http://schemas.microsoft.com/office/drawing/2014/main" xmlns="" id="{1954B4EF-5665-4222-9E87-E767B5215545}"/>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19</a:t>
            </a:r>
          </a:p>
        </p:txBody>
      </p:sp>
      <p:sp>
        <p:nvSpPr>
          <p:cNvPr id="461" name="Rectangle: Rounded Corners 460">
            <a:extLst>
              <a:ext uri="{FF2B5EF4-FFF2-40B4-BE49-F238E27FC236}">
                <a16:creationId xmlns:a16="http://schemas.microsoft.com/office/drawing/2014/main" xmlns="" id="{54B0950D-1344-434E-8CEC-4D16AAFE72BC}"/>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18</a:t>
            </a:r>
          </a:p>
        </p:txBody>
      </p:sp>
      <p:sp>
        <p:nvSpPr>
          <p:cNvPr id="462" name="Rectangle: Rounded Corners 461">
            <a:extLst>
              <a:ext uri="{FF2B5EF4-FFF2-40B4-BE49-F238E27FC236}">
                <a16:creationId xmlns:a16="http://schemas.microsoft.com/office/drawing/2014/main" xmlns="" id="{6FD808F7-4241-40E5-A89A-88C373AF27A4}"/>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17</a:t>
            </a:r>
          </a:p>
        </p:txBody>
      </p:sp>
      <p:sp>
        <p:nvSpPr>
          <p:cNvPr id="463" name="Rectangle: Rounded Corners 462">
            <a:extLst>
              <a:ext uri="{FF2B5EF4-FFF2-40B4-BE49-F238E27FC236}">
                <a16:creationId xmlns:a16="http://schemas.microsoft.com/office/drawing/2014/main" xmlns="" id="{667B7861-1CC8-4F78-A510-F73765E1A682}"/>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16</a:t>
            </a:r>
          </a:p>
        </p:txBody>
      </p:sp>
      <p:sp>
        <p:nvSpPr>
          <p:cNvPr id="464" name="Rectangle: Rounded Corners 463">
            <a:extLst>
              <a:ext uri="{FF2B5EF4-FFF2-40B4-BE49-F238E27FC236}">
                <a16:creationId xmlns:a16="http://schemas.microsoft.com/office/drawing/2014/main" xmlns="" id="{D2694F66-7AA9-4F6D-913C-AD43FDE771BF}"/>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15</a:t>
            </a:r>
          </a:p>
        </p:txBody>
      </p:sp>
      <p:sp>
        <p:nvSpPr>
          <p:cNvPr id="465" name="Rectangle: Rounded Corners 464">
            <a:extLst>
              <a:ext uri="{FF2B5EF4-FFF2-40B4-BE49-F238E27FC236}">
                <a16:creationId xmlns:a16="http://schemas.microsoft.com/office/drawing/2014/main" xmlns="" id="{545A837D-BBBF-4374-84EE-8D3EC2EA4E2F}"/>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14</a:t>
            </a:r>
          </a:p>
        </p:txBody>
      </p:sp>
      <p:sp>
        <p:nvSpPr>
          <p:cNvPr id="466" name="Rectangle: Rounded Corners 465">
            <a:extLst>
              <a:ext uri="{FF2B5EF4-FFF2-40B4-BE49-F238E27FC236}">
                <a16:creationId xmlns:a16="http://schemas.microsoft.com/office/drawing/2014/main" xmlns="" id="{0BD8D021-9387-4F56-9733-47EEE2105BA4}"/>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13</a:t>
            </a:r>
          </a:p>
        </p:txBody>
      </p:sp>
      <p:sp>
        <p:nvSpPr>
          <p:cNvPr id="467" name="Rectangle: Rounded Corners 466">
            <a:extLst>
              <a:ext uri="{FF2B5EF4-FFF2-40B4-BE49-F238E27FC236}">
                <a16:creationId xmlns:a16="http://schemas.microsoft.com/office/drawing/2014/main" xmlns="" id="{D8F5EFD3-CF9A-49A6-AB9C-01FC88C72692}"/>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12</a:t>
            </a:r>
          </a:p>
        </p:txBody>
      </p:sp>
      <p:sp>
        <p:nvSpPr>
          <p:cNvPr id="468" name="Rectangle: Rounded Corners 467">
            <a:extLst>
              <a:ext uri="{FF2B5EF4-FFF2-40B4-BE49-F238E27FC236}">
                <a16:creationId xmlns:a16="http://schemas.microsoft.com/office/drawing/2014/main" xmlns="" id="{9A0357A7-A366-41AA-BABB-9ED11124EF95}"/>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11</a:t>
            </a:r>
          </a:p>
        </p:txBody>
      </p:sp>
      <p:sp>
        <p:nvSpPr>
          <p:cNvPr id="469" name="Rectangle: Rounded Corners 468">
            <a:extLst>
              <a:ext uri="{FF2B5EF4-FFF2-40B4-BE49-F238E27FC236}">
                <a16:creationId xmlns:a16="http://schemas.microsoft.com/office/drawing/2014/main" xmlns="" id="{E07609AD-4E90-4502-B890-1FB96D118B43}"/>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10</a:t>
            </a:r>
          </a:p>
        </p:txBody>
      </p:sp>
      <p:sp>
        <p:nvSpPr>
          <p:cNvPr id="470" name="Rectangle: Rounded Corners 469">
            <a:extLst>
              <a:ext uri="{FF2B5EF4-FFF2-40B4-BE49-F238E27FC236}">
                <a16:creationId xmlns:a16="http://schemas.microsoft.com/office/drawing/2014/main" xmlns="" id="{38092733-3CB7-4AB6-8300-B1CA8338A06A}"/>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09</a:t>
            </a:r>
          </a:p>
        </p:txBody>
      </p:sp>
      <p:sp>
        <p:nvSpPr>
          <p:cNvPr id="471" name="Rectangle: Rounded Corners 470">
            <a:extLst>
              <a:ext uri="{FF2B5EF4-FFF2-40B4-BE49-F238E27FC236}">
                <a16:creationId xmlns:a16="http://schemas.microsoft.com/office/drawing/2014/main" xmlns="" id="{FEAE5765-ACFE-4C50-A141-1388FB7AE2D7}"/>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08</a:t>
            </a:r>
          </a:p>
        </p:txBody>
      </p:sp>
      <p:sp>
        <p:nvSpPr>
          <p:cNvPr id="472" name="Rectangle: Rounded Corners 471">
            <a:extLst>
              <a:ext uri="{FF2B5EF4-FFF2-40B4-BE49-F238E27FC236}">
                <a16:creationId xmlns:a16="http://schemas.microsoft.com/office/drawing/2014/main" xmlns="" id="{F19BA1C5-E7AB-4E43-91E2-93831BEF7B0E}"/>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07</a:t>
            </a:r>
          </a:p>
        </p:txBody>
      </p:sp>
      <p:sp>
        <p:nvSpPr>
          <p:cNvPr id="473" name="Rectangle: Rounded Corners 472">
            <a:extLst>
              <a:ext uri="{FF2B5EF4-FFF2-40B4-BE49-F238E27FC236}">
                <a16:creationId xmlns:a16="http://schemas.microsoft.com/office/drawing/2014/main" xmlns="" id="{7E2856D6-2755-4D7D-B814-B6BF0A6FBE7F}"/>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06</a:t>
            </a:r>
          </a:p>
        </p:txBody>
      </p:sp>
      <p:sp>
        <p:nvSpPr>
          <p:cNvPr id="474" name="Rectangle: Rounded Corners 473">
            <a:extLst>
              <a:ext uri="{FF2B5EF4-FFF2-40B4-BE49-F238E27FC236}">
                <a16:creationId xmlns:a16="http://schemas.microsoft.com/office/drawing/2014/main" xmlns="" id="{030BE0B8-AC60-47D7-A0D0-FE8146BEB0F8}"/>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05</a:t>
            </a:r>
          </a:p>
        </p:txBody>
      </p:sp>
      <p:sp>
        <p:nvSpPr>
          <p:cNvPr id="475" name="Rectangle: Rounded Corners 474">
            <a:extLst>
              <a:ext uri="{FF2B5EF4-FFF2-40B4-BE49-F238E27FC236}">
                <a16:creationId xmlns:a16="http://schemas.microsoft.com/office/drawing/2014/main" xmlns="" id="{24FF4023-2CC5-4AB9-890E-BE252AF73275}"/>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04</a:t>
            </a:r>
          </a:p>
        </p:txBody>
      </p:sp>
      <p:sp>
        <p:nvSpPr>
          <p:cNvPr id="476" name="Rectangle: Rounded Corners 475">
            <a:extLst>
              <a:ext uri="{FF2B5EF4-FFF2-40B4-BE49-F238E27FC236}">
                <a16:creationId xmlns:a16="http://schemas.microsoft.com/office/drawing/2014/main" xmlns="" id="{92EE3438-BCFE-4502-9E6D-3C00160F0617}"/>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03</a:t>
            </a:r>
          </a:p>
        </p:txBody>
      </p:sp>
      <p:sp>
        <p:nvSpPr>
          <p:cNvPr id="477" name="Rectangle: Rounded Corners 476">
            <a:extLst>
              <a:ext uri="{FF2B5EF4-FFF2-40B4-BE49-F238E27FC236}">
                <a16:creationId xmlns:a16="http://schemas.microsoft.com/office/drawing/2014/main" xmlns="" id="{362EFF51-B7D8-4F8B-8550-F67581503F02}"/>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02</a:t>
            </a:r>
          </a:p>
        </p:txBody>
      </p:sp>
      <p:sp>
        <p:nvSpPr>
          <p:cNvPr id="478" name="Rectangle: Rounded Corners 477">
            <a:extLst>
              <a:ext uri="{FF2B5EF4-FFF2-40B4-BE49-F238E27FC236}">
                <a16:creationId xmlns:a16="http://schemas.microsoft.com/office/drawing/2014/main" xmlns="" id="{CC06E14B-D6CF-4E9B-BF47-FECC1A60D476}"/>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01</a:t>
            </a:r>
          </a:p>
        </p:txBody>
      </p:sp>
      <p:sp>
        <p:nvSpPr>
          <p:cNvPr id="479" name="Rectangle: Rounded Corners 478">
            <a:extLst>
              <a:ext uri="{FF2B5EF4-FFF2-40B4-BE49-F238E27FC236}">
                <a16:creationId xmlns:a16="http://schemas.microsoft.com/office/drawing/2014/main" xmlns="" id="{6D0955E9-C215-458C-AF69-00850A968C59}"/>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1 : 00</a:t>
            </a:r>
          </a:p>
        </p:txBody>
      </p:sp>
      <p:sp>
        <p:nvSpPr>
          <p:cNvPr id="480" name="Rectangle: Rounded Corners 479">
            <a:extLst>
              <a:ext uri="{FF2B5EF4-FFF2-40B4-BE49-F238E27FC236}">
                <a16:creationId xmlns:a16="http://schemas.microsoft.com/office/drawing/2014/main" xmlns="" id="{536C567C-0BFC-4637-ABB8-4CFCC7567383}"/>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59</a:t>
            </a:r>
          </a:p>
        </p:txBody>
      </p:sp>
      <p:sp>
        <p:nvSpPr>
          <p:cNvPr id="481" name="Rectangle: Rounded Corners 480">
            <a:extLst>
              <a:ext uri="{FF2B5EF4-FFF2-40B4-BE49-F238E27FC236}">
                <a16:creationId xmlns:a16="http://schemas.microsoft.com/office/drawing/2014/main" xmlns="" id="{B205287E-5B6C-45AA-8F00-CE8C4E2AF734}"/>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58</a:t>
            </a:r>
          </a:p>
        </p:txBody>
      </p:sp>
      <p:sp>
        <p:nvSpPr>
          <p:cNvPr id="482" name="Rectangle: Rounded Corners 481">
            <a:extLst>
              <a:ext uri="{FF2B5EF4-FFF2-40B4-BE49-F238E27FC236}">
                <a16:creationId xmlns:a16="http://schemas.microsoft.com/office/drawing/2014/main" xmlns="" id="{D7DAFD9B-30D0-43D8-BD31-54F4FD17FC7D}"/>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57</a:t>
            </a:r>
          </a:p>
        </p:txBody>
      </p:sp>
      <p:sp>
        <p:nvSpPr>
          <p:cNvPr id="483" name="Rectangle: Rounded Corners 482">
            <a:extLst>
              <a:ext uri="{FF2B5EF4-FFF2-40B4-BE49-F238E27FC236}">
                <a16:creationId xmlns:a16="http://schemas.microsoft.com/office/drawing/2014/main" xmlns="" id="{2968E12D-5E4B-4FCF-90D2-C8F2CA6D6141}"/>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56</a:t>
            </a:r>
          </a:p>
        </p:txBody>
      </p:sp>
      <p:sp>
        <p:nvSpPr>
          <p:cNvPr id="484" name="Rectangle: Rounded Corners 483">
            <a:extLst>
              <a:ext uri="{FF2B5EF4-FFF2-40B4-BE49-F238E27FC236}">
                <a16:creationId xmlns:a16="http://schemas.microsoft.com/office/drawing/2014/main" xmlns="" id="{D2BA426F-4615-4F68-9A36-E140FAB1A5B6}"/>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55</a:t>
            </a:r>
          </a:p>
        </p:txBody>
      </p:sp>
      <p:sp>
        <p:nvSpPr>
          <p:cNvPr id="485" name="Rectangle: Rounded Corners 484">
            <a:extLst>
              <a:ext uri="{FF2B5EF4-FFF2-40B4-BE49-F238E27FC236}">
                <a16:creationId xmlns:a16="http://schemas.microsoft.com/office/drawing/2014/main" xmlns="" id="{82C1E2E8-CF78-416A-B222-8AC1512C433E}"/>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54</a:t>
            </a:r>
          </a:p>
        </p:txBody>
      </p:sp>
      <p:sp>
        <p:nvSpPr>
          <p:cNvPr id="486" name="Rectangle: Rounded Corners 485">
            <a:extLst>
              <a:ext uri="{FF2B5EF4-FFF2-40B4-BE49-F238E27FC236}">
                <a16:creationId xmlns:a16="http://schemas.microsoft.com/office/drawing/2014/main" xmlns="" id="{B608B762-81A0-4B53-B195-1C7865956BB1}"/>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53</a:t>
            </a:r>
          </a:p>
        </p:txBody>
      </p:sp>
      <p:sp>
        <p:nvSpPr>
          <p:cNvPr id="487" name="Rectangle: Rounded Corners 486">
            <a:extLst>
              <a:ext uri="{FF2B5EF4-FFF2-40B4-BE49-F238E27FC236}">
                <a16:creationId xmlns:a16="http://schemas.microsoft.com/office/drawing/2014/main" xmlns="" id="{D95DCDDE-D939-4A03-B61E-60B4640FA70E}"/>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52</a:t>
            </a:r>
          </a:p>
        </p:txBody>
      </p:sp>
      <p:sp>
        <p:nvSpPr>
          <p:cNvPr id="488" name="Rectangle: Rounded Corners 487">
            <a:extLst>
              <a:ext uri="{FF2B5EF4-FFF2-40B4-BE49-F238E27FC236}">
                <a16:creationId xmlns:a16="http://schemas.microsoft.com/office/drawing/2014/main" xmlns="" id="{DC4871F1-CD4D-4179-9B9C-79AF1FE8756E}"/>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51</a:t>
            </a:r>
          </a:p>
        </p:txBody>
      </p:sp>
      <p:sp>
        <p:nvSpPr>
          <p:cNvPr id="489" name="Rectangle: Rounded Corners 488">
            <a:extLst>
              <a:ext uri="{FF2B5EF4-FFF2-40B4-BE49-F238E27FC236}">
                <a16:creationId xmlns:a16="http://schemas.microsoft.com/office/drawing/2014/main" xmlns="" id="{B5505968-4B0B-4B19-8A5A-E90E5912FDA2}"/>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50</a:t>
            </a:r>
          </a:p>
        </p:txBody>
      </p:sp>
      <p:sp>
        <p:nvSpPr>
          <p:cNvPr id="490" name="Rectangle: Rounded Corners 489">
            <a:extLst>
              <a:ext uri="{FF2B5EF4-FFF2-40B4-BE49-F238E27FC236}">
                <a16:creationId xmlns:a16="http://schemas.microsoft.com/office/drawing/2014/main" xmlns="" id="{93DD1711-D1BE-4829-8F7B-DE9CB85996AB}"/>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49</a:t>
            </a:r>
          </a:p>
        </p:txBody>
      </p:sp>
      <p:sp>
        <p:nvSpPr>
          <p:cNvPr id="491" name="Rectangle: Rounded Corners 490">
            <a:extLst>
              <a:ext uri="{FF2B5EF4-FFF2-40B4-BE49-F238E27FC236}">
                <a16:creationId xmlns:a16="http://schemas.microsoft.com/office/drawing/2014/main" xmlns="" id="{D399DEE9-5FB9-4FD3-AC7F-314F4D82C255}"/>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48</a:t>
            </a:r>
          </a:p>
        </p:txBody>
      </p:sp>
      <p:sp>
        <p:nvSpPr>
          <p:cNvPr id="492" name="Rectangle: Rounded Corners 491">
            <a:extLst>
              <a:ext uri="{FF2B5EF4-FFF2-40B4-BE49-F238E27FC236}">
                <a16:creationId xmlns:a16="http://schemas.microsoft.com/office/drawing/2014/main" xmlns="" id="{E72C5338-8D09-465E-BDE9-F8E34898F6DF}"/>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47</a:t>
            </a:r>
          </a:p>
        </p:txBody>
      </p:sp>
      <p:sp>
        <p:nvSpPr>
          <p:cNvPr id="493" name="Rectangle: Rounded Corners 492">
            <a:extLst>
              <a:ext uri="{FF2B5EF4-FFF2-40B4-BE49-F238E27FC236}">
                <a16:creationId xmlns:a16="http://schemas.microsoft.com/office/drawing/2014/main" xmlns="" id="{C8EE3BA8-D8CE-4D78-BA9E-9D49E97915FD}"/>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46</a:t>
            </a:r>
          </a:p>
        </p:txBody>
      </p:sp>
      <p:sp>
        <p:nvSpPr>
          <p:cNvPr id="494" name="Rectangle: Rounded Corners 493">
            <a:extLst>
              <a:ext uri="{FF2B5EF4-FFF2-40B4-BE49-F238E27FC236}">
                <a16:creationId xmlns:a16="http://schemas.microsoft.com/office/drawing/2014/main" xmlns="" id="{4AF2A5C9-4D05-4786-B7FC-0444AB8343E5}"/>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45</a:t>
            </a:r>
          </a:p>
        </p:txBody>
      </p:sp>
      <p:sp>
        <p:nvSpPr>
          <p:cNvPr id="495" name="Rectangle: Rounded Corners 494">
            <a:extLst>
              <a:ext uri="{FF2B5EF4-FFF2-40B4-BE49-F238E27FC236}">
                <a16:creationId xmlns:a16="http://schemas.microsoft.com/office/drawing/2014/main" xmlns="" id="{65F8C933-49A4-480D-A0A5-017168821C75}"/>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44</a:t>
            </a:r>
          </a:p>
        </p:txBody>
      </p:sp>
      <p:sp>
        <p:nvSpPr>
          <p:cNvPr id="496" name="Rectangle: Rounded Corners 495">
            <a:extLst>
              <a:ext uri="{FF2B5EF4-FFF2-40B4-BE49-F238E27FC236}">
                <a16:creationId xmlns:a16="http://schemas.microsoft.com/office/drawing/2014/main" xmlns="" id="{50C95D85-6D45-4CD0-9F10-BF041125192D}"/>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43</a:t>
            </a:r>
          </a:p>
        </p:txBody>
      </p:sp>
      <p:sp>
        <p:nvSpPr>
          <p:cNvPr id="497" name="Rectangle: Rounded Corners 496">
            <a:extLst>
              <a:ext uri="{FF2B5EF4-FFF2-40B4-BE49-F238E27FC236}">
                <a16:creationId xmlns:a16="http://schemas.microsoft.com/office/drawing/2014/main" xmlns="" id="{B9325E64-C984-4D37-8F4A-34D1C1CF9BEA}"/>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42</a:t>
            </a:r>
          </a:p>
        </p:txBody>
      </p:sp>
      <p:sp>
        <p:nvSpPr>
          <p:cNvPr id="498" name="Rectangle: Rounded Corners 497">
            <a:extLst>
              <a:ext uri="{FF2B5EF4-FFF2-40B4-BE49-F238E27FC236}">
                <a16:creationId xmlns:a16="http://schemas.microsoft.com/office/drawing/2014/main" xmlns="" id="{A2F56BE4-F23C-4D78-B6EB-51A4E92A6541}"/>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41</a:t>
            </a:r>
          </a:p>
        </p:txBody>
      </p:sp>
      <p:sp>
        <p:nvSpPr>
          <p:cNvPr id="499" name="Rectangle: Rounded Corners 498">
            <a:extLst>
              <a:ext uri="{FF2B5EF4-FFF2-40B4-BE49-F238E27FC236}">
                <a16:creationId xmlns:a16="http://schemas.microsoft.com/office/drawing/2014/main" xmlns="" id="{117A3CA0-65C3-472A-987D-B7D38BFE4EEC}"/>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40</a:t>
            </a:r>
          </a:p>
        </p:txBody>
      </p:sp>
      <p:sp>
        <p:nvSpPr>
          <p:cNvPr id="500" name="Rectangle: Rounded Corners 499">
            <a:extLst>
              <a:ext uri="{FF2B5EF4-FFF2-40B4-BE49-F238E27FC236}">
                <a16:creationId xmlns:a16="http://schemas.microsoft.com/office/drawing/2014/main" xmlns="" id="{846EEB48-1040-4C0E-9148-AD539DE8E1A5}"/>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39</a:t>
            </a:r>
          </a:p>
        </p:txBody>
      </p:sp>
      <p:sp>
        <p:nvSpPr>
          <p:cNvPr id="501" name="Rectangle: Rounded Corners 500">
            <a:extLst>
              <a:ext uri="{FF2B5EF4-FFF2-40B4-BE49-F238E27FC236}">
                <a16:creationId xmlns:a16="http://schemas.microsoft.com/office/drawing/2014/main" xmlns="" id="{1563B972-A185-40FB-9EC3-7AF9FD40E494}"/>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38</a:t>
            </a:r>
          </a:p>
        </p:txBody>
      </p:sp>
      <p:sp>
        <p:nvSpPr>
          <p:cNvPr id="502" name="Rectangle: Rounded Corners 501">
            <a:extLst>
              <a:ext uri="{FF2B5EF4-FFF2-40B4-BE49-F238E27FC236}">
                <a16:creationId xmlns:a16="http://schemas.microsoft.com/office/drawing/2014/main" xmlns="" id="{698EC34B-B527-41DA-9D0F-5C169DB9740C}"/>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37</a:t>
            </a:r>
          </a:p>
        </p:txBody>
      </p:sp>
      <p:sp>
        <p:nvSpPr>
          <p:cNvPr id="503" name="Rectangle: Rounded Corners 502">
            <a:extLst>
              <a:ext uri="{FF2B5EF4-FFF2-40B4-BE49-F238E27FC236}">
                <a16:creationId xmlns:a16="http://schemas.microsoft.com/office/drawing/2014/main" xmlns="" id="{EB152AD5-9ADE-44DD-ACAC-0C3A06131DDC}"/>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36</a:t>
            </a:r>
          </a:p>
        </p:txBody>
      </p:sp>
      <p:sp>
        <p:nvSpPr>
          <p:cNvPr id="504" name="Rectangle: Rounded Corners 503">
            <a:extLst>
              <a:ext uri="{FF2B5EF4-FFF2-40B4-BE49-F238E27FC236}">
                <a16:creationId xmlns:a16="http://schemas.microsoft.com/office/drawing/2014/main" xmlns="" id="{79BA867C-B182-4593-AC34-0E187B7E6018}"/>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35</a:t>
            </a:r>
          </a:p>
        </p:txBody>
      </p:sp>
      <p:sp>
        <p:nvSpPr>
          <p:cNvPr id="505" name="Rectangle: Rounded Corners 504">
            <a:extLst>
              <a:ext uri="{FF2B5EF4-FFF2-40B4-BE49-F238E27FC236}">
                <a16:creationId xmlns:a16="http://schemas.microsoft.com/office/drawing/2014/main" xmlns="" id="{3E2D21B4-33C1-42AA-A524-0EAA0C453890}"/>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34</a:t>
            </a:r>
          </a:p>
        </p:txBody>
      </p:sp>
      <p:sp>
        <p:nvSpPr>
          <p:cNvPr id="506" name="Rectangle: Rounded Corners 505">
            <a:extLst>
              <a:ext uri="{FF2B5EF4-FFF2-40B4-BE49-F238E27FC236}">
                <a16:creationId xmlns:a16="http://schemas.microsoft.com/office/drawing/2014/main" xmlns="" id="{5F5AFFAA-3698-48DF-90CA-245A3A82D171}"/>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43</a:t>
            </a:r>
          </a:p>
        </p:txBody>
      </p:sp>
      <p:sp>
        <p:nvSpPr>
          <p:cNvPr id="507" name="Rectangle: Rounded Corners 506">
            <a:extLst>
              <a:ext uri="{FF2B5EF4-FFF2-40B4-BE49-F238E27FC236}">
                <a16:creationId xmlns:a16="http://schemas.microsoft.com/office/drawing/2014/main" xmlns="" id="{853B04A3-99D4-447A-8BAD-B0D9DDCD1C13}"/>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32</a:t>
            </a:r>
          </a:p>
        </p:txBody>
      </p:sp>
      <p:sp>
        <p:nvSpPr>
          <p:cNvPr id="508" name="Rectangle: Rounded Corners 507">
            <a:extLst>
              <a:ext uri="{FF2B5EF4-FFF2-40B4-BE49-F238E27FC236}">
                <a16:creationId xmlns:a16="http://schemas.microsoft.com/office/drawing/2014/main" xmlns="" id="{378048B6-2011-4A80-A35E-A65E6D56F972}"/>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31</a:t>
            </a:r>
          </a:p>
        </p:txBody>
      </p:sp>
      <p:sp>
        <p:nvSpPr>
          <p:cNvPr id="509" name="Rectangle: Rounded Corners 508">
            <a:extLst>
              <a:ext uri="{FF2B5EF4-FFF2-40B4-BE49-F238E27FC236}">
                <a16:creationId xmlns:a16="http://schemas.microsoft.com/office/drawing/2014/main" xmlns="" id="{3F747A99-5B48-4A90-8E8C-A573DC9AB550}"/>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30</a:t>
            </a:r>
          </a:p>
        </p:txBody>
      </p:sp>
      <p:sp>
        <p:nvSpPr>
          <p:cNvPr id="510" name="Rectangle: Rounded Corners 509">
            <a:extLst>
              <a:ext uri="{FF2B5EF4-FFF2-40B4-BE49-F238E27FC236}">
                <a16:creationId xmlns:a16="http://schemas.microsoft.com/office/drawing/2014/main" xmlns="" id="{4D0395C2-98BB-4725-BDFA-B35FF59FC72B}"/>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29</a:t>
            </a:r>
          </a:p>
        </p:txBody>
      </p:sp>
      <p:sp>
        <p:nvSpPr>
          <p:cNvPr id="511" name="Rectangle: Rounded Corners 510">
            <a:extLst>
              <a:ext uri="{FF2B5EF4-FFF2-40B4-BE49-F238E27FC236}">
                <a16:creationId xmlns:a16="http://schemas.microsoft.com/office/drawing/2014/main" xmlns="" id="{77110C1F-2EEF-4164-A94A-5EC8A683DE64}"/>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28</a:t>
            </a:r>
          </a:p>
        </p:txBody>
      </p:sp>
      <p:sp>
        <p:nvSpPr>
          <p:cNvPr id="512" name="Rectangle: Rounded Corners 511">
            <a:extLst>
              <a:ext uri="{FF2B5EF4-FFF2-40B4-BE49-F238E27FC236}">
                <a16:creationId xmlns:a16="http://schemas.microsoft.com/office/drawing/2014/main" xmlns="" id="{96F9CF30-A579-4286-BA23-E9C3DA670D89}"/>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27</a:t>
            </a:r>
          </a:p>
        </p:txBody>
      </p:sp>
      <p:sp>
        <p:nvSpPr>
          <p:cNvPr id="513" name="Rectangle: Rounded Corners 512">
            <a:extLst>
              <a:ext uri="{FF2B5EF4-FFF2-40B4-BE49-F238E27FC236}">
                <a16:creationId xmlns:a16="http://schemas.microsoft.com/office/drawing/2014/main" xmlns="" id="{12CF47CA-CD5C-44EE-B5B4-6154CC65FB18}"/>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26</a:t>
            </a:r>
          </a:p>
        </p:txBody>
      </p:sp>
      <p:sp>
        <p:nvSpPr>
          <p:cNvPr id="514" name="Rectangle: Rounded Corners 513">
            <a:extLst>
              <a:ext uri="{FF2B5EF4-FFF2-40B4-BE49-F238E27FC236}">
                <a16:creationId xmlns:a16="http://schemas.microsoft.com/office/drawing/2014/main" xmlns="" id="{347B2910-1E18-46D8-8ECE-28316A9A14F1}"/>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25</a:t>
            </a:r>
          </a:p>
        </p:txBody>
      </p:sp>
      <p:sp>
        <p:nvSpPr>
          <p:cNvPr id="515" name="Rectangle: Rounded Corners 514">
            <a:extLst>
              <a:ext uri="{FF2B5EF4-FFF2-40B4-BE49-F238E27FC236}">
                <a16:creationId xmlns:a16="http://schemas.microsoft.com/office/drawing/2014/main" xmlns="" id="{8D2C1EB4-9115-4BD5-A894-48B5C386B574}"/>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24</a:t>
            </a:r>
          </a:p>
        </p:txBody>
      </p:sp>
      <p:sp>
        <p:nvSpPr>
          <p:cNvPr id="516" name="Rectangle: Rounded Corners 515">
            <a:extLst>
              <a:ext uri="{FF2B5EF4-FFF2-40B4-BE49-F238E27FC236}">
                <a16:creationId xmlns:a16="http://schemas.microsoft.com/office/drawing/2014/main" xmlns="" id="{66566250-BF24-4A36-85AF-8B66FBCA5C56}"/>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23</a:t>
            </a:r>
          </a:p>
        </p:txBody>
      </p:sp>
      <p:sp>
        <p:nvSpPr>
          <p:cNvPr id="517" name="Rectangle: Rounded Corners 516">
            <a:extLst>
              <a:ext uri="{FF2B5EF4-FFF2-40B4-BE49-F238E27FC236}">
                <a16:creationId xmlns:a16="http://schemas.microsoft.com/office/drawing/2014/main" xmlns="" id="{F8428583-3F03-4996-BA2A-9F5F72F4775E}"/>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22</a:t>
            </a:r>
          </a:p>
        </p:txBody>
      </p:sp>
      <p:sp>
        <p:nvSpPr>
          <p:cNvPr id="518" name="Rectangle: Rounded Corners 517">
            <a:extLst>
              <a:ext uri="{FF2B5EF4-FFF2-40B4-BE49-F238E27FC236}">
                <a16:creationId xmlns:a16="http://schemas.microsoft.com/office/drawing/2014/main" xmlns="" id="{802E2C80-9511-4D25-BBA0-69D4A7C6C2EC}"/>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21</a:t>
            </a:r>
          </a:p>
        </p:txBody>
      </p:sp>
      <p:sp>
        <p:nvSpPr>
          <p:cNvPr id="519" name="Rectangle: Rounded Corners 518">
            <a:extLst>
              <a:ext uri="{FF2B5EF4-FFF2-40B4-BE49-F238E27FC236}">
                <a16:creationId xmlns:a16="http://schemas.microsoft.com/office/drawing/2014/main" xmlns="" id="{0336A2EA-05F6-4F93-B507-5405964776F0}"/>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20</a:t>
            </a:r>
          </a:p>
        </p:txBody>
      </p:sp>
      <p:sp>
        <p:nvSpPr>
          <p:cNvPr id="520" name="Rectangle: Rounded Corners 519">
            <a:extLst>
              <a:ext uri="{FF2B5EF4-FFF2-40B4-BE49-F238E27FC236}">
                <a16:creationId xmlns:a16="http://schemas.microsoft.com/office/drawing/2014/main" xmlns="" id="{459B6DB4-A722-42CD-BBF1-65FEDDB5D38F}"/>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19</a:t>
            </a:r>
          </a:p>
        </p:txBody>
      </p:sp>
      <p:sp>
        <p:nvSpPr>
          <p:cNvPr id="521" name="Rectangle: Rounded Corners 520">
            <a:extLst>
              <a:ext uri="{FF2B5EF4-FFF2-40B4-BE49-F238E27FC236}">
                <a16:creationId xmlns:a16="http://schemas.microsoft.com/office/drawing/2014/main" xmlns="" id="{AFFC82C3-4B78-4799-8E5B-A22293138823}"/>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18</a:t>
            </a:r>
          </a:p>
        </p:txBody>
      </p:sp>
      <p:sp>
        <p:nvSpPr>
          <p:cNvPr id="522" name="Rectangle: Rounded Corners 521">
            <a:extLst>
              <a:ext uri="{FF2B5EF4-FFF2-40B4-BE49-F238E27FC236}">
                <a16:creationId xmlns:a16="http://schemas.microsoft.com/office/drawing/2014/main" xmlns="" id="{ABB78660-8F92-4963-B840-0D7758BB1B1E}"/>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17</a:t>
            </a:r>
          </a:p>
        </p:txBody>
      </p:sp>
      <p:sp>
        <p:nvSpPr>
          <p:cNvPr id="523" name="Rectangle: Rounded Corners 522">
            <a:extLst>
              <a:ext uri="{FF2B5EF4-FFF2-40B4-BE49-F238E27FC236}">
                <a16:creationId xmlns:a16="http://schemas.microsoft.com/office/drawing/2014/main" xmlns="" id="{C1799B47-0FD2-47D0-A44F-62EFBE758C24}"/>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prstClr val="white"/>
                </a:solidFill>
                <a:latin typeface="Times New Roman" panose="02020603050405020304" pitchFamily="18" charset="0"/>
                <a:cs typeface="Times New Roman" panose="02020603050405020304" pitchFamily="18" charset="0"/>
              </a:rPr>
              <a:t>0 : 16</a:t>
            </a:r>
          </a:p>
        </p:txBody>
      </p:sp>
      <p:sp>
        <p:nvSpPr>
          <p:cNvPr id="524" name="Rectangle: Rounded Corners 523">
            <a:extLst>
              <a:ext uri="{FF2B5EF4-FFF2-40B4-BE49-F238E27FC236}">
                <a16:creationId xmlns:a16="http://schemas.microsoft.com/office/drawing/2014/main" xmlns="" id="{C7FC7651-8F83-4B1C-98FC-0C0919049D1A}"/>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15</a:t>
            </a:r>
          </a:p>
        </p:txBody>
      </p:sp>
      <p:sp>
        <p:nvSpPr>
          <p:cNvPr id="525" name="Rectangle: Rounded Corners 524">
            <a:extLst>
              <a:ext uri="{FF2B5EF4-FFF2-40B4-BE49-F238E27FC236}">
                <a16:creationId xmlns:a16="http://schemas.microsoft.com/office/drawing/2014/main" xmlns="" id="{AA5D7905-38E7-447D-A577-3A191DACA120}"/>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14</a:t>
            </a:r>
          </a:p>
        </p:txBody>
      </p:sp>
      <p:sp>
        <p:nvSpPr>
          <p:cNvPr id="526" name="Rectangle: Rounded Corners 525">
            <a:extLst>
              <a:ext uri="{FF2B5EF4-FFF2-40B4-BE49-F238E27FC236}">
                <a16:creationId xmlns:a16="http://schemas.microsoft.com/office/drawing/2014/main" xmlns="" id="{5500C2CA-7589-4096-A709-1D45884019F8}"/>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13</a:t>
            </a:r>
          </a:p>
        </p:txBody>
      </p:sp>
      <p:sp>
        <p:nvSpPr>
          <p:cNvPr id="527" name="Rectangle: Rounded Corners 526">
            <a:extLst>
              <a:ext uri="{FF2B5EF4-FFF2-40B4-BE49-F238E27FC236}">
                <a16:creationId xmlns:a16="http://schemas.microsoft.com/office/drawing/2014/main" xmlns="" id="{3622760F-3450-4E6C-9FEB-02BDA5C25D97}"/>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12</a:t>
            </a:r>
          </a:p>
        </p:txBody>
      </p:sp>
      <p:sp>
        <p:nvSpPr>
          <p:cNvPr id="528" name="Rectangle: Rounded Corners 527">
            <a:extLst>
              <a:ext uri="{FF2B5EF4-FFF2-40B4-BE49-F238E27FC236}">
                <a16:creationId xmlns:a16="http://schemas.microsoft.com/office/drawing/2014/main" xmlns="" id="{713379EC-8BD7-4148-AE1B-08D26959ABDA}"/>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11</a:t>
            </a:r>
          </a:p>
        </p:txBody>
      </p:sp>
      <p:sp>
        <p:nvSpPr>
          <p:cNvPr id="529" name="Rectangle: Rounded Corners 528">
            <a:extLst>
              <a:ext uri="{FF2B5EF4-FFF2-40B4-BE49-F238E27FC236}">
                <a16:creationId xmlns:a16="http://schemas.microsoft.com/office/drawing/2014/main" xmlns="" id="{058606E9-D2CA-401E-8E03-D04F697F6669}"/>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10</a:t>
            </a:r>
          </a:p>
        </p:txBody>
      </p:sp>
      <p:sp>
        <p:nvSpPr>
          <p:cNvPr id="530" name="Rectangle: Rounded Corners 529">
            <a:extLst>
              <a:ext uri="{FF2B5EF4-FFF2-40B4-BE49-F238E27FC236}">
                <a16:creationId xmlns:a16="http://schemas.microsoft.com/office/drawing/2014/main" xmlns="" id="{329D9C59-CDE7-42D1-AA20-352167ECA0DA}"/>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09</a:t>
            </a:r>
          </a:p>
        </p:txBody>
      </p:sp>
      <p:sp>
        <p:nvSpPr>
          <p:cNvPr id="531" name="Rectangle: Rounded Corners 530">
            <a:extLst>
              <a:ext uri="{FF2B5EF4-FFF2-40B4-BE49-F238E27FC236}">
                <a16:creationId xmlns:a16="http://schemas.microsoft.com/office/drawing/2014/main" xmlns="" id="{E7893A9A-69EB-4DA9-898A-B16D90622EE7}"/>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08</a:t>
            </a:r>
          </a:p>
        </p:txBody>
      </p:sp>
      <p:sp>
        <p:nvSpPr>
          <p:cNvPr id="532" name="Rectangle: Rounded Corners 531">
            <a:extLst>
              <a:ext uri="{FF2B5EF4-FFF2-40B4-BE49-F238E27FC236}">
                <a16:creationId xmlns:a16="http://schemas.microsoft.com/office/drawing/2014/main" xmlns="" id="{F00EFF05-F239-4C90-B18A-32C3E3585998}"/>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07</a:t>
            </a:r>
          </a:p>
        </p:txBody>
      </p:sp>
      <p:sp>
        <p:nvSpPr>
          <p:cNvPr id="533" name="Rectangle: Rounded Corners 532">
            <a:extLst>
              <a:ext uri="{FF2B5EF4-FFF2-40B4-BE49-F238E27FC236}">
                <a16:creationId xmlns:a16="http://schemas.microsoft.com/office/drawing/2014/main" xmlns="" id="{3214DE18-7EAB-47E2-9D2B-A5186E1DC960}"/>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06</a:t>
            </a:r>
          </a:p>
        </p:txBody>
      </p:sp>
      <p:sp>
        <p:nvSpPr>
          <p:cNvPr id="534" name="Rectangle: Rounded Corners 533">
            <a:extLst>
              <a:ext uri="{FF2B5EF4-FFF2-40B4-BE49-F238E27FC236}">
                <a16:creationId xmlns:a16="http://schemas.microsoft.com/office/drawing/2014/main" xmlns="" id="{68829B09-DC91-4C70-8227-26F707192A6D}"/>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05</a:t>
            </a:r>
          </a:p>
        </p:txBody>
      </p:sp>
      <p:sp>
        <p:nvSpPr>
          <p:cNvPr id="535" name="Rectangle: Rounded Corners 534">
            <a:extLst>
              <a:ext uri="{FF2B5EF4-FFF2-40B4-BE49-F238E27FC236}">
                <a16:creationId xmlns:a16="http://schemas.microsoft.com/office/drawing/2014/main" xmlns="" id="{888686CC-9C57-4D23-BE0C-960CADA88EE0}"/>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04</a:t>
            </a:r>
          </a:p>
        </p:txBody>
      </p:sp>
      <p:sp>
        <p:nvSpPr>
          <p:cNvPr id="536" name="Rectangle: Rounded Corners 535">
            <a:extLst>
              <a:ext uri="{FF2B5EF4-FFF2-40B4-BE49-F238E27FC236}">
                <a16:creationId xmlns:a16="http://schemas.microsoft.com/office/drawing/2014/main" xmlns="" id="{392B1B5E-2191-45C2-8E8F-3C7934C1DB75}"/>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03</a:t>
            </a:r>
          </a:p>
        </p:txBody>
      </p:sp>
      <p:sp>
        <p:nvSpPr>
          <p:cNvPr id="537" name="Rectangle: Rounded Corners 536">
            <a:extLst>
              <a:ext uri="{FF2B5EF4-FFF2-40B4-BE49-F238E27FC236}">
                <a16:creationId xmlns:a16="http://schemas.microsoft.com/office/drawing/2014/main" xmlns="" id="{A397DD28-2F1B-47E7-B4AD-EA6974B7E8F7}"/>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02</a:t>
            </a:r>
          </a:p>
        </p:txBody>
      </p:sp>
      <p:sp>
        <p:nvSpPr>
          <p:cNvPr id="538" name="Rectangle: Rounded Corners 537">
            <a:extLst>
              <a:ext uri="{FF2B5EF4-FFF2-40B4-BE49-F238E27FC236}">
                <a16:creationId xmlns:a16="http://schemas.microsoft.com/office/drawing/2014/main" xmlns="" id="{3068EC8E-036C-45C8-88C1-EB72B19F4332}"/>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01</a:t>
            </a:r>
          </a:p>
        </p:txBody>
      </p:sp>
      <p:sp>
        <p:nvSpPr>
          <p:cNvPr id="539" name="Rectangle: Rounded Corners 538">
            <a:extLst>
              <a:ext uri="{FF2B5EF4-FFF2-40B4-BE49-F238E27FC236}">
                <a16:creationId xmlns:a16="http://schemas.microsoft.com/office/drawing/2014/main" xmlns="" id="{27D96E29-2FB7-4A38-B6B3-5B18761533EB}"/>
              </a:ext>
            </a:extLst>
          </p:cNvPr>
          <p:cNvSpPr/>
          <p:nvPr/>
        </p:nvSpPr>
        <p:spPr>
          <a:xfrm>
            <a:off x="10307419" y="4683945"/>
            <a:ext cx="2209237" cy="687178"/>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502" b="1">
                <a:solidFill>
                  <a:srgbClr val="FF0000"/>
                </a:solidFill>
                <a:latin typeface="Times New Roman" panose="02020603050405020304" pitchFamily="18" charset="0"/>
                <a:cs typeface="Times New Roman" panose="02020603050405020304" pitchFamily="18" charset="0"/>
              </a:rPr>
              <a:t>0 : 00</a:t>
            </a:r>
          </a:p>
        </p:txBody>
      </p:sp>
      <p:sp>
        <p:nvSpPr>
          <p:cNvPr id="550" name="Next 1">
            <a:extLst>
              <a:ext uri="{FF2B5EF4-FFF2-40B4-BE49-F238E27FC236}">
                <a16:creationId xmlns:a16="http://schemas.microsoft.com/office/drawing/2014/main" xmlns="" id="{09EA6259-5392-4068-A0AD-B7002EE24476}"/>
              </a:ext>
            </a:extLst>
          </p:cNvPr>
          <p:cNvSpPr/>
          <p:nvPr/>
        </p:nvSpPr>
        <p:spPr>
          <a:xfrm>
            <a:off x="3348534" y="4573912"/>
            <a:ext cx="1413095" cy="638140"/>
          </a:xfrm>
          <a:prstGeom prst="homePlate">
            <a:avLst/>
          </a:prstGeom>
          <a:solidFill>
            <a:srgbClr val="217529"/>
          </a:solidFill>
          <a:ln w="76200">
            <a:solidFill>
              <a:srgbClr val="1C1E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970">
              <a:solidFill>
                <a:prstClr val="white"/>
              </a:solidFill>
            </a:endParaRPr>
          </a:p>
        </p:txBody>
      </p:sp>
      <p:pic>
        <p:nvPicPr>
          <p:cNvPr id="22" name="Picture 21">
            <a:extLst>
              <a:ext uri="{FF2B5EF4-FFF2-40B4-BE49-F238E27FC236}">
                <a16:creationId xmlns:a16="http://schemas.microsoft.com/office/drawing/2014/main" xmlns="" id="{03885118-8270-4A66-8BCA-101ED2EFE6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5380447"/>
            <a:ext cx="2415281" cy="1901534"/>
          </a:xfrm>
          <a:prstGeom prst="rect">
            <a:avLst/>
          </a:prstGeom>
        </p:spPr>
      </p:pic>
      <p:sp>
        <p:nvSpPr>
          <p:cNvPr id="405" name="0">
            <a:extLst>
              <a:ext uri="{FF2B5EF4-FFF2-40B4-BE49-F238E27FC236}">
                <a16:creationId xmlns:a16="http://schemas.microsoft.com/office/drawing/2014/main" xmlns="" id="{9D20E7DA-90EB-4A3C-9A16-044A46CC9F26}"/>
              </a:ext>
            </a:extLst>
          </p:cNvPr>
          <p:cNvSpPr/>
          <p:nvPr/>
        </p:nvSpPr>
        <p:spPr>
          <a:xfrm>
            <a:off x="1412814" y="4897700"/>
            <a:ext cx="553615" cy="638140"/>
          </a:xfrm>
          <a:prstGeom prst="flowChartMagneticDisk">
            <a:avLst/>
          </a:prstGeom>
          <a:solidFill>
            <a:schemeClr val="accent5">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627" b="1">
              <a:solidFill>
                <a:prstClr val="black"/>
              </a:solidFill>
              <a:latin typeface="Times New Roman" panose="02020603050405020304" pitchFamily="18" charset="0"/>
              <a:cs typeface="Times New Roman" panose="02020603050405020304" pitchFamily="18" charset="0"/>
            </a:endParaRPr>
          </a:p>
        </p:txBody>
      </p:sp>
      <p:sp>
        <p:nvSpPr>
          <p:cNvPr id="406" name="Oval 405">
            <a:extLst>
              <a:ext uri="{FF2B5EF4-FFF2-40B4-BE49-F238E27FC236}">
                <a16:creationId xmlns:a16="http://schemas.microsoft.com/office/drawing/2014/main" xmlns="" id="{D1D0B35C-7548-4C39-843E-4269EF840E20}"/>
              </a:ext>
            </a:extLst>
          </p:cNvPr>
          <p:cNvSpPr/>
          <p:nvPr/>
        </p:nvSpPr>
        <p:spPr>
          <a:xfrm>
            <a:off x="1318658" y="4832241"/>
            <a:ext cx="741022" cy="308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70">
              <a:solidFill>
                <a:prstClr val="white"/>
              </a:solidFill>
            </a:endParaRPr>
          </a:p>
        </p:txBody>
      </p:sp>
      <p:sp>
        <p:nvSpPr>
          <p:cNvPr id="4" name="1">
            <a:extLst>
              <a:ext uri="{FF2B5EF4-FFF2-40B4-BE49-F238E27FC236}">
                <a16:creationId xmlns:a16="http://schemas.microsoft.com/office/drawing/2014/main" xmlns="" id="{03D9DE48-6FCB-4743-A44F-C4B93A9AD9D8}"/>
              </a:ext>
            </a:extLst>
          </p:cNvPr>
          <p:cNvSpPr/>
          <p:nvPr/>
        </p:nvSpPr>
        <p:spPr>
          <a:xfrm>
            <a:off x="1412814" y="4424768"/>
            <a:ext cx="553615" cy="638140"/>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627" b="1">
                <a:solidFill>
                  <a:prstClr val="black"/>
                </a:solidFill>
                <a:latin typeface="Times New Roman" panose="02020603050405020304" pitchFamily="18" charset="0"/>
                <a:cs typeface="Times New Roman" panose="02020603050405020304" pitchFamily="18" charset="0"/>
              </a:rPr>
              <a:t>1</a:t>
            </a:r>
          </a:p>
        </p:txBody>
      </p:sp>
      <p:sp>
        <p:nvSpPr>
          <p:cNvPr id="28" name="Oval 27">
            <a:extLst>
              <a:ext uri="{FF2B5EF4-FFF2-40B4-BE49-F238E27FC236}">
                <a16:creationId xmlns:a16="http://schemas.microsoft.com/office/drawing/2014/main" xmlns="" id="{2766B8AE-0660-4EB6-B289-D2A1810AC650}"/>
              </a:ext>
            </a:extLst>
          </p:cNvPr>
          <p:cNvSpPr/>
          <p:nvPr/>
        </p:nvSpPr>
        <p:spPr>
          <a:xfrm>
            <a:off x="1318658" y="4359309"/>
            <a:ext cx="741022" cy="308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70">
              <a:solidFill>
                <a:prstClr val="white"/>
              </a:solidFill>
            </a:endParaRPr>
          </a:p>
        </p:txBody>
      </p:sp>
      <p:sp>
        <p:nvSpPr>
          <p:cNvPr id="54" name="2">
            <a:extLst>
              <a:ext uri="{FF2B5EF4-FFF2-40B4-BE49-F238E27FC236}">
                <a16:creationId xmlns:a16="http://schemas.microsoft.com/office/drawing/2014/main" xmlns="" id="{C572263E-C9C9-496B-8F0A-4BEFF6970A6A}"/>
              </a:ext>
            </a:extLst>
          </p:cNvPr>
          <p:cNvSpPr/>
          <p:nvPr/>
        </p:nvSpPr>
        <p:spPr>
          <a:xfrm>
            <a:off x="1412814" y="3958350"/>
            <a:ext cx="553615" cy="638140"/>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627" b="1">
                <a:solidFill>
                  <a:prstClr val="black"/>
                </a:solidFill>
                <a:latin typeface="Times New Roman" panose="02020603050405020304" pitchFamily="18" charset="0"/>
                <a:cs typeface="Times New Roman" panose="02020603050405020304" pitchFamily="18" charset="0"/>
              </a:rPr>
              <a:t>2</a:t>
            </a:r>
          </a:p>
        </p:txBody>
      </p:sp>
      <p:sp>
        <p:nvSpPr>
          <p:cNvPr id="55" name="Oval 54">
            <a:extLst>
              <a:ext uri="{FF2B5EF4-FFF2-40B4-BE49-F238E27FC236}">
                <a16:creationId xmlns:a16="http://schemas.microsoft.com/office/drawing/2014/main" xmlns="" id="{7E4F50B1-2915-46B3-BF90-4B122B837603}"/>
              </a:ext>
            </a:extLst>
          </p:cNvPr>
          <p:cNvSpPr/>
          <p:nvPr/>
        </p:nvSpPr>
        <p:spPr>
          <a:xfrm>
            <a:off x="1318658" y="3892892"/>
            <a:ext cx="741022" cy="308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70">
              <a:solidFill>
                <a:prstClr val="white"/>
              </a:solidFill>
            </a:endParaRPr>
          </a:p>
        </p:txBody>
      </p:sp>
      <p:sp>
        <p:nvSpPr>
          <p:cNvPr id="56" name="3">
            <a:extLst>
              <a:ext uri="{FF2B5EF4-FFF2-40B4-BE49-F238E27FC236}">
                <a16:creationId xmlns:a16="http://schemas.microsoft.com/office/drawing/2014/main" xmlns="" id="{595A9014-B295-4A54-8A82-A4A81F8CD7C1}"/>
              </a:ext>
            </a:extLst>
          </p:cNvPr>
          <p:cNvSpPr/>
          <p:nvPr/>
        </p:nvSpPr>
        <p:spPr>
          <a:xfrm>
            <a:off x="1412814" y="3491933"/>
            <a:ext cx="553615" cy="638140"/>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627" b="1">
                <a:solidFill>
                  <a:prstClr val="black"/>
                </a:solidFill>
                <a:latin typeface="Times New Roman" panose="02020603050405020304" pitchFamily="18" charset="0"/>
                <a:cs typeface="Times New Roman" panose="02020603050405020304" pitchFamily="18" charset="0"/>
              </a:rPr>
              <a:t>3</a:t>
            </a:r>
          </a:p>
        </p:txBody>
      </p:sp>
      <p:sp>
        <p:nvSpPr>
          <p:cNvPr id="57" name="Oval 56">
            <a:extLst>
              <a:ext uri="{FF2B5EF4-FFF2-40B4-BE49-F238E27FC236}">
                <a16:creationId xmlns:a16="http://schemas.microsoft.com/office/drawing/2014/main" xmlns="" id="{E89B4273-DA74-4547-8A12-E7B7D33C2CBF}"/>
              </a:ext>
            </a:extLst>
          </p:cNvPr>
          <p:cNvSpPr/>
          <p:nvPr/>
        </p:nvSpPr>
        <p:spPr>
          <a:xfrm>
            <a:off x="1318658" y="3426474"/>
            <a:ext cx="741022" cy="308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70">
              <a:solidFill>
                <a:prstClr val="white"/>
              </a:solidFill>
            </a:endParaRPr>
          </a:p>
        </p:txBody>
      </p:sp>
      <p:sp>
        <p:nvSpPr>
          <p:cNvPr id="58" name="4">
            <a:extLst>
              <a:ext uri="{FF2B5EF4-FFF2-40B4-BE49-F238E27FC236}">
                <a16:creationId xmlns:a16="http://schemas.microsoft.com/office/drawing/2014/main" xmlns="" id="{6060A468-9A57-4B21-8CCA-1133D3440C47}"/>
              </a:ext>
            </a:extLst>
          </p:cNvPr>
          <p:cNvSpPr/>
          <p:nvPr/>
        </p:nvSpPr>
        <p:spPr>
          <a:xfrm>
            <a:off x="1412814" y="3025516"/>
            <a:ext cx="553615" cy="638140"/>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627" b="1">
                <a:solidFill>
                  <a:prstClr val="black"/>
                </a:solidFill>
                <a:latin typeface="Times New Roman" panose="02020603050405020304" pitchFamily="18" charset="0"/>
                <a:cs typeface="Times New Roman" panose="02020603050405020304" pitchFamily="18" charset="0"/>
              </a:rPr>
              <a:t>4</a:t>
            </a:r>
          </a:p>
        </p:txBody>
      </p:sp>
      <p:sp>
        <p:nvSpPr>
          <p:cNvPr id="59" name="Oval 58">
            <a:extLst>
              <a:ext uri="{FF2B5EF4-FFF2-40B4-BE49-F238E27FC236}">
                <a16:creationId xmlns:a16="http://schemas.microsoft.com/office/drawing/2014/main" xmlns="" id="{2F99947C-DDA5-43B9-86A6-46EB14827643}"/>
              </a:ext>
            </a:extLst>
          </p:cNvPr>
          <p:cNvSpPr/>
          <p:nvPr/>
        </p:nvSpPr>
        <p:spPr>
          <a:xfrm>
            <a:off x="1318658" y="2960057"/>
            <a:ext cx="741022" cy="308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70">
              <a:solidFill>
                <a:prstClr val="white"/>
              </a:solidFill>
            </a:endParaRPr>
          </a:p>
        </p:txBody>
      </p:sp>
      <p:sp>
        <p:nvSpPr>
          <p:cNvPr id="60" name="5">
            <a:extLst>
              <a:ext uri="{FF2B5EF4-FFF2-40B4-BE49-F238E27FC236}">
                <a16:creationId xmlns:a16="http://schemas.microsoft.com/office/drawing/2014/main" xmlns="" id="{3B9CD15F-920C-41F5-91F6-37672771D306}"/>
              </a:ext>
            </a:extLst>
          </p:cNvPr>
          <p:cNvSpPr/>
          <p:nvPr/>
        </p:nvSpPr>
        <p:spPr>
          <a:xfrm>
            <a:off x="1412814" y="2559099"/>
            <a:ext cx="553615" cy="638140"/>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627" b="1">
                <a:solidFill>
                  <a:prstClr val="black"/>
                </a:solidFill>
                <a:latin typeface="Times New Roman" panose="02020603050405020304" pitchFamily="18" charset="0"/>
                <a:cs typeface="Times New Roman" panose="02020603050405020304" pitchFamily="18" charset="0"/>
              </a:rPr>
              <a:t>5</a:t>
            </a:r>
          </a:p>
        </p:txBody>
      </p:sp>
      <p:sp>
        <p:nvSpPr>
          <p:cNvPr id="61" name="Oval 60">
            <a:extLst>
              <a:ext uri="{FF2B5EF4-FFF2-40B4-BE49-F238E27FC236}">
                <a16:creationId xmlns:a16="http://schemas.microsoft.com/office/drawing/2014/main" xmlns="" id="{F19EEE63-2BCD-488D-803C-9EAC1648938D}"/>
              </a:ext>
            </a:extLst>
          </p:cNvPr>
          <p:cNvSpPr/>
          <p:nvPr/>
        </p:nvSpPr>
        <p:spPr>
          <a:xfrm>
            <a:off x="1318658" y="2493640"/>
            <a:ext cx="741022" cy="308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70">
              <a:solidFill>
                <a:prstClr val="white"/>
              </a:solidFill>
            </a:endParaRPr>
          </a:p>
        </p:txBody>
      </p:sp>
      <p:sp>
        <p:nvSpPr>
          <p:cNvPr id="62" name="6">
            <a:extLst>
              <a:ext uri="{FF2B5EF4-FFF2-40B4-BE49-F238E27FC236}">
                <a16:creationId xmlns:a16="http://schemas.microsoft.com/office/drawing/2014/main" xmlns="" id="{A994FFD3-ADE0-4B93-9D03-AFE6C109C24C}"/>
              </a:ext>
            </a:extLst>
          </p:cNvPr>
          <p:cNvSpPr/>
          <p:nvPr/>
        </p:nvSpPr>
        <p:spPr>
          <a:xfrm>
            <a:off x="1412814" y="2092681"/>
            <a:ext cx="553615" cy="638140"/>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627" b="1">
                <a:solidFill>
                  <a:prstClr val="black"/>
                </a:solidFill>
                <a:latin typeface="Times New Roman" panose="02020603050405020304" pitchFamily="18" charset="0"/>
                <a:cs typeface="Times New Roman" panose="02020603050405020304" pitchFamily="18" charset="0"/>
              </a:rPr>
              <a:t>6</a:t>
            </a:r>
          </a:p>
        </p:txBody>
      </p:sp>
      <p:sp>
        <p:nvSpPr>
          <p:cNvPr id="63" name="Oval 62">
            <a:extLst>
              <a:ext uri="{FF2B5EF4-FFF2-40B4-BE49-F238E27FC236}">
                <a16:creationId xmlns:a16="http://schemas.microsoft.com/office/drawing/2014/main" xmlns="" id="{17F92663-3FC1-4F7B-BC96-2D9FE33BBA8E}"/>
              </a:ext>
            </a:extLst>
          </p:cNvPr>
          <p:cNvSpPr/>
          <p:nvPr/>
        </p:nvSpPr>
        <p:spPr>
          <a:xfrm>
            <a:off x="1318658" y="2027223"/>
            <a:ext cx="741022" cy="308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70">
              <a:solidFill>
                <a:prstClr val="white"/>
              </a:solidFill>
            </a:endParaRPr>
          </a:p>
        </p:txBody>
      </p:sp>
      <p:sp>
        <p:nvSpPr>
          <p:cNvPr id="64" name="7">
            <a:extLst>
              <a:ext uri="{FF2B5EF4-FFF2-40B4-BE49-F238E27FC236}">
                <a16:creationId xmlns:a16="http://schemas.microsoft.com/office/drawing/2014/main" xmlns="" id="{6AF0003A-C889-4B28-A943-D916F84DE2A8}"/>
              </a:ext>
            </a:extLst>
          </p:cNvPr>
          <p:cNvSpPr/>
          <p:nvPr/>
        </p:nvSpPr>
        <p:spPr>
          <a:xfrm>
            <a:off x="1412814" y="1626264"/>
            <a:ext cx="553615" cy="638140"/>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627" b="1">
                <a:solidFill>
                  <a:prstClr val="black"/>
                </a:solidFill>
                <a:latin typeface="Times New Roman" panose="02020603050405020304" pitchFamily="18" charset="0"/>
                <a:cs typeface="Times New Roman" panose="02020603050405020304" pitchFamily="18" charset="0"/>
              </a:rPr>
              <a:t>7</a:t>
            </a:r>
          </a:p>
        </p:txBody>
      </p:sp>
      <p:sp>
        <p:nvSpPr>
          <p:cNvPr id="65" name="Oval 64">
            <a:extLst>
              <a:ext uri="{FF2B5EF4-FFF2-40B4-BE49-F238E27FC236}">
                <a16:creationId xmlns:a16="http://schemas.microsoft.com/office/drawing/2014/main" xmlns="" id="{00168E55-AFD0-4508-83BC-932E2EE7E7D1}"/>
              </a:ext>
            </a:extLst>
          </p:cNvPr>
          <p:cNvSpPr/>
          <p:nvPr/>
        </p:nvSpPr>
        <p:spPr>
          <a:xfrm>
            <a:off x="1318658" y="1560805"/>
            <a:ext cx="741022" cy="308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70">
              <a:solidFill>
                <a:prstClr val="white"/>
              </a:solidFill>
            </a:endParaRPr>
          </a:p>
        </p:txBody>
      </p:sp>
      <p:sp>
        <p:nvSpPr>
          <p:cNvPr id="66" name="8">
            <a:extLst>
              <a:ext uri="{FF2B5EF4-FFF2-40B4-BE49-F238E27FC236}">
                <a16:creationId xmlns:a16="http://schemas.microsoft.com/office/drawing/2014/main" xmlns="" id="{023EF777-4A2C-4B79-9374-FA0D144CB5D8}"/>
              </a:ext>
            </a:extLst>
          </p:cNvPr>
          <p:cNvSpPr/>
          <p:nvPr/>
        </p:nvSpPr>
        <p:spPr>
          <a:xfrm>
            <a:off x="1412814" y="1159847"/>
            <a:ext cx="553615" cy="638140"/>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627" b="1">
                <a:solidFill>
                  <a:prstClr val="black"/>
                </a:solidFill>
                <a:latin typeface="Times New Roman" panose="02020603050405020304" pitchFamily="18" charset="0"/>
                <a:cs typeface="Times New Roman" panose="02020603050405020304" pitchFamily="18" charset="0"/>
              </a:rPr>
              <a:t>8</a:t>
            </a:r>
          </a:p>
        </p:txBody>
      </p:sp>
      <p:sp>
        <p:nvSpPr>
          <p:cNvPr id="67" name="Oval 66">
            <a:extLst>
              <a:ext uri="{FF2B5EF4-FFF2-40B4-BE49-F238E27FC236}">
                <a16:creationId xmlns:a16="http://schemas.microsoft.com/office/drawing/2014/main" xmlns="" id="{CCB4D8B2-CD1B-4650-9EDF-227B93EB2F3D}"/>
              </a:ext>
            </a:extLst>
          </p:cNvPr>
          <p:cNvSpPr/>
          <p:nvPr/>
        </p:nvSpPr>
        <p:spPr>
          <a:xfrm>
            <a:off x="1318658" y="1094388"/>
            <a:ext cx="741022" cy="308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70">
              <a:solidFill>
                <a:prstClr val="white"/>
              </a:solidFill>
            </a:endParaRPr>
          </a:p>
        </p:txBody>
      </p:sp>
      <p:sp>
        <p:nvSpPr>
          <p:cNvPr id="68" name="9">
            <a:extLst>
              <a:ext uri="{FF2B5EF4-FFF2-40B4-BE49-F238E27FC236}">
                <a16:creationId xmlns:a16="http://schemas.microsoft.com/office/drawing/2014/main" xmlns="" id="{DE844DEA-88D4-4DAA-9C80-08CB50CF6016}"/>
              </a:ext>
            </a:extLst>
          </p:cNvPr>
          <p:cNvSpPr/>
          <p:nvPr/>
        </p:nvSpPr>
        <p:spPr>
          <a:xfrm>
            <a:off x="1412814" y="693429"/>
            <a:ext cx="553615" cy="638140"/>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627" b="1">
                <a:solidFill>
                  <a:prstClr val="black"/>
                </a:solidFill>
                <a:latin typeface="Times New Roman" panose="02020603050405020304" pitchFamily="18" charset="0"/>
                <a:cs typeface="Times New Roman" panose="02020603050405020304" pitchFamily="18" charset="0"/>
              </a:rPr>
              <a:t>9</a:t>
            </a:r>
          </a:p>
        </p:txBody>
      </p:sp>
      <p:sp>
        <p:nvSpPr>
          <p:cNvPr id="69" name="Oval 68">
            <a:extLst>
              <a:ext uri="{FF2B5EF4-FFF2-40B4-BE49-F238E27FC236}">
                <a16:creationId xmlns:a16="http://schemas.microsoft.com/office/drawing/2014/main" xmlns="" id="{09A851F0-445F-429F-B271-28F926908E86}"/>
              </a:ext>
            </a:extLst>
          </p:cNvPr>
          <p:cNvSpPr/>
          <p:nvPr/>
        </p:nvSpPr>
        <p:spPr>
          <a:xfrm>
            <a:off x="1318658" y="627971"/>
            <a:ext cx="741022" cy="308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70">
              <a:solidFill>
                <a:prstClr val="white"/>
              </a:solidFill>
            </a:endParaRPr>
          </a:p>
        </p:txBody>
      </p:sp>
      <p:sp>
        <p:nvSpPr>
          <p:cNvPr id="70" name="10">
            <a:extLst>
              <a:ext uri="{FF2B5EF4-FFF2-40B4-BE49-F238E27FC236}">
                <a16:creationId xmlns:a16="http://schemas.microsoft.com/office/drawing/2014/main" xmlns="" id="{89B9C977-9526-4C05-B9F9-9D7D437E2FE6}"/>
              </a:ext>
            </a:extLst>
          </p:cNvPr>
          <p:cNvSpPr/>
          <p:nvPr/>
        </p:nvSpPr>
        <p:spPr>
          <a:xfrm>
            <a:off x="1412814" y="227012"/>
            <a:ext cx="553615" cy="638140"/>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627" b="1">
                <a:solidFill>
                  <a:prstClr val="black"/>
                </a:solidFill>
                <a:latin typeface="Times New Roman" panose="02020603050405020304" pitchFamily="18" charset="0"/>
                <a:cs typeface="Times New Roman" panose="02020603050405020304" pitchFamily="18" charset="0"/>
              </a:rPr>
              <a:t>10</a:t>
            </a:r>
          </a:p>
        </p:txBody>
      </p:sp>
      <p:sp>
        <p:nvSpPr>
          <p:cNvPr id="81" name="Oval 80">
            <a:extLst>
              <a:ext uri="{FF2B5EF4-FFF2-40B4-BE49-F238E27FC236}">
                <a16:creationId xmlns:a16="http://schemas.microsoft.com/office/drawing/2014/main" xmlns="" id="{F4BEBF54-67F4-4483-86A3-5A501F7EFB7A}"/>
              </a:ext>
            </a:extLst>
          </p:cNvPr>
          <p:cNvSpPr/>
          <p:nvPr/>
        </p:nvSpPr>
        <p:spPr>
          <a:xfrm>
            <a:off x="1318658" y="181130"/>
            <a:ext cx="741022" cy="308759"/>
          </a:xfrm>
          <a:prstGeom prst="ellipse">
            <a:avLst/>
          </a:prstGeom>
          <a:solidFill>
            <a:srgbClr val="2175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70">
              <a:solidFill>
                <a:prstClr val="white"/>
              </a:solidFill>
            </a:endParaRPr>
          </a:p>
        </p:txBody>
      </p:sp>
      <p:pic>
        <p:nvPicPr>
          <p:cNvPr id="552" name="Picture 551">
            <a:extLst>
              <a:ext uri="{FF2B5EF4-FFF2-40B4-BE49-F238E27FC236}">
                <a16:creationId xmlns:a16="http://schemas.microsoft.com/office/drawing/2014/main" xmlns="" id="{F47B9726-2654-43B0-B366-4F0A837BB0E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26293" y="1571255"/>
            <a:ext cx="5890354" cy="2862712"/>
          </a:xfrm>
          <a:prstGeom prst="rect">
            <a:avLst/>
          </a:prstGeom>
        </p:spPr>
      </p:pic>
      <p:sp>
        <p:nvSpPr>
          <p:cNvPr id="35" name="Rectangle 34">
            <a:extLst>
              <a:ext uri="{FF2B5EF4-FFF2-40B4-BE49-F238E27FC236}">
                <a16:creationId xmlns:a16="http://schemas.microsoft.com/office/drawing/2014/main" xmlns="" id="{4A5363FF-51D8-42D0-BDD9-EF97540DCD9C}"/>
              </a:ext>
            </a:extLst>
          </p:cNvPr>
          <p:cNvSpPr/>
          <p:nvPr/>
        </p:nvSpPr>
        <p:spPr>
          <a:xfrm>
            <a:off x="3371628" y="2387390"/>
            <a:ext cx="6599684" cy="1313689"/>
          </a:xfrm>
          <a:prstGeom prst="rect">
            <a:avLst/>
          </a:prstGeom>
          <a:noFill/>
        </p:spPr>
        <p:txBody>
          <a:bodyPr wrap="none" lIns="100072" tIns="50036" rIns="100072" bIns="50036">
            <a:spAutoFit/>
          </a:bodyPr>
          <a:lstStyle/>
          <a:p>
            <a:pPr algn="ctr"/>
            <a:r>
              <a:rPr lang="en-US" sz="7880" b="1">
                <a:ln w="10160">
                  <a:solidFill>
                    <a:srgbClr val="FF0000"/>
                  </a:solidFill>
                  <a:prstDash val="solid"/>
                </a:ln>
                <a:solidFill>
                  <a:srgbClr val="FFFF00"/>
                </a:solidFill>
                <a:effectLst>
                  <a:outerShdw blurRad="38100" dist="22860" dir="5400000" algn="tl" rotWithShape="0">
                    <a:srgbClr val="000000">
                      <a:alpha val="30000"/>
                    </a:srgbClr>
                  </a:outerShdw>
                </a:effectLst>
                <a:latin typeface="Tahoma" panose="020B0604030504040204" pitchFamily="34" charset="0"/>
                <a:ea typeface="Tahoma" panose="020B0604030504040204" pitchFamily="34" charset="0"/>
                <a:cs typeface="Tahoma" panose="020B0604030504040204" pitchFamily="34" charset="0"/>
              </a:rPr>
              <a:t>CHÚC MỪNG</a:t>
            </a:r>
          </a:p>
        </p:txBody>
      </p:sp>
    </p:spTree>
    <p:extLst>
      <p:ext uri="{BB962C8B-B14F-4D97-AF65-F5344CB8AC3E}">
        <p14:creationId xmlns:p14="http://schemas.microsoft.com/office/powerpoint/2010/main" val="26593989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2000" tmFilter="0, 0; .2, .5; .8, .5; 1, 0"/>
                                        <p:tgtEl>
                                          <p:spTgt spid="552"/>
                                        </p:tgtEl>
                                      </p:cBhvr>
                                    </p:animEffect>
                                    <p:animScale>
                                      <p:cBhvr>
                                        <p:cTn id="7" dur="1000" autoRev="1" fill="hold"/>
                                        <p:tgtEl>
                                          <p:spTgt spid="552"/>
                                        </p:tgtEl>
                                      </p:cBhvr>
                                      <p:by x="105000" y="105000"/>
                                    </p:animScale>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2"/>
                                        </p:tgtEl>
                                        <p:attrNameLst>
                                          <p:attrName>r</p:attrName>
                                        </p:attrNameLst>
                                      </p:cBhvr>
                                    </p:animRot>
                                    <p:animRot by="-240000">
                                      <p:cBhvr>
                                        <p:cTn id="10" dur="200" fill="hold">
                                          <p:stCondLst>
                                            <p:cond delay="200"/>
                                          </p:stCondLst>
                                        </p:cTn>
                                        <p:tgtEl>
                                          <p:spTgt spid="22"/>
                                        </p:tgtEl>
                                        <p:attrNameLst>
                                          <p:attrName>r</p:attrName>
                                        </p:attrNameLst>
                                      </p:cBhvr>
                                    </p:animRot>
                                    <p:animRot by="240000">
                                      <p:cBhvr>
                                        <p:cTn id="11" dur="200" fill="hold">
                                          <p:stCondLst>
                                            <p:cond delay="400"/>
                                          </p:stCondLst>
                                        </p:cTn>
                                        <p:tgtEl>
                                          <p:spTgt spid="22"/>
                                        </p:tgtEl>
                                        <p:attrNameLst>
                                          <p:attrName>r</p:attrName>
                                        </p:attrNameLst>
                                      </p:cBhvr>
                                    </p:animRot>
                                    <p:animRot by="-240000">
                                      <p:cBhvr>
                                        <p:cTn id="12" dur="200" fill="hold">
                                          <p:stCondLst>
                                            <p:cond delay="600"/>
                                          </p:stCondLst>
                                        </p:cTn>
                                        <p:tgtEl>
                                          <p:spTgt spid="22"/>
                                        </p:tgtEl>
                                        <p:attrNameLst>
                                          <p:attrName>r</p:attrName>
                                        </p:attrNameLst>
                                      </p:cBhvr>
                                    </p:animRot>
                                    <p:animRot by="120000">
                                      <p:cBhvr>
                                        <p:cTn id="13"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1000" fill="hold"/>
                                        <p:tgtEl>
                                          <p:spTgt spid="4"/>
                                        </p:tgtEl>
                                        <p:attrNameLst>
                                          <p:attrName>fillcolor</p:attrName>
                                        </p:attrNameLst>
                                      </p:cBhvr>
                                      <p:to>
                                        <a:srgbClr val="66FB2A"/>
                                      </p:to>
                                    </p:animClr>
                                    <p:set>
                                      <p:cBhvr>
                                        <p:cTn id="19" dur="1000" fill="hold"/>
                                        <p:tgtEl>
                                          <p:spTgt spid="4"/>
                                        </p:tgtEl>
                                        <p:attrNameLst>
                                          <p:attrName>fill.type</p:attrName>
                                        </p:attrNameLst>
                                      </p:cBhvr>
                                      <p:to>
                                        <p:strVal val="solid"/>
                                      </p:to>
                                    </p:set>
                                    <p:set>
                                      <p:cBhvr>
                                        <p:cTn id="20" dur="1000" fill="hold"/>
                                        <p:tgtEl>
                                          <p:spTgt spid="4"/>
                                        </p:tgtEl>
                                        <p:attrNameLst>
                                          <p:attrName>fill.on</p:attrName>
                                        </p:attrNameLst>
                                      </p:cBhvr>
                                      <p:to>
                                        <p:strVal val="true"/>
                                      </p:to>
                                    </p:set>
                                  </p:childTnLst>
                                  <p:subTnLst>
                                    <p:audio>
                                      <p:cMediaNode>
                                        <p:cTn display="0" masterRel="sameClick">
                                          <p:stCondLst>
                                            <p:cond evt="begin" delay="0">
                                              <p:tn val="17"/>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4"/>
                  </p:tgtEl>
                </p:cond>
              </p:nextCondLst>
            </p:seq>
            <p:seq concurrent="1" nextAc="seek">
              <p:cTn id="21" restart="whenNotActive" fill="hold" evtFilter="cancelBubble" nodeType="interactiveSeq">
                <p:stCondLst>
                  <p:cond evt="onClick" delay="0">
                    <p:tgtEl>
                      <p:spTgt spid="54"/>
                    </p:tgtEl>
                  </p:cond>
                </p:stCondLst>
                <p:endSync evt="end" delay="0">
                  <p:rtn val="all"/>
                </p:endSync>
                <p:childTnLst>
                  <p:par>
                    <p:cTn id="22" fill="hold">
                      <p:stCondLst>
                        <p:cond delay="0"/>
                      </p:stCondLst>
                      <p:childTnLst>
                        <p:par>
                          <p:cTn id="23" fill="hold">
                            <p:stCondLst>
                              <p:cond delay="0"/>
                            </p:stCondLst>
                            <p:childTnLst>
                              <p:par>
                                <p:cTn id="24" presetID="1" presetClass="emph" presetSubtype="2" fill="hold" nodeType="clickEffect">
                                  <p:stCondLst>
                                    <p:cond delay="0"/>
                                  </p:stCondLst>
                                  <p:childTnLst>
                                    <p:animClr clrSpc="rgb" dir="cw">
                                      <p:cBhvr>
                                        <p:cTn id="25" dur="1000" fill="hold"/>
                                        <p:tgtEl>
                                          <p:spTgt spid="54"/>
                                        </p:tgtEl>
                                        <p:attrNameLst>
                                          <p:attrName>fillcolor</p:attrName>
                                        </p:attrNameLst>
                                      </p:cBhvr>
                                      <p:to>
                                        <a:srgbClr val="66FB2A"/>
                                      </p:to>
                                    </p:animClr>
                                    <p:set>
                                      <p:cBhvr>
                                        <p:cTn id="26" dur="1000" fill="hold"/>
                                        <p:tgtEl>
                                          <p:spTgt spid="54"/>
                                        </p:tgtEl>
                                        <p:attrNameLst>
                                          <p:attrName>fill.type</p:attrName>
                                        </p:attrNameLst>
                                      </p:cBhvr>
                                      <p:to>
                                        <p:strVal val="solid"/>
                                      </p:to>
                                    </p:set>
                                    <p:set>
                                      <p:cBhvr>
                                        <p:cTn id="27" dur="1000" fill="hold"/>
                                        <p:tgtEl>
                                          <p:spTgt spid="54"/>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54"/>
                  </p:tgtEl>
                </p:cond>
              </p:nextCondLst>
            </p:seq>
            <p:seq concurrent="1" nextAc="seek">
              <p:cTn id="28" restart="whenNotActive" fill="hold" evtFilter="cancelBubble" nodeType="interactiveSeq">
                <p:stCondLst>
                  <p:cond evt="onClick" delay="0">
                    <p:tgtEl>
                      <p:spTgt spid="56"/>
                    </p:tgtEl>
                  </p:cond>
                </p:stCondLst>
                <p:endSync evt="end" delay="0">
                  <p:rtn val="all"/>
                </p:endSync>
                <p:childTnLst>
                  <p:par>
                    <p:cTn id="29" fill="hold">
                      <p:stCondLst>
                        <p:cond delay="0"/>
                      </p:stCondLst>
                      <p:childTnLst>
                        <p:par>
                          <p:cTn id="30" fill="hold">
                            <p:stCondLst>
                              <p:cond delay="0"/>
                            </p:stCondLst>
                            <p:childTnLst>
                              <p:par>
                                <p:cTn id="31" presetID="1" presetClass="emph" presetSubtype="2" fill="hold" nodeType="clickEffect">
                                  <p:stCondLst>
                                    <p:cond delay="0"/>
                                  </p:stCondLst>
                                  <p:childTnLst>
                                    <p:animClr clrSpc="rgb" dir="cw">
                                      <p:cBhvr>
                                        <p:cTn id="32" dur="1000" fill="hold"/>
                                        <p:tgtEl>
                                          <p:spTgt spid="56"/>
                                        </p:tgtEl>
                                        <p:attrNameLst>
                                          <p:attrName>fillcolor</p:attrName>
                                        </p:attrNameLst>
                                      </p:cBhvr>
                                      <p:to>
                                        <a:srgbClr val="66FB2A"/>
                                      </p:to>
                                    </p:animClr>
                                    <p:set>
                                      <p:cBhvr>
                                        <p:cTn id="33" dur="1000" fill="hold"/>
                                        <p:tgtEl>
                                          <p:spTgt spid="56"/>
                                        </p:tgtEl>
                                        <p:attrNameLst>
                                          <p:attrName>fill.type</p:attrName>
                                        </p:attrNameLst>
                                      </p:cBhvr>
                                      <p:to>
                                        <p:strVal val="solid"/>
                                      </p:to>
                                    </p:set>
                                    <p:set>
                                      <p:cBhvr>
                                        <p:cTn id="34" dur="1000" fill="hold"/>
                                        <p:tgtEl>
                                          <p:spTgt spid="56"/>
                                        </p:tgtEl>
                                        <p:attrNameLst>
                                          <p:attrName>fill.on</p:attrName>
                                        </p:attrNameLst>
                                      </p:cBhvr>
                                      <p:to>
                                        <p:strVal val="true"/>
                                      </p:to>
                                    </p:set>
                                  </p:childTnLst>
                                  <p:subTnLst>
                                    <p:audio>
                                      <p:cMediaNode>
                                        <p:cTn display="0" masterRel="sameClick">
                                          <p:stCondLst>
                                            <p:cond evt="begin" delay="0">
                                              <p:tn val="31"/>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56"/>
                  </p:tgtEl>
                </p:cond>
              </p:nextCondLst>
            </p:seq>
            <p:seq concurrent="1" nextAc="seek">
              <p:cTn id="35" restart="whenNotActive" fill="hold" evtFilter="cancelBubble" nodeType="interactiveSeq">
                <p:stCondLst>
                  <p:cond evt="onClick" delay="0">
                    <p:tgtEl>
                      <p:spTgt spid="58"/>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1000" fill="hold"/>
                                        <p:tgtEl>
                                          <p:spTgt spid="58"/>
                                        </p:tgtEl>
                                        <p:attrNameLst>
                                          <p:attrName>fillcolor</p:attrName>
                                        </p:attrNameLst>
                                      </p:cBhvr>
                                      <p:to>
                                        <a:srgbClr val="66FB2A"/>
                                      </p:to>
                                    </p:animClr>
                                    <p:set>
                                      <p:cBhvr>
                                        <p:cTn id="40" dur="1000" fill="hold"/>
                                        <p:tgtEl>
                                          <p:spTgt spid="58"/>
                                        </p:tgtEl>
                                        <p:attrNameLst>
                                          <p:attrName>fill.type</p:attrName>
                                        </p:attrNameLst>
                                      </p:cBhvr>
                                      <p:to>
                                        <p:strVal val="solid"/>
                                      </p:to>
                                    </p:set>
                                    <p:set>
                                      <p:cBhvr>
                                        <p:cTn id="41" dur="1000" fill="hold"/>
                                        <p:tgtEl>
                                          <p:spTgt spid="58"/>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58"/>
                  </p:tgtEl>
                </p:cond>
              </p:nextCondLst>
            </p:seq>
            <p:seq concurrent="1" nextAc="seek">
              <p:cTn id="42" restart="whenNotActive" fill="hold" evtFilter="cancelBubble" nodeType="interactiveSeq">
                <p:stCondLst>
                  <p:cond evt="onClick" delay="0">
                    <p:tgtEl>
                      <p:spTgt spid="60"/>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1000" fill="hold"/>
                                        <p:tgtEl>
                                          <p:spTgt spid="60"/>
                                        </p:tgtEl>
                                        <p:attrNameLst>
                                          <p:attrName>fillcolor</p:attrName>
                                        </p:attrNameLst>
                                      </p:cBhvr>
                                      <p:to>
                                        <a:srgbClr val="66FB2A"/>
                                      </p:to>
                                    </p:animClr>
                                    <p:set>
                                      <p:cBhvr>
                                        <p:cTn id="47" dur="1000" fill="hold"/>
                                        <p:tgtEl>
                                          <p:spTgt spid="60"/>
                                        </p:tgtEl>
                                        <p:attrNameLst>
                                          <p:attrName>fill.type</p:attrName>
                                        </p:attrNameLst>
                                      </p:cBhvr>
                                      <p:to>
                                        <p:strVal val="solid"/>
                                      </p:to>
                                    </p:set>
                                    <p:set>
                                      <p:cBhvr>
                                        <p:cTn id="48" dur="1000" fill="hold"/>
                                        <p:tgtEl>
                                          <p:spTgt spid="60"/>
                                        </p:tgtEl>
                                        <p:attrNameLst>
                                          <p:attrName>fill.on</p:attrName>
                                        </p:attrNameLst>
                                      </p:cBhvr>
                                      <p:to>
                                        <p:strVal val="true"/>
                                      </p:to>
                                    </p:set>
                                  </p:childTnLst>
                                  <p:subTnLst>
                                    <p:audio>
                                      <p:cMediaNode>
                                        <p:cTn display="0" masterRel="sameClick">
                                          <p:stCondLst>
                                            <p:cond evt="begin" delay="0">
                                              <p:tn val="45"/>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60"/>
                  </p:tgtEl>
                </p:cond>
              </p:nextCondLst>
            </p:seq>
            <p:seq concurrent="1" nextAc="seek">
              <p:cTn id="49" restart="whenNotActive" fill="hold" evtFilter="cancelBubble" nodeType="interactiveSeq">
                <p:stCondLst>
                  <p:cond evt="onClick" delay="0">
                    <p:tgtEl>
                      <p:spTgt spid="62"/>
                    </p:tgtEl>
                  </p:cond>
                </p:stCondLst>
                <p:endSync evt="end" delay="0">
                  <p:rtn val="all"/>
                </p:endSync>
                <p:childTnLst>
                  <p:par>
                    <p:cTn id="50" fill="hold">
                      <p:stCondLst>
                        <p:cond delay="0"/>
                      </p:stCondLst>
                      <p:childTnLst>
                        <p:par>
                          <p:cTn id="51" fill="hold">
                            <p:stCondLst>
                              <p:cond delay="0"/>
                            </p:stCondLst>
                            <p:childTnLst>
                              <p:par>
                                <p:cTn id="52" presetID="1" presetClass="emph" presetSubtype="2" fill="hold" nodeType="clickEffect">
                                  <p:stCondLst>
                                    <p:cond delay="0"/>
                                  </p:stCondLst>
                                  <p:childTnLst>
                                    <p:animClr clrSpc="rgb" dir="cw">
                                      <p:cBhvr>
                                        <p:cTn id="53" dur="1000" fill="hold"/>
                                        <p:tgtEl>
                                          <p:spTgt spid="62"/>
                                        </p:tgtEl>
                                        <p:attrNameLst>
                                          <p:attrName>fillcolor</p:attrName>
                                        </p:attrNameLst>
                                      </p:cBhvr>
                                      <p:to>
                                        <a:srgbClr val="66FB2A"/>
                                      </p:to>
                                    </p:animClr>
                                    <p:set>
                                      <p:cBhvr>
                                        <p:cTn id="54" dur="1000" fill="hold"/>
                                        <p:tgtEl>
                                          <p:spTgt spid="62"/>
                                        </p:tgtEl>
                                        <p:attrNameLst>
                                          <p:attrName>fill.type</p:attrName>
                                        </p:attrNameLst>
                                      </p:cBhvr>
                                      <p:to>
                                        <p:strVal val="solid"/>
                                      </p:to>
                                    </p:set>
                                    <p:set>
                                      <p:cBhvr>
                                        <p:cTn id="55" dur="1000" fill="hold"/>
                                        <p:tgtEl>
                                          <p:spTgt spid="62"/>
                                        </p:tgtEl>
                                        <p:attrNameLst>
                                          <p:attrName>fill.on</p:attrName>
                                        </p:attrNameLst>
                                      </p:cBhvr>
                                      <p:to>
                                        <p:strVal val="true"/>
                                      </p:to>
                                    </p:set>
                                  </p:childTnLst>
                                  <p:subTnLst>
                                    <p:audio>
                                      <p:cMediaNode>
                                        <p:cTn display="0" masterRel="sameClick">
                                          <p:stCondLst>
                                            <p:cond evt="begin" delay="0">
                                              <p:tn val="52"/>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62"/>
                  </p:tgtEl>
                </p:cond>
              </p:nextCondLst>
            </p:seq>
            <p:seq concurrent="1" nextAc="seek">
              <p:cTn id="56" restart="whenNotActive" fill="hold" evtFilter="cancelBubble" nodeType="interactiveSeq">
                <p:stCondLst>
                  <p:cond evt="onClick" delay="0">
                    <p:tgtEl>
                      <p:spTgt spid="64"/>
                    </p:tgtEl>
                  </p:cond>
                </p:stCondLst>
                <p:endSync evt="end" delay="0">
                  <p:rtn val="all"/>
                </p:endSync>
                <p:childTnLst>
                  <p:par>
                    <p:cTn id="57" fill="hold">
                      <p:stCondLst>
                        <p:cond delay="0"/>
                      </p:stCondLst>
                      <p:childTnLst>
                        <p:par>
                          <p:cTn id="58" fill="hold">
                            <p:stCondLst>
                              <p:cond delay="0"/>
                            </p:stCondLst>
                            <p:childTnLst>
                              <p:par>
                                <p:cTn id="59" presetID="1" presetClass="emph" presetSubtype="2" fill="hold" nodeType="clickEffect">
                                  <p:stCondLst>
                                    <p:cond delay="0"/>
                                  </p:stCondLst>
                                  <p:childTnLst>
                                    <p:animClr clrSpc="rgb" dir="cw">
                                      <p:cBhvr>
                                        <p:cTn id="60" dur="1000" fill="hold"/>
                                        <p:tgtEl>
                                          <p:spTgt spid="64"/>
                                        </p:tgtEl>
                                        <p:attrNameLst>
                                          <p:attrName>fillcolor</p:attrName>
                                        </p:attrNameLst>
                                      </p:cBhvr>
                                      <p:to>
                                        <a:srgbClr val="66FB2A"/>
                                      </p:to>
                                    </p:animClr>
                                    <p:set>
                                      <p:cBhvr>
                                        <p:cTn id="61" dur="1000" fill="hold"/>
                                        <p:tgtEl>
                                          <p:spTgt spid="64"/>
                                        </p:tgtEl>
                                        <p:attrNameLst>
                                          <p:attrName>fill.type</p:attrName>
                                        </p:attrNameLst>
                                      </p:cBhvr>
                                      <p:to>
                                        <p:strVal val="solid"/>
                                      </p:to>
                                    </p:set>
                                    <p:set>
                                      <p:cBhvr>
                                        <p:cTn id="62" dur="1000" fill="hold"/>
                                        <p:tgtEl>
                                          <p:spTgt spid="64"/>
                                        </p:tgtEl>
                                        <p:attrNameLst>
                                          <p:attrName>fill.on</p:attrName>
                                        </p:attrNameLst>
                                      </p:cBhvr>
                                      <p:to>
                                        <p:strVal val="true"/>
                                      </p:to>
                                    </p:set>
                                  </p:childTnLst>
                                  <p:subTnLst>
                                    <p:audio>
                                      <p:cMediaNode>
                                        <p:cTn display="0" masterRel="sameClick">
                                          <p:stCondLst>
                                            <p:cond evt="begin" delay="0">
                                              <p:tn val="59"/>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64"/>
                  </p:tgtEl>
                </p:cond>
              </p:nextCondLst>
            </p:seq>
            <p:seq concurrent="1" nextAc="seek">
              <p:cTn id="63" restart="whenNotActive" fill="hold" evtFilter="cancelBubble" nodeType="interactiveSeq">
                <p:stCondLst>
                  <p:cond evt="onClick" delay="0">
                    <p:tgtEl>
                      <p:spTgt spid="66"/>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clickEffect">
                                  <p:stCondLst>
                                    <p:cond delay="0"/>
                                  </p:stCondLst>
                                  <p:childTnLst>
                                    <p:animClr clrSpc="rgb" dir="cw">
                                      <p:cBhvr>
                                        <p:cTn id="67" dur="1000" fill="hold"/>
                                        <p:tgtEl>
                                          <p:spTgt spid="66"/>
                                        </p:tgtEl>
                                        <p:attrNameLst>
                                          <p:attrName>fillcolor</p:attrName>
                                        </p:attrNameLst>
                                      </p:cBhvr>
                                      <p:to>
                                        <a:srgbClr val="66FB2A"/>
                                      </p:to>
                                    </p:animClr>
                                    <p:set>
                                      <p:cBhvr>
                                        <p:cTn id="68" dur="1000" fill="hold"/>
                                        <p:tgtEl>
                                          <p:spTgt spid="66"/>
                                        </p:tgtEl>
                                        <p:attrNameLst>
                                          <p:attrName>fill.type</p:attrName>
                                        </p:attrNameLst>
                                      </p:cBhvr>
                                      <p:to>
                                        <p:strVal val="solid"/>
                                      </p:to>
                                    </p:set>
                                    <p:set>
                                      <p:cBhvr>
                                        <p:cTn id="69" dur="1000" fill="hold"/>
                                        <p:tgtEl>
                                          <p:spTgt spid="66"/>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66"/>
                  </p:tgtEl>
                </p:cond>
              </p:nextCondLst>
            </p:seq>
            <p:seq concurrent="1" nextAc="seek">
              <p:cTn id="70" restart="whenNotActive" fill="hold" evtFilter="cancelBubble" nodeType="interactiveSeq">
                <p:stCondLst>
                  <p:cond evt="onClick" delay="0">
                    <p:tgtEl>
                      <p:spTgt spid="68"/>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1000" fill="hold"/>
                                        <p:tgtEl>
                                          <p:spTgt spid="68"/>
                                        </p:tgtEl>
                                        <p:attrNameLst>
                                          <p:attrName>fillcolor</p:attrName>
                                        </p:attrNameLst>
                                      </p:cBhvr>
                                      <p:to>
                                        <a:srgbClr val="66FB2A"/>
                                      </p:to>
                                    </p:animClr>
                                    <p:set>
                                      <p:cBhvr>
                                        <p:cTn id="75" dur="1000" fill="hold"/>
                                        <p:tgtEl>
                                          <p:spTgt spid="68"/>
                                        </p:tgtEl>
                                        <p:attrNameLst>
                                          <p:attrName>fill.type</p:attrName>
                                        </p:attrNameLst>
                                      </p:cBhvr>
                                      <p:to>
                                        <p:strVal val="solid"/>
                                      </p:to>
                                    </p:set>
                                    <p:set>
                                      <p:cBhvr>
                                        <p:cTn id="76" dur="1000" fill="hold"/>
                                        <p:tgtEl>
                                          <p:spTgt spid="68"/>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68"/>
                  </p:tgtEl>
                </p:cond>
              </p:nextCondLst>
            </p:seq>
            <p:seq concurrent="1" nextAc="seek">
              <p:cTn id="77" restart="whenNotActive" fill="hold" evtFilter="cancelBubble" nodeType="interactiveSeq">
                <p:stCondLst>
                  <p:cond evt="onClick" delay="0">
                    <p:tgtEl>
                      <p:spTgt spid="70"/>
                    </p:tgtEl>
                  </p:cond>
                </p:stCondLst>
                <p:endSync evt="end" delay="0">
                  <p:rtn val="all"/>
                </p:endSync>
                <p:childTnLst>
                  <p:par>
                    <p:cTn id="78" fill="hold">
                      <p:stCondLst>
                        <p:cond delay="0"/>
                      </p:stCondLst>
                      <p:childTnLst>
                        <p:par>
                          <p:cTn id="79" fill="hold">
                            <p:stCondLst>
                              <p:cond delay="0"/>
                            </p:stCondLst>
                            <p:childTnLst>
                              <p:par>
                                <p:cTn id="80" presetID="1" presetClass="emph" presetSubtype="2" fill="hold" nodeType="clickEffect">
                                  <p:stCondLst>
                                    <p:cond delay="0"/>
                                  </p:stCondLst>
                                  <p:childTnLst>
                                    <p:animClr clrSpc="rgb" dir="cw">
                                      <p:cBhvr>
                                        <p:cTn id="81" dur="1000" fill="hold"/>
                                        <p:tgtEl>
                                          <p:spTgt spid="70"/>
                                        </p:tgtEl>
                                        <p:attrNameLst>
                                          <p:attrName>fillcolor</p:attrName>
                                        </p:attrNameLst>
                                      </p:cBhvr>
                                      <p:to>
                                        <a:srgbClr val="66FB2A"/>
                                      </p:to>
                                    </p:animClr>
                                    <p:set>
                                      <p:cBhvr>
                                        <p:cTn id="82" dur="1000" fill="hold"/>
                                        <p:tgtEl>
                                          <p:spTgt spid="70"/>
                                        </p:tgtEl>
                                        <p:attrNameLst>
                                          <p:attrName>fill.type</p:attrName>
                                        </p:attrNameLst>
                                      </p:cBhvr>
                                      <p:to>
                                        <p:strVal val="solid"/>
                                      </p:to>
                                    </p:set>
                                    <p:set>
                                      <p:cBhvr>
                                        <p:cTn id="83" dur="1000" fill="hold"/>
                                        <p:tgtEl>
                                          <p:spTgt spid="70"/>
                                        </p:tgtEl>
                                        <p:attrNameLst>
                                          <p:attrName>fill.on</p:attrName>
                                        </p:attrNameLst>
                                      </p:cBhvr>
                                      <p:to>
                                        <p:strVal val="true"/>
                                      </p:to>
                                    </p:set>
                                  </p:childTnLst>
                                  <p:subTnLst>
                                    <p:audio>
                                      <p:cMediaNode>
                                        <p:cTn display="0" masterRel="sameClick">
                                          <p:stCondLst>
                                            <p:cond evt="begin" delay="0">
                                              <p:tn val="80"/>
                                            </p:cond>
                                          </p:stCondLst>
                                          <p:endCondLst>
                                            <p:cond evt="onStopAudio" delay="0">
                                              <p:tgtEl>
                                                <p:sldTgt/>
                                              </p:tgtEl>
                                            </p:cond>
                                          </p:endCondLst>
                                        </p:cTn>
                                        <p:tgtEl>
                                          <p:sndTgt r:embed="rId3" name="VOLTAGE.WAV"/>
                                        </p:tgtEl>
                                      </p:cMediaNode>
                                    </p:audio>
                                  </p:subTnLst>
                                </p:cTn>
                              </p:par>
                            </p:childTnLst>
                          </p:cTn>
                        </p:par>
                        <p:par>
                          <p:cTn id="84" fill="hold">
                            <p:stCondLst>
                              <p:cond delay="1000"/>
                            </p:stCondLst>
                            <p:childTnLst>
                              <p:par>
                                <p:cTn id="85" presetID="2" presetClass="entr" presetSubtype="4" fill="hold" grpId="0" nodeType="afterEffect">
                                  <p:stCondLst>
                                    <p:cond delay="0"/>
                                  </p:stCondLst>
                                  <p:iterate type="lt">
                                    <p:tmPct val="0"/>
                                  </p:iterate>
                                  <p:childTnLst>
                                    <p:set>
                                      <p:cBhvr>
                                        <p:cTn id="86" dur="1" fill="hold">
                                          <p:stCondLst>
                                            <p:cond delay="0"/>
                                          </p:stCondLst>
                                        </p:cTn>
                                        <p:tgtEl>
                                          <p:spTgt spid="35"/>
                                        </p:tgtEl>
                                        <p:attrNameLst>
                                          <p:attrName>style.visibility</p:attrName>
                                        </p:attrNameLst>
                                      </p:cBhvr>
                                      <p:to>
                                        <p:strVal val="visible"/>
                                      </p:to>
                                    </p:set>
                                    <p:anim calcmode="lin" valueType="num">
                                      <p:cBhvr additive="base">
                                        <p:cTn id="87" dur="500" fill="hold"/>
                                        <p:tgtEl>
                                          <p:spTgt spid="35"/>
                                        </p:tgtEl>
                                        <p:attrNameLst>
                                          <p:attrName>ppt_x</p:attrName>
                                        </p:attrNameLst>
                                      </p:cBhvr>
                                      <p:tavLst>
                                        <p:tav tm="0">
                                          <p:val>
                                            <p:strVal val="#ppt_x"/>
                                          </p:val>
                                        </p:tav>
                                        <p:tav tm="100000">
                                          <p:val>
                                            <p:strVal val="#ppt_x"/>
                                          </p:val>
                                        </p:tav>
                                      </p:tavLst>
                                    </p:anim>
                                    <p:anim calcmode="lin" valueType="num">
                                      <p:cBhvr additive="base">
                                        <p:cTn id="88" dur="500" fill="hold"/>
                                        <p:tgtEl>
                                          <p:spTgt spid="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5"/>
                                            </p:cond>
                                          </p:stCondLst>
                                          <p:endCondLst>
                                            <p:cond evt="onStopAudio" delay="0">
                                              <p:tgtEl>
                                                <p:sldTgt/>
                                              </p:tgtEl>
                                            </p:cond>
                                          </p:endCondLst>
                                        </p:cTn>
                                        <p:tgtEl>
                                          <p:sndTgt r:embed="rId4" name="applause.wav"/>
                                        </p:tgtEl>
                                      </p:cMediaNode>
                                    </p:audio>
                                  </p:subTnLst>
                                </p:cTn>
                              </p:par>
                            </p:childTnLst>
                          </p:cTn>
                        </p:par>
                        <p:par>
                          <p:cTn id="89" fill="hold">
                            <p:stCondLst>
                              <p:cond delay="1500"/>
                            </p:stCondLst>
                            <p:childTnLst>
                              <p:par>
                                <p:cTn id="90" presetID="34" presetClass="emph" presetSubtype="0" repeatCount="indefinite" fill="hold" grpId="1" nodeType="afterEffect">
                                  <p:stCondLst>
                                    <p:cond delay="0"/>
                                  </p:stCondLst>
                                  <p:iterate type="lt">
                                    <p:tmPct val="10000"/>
                                  </p:iterate>
                                  <p:childTnLst>
                                    <p:animMotion origin="layout" path="M 0 4.44444E-6 L 0 -0.07223 " pathEditMode="relative" rAng="0" ptsTypes="AA">
                                      <p:cBhvr>
                                        <p:cTn id="91" dur="250" accel="50000" decel="50000" autoRev="1" fill="hold">
                                          <p:stCondLst>
                                            <p:cond delay="0"/>
                                          </p:stCondLst>
                                        </p:cTn>
                                        <p:tgtEl>
                                          <p:spTgt spid="35"/>
                                        </p:tgtEl>
                                        <p:attrNameLst>
                                          <p:attrName>ppt_x</p:attrName>
                                          <p:attrName>ppt_y</p:attrName>
                                        </p:attrNameLst>
                                      </p:cBhvr>
                                      <p:rCtr x="0" y="-3611"/>
                                    </p:animMotion>
                                    <p:animRot by="1500000">
                                      <p:cBhvr>
                                        <p:cTn id="92" dur="125" fill="hold">
                                          <p:stCondLst>
                                            <p:cond delay="0"/>
                                          </p:stCondLst>
                                        </p:cTn>
                                        <p:tgtEl>
                                          <p:spTgt spid="35"/>
                                        </p:tgtEl>
                                        <p:attrNameLst>
                                          <p:attrName>r</p:attrName>
                                        </p:attrNameLst>
                                      </p:cBhvr>
                                    </p:animRot>
                                    <p:animRot by="-1500000">
                                      <p:cBhvr>
                                        <p:cTn id="93" dur="125" fill="hold">
                                          <p:stCondLst>
                                            <p:cond delay="125"/>
                                          </p:stCondLst>
                                        </p:cTn>
                                        <p:tgtEl>
                                          <p:spTgt spid="35"/>
                                        </p:tgtEl>
                                        <p:attrNameLst>
                                          <p:attrName>r</p:attrName>
                                        </p:attrNameLst>
                                      </p:cBhvr>
                                    </p:animRot>
                                    <p:animRot by="-1500000">
                                      <p:cBhvr>
                                        <p:cTn id="94" dur="125" fill="hold">
                                          <p:stCondLst>
                                            <p:cond delay="250"/>
                                          </p:stCondLst>
                                        </p:cTn>
                                        <p:tgtEl>
                                          <p:spTgt spid="35"/>
                                        </p:tgtEl>
                                        <p:attrNameLst>
                                          <p:attrName>r</p:attrName>
                                        </p:attrNameLst>
                                      </p:cBhvr>
                                    </p:animRot>
                                    <p:animRot by="1500000">
                                      <p:cBhvr>
                                        <p:cTn id="95" dur="125" fill="hold">
                                          <p:stCondLst>
                                            <p:cond delay="375"/>
                                          </p:stCondLst>
                                        </p:cTn>
                                        <p:tgtEl>
                                          <p:spTgt spid="35"/>
                                        </p:tgtEl>
                                        <p:attrNameLst>
                                          <p:attrName>r</p:attrName>
                                        </p:attrNameLst>
                                      </p:cBhvr>
                                    </p:animRot>
                                  </p:childTnLst>
                                </p:cTn>
                              </p:par>
                            </p:childTnLst>
                          </p:cTn>
                        </p:par>
                      </p:childTnLst>
                    </p:cTn>
                  </p:par>
                </p:childTnLst>
              </p:cTn>
              <p:nextCondLst>
                <p:cond evt="onClick" delay="0">
                  <p:tgtEl>
                    <p:spTgt spid="70"/>
                  </p:tgtEl>
                </p:cond>
              </p:nextCondLst>
            </p:seq>
            <p:seq concurrent="1" nextAc="seek">
              <p:cTn id="96" restart="whenNotActive" fill="hold" evtFilter="cancelBubble" nodeType="interactiveSeq">
                <p:stCondLst>
                  <p:cond evt="onClick" delay="0">
                    <p:tgtEl>
                      <p:spTgt spid="405"/>
                    </p:tgtEl>
                  </p:cond>
                </p:stCondLst>
                <p:endSync evt="end" delay="0">
                  <p:rtn val="all"/>
                </p:endSync>
                <p:childTnLst>
                  <p:par>
                    <p:cTn id="97" fill="hold">
                      <p:stCondLst>
                        <p:cond delay="0"/>
                      </p:stCondLst>
                      <p:childTnLst>
                        <p:par>
                          <p:cTn id="98" fill="hold">
                            <p:stCondLst>
                              <p:cond delay="0"/>
                            </p:stCondLst>
                            <p:childTnLst>
                              <p:par>
                                <p:cTn id="99" presetID="1" presetClass="emph" presetSubtype="2" fill="hold" nodeType="clickEffect">
                                  <p:stCondLst>
                                    <p:cond delay="0"/>
                                  </p:stCondLst>
                                  <p:childTnLst>
                                    <p:animClr clrSpc="rgb" dir="cw">
                                      <p:cBhvr>
                                        <p:cTn id="100" dur="1000" fill="hold"/>
                                        <p:tgtEl>
                                          <p:spTgt spid="405"/>
                                        </p:tgtEl>
                                        <p:attrNameLst>
                                          <p:attrName>fillcolor</p:attrName>
                                        </p:attrNameLst>
                                      </p:cBhvr>
                                      <p:to>
                                        <a:srgbClr val="1E4E79"/>
                                      </p:to>
                                    </p:animClr>
                                    <p:set>
                                      <p:cBhvr>
                                        <p:cTn id="101" dur="1000" fill="hold"/>
                                        <p:tgtEl>
                                          <p:spTgt spid="405"/>
                                        </p:tgtEl>
                                        <p:attrNameLst>
                                          <p:attrName>fill.type</p:attrName>
                                        </p:attrNameLst>
                                      </p:cBhvr>
                                      <p:to>
                                        <p:strVal val="solid"/>
                                      </p:to>
                                    </p:set>
                                    <p:set>
                                      <p:cBhvr>
                                        <p:cTn id="102" dur="1000" fill="hold"/>
                                        <p:tgtEl>
                                          <p:spTgt spid="405"/>
                                        </p:tgtEl>
                                        <p:attrNameLst>
                                          <p:attrName>fill.on</p:attrName>
                                        </p:attrNameLst>
                                      </p:cBhvr>
                                      <p:to>
                                        <p:strVal val="true"/>
                                      </p:to>
                                    </p:set>
                                  </p:childTnLst>
                                  <p:subTnLst>
                                    <p:audio>
                                      <p:cMediaNode>
                                        <p:cTn display="0" masterRel="sameClick">
                                          <p:stCondLst>
                                            <p:cond evt="begin" delay="0">
                                              <p:tn val="99"/>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405"/>
                  </p:tgtEl>
                </p:cond>
              </p:nextCondLst>
            </p:seq>
            <p:seq concurrent="1" nextAc="seek">
              <p:cTn id="103" restart="whenNotActive" fill="hold" evtFilter="cancelBubble" nodeType="interactiveSeq">
                <p:stCondLst>
                  <p:cond evt="onClick" delay="0">
                    <p:tgtEl>
                      <p:spTgt spid="550"/>
                    </p:tgtEl>
                  </p:cond>
                </p:stCondLst>
                <p:endSync evt="end" delay="0">
                  <p:rtn val="all"/>
                </p:endSync>
                <p:childTnLst>
                  <p:par>
                    <p:cTn id="104" fill="hold">
                      <p:stCondLst>
                        <p:cond delay="0"/>
                      </p:stCondLst>
                      <p:childTnLst>
                        <p:par>
                          <p:cTn id="105" fill="hold">
                            <p:stCondLst>
                              <p:cond delay="0"/>
                            </p:stCondLst>
                            <p:childTnLst>
                              <p:par>
                                <p:cTn id="106" presetID="1" presetClass="exit" presetSubtype="0" fill="hold" grpId="0" nodeType="clickEffect">
                                  <p:stCondLst>
                                    <p:cond delay="0"/>
                                  </p:stCondLst>
                                  <p:childTnLst>
                                    <p:set>
                                      <p:cBhvr>
                                        <p:cTn id="107" dur="1" fill="hold">
                                          <p:stCondLst>
                                            <p:cond delay="0"/>
                                          </p:stCondLst>
                                        </p:cTn>
                                        <p:tgtEl>
                                          <p:spTgt spid="550"/>
                                        </p:tgtEl>
                                        <p:attrNameLst>
                                          <p:attrName>style.visibility</p:attrName>
                                        </p:attrNameLst>
                                      </p:cBhvr>
                                      <p:to>
                                        <p:strVal val="hidden"/>
                                      </p:to>
                                    </p:set>
                                  </p:childTnLst>
                                </p:cTn>
                              </p:par>
                              <p:par>
                                <p:cTn id="108" presetID="10" presetClass="entr" presetSubtype="0" fill="hold" grpId="0" nodeType="withEffect">
                                  <p:stCondLst>
                                    <p:cond delay="0"/>
                                  </p:stCondLst>
                                  <p:childTnLst>
                                    <p:set>
                                      <p:cBhvr>
                                        <p:cTn id="109" dur="1" fill="hold">
                                          <p:stCondLst>
                                            <p:cond delay="0"/>
                                          </p:stCondLst>
                                        </p:cTn>
                                        <p:tgtEl>
                                          <p:spTgt spid="408"/>
                                        </p:tgtEl>
                                        <p:attrNameLst>
                                          <p:attrName>style.visibility</p:attrName>
                                        </p:attrNameLst>
                                      </p:cBhvr>
                                      <p:to>
                                        <p:strVal val="visible"/>
                                      </p:to>
                                    </p:set>
                                    <p:animEffect transition="in" filter="fade">
                                      <p:cBhvr>
                                        <p:cTn id="110" dur="1000"/>
                                        <p:tgtEl>
                                          <p:spTgt spid="408"/>
                                        </p:tgtEl>
                                      </p:cBhvr>
                                    </p:animEffect>
                                  </p:childTnLst>
                                  <p:subTnLst>
                                    <p:audio>
                                      <p:cMediaNode>
                                        <p:cTn display="0" masterRel="sameClick">
                                          <p:stCondLst>
                                            <p:cond evt="begin" delay="0">
                                              <p:tn val="108"/>
                                            </p:cond>
                                          </p:stCondLst>
                                          <p:endCondLst>
                                            <p:cond evt="onStopAudio" delay="0">
                                              <p:tgtEl>
                                                <p:sldTgt/>
                                              </p:tgtEl>
                                            </p:cond>
                                          </p:endCondLst>
                                        </p:cTn>
                                        <p:tgtEl>
                                          <p:sndTgt r:embed="rId5" name="BREEZE.WAV"/>
                                        </p:tgtEl>
                                      </p:cMediaNode>
                                    </p:audio>
                                  </p:subTnLst>
                                </p:cTn>
                              </p:par>
                              <p:par>
                                <p:cTn id="111" presetID="1" presetClass="entr" presetSubtype="0" fill="hold" grpId="0" nodeType="withEffect">
                                  <p:stCondLst>
                                    <p:cond delay="0"/>
                                  </p:stCondLst>
                                  <p:childTnLst>
                                    <p:set>
                                      <p:cBhvr>
                                        <p:cTn id="112" dur="1" fill="hold">
                                          <p:stCondLst>
                                            <p:cond delay="999"/>
                                          </p:stCondLst>
                                        </p:cTn>
                                        <p:tgtEl>
                                          <p:spTgt spid="419"/>
                                        </p:tgtEl>
                                        <p:attrNameLst>
                                          <p:attrName>style.visibility</p:attrName>
                                        </p:attrNameLst>
                                      </p:cBhvr>
                                      <p:to>
                                        <p:strVal val="visible"/>
                                      </p:to>
                                    </p:set>
                                  </p:childTnLst>
                                </p:cTn>
                              </p:par>
                            </p:childTnLst>
                          </p:cTn>
                        </p:par>
                        <p:par>
                          <p:cTn id="113" fill="hold">
                            <p:stCondLst>
                              <p:cond delay="1000"/>
                            </p:stCondLst>
                            <p:childTnLst>
                              <p:par>
                                <p:cTn id="114" presetID="1" presetClass="entr" presetSubtype="0" fill="hold" grpId="0" nodeType="afterEffect">
                                  <p:stCondLst>
                                    <p:cond delay="0"/>
                                  </p:stCondLst>
                                  <p:childTnLst>
                                    <p:set>
                                      <p:cBhvr>
                                        <p:cTn id="115" dur="1" fill="hold">
                                          <p:stCondLst>
                                            <p:cond delay="999"/>
                                          </p:stCondLst>
                                        </p:cTn>
                                        <p:tgtEl>
                                          <p:spTgt spid="420"/>
                                        </p:tgtEl>
                                        <p:attrNameLst>
                                          <p:attrName>style.visibility</p:attrName>
                                        </p:attrNameLst>
                                      </p:cBhvr>
                                      <p:to>
                                        <p:strVal val="visible"/>
                                      </p:to>
                                    </p:set>
                                  </p:childTnLst>
                                </p:cTn>
                              </p:par>
                            </p:childTnLst>
                          </p:cTn>
                        </p:par>
                        <p:par>
                          <p:cTn id="116" fill="hold">
                            <p:stCondLst>
                              <p:cond delay="2000"/>
                            </p:stCondLst>
                            <p:childTnLst>
                              <p:par>
                                <p:cTn id="117" presetID="1" presetClass="entr" presetSubtype="0" fill="hold" grpId="0" nodeType="afterEffect">
                                  <p:stCondLst>
                                    <p:cond delay="0"/>
                                  </p:stCondLst>
                                  <p:childTnLst>
                                    <p:set>
                                      <p:cBhvr>
                                        <p:cTn id="118" dur="1" fill="hold">
                                          <p:stCondLst>
                                            <p:cond delay="999"/>
                                          </p:stCondLst>
                                        </p:cTn>
                                        <p:tgtEl>
                                          <p:spTgt spid="421"/>
                                        </p:tgtEl>
                                        <p:attrNameLst>
                                          <p:attrName>style.visibility</p:attrName>
                                        </p:attrNameLst>
                                      </p:cBhvr>
                                      <p:to>
                                        <p:strVal val="visible"/>
                                      </p:to>
                                    </p:set>
                                  </p:childTnLst>
                                </p:cTn>
                              </p:par>
                            </p:childTnLst>
                          </p:cTn>
                        </p:par>
                        <p:par>
                          <p:cTn id="119" fill="hold">
                            <p:stCondLst>
                              <p:cond delay="3000"/>
                            </p:stCondLst>
                            <p:childTnLst>
                              <p:par>
                                <p:cTn id="120" presetID="1" presetClass="entr" presetSubtype="0" fill="hold" grpId="0" nodeType="afterEffect">
                                  <p:stCondLst>
                                    <p:cond delay="0"/>
                                  </p:stCondLst>
                                  <p:childTnLst>
                                    <p:set>
                                      <p:cBhvr>
                                        <p:cTn id="121" dur="1" fill="hold">
                                          <p:stCondLst>
                                            <p:cond delay="999"/>
                                          </p:stCondLst>
                                        </p:cTn>
                                        <p:tgtEl>
                                          <p:spTgt spid="422"/>
                                        </p:tgtEl>
                                        <p:attrNameLst>
                                          <p:attrName>style.visibility</p:attrName>
                                        </p:attrNameLst>
                                      </p:cBhvr>
                                      <p:to>
                                        <p:strVal val="visible"/>
                                      </p:to>
                                    </p:set>
                                  </p:childTnLst>
                                </p:cTn>
                              </p:par>
                            </p:childTnLst>
                          </p:cTn>
                        </p:par>
                        <p:par>
                          <p:cTn id="122" fill="hold">
                            <p:stCondLst>
                              <p:cond delay="4000"/>
                            </p:stCondLst>
                            <p:childTnLst>
                              <p:par>
                                <p:cTn id="123" presetID="1" presetClass="entr" presetSubtype="0" fill="hold" grpId="0" nodeType="afterEffect">
                                  <p:stCondLst>
                                    <p:cond delay="0"/>
                                  </p:stCondLst>
                                  <p:childTnLst>
                                    <p:set>
                                      <p:cBhvr>
                                        <p:cTn id="124" dur="1" fill="hold">
                                          <p:stCondLst>
                                            <p:cond delay="999"/>
                                          </p:stCondLst>
                                        </p:cTn>
                                        <p:tgtEl>
                                          <p:spTgt spid="423"/>
                                        </p:tgtEl>
                                        <p:attrNameLst>
                                          <p:attrName>style.visibility</p:attrName>
                                        </p:attrNameLst>
                                      </p:cBhvr>
                                      <p:to>
                                        <p:strVal val="visible"/>
                                      </p:to>
                                    </p:set>
                                  </p:childTnLst>
                                </p:cTn>
                              </p:par>
                            </p:childTnLst>
                          </p:cTn>
                        </p:par>
                        <p:par>
                          <p:cTn id="125" fill="hold">
                            <p:stCondLst>
                              <p:cond delay="5000"/>
                            </p:stCondLst>
                            <p:childTnLst>
                              <p:par>
                                <p:cTn id="126" presetID="1" presetClass="entr" presetSubtype="0" fill="hold" grpId="0" nodeType="afterEffect">
                                  <p:stCondLst>
                                    <p:cond delay="0"/>
                                  </p:stCondLst>
                                  <p:childTnLst>
                                    <p:set>
                                      <p:cBhvr>
                                        <p:cTn id="127" dur="1" fill="hold">
                                          <p:stCondLst>
                                            <p:cond delay="999"/>
                                          </p:stCondLst>
                                        </p:cTn>
                                        <p:tgtEl>
                                          <p:spTgt spid="424"/>
                                        </p:tgtEl>
                                        <p:attrNameLst>
                                          <p:attrName>style.visibility</p:attrName>
                                        </p:attrNameLst>
                                      </p:cBhvr>
                                      <p:to>
                                        <p:strVal val="visible"/>
                                      </p:to>
                                    </p:set>
                                  </p:childTnLst>
                                </p:cTn>
                              </p:par>
                            </p:childTnLst>
                          </p:cTn>
                        </p:par>
                        <p:par>
                          <p:cTn id="128" fill="hold">
                            <p:stCondLst>
                              <p:cond delay="6000"/>
                            </p:stCondLst>
                            <p:childTnLst>
                              <p:par>
                                <p:cTn id="129" presetID="1" presetClass="entr" presetSubtype="0" fill="hold" grpId="0" nodeType="afterEffect">
                                  <p:stCondLst>
                                    <p:cond delay="0"/>
                                  </p:stCondLst>
                                  <p:childTnLst>
                                    <p:set>
                                      <p:cBhvr>
                                        <p:cTn id="130" dur="1" fill="hold">
                                          <p:stCondLst>
                                            <p:cond delay="999"/>
                                          </p:stCondLst>
                                        </p:cTn>
                                        <p:tgtEl>
                                          <p:spTgt spid="425"/>
                                        </p:tgtEl>
                                        <p:attrNameLst>
                                          <p:attrName>style.visibility</p:attrName>
                                        </p:attrNameLst>
                                      </p:cBhvr>
                                      <p:to>
                                        <p:strVal val="visible"/>
                                      </p:to>
                                    </p:set>
                                  </p:childTnLst>
                                </p:cTn>
                              </p:par>
                            </p:childTnLst>
                          </p:cTn>
                        </p:par>
                        <p:par>
                          <p:cTn id="131" fill="hold">
                            <p:stCondLst>
                              <p:cond delay="7000"/>
                            </p:stCondLst>
                            <p:childTnLst>
                              <p:par>
                                <p:cTn id="132" presetID="1" presetClass="entr" presetSubtype="0" fill="hold" grpId="0" nodeType="afterEffect">
                                  <p:stCondLst>
                                    <p:cond delay="0"/>
                                  </p:stCondLst>
                                  <p:childTnLst>
                                    <p:set>
                                      <p:cBhvr>
                                        <p:cTn id="133" dur="1" fill="hold">
                                          <p:stCondLst>
                                            <p:cond delay="999"/>
                                          </p:stCondLst>
                                        </p:cTn>
                                        <p:tgtEl>
                                          <p:spTgt spid="426"/>
                                        </p:tgtEl>
                                        <p:attrNameLst>
                                          <p:attrName>style.visibility</p:attrName>
                                        </p:attrNameLst>
                                      </p:cBhvr>
                                      <p:to>
                                        <p:strVal val="visible"/>
                                      </p:to>
                                    </p:set>
                                  </p:childTnLst>
                                </p:cTn>
                              </p:par>
                            </p:childTnLst>
                          </p:cTn>
                        </p:par>
                        <p:par>
                          <p:cTn id="134" fill="hold">
                            <p:stCondLst>
                              <p:cond delay="8000"/>
                            </p:stCondLst>
                            <p:childTnLst>
                              <p:par>
                                <p:cTn id="135" presetID="1" presetClass="entr" presetSubtype="0" fill="hold" grpId="0" nodeType="afterEffect">
                                  <p:stCondLst>
                                    <p:cond delay="0"/>
                                  </p:stCondLst>
                                  <p:childTnLst>
                                    <p:set>
                                      <p:cBhvr>
                                        <p:cTn id="136" dur="1" fill="hold">
                                          <p:stCondLst>
                                            <p:cond delay="999"/>
                                          </p:stCondLst>
                                        </p:cTn>
                                        <p:tgtEl>
                                          <p:spTgt spid="427"/>
                                        </p:tgtEl>
                                        <p:attrNameLst>
                                          <p:attrName>style.visibility</p:attrName>
                                        </p:attrNameLst>
                                      </p:cBhvr>
                                      <p:to>
                                        <p:strVal val="visible"/>
                                      </p:to>
                                    </p:set>
                                  </p:childTnLst>
                                </p:cTn>
                              </p:par>
                            </p:childTnLst>
                          </p:cTn>
                        </p:par>
                        <p:par>
                          <p:cTn id="137" fill="hold">
                            <p:stCondLst>
                              <p:cond delay="9000"/>
                            </p:stCondLst>
                            <p:childTnLst>
                              <p:par>
                                <p:cTn id="138" presetID="1" presetClass="entr" presetSubtype="0" fill="hold" grpId="0" nodeType="afterEffect">
                                  <p:stCondLst>
                                    <p:cond delay="0"/>
                                  </p:stCondLst>
                                  <p:childTnLst>
                                    <p:set>
                                      <p:cBhvr>
                                        <p:cTn id="139" dur="1" fill="hold">
                                          <p:stCondLst>
                                            <p:cond delay="999"/>
                                          </p:stCondLst>
                                        </p:cTn>
                                        <p:tgtEl>
                                          <p:spTgt spid="428"/>
                                        </p:tgtEl>
                                        <p:attrNameLst>
                                          <p:attrName>style.visibility</p:attrName>
                                        </p:attrNameLst>
                                      </p:cBhvr>
                                      <p:to>
                                        <p:strVal val="visible"/>
                                      </p:to>
                                    </p:set>
                                  </p:childTnLst>
                                </p:cTn>
                              </p:par>
                            </p:childTnLst>
                          </p:cTn>
                        </p:par>
                        <p:par>
                          <p:cTn id="140" fill="hold">
                            <p:stCondLst>
                              <p:cond delay="10000"/>
                            </p:stCondLst>
                            <p:childTnLst>
                              <p:par>
                                <p:cTn id="141" presetID="1" presetClass="entr" presetSubtype="0" fill="hold" grpId="0" nodeType="afterEffect">
                                  <p:stCondLst>
                                    <p:cond delay="0"/>
                                  </p:stCondLst>
                                  <p:childTnLst>
                                    <p:set>
                                      <p:cBhvr>
                                        <p:cTn id="142" dur="1" fill="hold">
                                          <p:stCondLst>
                                            <p:cond delay="999"/>
                                          </p:stCondLst>
                                        </p:cTn>
                                        <p:tgtEl>
                                          <p:spTgt spid="429"/>
                                        </p:tgtEl>
                                        <p:attrNameLst>
                                          <p:attrName>style.visibility</p:attrName>
                                        </p:attrNameLst>
                                      </p:cBhvr>
                                      <p:to>
                                        <p:strVal val="visible"/>
                                      </p:to>
                                    </p:set>
                                  </p:childTnLst>
                                </p:cTn>
                              </p:par>
                            </p:childTnLst>
                          </p:cTn>
                        </p:par>
                        <p:par>
                          <p:cTn id="143" fill="hold">
                            <p:stCondLst>
                              <p:cond delay="11000"/>
                            </p:stCondLst>
                            <p:childTnLst>
                              <p:par>
                                <p:cTn id="144" presetID="1" presetClass="entr" presetSubtype="0" fill="hold" grpId="0" nodeType="afterEffect">
                                  <p:stCondLst>
                                    <p:cond delay="0"/>
                                  </p:stCondLst>
                                  <p:childTnLst>
                                    <p:set>
                                      <p:cBhvr>
                                        <p:cTn id="145" dur="1" fill="hold">
                                          <p:stCondLst>
                                            <p:cond delay="999"/>
                                          </p:stCondLst>
                                        </p:cTn>
                                        <p:tgtEl>
                                          <p:spTgt spid="430"/>
                                        </p:tgtEl>
                                        <p:attrNameLst>
                                          <p:attrName>style.visibility</p:attrName>
                                        </p:attrNameLst>
                                      </p:cBhvr>
                                      <p:to>
                                        <p:strVal val="visible"/>
                                      </p:to>
                                    </p:set>
                                  </p:childTnLst>
                                </p:cTn>
                              </p:par>
                            </p:childTnLst>
                          </p:cTn>
                        </p:par>
                        <p:par>
                          <p:cTn id="146" fill="hold">
                            <p:stCondLst>
                              <p:cond delay="12000"/>
                            </p:stCondLst>
                            <p:childTnLst>
                              <p:par>
                                <p:cTn id="147" presetID="1" presetClass="entr" presetSubtype="0" fill="hold" grpId="0" nodeType="afterEffect">
                                  <p:stCondLst>
                                    <p:cond delay="0"/>
                                  </p:stCondLst>
                                  <p:childTnLst>
                                    <p:set>
                                      <p:cBhvr>
                                        <p:cTn id="148" dur="1" fill="hold">
                                          <p:stCondLst>
                                            <p:cond delay="999"/>
                                          </p:stCondLst>
                                        </p:cTn>
                                        <p:tgtEl>
                                          <p:spTgt spid="431"/>
                                        </p:tgtEl>
                                        <p:attrNameLst>
                                          <p:attrName>style.visibility</p:attrName>
                                        </p:attrNameLst>
                                      </p:cBhvr>
                                      <p:to>
                                        <p:strVal val="visible"/>
                                      </p:to>
                                    </p:set>
                                  </p:childTnLst>
                                </p:cTn>
                              </p:par>
                            </p:childTnLst>
                          </p:cTn>
                        </p:par>
                        <p:par>
                          <p:cTn id="149" fill="hold">
                            <p:stCondLst>
                              <p:cond delay="13000"/>
                            </p:stCondLst>
                            <p:childTnLst>
                              <p:par>
                                <p:cTn id="150" presetID="1" presetClass="entr" presetSubtype="0" fill="hold" grpId="0" nodeType="afterEffect">
                                  <p:stCondLst>
                                    <p:cond delay="0"/>
                                  </p:stCondLst>
                                  <p:childTnLst>
                                    <p:set>
                                      <p:cBhvr>
                                        <p:cTn id="151" dur="1" fill="hold">
                                          <p:stCondLst>
                                            <p:cond delay="999"/>
                                          </p:stCondLst>
                                        </p:cTn>
                                        <p:tgtEl>
                                          <p:spTgt spid="432"/>
                                        </p:tgtEl>
                                        <p:attrNameLst>
                                          <p:attrName>style.visibility</p:attrName>
                                        </p:attrNameLst>
                                      </p:cBhvr>
                                      <p:to>
                                        <p:strVal val="visible"/>
                                      </p:to>
                                    </p:set>
                                  </p:childTnLst>
                                </p:cTn>
                              </p:par>
                            </p:childTnLst>
                          </p:cTn>
                        </p:par>
                        <p:par>
                          <p:cTn id="152" fill="hold">
                            <p:stCondLst>
                              <p:cond delay="14000"/>
                            </p:stCondLst>
                            <p:childTnLst>
                              <p:par>
                                <p:cTn id="153" presetID="1" presetClass="entr" presetSubtype="0" fill="hold" grpId="0" nodeType="afterEffect">
                                  <p:stCondLst>
                                    <p:cond delay="0"/>
                                  </p:stCondLst>
                                  <p:childTnLst>
                                    <p:set>
                                      <p:cBhvr>
                                        <p:cTn id="154" dur="1" fill="hold">
                                          <p:stCondLst>
                                            <p:cond delay="999"/>
                                          </p:stCondLst>
                                        </p:cTn>
                                        <p:tgtEl>
                                          <p:spTgt spid="433"/>
                                        </p:tgtEl>
                                        <p:attrNameLst>
                                          <p:attrName>style.visibility</p:attrName>
                                        </p:attrNameLst>
                                      </p:cBhvr>
                                      <p:to>
                                        <p:strVal val="visible"/>
                                      </p:to>
                                    </p:set>
                                  </p:childTnLst>
                                </p:cTn>
                              </p:par>
                            </p:childTnLst>
                          </p:cTn>
                        </p:par>
                        <p:par>
                          <p:cTn id="155" fill="hold">
                            <p:stCondLst>
                              <p:cond delay="15000"/>
                            </p:stCondLst>
                            <p:childTnLst>
                              <p:par>
                                <p:cTn id="156" presetID="1" presetClass="entr" presetSubtype="0" fill="hold" grpId="0" nodeType="afterEffect">
                                  <p:stCondLst>
                                    <p:cond delay="0"/>
                                  </p:stCondLst>
                                  <p:childTnLst>
                                    <p:set>
                                      <p:cBhvr>
                                        <p:cTn id="157" dur="1" fill="hold">
                                          <p:stCondLst>
                                            <p:cond delay="999"/>
                                          </p:stCondLst>
                                        </p:cTn>
                                        <p:tgtEl>
                                          <p:spTgt spid="434"/>
                                        </p:tgtEl>
                                        <p:attrNameLst>
                                          <p:attrName>style.visibility</p:attrName>
                                        </p:attrNameLst>
                                      </p:cBhvr>
                                      <p:to>
                                        <p:strVal val="visible"/>
                                      </p:to>
                                    </p:set>
                                  </p:childTnLst>
                                </p:cTn>
                              </p:par>
                            </p:childTnLst>
                          </p:cTn>
                        </p:par>
                        <p:par>
                          <p:cTn id="158" fill="hold">
                            <p:stCondLst>
                              <p:cond delay="16000"/>
                            </p:stCondLst>
                            <p:childTnLst>
                              <p:par>
                                <p:cTn id="159" presetID="1" presetClass="entr" presetSubtype="0" fill="hold" grpId="0" nodeType="afterEffect">
                                  <p:stCondLst>
                                    <p:cond delay="0"/>
                                  </p:stCondLst>
                                  <p:childTnLst>
                                    <p:set>
                                      <p:cBhvr>
                                        <p:cTn id="160" dur="1" fill="hold">
                                          <p:stCondLst>
                                            <p:cond delay="999"/>
                                          </p:stCondLst>
                                        </p:cTn>
                                        <p:tgtEl>
                                          <p:spTgt spid="435"/>
                                        </p:tgtEl>
                                        <p:attrNameLst>
                                          <p:attrName>style.visibility</p:attrName>
                                        </p:attrNameLst>
                                      </p:cBhvr>
                                      <p:to>
                                        <p:strVal val="visible"/>
                                      </p:to>
                                    </p:set>
                                  </p:childTnLst>
                                </p:cTn>
                              </p:par>
                            </p:childTnLst>
                          </p:cTn>
                        </p:par>
                        <p:par>
                          <p:cTn id="161" fill="hold">
                            <p:stCondLst>
                              <p:cond delay="17000"/>
                            </p:stCondLst>
                            <p:childTnLst>
                              <p:par>
                                <p:cTn id="162" presetID="1" presetClass="entr" presetSubtype="0" fill="hold" grpId="0" nodeType="afterEffect">
                                  <p:stCondLst>
                                    <p:cond delay="0"/>
                                  </p:stCondLst>
                                  <p:childTnLst>
                                    <p:set>
                                      <p:cBhvr>
                                        <p:cTn id="163" dur="1" fill="hold">
                                          <p:stCondLst>
                                            <p:cond delay="999"/>
                                          </p:stCondLst>
                                        </p:cTn>
                                        <p:tgtEl>
                                          <p:spTgt spid="436"/>
                                        </p:tgtEl>
                                        <p:attrNameLst>
                                          <p:attrName>style.visibility</p:attrName>
                                        </p:attrNameLst>
                                      </p:cBhvr>
                                      <p:to>
                                        <p:strVal val="visible"/>
                                      </p:to>
                                    </p:set>
                                  </p:childTnLst>
                                </p:cTn>
                              </p:par>
                            </p:childTnLst>
                          </p:cTn>
                        </p:par>
                        <p:par>
                          <p:cTn id="164" fill="hold">
                            <p:stCondLst>
                              <p:cond delay="18000"/>
                            </p:stCondLst>
                            <p:childTnLst>
                              <p:par>
                                <p:cTn id="165" presetID="1" presetClass="entr" presetSubtype="0" fill="hold" grpId="0" nodeType="afterEffect">
                                  <p:stCondLst>
                                    <p:cond delay="0"/>
                                  </p:stCondLst>
                                  <p:childTnLst>
                                    <p:set>
                                      <p:cBhvr>
                                        <p:cTn id="166" dur="1" fill="hold">
                                          <p:stCondLst>
                                            <p:cond delay="999"/>
                                          </p:stCondLst>
                                        </p:cTn>
                                        <p:tgtEl>
                                          <p:spTgt spid="437"/>
                                        </p:tgtEl>
                                        <p:attrNameLst>
                                          <p:attrName>style.visibility</p:attrName>
                                        </p:attrNameLst>
                                      </p:cBhvr>
                                      <p:to>
                                        <p:strVal val="visible"/>
                                      </p:to>
                                    </p:set>
                                  </p:childTnLst>
                                </p:cTn>
                              </p:par>
                            </p:childTnLst>
                          </p:cTn>
                        </p:par>
                        <p:par>
                          <p:cTn id="167" fill="hold">
                            <p:stCondLst>
                              <p:cond delay="19000"/>
                            </p:stCondLst>
                            <p:childTnLst>
                              <p:par>
                                <p:cTn id="168" presetID="1" presetClass="entr" presetSubtype="0" fill="hold" grpId="0" nodeType="afterEffect">
                                  <p:stCondLst>
                                    <p:cond delay="0"/>
                                  </p:stCondLst>
                                  <p:childTnLst>
                                    <p:set>
                                      <p:cBhvr>
                                        <p:cTn id="169" dur="1" fill="hold">
                                          <p:stCondLst>
                                            <p:cond delay="999"/>
                                          </p:stCondLst>
                                        </p:cTn>
                                        <p:tgtEl>
                                          <p:spTgt spid="438"/>
                                        </p:tgtEl>
                                        <p:attrNameLst>
                                          <p:attrName>style.visibility</p:attrName>
                                        </p:attrNameLst>
                                      </p:cBhvr>
                                      <p:to>
                                        <p:strVal val="visible"/>
                                      </p:to>
                                    </p:set>
                                  </p:childTnLst>
                                </p:cTn>
                              </p:par>
                            </p:childTnLst>
                          </p:cTn>
                        </p:par>
                        <p:par>
                          <p:cTn id="170" fill="hold">
                            <p:stCondLst>
                              <p:cond delay="20000"/>
                            </p:stCondLst>
                            <p:childTnLst>
                              <p:par>
                                <p:cTn id="171" presetID="1" presetClass="entr" presetSubtype="0" fill="hold" grpId="0" nodeType="afterEffect">
                                  <p:stCondLst>
                                    <p:cond delay="0"/>
                                  </p:stCondLst>
                                  <p:childTnLst>
                                    <p:set>
                                      <p:cBhvr>
                                        <p:cTn id="172" dur="1" fill="hold">
                                          <p:stCondLst>
                                            <p:cond delay="999"/>
                                          </p:stCondLst>
                                        </p:cTn>
                                        <p:tgtEl>
                                          <p:spTgt spid="439"/>
                                        </p:tgtEl>
                                        <p:attrNameLst>
                                          <p:attrName>style.visibility</p:attrName>
                                        </p:attrNameLst>
                                      </p:cBhvr>
                                      <p:to>
                                        <p:strVal val="visible"/>
                                      </p:to>
                                    </p:set>
                                  </p:childTnLst>
                                </p:cTn>
                              </p:par>
                            </p:childTnLst>
                          </p:cTn>
                        </p:par>
                        <p:par>
                          <p:cTn id="173" fill="hold">
                            <p:stCondLst>
                              <p:cond delay="21000"/>
                            </p:stCondLst>
                            <p:childTnLst>
                              <p:par>
                                <p:cTn id="174" presetID="1" presetClass="entr" presetSubtype="0" fill="hold" grpId="0" nodeType="afterEffect">
                                  <p:stCondLst>
                                    <p:cond delay="0"/>
                                  </p:stCondLst>
                                  <p:childTnLst>
                                    <p:set>
                                      <p:cBhvr>
                                        <p:cTn id="175" dur="1" fill="hold">
                                          <p:stCondLst>
                                            <p:cond delay="999"/>
                                          </p:stCondLst>
                                        </p:cTn>
                                        <p:tgtEl>
                                          <p:spTgt spid="440"/>
                                        </p:tgtEl>
                                        <p:attrNameLst>
                                          <p:attrName>style.visibility</p:attrName>
                                        </p:attrNameLst>
                                      </p:cBhvr>
                                      <p:to>
                                        <p:strVal val="visible"/>
                                      </p:to>
                                    </p:set>
                                  </p:childTnLst>
                                </p:cTn>
                              </p:par>
                            </p:childTnLst>
                          </p:cTn>
                        </p:par>
                        <p:par>
                          <p:cTn id="176" fill="hold">
                            <p:stCondLst>
                              <p:cond delay="22000"/>
                            </p:stCondLst>
                            <p:childTnLst>
                              <p:par>
                                <p:cTn id="177" presetID="1" presetClass="entr" presetSubtype="0" fill="hold" grpId="0" nodeType="afterEffect">
                                  <p:stCondLst>
                                    <p:cond delay="0"/>
                                  </p:stCondLst>
                                  <p:childTnLst>
                                    <p:set>
                                      <p:cBhvr>
                                        <p:cTn id="178" dur="1" fill="hold">
                                          <p:stCondLst>
                                            <p:cond delay="999"/>
                                          </p:stCondLst>
                                        </p:cTn>
                                        <p:tgtEl>
                                          <p:spTgt spid="441"/>
                                        </p:tgtEl>
                                        <p:attrNameLst>
                                          <p:attrName>style.visibility</p:attrName>
                                        </p:attrNameLst>
                                      </p:cBhvr>
                                      <p:to>
                                        <p:strVal val="visible"/>
                                      </p:to>
                                    </p:set>
                                  </p:childTnLst>
                                </p:cTn>
                              </p:par>
                            </p:childTnLst>
                          </p:cTn>
                        </p:par>
                        <p:par>
                          <p:cTn id="179" fill="hold">
                            <p:stCondLst>
                              <p:cond delay="23000"/>
                            </p:stCondLst>
                            <p:childTnLst>
                              <p:par>
                                <p:cTn id="180" presetID="1" presetClass="entr" presetSubtype="0" fill="hold" grpId="0" nodeType="afterEffect">
                                  <p:stCondLst>
                                    <p:cond delay="0"/>
                                  </p:stCondLst>
                                  <p:childTnLst>
                                    <p:set>
                                      <p:cBhvr>
                                        <p:cTn id="181" dur="1" fill="hold">
                                          <p:stCondLst>
                                            <p:cond delay="999"/>
                                          </p:stCondLst>
                                        </p:cTn>
                                        <p:tgtEl>
                                          <p:spTgt spid="442"/>
                                        </p:tgtEl>
                                        <p:attrNameLst>
                                          <p:attrName>style.visibility</p:attrName>
                                        </p:attrNameLst>
                                      </p:cBhvr>
                                      <p:to>
                                        <p:strVal val="visible"/>
                                      </p:to>
                                    </p:set>
                                  </p:childTnLst>
                                </p:cTn>
                              </p:par>
                            </p:childTnLst>
                          </p:cTn>
                        </p:par>
                        <p:par>
                          <p:cTn id="182" fill="hold">
                            <p:stCondLst>
                              <p:cond delay="24000"/>
                            </p:stCondLst>
                            <p:childTnLst>
                              <p:par>
                                <p:cTn id="183" presetID="1" presetClass="entr" presetSubtype="0" fill="hold" grpId="0" nodeType="afterEffect">
                                  <p:stCondLst>
                                    <p:cond delay="0"/>
                                  </p:stCondLst>
                                  <p:childTnLst>
                                    <p:set>
                                      <p:cBhvr>
                                        <p:cTn id="184" dur="1" fill="hold">
                                          <p:stCondLst>
                                            <p:cond delay="999"/>
                                          </p:stCondLst>
                                        </p:cTn>
                                        <p:tgtEl>
                                          <p:spTgt spid="443"/>
                                        </p:tgtEl>
                                        <p:attrNameLst>
                                          <p:attrName>style.visibility</p:attrName>
                                        </p:attrNameLst>
                                      </p:cBhvr>
                                      <p:to>
                                        <p:strVal val="visible"/>
                                      </p:to>
                                    </p:set>
                                  </p:childTnLst>
                                </p:cTn>
                              </p:par>
                            </p:childTnLst>
                          </p:cTn>
                        </p:par>
                        <p:par>
                          <p:cTn id="185" fill="hold">
                            <p:stCondLst>
                              <p:cond delay="25000"/>
                            </p:stCondLst>
                            <p:childTnLst>
                              <p:par>
                                <p:cTn id="186" presetID="1" presetClass="entr" presetSubtype="0" fill="hold" grpId="0" nodeType="afterEffect">
                                  <p:stCondLst>
                                    <p:cond delay="0"/>
                                  </p:stCondLst>
                                  <p:childTnLst>
                                    <p:set>
                                      <p:cBhvr>
                                        <p:cTn id="187" dur="1" fill="hold">
                                          <p:stCondLst>
                                            <p:cond delay="999"/>
                                          </p:stCondLst>
                                        </p:cTn>
                                        <p:tgtEl>
                                          <p:spTgt spid="444"/>
                                        </p:tgtEl>
                                        <p:attrNameLst>
                                          <p:attrName>style.visibility</p:attrName>
                                        </p:attrNameLst>
                                      </p:cBhvr>
                                      <p:to>
                                        <p:strVal val="visible"/>
                                      </p:to>
                                    </p:set>
                                  </p:childTnLst>
                                </p:cTn>
                              </p:par>
                            </p:childTnLst>
                          </p:cTn>
                        </p:par>
                        <p:par>
                          <p:cTn id="188" fill="hold">
                            <p:stCondLst>
                              <p:cond delay="26000"/>
                            </p:stCondLst>
                            <p:childTnLst>
                              <p:par>
                                <p:cTn id="189" presetID="1" presetClass="entr" presetSubtype="0" fill="hold" grpId="0" nodeType="afterEffect">
                                  <p:stCondLst>
                                    <p:cond delay="0"/>
                                  </p:stCondLst>
                                  <p:childTnLst>
                                    <p:set>
                                      <p:cBhvr>
                                        <p:cTn id="190" dur="1" fill="hold">
                                          <p:stCondLst>
                                            <p:cond delay="999"/>
                                          </p:stCondLst>
                                        </p:cTn>
                                        <p:tgtEl>
                                          <p:spTgt spid="445"/>
                                        </p:tgtEl>
                                        <p:attrNameLst>
                                          <p:attrName>style.visibility</p:attrName>
                                        </p:attrNameLst>
                                      </p:cBhvr>
                                      <p:to>
                                        <p:strVal val="visible"/>
                                      </p:to>
                                    </p:set>
                                  </p:childTnLst>
                                </p:cTn>
                              </p:par>
                            </p:childTnLst>
                          </p:cTn>
                        </p:par>
                        <p:par>
                          <p:cTn id="191" fill="hold">
                            <p:stCondLst>
                              <p:cond delay="27000"/>
                            </p:stCondLst>
                            <p:childTnLst>
                              <p:par>
                                <p:cTn id="192" presetID="1" presetClass="entr" presetSubtype="0" fill="hold" grpId="0" nodeType="afterEffect">
                                  <p:stCondLst>
                                    <p:cond delay="0"/>
                                  </p:stCondLst>
                                  <p:childTnLst>
                                    <p:set>
                                      <p:cBhvr>
                                        <p:cTn id="193" dur="1" fill="hold">
                                          <p:stCondLst>
                                            <p:cond delay="999"/>
                                          </p:stCondLst>
                                        </p:cTn>
                                        <p:tgtEl>
                                          <p:spTgt spid="446"/>
                                        </p:tgtEl>
                                        <p:attrNameLst>
                                          <p:attrName>style.visibility</p:attrName>
                                        </p:attrNameLst>
                                      </p:cBhvr>
                                      <p:to>
                                        <p:strVal val="visible"/>
                                      </p:to>
                                    </p:set>
                                  </p:childTnLst>
                                </p:cTn>
                              </p:par>
                            </p:childTnLst>
                          </p:cTn>
                        </p:par>
                        <p:par>
                          <p:cTn id="194" fill="hold">
                            <p:stCondLst>
                              <p:cond delay="28000"/>
                            </p:stCondLst>
                            <p:childTnLst>
                              <p:par>
                                <p:cTn id="195" presetID="1" presetClass="entr" presetSubtype="0" fill="hold" grpId="0" nodeType="afterEffect">
                                  <p:stCondLst>
                                    <p:cond delay="0"/>
                                  </p:stCondLst>
                                  <p:childTnLst>
                                    <p:set>
                                      <p:cBhvr>
                                        <p:cTn id="196" dur="1" fill="hold">
                                          <p:stCondLst>
                                            <p:cond delay="999"/>
                                          </p:stCondLst>
                                        </p:cTn>
                                        <p:tgtEl>
                                          <p:spTgt spid="447"/>
                                        </p:tgtEl>
                                        <p:attrNameLst>
                                          <p:attrName>style.visibility</p:attrName>
                                        </p:attrNameLst>
                                      </p:cBhvr>
                                      <p:to>
                                        <p:strVal val="visible"/>
                                      </p:to>
                                    </p:set>
                                  </p:childTnLst>
                                </p:cTn>
                              </p:par>
                            </p:childTnLst>
                          </p:cTn>
                        </p:par>
                        <p:par>
                          <p:cTn id="197" fill="hold">
                            <p:stCondLst>
                              <p:cond delay="29000"/>
                            </p:stCondLst>
                            <p:childTnLst>
                              <p:par>
                                <p:cTn id="198" presetID="1" presetClass="entr" presetSubtype="0" fill="hold" grpId="0" nodeType="afterEffect">
                                  <p:stCondLst>
                                    <p:cond delay="0"/>
                                  </p:stCondLst>
                                  <p:childTnLst>
                                    <p:set>
                                      <p:cBhvr>
                                        <p:cTn id="199" dur="1" fill="hold">
                                          <p:stCondLst>
                                            <p:cond delay="999"/>
                                          </p:stCondLst>
                                        </p:cTn>
                                        <p:tgtEl>
                                          <p:spTgt spid="448"/>
                                        </p:tgtEl>
                                        <p:attrNameLst>
                                          <p:attrName>style.visibility</p:attrName>
                                        </p:attrNameLst>
                                      </p:cBhvr>
                                      <p:to>
                                        <p:strVal val="visible"/>
                                      </p:to>
                                    </p:set>
                                  </p:childTnLst>
                                </p:cTn>
                              </p:par>
                            </p:childTnLst>
                          </p:cTn>
                        </p:par>
                        <p:par>
                          <p:cTn id="200" fill="hold">
                            <p:stCondLst>
                              <p:cond delay="30000"/>
                            </p:stCondLst>
                            <p:childTnLst>
                              <p:par>
                                <p:cTn id="201" presetID="1" presetClass="entr" presetSubtype="0" fill="hold" grpId="0" nodeType="afterEffect">
                                  <p:stCondLst>
                                    <p:cond delay="0"/>
                                  </p:stCondLst>
                                  <p:childTnLst>
                                    <p:set>
                                      <p:cBhvr>
                                        <p:cTn id="202" dur="1" fill="hold">
                                          <p:stCondLst>
                                            <p:cond delay="999"/>
                                          </p:stCondLst>
                                        </p:cTn>
                                        <p:tgtEl>
                                          <p:spTgt spid="449"/>
                                        </p:tgtEl>
                                        <p:attrNameLst>
                                          <p:attrName>style.visibility</p:attrName>
                                        </p:attrNameLst>
                                      </p:cBhvr>
                                      <p:to>
                                        <p:strVal val="visible"/>
                                      </p:to>
                                    </p:set>
                                  </p:childTnLst>
                                </p:cTn>
                              </p:par>
                            </p:childTnLst>
                          </p:cTn>
                        </p:par>
                        <p:par>
                          <p:cTn id="203" fill="hold">
                            <p:stCondLst>
                              <p:cond delay="31000"/>
                            </p:stCondLst>
                            <p:childTnLst>
                              <p:par>
                                <p:cTn id="204" presetID="1" presetClass="entr" presetSubtype="0" fill="hold" grpId="0" nodeType="afterEffect">
                                  <p:stCondLst>
                                    <p:cond delay="0"/>
                                  </p:stCondLst>
                                  <p:childTnLst>
                                    <p:set>
                                      <p:cBhvr>
                                        <p:cTn id="205" dur="1" fill="hold">
                                          <p:stCondLst>
                                            <p:cond delay="999"/>
                                          </p:stCondLst>
                                        </p:cTn>
                                        <p:tgtEl>
                                          <p:spTgt spid="450"/>
                                        </p:tgtEl>
                                        <p:attrNameLst>
                                          <p:attrName>style.visibility</p:attrName>
                                        </p:attrNameLst>
                                      </p:cBhvr>
                                      <p:to>
                                        <p:strVal val="visible"/>
                                      </p:to>
                                    </p:set>
                                  </p:childTnLst>
                                </p:cTn>
                              </p:par>
                            </p:childTnLst>
                          </p:cTn>
                        </p:par>
                        <p:par>
                          <p:cTn id="206" fill="hold">
                            <p:stCondLst>
                              <p:cond delay="32000"/>
                            </p:stCondLst>
                            <p:childTnLst>
                              <p:par>
                                <p:cTn id="207" presetID="1" presetClass="entr" presetSubtype="0" fill="hold" grpId="0" nodeType="afterEffect">
                                  <p:stCondLst>
                                    <p:cond delay="0"/>
                                  </p:stCondLst>
                                  <p:childTnLst>
                                    <p:set>
                                      <p:cBhvr>
                                        <p:cTn id="208" dur="1" fill="hold">
                                          <p:stCondLst>
                                            <p:cond delay="999"/>
                                          </p:stCondLst>
                                        </p:cTn>
                                        <p:tgtEl>
                                          <p:spTgt spid="451"/>
                                        </p:tgtEl>
                                        <p:attrNameLst>
                                          <p:attrName>style.visibility</p:attrName>
                                        </p:attrNameLst>
                                      </p:cBhvr>
                                      <p:to>
                                        <p:strVal val="visible"/>
                                      </p:to>
                                    </p:set>
                                  </p:childTnLst>
                                </p:cTn>
                              </p:par>
                            </p:childTnLst>
                          </p:cTn>
                        </p:par>
                        <p:par>
                          <p:cTn id="209" fill="hold">
                            <p:stCondLst>
                              <p:cond delay="33000"/>
                            </p:stCondLst>
                            <p:childTnLst>
                              <p:par>
                                <p:cTn id="210" presetID="1" presetClass="entr" presetSubtype="0" fill="hold" grpId="0" nodeType="afterEffect">
                                  <p:stCondLst>
                                    <p:cond delay="0"/>
                                  </p:stCondLst>
                                  <p:childTnLst>
                                    <p:set>
                                      <p:cBhvr>
                                        <p:cTn id="211" dur="1" fill="hold">
                                          <p:stCondLst>
                                            <p:cond delay="999"/>
                                          </p:stCondLst>
                                        </p:cTn>
                                        <p:tgtEl>
                                          <p:spTgt spid="452"/>
                                        </p:tgtEl>
                                        <p:attrNameLst>
                                          <p:attrName>style.visibility</p:attrName>
                                        </p:attrNameLst>
                                      </p:cBhvr>
                                      <p:to>
                                        <p:strVal val="visible"/>
                                      </p:to>
                                    </p:set>
                                  </p:childTnLst>
                                </p:cTn>
                              </p:par>
                            </p:childTnLst>
                          </p:cTn>
                        </p:par>
                        <p:par>
                          <p:cTn id="212" fill="hold">
                            <p:stCondLst>
                              <p:cond delay="34000"/>
                            </p:stCondLst>
                            <p:childTnLst>
                              <p:par>
                                <p:cTn id="213" presetID="1" presetClass="entr" presetSubtype="0" fill="hold" grpId="0" nodeType="afterEffect">
                                  <p:stCondLst>
                                    <p:cond delay="0"/>
                                  </p:stCondLst>
                                  <p:childTnLst>
                                    <p:set>
                                      <p:cBhvr>
                                        <p:cTn id="214" dur="1" fill="hold">
                                          <p:stCondLst>
                                            <p:cond delay="999"/>
                                          </p:stCondLst>
                                        </p:cTn>
                                        <p:tgtEl>
                                          <p:spTgt spid="453"/>
                                        </p:tgtEl>
                                        <p:attrNameLst>
                                          <p:attrName>style.visibility</p:attrName>
                                        </p:attrNameLst>
                                      </p:cBhvr>
                                      <p:to>
                                        <p:strVal val="visible"/>
                                      </p:to>
                                    </p:set>
                                  </p:childTnLst>
                                </p:cTn>
                              </p:par>
                            </p:childTnLst>
                          </p:cTn>
                        </p:par>
                        <p:par>
                          <p:cTn id="215" fill="hold">
                            <p:stCondLst>
                              <p:cond delay="35000"/>
                            </p:stCondLst>
                            <p:childTnLst>
                              <p:par>
                                <p:cTn id="216" presetID="1" presetClass="entr" presetSubtype="0" fill="hold" grpId="0" nodeType="afterEffect">
                                  <p:stCondLst>
                                    <p:cond delay="0"/>
                                  </p:stCondLst>
                                  <p:childTnLst>
                                    <p:set>
                                      <p:cBhvr>
                                        <p:cTn id="217" dur="1" fill="hold">
                                          <p:stCondLst>
                                            <p:cond delay="999"/>
                                          </p:stCondLst>
                                        </p:cTn>
                                        <p:tgtEl>
                                          <p:spTgt spid="454"/>
                                        </p:tgtEl>
                                        <p:attrNameLst>
                                          <p:attrName>style.visibility</p:attrName>
                                        </p:attrNameLst>
                                      </p:cBhvr>
                                      <p:to>
                                        <p:strVal val="visible"/>
                                      </p:to>
                                    </p:set>
                                  </p:childTnLst>
                                </p:cTn>
                              </p:par>
                            </p:childTnLst>
                          </p:cTn>
                        </p:par>
                        <p:par>
                          <p:cTn id="218" fill="hold">
                            <p:stCondLst>
                              <p:cond delay="36000"/>
                            </p:stCondLst>
                            <p:childTnLst>
                              <p:par>
                                <p:cTn id="219" presetID="1" presetClass="entr" presetSubtype="0" fill="hold" grpId="0" nodeType="afterEffect">
                                  <p:stCondLst>
                                    <p:cond delay="0"/>
                                  </p:stCondLst>
                                  <p:childTnLst>
                                    <p:set>
                                      <p:cBhvr>
                                        <p:cTn id="220" dur="1" fill="hold">
                                          <p:stCondLst>
                                            <p:cond delay="999"/>
                                          </p:stCondLst>
                                        </p:cTn>
                                        <p:tgtEl>
                                          <p:spTgt spid="455"/>
                                        </p:tgtEl>
                                        <p:attrNameLst>
                                          <p:attrName>style.visibility</p:attrName>
                                        </p:attrNameLst>
                                      </p:cBhvr>
                                      <p:to>
                                        <p:strVal val="visible"/>
                                      </p:to>
                                    </p:set>
                                  </p:childTnLst>
                                </p:cTn>
                              </p:par>
                            </p:childTnLst>
                          </p:cTn>
                        </p:par>
                        <p:par>
                          <p:cTn id="221" fill="hold">
                            <p:stCondLst>
                              <p:cond delay="37000"/>
                            </p:stCondLst>
                            <p:childTnLst>
                              <p:par>
                                <p:cTn id="222" presetID="1" presetClass="entr" presetSubtype="0" fill="hold" grpId="0" nodeType="afterEffect">
                                  <p:stCondLst>
                                    <p:cond delay="0"/>
                                  </p:stCondLst>
                                  <p:childTnLst>
                                    <p:set>
                                      <p:cBhvr>
                                        <p:cTn id="223" dur="1" fill="hold">
                                          <p:stCondLst>
                                            <p:cond delay="999"/>
                                          </p:stCondLst>
                                        </p:cTn>
                                        <p:tgtEl>
                                          <p:spTgt spid="456"/>
                                        </p:tgtEl>
                                        <p:attrNameLst>
                                          <p:attrName>style.visibility</p:attrName>
                                        </p:attrNameLst>
                                      </p:cBhvr>
                                      <p:to>
                                        <p:strVal val="visible"/>
                                      </p:to>
                                    </p:set>
                                  </p:childTnLst>
                                </p:cTn>
                              </p:par>
                            </p:childTnLst>
                          </p:cTn>
                        </p:par>
                        <p:par>
                          <p:cTn id="224" fill="hold">
                            <p:stCondLst>
                              <p:cond delay="38000"/>
                            </p:stCondLst>
                            <p:childTnLst>
                              <p:par>
                                <p:cTn id="225" presetID="1" presetClass="entr" presetSubtype="0" fill="hold" grpId="0" nodeType="afterEffect">
                                  <p:stCondLst>
                                    <p:cond delay="0"/>
                                  </p:stCondLst>
                                  <p:childTnLst>
                                    <p:set>
                                      <p:cBhvr>
                                        <p:cTn id="226" dur="1" fill="hold">
                                          <p:stCondLst>
                                            <p:cond delay="999"/>
                                          </p:stCondLst>
                                        </p:cTn>
                                        <p:tgtEl>
                                          <p:spTgt spid="457"/>
                                        </p:tgtEl>
                                        <p:attrNameLst>
                                          <p:attrName>style.visibility</p:attrName>
                                        </p:attrNameLst>
                                      </p:cBhvr>
                                      <p:to>
                                        <p:strVal val="visible"/>
                                      </p:to>
                                    </p:set>
                                  </p:childTnLst>
                                </p:cTn>
                              </p:par>
                            </p:childTnLst>
                          </p:cTn>
                        </p:par>
                        <p:par>
                          <p:cTn id="227" fill="hold">
                            <p:stCondLst>
                              <p:cond delay="39000"/>
                            </p:stCondLst>
                            <p:childTnLst>
                              <p:par>
                                <p:cTn id="228" presetID="1" presetClass="entr" presetSubtype="0" fill="hold" grpId="0" nodeType="afterEffect">
                                  <p:stCondLst>
                                    <p:cond delay="0"/>
                                  </p:stCondLst>
                                  <p:childTnLst>
                                    <p:set>
                                      <p:cBhvr>
                                        <p:cTn id="229" dur="1" fill="hold">
                                          <p:stCondLst>
                                            <p:cond delay="999"/>
                                          </p:stCondLst>
                                        </p:cTn>
                                        <p:tgtEl>
                                          <p:spTgt spid="458"/>
                                        </p:tgtEl>
                                        <p:attrNameLst>
                                          <p:attrName>style.visibility</p:attrName>
                                        </p:attrNameLst>
                                      </p:cBhvr>
                                      <p:to>
                                        <p:strVal val="visible"/>
                                      </p:to>
                                    </p:set>
                                  </p:childTnLst>
                                </p:cTn>
                              </p:par>
                            </p:childTnLst>
                          </p:cTn>
                        </p:par>
                        <p:par>
                          <p:cTn id="230" fill="hold">
                            <p:stCondLst>
                              <p:cond delay="40000"/>
                            </p:stCondLst>
                            <p:childTnLst>
                              <p:par>
                                <p:cTn id="231" presetID="1" presetClass="entr" presetSubtype="0" fill="hold" grpId="0" nodeType="afterEffect">
                                  <p:stCondLst>
                                    <p:cond delay="0"/>
                                  </p:stCondLst>
                                  <p:childTnLst>
                                    <p:set>
                                      <p:cBhvr>
                                        <p:cTn id="232" dur="1" fill="hold">
                                          <p:stCondLst>
                                            <p:cond delay="999"/>
                                          </p:stCondLst>
                                        </p:cTn>
                                        <p:tgtEl>
                                          <p:spTgt spid="459"/>
                                        </p:tgtEl>
                                        <p:attrNameLst>
                                          <p:attrName>style.visibility</p:attrName>
                                        </p:attrNameLst>
                                      </p:cBhvr>
                                      <p:to>
                                        <p:strVal val="visible"/>
                                      </p:to>
                                    </p:set>
                                  </p:childTnLst>
                                </p:cTn>
                              </p:par>
                            </p:childTnLst>
                          </p:cTn>
                        </p:par>
                        <p:par>
                          <p:cTn id="233" fill="hold">
                            <p:stCondLst>
                              <p:cond delay="41000"/>
                            </p:stCondLst>
                            <p:childTnLst>
                              <p:par>
                                <p:cTn id="234" presetID="1" presetClass="entr" presetSubtype="0" fill="hold" grpId="0" nodeType="afterEffect">
                                  <p:stCondLst>
                                    <p:cond delay="0"/>
                                  </p:stCondLst>
                                  <p:childTnLst>
                                    <p:set>
                                      <p:cBhvr>
                                        <p:cTn id="235" dur="1" fill="hold">
                                          <p:stCondLst>
                                            <p:cond delay="999"/>
                                          </p:stCondLst>
                                        </p:cTn>
                                        <p:tgtEl>
                                          <p:spTgt spid="460"/>
                                        </p:tgtEl>
                                        <p:attrNameLst>
                                          <p:attrName>style.visibility</p:attrName>
                                        </p:attrNameLst>
                                      </p:cBhvr>
                                      <p:to>
                                        <p:strVal val="visible"/>
                                      </p:to>
                                    </p:set>
                                  </p:childTnLst>
                                </p:cTn>
                              </p:par>
                            </p:childTnLst>
                          </p:cTn>
                        </p:par>
                        <p:par>
                          <p:cTn id="236" fill="hold">
                            <p:stCondLst>
                              <p:cond delay="42000"/>
                            </p:stCondLst>
                            <p:childTnLst>
                              <p:par>
                                <p:cTn id="237" presetID="1" presetClass="entr" presetSubtype="0" fill="hold" grpId="0" nodeType="afterEffect">
                                  <p:stCondLst>
                                    <p:cond delay="0"/>
                                  </p:stCondLst>
                                  <p:childTnLst>
                                    <p:set>
                                      <p:cBhvr>
                                        <p:cTn id="238" dur="1" fill="hold">
                                          <p:stCondLst>
                                            <p:cond delay="999"/>
                                          </p:stCondLst>
                                        </p:cTn>
                                        <p:tgtEl>
                                          <p:spTgt spid="461"/>
                                        </p:tgtEl>
                                        <p:attrNameLst>
                                          <p:attrName>style.visibility</p:attrName>
                                        </p:attrNameLst>
                                      </p:cBhvr>
                                      <p:to>
                                        <p:strVal val="visible"/>
                                      </p:to>
                                    </p:set>
                                  </p:childTnLst>
                                </p:cTn>
                              </p:par>
                            </p:childTnLst>
                          </p:cTn>
                        </p:par>
                        <p:par>
                          <p:cTn id="239" fill="hold">
                            <p:stCondLst>
                              <p:cond delay="43000"/>
                            </p:stCondLst>
                            <p:childTnLst>
                              <p:par>
                                <p:cTn id="240" presetID="1" presetClass="entr" presetSubtype="0" fill="hold" grpId="0" nodeType="afterEffect">
                                  <p:stCondLst>
                                    <p:cond delay="0"/>
                                  </p:stCondLst>
                                  <p:childTnLst>
                                    <p:set>
                                      <p:cBhvr>
                                        <p:cTn id="241" dur="1" fill="hold">
                                          <p:stCondLst>
                                            <p:cond delay="999"/>
                                          </p:stCondLst>
                                        </p:cTn>
                                        <p:tgtEl>
                                          <p:spTgt spid="462"/>
                                        </p:tgtEl>
                                        <p:attrNameLst>
                                          <p:attrName>style.visibility</p:attrName>
                                        </p:attrNameLst>
                                      </p:cBhvr>
                                      <p:to>
                                        <p:strVal val="visible"/>
                                      </p:to>
                                    </p:set>
                                  </p:childTnLst>
                                </p:cTn>
                              </p:par>
                            </p:childTnLst>
                          </p:cTn>
                        </p:par>
                        <p:par>
                          <p:cTn id="242" fill="hold">
                            <p:stCondLst>
                              <p:cond delay="44000"/>
                            </p:stCondLst>
                            <p:childTnLst>
                              <p:par>
                                <p:cTn id="243" presetID="1" presetClass="entr" presetSubtype="0" fill="hold" grpId="0" nodeType="afterEffect">
                                  <p:stCondLst>
                                    <p:cond delay="0"/>
                                  </p:stCondLst>
                                  <p:childTnLst>
                                    <p:set>
                                      <p:cBhvr>
                                        <p:cTn id="244" dur="1" fill="hold">
                                          <p:stCondLst>
                                            <p:cond delay="999"/>
                                          </p:stCondLst>
                                        </p:cTn>
                                        <p:tgtEl>
                                          <p:spTgt spid="463"/>
                                        </p:tgtEl>
                                        <p:attrNameLst>
                                          <p:attrName>style.visibility</p:attrName>
                                        </p:attrNameLst>
                                      </p:cBhvr>
                                      <p:to>
                                        <p:strVal val="visible"/>
                                      </p:to>
                                    </p:set>
                                  </p:childTnLst>
                                </p:cTn>
                              </p:par>
                            </p:childTnLst>
                          </p:cTn>
                        </p:par>
                        <p:par>
                          <p:cTn id="245" fill="hold">
                            <p:stCondLst>
                              <p:cond delay="45000"/>
                            </p:stCondLst>
                            <p:childTnLst>
                              <p:par>
                                <p:cTn id="246" presetID="1" presetClass="entr" presetSubtype="0" fill="hold" grpId="0" nodeType="afterEffect">
                                  <p:stCondLst>
                                    <p:cond delay="0"/>
                                  </p:stCondLst>
                                  <p:childTnLst>
                                    <p:set>
                                      <p:cBhvr>
                                        <p:cTn id="247" dur="1" fill="hold">
                                          <p:stCondLst>
                                            <p:cond delay="999"/>
                                          </p:stCondLst>
                                        </p:cTn>
                                        <p:tgtEl>
                                          <p:spTgt spid="464"/>
                                        </p:tgtEl>
                                        <p:attrNameLst>
                                          <p:attrName>style.visibility</p:attrName>
                                        </p:attrNameLst>
                                      </p:cBhvr>
                                      <p:to>
                                        <p:strVal val="visible"/>
                                      </p:to>
                                    </p:set>
                                  </p:childTnLst>
                                </p:cTn>
                              </p:par>
                            </p:childTnLst>
                          </p:cTn>
                        </p:par>
                        <p:par>
                          <p:cTn id="248" fill="hold">
                            <p:stCondLst>
                              <p:cond delay="46000"/>
                            </p:stCondLst>
                            <p:childTnLst>
                              <p:par>
                                <p:cTn id="249" presetID="1" presetClass="entr" presetSubtype="0" fill="hold" grpId="0" nodeType="afterEffect">
                                  <p:stCondLst>
                                    <p:cond delay="0"/>
                                  </p:stCondLst>
                                  <p:childTnLst>
                                    <p:set>
                                      <p:cBhvr>
                                        <p:cTn id="250" dur="1" fill="hold">
                                          <p:stCondLst>
                                            <p:cond delay="999"/>
                                          </p:stCondLst>
                                        </p:cTn>
                                        <p:tgtEl>
                                          <p:spTgt spid="465"/>
                                        </p:tgtEl>
                                        <p:attrNameLst>
                                          <p:attrName>style.visibility</p:attrName>
                                        </p:attrNameLst>
                                      </p:cBhvr>
                                      <p:to>
                                        <p:strVal val="visible"/>
                                      </p:to>
                                    </p:set>
                                  </p:childTnLst>
                                </p:cTn>
                              </p:par>
                            </p:childTnLst>
                          </p:cTn>
                        </p:par>
                        <p:par>
                          <p:cTn id="251" fill="hold">
                            <p:stCondLst>
                              <p:cond delay="47000"/>
                            </p:stCondLst>
                            <p:childTnLst>
                              <p:par>
                                <p:cTn id="252" presetID="1" presetClass="entr" presetSubtype="0" fill="hold" grpId="0" nodeType="afterEffect">
                                  <p:stCondLst>
                                    <p:cond delay="0"/>
                                  </p:stCondLst>
                                  <p:childTnLst>
                                    <p:set>
                                      <p:cBhvr>
                                        <p:cTn id="253" dur="1" fill="hold">
                                          <p:stCondLst>
                                            <p:cond delay="999"/>
                                          </p:stCondLst>
                                        </p:cTn>
                                        <p:tgtEl>
                                          <p:spTgt spid="466"/>
                                        </p:tgtEl>
                                        <p:attrNameLst>
                                          <p:attrName>style.visibility</p:attrName>
                                        </p:attrNameLst>
                                      </p:cBhvr>
                                      <p:to>
                                        <p:strVal val="visible"/>
                                      </p:to>
                                    </p:set>
                                  </p:childTnLst>
                                </p:cTn>
                              </p:par>
                            </p:childTnLst>
                          </p:cTn>
                        </p:par>
                        <p:par>
                          <p:cTn id="254" fill="hold">
                            <p:stCondLst>
                              <p:cond delay="48000"/>
                            </p:stCondLst>
                            <p:childTnLst>
                              <p:par>
                                <p:cTn id="255" presetID="1" presetClass="entr" presetSubtype="0" fill="hold" grpId="0" nodeType="afterEffect">
                                  <p:stCondLst>
                                    <p:cond delay="0"/>
                                  </p:stCondLst>
                                  <p:childTnLst>
                                    <p:set>
                                      <p:cBhvr>
                                        <p:cTn id="256" dur="1" fill="hold">
                                          <p:stCondLst>
                                            <p:cond delay="999"/>
                                          </p:stCondLst>
                                        </p:cTn>
                                        <p:tgtEl>
                                          <p:spTgt spid="467"/>
                                        </p:tgtEl>
                                        <p:attrNameLst>
                                          <p:attrName>style.visibility</p:attrName>
                                        </p:attrNameLst>
                                      </p:cBhvr>
                                      <p:to>
                                        <p:strVal val="visible"/>
                                      </p:to>
                                    </p:set>
                                  </p:childTnLst>
                                </p:cTn>
                              </p:par>
                            </p:childTnLst>
                          </p:cTn>
                        </p:par>
                        <p:par>
                          <p:cTn id="257" fill="hold">
                            <p:stCondLst>
                              <p:cond delay="49000"/>
                            </p:stCondLst>
                            <p:childTnLst>
                              <p:par>
                                <p:cTn id="258" presetID="1" presetClass="entr" presetSubtype="0" fill="hold" grpId="0" nodeType="afterEffect">
                                  <p:stCondLst>
                                    <p:cond delay="0"/>
                                  </p:stCondLst>
                                  <p:childTnLst>
                                    <p:set>
                                      <p:cBhvr>
                                        <p:cTn id="259" dur="1" fill="hold">
                                          <p:stCondLst>
                                            <p:cond delay="999"/>
                                          </p:stCondLst>
                                        </p:cTn>
                                        <p:tgtEl>
                                          <p:spTgt spid="468"/>
                                        </p:tgtEl>
                                        <p:attrNameLst>
                                          <p:attrName>style.visibility</p:attrName>
                                        </p:attrNameLst>
                                      </p:cBhvr>
                                      <p:to>
                                        <p:strVal val="visible"/>
                                      </p:to>
                                    </p:set>
                                  </p:childTnLst>
                                </p:cTn>
                              </p:par>
                            </p:childTnLst>
                          </p:cTn>
                        </p:par>
                        <p:par>
                          <p:cTn id="260" fill="hold">
                            <p:stCondLst>
                              <p:cond delay="50000"/>
                            </p:stCondLst>
                            <p:childTnLst>
                              <p:par>
                                <p:cTn id="261" presetID="1" presetClass="entr" presetSubtype="0" fill="hold" grpId="0" nodeType="afterEffect">
                                  <p:stCondLst>
                                    <p:cond delay="0"/>
                                  </p:stCondLst>
                                  <p:childTnLst>
                                    <p:set>
                                      <p:cBhvr>
                                        <p:cTn id="262" dur="1" fill="hold">
                                          <p:stCondLst>
                                            <p:cond delay="999"/>
                                          </p:stCondLst>
                                        </p:cTn>
                                        <p:tgtEl>
                                          <p:spTgt spid="469"/>
                                        </p:tgtEl>
                                        <p:attrNameLst>
                                          <p:attrName>style.visibility</p:attrName>
                                        </p:attrNameLst>
                                      </p:cBhvr>
                                      <p:to>
                                        <p:strVal val="visible"/>
                                      </p:to>
                                    </p:set>
                                  </p:childTnLst>
                                </p:cTn>
                              </p:par>
                            </p:childTnLst>
                          </p:cTn>
                        </p:par>
                        <p:par>
                          <p:cTn id="263" fill="hold">
                            <p:stCondLst>
                              <p:cond delay="51000"/>
                            </p:stCondLst>
                            <p:childTnLst>
                              <p:par>
                                <p:cTn id="264" presetID="1" presetClass="entr" presetSubtype="0" fill="hold" grpId="0" nodeType="afterEffect">
                                  <p:stCondLst>
                                    <p:cond delay="0"/>
                                  </p:stCondLst>
                                  <p:childTnLst>
                                    <p:set>
                                      <p:cBhvr>
                                        <p:cTn id="265" dur="1" fill="hold">
                                          <p:stCondLst>
                                            <p:cond delay="999"/>
                                          </p:stCondLst>
                                        </p:cTn>
                                        <p:tgtEl>
                                          <p:spTgt spid="470"/>
                                        </p:tgtEl>
                                        <p:attrNameLst>
                                          <p:attrName>style.visibility</p:attrName>
                                        </p:attrNameLst>
                                      </p:cBhvr>
                                      <p:to>
                                        <p:strVal val="visible"/>
                                      </p:to>
                                    </p:set>
                                  </p:childTnLst>
                                </p:cTn>
                              </p:par>
                            </p:childTnLst>
                          </p:cTn>
                        </p:par>
                        <p:par>
                          <p:cTn id="266" fill="hold">
                            <p:stCondLst>
                              <p:cond delay="52000"/>
                            </p:stCondLst>
                            <p:childTnLst>
                              <p:par>
                                <p:cTn id="267" presetID="1" presetClass="entr" presetSubtype="0" fill="hold" grpId="0" nodeType="afterEffect">
                                  <p:stCondLst>
                                    <p:cond delay="0"/>
                                  </p:stCondLst>
                                  <p:childTnLst>
                                    <p:set>
                                      <p:cBhvr>
                                        <p:cTn id="268" dur="1" fill="hold">
                                          <p:stCondLst>
                                            <p:cond delay="999"/>
                                          </p:stCondLst>
                                        </p:cTn>
                                        <p:tgtEl>
                                          <p:spTgt spid="471"/>
                                        </p:tgtEl>
                                        <p:attrNameLst>
                                          <p:attrName>style.visibility</p:attrName>
                                        </p:attrNameLst>
                                      </p:cBhvr>
                                      <p:to>
                                        <p:strVal val="visible"/>
                                      </p:to>
                                    </p:set>
                                  </p:childTnLst>
                                </p:cTn>
                              </p:par>
                            </p:childTnLst>
                          </p:cTn>
                        </p:par>
                        <p:par>
                          <p:cTn id="269" fill="hold">
                            <p:stCondLst>
                              <p:cond delay="53000"/>
                            </p:stCondLst>
                            <p:childTnLst>
                              <p:par>
                                <p:cTn id="270" presetID="1" presetClass="entr" presetSubtype="0" fill="hold" grpId="0" nodeType="afterEffect">
                                  <p:stCondLst>
                                    <p:cond delay="0"/>
                                  </p:stCondLst>
                                  <p:childTnLst>
                                    <p:set>
                                      <p:cBhvr>
                                        <p:cTn id="271" dur="1" fill="hold">
                                          <p:stCondLst>
                                            <p:cond delay="999"/>
                                          </p:stCondLst>
                                        </p:cTn>
                                        <p:tgtEl>
                                          <p:spTgt spid="472"/>
                                        </p:tgtEl>
                                        <p:attrNameLst>
                                          <p:attrName>style.visibility</p:attrName>
                                        </p:attrNameLst>
                                      </p:cBhvr>
                                      <p:to>
                                        <p:strVal val="visible"/>
                                      </p:to>
                                    </p:set>
                                  </p:childTnLst>
                                </p:cTn>
                              </p:par>
                            </p:childTnLst>
                          </p:cTn>
                        </p:par>
                        <p:par>
                          <p:cTn id="272" fill="hold">
                            <p:stCondLst>
                              <p:cond delay="54000"/>
                            </p:stCondLst>
                            <p:childTnLst>
                              <p:par>
                                <p:cTn id="273" presetID="1" presetClass="entr" presetSubtype="0" fill="hold" grpId="0" nodeType="afterEffect">
                                  <p:stCondLst>
                                    <p:cond delay="0"/>
                                  </p:stCondLst>
                                  <p:childTnLst>
                                    <p:set>
                                      <p:cBhvr>
                                        <p:cTn id="274" dur="1" fill="hold">
                                          <p:stCondLst>
                                            <p:cond delay="999"/>
                                          </p:stCondLst>
                                        </p:cTn>
                                        <p:tgtEl>
                                          <p:spTgt spid="473"/>
                                        </p:tgtEl>
                                        <p:attrNameLst>
                                          <p:attrName>style.visibility</p:attrName>
                                        </p:attrNameLst>
                                      </p:cBhvr>
                                      <p:to>
                                        <p:strVal val="visible"/>
                                      </p:to>
                                    </p:set>
                                  </p:childTnLst>
                                </p:cTn>
                              </p:par>
                            </p:childTnLst>
                          </p:cTn>
                        </p:par>
                        <p:par>
                          <p:cTn id="275" fill="hold">
                            <p:stCondLst>
                              <p:cond delay="55000"/>
                            </p:stCondLst>
                            <p:childTnLst>
                              <p:par>
                                <p:cTn id="276" presetID="1" presetClass="entr" presetSubtype="0" fill="hold" grpId="0" nodeType="afterEffect">
                                  <p:stCondLst>
                                    <p:cond delay="0"/>
                                  </p:stCondLst>
                                  <p:childTnLst>
                                    <p:set>
                                      <p:cBhvr>
                                        <p:cTn id="277" dur="1" fill="hold">
                                          <p:stCondLst>
                                            <p:cond delay="999"/>
                                          </p:stCondLst>
                                        </p:cTn>
                                        <p:tgtEl>
                                          <p:spTgt spid="474"/>
                                        </p:tgtEl>
                                        <p:attrNameLst>
                                          <p:attrName>style.visibility</p:attrName>
                                        </p:attrNameLst>
                                      </p:cBhvr>
                                      <p:to>
                                        <p:strVal val="visible"/>
                                      </p:to>
                                    </p:set>
                                  </p:childTnLst>
                                </p:cTn>
                              </p:par>
                            </p:childTnLst>
                          </p:cTn>
                        </p:par>
                        <p:par>
                          <p:cTn id="278" fill="hold">
                            <p:stCondLst>
                              <p:cond delay="56000"/>
                            </p:stCondLst>
                            <p:childTnLst>
                              <p:par>
                                <p:cTn id="279" presetID="1" presetClass="entr" presetSubtype="0" fill="hold" grpId="0" nodeType="afterEffect">
                                  <p:stCondLst>
                                    <p:cond delay="0"/>
                                  </p:stCondLst>
                                  <p:childTnLst>
                                    <p:set>
                                      <p:cBhvr>
                                        <p:cTn id="280" dur="1" fill="hold">
                                          <p:stCondLst>
                                            <p:cond delay="999"/>
                                          </p:stCondLst>
                                        </p:cTn>
                                        <p:tgtEl>
                                          <p:spTgt spid="475"/>
                                        </p:tgtEl>
                                        <p:attrNameLst>
                                          <p:attrName>style.visibility</p:attrName>
                                        </p:attrNameLst>
                                      </p:cBhvr>
                                      <p:to>
                                        <p:strVal val="visible"/>
                                      </p:to>
                                    </p:set>
                                  </p:childTnLst>
                                </p:cTn>
                              </p:par>
                            </p:childTnLst>
                          </p:cTn>
                        </p:par>
                        <p:par>
                          <p:cTn id="281" fill="hold">
                            <p:stCondLst>
                              <p:cond delay="57000"/>
                            </p:stCondLst>
                            <p:childTnLst>
                              <p:par>
                                <p:cTn id="282" presetID="1" presetClass="entr" presetSubtype="0" fill="hold" grpId="0" nodeType="afterEffect">
                                  <p:stCondLst>
                                    <p:cond delay="0"/>
                                  </p:stCondLst>
                                  <p:childTnLst>
                                    <p:set>
                                      <p:cBhvr>
                                        <p:cTn id="283" dur="1" fill="hold">
                                          <p:stCondLst>
                                            <p:cond delay="999"/>
                                          </p:stCondLst>
                                        </p:cTn>
                                        <p:tgtEl>
                                          <p:spTgt spid="476"/>
                                        </p:tgtEl>
                                        <p:attrNameLst>
                                          <p:attrName>style.visibility</p:attrName>
                                        </p:attrNameLst>
                                      </p:cBhvr>
                                      <p:to>
                                        <p:strVal val="visible"/>
                                      </p:to>
                                    </p:set>
                                  </p:childTnLst>
                                </p:cTn>
                              </p:par>
                            </p:childTnLst>
                          </p:cTn>
                        </p:par>
                        <p:par>
                          <p:cTn id="284" fill="hold">
                            <p:stCondLst>
                              <p:cond delay="58000"/>
                            </p:stCondLst>
                            <p:childTnLst>
                              <p:par>
                                <p:cTn id="285" presetID="1" presetClass="entr" presetSubtype="0" fill="hold" grpId="0" nodeType="afterEffect">
                                  <p:stCondLst>
                                    <p:cond delay="0"/>
                                  </p:stCondLst>
                                  <p:childTnLst>
                                    <p:set>
                                      <p:cBhvr>
                                        <p:cTn id="286" dur="1" fill="hold">
                                          <p:stCondLst>
                                            <p:cond delay="999"/>
                                          </p:stCondLst>
                                        </p:cTn>
                                        <p:tgtEl>
                                          <p:spTgt spid="477"/>
                                        </p:tgtEl>
                                        <p:attrNameLst>
                                          <p:attrName>style.visibility</p:attrName>
                                        </p:attrNameLst>
                                      </p:cBhvr>
                                      <p:to>
                                        <p:strVal val="visible"/>
                                      </p:to>
                                    </p:set>
                                  </p:childTnLst>
                                </p:cTn>
                              </p:par>
                            </p:childTnLst>
                          </p:cTn>
                        </p:par>
                        <p:par>
                          <p:cTn id="287" fill="hold">
                            <p:stCondLst>
                              <p:cond delay="59000"/>
                            </p:stCondLst>
                            <p:childTnLst>
                              <p:par>
                                <p:cTn id="288" presetID="1" presetClass="entr" presetSubtype="0" fill="hold" grpId="0" nodeType="afterEffect">
                                  <p:stCondLst>
                                    <p:cond delay="0"/>
                                  </p:stCondLst>
                                  <p:childTnLst>
                                    <p:set>
                                      <p:cBhvr>
                                        <p:cTn id="289" dur="1" fill="hold">
                                          <p:stCondLst>
                                            <p:cond delay="999"/>
                                          </p:stCondLst>
                                        </p:cTn>
                                        <p:tgtEl>
                                          <p:spTgt spid="478"/>
                                        </p:tgtEl>
                                        <p:attrNameLst>
                                          <p:attrName>style.visibility</p:attrName>
                                        </p:attrNameLst>
                                      </p:cBhvr>
                                      <p:to>
                                        <p:strVal val="visible"/>
                                      </p:to>
                                    </p:set>
                                  </p:childTnLst>
                                </p:cTn>
                              </p:par>
                            </p:childTnLst>
                          </p:cTn>
                        </p:par>
                        <p:par>
                          <p:cTn id="290" fill="hold">
                            <p:stCondLst>
                              <p:cond delay="60000"/>
                            </p:stCondLst>
                            <p:childTnLst>
                              <p:par>
                                <p:cTn id="291" presetID="1" presetClass="entr" presetSubtype="0" fill="hold" grpId="0" nodeType="afterEffect">
                                  <p:stCondLst>
                                    <p:cond delay="0"/>
                                  </p:stCondLst>
                                  <p:childTnLst>
                                    <p:set>
                                      <p:cBhvr>
                                        <p:cTn id="292" dur="1" fill="hold">
                                          <p:stCondLst>
                                            <p:cond delay="999"/>
                                          </p:stCondLst>
                                        </p:cTn>
                                        <p:tgtEl>
                                          <p:spTgt spid="479"/>
                                        </p:tgtEl>
                                        <p:attrNameLst>
                                          <p:attrName>style.visibility</p:attrName>
                                        </p:attrNameLst>
                                      </p:cBhvr>
                                      <p:to>
                                        <p:strVal val="visible"/>
                                      </p:to>
                                    </p:set>
                                  </p:childTnLst>
                                </p:cTn>
                              </p:par>
                            </p:childTnLst>
                          </p:cTn>
                        </p:par>
                        <p:par>
                          <p:cTn id="293" fill="hold">
                            <p:stCondLst>
                              <p:cond delay="61000"/>
                            </p:stCondLst>
                            <p:childTnLst>
                              <p:par>
                                <p:cTn id="294" presetID="1" presetClass="entr" presetSubtype="0" fill="hold" grpId="0" nodeType="afterEffect">
                                  <p:stCondLst>
                                    <p:cond delay="0"/>
                                  </p:stCondLst>
                                  <p:childTnLst>
                                    <p:set>
                                      <p:cBhvr>
                                        <p:cTn id="295" dur="1" fill="hold">
                                          <p:stCondLst>
                                            <p:cond delay="999"/>
                                          </p:stCondLst>
                                        </p:cTn>
                                        <p:tgtEl>
                                          <p:spTgt spid="480"/>
                                        </p:tgtEl>
                                        <p:attrNameLst>
                                          <p:attrName>style.visibility</p:attrName>
                                        </p:attrNameLst>
                                      </p:cBhvr>
                                      <p:to>
                                        <p:strVal val="visible"/>
                                      </p:to>
                                    </p:set>
                                  </p:childTnLst>
                                </p:cTn>
                              </p:par>
                            </p:childTnLst>
                          </p:cTn>
                        </p:par>
                        <p:par>
                          <p:cTn id="296" fill="hold">
                            <p:stCondLst>
                              <p:cond delay="62000"/>
                            </p:stCondLst>
                            <p:childTnLst>
                              <p:par>
                                <p:cTn id="297" presetID="1" presetClass="entr" presetSubtype="0" fill="hold" grpId="0" nodeType="afterEffect">
                                  <p:stCondLst>
                                    <p:cond delay="0"/>
                                  </p:stCondLst>
                                  <p:childTnLst>
                                    <p:set>
                                      <p:cBhvr>
                                        <p:cTn id="298" dur="1" fill="hold">
                                          <p:stCondLst>
                                            <p:cond delay="999"/>
                                          </p:stCondLst>
                                        </p:cTn>
                                        <p:tgtEl>
                                          <p:spTgt spid="481"/>
                                        </p:tgtEl>
                                        <p:attrNameLst>
                                          <p:attrName>style.visibility</p:attrName>
                                        </p:attrNameLst>
                                      </p:cBhvr>
                                      <p:to>
                                        <p:strVal val="visible"/>
                                      </p:to>
                                    </p:set>
                                  </p:childTnLst>
                                </p:cTn>
                              </p:par>
                            </p:childTnLst>
                          </p:cTn>
                        </p:par>
                        <p:par>
                          <p:cTn id="299" fill="hold">
                            <p:stCondLst>
                              <p:cond delay="63000"/>
                            </p:stCondLst>
                            <p:childTnLst>
                              <p:par>
                                <p:cTn id="300" presetID="1" presetClass="entr" presetSubtype="0" fill="hold" grpId="0" nodeType="afterEffect">
                                  <p:stCondLst>
                                    <p:cond delay="0"/>
                                  </p:stCondLst>
                                  <p:childTnLst>
                                    <p:set>
                                      <p:cBhvr>
                                        <p:cTn id="301" dur="1" fill="hold">
                                          <p:stCondLst>
                                            <p:cond delay="999"/>
                                          </p:stCondLst>
                                        </p:cTn>
                                        <p:tgtEl>
                                          <p:spTgt spid="482"/>
                                        </p:tgtEl>
                                        <p:attrNameLst>
                                          <p:attrName>style.visibility</p:attrName>
                                        </p:attrNameLst>
                                      </p:cBhvr>
                                      <p:to>
                                        <p:strVal val="visible"/>
                                      </p:to>
                                    </p:set>
                                  </p:childTnLst>
                                </p:cTn>
                              </p:par>
                            </p:childTnLst>
                          </p:cTn>
                        </p:par>
                        <p:par>
                          <p:cTn id="302" fill="hold">
                            <p:stCondLst>
                              <p:cond delay="64000"/>
                            </p:stCondLst>
                            <p:childTnLst>
                              <p:par>
                                <p:cTn id="303" presetID="1" presetClass="entr" presetSubtype="0" fill="hold" grpId="0" nodeType="afterEffect">
                                  <p:stCondLst>
                                    <p:cond delay="0"/>
                                  </p:stCondLst>
                                  <p:childTnLst>
                                    <p:set>
                                      <p:cBhvr>
                                        <p:cTn id="304" dur="1" fill="hold">
                                          <p:stCondLst>
                                            <p:cond delay="999"/>
                                          </p:stCondLst>
                                        </p:cTn>
                                        <p:tgtEl>
                                          <p:spTgt spid="483"/>
                                        </p:tgtEl>
                                        <p:attrNameLst>
                                          <p:attrName>style.visibility</p:attrName>
                                        </p:attrNameLst>
                                      </p:cBhvr>
                                      <p:to>
                                        <p:strVal val="visible"/>
                                      </p:to>
                                    </p:set>
                                  </p:childTnLst>
                                </p:cTn>
                              </p:par>
                            </p:childTnLst>
                          </p:cTn>
                        </p:par>
                        <p:par>
                          <p:cTn id="305" fill="hold">
                            <p:stCondLst>
                              <p:cond delay="65000"/>
                            </p:stCondLst>
                            <p:childTnLst>
                              <p:par>
                                <p:cTn id="306" presetID="1" presetClass="entr" presetSubtype="0" fill="hold" grpId="0" nodeType="afterEffect">
                                  <p:stCondLst>
                                    <p:cond delay="0"/>
                                  </p:stCondLst>
                                  <p:childTnLst>
                                    <p:set>
                                      <p:cBhvr>
                                        <p:cTn id="307" dur="1" fill="hold">
                                          <p:stCondLst>
                                            <p:cond delay="999"/>
                                          </p:stCondLst>
                                        </p:cTn>
                                        <p:tgtEl>
                                          <p:spTgt spid="484"/>
                                        </p:tgtEl>
                                        <p:attrNameLst>
                                          <p:attrName>style.visibility</p:attrName>
                                        </p:attrNameLst>
                                      </p:cBhvr>
                                      <p:to>
                                        <p:strVal val="visible"/>
                                      </p:to>
                                    </p:set>
                                  </p:childTnLst>
                                </p:cTn>
                              </p:par>
                            </p:childTnLst>
                          </p:cTn>
                        </p:par>
                        <p:par>
                          <p:cTn id="308" fill="hold">
                            <p:stCondLst>
                              <p:cond delay="66000"/>
                            </p:stCondLst>
                            <p:childTnLst>
                              <p:par>
                                <p:cTn id="309" presetID="1" presetClass="entr" presetSubtype="0" fill="hold" grpId="0" nodeType="afterEffect">
                                  <p:stCondLst>
                                    <p:cond delay="0"/>
                                  </p:stCondLst>
                                  <p:childTnLst>
                                    <p:set>
                                      <p:cBhvr>
                                        <p:cTn id="310" dur="1" fill="hold">
                                          <p:stCondLst>
                                            <p:cond delay="999"/>
                                          </p:stCondLst>
                                        </p:cTn>
                                        <p:tgtEl>
                                          <p:spTgt spid="485"/>
                                        </p:tgtEl>
                                        <p:attrNameLst>
                                          <p:attrName>style.visibility</p:attrName>
                                        </p:attrNameLst>
                                      </p:cBhvr>
                                      <p:to>
                                        <p:strVal val="visible"/>
                                      </p:to>
                                    </p:set>
                                  </p:childTnLst>
                                </p:cTn>
                              </p:par>
                            </p:childTnLst>
                          </p:cTn>
                        </p:par>
                        <p:par>
                          <p:cTn id="311" fill="hold">
                            <p:stCondLst>
                              <p:cond delay="67000"/>
                            </p:stCondLst>
                            <p:childTnLst>
                              <p:par>
                                <p:cTn id="312" presetID="1" presetClass="entr" presetSubtype="0" fill="hold" grpId="0" nodeType="afterEffect">
                                  <p:stCondLst>
                                    <p:cond delay="0"/>
                                  </p:stCondLst>
                                  <p:childTnLst>
                                    <p:set>
                                      <p:cBhvr>
                                        <p:cTn id="313" dur="1" fill="hold">
                                          <p:stCondLst>
                                            <p:cond delay="999"/>
                                          </p:stCondLst>
                                        </p:cTn>
                                        <p:tgtEl>
                                          <p:spTgt spid="486"/>
                                        </p:tgtEl>
                                        <p:attrNameLst>
                                          <p:attrName>style.visibility</p:attrName>
                                        </p:attrNameLst>
                                      </p:cBhvr>
                                      <p:to>
                                        <p:strVal val="visible"/>
                                      </p:to>
                                    </p:set>
                                  </p:childTnLst>
                                </p:cTn>
                              </p:par>
                            </p:childTnLst>
                          </p:cTn>
                        </p:par>
                        <p:par>
                          <p:cTn id="314" fill="hold">
                            <p:stCondLst>
                              <p:cond delay="68000"/>
                            </p:stCondLst>
                            <p:childTnLst>
                              <p:par>
                                <p:cTn id="315" presetID="1" presetClass="entr" presetSubtype="0" fill="hold" grpId="0" nodeType="afterEffect">
                                  <p:stCondLst>
                                    <p:cond delay="0"/>
                                  </p:stCondLst>
                                  <p:childTnLst>
                                    <p:set>
                                      <p:cBhvr>
                                        <p:cTn id="316" dur="1" fill="hold">
                                          <p:stCondLst>
                                            <p:cond delay="999"/>
                                          </p:stCondLst>
                                        </p:cTn>
                                        <p:tgtEl>
                                          <p:spTgt spid="487"/>
                                        </p:tgtEl>
                                        <p:attrNameLst>
                                          <p:attrName>style.visibility</p:attrName>
                                        </p:attrNameLst>
                                      </p:cBhvr>
                                      <p:to>
                                        <p:strVal val="visible"/>
                                      </p:to>
                                    </p:set>
                                  </p:childTnLst>
                                </p:cTn>
                              </p:par>
                            </p:childTnLst>
                          </p:cTn>
                        </p:par>
                        <p:par>
                          <p:cTn id="317" fill="hold">
                            <p:stCondLst>
                              <p:cond delay="69000"/>
                            </p:stCondLst>
                            <p:childTnLst>
                              <p:par>
                                <p:cTn id="318" presetID="1" presetClass="entr" presetSubtype="0" fill="hold" grpId="0" nodeType="afterEffect">
                                  <p:stCondLst>
                                    <p:cond delay="0"/>
                                  </p:stCondLst>
                                  <p:childTnLst>
                                    <p:set>
                                      <p:cBhvr>
                                        <p:cTn id="319" dur="1" fill="hold">
                                          <p:stCondLst>
                                            <p:cond delay="999"/>
                                          </p:stCondLst>
                                        </p:cTn>
                                        <p:tgtEl>
                                          <p:spTgt spid="488"/>
                                        </p:tgtEl>
                                        <p:attrNameLst>
                                          <p:attrName>style.visibility</p:attrName>
                                        </p:attrNameLst>
                                      </p:cBhvr>
                                      <p:to>
                                        <p:strVal val="visible"/>
                                      </p:to>
                                    </p:set>
                                  </p:childTnLst>
                                </p:cTn>
                              </p:par>
                            </p:childTnLst>
                          </p:cTn>
                        </p:par>
                        <p:par>
                          <p:cTn id="320" fill="hold">
                            <p:stCondLst>
                              <p:cond delay="70000"/>
                            </p:stCondLst>
                            <p:childTnLst>
                              <p:par>
                                <p:cTn id="321" presetID="1" presetClass="entr" presetSubtype="0" fill="hold" grpId="0" nodeType="afterEffect">
                                  <p:stCondLst>
                                    <p:cond delay="0"/>
                                  </p:stCondLst>
                                  <p:childTnLst>
                                    <p:set>
                                      <p:cBhvr>
                                        <p:cTn id="322" dur="1" fill="hold">
                                          <p:stCondLst>
                                            <p:cond delay="999"/>
                                          </p:stCondLst>
                                        </p:cTn>
                                        <p:tgtEl>
                                          <p:spTgt spid="489"/>
                                        </p:tgtEl>
                                        <p:attrNameLst>
                                          <p:attrName>style.visibility</p:attrName>
                                        </p:attrNameLst>
                                      </p:cBhvr>
                                      <p:to>
                                        <p:strVal val="visible"/>
                                      </p:to>
                                    </p:set>
                                  </p:childTnLst>
                                </p:cTn>
                              </p:par>
                            </p:childTnLst>
                          </p:cTn>
                        </p:par>
                        <p:par>
                          <p:cTn id="323" fill="hold">
                            <p:stCondLst>
                              <p:cond delay="71000"/>
                            </p:stCondLst>
                            <p:childTnLst>
                              <p:par>
                                <p:cTn id="324" presetID="1" presetClass="entr" presetSubtype="0" fill="hold" grpId="0" nodeType="afterEffect">
                                  <p:stCondLst>
                                    <p:cond delay="0"/>
                                  </p:stCondLst>
                                  <p:childTnLst>
                                    <p:set>
                                      <p:cBhvr>
                                        <p:cTn id="325" dur="1" fill="hold">
                                          <p:stCondLst>
                                            <p:cond delay="999"/>
                                          </p:stCondLst>
                                        </p:cTn>
                                        <p:tgtEl>
                                          <p:spTgt spid="490"/>
                                        </p:tgtEl>
                                        <p:attrNameLst>
                                          <p:attrName>style.visibility</p:attrName>
                                        </p:attrNameLst>
                                      </p:cBhvr>
                                      <p:to>
                                        <p:strVal val="visible"/>
                                      </p:to>
                                    </p:set>
                                  </p:childTnLst>
                                </p:cTn>
                              </p:par>
                            </p:childTnLst>
                          </p:cTn>
                        </p:par>
                        <p:par>
                          <p:cTn id="326" fill="hold">
                            <p:stCondLst>
                              <p:cond delay="72000"/>
                            </p:stCondLst>
                            <p:childTnLst>
                              <p:par>
                                <p:cTn id="327" presetID="1" presetClass="entr" presetSubtype="0" fill="hold" grpId="0" nodeType="afterEffect">
                                  <p:stCondLst>
                                    <p:cond delay="0"/>
                                  </p:stCondLst>
                                  <p:childTnLst>
                                    <p:set>
                                      <p:cBhvr>
                                        <p:cTn id="328" dur="1" fill="hold">
                                          <p:stCondLst>
                                            <p:cond delay="999"/>
                                          </p:stCondLst>
                                        </p:cTn>
                                        <p:tgtEl>
                                          <p:spTgt spid="491"/>
                                        </p:tgtEl>
                                        <p:attrNameLst>
                                          <p:attrName>style.visibility</p:attrName>
                                        </p:attrNameLst>
                                      </p:cBhvr>
                                      <p:to>
                                        <p:strVal val="visible"/>
                                      </p:to>
                                    </p:set>
                                  </p:childTnLst>
                                </p:cTn>
                              </p:par>
                            </p:childTnLst>
                          </p:cTn>
                        </p:par>
                        <p:par>
                          <p:cTn id="329" fill="hold">
                            <p:stCondLst>
                              <p:cond delay="73000"/>
                            </p:stCondLst>
                            <p:childTnLst>
                              <p:par>
                                <p:cTn id="330" presetID="1" presetClass="entr" presetSubtype="0" fill="hold" grpId="0" nodeType="afterEffect">
                                  <p:stCondLst>
                                    <p:cond delay="0"/>
                                  </p:stCondLst>
                                  <p:childTnLst>
                                    <p:set>
                                      <p:cBhvr>
                                        <p:cTn id="331" dur="1" fill="hold">
                                          <p:stCondLst>
                                            <p:cond delay="999"/>
                                          </p:stCondLst>
                                        </p:cTn>
                                        <p:tgtEl>
                                          <p:spTgt spid="492"/>
                                        </p:tgtEl>
                                        <p:attrNameLst>
                                          <p:attrName>style.visibility</p:attrName>
                                        </p:attrNameLst>
                                      </p:cBhvr>
                                      <p:to>
                                        <p:strVal val="visible"/>
                                      </p:to>
                                    </p:set>
                                  </p:childTnLst>
                                </p:cTn>
                              </p:par>
                            </p:childTnLst>
                          </p:cTn>
                        </p:par>
                        <p:par>
                          <p:cTn id="332" fill="hold">
                            <p:stCondLst>
                              <p:cond delay="74000"/>
                            </p:stCondLst>
                            <p:childTnLst>
                              <p:par>
                                <p:cTn id="333" presetID="1" presetClass="entr" presetSubtype="0" fill="hold" grpId="0" nodeType="afterEffect">
                                  <p:stCondLst>
                                    <p:cond delay="0"/>
                                  </p:stCondLst>
                                  <p:childTnLst>
                                    <p:set>
                                      <p:cBhvr>
                                        <p:cTn id="334" dur="1" fill="hold">
                                          <p:stCondLst>
                                            <p:cond delay="999"/>
                                          </p:stCondLst>
                                        </p:cTn>
                                        <p:tgtEl>
                                          <p:spTgt spid="493"/>
                                        </p:tgtEl>
                                        <p:attrNameLst>
                                          <p:attrName>style.visibility</p:attrName>
                                        </p:attrNameLst>
                                      </p:cBhvr>
                                      <p:to>
                                        <p:strVal val="visible"/>
                                      </p:to>
                                    </p:set>
                                  </p:childTnLst>
                                </p:cTn>
                              </p:par>
                            </p:childTnLst>
                          </p:cTn>
                        </p:par>
                        <p:par>
                          <p:cTn id="335" fill="hold">
                            <p:stCondLst>
                              <p:cond delay="75000"/>
                            </p:stCondLst>
                            <p:childTnLst>
                              <p:par>
                                <p:cTn id="336" presetID="1" presetClass="entr" presetSubtype="0" fill="hold" grpId="0" nodeType="afterEffect">
                                  <p:stCondLst>
                                    <p:cond delay="0"/>
                                  </p:stCondLst>
                                  <p:childTnLst>
                                    <p:set>
                                      <p:cBhvr>
                                        <p:cTn id="337" dur="1" fill="hold">
                                          <p:stCondLst>
                                            <p:cond delay="999"/>
                                          </p:stCondLst>
                                        </p:cTn>
                                        <p:tgtEl>
                                          <p:spTgt spid="494"/>
                                        </p:tgtEl>
                                        <p:attrNameLst>
                                          <p:attrName>style.visibility</p:attrName>
                                        </p:attrNameLst>
                                      </p:cBhvr>
                                      <p:to>
                                        <p:strVal val="visible"/>
                                      </p:to>
                                    </p:set>
                                  </p:childTnLst>
                                </p:cTn>
                              </p:par>
                            </p:childTnLst>
                          </p:cTn>
                        </p:par>
                        <p:par>
                          <p:cTn id="338" fill="hold">
                            <p:stCondLst>
                              <p:cond delay="76000"/>
                            </p:stCondLst>
                            <p:childTnLst>
                              <p:par>
                                <p:cTn id="339" presetID="1" presetClass="entr" presetSubtype="0" fill="hold" grpId="0" nodeType="afterEffect">
                                  <p:stCondLst>
                                    <p:cond delay="0"/>
                                  </p:stCondLst>
                                  <p:childTnLst>
                                    <p:set>
                                      <p:cBhvr>
                                        <p:cTn id="340" dur="1" fill="hold">
                                          <p:stCondLst>
                                            <p:cond delay="999"/>
                                          </p:stCondLst>
                                        </p:cTn>
                                        <p:tgtEl>
                                          <p:spTgt spid="495"/>
                                        </p:tgtEl>
                                        <p:attrNameLst>
                                          <p:attrName>style.visibility</p:attrName>
                                        </p:attrNameLst>
                                      </p:cBhvr>
                                      <p:to>
                                        <p:strVal val="visible"/>
                                      </p:to>
                                    </p:set>
                                  </p:childTnLst>
                                </p:cTn>
                              </p:par>
                            </p:childTnLst>
                          </p:cTn>
                        </p:par>
                        <p:par>
                          <p:cTn id="341" fill="hold">
                            <p:stCondLst>
                              <p:cond delay="77000"/>
                            </p:stCondLst>
                            <p:childTnLst>
                              <p:par>
                                <p:cTn id="342" presetID="1" presetClass="entr" presetSubtype="0" fill="hold" grpId="0" nodeType="afterEffect">
                                  <p:stCondLst>
                                    <p:cond delay="0"/>
                                  </p:stCondLst>
                                  <p:childTnLst>
                                    <p:set>
                                      <p:cBhvr>
                                        <p:cTn id="343" dur="1" fill="hold">
                                          <p:stCondLst>
                                            <p:cond delay="999"/>
                                          </p:stCondLst>
                                        </p:cTn>
                                        <p:tgtEl>
                                          <p:spTgt spid="496"/>
                                        </p:tgtEl>
                                        <p:attrNameLst>
                                          <p:attrName>style.visibility</p:attrName>
                                        </p:attrNameLst>
                                      </p:cBhvr>
                                      <p:to>
                                        <p:strVal val="visible"/>
                                      </p:to>
                                    </p:set>
                                  </p:childTnLst>
                                </p:cTn>
                              </p:par>
                            </p:childTnLst>
                          </p:cTn>
                        </p:par>
                        <p:par>
                          <p:cTn id="344" fill="hold">
                            <p:stCondLst>
                              <p:cond delay="78000"/>
                            </p:stCondLst>
                            <p:childTnLst>
                              <p:par>
                                <p:cTn id="345" presetID="1" presetClass="entr" presetSubtype="0" fill="hold" grpId="0" nodeType="afterEffect">
                                  <p:stCondLst>
                                    <p:cond delay="0"/>
                                  </p:stCondLst>
                                  <p:childTnLst>
                                    <p:set>
                                      <p:cBhvr>
                                        <p:cTn id="346" dur="1" fill="hold">
                                          <p:stCondLst>
                                            <p:cond delay="999"/>
                                          </p:stCondLst>
                                        </p:cTn>
                                        <p:tgtEl>
                                          <p:spTgt spid="497"/>
                                        </p:tgtEl>
                                        <p:attrNameLst>
                                          <p:attrName>style.visibility</p:attrName>
                                        </p:attrNameLst>
                                      </p:cBhvr>
                                      <p:to>
                                        <p:strVal val="visible"/>
                                      </p:to>
                                    </p:set>
                                  </p:childTnLst>
                                </p:cTn>
                              </p:par>
                            </p:childTnLst>
                          </p:cTn>
                        </p:par>
                        <p:par>
                          <p:cTn id="347" fill="hold">
                            <p:stCondLst>
                              <p:cond delay="79000"/>
                            </p:stCondLst>
                            <p:childTnLst>
                              <p:par>
                                <p:cTn id="348" presetID="1" presetClass="entr" presetSubtype="0" fill="hold" grpId="0" nodeType="afterEffect">
                                  <p:stCondLst>
                                    <p:cond delay="0"/>
                                  </p:stCondLst>
                                  <p:childTnLst>
                                    <p:set>
                                      <p:cBhvr>
                                        <p:cTn id="349" dur="1" fill="hold">
                                          <p:stCondLst>
                                            <p:cond delay="999"/>
                                          </p:stCondLst>
                                        </p:cTn>
                                        <p:tgtEl>
                                          <p:spTgt spid="498"/>
                                        </p:tgtEl>
                                        <p:attrNameLst>
                                          <p:attrName>style.visibility</p:attrName>
                                        </p:attrNameLst>
                                      </p:cBhvr>
                                      <p:to>
                                        <p:strVal val="visible"/>
                                      </p:to>
                                    </p:set>
                                  </p:childTnLst>
                                </p:cTn>
                              </p:par>
                            </p:childTnLst>
                          </p:cTn>
                        </p:par>
                        <p:par>
                          <p:cTn id="350" fill="hold">
                            <p:stCondLst>
                              <p:cond delay="80000"/>
                            </p:stCondLst>
                            <p:childTnLst>
                              <p:par>
                                <p:cTn id="351" presetID="1" presetClass="entr" presetSubtype="0" fill="hold" grpId="0" nodeType="afterEffect">
                                  <p:stCondLst>
                                    <p:cond delay="0"/>
                                  </p:stCondLst>
                                  <p:childTnLst>
                                    <p:set>
                                      <p:cBhvr>
                                        <p:cTn id="352" dur="1" fill="hold">
                                          <p:stCondLst>
                                            <p:cond delay="999"/>
                                          </p:stCondLst>
                                        </p:cTn>
                                        <p:tgtEl>
                                          <p:spTgt spid="499"/>
                                        </p:tgtEl>
                                        <p:attrNameLst>
                                          <p:attrName>style.visibility</p:attrName>
                                        </p:attrNameLst>
                                      </p:cBhvr>
                                      <p:to>
                                        <p:strVal val="visible"/>
                                      </p:to>
                                    </p:set>
                                  </p:childTnLst>
                                </p:cTn>
                              </p:par>
                            </p:childTnLst>
                          </p:cTn>
                        </p:par>
                        <p:par>
                          <p:cTn id="353" fill="hold">
                            <p:stCondLst>
                              <p:cond delay="81000"/>
                            </p:stCondLst>
                            <p:childTnLst>
                              <p:par>
                                <p:cTn id="354" presetID="1" presetClass="entr" presetSubtype="0" fill="hold" grpId="0" nodeType="afterEffect">
                                  <p:stCondLst>
                                    <p:cond delay="0"/>
                                  </p:stCondLst>
                                  <p:childTnLst>
                                    <p:set>
                                      <p:cBhvr>
                                        <p:cTn id="355" dur="1" fill="hold">
                                          <p:stCondLst>
                                            <p:cond delay="999"/>
                                          </p:stCondLst>
                                        </p:cTn>
                                        <p:tgtEl>
                                          <p:spTgt spid="500"/>
                                        </p:tgtEl>
                                        <p:attrNameLst>
                                          <p:attrName>style.visibility</p:attrName>
                                        </p:attrNameLst>
                                      </p:cBhvr>
                                      <p:to>
                                        <p:strVal val="visible"/>
                                      </p:to>
                                    </p:set>
                                  </p:childTnLst>
                                </p:cTn>
                              </p:par>
                            </p:childTnLst>
                          </p:cTn>
                        </p:par>
                        <p:par>
                          <p:cTn id="356" fill="hold">
                            <p:stCondLst>
                              <p:cond delay="82000"/>
                            </p:stCondLst>
                            <p:childTnLst>
                              <p:par>
                                <p:cTn id="357" presetID="1" presetClass="entr" presetSubtype="0" fill="hold" grpId="0" nodeType="afterEffect">
                                  <p:stCondLst>
                                    <p:cond delay="0"/>
                                  </p:stCondLst>
                                  <p:childTnLst>
                                    <p:set>
                                      <p:cBhvr>
                                        <p:cTn id="358" dur="1" fill="hold">
                                          <p:stCondLst>
                                            <p:cond delay="999"/>
                                          </p:stCondLst>
                                        </p:cTn>
                                        <p:tgtEl>
                                          <p:spTgt spid="501"/>
                                        </p:tgtEl>
                                        <p:attrNameLst>
                                          <p:attrName>style.visibility</p:attrName>
                                        </p:attrNameLst>
                                      </p:cBhvr>
                                      <p:to>
                                        <p:strVal val="visible"/>
                                      </p:to>
                                    </p:set>
                                  </p:childTnLst>
                                </p:cTn>
                              </p:par>
                            </p:childTnLst>
                          </p:cTn>
                        </p:par>
                        <p:par>
                          <p:cTn id="359" fill="hold">
                            <p:stCondLst>
                              <p:cond delay="83000"/>
                            </p:stCondLst>
                            <p:childTnLst>
                              <p:par>
                                <p:cTn id="360" presetID="1" presetClass="entr" presetSubtype="0" fill="hold" grpId="0" nodeType="afterEffect">
                                  <p:stCondLst>
                                    <p:cond delay="0"/>
                                  </p:stCondLst>
                                  <p:childTnLst>
                                    <p:set>
                                      <p:cBhvr>
                                        <p:cTn id="361" dur="1" fill="hold">
                                          <p:stCondLst>
                                            <p:cond delay="999"/>
                                          </p:stCondLst>
                                        </p:cTn>
                                        <p:tgtEl>
                                          <p:spTgt spid="502"/>
                                        </p:tgtEl>
                                        <p:attrNameLst>
                                          <p:attrName>style.visibility</p:attrName>
                                        </p:attrNameLst>
                                      </p:cBhvr>
                                      <p:to>
                                        <p:strVal val="visible"/>
                                      </p:to>
                                    </p:set>
                                  </p:childTnLst>
                                </p:cTn>
                              </p:par>
                            </p:childTnLst>
                          </p:cTn>
                        </p:par>
                        <p:par>
                          <p:cTn id="362" fill="hold">
                            <p:stCondLst>
                              <p:cond delay="84000"/>
                            </p:stCondLst>
                            <p:childTnLst>
                              <p:par>
                                <p:cTn id="363" presetID="1" presetClass="entr" presetSubtype="0" fill="hold" grpId="0" nodeType="afterEffect">
                                  <p:stCondLst>
                                    <p:cond delay="0"/>
                                  </p:stCondLst>
                                  <p:childTnLst>
                                    <p:set>
                                      <p:cBhvr>
                                        <p:cTn id="364" dur="1" fill="hold">
                                          <p:stCondLst>
                                            <p:cond delay="999"/>
                                          </p:stCondLst>
                                        </p:cTn>
                                        <p:tgtEl>
                                          <p:spTgt spid="503"/>
                                        </p:tgtEl>
                                        <p:attrNameLst>
                                          <p:attrName>style.visibility</p:attrName>
                                        </p:attrNameLst>
                                      </p:cBhvr>
                                      <p:to>
                                        <p:strVal val="visible"/>
                                      </p:to>
                                    </p:set>
                                  </p:childTnLst>
                                </p:cTn>
                              </p:par>
                            </p:childTnLst>
                          </p:cTn>
                        </p:par>
                        <p:par>
                          <p:cTn id="365" fill="hold">
                            <p:stCondLst>
                              <p:cond delay="85000"/>
                            </p:stCondLst>
                            <p:childTnLst>
                              <p:par>
                                <p:cTn id="366" presetID="1" presetClass="entr" presetSubtype="0" fill="hold" grpId="0" nodeType="afterEffect">
                                  <p:stCondLst>
                                    <p:cond delay="0"/>
                                  </p:stCondLst>
                                  <p:childTnLst>
                                    <p:set>
                                      <p:cBhvr>
                                        <p:cTn id="367" dur="1" fill="hold">
                                          <p:stCondLst>
                                            <p:cond delay="999"/>
                                          </p:stCondLst>
                                        </p:cTn>
                                        <p:tgtEl>
                                          <p:spTgt spid="504"/>
                                        </p:tgtEl>
                                        <p:attrNameLst>
                                          <p:attrName>style.visibility</p:attrName>
                                        </p:attrNameLst>
                                      </p:cBhvr>
                                      <p:to>
                                        <p:strVal val="visible"/>
                                      </p:to>
                                    </p:set>
                                  </p:childTnLst>
                                </p:cTn>
                              </p:par>
                            </p:childTnLst>
                          </p:cTn>
                        </p:par>
                        <p:par>
                          <p:cTn id="368" fill="hold">
                            <p:stCondLst>
                              <p:cond delay="86000"/>
                            </p:stCondLst>
                            <p:childTnLst>
                              <p:par>
                                <p:cTn id="369" presetID="1" presetClass="entr" presetSubtype="0" fill="hold" grpId="0" nodeType="afterEffect">
                                  <p:stCondLst>
                                    <p:cond delay="0"/>
                                  </p:stCondLst>
                                  <p:childTnLst>
                                    <p:set>
                                      <p:cBhvr>
                                        <p:cTn id="370" dur="1" fill="hold">
                                          <p:stCondLst>
                                            <p:cond delay="999"/>
                                          </p:stCondLst>
                                        </p:cTn>
                                        <p:tgtEl>
                                          <p:spTgt spid="505"/>
                                        </p:tgtEl>
                                        <p:attrNameLst>
                                          <p:attrName>style.visibility</p:attrName>
                                        </p:attrNameLst>
                                      </p:cBhvr>
                                      <p:to>
                                        <p:strVal val="visible"/>
                                      </p:to>
                                    </p:set>
                                  </p:childTnLst>
                                </p:cTn>
                              </p:par>
                            </p:childTnLst>
                          </p:cTn>
                        </p:par>
                        <p:par>
                          <p:cTn id="371" fill="hold">
                            <p:stCondLst>
                              <p:cond delay="87000"/>
                            </p:stCondLst>
                            <p:childTnLst>
                              <p:par>
                                <p:cTn id="372" presetID="1" presetClass="entr" presetSubtype="0" fill="hold" grpId="0" nodeType="afterEffect">
                                  <p:stCondLst>
                                    <p:cond delay="0"/>
                                  </p:stCondLst>
                                  <p:childTnLst>
                                    <p:set>
                                      <p:cBhvr>
                                        <p:cTn id="373" dur="1" fill="hold">
                                          <p:stCondLst>
                                            <p:cond delay="999"/>
                                          </p:stCondLst>
                                        </p:cTn>
                                        <p:tgtEl>
                                          <p:spTgt spid="506"/>
                                        </p:tgtEl>
                                        <p:attrNameLst>
                                          <p:attrName>style.visibility</p:attrName>
                                        </p:attrNameLst>
                                      </p:cBhvr>
                                      <p:to>
                                        <p:strVal val="visible"/>
                                      </p:to>
                                    </p:set>
                                  </p:childTnLst>
                                </p:cTn>
                              </p:par>
                            </p:childTnLst>
                          </p:cTn>
                        </p:par>
                        <p:par>
                          <p:cTn id="374" fill="hold">
                            <p:stCondLst>
                              <p:cond delay="88000"/>
                            </p:stCondLst>
                            <p:childTnLst>
                              <p:par>
                                <p:cTn id="375" presetID="1" presetClass="entr" presetSubtype="0" fill="hold" grpId="0" nodeType="afterEffect">
                                  <p:stCondLst>
                                    <p:cond delay="0"/>
                                  </p:stCondLst>
                                  <p:childTnLst>
                                    <p:set>
                                      <p:cBhvr>
                                        <p:cTn id="376" dur="1" fill="hold">
                                          <p:stCondLst>
                                            <p:cond delay="999"/>
                                          </p:stCondLst>
                                        </p:cTn>
                                        <p:tgtEl>
                                          <p:spTgt spid="507"/>
                                        </p:tgtEl>
                                        <p:attrNameLst>
                                          <p:attrName>style.visibility</p:attrName>
                                        </p:attrNameLst>
                                      </p:cBhvr>
                                      <p:to>
                                        <p:strVal val="visible"/>
                                      </p:to>
                                    </p:set>
                                  </p:childTnLst>
                                </p:cTn>
                              </p:par>
                            </p:childTnLst>
                          </p:cTn>
                        </p:par>
                        <p:par>
                          <p:cTn id="377" fill="hold">
                            <p:stCondLst>
                              <p:cond delay="89000"/>
                            </p:stCondLst>
                            <p:childTnLst>
                              <p:par>
                                <p:cTn id="378" presetID="1" presetClass="entr" presetSubtype="0" fill="hold" grpId="0" nodeType="afterEffect">
                                  <p:stCondLst>
                                    <p:cond delay="0"/>
                                  </p:stCondLst>
                                  <p:childTnLst>
                                    <p:set>
                                      <p:cBhvr>
                                        <p:cTn id="379" dur="1" fill="hold">
                                          <p:stCondLst>
                                            <p:cond delay="999"/>
                                          </p:stCondLst>
                                        </p:cTn>
                                        <p:tgtEl>
                                          <p:spTgt spid="508"/>
                                        </p:tgtEl>
                                        <p:attrNameLst>
                                          <p:attrName>style.visibility</p:attrName>
                                        </p:attrNameLst>
                                      </p:cBhvr>
                                      <p:to>
                                        <p:strVal val="visible"/>
                                      </p:to>
                                    </p:set>
                                  </p:childTnLst>
                                </p:cTn>
                              </p:par>
                            </p:childTnLst>
                          </p:cTn>
                        </p:par>
                        <p:par>
                          <p:cTn id="380" fill="hold">
                            <p:stCondLst>
                              <p:cond delay="90000"/>
                            </p:stCondLst>
                            <p:childTnLst>
                              <p:par>
                                <p:cTn id="381" presetID="1" presetClass="entr" presetSubtype="0" fill="hold" grpId="0" nodeType="afterEffect">
                                  <p:stCondLst>
                                    <p:cond delay="0"/>
                                  </p:stCondLst>
                                  <p:childTnLst>
                                    <p:set>
                                      <p:cBhvr>
                                        <p:cTn id="382" dur="1" fill="hold">
                                          <p:stCondLst>
                                            <p:cond delay="999"/>
                                          </p:stCondLst>
                                        </p:cTn>
                                        <p:tgtEl>
                                          <p:spTgt spid="509"/>
                                        </p:tgtEl>
                                        <p:attrNameLst>
                                          <p:attrName>style.visibility</p:attrName>
                                        </p:attrNameLst>
                                      </p:cBhvr>
                                      <p:to>
                                        <p:strVal val="visible"/>
                                      </p:to>
                                    </p:set>
                                  </p:childTnLst>
                                </p:cTn>
                              </p:par>
                            </p:childTnLst>
                          </p:cTn>
                        </p:par>
                        <p:par>
                          <p:cTn id="383" fill="hold">
                            <p:stCondLst>
                              <p:cond delay="91000"/>
                            </p:stCondLst>
                            <p:childTnLst>
                              <p:par>
                                <p:cTn id="384" presetID="1" presetClass="entr" presetSubtype="0" fill="hold" grpId="0" nodeType="afterEffect">
                                  <p:stCondLst>
                                    <p:cond delay="0"/>
                                  </p:stCondLst>
                                  <p:childTnLst>
                                    <p:set>
                                      <p:cBhvr>
                                        <p:cTn id="385" dur="1" fill="hold">
                                          <p:stCondLst>
                                            <p:cond delay="999"/>
                                          </p:stCondLst>
                                        </p:cTn>
                                        <p:tgtEl>
                                          <p:spTgt spid="510"/>
                                        </p:tgtEl>
                                        <p:attrNameLst>
                                          <p:attrName>style.visibility</p:attrName>
                                        </p:attrNameLst>
                                      </p:cBhvr>
                                      <p:to>
                                        <p:strVal val="visible"/>
                                      </p:to>
                                    </p:set>
                                  </p:childTnLst>
                                </p:cTn>
                              </p:par>
                            </p:childTnLst>
                          </p:cTn>
                        </p:par>
                        <p:par>
                          <p:cTn id="386" fill="hold">
                            <p:stCondLst>
                              <p:cond delay="92000"/>
                            </p:stCondLst>
                            <p:childTnLst>
                              <p:par>
                                <p:cTn id="387" presetID="1" presetClass="entr" presetSubtype="0" fill="hold" grpId="0" nodeType="afterEffect">
                                  <p:stCondLst>
                                    <p:cond delay="0"/>
                                  </p:stCondLst>
                                  <p:childTnLst>
                                    <p:set>
                                      <p:cBhvr>
                                        <p:cTn id="388" dur="1" fill="hold">
                                          <p:stCondLst>
                                            <p:cond delay="999"/>
                                          </p:stCondLst>
                                        </p:cTn>
                                        <p:tgtEl>
                                          <p:spTgt spid="511"/>
                                        </p:tgtEl>
                                        <p:attrNameLst>
                                          <p:attrName>style.visibility</p:attrName>
                                        </p:attrNameLst>
                                      </p:cBhvr>
                                      <p:to>
                                        <p:strVal val="visible"/>
                                      </p:to>
                                    </p:set>
                                  </p:childTnLst>
                                </p:cTn>
                              </p:par>
                            </p:childTnLst>
                          </p:cTn>
                        </p:par>
                        <p:par>
                          <p:cTn id="389" fill="hold">
                            <p:stCondLst>
                              <p:cond delay="93000"/>
                            </p:stCondLst>
                            <p:childTnLst>
                              <p:par>
                                <p:cTn id="390" presetID="1" presetClass="entr" presetSubtype="0" fill="hold" grpId="0" nodeType="afterEffect">
                                  <p:stCondLst>
                                    <p:cond delay="0"/>
                                  </p:stCondLst>
                                  <p:childTnLst>
                                    <p:set>
                                      <p:cBhvr>
                                        <p:cTn id="391" dur="1" fill="hold">
                                          <p:stCondLst>
                                            <p:cond delay="999"/>
                                          </p:stCondLst>
                                        </p:cTn>
                                        <p:tgtEl>
                                          <p:spTgt spid="512"/>
                                        </p:tgtEl>
                                        <p:attrNameLst>
                                          <p:attrName>style.visibility</p:attrName>
                                        </p:attrNameLst>
                                      </p:cBhvr>
                                      <p:to>
                                        <p:strVal val="visible"/>
                                      </p:to>
                                    </p:set>
                                  </p:childTnLst>
                                </p:cTn>
                              </p:par>
                            </p:childTnLst>
                          </p:cTn>
                        </p:par>
                        <p:par>
                          <p:cTn id="392" fill="hold">
                            <p:stCondLst>
                              <p:cond delay="94000"/>
                            </p:stCondLst>
                            <p:childTnLst>
                              <p:par>
                                <p:cTn id="393" presetID="1" presetClass="entr" presetSubtype="0" fill="hold" grpId="0" nodeType="afterEffect">
                                  <p:stCondLst>
                                    <p:cond delay="0"/>
                                  </p:stCondLst>
                                  <p:childTnLst>
                                    <p:set>
                                      <p:cBhvr>
                                        <p:cTn id="394" dur="1" fill="hold">
                                          <p:stCondLst>
                                            <p:cond delay="999"/>
                                          </p:stCondLst>
                                        </p:cTn>
                                        <p:tgtEl>
                                          <p:spTgt spid="513"/>
                                        </p:tgtEl>
                                        <p:attrNameLst>
                                          <p:attrName>style.visibility</p:attrName>
                                        </p:attrNameLst>
                                      </p:cBhvr>
                                      <p:to>
                                        <p:strVal val="visible"/>
                                      </p:to>
                                    </p:set>
                                  </p:childTnLst>
                                </p:cTn>
                              </p:par>
                            </p:childTnLst>
                          </p:cTn>
                        </p:par>
                        <p:par>
                          <p:cTn id="395" fill="hold">
                            <p:stCondLst>
                              <p:cond delay="95000"/>
                            </p:stCondLst>
                            <p:childTnLst>
                              <p:par>
                                <p:cTn id="396" presetID="1" presetClass="entr" presetSubtype="0" fill="hold" grpId="0" nodeType="afterEffect">
                                  <p:stCondLst>
                                    <p:cond delay="0"/>
                                  </p:stCondLst>
                                  <p:childTnLst>
                                    <p:set>
                                      <p:cBhvr>
                                        <p:cTn id="397" dur="1" fill="hold">
                                          <p:stCondLst>
                                            <p:cond delay="999"/>
                                          </p:stCondLst>
                                        </p:cTn>
                                        <p:tgtEl>
                                          <p:spTgt spid="514"/>
                                        </p:tgtEl>
                                        <p:attrNameLst>
                                          <p:attrName>style.visibility</p:attrName>
                                        </p:attrNameLst>
                                      </p:cBhvr>
                                      <p:to>
                                        <p:strVal val="visible"/>
                                      </p:to>
                                    </p:set>
                                  </p:childTnLst>
                                </p:cTn>
                              </p:par>
                            </p:childTnLst>
                          </p:cTn>
                        </p:par>
                        <p:par>
                          <p:cTn id="398" fill="hold">
                            <p:stCondLst>
                              <p:cond delay="96000"/>
                            </p:stCondLst>
                            <p:childTnLst>
                              <p:par>
                                <p:cTn id="399" presetID="1" presetClass="entr" presetSubtype="0" fill="hold" grpId="0" nodeType="afterEffect">
                                  <p:stCondLst>
                                    <p:cond delay="0"/>
                                  </p:stCondLst>
                                  <p:childTnLst>
                                    <p:set>
                                      <p:cBhvr>
                                        <p:cTn id="400" dur="1" fill="hold">
                                          <p:stCondLst>
                                            <p:cond delay="999"/>
                                          </p:stCondLst>
                                        </p:cTn>
                                        <p:tgtEl>
                                          <p:spTgt spid="515"/>
                                        </p:tgtEl>
                                        <p:attrNameLst>
                                          <p:attrName>style.visibility</p:attrName>
                                        </p:attrNameLst>
                                      </p:cBhvr>
                                      <p:to>
                                        <p:strVal val="visible"/>
                                      </p:to>
                                    </p:set>
                                  </p:childTnLst>
                                </p:cTn>
                              </p:par>
                            </p:childTnLst>
                          </p:cTn>
                        </p:par>
                        <p:par>
                          <p:cTn id="401" fill="hold">
                            <p:stCondLst>
                              <p:cond delay="97000"/>
                            </p:stCondLst>
                            <p:childTnLst>
                              <p:par>
                                <p:cTn id="402" presetID="1" presetClass="entr" presetSubtype="0" fill="hold" grpId="0" nodeType="afterEffect">
                                  <p:stCondLst>
                                    <p:cond delay="0"/>
                                  </p:stCondLst>
                                  <p:childTnLst>
                                    <p:set>
                                      <p:cBhvr>
                                        <p:cTn id="403" dur="1" fill="hold">
                                          <p:stCondLst>
                                            <p:cond delay="999"/>
                                          </p:stCondLst>
                                        </p:cTn>
                                        <p:tgtEl>
                                          <p:spTgt spid="516"/>
                                        </p:tgtEl>
                                        <p:attrNameLst>
                                          <p:attrName>style.visibility</p:attrName>
                                        </p:attrNameLst>
                                      </p:cBhvr>
                                      <p:to>
                                        <p:strVal val="visible"/>
                                      </p:to>
                                    </p:set>
                                  </p:childTnLst>
                                </p:cTn>
                              </p:par>
                            </p:childTnLst>
                          </p:cTn>
                        </p:par>
                        <p:par>
                          <p:cTn id="404" fill="hold">
                            <p:stCondLst>
                              <p:cond delay="98000"/>
                            </p:stCondLst>
                            <p:childTnLst>
                              <p:par>
                                <p:cTn id="405" presetID="1" presetClass="entr" presetSubtype="0" fill="hold" grpId="0" nodeType="afterEffect">
                                  <p:stCondLst>
                                    <p:cond delay="0"/>
                                  </p:stCondLst>
                                  <p:childTnLst>
                                    <p:set>
                                      <p:cBhvr>
                                        <p:cTn id="406" dur="1" fill="hold">
                                          <p:stCondLst>
                                            <p:cond delay="999"/>
                                          </p:stCondLst>
                                        </p:cTn>
                                        <p:tgtEl>
                                          <p:spTgt spid="517"/>
                                        </p:tgtEl>
                                        <p:attrNameLst>
                                          <p:attrName>style.visibility</p:attrName>
                                        </p:attrNameLst>
                                      </p:cBhvr>
                                      <p:to>
                                        <p:strVal val="visible"/>
                                      </p:to>
                                    </p:set>
                                  </p:childTnLst>
                                </p:cTn>
                              </p:par>
                            </p:childTnLst>
                          </p:cTn>
                        </p:par>
                        <p:par>
                          <p:cTn id="407" fill="hold">
                            <p:stCondLst>
                              <p:cond delay="99000"/>
                            </p:stCondLst>
                            <p:childTnLst>
                              <p:par>
                                <p:cTn id="408" presetID="1" presetClass="entr" presetSubtype="0" fill="hold" grpId="0" nodeType="afterEffect">
                                  <p:stCondLst>
                                    <p:cond delay="0"/>
                                  </p:stCondLst>
                                  <p:childTnLst>
                                    <p:set>
                                      <p:cBhvr>
                                        <p:cTn id="409" dur="1" fill="hold">
                                          <p:stCondLst>
                                            <p:cond delay="999"/>
                                          </p:stCondLst>
                                        </p:cTn>
                                        <p:tgtEl>
                                          <p:spTgt spid="518"/>
                                        </p:tgtEl>
                                        <p:attrNameLst>
                                          <p:attrName>style.visibility</p:attrName>
                                        </p:attrNameLst>
                                      </p:cBhvr>
                                      <p:to>
                                        <p:strVal val="visible"/>
                                      </p:to>
                                    </p:set>
                                  </p:childTnLst>
                                </p:cTn>
                              </p:par>
                            </p:childTnLst>
                          </p:cTn>
                        </p:par>
                        <p:par>
                          <p:cTn id="410" fill="hold">
                            <p:stCondLst>
                              <p:cond delay="100000"/>
                            </p:stCondLst>
                            <p:childTnLst>
                              <p:par>
                                <p:cTn id="411" presetID="1" presetClass="entr" presetSubtype="0" fill="hold" grpId="0" nodeType="afterEffect">
                                  <p:stCondLst>
                                    <p:cond delay="0"/>
                                  </p:stCondLst>
                                  <p:childTnLst>
                                    <p:set>
                                      <p:cBhvr>
                                        <p:cTn id="412" dur="1" fill="hold">
                                          <p:stCondLst>
                                            <p:cond delay="999"/>
                                          </p:stCondLst>
                                        </p:cTn>
                                        <p:tgtEl>
                                          <p:spTgt spid="519"/>
                                        </p:tgtEl>
                                        <p:attrNameLst>
                                          <p:attrName>style.visibility</p:attrName>
                                        </p:attrNameLst>
                                      </p:cBhvr>
                                      <p:to>
                                        <p:strVal val="visible"/>
                                      </p:to>
                                    </p:set>
                                  </p:childTnLst>
                                </p:cTn>
                              </p:par>
                            </p:childTnLst>
                          </p:cTn>
                        </p:par>
                        <p:par>
                          <p:cTn id="413" fill="hold">
                            <p:stCondLst>
                              <p:cond delay="101000"/>
                            </p:stCondLst>
                            <p:childTnLst>
                              <p:par>
                                <p:cTn id="414" presetID="1" presetClass="entr" presetSubtype="0" fill="hold" grpId="0" nodeType="afterEffect">
                                  <p:stCondLst>
                                    <p:cond delay="0"/>
                                  </p:stCondLst>
                                  <p:childTnLst>
                                    <p:set>
                                      <p:cBhvr>
                                        <p:cTn id="415" dur="1" fill="hold">
                                          <p:stCondLst>
                                            <p:cond delay="999"/>
                                          </p:stCondLst>
                                        </p:cTn>
                                        <p:tgtEl>
                                          <p:spTgt spid="520"/>
                                        </p:tgtEl>
                                        <p:attrNameLst>
                                          <p:attrName>style.visibility</p:attrName>
                                        </p:attrNameLst>
                                      </p:cBhvr>
                                      <p:to>
                                        <p:strVal val="visible"/>
                                      </p:to>
                                    </p:set>
                                  </p:childTnLst>
                                </p:cTn>
                              </p:par>
                            </p:childTnLst>
                          </p:cTn>
                        </p:par>
                        <p:par>
                          <p:cTn id="416" fill="hold">
                            <p:stCondLst>
                              <p:cond delay="102000"/>
                            </p:stCondLst>
                            <p:childTnLst>
                              <p:par>
                                <p:cTn id="417" presetID="1" presetClass="entr" presetSubtype="0" fill="hold" grpId="0" nodeType="afterEffect">
                                  <p:stCondLst>
                                    <p:cond delay="0"/>
                                  </p:stCondLst>
                                  <p:childTnLst>
                                    <p:set>
                                      <p:cBhvr>
                                        <p:cTn id="418" dur="1" fill="hold">
                                          <p:stCondLst>
                                            <p:cond delay="999"/>
                                          </p:stCondLst>
                                        </p:cTn>
                                        <p:tgtEl>
                                          <p:spTgt spid="521"/>
                                        </p:tgtEl>
                                        <p:attrNameLst>
                                          <p:attrName>style.visibility</p:attrName>
                                        </p:attrNameLst>
                                      </p:cBhvr>
                                      <p:to>
                                        <p:strVal val="visible"/>
                                      </p:to>
                                    </p:set>
                                  </p:childTnLst>
                                </p:cTn>
                              </p:par>
                            </p:childTnLst>
                          </p:cTn>
                        </p:par>
                        <p:par>
                          <p:cTn id="419" fill="hold">
                            <p:stCondLst>
                              <p:cond delay="103000"/>
                            </p:stCondLst>
                            <p:childTnLst>
                              <p:par>
                                <p:cTn id="420" presetID="1" presetClass="entr" presetSubtype="0" fill="hold" grpId="0" nodeType="afterEffect">
                                  <p:stCondLst>
                                    <p:cond delay="0"/>
                                  </p:stCondLst>
                                  <p:childTnLst>
                                    <p:set>
                                      <p:cBhvr>
                                        <p:cTn id="421" dur="1" fill="hold">
                                          <p:stCondLst>
                                            <p:cond delay="999"/>
                                          </p:stCondLst>
                                        </p:cTn>
                                        <p:tgtEl>
                                          <p:spTgt spid="522"/>
                                        </p:tgtEl>
                                        <p:attrNameLst>
                                          <p:attrName>style.visibility</p:attrName>
                                        </p:attrNameLst>
                                      </p:cBhvr>
                                      <p:to>
                                        <p:strVal val="visible"/>
                                      </p:to>
                                    </p:set>
                                  </p:childTnLst>
                                </p:cTn>
                              </p:par>
                            </p:childTnLst>
                          </p:cTn>
                        </p:par>
                        <p:par>
                          <p:cTn id="422" fill="hold">
                            <p:stCondLst>
                              <p:cond delay="104000"/>
                            </p:stCondLst>
                            <p:childTnLst>
                              <p:par>
                                <p:cTn id="423" presetID="1" presetClass="entr" presetSubtype="0" fill="hold" grpId="0" nodeType="afterEffect">
                                  <p:stCondLst>
                                    <p:cond delay="0"/>
                                  </p:stCondLst>
                                  <p:childTnLst>
                                    <p:set>
                                      <p:cBhvr>
                                        <p:cTn id="424" dur="1" fill="hold">
                                          <p:stCondLst>
                                            <p:cond delay="999"/>
                                          </p:stCondLst>
                                        </p:cTn>
                                        <p:tgtEl>
                                          <p:spTgt spid="523"/>
                                        </p:tgtEl>
                                        <p:attrNameLst>
                                          <p:attrName>style.visibility</p:attrName>
                                        </p:attrNameLst>
                                      </p:cBhvr>
                                      <p:to>
                                        <p:strVal val="visible"/>
                                      </p:to>
                                    </p:set>
                                  </p:childTnLst>
                                </p:cTn>
                              </p:par>
                            </p:childTnLst>
                          </p:cTn>
                        </p:par>
                        <p:par>
                          <p:cTn id="425" fill="hold">
                            <p:stCondLst>
                              <p:cond delay="105000"/>
                            </p:stCondLst>
                            <p:childTnLst>
                              <p:par>
                                <p:cTn id="426" presetID="1" presetClass="entr" presetSubtype="0" fill="hold" grpId="0" nodeType="afterEffect">
                                  <p:stCondLst>
                                    <p:cond delay="0"/>
                                  </p:stCondLst>
                                  <p:childTnLst>
                                    <p:set>
                                      <p:cBhvr>
                                        <p:cTn id="427" dur="1" fill="hold">
                                          <p:stCondLst>
                                            <p:cond delay="999"/>
                                          </p:stCondLst>
                                        </p:cTn>
                                        <p:tgtEl>
                                          <p:spTgt spid="524"/>
                                        </p:tgtEl>
                                        <p:attrNameLst>
                                          <p:attrName>style.visibility</p:attrName>
                                        </p:attrNameLst>
                                      </p:cBhvr>
                                      <p:to>
                                        <p:strVal val="visible"/>
                                      </p:to>
                                    </p:set>
                                  </p:childTnLst>
                                </p:cTn>
                              </p:par>
                            </p:childTnLst>
                          </p:cTn>
                        </p:par>
                        <p:par>
                          <p:cTn id="428" fill="hold">
                            <p:stCondLst>
                              <p:cond delay="106000"/>
                            </p:stCondLst>
                            <p:childTnLst>
                              <p:par>
                                <p:cTn id="429" presetID="1" presetClass="entr" presetSubtype="0" fill="hold" grpId="0" nodeType="afterEffect">
                                  <p:stCondLst>
                                    <p:cond delay="0"/>
                                  </p:stCondLst>
                                  <p:childTnLst>
                                    <p:set>
                                      <p:cBhvr>
                                        <p:cTn id="430" dur="1" fill="hold">
                                          <p:stCondLst>
                                            <p:cond delay="999"/>
                                          </p:stCondLst>
                                        </p:cTn>
                                        <p:tgtEl>
                                          <p:spTgt spid="525"/>
                                        </p:tgtEl>
                                        <p:attrNameLst>
                                          <p:attrName>style.visibility</p:attrName>
                                        </p:attrNameLst>
                                      </p:cBhvr>
                                      <p:to>
                                        <p:strVal val="visible"/>
                                      </p:to>
                                    </p:set>
                                  </p:childTnLst>
                                </p:cTn>
                              </p:par>
                            </p:childTnLst>
                          </p:cTn>
                        </p:par>
                        <p:par>
                          <p:cTn id="431" fill="hold">
                            <p:stCondLst>
                              <p:cond delay="107000"/>
                            </p:stCondLst>
                            <p:childTnLst>
                              <p:par>
                                <p:cTn id="432" presetID="1" presetClass="entr" presetSubtype="0" fill="hold" grpId="0" nodeType="afterEffect">
                                  <p:stCondLst>
                                    <p:cond delay="0"/>
                                  </p:stCondLst>
                                  <p:childTnLst>
                                    <p:set>
                                      <p:cBhvr>
                                        <p:cTn id="433" dur="1" fill="hold">
                                          <p:stCondLst>
                                            <p:cond delay="999"/>
                                          </p:stCondLst>
                                        </p:cTn>
                                        <p:tgtEl>
                                          <p:spTgt spid="526"/>
                                        </p:tgtEl>
                                        <p:attrNameLst>
                                          <p:attrName>style.visibility</p:attrName>
                                        </p:attrNameLst>
                                      </p:cBhvr>
                                      <p:to>
                                        <p:strVal val="visible"/>
                                      </p:to>
                                    </p:set>
                                  </p:childTnLst>
                                </p:cTn>
                              </p:par>
                            </p:childTnLst>
                          </p:cTn>
                        </p:par>
                        <p:par>
                          <p:cTn id="434" fill="hold">
                            <p:stCondLst>
                              <p:cond delay="108000"/>
                            </p:stCondLst>
                            <p:childTnLst>
                              <p:par>
                                <p:cTn id="435" presetID="1" presetClass="entr" presetSubtype="0" fill="hold" grpId="0" nodeType="afterEffect">
                                  <p:stCondLst>
                                    <p:cond delay="0"/>
                                  </p:stCondLst>
                                  <p:childTnLst>
                                    <p:set>
                                      <p:cBhvr>
                                        <p:cTn id="436" dur="1" fill="hold">
                                          <p:stCondLst>
                                            <p:cond delay="999"/>
                                          </p:stCondLst>
                                        </p:cTn>
                                        <p:tgtEl>
                                          <p:spTgt spid="527"/>
                                        </p:tgtEl>
                                        <p:attrNameLst>
                                          <p:attrName>style.visibility</p:attrName>
                                        </p:attrNameLst>
                                      </p:cBhvr>
                                      <p:to>
                                        <p:strVal val="visible"/>
                                      </p:to>
                                    </p:set>
                                  </p:childTnLst>
                                </p:cTn>
                              </p:par>
                            </p:childTnLst>
                          </p:cTn>
                        </p:par>
                        <p:par>
                          <p:cTn id="437" fill="hold">
                            <p:stCondLst>
                              <p:cond delay="109000"/>
                            </p:stCondLst>
                            <p:childTnLst>
                              <p:par>
                                <p:cTn id="438" presetID="1" presetClass="entr" presetSubtype="0" fill="hold" grpId="0" nodeType="afterEffect">
                                  <p:stCondLst>
                                    <p:cond delay="0"/>
                                  </p:stCondLst>
                                  <p:childTnLst>
                                    <p:set>
                                      <p:cBhvr>
                                        <p:cTn id="439" dur="1" fill="hold">
                                          <p:stCondLst>
                                            <p:cond delay="999"/>
                                          </p:stCondLst>
                                        </p:cTn>
                                        <p:tgtEl>
                                          <p:spTgt spid="528"/>
                                        </p:tgtEl>
                                        <p:attrNameLst>
                                          <p:attrName>style.visibility</p:attrName>
                                        </p:attrNameLst>
                                      </p:cBhvr>
                                      <p:to>
                                        <p:strVal val="visible"/>
                                      </p:to>
                                    </p:set>
                                  </p:childTnLst>
                                </p:cTn>
                              </p:par>
                            </p:childTnLst>
                          </p:cTn>
                        </p:par>
                        <p:par>
                          <p:cTn id="440" fill="hold">
                            <p:stCondLst>
                              <p:cond delay="110000"/>
                            </p:stCondLst>
                            <p:childTnLst>
                              <p:par>
                                <p:cTn id="441" presetID="1" presetClass="entr" presetSubtype="0" fill="hold" grpId="0" nodeType="afterEffect">
                                  <p:stCondLst>
                                    <p:cond delay="0"/>
                                  </p:stCondLst>
                                  <p:childTnLst>
                                    <p:set>
                                      <p:cBhvr>
                                        <p:cTn id="442" dur="1" fill="hold">
                                          <p:stCondLst>
                                            <p:cond delay="999"/>
                                          </p:stCondLst>
                                        </p:cTn>
                                        <p:tgtEl>
                                          <p:spTgt spid="529"/>
                                        </p:tgtEl>
                                        <p:attrNameLst>
                                          <p:attrName>style.visibility</p:attrName>
                                        </p:attrNameLst>
                                      </p:cBhvr>
                                      <p:to>
                                        <p:strVal val="visible"/>
                                      </p:to>
                                    </p:set>
                                  </p:childTnLst>
                                </p:cTn>
                              </p:par>
                            </p:childTnLst>
                          </p:cTn>
                        </p:par>
                        <p:par>
                          <p:cTn id="443" fill="hold">
                            <p:stCondLst>
                              <p:cond delay="111000"/>
                            </p:stCondLst>
                            <p:childTnLst>
                              <p:par>
                                <p:cTn id="444" presetID="1" presetClass="entr" presetSubtype="0" fill="hold" grpId="0" nodeType="afterEffect">
                                  <p:stCondLst>
                                    <p:cond delay="0"/>
                                  </p:stCondLst>
                                  <p:childTnLst>
                                    <p:set>
                                      <p:cBhvr>
                                        <p:cTn id="445" dur="1" fill="hold">
                                          <p:stCondLst>
                                            <p:cond delay="999"/>
                                          </p:stCondLst>
                                        </p:cTn>
                                        <p:tgtEl>
                                          <p:spTgt spid="530"/>
                                        </p:tgtEl>
                                        <p:attrNameLst>
                                          <p:attrName>style.visibility</p:attrName>
                                        </p:attrNameLst>
                                      </p:cBhvr>
                                      <p:to>
                                        <p:strVal val="visible"/>
                                      </p:to>
                                    </p:set>
                                  </p:childTnLst>
                                  <p:subTnLst>
                                    <p:audio>
                                      <p:cMediaNode>
                                        <p:cTn display="0" masterRel="sameClick">
                                          <p:stCondLst>
                                            <p:cond evt="begin" delay="0">
                                              <p:tn val="444"/>
                                            </p:cond>
                                          </p:stCondLst>
                                          <p:endCondLst>
                                            <p:cond evt="onStopAudio" delay="0">
                                              <p:tgtEl>
                                                <p:sldTgt/>
                                              </p:tgtEl>
                                            </p:cond>
                                          </p:endCondLst>
                                        </p:cTn>
                                        <p:tgtEl>
                                          <p:sndTgt r:embed="rId6" name="CLICK.WAV"/>
                                        </p:tgtEl>
                                      </p:cMediaNode>
                                    </p:audio>
                                  </p:subTnLst>
                                </p:cTn>
                              </p:par>
                            </p:childTnLst>
                          </p:cTn>
                        </p:par>
                        <p:par>
                          <p:cTn id="446" fill="hold">
                            <p:stCondLst>
                              <p:cond delay="112000"/>
                            </p:stCondLst>
                            <p:childTnLst>
                              <p:par>
                                <p:cTn id="447" presetID="1" presetClass="entr" presetSubtype="0" fill="hold" grpId="0" nodeType="afterEffect">
                                  <p:stCondLst>
                                    <p:cond delay="0"/>
                                  </p:stCondLst>
                                  <p:childTnLst>
                                    <p:set>
                                      <p:cBhvr>
                                        <p:cTn id="448" dur="1" fill="hold">
                                          <p:stCondLst>
                                            <p:cond delay="999"/>
                                          </p:stCondLst>
                                        </p:cTn>
                                        <p:tgtEl>
                                          <p:spTgt spid="531"/>
                                        </p:tgtEl>
                                        <p:attrNameLst>
                                          <p:attrName>style.visibility</p:attrName>
                                        </p:attrNameLst>
                                      </p:cBhvr>
                                      <p:to>
                                        <p:strVal val="visible"/>
                                      </p:to>
                                    </p:set>
                                  </p:childTnLst>
                                  <p:subTnLst>
                                    <p:audio>
                                      <p:cMediaNode>
                                        <p:cTn display="0" masterRel="sameClick">
                                          <p:stCondLst>
                                            <p:cond evt="begin" delay="0">
                                              <p:tn val="447"/>
                                            </p:cond>
                                          </p:stCondLst>
                                          <p:endCondLst>
                                            <p:cond evt="onStopAudio" delay="0">
                                              <p:tgtEl>
                                                <p:sldTgt/>
                                              </p:tgtEl>
                                            </p:cond>
                                          </p:endCondLst>
                                        </p:cTn>
                                        <p:tgtEl>
                                          <p:sndTgt r:embed="rId6" name="CLICK.WAV"/>
                                        </p:tgtEl>
                                      </p:cMediaNode>
                                    </p:audio>
                                  </p:subTnLst>
                                </p:cTn>
                              </p:par>
                            </p:childTnLst>
                          </p:cTn>
                        </p:par>
                        <p:par>
                          <p:cTn id="449" fill="hold">
                            <p:stCondLst>
                              <p:cond delay="113000"/>
                            </p:stCondLst>
                            <p:childTnLst>
                              <p:par>
                                <p:cTn id="450" presetID="1" presetClass="entr" presetSubtype="0" fill="hold" grpId="0" nodeType="afterEffect">
                                  <p:stCondLst>
                                    <p:cond delay="0"/>
                                  </p:stCondLst>
                                  <p:childTnLst>
                                    <p:set>
                                      <p:cBhvr>
                                        <p:cTn id="451" dur="1" fill="hold">
                                          <p:stCondLst>
                                            <p:cond delay="999"/>
                                          </p:stCondLst>
                                        </p:cTn>
                                        <p:tgtEl>
                                          <p:spTgt spid="532"/>
                                        </p:tgtEl>
                                        <p:attrNameLst>
                                          <p:attrName>style.visibility</p:attrName>
                                        </p:attrNameLst>
                                      </p:cBhvr>
                                      <p:to>
                                        <p:strVal val="visible"/>
                                      </p:to>
                                    </p:set>
                                  </p:childTnLst>
                                  <p:subTnLst>
                                    <p:audio>
                                      <p:cMediaNode>
                                        <p:cTn display="0" masterRel="sameClick">
                                          <p:stCondLst>
                                            <p:cond evt="begin" delay="0">
                                              <p:tn val="450"/>
                                            </p:cond>
                                          </p:stCondLst>
                                          <p:endCondLst>
                                            <p:cond evt="onStopAudio" delay="0">
                                              <p:tgtEl>
                                                <p:sldTgt/>
                                              </p:tgtEl>
                                            </p:cond>
                                          </p:endCondLst>
                                        </p:cTn>
                                        <p:tgtEl>
                                          <p:sndTgt r:embed="rId6" name="CLICK.WAV"/>
                                        </p:tgtEl>
                                      </p:cMediaNode>
                                    </p:audio>
                                  </p:subTnLst>
                                </p:cTn>
                              </p:par>
                            </p:childTnLst>
                          </p:cTn>
                        </p:par>
                        <p:par>
                          <p:cTn id="452" fill="hold">
                            <p:stCondLst>
                              <p:cond delay="114000"/>
                            </p:stCondLst>
                            <p:childTnLst>
                              <p:par>
                                <p:cTn id="453" presetID="1" presetClass="entr" presetSubtype="0" fill="hold" grpId="0" nodeType="afterEffect">
                                  <p:stCondLst>
                                    <p:cond delay="0"/>
                                  </p:stCondLst>
                                  <p:childTnLst>
                                    <p:set>
                                      <p:cBhvr>
                                        <p:cTn id="454" dur="1" fill="hold">
                                          <p:stCondLst>
                                            <p:cond delay="999"/>
                                          </p:stCondLst>
                                        </p:cTn>
                                        <p:tgtEl>
                                          <p:spTgt spid="533"/>
                                        </p:tgtEl>
                                        <p:attrNameLst>
                                          <p:attrName>style.visibility</p:attrName>
                                        </p:attrNameLst>
                                      </p:cBhvr>
                                      <p:to>
                                        <p:strVal val="visible"/>
                                      </p:to>
                                    </p:set>
                                  </p:childTnLst>
                                  <p:subTnLst>
                                    <p:audio>
                                      <p:cMediaNode>
                                        <p:cTn display="0" masterRel="sameClick">
                                          <p:stCondLst>
                                            <p:cond evt="begin" delay="0">
                                              <p:tn val="453"/>
                                            </p:cond>
                                          </p:stCondLst>
                                          <p:endCondLst>
                                            <p:cond evt="onStopAudio" delay="0">
                                              <p:tgtEl>
                                                <p:sldTgt/>
                                              </p:tgtEl>
                                            </p:cond>
                                          </p:endCondLst>
                                        </p:cTn>
                                        <p:tgtEl>
                                          <p:sndTgt r:embed="rId6" name="CLICK.WAV"/>
                                        </p:tgtEl>
                                      </p:cMediaNode>
                                    </p:audio>
                                  </p:subTnLst>
                                </p:cTn>
                              </p:par>
                            </p:childTnLst>
                          </p:cTn>
                        </p:par>
                        <p:par>
                          <p:cTn id="455" fill="hold">
                            <p:stCondLst>
                              <p:cond delay="115000"/>
                            </p:stCondLst>
                            <p:childTnLst>
                              <p:par>
                                <p:cTn id="456" presetID="1" presetClass="entr" presetSubtype="0" fill="hold" grpId="0" nodeType="afterEffect">
                                  <p:stCondLst>
                                    <p:cond delay="0"/>
                                  </p:stCondLst>
                                  <p:childTnLst>
                                    <p:set>
                                      <p:cBhvr>
                                        <p:cTn id="457" dur="1" fill="hold">
                                          <p:stCondLst>
                                            <p:cond delay="999"/>
                                          </p:stCondLst>
                                        </p:cTn>
                                        <p:tgtEl>
                                          <p:spTgt spid="534"/>
                                        </p:tgtEl>
                                        <p:attrNameLst>
                                          <p:attrName>style.visibility</p:attrName>
                                        </p:attrNameLst>
                                      </p:cBhvr>
                                      <p:to>
                                        <p:strVal val="visible"/>
                                      </p:to>
                                    </p:set>
                                  </p:childTnLst>
                                  <p:subTnLst>
                                    <p:audio>
                                      <p:cMediaNode>
                                        <p:cTn display="0" masterRel="sameClick">
                                          <p:stCondLst>
                                            <p:cond evt="begin" delay="0">
                                              <p:tn val="456"/>
                                            </p:cond>
                                          </p:stCondLst>
                                          <p:endCondLst>
                                            <p:cond evt="onStopAudio" delay="0">
                                              <p:tgtEl>
                                                <p:sldTgt/>
                                              </p:tgtEl>
                                            </p:cond>
                                          </p:endCondLst>
                                        </p:cTn>
                                        <p:tgtEl>
                                          <p:sndTgt r:embed="rId6" name="CLICK.WAV"/>
                                        </p:tgtEl>
                                      </p:cMediaNode>
                                    </p:audio>
                                  </p:subTnLst>
                                </p:cTn>
                              </p:par>
                            </p:childTnLst>
                          </p:cTn>
                        </p:par>
                        <p:par>
                          <p:cTn id="458" fill="hold">
                            <p:stCondLst>
                              <p:cond delay="116000"/>
                            </p:stCondLst>
                            <p:childTnLst>
                              <p:par>
                                <p:cTn id="459" presetID="1" presetClass="entr" presetSubtype="0" fill="hold" grpId="0" nodeType="afterEffect">
                                  <p:stCondLst>
                                    <p:cond delay="0"/>
                                  </p:stCondLst>
                                  <p:childTnLst>
                                    <p:set>
                                      <p:cBhvr>
                                        <p:cTn id="460" dur="1" fill="hold">
                                          <p:stCondLst>
                                            <p:cond delay="999"/>
                                          </p:stCondLst>
                                        </p:cTn>
                                        <p:tgtEl>
                                          <p:spTgt spid="535"/>
                                        </p:tgtEl>
                                        <p:attrNameLst>
                                          <p:attrName>style.visibility</p:attrName>
                                        </p:attrNameLst>
                                      </p:cBhvr>
                                      <p:to>
                                        <p:strVal val="visible"/>
                                      </p:to>
                                    </p:set>
                                  </p:childTnLst>
                                  <p:subTnLst>
                                    <p:audio>
                                      <p:cMediaNode>
                                        <p:cTn display="0" masterRel="sameClick">
                                          <p:stCondLst>
                                            <p:cond evt="begin" delay="0">
                                              <p:tn val="459"/>
                                            </p:cond>
                                          </p:stCondLst>
                                          <p:endCondLst>
                                            <p:cond evt="onStopAudio" delay="0">
                                              <p:tgtEl>
                                                <p:sldTgt/>
                                              </p:tgtEl>
                                            </p:cond>
                                          </p:endCondLst>
                                        </p:cTn>
                                        <p:tgtEl>
                                          <p:sndTgt r:embed="rId6" name="CLICK.WAV"/>
                                        </p:tgtEl>
                                      </p:cMediaNode>
                                    </p:audio>
                                  </p:subTnLst>
                                </p:cTn>
                              </p:par>
                            </p:childTnLst>
                          </p:cTn>
                        </p:par>
                        <p:par>
                          <p:cTn id="461" fill="hold">
                            <p:stCondLst>
                              <p:cond delay="117000"/>
                            </p:stCondLst>
                            <p:childTnLst>
                              <p:par>
                                <p:cTn id="462" presetID="1" presetClass="entr" presetSubtype="0" fill="hold" grpId="0" nodeType="afterEffect">
                                  <p:stCondLst>
                                    <p:cond delay="0"/>
                                  </p:stCondLst>
                                  <p:childTnLst>
                                    <p:set>
                                      <p:cBhvr>
                                        <p:cTn id="463" dur="1" fill="hold">
                                          <p:stCondLst>
                                            <p:cond delay="999"/>
                                          </p:stCondLst>
                                        </p:cTn>
                                        <p:tgtEl>
                                          <p:spTgt spid="536"/>
                                        </p:tgtEl>
                                        <p:attrNameLst>
                                          <p:attrName>style.visibility</p:attrName>
                                        </p:attrNameLst>
                                      </p:cBhvr>
                                      <p:to>
                                        <p:strVal val="visible"/>
                                      </p:to>
                                    </p:set>
                                  </p:childTnLst>
                                  <p:subTnLst>
                                    <p:audio>
                                      <p:cMediaNode>
                                        <p:cTn display="0" masterRel="sameClick">
                                          <p:stCondLst>
                                            <p:cond evt="begin" delay="0">
                                              <p:tn val="462"/>
                                            </p:cond>
                                          </p:stCondLst>
                                          <p:endCondLst>
                                            <p:cond evt="onStopAudio" delay="0">
                                              <p:tgtEl>
                                                <p:sldTgt/>
                                              </p:tgtEl>
                                            </p:cond>
                                          </p:endCondLst>
                                        </p:cTn>
                                        <p:tgtEl>
                                          <p:sndTgt r:embed="rId6" name="CLICK.WAV"/>
                                        </p:tgtEl>
                                      </p:cMediaNode>
                                    </p:audio>
                                  </p:subTnLst>
                                </p:cTn>
                              </p:par>
                            </p:childTnLst>
                          </p:cTn>
                        </p:par>
                        <p:par>
                          <p:cTn id="464" fill="hold">
                            <p:stCondLst>
                              <p:cond delay="118000"/>
                            </p:stCondLst>
                            <p:childTnLst>
                              <p:par>
                                <p:cTn id="465" presetID="1" presetClass="entr" presetSubtype="0" fill="hold" grpId="0" nodeType="afterEffect">
                                  <p:stCondLst>
                                    <p:cond delay="0"/>
                                  </p:stCondLst>
                                  <p:childTnLst>
                                    <p:set>
                                      <p:cBhvr>
                                        <p:cTn id="466" dur="1" fill="hold">
                                          <p:stCondLst>
                                            <p:cond delay="999"/>
                                          </p:stCondLst>
                                        </p:cTn>
                                        <p:tgtEl>
                                          <p:spTgt spid="537"/>
                                        </p:tgtEl>
                                        <p:attrNameLst>
                                          <p:attrName>style.visibility</p:attrName>
                                        </p:attrNameLst>
                                      </p:cBhvr>
                                      <p:to>
                                        <p:strVal val="visible"/>
                                      </p:to>
                                    </p:set>
                                  </p:childTnLst>
                                  <p:subTnLst>
                                    <p:audio>
                                      <p:cMediaNode>
                                        <p:cTn display="0" masterRel="sameClick">
                                          <p:stCondLst>
                                            <p:cond evt="begin" delay="0">
                                              <p:tn val="465"/>
                                            </p:cond>
                                          </p:stCondLst>
                                          <p:endCondLst>
                                            <p:cond evt="onStopAudio" delay="0">
                                              <p:tgtEl>
                                                <p:sldTgt/>
                                              </p:tgtEl>
                                            </p:cond>
                                          </p:endCondLst>
                                        </p:cTn>
                                        <p:tgtEl>
                                          <p:sndTgt r:embed="rId6" name="CLICK.WAV"/>
                                        </p:tgtEl>
                                      </p:cMediaNode>
                                    </p:audio>
                                  </p:subTnLst>
                                </p:cTn>
                              </p:par>
                            </p:childTnLst>
                          </p:cTn>
                        </p:par>
                        <p:par>
                          <p:cTn id="467" fill="hold">
                            <p:stCondLst>
                              <p:cond delay="119000"/>
                            </p:stCondLst>
                            <p:childTnLst>
                              <p:par>
                                <p:cTn id="468" presetID="1" presetClass="entr" presetSubtype="0" fill="hold" grpId="0" nodeType="afterEffect">
                                  <p:stCondLst>
                                    <p:cond delay="0"/>
                                  </p:stCondLst>
                                  <p:childTnLst>
                                    <p:set>
                                      <p:cBhvr>
                                        <p:cTn id="469" dur="1" fill="hold">
                                          <p:stCondLst>
                                            <p:cond delay="999"/>
                                          </p:stCondLst>
                                        </p:cTn>
                                        <p:tgtEl>
                                          <p:spTgt spid="538"/>
                                        </p:tgtEl>
                                        <p:attrNameLst>
                                          <p:attrName>style.visibility</p:attrName>
                                        </p:attrNameLst>
                                      </p:cBhvr>
                                      <p:to>
                                        <p:strVal val="visible"/>
                                      </p:to>
                                    </p:set>
                                  </p:childTnLst>
                                  <p:subTnLst>
                                    <p:audio>
                                      <p:cMediaNode>
                                        <p:cTn display="0" masterRel="sameClick">
                                          <p:stCondLst>
                                            <p:cond evt="begin" delay="0">
                                              <p:tn val="468"/>
                                            </p:cond>
                                          </p:stCondLst>
                                          <p:endCondLst>
                                            <p:cond evt="onStopAudio" delay="0">
                                              <p:tgtEl>
                                                <p:sldTgt/>
                                              </p:tgtEl>
                                            </p:cond>
                                          </p:endCondLst>
                                        </p:cTn>
                                        <p:tgtEl>
                                          <p:sndTgt r:embed="rId6" name="CLICK.WAV"/>
                                        </p:tgtEl>
                                      </p:cMediaNode>
                                    </p:audio>
                                  </p:subTnLst>
                                </p:cTn>
                              </p:par>
                            </p:childTnLst>
                          </p:cTn>
                        </p:par>
                        <p:par>
                          <p:cTn id="470" fill="hold">
                            <p:stCondLst>
                              <p:cond delay="120000"/>
                            </p:stCondLst>
                            <p:childTnLst>
                              <p:par>
                                <p:cTn id="471" presetID="1" presetClass="entr" presetSubtype="0" fill="hold" grpId="0" nodeType="afterEffect">
                                  <p:stCondLst>
                                    <p:cond delay="0"/>
                                  </p:stCondLst>
                                  <p:childTnLst>
                                    <p:set>
                                      <p:cBhvr>
                                        <p:cTn id="472" dur="1" fill="hold">
                                          <p:stCondLst>
                                            <p:cond delay="999"/>
                                          </p:stCondLst>
                                        </p:cTn>
                                        <p:tgtEl>
                                          <p:spTgt spid="539"/>
                                        </p:tgtEl>
                                        <p:attrNameLst>
                                          <p:attrName>style.visibility</p:attrName>
                                        </p:attrNameLst>
                                      </p:cBhvr>
                                      <p:to>
                                        <p:strVal val="visible"/>
                                      </p:to>
                                    </p:set>
                                  </p:childTnLst>
                                  <p:subTnLst>
                                    <p:audio>
                                      <p:cMediaNode>
                                        <p:cTn display="0" masterRel="sameClick">
                                          <p:stCondLst>
                                            <p:cond evt="begin" delay="0">
                                              <p:tn val="471"/>
                                            </p:cond>
                                          </p:stCondLst>
                                          <p:endCondLst>
                                            <p:cond evt="onStopAudio" delay="0">
                                              <p:tgtEl>
                                                <p:sldTgt/>
                                              </p:tgtEl>
                                            </p:cond>
                                          </p:endCondLst>
                                        </p:cTn>
                                        <p:tgtEl>
                                          <p:sndTgt r:embed="rId7" name="alarm clock.wav"/>
                                        </p:tgtEl>
                                      </p:cMediaNode>
                                    </p:audio>
                                  </p:subTnLst>
                                </p:cTn>
                              </p:par>
                            </p:childTnLst>
                          </p:cTn>
                        </p:par>
                      </p:childTnLst>
                    </p:cTn>
                  </p:par>
                </p:childTnLst>
              </p:cTn>
              <p:nextCondLst>
                <p:cond evt="onClick" delay="0">
                  <p:tgtEl>
                    <p:spTgt spid="550"/>
                  </p:tgtEl>
                </p:cond>
              </p:nextCondLst>
            </p:seq>
            <p:seq concurrent="1" nextAc="seek">
              <p:cTn id="473" restart="whenNotActive" fill="hold" evtFilter="cancelBubble" nodeType="interactiveSeq">
                <p:stCondLst>
                  <p:cond evt="onClick" delay="0">
                    <p:tgtEl>
                      <p:spTgt spid="409"/>
                    </p:tgtEl>
                  </p:cond>
                </p:stCondLst>
                <p:endSync evt="end" delay="0">
                  <p:rtn val="all"/>
                </p:endSync>
                <p:childTnLst>
                  <p:par>
                    <p:cTn id="474" fill="hold">
                      <p:stCondLst>
                        <p:cond delay="0"/>
                      </p:stCondLst>
                      <p:childTnLst>
                        <p:par>
                          <p:cTn id="475" fill="hold">
                            <p:stCondLst>
                              <p:cond delay="0"/>
                            </p:stCondLst>
                            <p:childTnLst>
                              <p:par>
                                <p:cTn id="476" presetID="10" presetClass="entr" presetSubtype="0" fill="hold" grpId="0" nodeType="clickEffect">
                                  <p:stCondLst>
                                    <p:cond delay="0"/>
                                  </p:stCondLst>
                                  <p:childTnLst>
                                    <p:set>
                                      <p:cBhvr>
                                        <p:cTn id="477" dur="1" fill="hold">
                                          <p:stCondLst>
                                            <p:cond delay="0"/>
                                          </p:stCondLst>
                                        </p:cTn>
                                        <p:tgtEl>
                                          <p:spTgt spid="410"/>
                                        </p:tgtEl>
                                        <p:attrNameLst>
                                          <p:attrName>style.visibility</p:attrName>
                                        </p:attrNameLst>
                                      </p:cBhvr>
                                      <p:to>
                                        <p:strVal val="visible"/>
                                      </p:to>
                                    </p:set>
                                    <p:animEffect transition="in" filter="fade">
                                      <p:cBhvr>
                                        <p:cTn id="478" dur="1000"/>
                                        <p:tgtEl>
                                          <p:spTgt spid="410"/>
                                        </p:tgtEl>
                                      </p:cBhvr>
                                    </p:animEffect>
                                  </p:childTnLst>
                                  <p:subTnLst>
                                    <p:audio>
                                      <p:cMediaNode>
                                        <p:cTn display="0" masterRel="sameClick">
                                          <p:stCondLst>
                                            <p:cond evt="begin" delay="0">
                                              <p:tn val="476"/>
                                            </p:cond>
                                          </p:stCondLst>
                                          <p:endCondLst>
                                            <p:cond evt="onStopAudio" delay="0">
                                              <p:tgtEl>
                                                <p:sldTgt/>
                                              </p:tgtEl>
                                            </p:cond>
                                          </p:endCondLst>
                                        </p:cTn>
                                        <p:tgtEl>
                                          <p:sndTgt r:embed="rId5" name="BREEZE.WAV"/>
                                        </p:tgtEl>
                                      </p:cMediaNode>
                                    </p:audio>
                                  </p:subTnLst>
                                </p:cTn>
                              </p:par>
                            </p:childTnLst>
                          </p:cTn>
                        </p:par>
                      </p:childTnLst>
                    </p:cTn>
                  </p:par>
                  <p:par>
                    <p:cTn id="479" fill="hold">
                      <p:stCondLst>
                        <p:cond delay="indefinite"/>
                      </p:stCondLst>
                      <p:childTnLst>
                        <p:par>
                          <p:cTn id="480" fill="hold">
                            <p:stCondLst>
                              <p:cond delay="0"/>
                            </p:stCondLst>
                            <p:childTnLst>
                              <p:par>
                                <p:cTn id="481" presetID="10" presetClass="entr" presetSubtype="0" fill="hold" grpId="0" nodeType="clickEffect">
                                  <p:stCondLst>
                                    <p:cond delay="0"/>
                                  </p:stCondLst>
                                  <p:childTnLst>
                                    <p:set>
                                      <p:cBhvr>
                                        <p:cTn id="482" dur="1" fill="hold">
                                          <p:stCondLst>
                                            <p:cond delay="0"/>
                                          </p:stCondLst>
                                        </p:cTn>
                                        <p:tgtEl>
                                          <p:spTgt spid="411"/>
                                        </p:tgtEl>
                                        <p:attrNameLst>
                                          <p:attrName>style.visibility</p:attrName>
                                        </p:attrNameLst>
                                      </p:cBhvr>
                                      <p:to>
                                        <p:strVal val="visible"/>
                                      </p:to>
                                    </p:set>
                                    <p:animEffect transition="in" filter="fade">
                                      <p:cBhvr>
                                        <p:cTn id="483" dur="1000"/>
                                        <p:tgtEl>
                                          <p:spTgt spid="411"/>
                                        </p:tgtEl>
                                      </p:cBhvr>
                                    </p:animEffect>
                                  </p:childTnLst>
                                  <p:subTnLst>
                                    <p:audio>
                                      <p:cMediaNode>
                                        <p:cTn display="0" masterRel="sameClick">
                                          <p:stCondLst>
                                            <p:cond evt="begin" delay="0">
                                              <p:tn val="481"/>
                                            </p:cond>
                                          </p:stCondLst>
                                          <p:endCondLst>
                                            <p:cond evt="onStopAudio" delay="0">
                                              <p:tgtEl>
                                                <p:sldTgt/>
                                              </p:tgtEl>
                                            </p:cond>
                                          </p:endCondLst>
                                        </p:cTn>
                                        <p:tgtEl>
                                          <p:sndTgt r:embed="rId5" name="BREEZE.WAV"/>
                                        </p:tgtEl>
                                      </p:cMediaNode>
                                    </p:audio>
                                  </p:subTnLst>
                                </p:cTn>
                              </p:par>
                            </p:childTnLst>
                          </p:cTn>
                        </p:par>
                      </p:childTnLst>
                    </p:cTn>
                  </p:par>
                  <p:par>
                    <p:cTn id="484" fill="hold">
                      <p:stCondLst>
                        <p:cond delay="indefinite"/>
                      </p:stCondLst>
                      <p:childTnLst>
                        <p:par>
                          <p:cTn id="485" fill="hold">
                            <p:stCondLst>
                              <p:cond delay="0"/>
                            </p:stCondLst>
                            <p:childTnLst>
                              <p:par>
                                <p:cTn id="486" presetID="10" presetClass="entr" presetSubtype="0" fill="hold" grpId="0" nodeType="clickEffect">
                                  <p:stCondLst>
                                    <p:cond delay="0"/>
                                  </p:stCondLst>
                                  <p:childTnLst>
                                    <p:set>
                                      <p:cBhvr>
                                        <p:cTn id="487" dur="1" fill="hold">
                                          <p:stCondLst>
                                            <p:cond delay="0"/>
                                          </p:stCondLst>
                                        </p:cTn>
                                        <p:tgtEl>
                                          <p:spTgt spid="412"/>
                                        </p:tgtEl>
                                        <p:attrNameLst>
                                          <p:attrName>style.visibility</p:attrName>
                                        </p:attrNameLst>
                                      </p:cBhvr>
                                      <p:to>
                                        <p:strVal val="visible"/>
                                      </p:to>
                                    </p:set>
                                    <p:animEffect transition="in" filter="fade">
                                      <p:cBhvr>
                                        <p:cTn id="488" dur="1000"/>
                                        <p:tgtEl>
                                          <p:spTgt spid="412"/>
                                        </p:tgtEl>
                                      </p:cBhvr>
                                    </p:animEffect>
                                  </p:childTnLst>
                                  <p:subTnLst>
                                    <p:audio>
                                      <p:cMediaNode>
                                        <p:cTn display="0" masterRel="sameClick">
                                          <p:stCondLst>
                                            <p:cond evt="begin" delay="0">
                                              <p:tn val="486"/>
                                            </p:cond>
                                          </p:stCondLst>
                                          <p:endCondLst>
                                            <p:cond evt="onStopAudio" delay="0">
                                              <p:tgtEl>
                                                <p:sldTgt/>
                                              </p:tgtEl>
                                            </p:cond>
                                          </p:endCondLst>
                                        </p:cTn>
                                        <p:tgtEl>
                                          <p:sndTgt r:embed="rId5" name="BREEZE.WAV"/>
                                        </p:tgtEl>
                                      </p:cMediaNode>
                                    </p:audio>
                                  </p:subTnLst>
                                </p:cTn>
                              </p:par>
                            </p:childTnLst>
                          </p:cTn>
                        </p:par>
                      </p:childTnLst>
                    </p:cTn>
                  </p:par>
                  <p:par>
                    <p:cTn id="489" fill="hold">
                      <p:stCondLst>
                        <p:cond delay="indefinite"/>
                      </p:stCondLst>
                      <p:childTnLst>
                        <p:par>
                          <p:cTn id="490" fill="hold">
                            <p:stCondLst>
                              <p:cond delay="0"/>
                            </p:stCondLst>
                            <p:childTnLst>
                              <p:par>
                                <p:cTn id="491" presetID="10" presetClass="entr" presetSubtype="0" fill="hold" grpId="0" nodeType="clickEffect">
                                  <p:stCondLst>
                                    <p:cond delay="0"/>
                                  </p:stCondLst>
                                  <p:childTnLst>
                                    <p:set>
                                      <p:cBhvr>
                                        <p:cTn id="492" dur="1" fill="hold">
                                          <p:stCondLst>
                                            <p:cond delay="0"/>
                                          </p:stCondLst>
                                        </p:cTn>
                                        <p:tgtEl>
                                          <p:spTgt spid="413"/>
                                        </p:tgtEl>
                                        <p:attrNameLst>
                                          <p:attrName>style.visibility</p:attrName>
                                        </p:attrNameLst>
                                      </p:cBhvr>
                                      <p:to>
                                        <p:strVal val="visible"/>
                                      </p:to>
                                    </p:set>
                                    <p:animEffect transition="in" filter="fade">
                                      <p:cBhvr>
                                        <p:cTn id="493" dur="1000"/>
                                        <p:tgtEl>
                                          <p:spTgt spid="413"/>
                                        </p:tgtEl>
                                      </p:cBhvr>
                                    </p:animEffect>
                                  </p:childTnLst>
                                  <p:subTnLst>
                                    <p:audio>
                                      <p:cMediaNode>
                                        <p:cTn display="0" masterRel="sameClick">
                                          <p:stCondLst>
                                            <p:cond evt="begin" delay="0">
                                              <p:tn val="491"/>
                                            </p:cond>
                                          </p:stCondLst>
                                          <p:endCondLst>
                                            <p:cond evt="onStopAudio" delay="0">
                                              <p:tgtEl>
                                                <p:sldTgt/>
                                              </p:tgtEl>
                                            </p:cond>
                                          </p:endCondLst>
                                        </p:cTn>
                                        <p:tgtEl>
                                          <p:sndTgt r:embed="rId5" name="BREEZE.WAV"/>
                                        </p:tgtEl>
                                      </p:cMediaNode>
                                    </p:audio>
                                  </p:subTnLst>
                                </p:cTn>
                              </p:par>
                            </p:childTnLst>
                          </p:cTn>
                        </p:par>
                      </p:childTnLst>
                    </p:cTn>
                  </p:par>
                  <p:par>
                    <p:cTn id="494" fill="hold">
                      <p:stCondLst>
                        <p:cond delay="indefinite"/>
                      </p:stCondLst>
                      <p:childTnLst>
                        <p:par>
                          <p:cTn id="495" fill="hold">
                            <p:stCondLst>
                              <p:cond delay="0"/>
                            </p:stCondLst>
                            <p:childTnLst>
                              <p:par>
                                <p:cTn id="496" presetID="10" presetClass="entr" presetSubtype="0" fill="hold" grpId="0" nodeType="clickEffect">
                                  <p:stCondLst>
                                    <p:cond delay="0"/>
                                  </p:stCondLst>
                                  <p:childTnLst>
                                    <p:set>
                                      <p:cBhvr>
                                        <p:cTn id="497" dur="1" fill="hold">
                                          <p:stCondLst>
                                            <p:cond delay="0"/>
                                          </p:stCondLst>
                                        </p:cTn>
                                        <p:tgtEl>
                                          <p:spTgt spid="414"/>
                                        </p:tgtEl>
                                        <p:attrNameLst>
                                          <p:attrName>style.visibility</p:attrName>
                                        </p:attrNameLst>
                                      </p:cBhvr>
                                      <p:to>
                                        <p:strVal val="visible"/>
                                      </p:to>
                                    </p:set>
                                    <p:animEffect transition="in" filter="fade">
                                      <p:cBhvr>
                                        <p:cTn id="498" dur="1000"/>
                                        <p:tgtEl>
                                          <p:spTgt spid="414"/>
                                        </p:tgtEl>
                                      </p:cBhvr>
                                    </p:animEffect>
                                  </p:childTnLst>
                                  <p:subTnLst>
                                    <p:audio>
                                      <p:cMediaNode>
                                        <p:cTn display="0" masterRel="sameClick">
                                          <p:stCondLst>
                                            <p:cond evt="begin" delay="0">
                                              <p:tn val="496"/>
                                            </p:cond>
                                          </p:stCondLst>
                                          <p:endCondLst>
                                            <p:cond evt="onStopAudio" delay="0">
                                              <p:tgtEl>
                                                <p:sldTgt/>
                                              </p:tgtEl>
                                            </p:cond>
                                          </p:endCondLst>
                                        </p:cTn>
                                        <p:tgtEl>
                                          <p:sndTgt r:embed="rId5" name="BREEZE.WAV"/>
                                        </p:tgtEl>
                                      </p:cMediaNode>
                                    </p:audio>
                                  </p:subTnLst>
                                </p:cTn>
                              </p:par>
                            </p:childTnLst>
                          </p:cTn>
                        </p:par>
                      </p:childTnLst>
                    </p:cTn>
                  </p:par>
                  <p:par>
                    <p:cTn id="499" fill="hold">
                      <p:stCondLst>
                        <p:cond delay="indefinite"/>
                      </p:stCondLst>
                      <p:childTnLst>
                        <p:par>
                          <p:cTn id="500" fill="hold">
                            <p:stCondLst>
                              <p:cond delay="0"/>
                            </p:stCondLst>
                            <p:childTnLst>
                              <p:par>
                                <p:cTn id="501" presetID="10" presetClass="entr" presetSubtype="0" fill="hold" grpId="0" nodeType="clickEffect">
                                  <p:stCondLst>
                                    <p:cond delay="0"/>
                                  </p:stCondLst>
                                  <p:childTnLst>
                                    <p:set>
                                      <p:cBhvr>
                                        <p:cTn id="502" dur="1" fill="hold">
                                          <p:stCondLst>
                                            <p:cond delay="0"/>
                                          </p:stCondLst>
                                        </p:cTn>
                                        <p:tgtEl>
                                          <p:spTgt spid="415"/>
                                        </p:tgtEl>
                                        <p:attrNameLst>
                                          <p:attrName>style.visibility</p:attrName>
                                        </p:attrNameLst>
                                      </p:cBhvr>
                                      <p:to>
                                        <p:strVal val="visible"/>
                                      </p:to>
                                    </p:set>
                                    <p:animEffect transition="in" filter="fade">
                                      <p:cBhvr>
                                        <p:cTn id="503" dur="1000"/>
                                        <p:tgtEl>
                                          <p:spTgt spid="415"/>
                                        </p:tgtEl>
                                      </p:cBhvr>
                                    </p:animEffect>
                                  </p:childTnLst>
                                  <p:subTnLst>
                                    <p:audio>
                                      <p:cMediaNode>
                                        <p:cTn display="0" masterRel="sameClick">
                                          <p:stCondLst>
                                            <p:cond evt="begin" delay="0">
                                              <p:tn val="501"/>
                                            </p:cond>
                                          </p:stCondLst>
                                          <p:endCondLst>
                                            <p:cond evt="onStopAudio" delay="0">
                                              <p:tgtEl>
                                                <p:sldTgt/>
                                              </p:tgtEl>
                                            </p:cond>
                                          </p:endCondLst>
                                        </p:cTn>
                                        <p:tgtEl>
                                          <p:sndTgt r:embed="rId5" name="BREEZE.WAV"/>
                                        </p:tgtEl>
                                      </p:cMediaNode>
                                    </p:audio>
                                  </p:subTnLst>
                                </p:cTn>
                              </p:par>
                            </p:childTnLst>
                          </p:cTn>
                        </p:par>
                      </p:childTnLst>
                    </p:cTn>
                  </p:par>
                  <p:par>
                    <p:cTn id="504" fill="hold">
                      <p:stCondLst>
                        <p:cond delay="indefinite"/>
                      </p:stCondLst>
                      <p:childTnLst>
                        <p:par>
                          <p:cTn id="505" fill="hold">
                            <p:stCondLst>
                              <p:cond delay="0"/>
                            </p:stCondLst>
                            <p:childTnLst>
                              <p:par>
                                <p:cTn id="506" presetID="10" presetClass="entr" presetSubtype="0" fill="hold" grpId="0" nodeType="clickEffect">
                                  <p:stCondLst>
                                    <p:cond delay="0"/>
                                  </p:stCondLst>
                                  <p:childTnLst>
                                    <p:set>
                                      <p:cBhvr>
                                        <p:cTn id="507" dur="1" fill="hold">
                                          <p:stCondLst>
                                            <p:cond delay="0"/>
                                          </p:stCondLst>
                                        </p:cTn>
                                        <p:tgtEl>
                                          <p:spTgt spid="416"/>
                                        </p:tgtEl>
                                        <p:attrNameLst>
                                          <p:attrName>style.visibility</p:attrName>
                                        </p:attrNameLst>
                                      </p:cBhvr>
                                      <p:to>
                                        <p:strVal val="visible"/>
                                      </p:to>
                                    </p:set>
                                    <p:animEffect transition="in" filter="fade">
                                      <p:cBhvr>
                                        <p:cTn id="508" dur="1000"/>
                                        <p:tgtEl>
                                          <p:spTgt spid="416"/>
                                        </p:tgtEl>
                                      </p:cBhvr>
                                    </p:animEffect>
                                  </p:childTnLst>
                                  <p:subTnLst>
                                    <p:audio>
                                      <p:cMediaNode>
                                        <p:cTn display="0" masterRel="sameClick">
                                          <p:stCondLst>
                                            <p:cond evt="begin" delay="0">
                                              <p:tn val="506"/>
                                            </p:cond>
                                          </p:stCondLst>
                                          <p:endCondLst>
                                            <p:cond evt="onStopAudio" delay="0">
                                              <p:tgtEl>
                                                <p:sldTgt/>
                                              </p:tgtEl>
                                            </p:cond>
                                          </p:endCondLst>
                                        </p:cTn>
                                        <p:tgtEl>
                                          <p:sndTgt r:embed="rId5" name="BREEZE.WAV"/>
                                        </p:tgtEl>
                                      </p:cMediaNode>
                                    </p:audio>
                                  </p:subTnLst>
                                </p:cTn>
                              </p:par>
                            </p:childTnLst>
                          </p:cTn>
                        </p:par>
                      </p:childTnLst>
                    </p:cTn>
                  </p:par>
                  <p:par>
                    <p:cTn id="509" fill="hold">
                      <p:stCondLst>
                        <p:cond delay="indefinite"/>
                      </p:stCondLst>
                      <p:childTnLst>
                        <p:par>
                          <p:cTn id="510" fill="hold">
                            <p:stCondLst>
                              <p:cond delay="0"/>
                            </p:stCondLst>
                            <p:childTnLst>
                              <p:par>
                                <p:cTn id="511" presetID="10" presetClass="entr" presetSubtype="0" fill="hold" grpId="0" nodeType="clickEffect">
                                  <p:stCondLst>
                                    <p:cond delay="0"/>
                                  </p:stCondLst>
                                  <p:childTnLst>
                                    <p:set>
                                      <p:cBhvr>
                                        <p:cTn id="512" dur="1" fill="hold">
                                          <p:stCondLst>
                                            <p:cond delay="0"/>
                                          </p:stCondLst>
                                        </p:cTn>
                                        <p:tgtEl>
                                          <p:spTgt spid="417"/>
                                        </p:tgtEl>
                                        <p:attrNameLst>
                                          <p:attrName>style.visibility</p:attrName>
                                        </p:attrNameLst>
                                      </p:cBhvr>
                                      <p:to>
                                        <p:strVal val="visible"/>
                                      </p:to>
                                    </p:set>
                                    <p:animEffect transition="in" filter="fade">
                                      <p:cBhvr>
                                        <p:cTn id="513" dur="1000"/>
                                        <p:tgtEl>
                                          <p:spTgt spid="417"/>
                                        </p:tgtEl>
                                      </p:cBhvr>
                                    </p:animEffect>
                                  </p:childTnLst>
                                  <p:subTnLst>
                                    <p:audio>
                                      <p:cMediaNode>
                                        <p:cTn display="0" masterRel="sameClick">
                                          <p:stCondLst>
                                            <p:cond evt="begin" delay="0">
                                              <p:tn val="511"/>
                                            </p:cond>
                                          </p:stCondLst>
                                          <p:endCondLst>
                                            <p:cond evt="onStopAudio" delay="0">
                                              <p:tgtEl>
                                                <p:sldTgt/>
                                              </p:tgtEl>
                                            </p:cond>
                                          </p:endCondLst>
                                        </p:cTn>
                                        <p:tgtEl>
                                          <p:sndTgt r:embed="rId5" name="BREEZE.WAV"/>
                                        </p:tgtEl>
                                      </p:cMediaNode>
                                    </p:audio>
                                  </p:subTnLst>
                                </p:cTn>
                              </p:par>
                            </p:childTnLst>
                          </p:cTn>
                        </p:par>
                      </p:childTnLst>
                    </p:cTn>
                  </p:par>
                  <p:par>
                    <p:cTn id="514" fill="hold">
                      <p:stCondLst>
                        <p:cond delay="indefinite"/>
                      </p:stCondLst>
                      <p:childTnLst>
                        <p:par>
                          <p:cTn id="515" fill="hold">
                            <p:stCondLst>
                              <p:cond delay="0"/>
                            </p:stCondLst>
                            <p:childTnLst>
                              <p:par>
                                <p:cTn id="516" presetID="10" presetClass="entr" presetSubtype="0" fill="hold" grpId="0" nodeType="clickEffect">
                                  <p:stCondLst>
                                    <p:cond delay="0"/>
                                  </p:stCondLst>
                                  <p:childTnLst>
                                    <p:set>
                                      <p:cBhvr>
                                        <p:cTn id="517" dur="1" fill="hold">
                                          <p:stCondLst>
                                            <p:cond delay="0"/>
                                          </p:stCondLst>
                                        </p:cTn>
                                        <p:tgtEl>
                                          <p:spTgt spid="418"/>
                                        </p:tgtEl>
                                        <p:attrNameLst>
                                          <p:attrName>style.visibility</p:attrName>
                                        </p:attrNameLst>
                                      </p:cBhvr>
                                      <p:to>
                                        <p:strVal val="visible"/>
                                      </p:to>
                                    </p:set>
                                    <p:animEffect transition="in" filter="fade">
                                      <p:cBhvr>
                                        <p:cTn id="518" dur="1000"/>
                                        <p:tgtEl>
                                          <p:spTgt spid="418"/>
                                        </p:tgtEl>
                                      </p:cBhvr>
                                    </p:animEffect>
                                  </p:childTnLst>
                                  <p:subTnLst>
                                    <p:audio>
                                      <p:cMediaNode>
                                        <p:cTn display="0" masterRel="sameClick">
                                          <p:stCondLst>
                                            <p:cond evt="begin" delay="0">
                                              <p:tn val="516"/>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409"/>
                  </p:tgtEl>
                </p:cond>
              </p:nextCondLst>
            </p:seq>
          </p:childTnLst>
        </p:cTn>
      </p:par>
    </p:tnLst>
    <p:bldLst>
      <p:bldP spid="408" grpId="0" animBg="1"/>
      <p:bldP spid="410" grpId="0" animBg="1"/>
      <p:bldP spid="411" grpId="0" animBg="1"/>
      <p:bldP spid="412" grpId="0" animBg="1"/>
      <p:bldP spid="413" grpId="0" animBg="1"/>
      <p:bldP spid="414" grpId="0" animBg="1"/>
      <p:bldP spid="415" grpId="0" animBg="1"/>
      <p:bldP spid="416" grpId="0" animBg="1"/>
      <p:bldP spid="417" grpId="0" animBg="1"/>
      <p:bldP spid="418" grpId="0" animBg="1"/>
      <p:bldP spid="419" grpId="0" animBg="1"/>
      <p:bldP spid="420" grpId="0" animBg="1"/>
      <p:bldP spid="421" grpId="0" animBg="1"/>
      <p:bldP spid="422" grpId="0" animBg="1"/>
      <p:bldP spid="423" grpId="0" animBg="1"/>
      <p:bldP spid="424" grpId="0" animBg="1"/>
      <p:bldP spid="425" grpId="0" animBg="1"/>
      <p:bldP spid="426" grpId="0" animBg="1"/>
      <p:bldP spid="427" grpId="0" animBg="1"/>
      <p:bldP spid="428" grpId="0" animBg="1"/>
      <p:bldP spid="429" grpId="0" animBg="1"/>
      <p:bldP spid="430" grpId="0" animBg="1"/>
      <p:bldP spid="431" grpId="0" animBg="1"/>
      <p:bldP spid="432" grpId="0" animBg="1"/>
      <p:bldP spid="433" grpId="0" animBg="1"/>
      <p:bldP spid="434" grpId="0" animBg="1"/>
      <p:bldP spid="435" grpId="0" animBg="1"/>
      <p:bldP spid="436" grpId="0" animBg="1"/>
      <p:bldP spid="437" grpId="0" animBg="1"/>
      <p:bldP spid="438" grpId="0" animBg="1"/>
      <p:bldP spid="439" grpId="0" animBg="1"/>
      <p:bldP spid="440" grpId="0" animBg="1"/>
      <p:bldP spid="441" grpId="0" animBg="1"/>
      <p:bldP spid="442" grpId="0" animBg="1"/>
      <p:bldP spid="443" grpId="0" animBg="1"/>
      <p:bldP spid="444" grpId="0" animBg="1"/>
      <p:bldP spid="445" grpId="0" animBg="1"/>
      <p:bldP spid="446" grpId="0" animBg="1"/>
      <p:bldP spid="447" grpId="0" animBg="1"/>
      <p:bldP spid="448" grpId="0" animBg="1"/>
      <p:bldP spid="449" grpId="0" animBg="1"/>
      <p:bldP spid="450" grpId="0" animBg="1"/>
      <p:bldP spid="451" grpId="0" animBg="1"/>
      <p:bldP spid="452" grpId="0" animBg="1"/>
      <p:bldP spid="453" grpId="0" animBg="1"/>
      <p:bldP spid="454" grpId="0" animBg="1"/>
      <p:bldP spid="455" grpId="0" animBg="1"/>
      <p:bldP spid="456" grpId="0" animBg="1"/>
      <p:bldP spid="457" grpId="0" animBg="1"/>
      <p:bldP spid="458" grpId="0" animBg="1"/>
      <p:bldP spid="459" grpId="0" animBg="1"/>
      <p:bldP spid="460" grpId="0" animBg="1"/>
      <p:bldP spid="461" grpId="0" animBg="1"/>
      <p:bldP spid="462" grpId="0" animBg="1"/>
      <p:bldP spid="463" grpId="0" animBg="1"/>
      <p:bldP spid="464" grpId="0" animBg="1"/>
      <p:bldP spid="465" grpId="0" animBg="1"/>
      <p:bldP spid="466" grpId="0" animBg="1"/>
      <p:bldP spid="467" grpId="0" animBg="1"/>
      <p:bldP spid="468" grpId="0" animBg="1"/>
      <p:bldP spid="469" grpId="0" animBg="1"/>
      <p:bldP spid="470" grpId="0" animBg="1"/>
      <p:bldP spid="471" grpId="0" animBg="1"/>
      <p:bldP spid="472" grpId="0" animBg="1"/>
      <p:bldP spid="473" grpId="0" animBg="1"/>
      <p:bldP spid="474" grpId="0" animBg="1"/>
      <p:bldP spid="475" grpId="0" animBg="1"/>
      <p:bldP spid="476" grpId="0" animBg="1"/>
      <p:bldP spid="477" grpId="0" animBg="1"/>
      <p:bldP spid="478" grpId="0" animBg="1"/>
      <p:bldP spid="479" grpId="0" animBg="1"/>
      <p:bldP spid="480" grpId="0" animBg="1"/>
      <p:bldP spid="481" grpId="0" animBg="1"/>
      <p:bldP spid="482" grpId="0" animBg="1"/>
      <p:bldP spid="483" grpId="0" animBg="1"/>
      <p:bldP spid="484" grpId="0" animBg="1"/>
      <p:bldP spid="485" grpId="0" animBg="1"/>
      <p:bldP spid="486" grpId="0" animBg="1"/>
      <p:bldP spid="487" grpId="0" animBg="1"/>
      <p:bldP spid="488" grpId="0" animBg="1"/>
      <p:bldP spid="489" grpId="0" animBg="1"/>
      <p:bldP spid="490" grpId="0" animBg="1"/>
      <p:bldP spid="491" grpId="0" animBg="1"/>
      <p:bldP spid="492" grpId="0" animBg="1"/>
      <p:bldP spid="493" grpId="0" animBg="1"/>
      <p:bldP spid="494" grpId="0" animBg="1"/>
      <p:bldP spid="495" grpId="0" animBg="1"/>
      <p:bldP spid="496" grpId="0" animBg="1"/>
      <p:bldP spid="497" grpId="0" animBg="1"/>
      <p:bldP spid="498" grpId="0" animBg="1"/>
      <p:bldP spid="499" grpId="0" animBg="1"/>
      <p:bldP spid="500" grpId="0" animBg="1"/>
      <p:bldP spid="501" grpId="0" animBg="1"/>
      <p:bldP spid="502" grpId="0" animBg="1"/>
      <p:bldP spid="503" grpId="0" animBg="1"/>
      <p:bldP spid="504" grpId="0" animBg="1"/>
      <p:bldP spid="505" grpId="0" animBg="1"/>
      <p:bldP spid="506" grpId="0" animBg="1"/>
      <p:bldP spid="507" grpId="0" animBg="1"/>
      <p:bldP spid="508" grpId="0" animBg="1"/>
      <p:bldP spid="509" grpId="0" animBg="1"/>
      <p:bldP spid="510" grpId="0" animBg="1"/>
      <p:bldP spid="511" grpId="0" animBg="1"/>
      <p:bldP spid="512" grpId="0" animBg="1"/>
      <p:bldP spid="513" grpId="0" animBg="1"/>
      <p:bldP spid="514" grpId="0" animBg="1"/>
      <p:bldP spid="515" grpId="0" animBg="1"/>
      <p:bldP spid="516" grpId="0" animBg="1"/>
      <p:bldP spid="517" grpId="0" animBg="1"/>
      <p:bldP spid="518" grpId="0" animBg="1"/>
      <p:bldP spid="519" grpId="0" animBg="1"/>
      <p:bldP spid="520" grpId="0" animBg="1"/>
      <p:bldP spid="521" grpId="0" animBg="1"/>
      <p:bldP spid="522" grpId="0" animBg="1"/>
      <p:bldP spid="523" grpId="0" animBg="1"/>
      <p:bldP spid="524" grpId="0" animBg="1"/>
      <p:bldP spid="525" grpId="0" animBg="1"/>
      <p:bldP spid="526" grpId="0" animBg="1"/>
      <p:bldP spid="527" grpId="0" animBg="1"/>
      <p:bldP spid="528" grpId="0" animBg="1"/>
      <p:bldP spid="529" grpId="0" animBg="1"/>
      <p:bldP spid="530" grpId="0" animBg="1"/>
      <p:bldP spid="531" grpId="0" animBg="1"/>
      <p:bldP spid="532" grpId="0" animBg="1"/>
      <p:bldP spid="533" grpId="0" animBg="1"/>
      <p:bldP spid="534" grpId="0" animBg="1"/>
      <p:bldP spid="535" grpId="0" animBg="1"/>
      <p:bldP spid="536" grpId="0" animBg="1"/>
      <p:bldP spid="537" grpId="0" animBg="1"/>
      <p:bldP spid="538" grpId="0" animBg="1"/>
      <p:bldP spid="539" grpId="0" animBg="1"/>
      <p:bldP spid="550" grpId="0" animBg="1"/>
      <p:bldP spid="35" grpId="0"/>
      <p:bldP spid="35"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9578" t="12354" r="28784" b="14271"/>
          <a:stretch>
            <a:fillRect/>
          </a:stretch>
        </p:blipFill>
        <p:spPr>
          <a:xfrm>
            <a:off x="0" y="-8107539"/>
            <a:ext cx="13342938" cy="23720778"/>
          </a:xfrm>
          <a:prstGeom prst="rect">
            <a:avLst/>
          </a:prstGeom>
        </p:spPr>
      </p:pic>
      <p:sp>
        <p:nvSpPr>
          <p:cNvPr id="3" name="Freeform 3"/>
          <p:cNvSpPr/>
          <p:nvPr/>
        </p:nvSpPr>
        <p:spPr>
          <a:xfrm>
            <a:off x="4995069" y="1085850"/>
            <a:ext cx="8478472" cy="6171065"/>
          </a:xfrm>
          <a:custGeom>
            <a:avLst/>
            <a:gdLst/>
            <a:ahLst/>
            <a:cxnLst/>
            <a:rect l="l" t="t" r="r" b="b"/>
            <a:pathLst>
              <a:path w="7359115" h="5638922">
                <a:moveTo>
                  <a:pt x="0" y="0"/>
                </a:moveTo>
                <a:lnTo>
                  <a:pt x="7359114" y="0"/>
                </a:lnTo>
                <a:lnTo>
                  <a:pt x="7359114" y="5638922"/>
                </a:lnTo>
                <a:lnTo>
                  <a:pt x="0" y="5638922"/>
                </a:lnTo>
                <a:lnTo>
                  <a:pt x="0" y="0"/>
                </a:lnTo>
                <a:close/>
              </a:path>
            </a:pathLst>
          </a:custGeom>
          <a:blipFill>
            <a:blip r:embed="rId3"/>
            <a:stretch>
              <a:fillRect/>
            </a:stretch>
          </a:blipFill>
        </p:spPr>
      </p:sp>
      <p:sp>
        <p:nvSpPr>
          <p:cNvPr id="6" name="Rectangle 5"/>
          <p:cNvSpPr/>
          <p:nvPr/>
        </p:nvSpPr>
        <p:spPr>
          <a:xfrm>
            <a:off x="477515" y="933450"/>
            <a:ext cx="6768199" cy="3785652"/>
          </a:xfrm>
          <a:prstGeom prst="rect">
            <a:avLst/>
          </a:prstGeom>
          <a:noFill/>
        </p:spPr>
        <p:txBody>
          <a:bodyPr wrap="none" lIns="91440" tIns="45720" rIns="91440" bIns="45720">
            <a:spAutoFit/>
          </a:bodyPr>
          <a:lstStyle/>
          <a:p>
            <a:pPr algn="ctr">
              <a:lnSpc>
                <a:spcPct val="150000"/>
              </a:lnSpc>
            </a:pPr>
            <a:r>
              <a:rPr lang="vi-VN" sz="80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phrodite Pro" panose="02000000000000000000" pitchFamily="2" charset="-93"/>
              </a:rPr>
              <a:t>Hoạt động 4:</a:t>
            </a:r>
          </a:p>
          <a:p>
            <a:pPr algn="ctr">
              <a:lnSpc>
                <a:spcPct val="150000"/>
              </a:lnSpc>
            </a:pPr>
            <a:r>
              <a:rPr lang="vi-VN" sz="80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phrodite Pro" panose="02000000000000000000" pitchFamily="2" charset="-93"/>
              </a:rPr>
              <a:t>Luyện tập</a:t>
            </a:r>
            <a:endParaRPr lang="en-GB" sz="8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phrodite Pro" panose="02000000000000000000" pitchFamily="2" charset="-93"/>
            </a:endParaRPr>
          </a:p>
        </p:txBody>
      </p:sp>
    </p:spTree>
    <p:extLst>
      <p:ext uri="{BB962C8B-B14F-4D97-AF65-F5344CB8AC3E}">
        <p14:creationId xmlns:p14="http://schemas.microsoft.com/office/powerpoint/2010/main" val="2388166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71269" y="171450"/>
            <a:ext cx="7848599" cy="6478697"/>
          </a:xfrm>
          <a:prstGeom prst="rect">
            <a:avLst/>
          </a:prstGeom>
        </p:spPr>
        <p:txBody>
          <a:bodyPr wrap="square">
            <a:spAutoFit/>
          </a:bodyPr>
          <a:lstStyle/>
          <a:p>
            <a:pPr algn="just">
              <a:lnSpc>
                <a:spcPct val="150000"/>
              </a:lnSpc>
              <a:spcAft>
                <a:spcPts val="0"/>
              </a:spcAft>
            </a:pPr>
            <a:r>
              <a:rPr lang="nl-NL" sz="4000" b="1" i="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Có người cho rằng, qua truyện ngắn này, tác giả muốn nhắn gửi đến người đọc thông điệp về truyền thống “uống nước nhớ nguồn” của dân tộc. Ý kiến của em như thế nào? (Trình bày thành đoạn văn khoảng 6 – 8 dòng). </a:t>
            </a:r>
            <a:endParaRPr lang="en-GB" sz="40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09140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AC2B5"/>
        </a:solidFill>
        <a:effectLst/>
      </p:bgPr>
    </p:bg>
    <p:spTree>
      <p:nvGrpSpPr>
        <p:cNvPr id="1" name=""/>
        <p:cNvGrpSpPr/>
        <p:nvPr/>
      </p:nvGrpSpPr>
      <p:grpSpPr>
        <a:xfrm>
          <a:off x="0" y="0"/>
          <a:ext cx="0" cy="0"/>
          <a:chOff x="0" y="0"/>
          <a:chExt cx="0" cy="0"/>
        </a:xfrm>
      </p:grpSpPr>
      <p:sp>
        <p:nvSpPr>
          <p:cNvPr id="2" name="Rectangle 1"/>
          <p:cNvSpPr/>
          <p:nvPr/>
        </p:nvSpPr>
        <p:spPr>
          <a:xfrm>
            <a:off x="3852069" y="247650"/>
            <a:ext cx="5107488" cy="58477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en-US" sz="3200" b="1">
                <a:solidFill>
                  <a:srgbClr val="0000CC"/>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Rubrics: Đánh giá đoạn văn</a:t>
            </a:r>
            <a:endParaRPr lang="en-GB" sz="32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275034764"/>
              </p:ext>
            </p:extLst>
          </p:nvPr>
        </p:nvGraphicFramePr>
        <p:xfrm>
          <a:off x="454347" y="1009650"/>
          <a:ext cx="12552148" cy="6391910"/>
        </p:xfrm>
        <a:graphic>
          <a:graphicData uri="http://schemas.openxmlformats.org/drawingml/2006/table">
            <a:tbl>
              <a:tblPr firstRow="1" firstCol="1" lastRow="1" lastCol="1" bandRow="1" bandCol="1">
                <a:effectLst>
                  <a:outerShdw blurRad="50800" dist="38100" dir="2700000" algn="tl" rotWithShape="0">
                    <a:prstClr val="black">
                      <a:alpha val="40000"/>
                    </a:prstClr>
                  </a:outerShdw>
                </a:effectLst>
              </a:tblPr>
              <a:tblGrid>
                <a:gridCol w="1596075"/>
                <a:gridCol w="10041673"/>
                <a:gridCol w="914400"/>
              </a:tblGrid>
              <a:tr h="198195">
                <a:tc>
                  <a:txBody>
                    <a:bodyPr/>
                    <a:lstStyle/>
                    <a:p>
                      <a:pPr algn="ctr">
                        <a:lnSpc>
                          <a:spcPct val="107000"/>
                        </a:lnSpc>
                        <a:spcAft>
                          <a:spcPts val="0"/>
                        </a:spcAft>
                      </a:pPr>
                      <a:r>
                        <a:rPr lang="en-US" sz="2800" b="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Tiêu chí</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2800" b="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Mô tả tiêu chí</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2800" b="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386">
                <a:tc rowSpan="2">
                  <a:txBody>
                    <a:bodyPr/>
                    <a:lstStyle/>
                    <a:p>
                      <a:pPr>
                        <a:lnSpc>
                          <a:spcPct val="107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Hình thức</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Đảm bảo hình thức và dung lượng của đoạn văn (6-8  dòng )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0,5</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4581">
                <a:tc vMerge="1">
                  <a:txBody>
                    <a:bodyPr/>
                    <a:lstStyle/>
                    <a:p>
                      <a:endParaRPr lang="en-GB"/>
                    </a:p>
                  </a:txBody>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Không đảm bảo yêu cầu về hình thức và dung lượng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của đoạn văn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0</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2773">
                <a:tc rowSpan="4">
                  <a:txBody>
                    <a:bodyPr/>
                    <a:lstStyle/>
                    <a:p>
                      <a:pPr>
                        <a:lnSpc>
                          <a:spcPct val="107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Nội dung</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Nêu được quan điểm của HS về thông điệp về truyền thống “uống nước nhớ nguồn” của dân tộc được gợi ra từ văn bản.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2773">
                <a:tc vMerge="1">
                  <a:txBody>
                    <a:bodyPr/>
                    <a:lstStyle/>
                    <a:p>
                      <a:endParaRPr lang="en-GB"/>
                    </a:p>
                  </a:txBody>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Nêu được ý nghĩa của truyền thống “uống nước nhớ nguồn” với bản thân HS và với xã hội</a:t>
                      </a:r>
                      <a:r>
                        <a:rPr lang="en-US"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4</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2773">
                <a:tc vMerge="1">
                  <a:txBody>
                    <a:bodyPr/>
                    <a:lstStyle/>
                    <a:p>
                      <a:endParaRPr lang="en-GB"/>
                    </a:p>
                  </a:txBody>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Nêu được dẫn chứng tiêu biểu để chứng minh cho vấn đề bàn luận: vai trò, ý nghĩa của truyền thống “uống nước nhớ nguồn”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2</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386">
                <a:tc vMerge="1">
                  <a:txBody>
                    <a:bodyPr/>
                    <a:lstStyle/>
                    <a:p>
                      <a:endParaRPr lang="en-GB"/>
                    </a:p>
                  </a:txBody>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Khẳng định cảm xúc, nhận thức của người viết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1</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386">
                <a:tc>
                  <a:txBody>
                    <a:bodyPr/>
                    <a:lstStyle/>
                    <a:p>
                      <a:pPr>
                        <a:lnSpc>
                          <a:spcPct val="107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Diễn đạt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Diễn đạt trôi chảy, văn viết </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có giọng điệu</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0,5</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386">
                <a:tc>
                  <a:txBody>
                    <a:bodyPr/>
                    <a:lstStyle/>
                    <a:p>
                      <a:pPr>
                        <a:lnSpc>
                          <a:spcPct val="107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Sáng tạo</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Có sự sáng tạo trong cách dùng từ, đặt câu</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0,5</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206">
                <a:tc>
                  <a:txBody>
                    <a:bodyPr/>
                    <a:lstStyle/>
                    <a:p>
                      <a:pPr>
                        <a:lnSpc>
                          <a:spcPct val="107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Trình bày</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Trình bày sạch đẹp, chữ đúng chính tả</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0,5</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461" marR="214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67340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1C6"/>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331" y="-2647950"/>
            <a:ext cx="14478000" cy="10896600"/>
          </a:xfrm>
          <a:prstGeom prst="rect">
            <a:avLst/>
          </a:prstGeom>
        </p:spPr>
      </p:pic>
      <p:pic>
        <p:nvPicPr>
          <p:cNvPr id="3" name="Đất Nước - Trọng Tấn [Official 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18469" y="1771650"/>
            <a:ext cx="8128000" cy="5181600"/>
          </a:xfrm>
          <a:prstGeom prst="rect">
            <a:avLst/>
          </a:prstGeom>
        </p:spPr>
      </p:pic>
    </p:spTree>
    <p:extLst>
      <p:ext uri="{BB962C8B-B14F-4D97-AF65-F5344CB8AC3E}">
        <p14:creationId xmlns:p14="http://schemas.microsoft.com/office/powerpoint/2010/main" val="100555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CD5CC"/>
        </a:solidFill>
        <a:effectLst/>
      </p:bgPr>
    </p:bg>
    <p:spTree>
      <p:nvGrpSpPr>
        <p:cNvPr id="1" name=""/>
        <p:cNvGrpSpPr/>
        <p:nvPr/>
      </p:nvGrpSpPr>
      <p:grpSpPr>
        <a:xfrm>
          <a:off x="0" y="0"/>
          <a:ext cx="0" cy="0"/>
          <a:chOff x="0" y="0"/>
          <a:chExt cx="0" cy="0"/>
        </a:xfrm>
      </p:grpSpPr>
      <p:grpSp>
        <p:nvGrpSpPr>
          <p:cNvPr id="2" name="Group 2"/>
          <p:cNvGrpSpPr/>
          <p:nvPr/>
        </p:nvGrpSpPr>
        <p:grpSpPr>
          <a:xfrm>
            <a:off x="9186069" y="539730"/>
            <a:ext cx="7338616" cy="7338616"/>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A5A3"/>
            </a:solidFill>
          </p:spPr>
        </p:sp>
      </p:grpSp>
      <p:sp>
        <p:nvSpPr>
          <p:cNvPr id="4" name="Freeform 4"/>
          <p:cNvSpPr/>
          <p:nvPr/>
        </p:nvSpPr>
        <p:spPr>
          <a:xfrm>
            <a:off x="9354842" y="2083482"/>
            <a:ext cx="4830653" cy="5422218"/>
          </a:xfrm>
          <a:custGeom>
            <a:avLst/>
            <a:gdLst/>
            <a:ahLst/>
            <a:cxnLst/>
            <a:rect l="l" t="t" r="r" b="b"/>
            <a:pathLst>
              <a:path w="9011597" h="7176508">
                <a:moveTo>
                  <a:pt x="0" y="0"/>
                </a:moveTo>
                <a:lnTo>
                  <a:pt x="9011596" y="0"/>
                </a:lnTo>
                <a:lnTo>
                  <a:pt x="9011596" y="7176508"/>
                </a:lnTo>
                <a:lnTo>
                  <a:pt x="0" y="717650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Rectangle 5"/>
          <p:cNvSpPr/>
          <p:nvPr/>
        </p:nvSpPr>
        <p:spPr>
          <a:xfrm>
            <a:off x="1947069" y="381684"/>
            <a:ext cx="4666662" cy="646331"/>
          </a:xfrm>
          <a:prstGeom prst="rect">
            <a:avLst/>
          </a:prstGeom>
        </p:spPr>
        <p:txBody>
          <a:bodyPr wrap="none">
            <a:spAutoFit/>
          </a:bodyPr>
          <a:lstStyle/>
          <a:p>
            <a:r>
              <a:rPr lang="en-US" sz="3600" b="1">
                <a:solidFill>
                  <a:srgbClr val="0070C0"/>
                </a:solidFill>
                <a:effectLst>
                  <a:outerShdw blurRad="38100" dist="38100" dir="2700000" algn="tl">
                    <a:srgbClr val="000000">
                      <a:alpha val="43137"/>
                    </a:srgbClr>
                  </a:outerShdw>
                </a:effectLst>
                <a:latin typeface="#9Slide05 Aphrodite Pro" panose="02000000000000000000" pitchFamily="2" charset="-93"/>
                <a:ea typeface="Times New Roman" panose="02020603050405020304" pitchFamily="18" charset="0"/>
              </a:rPr>
              <a:t>Đoạn văn tham khảo</a:t>
            </a:r>
            <a:endParaRPr lang="en-GB" sz="4400">
              <a:effectLst>
                <a:outerShdw blurRad="38100" dist="38100" dir="2700000" algn="tl">
                  <a:srgbClr val="000000">
                    <a:alpha val="43137"/>
                  </a:srgbClr>
                </a:outerShdw>
              </a:effectLst>
              <a:latin typeface="#9Slide05 Aphrodite Pro" panose="02000000000000000000" pitchFamily="2" charset="-93"/>
            </a:endParaRPr>
          </a:p>
        </p:txBody>
      </p:sp>
      <p:sp>
        <p:nvSpPr>
          <p:cNvPr id="7" name="Rectangle 6"/>
          <p:cNvSpPr/>
          <p:nvPr/>
        </p:nvSpPr>
        <p:spPr>
          <a:xfrm>
            <a:off x="118269" y="1162050"/>
            <a:ext cx="9236573" cy="6093976"/>
          </a:xfrm>
          <a:prstGeom prst="rect">
            <a:avLst/>
          </a:prstGeom>
        </p:spPr>
        <p:txBody>
          <a:bodyPr wrap="square">
            <a:spAutoFit/>
          </a:bodyPr>
          <a:lstStyle/>
          <a:p>
            <a:pPr algn="just"/>
            <a:r>
              <a:rPr lang="en-US" sz="3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Truyện ngắn “</a:t>
            </a:r>
            <a:r>
              <a:rPr lang="en-US" sz="30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 mẹ vườn cau” </a:t>
            </a:r>
            <a:r>
              <a:rPr lang="en-US" sz="3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 nhà văn Nguyễn Ngọc Tư đã làm thức tỉnh trong em  thông điệp về truyền thống “uống nước nhớ nguồn”. Đây là đạo lí tốt đẹp vì đất nước ta đã trải qua bao nhiêu cuộc chiến tranh bảo vệ tổ quốc, bao lớp cha ông đã hi sinh thầm lặng để làm nên dáng hình tổ quốc. Truyền thống </a:t>
            </a:r>
            <a:r>
              <a:rPr lang="en-US" sz="3000">
                <a:latin typeface="Times New Roman" panose="02020603050405020304" pitchFamily="18" charset="0"/>
                <a:ea typeface="Times New Roman" panose="02020603050405020304" pitchFamily="18" charset="0"/>
                <a:cs typeface="Times New Roman" panose="02020603050405020304" pitchFamily="18" charset="0"/>
              </a:rPr>
              <a:t>biết ơn, nhớ ơn là cơ sở khẳng định phẩm chất của con người.</a:t>
            </a:r>
            <a:r>
              <a:rPr lang="en-US" sz="3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000">
                <a:latin typeface="Times New Roman" panose="02020603050405020304" pitchFamily="18" charset="0"/>
                <a:ea typeface="Times New Roman" panose="02020603050405020304" pitchFamily="18" charset="0"/>
                <a:cs typeface="Times New Roman" panose="02020603050405020304" pitchFamily="18" charset="0"/>
              </a:rPr>
              <a:t>Đây là truyền thống tốt đẹp của tín ngưỡng dân gian, như một dòng chảy, một sợi dây liên kết suốt chiều dài lịch sử dân tộc</a:t>
            </a:r>
            <a:r>
              <a:rPr lang="en-US" sz="3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Truyền thống này </a:t>
            </a:r>
            <a:r>
              <a:rPr lang="en-US" sz="3000">
                <a:latin typeface="Times New Roman" panose="02020603050405020304" pitchFamily="18" charset="0"/>
                <a:ea typeface="Times New Roman" panose="02020603050405020304" pitchFamily="18" charset="0"/>
                <a:cs typeface="Times New Roman" panose="02020603050405020304" pitchFamily="18" charset="0"/>
              </a:rPr>
              <a:t>được thể hiện rất phong phú trong cuộc sống hằng ngày của mỗi chúng ta như quan tâm chăm sóc gia đình có công với cách mạng, mẹ Việt Nam anh hùng, … mà chúng ta cần phát huy.</a:t>
            </a:r>
            <a:endParaRPr lang="en-GB" sz="3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76261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3">
            <a:extLst>
              <a:ext uri="{FF2B5EF4-FFF2-40B4-BE49-F238E27FC236}">
                <a16:creationId xmlns="" xmlns:a16="http://schemas.microsoft.com/office/drawing/2014/main" id="{A553F699-B188-4562-B85A-DEB3DF6BBF84}"/>
              </a:ext>
            </a:extLst>
          </p:cNvPr>
          <p:cNvSpPr/>
          <p:nvPr/>
        </p:nvSpPr>
        <p:spPr>
          <a:xfrm>
            <a:off x="549944" y="535455"/>
            <a:ext cx="7347861" cy="1154063"/>
          </a:xfrm>
          <a:prstGeom prst="rect">
            <a:avLst/>
          </a:prstGeom>
          <a:gradFill flip="none" rotWithShape="1">
            <a:gsLst>
              <a:gs pos="100000">
                <a:srgbClr val="F12711"/>
              </a:gs>
              <a:gs pos="0">
                <a:srgbClr val="F5AF19"/>
              </a:gs>
            </a:gsLst>
            <a:lin ang="13500000" scaled="1"/>
            <a:tileRect/>
          </a:gradFill>
          <a:ln>
            <a:noFill/>
          </a:ln>
          <a:effectLst>
            <a:outerShdw blurRad="50800" dist="381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89">
                <a:latin typeface="思源黑体 CN Heavy" panose="020B0A00000000000000" pitchFamily="34" charset="-122"/>
                <a:ea typeface="思源黑体 CN Heavy" panose="020B0A00000000000000" pitchFamily="34" charset="-122"/>
              </a:rPr>
              <a:t> </a:t>
            </a:r>
            <a:endParaRPr lang="en-ID" sz="2189" dirty="0">
              <a:latin typeface="思源黑体 CN Heavy" panose="020B0A00000000000000" pitchFamily="34" charset="-122"/>
              <a:ea typeface="思源黑体 CN Heavy" panose="020B0A00000000000000" pitchFamily="34" charset="-122"/>
            </a:endParaRPr>
          </a:p>
        </p:txBody>
      </p:sp>
      <p:sp>
        <p:nvSpPr>
          <p:cNvPr id="4" name="文本框 3">
            <a:extLst>
              <a:ext uri="{FF2B5EF4-FFF2-40B4-BE49-F238E27FC236}">
                <a16:creationId xmlns="" xmlns:a16="http://schemas.microsoft.com/office/drawing/2014/main" id="{42FEFBCA-CBBA-411D-8C29-B2E30E0C2A29}"/>
              </a:ext>
            </a:extLst>
          </p:cNvPr>
          <p:cNvSpPr txBox="1"/>
          <p:nvPr/>
        </p:nvSpPr>
        <p:spPr>
          <a:xfrm>
            <a:off x="884563" y="649363"/>
            <a:ext cx="2328974" cy="395493"/>
          </a:xfrm>
          <a:prstGeom prst="rect">
            <a:avLst/>
          </a:prstGeom>
          <a:noFill/>
        </p:spPr>
        <p:txBody>
          <a:bodyPr wrap="square" rtlCol="0">
            <a:spAutoFit/>
          </a:bodyPr>
          <a:lstStyle/>
          <a:p>
            <a:pPr algn="dist"/>
            <a:endParaRPr lang="zh-CN" altLang="en-US" sz="1970" dirty="0">
              <a:solidFill>
                <a:schemeClr val="bg1"/>
              </a:solidFill>
              <a:latin typeface="思源黑体 CN Heavy" panose="020B0A00000000000000" pitchFamily="34" charset="-122"/>
              <a:ea typeface="思源黑体 CN Heavy" panose="020B0A00000000000000" pitchFamily="34" charset="-122"/>
            </a:endParaRPr>
          </a:p>
        </p:txBody>
      </p:sp>
      <p:pic>
        <p:nvPicPr>
          <p:cNvPr id="5" name="图片 4">
            <a:extLst>
              <a:ext uri="{FF2B5EF4-FFF2-40B4-BE49-F238E27FC236}">
                <a16:creationId xmlns="" xmlns:a16="http://schemas.microsoft.com/office/drawing/2014/main" id="{A9BD490E-70B3-41E7-9D5B-8D0C9BC630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932927" y="289978"/>
            <a:ext cx="1334294" cy="1334294"/>
          </a:xfrm>
          <a:prstGeom prst="rect">
            <a:avLst/>
          </a:prstGeom>
        </p:spPr>
      </p:pic>
      <p:sp>
        <p:nvSpPr>
          <p:cNvPr id="6" name="Rectangle: Single Corner Rounded 92">
            <a:extLst>
              <a:ext uri="{FF2B5EF4-FFF2-40B4-BE49-F238E27FC236}">
                <a16:creationId xmlns="" xmlns:a16="http://schemas.microsoft.com/office/drawing/2014/main" id="{DBF6A8CC-E614-4B46-BE57-D91DFE705CD3}"/>
              </a:ext>
            </a:extLst>
          </p:cNvPr>
          <p:cNvSpPr/>
          <p:nvPr/>
        </p:nvSpPr>
        <p:spPr>
          <a:xfrm rot="16200000" flipH="1">
            <a:off x="877252" y="2912763"/>
            <a:ext cx="4239657" cy="3128760"/>
          </a:xfrm>
          <a:prstGeom prst="round1Rect">
            <a:avLst>
              <a:gd name="adj" fmla="val 14867"/>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defRPr/>
            </a:pPr>
            <a:endParaRPr lang="en-US" sz="1970">
              <a:solidFill>
                <a:srgbClr val="EC5923"/>
              </a:solidFill>
              <a:latin typeface="Calibri" panose="020F0502020204030204"/>
            </a:endParaRPr>
          </a:p>
        </p:txBody>
      </p:sp>
      <p:sp>
        <p:nvSpPr>
          <p:cNvPr id="7" name="TextBox 93">
            <a:extLst>
              <a:ext uri="{FF2B5EF4-FFF2-40B4-BE49-F238E27FC236}">
                <a16:creationId xmlns="" xmlns:a16="http://schemas.microsoft.com/office/drawing/2014/main" id="{319B924C-3805-47A3-86CE-DF4A73181599}"/>
              </a:ext>
            </a:extLst>
          </p:cNvPr>
          <p:cNvSpPr txBox="1"/>
          <p:nvPr/>
        </p:nvSpPr>
        <p:spPr>
          <a:xfrm>
            <a:off x="1815532" y="2361366"/>
            <a:ext cx="2368765" cy="909480"/>
          </a:xfrm>
          <a:prstGeom prst="rect">
            <a:avLst/>
          </a:prstGeom>
          <a:noFill/>
        </p:spPr>
        <p:txBody>
          <a:bodyPr wrap="square" lIns="0" tIns="0" rIns="0" bIns="0" rtlCol="0" anchor="ctr">
            <a:spAutoFit/>
          </a:bodyPr>
          <a:lstStyle/>
          <a:p>
            <a:pPr defTabSz="1000719">
              <a:defRPr/>
            </a:pPr>
            <a:r>
              <a:rPr lang="en-US" sz="5910" b="1" dirty="0">
                <a:solidFill>
                  <a:srgbClr val="EC5923"/>
                </a:solidFill>
                <a:latin typeface="Calibri" panose="020F0502020204030204"/>
              </a:rPr>
              <a:t>01</a:t>
            </a:r>
          </a:p>
        </p:txBody>
      </p:sp>
      <p:sp>
        <p:nvSpPr>
          <p:cNvPr id="8" name="Oval 112">
            <a:extLst>
              <a:ext uri="{FF2B5EF4-FFF2-40B4-BE49-F238E27FC236}">
                <a16:creationId xmlns="" xmlns:a16="http://schemas.microsoft.com/office/drawing/2014/main" id="{C0B99894-23A7-445D-93E0-887B05ABC6C9}"/>
              </a:ext>
            </a:extLst>
          </p:cNvPr>
          <p:cNvSpPr/>
          <p:nvPr/>
        </p:nvSpPr>
        <p:spPr>
          <a:xfrm>
            <a:off x="3647247" y="1786356"/>
            <a:ext cx="1141918" cy="1141918"/>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defRPr/>
            </a:pPr>
            <a:endParaRPr lang="id-ID" sz="1970" dirty="0">
              <a:solidFill>
                <a:prstClr val="white"/>
              </a:solidFill>
              <a:latin typeface="Calibri" panose="020F0502020204030204"/>
            </a:endParaRPr>
          </a:p>
        </p:txBody>
      </p:sp>
      <p:sp>
        <p:nvSpPr>
          <p:cNvPr id="9" name="Oval 95">
            <a:extLst>
              <a:ext uri="{FF2B5EF4-FFF2-40B4-BE49-F238E27FC236}">
                <a16:creationId xmlns="" xmlns:a16="http://schemas.microsoft.com/office/drawing/2014/main" id="{9B7FC8A2-0D74-4B9C-93EC-D835068354EA}"/>
              </a:ext>
            </a:extLst>
          </p:cNvPr>
          <p:cNvSpPr/>
          <p:nvPr/>
        </p:nvSpPr>
        <p:spPr>
          <a:xfrm>
            <a:off x="3781398" y="1920781"/>
            <a:ext cx="873067" cy="873067"/>
          </a:xfrm>
          <a:prstGeom prst="ellipse">
            <a:avLst/>
          </a:prstGeom>
          <a:gradFill flip="none" rotWithShape="1">
            <a:gsLst>
              <a:gs pos="0">
                <a:srgbClr val="FEAC1F"/>
              </a:gs>
              <a:gs pos="65000">
                <a:srgbClr val="EC592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endParaRPr lang="id-ID" sz="1970" dirty="0">
              <a:solidFill>
                <a:prstClr val="white"/>
              </a:solidFill>
              <a:latin typeface="Calibri" panose="020F0502020204030204"/>
            </a:endParaRPr>
          </a:p>
        </p:txBody>
      </p:sp>
      <p:sp>
        <p:nvSpPr>
          <p:cNvPr id="10" name="Rectangle: Rounded Corners 96">
            <a:extLst>
              <a:ext uri="{FF2B5EF4-FFF2-40B4-BE49-F238E27FC236}">
                <a16:creationId xmlns="" xmlns:a16="http://schemas.microsoft.com/office/drawing/2014/main" id="{8578DDA6-8A1C-4FD3-A4C0-86D188EDB76A}"/>
              </a:ext>
            </a:extLst>
          </p:cNvPr>
          <p:cNvSpPr/>
          <p:nvPr/>
        </p:nvSpPr>
        <p:spPr>
          <a:xfrm>
            <a:off x="1815532" y="3175249"/>
            <a:ext cx="783068" cy="103526"/>
          </a:xfrm>
          <a:prstGeom prst="roundRect">
            <a:avLst>
              <a:gd name="adj" fmla="val 50000"/>
            </a:avLst>
          </a:prstGeom>
          <a:gradFill flip="none" rotWithShape="1">
            <a:gsLst>
              <a:gs pos="0">
                <a:srgbClr val="FEAC1F"/>
              </a:gs>
              <a:gs pos="95000">
                <a:srgbClr val="EC592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defRPr/>
            </a:pPr>
            <a:endParaRPr lang="en-US" sz="1970" dirty="0">
              <a:solidFill>
                <a:srgbClr val="EC5923"/>
              </a:solidFill>
              <a:latin typeface="Calibri" panose="020F0502020204030204"/>
            </a:endParaRPr>
          </a:p>
        </p:txBody>
      </p:sp>
      <p:grpSp>
        <p:nvGrpSpPr>
          <p:cNvPr id="11" name="Group 97">
            <a:extLst>
              <a:ext uri="{FF2B5EF4-FFF2-40B4-BE49-F238E27FC236}">
                <a16:creationId xmlns="" xmlns:a16="http://schemas.microsoft.com/office/drawing/2014/main" id="{990F1DE8-CAE8-402B-A282-4AB13D938E7F}"/>
              </a:ext>
            </a:extLst>
          </p:cNvPr>
          <p:cNvGrpSpPr/>
          <p:nvPr/>
        </p:nvGrpSpPr>
        <p:grpSpPr>
          <a:xfrm>
            <a:off x="4005434" y="2126246"/>
            <a:ext cx="424993" cy="424993"/>
            <a:chOff x="4833938" y="2887663"/>
            <a:chExt cx="360363" cy="360363"/>
          </a:xfrm>
          <a:solidFill>
            <a:schemeClr val="bg1"/>
          </a:solidFill>
        </p:grpSpPr>
        <p:sp>
          <p:nvSpPr>
            <p:cNvPr id="12" name="Freeform 199">
              <a:extLst>
                <a:ext uri="{FF2B5EF4-FFF2-40B4-BE49-F238E27FC236}">
                  <a16:creationId xmlns="" xmlns:a16="http://schemas.microsoft.com/office/drawing/2014/main" id="{E0BD4490-6C8A-40B2-BA06-D12573BE003C}"/>
                </a:ext>
              </a:extLst>
            </p:cNvPr>
            <p:cNvSpPr>
              <a:spLocks/>
            </p:cNvSpPr>
            <p:nvPr/>
          </p:nvSpPr>
          <p:spPr bwMode="auto">
            <a:xfrm>
              <a:off x="4833938" y="3098801"/>
              <a:ext cx="360363" cy="149225"/>
            </a:xfrm>
            <a:custGeom>
              <a:avLst/>
              <a:gdLst>
                <a:gd name="T0" fmla="*/ 85 w 96"/>
                <a:gd name="T1" fmla="*/ 22 h 40"/>
                <a:gd name="T2" fmla="*/ 90 w 96"/>
                <a:gd name="T3" fmla="*/ 12 h 40"/>
                <a:gd name="T4" fmla="*/ 78 w 96"/>
                <a:gd name="T5" fmla="*/ 0 h 40"/>
                <a:gd name="T6" fmla="*/ 66 w 96"/>
                <a:gd name="T7" fmla="*/ 12 h 40"/>
                <a:gd name="T8" fmla="*/ 71 w 96"/>
                <a:gd name="T9" fmla="*/ 22 h 40"/>
                <a:gd name="T10" fmla="*/ 63 w 96"/>
                <a:gd name="T11" fmla="*/ 28 h 40"/>
                <a:gd name="T12" fmla="*/ 55 w 96"/>
                <a:gd name="T13" fmla="*/ 22 h 40"/>
                <a:gd name="T14" fmla="*/ 60 w 96"/>
                <a:gd name="T15" fmla="*/ 12 h 40"/>
                <a:gd name="T16" fmla="*/ 48 w 96"/>
                <a:gd name="T17" fmla="*/ 0 h 40"/>
                <a:gd name="T18" fmla="*/ 36 w 96"/>
                <a:gd name="T19" fmla="*/ 12 h 40"/>
                <a:gd name="T20" fmla="*/ 41 w 96"/>
                <a:gd name="T21" fmla="*/ 22 h 40"/>
                <a:gd name="T22" fmla="*/ 33 w 96"/>
                <a:gd name="T23" fmla="*/ 28 h 40"/>
                <a:gd name="T24" fmla="*/ 25 w 96"/>
                <a:gd name="T25" fmla="*/ 22 h 40"/>
                <a:gd name="T26" fmla="*/ 30 w 96"/>
                <a:gd name="T27" fmla="*/ 12 h 40"/>
                <a:gd name="T28" fmla="*/ 18 w 96"/>
                <a:gd name="T29" fmla="*/ 0 h 40"/>
                <a:gd name="T30" fmla="*/ 6 w 96"/>
                <a:gd name="T31" fmla="*/ 12 h 40"/>
                <a:gd name="T32" fmla="*/ 11 w 96"/>
                <a:gd name="T33" fmla="*/ 22 h 40"/>
                <a:gd name="T34" fmla="*/ 0 w 96"/>
                <a:gd name="T35" fmla="*/ 38 h 40"/>
                <a:gd name="T36" fmla="*/ 2 w 96"/>
                <a:gd name="T37" fmla="*/ 40 h 40"/>
                <a:gd name="T38" fmla="*/ 94 w 96"/>
                <a:gd name="T39" fmla="*/ 40 h 40"/>
                <a:gd name="T40" fmla="*/ 96 w 96"/>
                <a:gd name="T41" fmla="*/ 38 h 40"/>
                <a:gd name="T42" fmla="*/ 85 w 96"/>
                <a:gd name="T43"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 h="40">
                  <a:moveTo>
                    <a:pt x="85" y="22"/>
                  </a:moveTo>
                  <a:cubicBezTo>
                    <a:pt x="88" y="19"/>
                    <a:pt x="90" y="16"/>
                    <a:pt x="90" y="12"/>
                  </a:cubicBezTo>
                  <a:cubicBezTo>
                    <a:pt x="90" y="5"/>
                    <a:pt x="85" y="0"/>
                    <a:pt x="78" y="0"/>
                  </a:cubicBezTo>
                  <a:cubicBezTo>
                    <a:pt x="71" y="0"/>
                    <a:pt x="66" y="5"/>
                    <a:pt x="66" y="12"/>
                  </a:cubicBezTo>
                  <a:cubicBezTo>
                    <a:pt x="66" y="16"/>
                    <a:pt x="68" y="19"/>
                    <a:pt x="71" y="22"/>
                  </a:cubicBezTo>
                  <a:cubicBezTo>
                    <a:pt x="68" y="23"/>
                    <a:pt x="65" y="25"/>
                    <a:pt x="63" y="28"/>
                  </a:cubicBezTo>
                  <a:cubicBezTo>
                    <a:pt x="61" y="25"/>
                    <a:pt x="58" y="23"/>
                    <a:pt x="55" y="22"/>
                  </a:cubicBezTo>
                  <a:cubicBezTo>
                    <a:pt x="58" y="19"/>
                    <a:pt x="60" y="16"/>
                    <a:pt x="60" y="12"/>
                  </a:cubicBezTo>
                  <a:cubicBezTo>
                    <a:pt x="60" y="5"/>
                    <a:pt x="55" y="0"/>
                    <a:pt x="48" y="0"/>
                  </a:cubicBezTo>
                  <a:cubicBezTo>
                    <a:pt x="41" y="0"/>
                    <a:pt x="36" y="5"/>
                    <a:pt x="36" y="12"/>
                  </a:cubicBezTo>
                  <a:cubicBezTo>
                    <a:pt x="36" y="16"/>
                    <a:pt x="38" y="19"/>
                    <a:pt x="41" y="22"/>
                  </a:cubicBezTo>
                  <a:cubicBezTo>
                    <a:pt x="38" y="23"/>
                    <a:pt x="35" y="25"/>
                    <a:pt x="33" y="28"/>
                  </a:cubicBezTo>
                  <a:cubicBezTo>
                    <a:pt x="31" y="25"/>
                    <a:pt x="28" y="23"/>
                    <a:pt x="25" y="22"/>
                  </a:cubicBezTo>
                  <a:cubicBezTo>
                    <a:pt x="28" y="19"/>
                    <a:pt x="30" y="16"/>
                    <a:pt x="30" y="12"/>
                  </a:cubicBezTo>
                  <a:cubicBezTo>
                    <a:pt x="30" y="5"/>
                    <a:pt x="25" y="0"/>
                    <a:pt x="18" y="0"/>
                  </a:cubicBezTo>
                  <a:cubicBezTo>
                    <a:pt x="11" y="0"/>
                    <a:pt x="6" y="5"/>
                    <a:pt x="6" y="12"/>
                  </a:cubicBezTo>
                  <a:cubicBezTo>
                    <a:pt x="6" y="16"/>
                    <a:pt x="8" y="19"/>
                    <a:pt x="11" y="22"/>
                  </a:cubicBezTo>
                  <a:cubicBezTo>
                    <a:pt x="5" y="25"/>
                    <a:pt x="0" y="31"/>
                    <a:pt x="0" y="38"/>
                  </a:cubicBezTo>
                  <a:cubicBezTo>
                    <a:pt x="0" y="39"/>
                    <a:pt x="1" y="40"/>
                    <a:pt x="2" y="40"/>
                  </a:cubicBezTo>
                  <a:cubicBezTo>
                    <a:pt x="94" y="40"/>
                    <a:pt x="94" y="40"/>
                    <a:pt x="94" y="40"/>
                  </a:cubicBezTo>
                  <a:cubicBezTo>
                    <a:pt x="95" y="40"/>
                    <a:pt x="96" y="39"/>
                    <a:pt x="96" y="38"/>
                  </a:cubicBezTo>
                  <a:cubicBezTo>
                    <a:pt x="96" y="31"/>
                    <a:pt x="91" y="25"/>
                    <a:pt x="85"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13" name="Freeform 200">
              <a:extLst>
                <a:ext uri="{FF2B5EF4-FFF2-40B4-BE49-F238E27FC236}">
                  <a16:creationId xmlns="" xmlns:a16="http://schemas.microsoft.com/office/drawing/2014/main" id="{3F4EB121-F057-4A82-A1E1-8F4FC8273A31}"/>
                </a:ext>
              </a:extLst>
            </p:cNvPr>
            <p:cNvSpPr>
              <a:spLocks/>
            </p:cNvSpPr>
            <p:nvPr/>
          </p:nvSpPr>
          <p:spPr bwMode="auto">
            <a:xfrm>
              <a:off x="4995863" y="3052763"/>
              <a:ext cx="36513" cy="30163"/>
            </a:xfrm>
            <a:custGeom>
              <a:avLst/>
              <a:gdLst>
                <a:gd name="T0" fmla="*/ 0 w 10"/>
                <a:gd name="T1" fmla="*/ 0 h 8"/>
                <a:gd name="T2" fmla="*/ 5 w 10"/>
                <a:gd name="T3" fmla="*/ 8 h 8"/>
                <a:gd name="T4" fmla="*/ 10 w 10"/>
                <a:gd name="T5" fmla="*/ 0 h 8"/>
                <a:gd name="T6" fmla="*/ 0 w 10"/>
                <a:gd name="T7" fmla="*/ 0 h 8"/>
              </a:gdLst>
              <a:ahLst/>
              <a:cxnLst>
                <a:cxn ang="0">
                  <a:pos x="T0" y="T1"/>
                </a:cxn>
                <a:cxn ang="0">
                  <a:pos x="T2" y="T3"/>
                </a:cxn>
                <a:cxn ang="0">
                  <a:pos x="T4" y="T5"/>
                </a:cxn>
                <a:cxn ang="0">
                  <a:pos x="T6" y="T7"/>
                </a:cxn>
              </a:cxnLst>
              <a:rect l="0" t="0" r="r" b="b"/>
              <a:pathLst>
                <a:path w="10" h="8">
                  <a:moveTo>
                    <a:pt x="0" y="0"/>
                  </a:moveTo>
                  <a:cubicBezTo>
                    <a:pt x="1" y="3"/>
                    <a:pt x="3" y="5"/>
                    <a:pt x="5" y="8"/>
                  </a:cubicBezTo>
                  <a:cubicBezTo>
                    <a:pt x="7" y="5"/>
                    <a:pt x="9" y="3"/>
                    <a:pt x="10"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14" name="Freeform 201">
              <a:extLst>
                <a:ext uri="{FF2B5EF4-FFF2-40B4-BE49-F238E27FC236}">
                  <a16:creationId xmlns="" xmlns:a16="http://schemas.microsoft.com/office/drawing/2014/main" id="{63E403D1-92B8-4C3D-BFCD-E017C3EC541F}"/>
                </a:ext>
              </a:extLst>
            </p:cNvPr>
            <p:cNvSpPr>
              <a:spLocks/>
            </p:cNvSpPr>
            <p:nvPr/>
          </p:nvSpPr>
          <p:spPr bwMode="auto">
            <a:xfrm>
              <a:off x="4979988" y="2947988"/>
              <a:ext cx="68263" cy="38100"/>
            </a:xfrm>
            <a:custGeom>
              <a:avLst/>
              <a:gdLst>
                <a:gd name="T0" fmla="*/ 18 w 18"/>
                <a:gd name="T1" fmla="*/ 10 h 10"/>
                <a:gd name="T2" fmla="*/ 16 w 18"/>
                <a:gd name="T3" fmla="*/ 0 h 10"/>
                <a:gd name="T4" fmla="*/ 2 w 18"/>
                <a:gd name="T5" fmla="*/ 0 h 10"/>
                <a:gd name="T6" fmla="*/ 0 w 18"/>
                <a:gd name="T7" fmla="*/ 10 h 10"/>
                <a:gd name="T8" fmla="*/ 18 w 18"/>
                <a:gd name="T9" fmla="*/ 10 h 10"/>
              </a:gdLst>
              <a:ahLst/>
              <a:cxnLst>
                <a:cxn ang="0">
                  <a:pos x="T0" y="T1"/>
                </a:cxn>
                <a:cxn ang="0">
                  <a:pos x="T2" y="T3"/>
                </a:cxn>
                <a:cxn ang="0">
                  <a:pos x="T4" y="T5"/>
                </a:cxn>
                <a:cxn ang="0">
                  <a:pos x="T6" y="T7"/>
                </a:cxn>
                <a:cxn ang="0">
                  <a:pos x="T8" y="T9"/>
                </a:cxn>
              </a:cxnLst>
              <a:rect l="0" t="0" r="r" b="b"/>
              <a:pathLst>
                <a:path w="18" h="10">
                  <a:moveTo>
                    <a:pt x="18" y="10"/>
                  </a:moveTo>
                  <a:cubicBezTo>
                    <a:pt x="18" y="7"/>
                    <a:pt x="18" y="3"/>
                    <a:pt x="16" y="0"/>
                  </a:cubicBezTo>
                  <a:cubicBezTo>
                    <a:pt x="2" y="0"/>
                    <a:pt x="2" y="0"/>
                    <a:pt x="2" y="0"/>
                  </a:cubicBezTo>
                  <a:cubicBezTo>
                    <a:pt x="0" y="3"/>
                    <a:pt x="0" y="7"/>
                    <a:pt x="0" y="10"/>
                  </a:cubicBezTo>
                  <a:lnTo>
                    <a:pt x="18"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15" name="Freeform 202">
              <a:extLst>
                <a:ext uri="{FF2B5EF4-FFF2-40B4-BE49-F238E27FC236}">
                  <a16:creationId xmlns="" xmlns:a16="http://schemas.microsoft.com/office/drawing/2014/main" id="{C8BC9CBA-7F2B-4DAB-9E73-2C04AD241A2B}"/>
                </a:ext>
              </a:extLst>
            </p:cNvPr>
            <p:cNvSpPr>
              <a:spLocks/>
            </p:cNvSpPr>
            <p:nvPr/>
          </p:nvSpPr>
          <p:spPr bwMode="auto">
            <a:xfrm>
              <a:off x="4908550" y="2947988"/>
              <a:ext cx="60325" cy="38100"/>
            </a:xfrm>
            <a:custGeom>
              <a:avLst/>
              <a:gdLst>
                <a:gd name="T0" fmla="*/ 0 w 16"/>
                <a:gd name="T1" fmla="*/ 10 h 10"/>
                <a:gd name="T2" fmla="*/ 15 w 16"/>
                <a:gd name="T3" fmla="*/ 10 h 10"/>
                <a:gd name="T4" fmla="*/ 16 w 16"/>
                <a:gd name="T5" fmla="*/ 0 h 10"/>
                <a:gd name="T6" fmla="*/ 2 w 16"/>
                <a:gd name="T7" fmla="*/ 0 h 10"/>
                <a:gd name="T8" fmla="*/ 0 w 16"/>
                <a:gd name="T9" fmla="*/ 10 h 10"/>
              </a:gdLst>
              <a:ahLst/>
              <a:cxnLst>
                <a:cxn ang="0">
                  <a:pos x="T0" y="T1"/>
                </a:cxn>
                <a:cxn ang="0">
                  <a:pos x="T2" y="T3"/>
                </a:cxn>
                <a:cxn ang="0">
                  <a:pos x="T4" y="T5"/>
                </a:cxn>
                <a:cxn ang="0">
                  <a:pos x="T6" y="T7"/>
                </a:cxn>
                <a:cxn ang="0">
                  <a:pos x="T8" y="T9"/>
                </a:cxn>
              </a:cxnLst>
              <a:rect l="0" t="0" r="r" b="b"/>
              <a:pathLst>
                <a:path w="16" h="10">
                  <a:moveTo>
                    <a:pt x="0" y="10"/>
                  </a:moveTo>
                  <a:cubicBezTo>
                    <a:pt x="15" y="10"/>
                    <a:pt x="15" y="10"/>
                    <a:pt x="15" y="10"/>
                  </a:cubicBezTo>
                  <a:cubicBezTo>
                    <a:pt x="15" y="7"/>
                    <a:pt x="15" y="3"/>
                    <a:pt x="16" y="0"/>
                  </a:cubicBezTo>
                  <a:cubicBezTo>
                    <a:pt x="2" y="0"/>
                    <a:pt x="2" y="0"/>
                    <a:pt x="2" y="0"/>
                  </a:cubicBezTo>
                  <a:cubicBezTo>
                    <a:pt x="1" y="3"/>
                    <a:pt x="0" y="6"/>
                    <a:pt x="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16" name="Freeform 203">
              <a:extLst>
                <a:ext uri="{FF2B5EF4-FFF2-40B4-BE49-F238E27FC236}">
                  <a16:creationId xmlns="" xmlns:a16="http://schemas.microsoft.com/office/drawing/2014/main" id="{573E7BA8-C5FD-413E-B964-C72ED4FE1239}"/>
                </a:ext>
              </a:extLst>
            </p:cNvPr>
            <p:cNvSpPr>
              <a:spLocks/>
            </p:cNvSpPr>
            <p:nvPr/>
          </p:nvSpPr>
          <p:spPr bwMode="auto">
            <a:xfrm>
              <a:off x="4991100" y="2901951"/>
              <a:ext cx="46038" cy="30163"/>
            </a:xfrm>
            <a:custGeom>
              <a:avLst/>
              <a:gdLst>
                <a:gd name="T0" fmla="*/ 12 w 12"/>
                <a:gd name="T1" fmla="*/ 8 h 8"/>
                <a:gd name="T2" fmla="*/ 6 w 12"/>
                <a:gd name="T3" fmla="*/ 0 h 8"/>
                <a:gd name="T4" fmla="*/ 0 w 12"/>
                <a:gd name="T5" fmla="*/ 8 h 8"/>
                <a:gd name="T6" fmla="*/ 12 w 12"/>
                <a:gd name="T7" fmla="*/ 8 h 8"/>
              </a:gdLst>
              <a:ahLst/>
              <a:cxnLst>
                <a:cxn ang="0">
                  <a:pos x="T0" y="T1"/>
                </a:cxn>
                <a:cxn ang="0">
                  <a:pos x="T2" y="T3"/>
                </a:cxn>
                <a:cxn ang="0">
                  <a:pos x="T4" y="T5"/>
                </a:cxn>
                <a:cxn ang="0">
                  <a:pos x="T6" y="T7"/>
                </a:cxn>
              </a:cxnLst>
              <a:rect l="0" t="0" r="r" b="b"/>
              <a:pathLst>
                <a:path w="12" h="8">
                  <a:moveTo>
                    <a:pt x="12" y="8"/>
                  </a:moveTo>
                  <a:cubicBezTo>
                    <a:pt x="10" y="5"/>
                    <a:pt x="8" y="2"/>
                    <a:pt x="6" y="0"/>
                  </a:cubicBezTo>
                  <a:cubicBezTo>
                    <a:pt x="4" y="2"/>
                    <a:pt x="2" y="5"/>
                    <a:pt x="0" y="8"/>
                  </a:cubicBezTo>
                  <a:lnTo>
                    <a:pt x="12"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17" name="Freeform 204">
              <a:extLst>
                <a:ext uri="{FF2B5EF4-FFF2-40B4-BE49-F238E27FC236}">
                  <a16:creationId xmlns="" xmlns:a16="http://schemas.microsoft.com/office/drawing/2014/main" id="{0D99D337-F264-4B4C-82BB-0DF05BB5F44C}"/>
                </a:ext>
              </a:extLst>
            </p:cNvPr>
            <p:cNvSpPr>
              <a:spLocks/>
            </p:cNvSpPr>
            <p:nvPr/>
          </p:nvSpPr>
          <p:spPr bwMode="auto">
            <a:xfrm>
              <a:off x="4979988" y="3000376"/>
              <a:ext cx="68263" cy="38100"/>
            </a:xfrm>
            <a:custGeom>
              <a:avLst/>
              <a:gdLst>
                <a:gd name="T0" fmla="*/ 0 w 18"/>
                <a:gd name="T1" fmla="*/ 0 h 10"/>
                <a:gd name="T2" fmla="*/ 2 w 18"/>
                <a:gd name="T3" fmla="*/ 10 h 10"/>
                <a:gd name="T4" fmla="*/ 16 w 18"/>
                <a:gd name="T5" fmla="*/ 10 h 10"/>
                <a:gd name="T6" fmla="*/ 18 w 18"/>
                <a:gd name="T7" fmla="*/ 0 h 10"/>
                <a:gd name="T8" fmla="*/ 0 w 18"/>
                <a:gd name="T9" fmla="*/ 0 h 10"/>
              </a:gdLst>
              <a:ahLst/>
              <a:cxnLst>
                <a:cxn ang="0">
                  <a:pos x="T0" y="T1"/>
                </a:cxn>
                <a:cxn ang="0">
                  <a:pos x="T2" y="T3"/>
                </a:cxn>
                <a:cxn ang="0">
                  <a:pos x="T4" y="T5"/>
                </a:cxn>
                <a:cxn ang="0">
                  <a:pos x="T6" y="T7"/>
                </a:cxn>
                <a:cxn ang="0">
                  <a:pos x="T8" y="T9"/>
                </a:cxn>
              </a:cxnLst>
              <a:rect l="0" t="0" r="r" b="b"/>
              <a:pathLst>
                <a:path w="18" h="10">
                  <a:moveTo>
                    <a:pt x="0" y="0"/>
                  </a:moveTo>
                  <a:cubicBezTo>
                    <a:pt x="0" y="3"/>
                    <a:pt x="1" y="7"/>
                    <a:pt x="2" y="10"/>
                  </a:cubicBezTo>
                  <a:cubicBezTo>
                    <a:pt x="16" y="10"/>
                    <a:pt x="16" y="10"/>
                    <a:pt x="16" y="10"/>
                  </a:cubicBezTo>
                  <a:cubicBezTo>
                    <a:pt x="17" y="7"/>
                    <a:pt x="18" y="3"/>
                    <a:pt x="18"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18" name="Freeform 206">
              <a:extLst>
                <a:ext uri="{FF2B5EF4-FFF2-40B4-BE49-F238E27FC236}">
                  <a16:creationId xmlns="" xmlns:a16="http://schemas.microsoft.com/office/drawing/2014/main" id="{7F2D6CF0-53F8-41B6-9C57-ADF6011B84AE}"/>
                </a:ext>
              </a:extLst>
            </p:cNvPr>
            <p:cNvSpPr>
              <a:spLocks/>
            </p:cNvSpPr>
            <p:nvPr/>
          </p:nvSpPr>
          <p:spPr bwMode="auto">
            <a:xfrm>
              <a:off x="4908550" y="3000376"/>
              <a:ext cx="65088" cy="38100"/>
            </a:xfrm>
            <a:custGeom>
              <a:avLst/>
              <a:gdLst>
                <a:gd name="T0" fmla="*/ 15 w 17"/>
                <a:gd name="T1" fmla="*/ 0 h 10"/>
                <a:gd name="T2" fmla="*/ 0 w 17"/>
                <a:gd name="T3" fmla="*/ 0 h 10"/>
                <a:gd name="T4" fmla="*/ 3 w 17"/>
                <a:gd name="T5" fmla="*/ 10 h 10"/>
                <a:gd name="T6" fmla="*/ 17 w 17"/>
                <a:gd name="T7" fmla="*/ 10 h 10"/>
                <a:gd name="T8" fmla="*/ 15 w 17"/>
                <a:gd name="T9" fmla="*/ 0 h 10"/>
              </a:gdLst>
              <a:ahLst/>
              <a:cxnLst>
                <a:cxn ang="0">
                  <a:pos x="T0" y="T1"/>
                </a:cxn>
                <a:cxn ang="0">
                  <a:pos x="T2" y="T3"/>
                </a:cxn>
                <a:cxn ang="0">
                  <a:pos x="T4" y="T5"/>
                </a:cxn>
                <a:cxn ang="0">
                  <a:pos x="T6" y="T7"/>
                </a:cxn>
                <a:cxn ang="0">
                  <a:pos x="T8" y="T9"/>
                </a:cxn>
              </a:cxnLst>
              <a:rect l="0" t="0" r="r" b="b"/>
              <a:pathLst>
                <a:path w="17" h="10">
                  <a:moveTo>
                    <a:pt x="15" y="0"/>
                  </a:moveTo>
                  <a:cubicBezTo>
                    <a:pt x="0" y="0"/>
                    <a:pt x="0" y="0"/>
                    <a:pt x="0" y="0"/>
                  </a:cubicBezTo>
                  <a:cubicBezTo>
                    <a:pt x="0" y="4"/>
                    <a:pt x="1" y="7"/>
                    <a:pt x="3" y="10"/>
                  </a:cubicBezTo>
                  <a:cubicBezTo>
                    <a:pt x="17" y="10"/>
                    <a:pt x="17" y="10"/>
                    <a:pt x="17" y="10"/>
                  </a:cubicBezTo>
                  <a:cubicBezTo>
                    <a:pt x="16" y="7"/>
                    <a:pt x="15" y="3"/>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19" name="Freeform 207">
              <a:extLst>
                <a:ext uri="{FF2B5EF4-FFF2-40B4-BE49-F238E27FC236}">
                  <a16:creationId xmlns="" xmlns:a16="http://schemas.microsoft.com/office/drawing/2014/main" id="{35ADBE24-6CA3-4DC2-BC01-BF474ED81ACD}"/>
                </a:ext>
              </a:extLst>
            </p:cNvPr>
            <p:cNvSpPr>
              <a:spLocks/>
            </p:cNvSpPr>
            <p:nvPr/>
          </p:nvSpPr>
          <p:spPr bwMode="auto">
            <a:xfrm>
              <a:off x="4927600" y="3052763"/>
              <a:ext cx="79375" cy="46038"/>
            </a:xfrm>
            <a:custGeom>
              <a:avLst/>
              <a:gdLst>
                <a:gd name="T0" fmla="*/ 21 w 21"/>
                <a:gd name="T1" fmla="*/ 12 h 12"/>
                <a:gd name="T2" fmla="*/ 20 w 21"/>
                <a:gd name="T3" fmla="*/ 11 h 12"/>
                <a:gd name="T4" fmla="*/ 14 w 21"/>
                <a:gd name="T5" fmla="*/ 0 h 12"/>
                <a:gd name="T6" fmla="*/ 0 w 21"/>
                <a:gd name="T7" fmla="*/ 0 h 12"/>
                <a:gd name="T8" fmla="*/ 21 w 21"/>
                <a:gd name="T9" fmla="*/ 12 h 12"/>
              </a:gdLst>
              <a:ahLst/>
              <a:cxnLst>
                <a:cxn ang="0">
                  <a:pos x="T0" y="T1"/>
                </a:cxn>
                <a:cxn ang="0">
                  <a:pos x="T2" y="T3"/>
                </a:cxn>
                <a:cxn ang="0">
                  <a:pos x="T4" y="T5"/>
                </a:cxn>
                <a:cxn ang="0">
                  <a:pos x="T6" y="T7"/>
                </a:cxn>
                <a:cxn ang="0">
                  <a:pos x="T8" y="T9"/>
                </a:cxn>
              </a:cxnLst>
              <a:rect l="0" t="0" r="r" b="b"/>
              <a:pathLst>
                <a:path w="21" h="12">
                  <a:moveTo>
                    <a:pt x="21" y="12"/>
                  </a:moveTo>
                  <a:cubicBezTo>
                    <a:pt x="21" y="12"/>
                    <a:pt x="21" y="11"/>
                    <a:pt x="20" y="11"/>
                  </a:cubicBezTo>
                  <a:cubicBezTo>
                    <a:pt x="18" y="7"/>
                    <a:pt x="15" y="4"/>
                    <a:pt x="14" y="0"/>
                  </a:cubicBezTo>
                  <a:cubicBezTo>
                    <a:pt x="0" y="0"/>
                    <a:pt x="0" y="0"/>
                    <a:pt x="0" y="0"/>
                  </a:cubicBezTo>
                  <a:cubicBezTo>
                    <a:pt x="5" y="7"/>
                    <a:pt x="12" y="11"/>
                    <a:pt x="2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20" name="Freeform 208">
              <a:extLst>
                <a:ext uri="{FF2B5EF4-FFF2-40B4-BE49-F238E27FC236}">
                  <a16:creationId xmlns="" xmlns:a16="http://schemas.microsoft.com/office/drawing/2014/main" id="{9BA0CEE7-405A-46A2-91A1-105AE4A04B40}"/>
                </a:ext>
              </a:extLst>
            </p:cNvPr>
            <p:cNvSpPr>
              <a:spLocks/>
            </p:cNvSpPr>
            <p:nvPr/>
          </p:nvSpPr>
          <p:spPr bwMode="auto">
            <a:xfrm>
              <a:off x="5021263" y="3052763"/>
              <a:ext cx="79375" cy="46038"/>
            </a:xfrm>
            <a:custGeom>
              <a:avLst/>
              <a:gdLst>
                <a:gd name="T0" fmla="*/ 7 w 21"/>
                <a:gd name="T1" fmla="*/ 0 h 12"/>
                <a:gd name="T2" fmla="*/ 1 w 21"/>
                <a:gd name="T3" fmla="*/ 11 h 12"/>
                <a:gd name="T4" fmla="*/ 0 w 21"/>
                <a:gd name="T5" fmla="*/ 12 h 12"/>
                <a:gd name="T6" fmla="*/ 0 w 21"/>
                <a:gd name="T7" fmla="*/ 12 h 12"/>
                <a:gd name="T8" fmla="*/ 21 w 21"/>
                <a:gd name="T9" fmla="*/ 0 h 12"/>
                <a:gd name="T10" fmla="*/ 7 w 21"/>
                <a:gd name="T11" fmla="*/ 0 h 12"/>
              </a:gdLst>
              <a:ahLst/>
              <a:cxnLst>
                <a:cxn ang="0">
                  <a:pos x="T0" y="T1"/>
                </a:cxn>
                <a:cxn ang="0">
                  <a:pos x="T2" y="T3"/>
                </a:cxn>
                <a:cxn ang="0">
                  <a:pos x="T4" y="T5"/>
                </a:cxn>
                <a:cxn ang="0">
                  <a:pos x="T6" y="T7"/>
                </a:cxn>
                <a:cxn ang="0">
                  <a:pos x="T8" y="T9"/>
                </a:cxn>
                <a:cxn ang="0">
                  <a:pos x="T10" y="T11"/>
                </a:cxn>
              </a:cxnLst>
              <a:rect l="0" t="0" r="r" b="b"/>
              <a:pathLst>
                <a:path w="21" h="12">
                  <a:moveTo>
                    <a:pt x="7" y="0"/>
                  </a:moveTo>
                  <a:cubicBezTo>
                    <a:pt x="6" y="4"/>
                    <a:pt x="3" y="7"/>
                    <a:pt x="1" y="11"/>
                  </a:cubicBezTo>
                  <a:cubicBezTo>
                    <a:pt x="0" y="12"/>
                    <a:pt x="0" y="12"/>
                    <a:pt x="0" y="12"/>
                  </a:cubicBezTo>
                  <a:cubicBezTo>
                    <a:pt x="0" y="12"/>
                    <a:pt x="0" y="12"/>
                    <a:pt x="0" y="12"/>
                  </a:cubicBezTo>
                  <a:cubicBezTo>
                    <a:pt x="9" y="11"/>
                    <a:pt x="16" y="7"/>
                    <a:pt x="21" y="0"/>
                  </a:cubicBezTo>
                  <a:lnTo>
                    <a:pt x="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21" name="Freeform 209">
              <a:extLst>
                <a:ext uri="{FF2B5EF4-FFF2-40B4-BE49-F238E27FC236}">
                  <a16:creationId xmlns="" xmlns:a16="http://schemas.microsoft.com/office/drawing/2014/main" id="{DDD26015-651C-4A1C-B4A4-04CE8158090A}"/>
                </a:ext>
              </a:extLst>
            </p:cNvPr>
            <p:cNvSpPr>
              <a:spLocks/>
            </p:cNvSpPr>
            <p:nvPr/>
          </p:nvSpPr>
          <p:spPr bwMode="auto">
            <a:xfrm>
              <a:off x="4927600" y="2887663"/>
              <a:ext cx="79375" cy="44450"/>
            </a:xfrm>
            <a:custGeom>
              <a:avLst/>
              <a:gdLst>
                <a:gd name="T0" fmla="*/ 13 w 21"/>
                <a:gd name="T1" fmla="*/ 12 h 12"/>
                <a:gd name="T2" fmla="*/ 20 w 21"/>
                <a:gd name="T3" fmla="*/ 1 h 12"/>
                <a:gd name="T4" fmla="*/ 21 w 21"/>
                <a:gd name="T5" fmla="*/ 0 h 12"/>
                <a:gd name="T6" fmla="*/ 21 w 21"/>
                <a:gd name="T7" fmla="*/ 0 h 12"/>
                <a:gd name="T8" fmla="*/ 0 w 21"/>
                <a:gd name="T9" fmla="*/ 12 h 12"/>
                <a:gd name="T10" fmla="*/ 13 w 21"/>
                <a:gd name="T11" fmla="*/ 12 h 12"/>
              </a:gdLst>
              <a:ahLst/>
              <a:cxnLst>
                <a:cxn ang="0">
                  <a:pos x="T0" y="T1"/>
                </a:cxn>
                <a:cxn ang="0">
                  <a:pos x="T2" y="T3"/>
                </a:cxn>
                <a:cxn ang="0">
                  <a:pos x="T4" y="T5"/>
                </a:cxn>
                <a:cxn ang="0">
                  <a:pos x="T6" y="T7"/>
                </a:cxn>
                <a:cxn ang="0">
                  <a:pos x="T8" y="T9"/>
                </a:cxn>
                <a:cxn ang="0">
                  <a:pos x="T10" y="T11"/>
                </a:cxn>
              </a:cxnLst>
              <a:rect l="0" t="0" r="r" b="b"/>
              <a:pathLst>
                <a:path w="21" h="12">
                  <a:moveTo>
                    <a:pt x="13" y="12"/>
                  </a:moveTo>
                  <a:cubicBezTo>
                    <a:pt x="15" y="8"/>
                    <a:pt x="17" y="4"/>
                    <a:pt x="20" y="1"/>
                  </a:cubicBezTo>
                  <a:cubicBezTo>
                    <a:pt x="21" y="0"/>
                    <a:pt x="21" y="0"/>
                    <a:pt x="21" y="0"/>
                  </a:cubicBezTo>
                  <a:cubicBezTo>
                    <a:pt x="21" y="0"/>
                    <a:pt x="21" y="0"/>
                    <a:pt x="21" y="0"/>
                  </a:cubicBezTo>
                  <a:cubicBezTo>
                    <a:pt x="12" y="1"/>
                    <a:pt x="4" y="5"/>
                    <a:pt x="0" y="12"/>
                  </a:cubicBezTo>
                  <a:lnTo>
                    <a:pt x="1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22" name="Freeform 210">
              <a:extLst>
                <a:ext uri="{FF2B5EF4-FFF2-40B4-BE49-F238E27FC236}">
                  <a16:creationId xmlns="" xmlns:a16="http://schemas.microsoft.com/office/drawing/2014/main" id="{A80C31FA-E5E2-466E-A886-96711F44E867}"/>
                </a:ext>
              </a:extLst>
            </p:cNvPr>
            <p:cNvSpPr>
              <a:spLocks/>
            </p:cNvSpPr>
            <p:nvPr/>
          </p:nvSpPr>
          <p:spPr bwMode="auto">
            <a:xfrm>
              <a:off x="5021263" y="2887663"/>
              <a:ext cx="79375" cy="44450"/>
            </a:xfrm>
            <a:custGeom>
              <a:avLst/>
              <a:gdLst>
                <a:gd name="T0" fmla="*/ 0 w 21"/>
                <a:gd name="T1" fmla="*/ 0 h 12"/>
                <a:gd name="T2" fmla="*/ 1 w 21"/>
                <a:gd name="T3" fmla="*/ 1 h 12"/>
                <a:gd name="T4" fmla="*/ 8 w 21"/>
                <a:gd name="T5" fmla="*/ 12 h 12"/>
                <a:gd name="T6" fmla="*/ 21 w 21"/>
                <a:gd name="T7" fmla="*/ 12 h 12"/>
                <a:gd name="T8" fmla="*/ 0 w 21"/>
                <a:gd name="T9" fmla="*/ 0 h 12"/>
              </a:gdLst>
              <a:ahLst/>
              <a:cxnLst>
                <a:cxn ang="0">
                  <a:pos x="T0" y="T1"/>
                </a:cxn>
                <a:cxn ang="0">
                  <a:pos x="T2" y="T3"/>
                </a:cxn>
                <a:cxn ang="0">
                  <a:pos x="T4" y="T5"/>
                </a:cxn>
                <a:cxn ang="0">
                  <a:pos x="T6" y="T7"/>
                </a:cxn>
                <a:cxn ang="0">
                  <a:pos x="T8" y="T9"/>
                </a:cxn>
              </a:cxnLst>
              <a:rect l="0" t="0" r="r" b="b"/>
              <a:pathLst>
                <a:path w="21" h="12">
                  <a:moveTo>
                    <a:pt x="0" y="0"/>
                  </a:moveTo>
                  <a:cubicBezTo>
                    <a:pt x="0" y="0"/>
                    <a:pt x="0" y="0"/>
                    <a:pt x="1" y="1"/>
                  </a:cubicBezTo>
                  <a:cubicBezTo>
                    <a:pt x="4" y="4"/>
                    <a:pt x="6" y="8"/>
                    <a:pt x="8" y="12"/>
                  </a:cubicBezTo>
                  <a:cubicBezTo>
                    <a:pt x="21" y="12"/>
                    <a:pt x="21" y="12"/>
                    <a:pt x="21" y="12"/>
                  </a:cubicBezTo>
                  <a:cubicBezTo>
                    <a:pt x="16" y="5"/>
                    <a:pt x="9"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23" name="Freeform 211">
              <a:extLst>
                <a:ext uri="{FF2B5EF4-FFF2-40B4-BE49-F238E27FC236}">
                  <a16:creationId xmlns="" xmlns:a16="http://schemas.microsoft.com/office/drawing/2014/main" id="{BFD544BB-5BC6-4FFB-BD63-37CFE09A1150}"/>
                </a:ext>
              </a:extLst>
            </p:cNvPr>
            <p:cNvSpPr>
              <a:spLocks/>
            </p:cNvSpPr>
            <p:nvPr/>
          </p:nvSpPr>
          <p:spPr bwMode="auto">
            <a:xfrm>
              <a:off x="5059363" y="2947988"/>
              <a:ext cx="60325" cy="38100"/>
            </a:xfrm>
            <a:custGeom>
              <a:avLst/>
              <a:gdLst>
                <a:gd name="T0" fmla="*/ 0 w 16"/>
                <a:gd name="T1" fmla="*/ 0 h 10"/>
                <a:gd name="T2" fmla="*/ 1 w 16"/>
                <a:gd name="T3" fmla="*/ 10 h 10"/>
                <a:gd name="T4" fmla="*/ 16 w 16"/>
                <a:gd name="T5" fmla="*/ 10 h 10"/>
                <a:gd name="T6" fmla="*/ 13 w 16"/>
                <a:gd name="T7" fmla="*/ 0 h 10"/>
                <a:gd name="T8" fmla="*/ 0 w 16"/>
                <a:gd name="T9" fmla="*/ 0 h 10"/>
              </a:gdLst>
              <a:ahLst/>
              <a:cxnLst>
                <a:cxn ang="0">
                  <a:pos x="T0" y="T1"/>
                </a:cxn>
                <a:cxn ang="0">
                  <a:pos x="T2" y="T3"/>
                </a:cxn>
                <a:cxn ang="0">
                  <a:pos x="T4" y="T5"/>
                </a:cxn>
                <a:cxn ang="0">
                  <a:pos x="T6" y="T7"/>
                </a:cxn>
                <a:cxn ang="0">
                  <a:pos x="T8" y="T9"/>
                </a:cxn>
              </a:cxnLst>
              <a:rect l="0" t="0" r="r" b="b"/>
              <a:pathLst>
                <a:path w="16" h="10">
                  <a:moveTo>
                    <a:pt x="0" y="0"/>
                  </a:moveTo>
                  <a:cubicBezTo>
                    <a:pt x="1" y="3"/>
                    <a:pt x="1" y="7"/>
                    <a:pt x="1" y="10"/>
                  </a:cubicBezTo>
                  <a:cubicBezTo>
                    <a:pt x="16" y="10"/>
                    <a:pt x="16" y="10"/>
                    <a:pt x="16" y="10"/>
                  </a:cubicBezTo>
                  <a:cubicBezTo>
                    <a:pt x="16" y="6"/>
                    <a:pt x="15" y="3"/>
                    <a:pt x="13"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24" name="Freeform 212">
              <a:extLst>
                <a:ext uri="{FF2B5EF4-FFF2-40B4-BE49-F238E27FC236}">
                  <a16:creationId xmlns="" xmlns:a16="http://schemas.microsoft.com/office/drawing/2014/main" id="{B792B797-65A9-45EA-8F56-6F11D2F2337D}"/>
                </a:ext>
              </a:extLst>
            </p:cNvPr>
            <p:cNvSpPr>
              <a:spLocks/>
            </p:cNvSpPr>
            <p:nvPr/>
          </p:nvSpPr>
          <p:spPr bwMode="auto">
            <a:xfrm>
              <a:off x="5056188" y="3000376"/>
              <a:ext cx="63500" cy="38100"/>
            </a:xfrm>
            <a:custGeom>
              <a:avLst/>
              <a:gdLst>
                <a:gd name="T0" fmla="*/ 17 w 17"/>
                <a:gd name="T1" fmla="*/ 0 h 10"/>
                <a:gd name="T2" fmla="*/ 2 w 17"/>
                <a:gd name="T3" fmla="*/ 0 h 10"/>
                <a:gd name="T4" fmla="*/ 0 w 17"/>
                <a:gd name="T5" fmla="*/ 10 h 10"/>
                <a:gd name="T6" fmla="*/ 14 w 17"/>
                <a:gd name="T7" fmla="*/ 10 h 10"/>
                <a:gd name="T8" fmla="*/ 17 w 17"/>
                <a:gd name="T9" fmla="*/ 0 h 10"/>
              </a:gdLst>
              <a:ahLst/>
              <a:cxnLst>
                <a:cxn ang="0">
                  <a:pos x="T0" y="T1"/>
                </a:cxn>
                <a:cxn ang="0">
                  <a:pos x="T2" y="T3"/>
                </a:cxn>
                <a:cxn ang="0">
                  <a:pos x="T4" y="T5"/>
                </a:cxn>
                <a:cxn ang="0">
                  <a:pos x="T6" y="T7"/>
                </a:cxn>
                <a:cxn ang="0">
                  <a:pos x="T8" y="T9"/>
                </a:cxn>
              </a:cxnLst>
              <a:rect l="0" t="0" r="r" b="b"/>
              <a:pathLst>
                <a:path w="17" h="10">
                  <a:moveTo>
                    <a:pt x="17" y="0"/>
                  </a:moveTo>
                  <a:cubicBezTo>
                    <a:pt x="2" y="0"/>
                    <a:pt x="2" y="0"/>
                    <a:pt x="2" y="0"/>
                  </a:cubicBezTo>
                  <a:cubicBezTo>
                    <a:pt x="2" y="3"/>
                    <a:pt x="1" y="7"/>
                    <a:pt x="0" y="10"/>
                  </a:cubicBezTo>
                  <a:cubicBezTo>
                    <a:pt x="14" y="10"/>
                    <a:pt x="14" y="10"/>
                    <a:pt x="14" y="10"/>
                  </a:cubicBezTo>
                  <a:cubicBezTo>
                    <a:pt x="16" y="7"/>
                    <a:pt x="17" y="4"/>
                    <a:pt x="1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grpSp>
      <p:sp>
        <p:nvSpPr>
          <p:cNvPr id="25" name="Rectangle: Single Corner Rounded 77">
            <a:extLst>
              <a:ext uri="{FF2B5EF4-FFF2-40B4-BE49-F238E27FC236}">
                <a16:creationId xmlns="" xmlns:a16="http://schemas.microsoft.com/office/drawing/2014/main" id="{84469416-33AF-4C02-8EAA-C0D14F6DF24C}"/>
              </a:ext>
            </a:extLst>
          </p:cNvPr>
          <p:cNvSpPr/>
          <p:nvPr/>
        </p:nvSpPr>
        <p:spPr>
          <a:xfrm rot="16200000" flipH="1">
            <a:off x="4589741" y="2610244"/>
            <a:ext cx="4239656" cy="3733800"/>
          </a:xfrm>
          <a:prstGeom prst="round1Rect">
            <a:avLst>
              <a:gd name="adj" fmla="val 14416"/>
            </a:avLst>
          </a:prstGeom>
          <a:gradFill flip="none" rotWithShape="1">
            <a:gsLst>
              <a:gs pos="0">
                <a:srgbClr val="FEAC1F"/>
              </a:gs>
              <a:gs pos="65000">
                <a:srgbClr val="EC592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endParaRPr lang="en-US" sz="1970">
              <a:solidFill>
                <a:prstClr val="white"/>
              </a:solidFill>
              <a:latin typeface="Calibri" panose="020F0502020204030204"/>
            </a:endParaRPr>
          </a:p>
        </p:txBody>
      </p:sp>
      <p:sp>
        <p:nvSpPr>
          <p:cNvPr id="26" name="TextBox 78">
            <a:extLst>
              <a:ext uri="{FF2B5EF4-FFF2-40B4-BE49-F238E27FC236}">
                <a16:creationId xmlns="" xmlns:a16="http://schemas.microsoft.com/office/drawing/2014/main" id="{EFA69566-CC64-4A04-9F1A-EAEEFDAC844F}"/>
              </a:ext>
            </a:extLst>
          </p:cNvPr>
          <p:cNvSpPr txBox="1"/>
          <p:nvPr/>
        </p:nvSpPr>
        <p:spPr>
          <a:xfrm>
            <a:off x="5421682" y="2281640"/>
            <a:ext cx="2368765" cy="909480"/>
          </a:xfrm>
          <a:prstGeom prst="rect">
            <a:avLst/>
          </a:prstGeom>
          <a:noFill/>
        </p:spPr>
        <p:txBody>
          <a:bodyPr wrap="square" lIns="0" tIns="0" rIns="0" bIns="0" rtlCol="0" anchor="ctr">
            <a:spAutoFit/>
          </a:bodyPr>
          <a:lstStyle/>
          <a:p>
            <a:pPr defTabSz="1000719">
              <a:defRPr/>
            </a:pPr>
            <a:r>
              <a:rPr lang="en-US" sz="5910" b="1" dirty="0">
                <a:solidFill>
                  <a:prstClr val="white"/>
                </a:solidFill>
                <a:latin typeface="Calibri" panose="020F0502020204030204"/>
              </a:rPr>
              <a:t>02</a:t>
            </a:r>
          </a:p>
        </p:txBody>
      </p:sp>
      <p:sp>
        <p:nvSpPr>
          <p:cNvPr id="27" name="Oval 113">
            <a:extLst>
              <a:ext uri="{FF2B5EF4-FFF2-40B4-BE49-F238E27FC236}">
                <a16:creationId xmlns="" xmlns:a16="http://schemas.microsoft.com/office/drawing/2014/main" id="{2662B110-B3A6-4DD1-A720-53D1A3D4D9DC}"/>
              </a:ext>
            </a:extLst>
          </p:cNvPr>
          <p:cNvSpPr/>
          <p:nvPr/>
        </p:nvSpPr>
        <p:spPr>
          <a:xfrm>
            <a:off x="7321635" y="1786356"/>
            <a:ext cx="1141918" cy="1141918"/>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defRPr/>
            </a:pPr>
            <a:endParaRPr lang="id-ID" sz="1970" dirty="0">
              <a:solidFill>
                <a:prstClr val="white"/>
              </a:solidFill>
              <a:latin typeface="Calibri" panose="020F0502020204030204"/>
            </a:endParaRPr>
          </a:p>
        </p:txBody>
      </p:sp>
      <p:sp>
        <p:nvSpPr>
          <p:cNvPr id="28" name="Oval 80">
            <a:extLst>
              <a:ext uri="{FF2B5EF4-FFF2-40B4-BE49-F238E27FC236}">
                <a16:creationId xmlns="" xmlns:a16="http://schemas.microsoft.com/office/drawing/2014/main" id="{DB89087C-A774-4CE9-A57E-2D85ED5FDEE1}"/>
              </a:ext>
            </a:extLst>
          </p:cNvPr>
          <p:cNvSpPr/>
          <p:nvPr/>
        </p:nvSpPr>
        <p:spPr>
          <a:xfrm>
            <a:off x="7455786" y="1920781"/>
            <a:ext cx="873067" cy="873067"/>
          </a:xfrm>
          <a:prstGeom prst="ellipse">
            <a:avLst/>
          </a:prstGeom>
          <a:gradFill flip="none" rotWithShape="1">
            <a:gsLst>
              <a:gs pos="0">
                <a:srgbClr val="FEAC1F"/>
              </a:gs>
              <a:gs pos="65000">
                <a:srgbClr val="EC592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endParaRPr lang="id-ID" sz="1970" dirty="0">
              <a:solidFill>
                <a:prstClr val="white"/>
              </a:solidFill>
              <a:latin typeface="Calibri" panose="020F0502020204030204"/>
            </a:endParaRPr>
          </a:p>
        </p:txBody>
      </p:sp>
      <p:sp>
        <p:nvSpPr>
          <p:cNvPr id="29" name="Rectangle: Rounded Corners 81">
            <a:extLst>
              <a:ext uri="{FF2B5EF4-FFF2-40B4-BE49-F238E27FC236}">
                <a16:creationId xmlns="" xmlns:a16="http://schemas.microsoft.com/office/drawing/2014/main" id="{1B7A7D4D-3B2B-4AFC-9568-061E71B20711}"/>
              </a:ext>
            </a:extLst>
          </p:cNvPr>
          <p:cNvSpPr/>
          <p:nvPr/>
        </p:nvSpPr>
        <p:spPr>
          <a:xfrm>
            <a:off x="5403894" y="3060446"/>
            <a:ext cx="783068" cy="103526"/>
          </a:xfrm>
          <a:prstGeom prst="roundRect">
            <a:avLst>
              <a:gd name="adj" fmla="val 500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defRPr/>
            </a:pPr>
            <a:endParaRPr lang="en-US" sz="1970" dirty="0">
              <a:solidFill>
                <a:prstClr val="white"/>
              </a:solidFill>
              <a:latin typeface="Calibri" panose="020F0502020204030204"/>
            </a:endParaRPr>
          </a:p>
        </p:txBody>
      </p:sp>
      <p:grpSp>
        <p:nvGrpSpPr>
          <p:cNvPr id="30" name="Group 82">
            <a:extLst>
              <a:ext uri="{FF2B5EF4-FFF2-40B4-BE49-F238E27FC236}">
                <a16:creationId xmlns="" xmlns:a16="http://schemas.microsoft.com/office/drawing/2014/main" id="{72C559A0-770C-4A8D-8881-37B2F1BCC5B1}"/>
              </a:ext>
            </a:extLst>
          </p:cNvPr>
          <p:cNvGrpSpPr/>
          <p:nvPr/>
        </p:nvGrpSpPr>
        <p:grpSpPr>
          <a:xfrm>
            <a:off x="7667818" y="2110368"/>
            <a:ext cx="424993" cy="428738"/>
            <a:chOff x="6276975" y="2882900"/>
            <a:chExt cx="360363" cy="363538"/>
          </a:xfrm>
          <a:solidFill>
            <a:schemeClr val="bg1"/>
          </a:solidFill>
        </p:grpSpPr>
        <p:sp>
          <p:nvSpPr>
            <p:cNvPr id="31" name="Freeform 7">
              <a:extLst>
                <a:ext uri="{FF2B5EF4-FFF2-40B4-BE49-F238E27FC236}">
                  <a16:creationId xmlns="" xmlns:a16="http://schemas.microsoft.com/office/drawing/2014/main" id="{D2570024-A2DE-4D3E-9B6C-FB1C8D8611AC}"/>
                </a:ext>
              </a:extLst>
            </p:cNvPr>
            <p:cNvSpPr>
              <a:spLocks/>
            </p:cNvSpPr>
            <p:nvPr/>
          </p:nvSpPr>
          <p:spPr bwMode="auto">
            <a:xfrm>
              <a:off x="6276975" y="3155950"/>
              <a:ext cx="119063" cy="90488"/>
            </a:xfrm>
            <a:custGeom>
              <a:avLst/>
              <a:gdLst>
                <a:gd name="T0" fmla="*/ 30 w 32"/>
                <a:gd name="T1" fmla="*/ 0 h 24"/>
                <a:gd name="T2" fmla="*/ 2 w 32"/>
                <a:gd name="T3" fmla="*/ 0 h 24"/>
                <a:gd name="T4" fmla="*/ 0 w 32"/>
                <a:gd name="T5" fmla="*/ 2 h 24"/>
                <a:gd name="T6" fmla="*/ 0 w 32"/>
                <a:gd name="T7" fmla="*/ 22 h 24"/>
                <a:gd name="T8" fmla="*/ 2 w 32"/>
                <a:gd name="T9" fmla="*/ 24 h 24"/>
                <a:gd name="T10" fmla="*/ 30 w 32"/>
                <a:gd name="T11" fmla="*/ 24 h 24"/>
                <a:gd name="T12" fmla="*/ 32 w 32"/>
                <a:gd name="T13" fmla="*/ 22 h 24"/>
                <a:gd name="T14" fmla="*/ 32 w 32"/>
                <a:gd name="T15" fmla="*/ 2 h 24"/>
                <a:gd name="T16" fmla="*/ 30 w 32"/>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24">
                  <a:moveTo>
                    <a:pt x="30" y="0"/>
                  </a:moveTo>
                  <a:cubicBezTo>
                    <a:pt x="2" y="0"/>
                    <a:pt x="2" y="0"/>
                    <a:pt x="2" y="0"/>
                  </a:cubicBezTo>
                  <a:cubicBezTo>
                    <a:pt x="1" y="0"/>
                    <a:pt x="0" y="1"/>
                    <a:pt x="0" y="2"/>
                  </a:cubicBezTo>
                  <a:cubicBezTo>
                    <a:pt x="0" y="22"/>
                    <a:pt x="0" y="22"/>
                    <a:pt x="0" y="22"/>
                  </a:cubicBezTo>
                  <a:cubicBezTo>
                    <a:pt x="0" y="23"/>
                    <a:pt x="1" y="24"/>
                    <a:pt x="2" y="24"/>
                  </a:cubicBezTo>
                  <a:cubicBezTo>
                    <a:pt x="30" y="24"/>
                    <a:pt x="30" y="24"/>
                    <a:pt x="30" y="24"/>
                  </a:cubicBezTo>
                  <a:cubicBezTo>
                    <a:pt x="31" y="24"/>
                    <a:pt x="32" y="23"/>
                    <a:pt x="32" y="22"/>
                  </a:cubicBezTo>
                  <a:cubicBezTo>
                    <a:pt x="32" y="2"/>
                    <a:pt x="32" y="2"/>
                    <a:pt x="32" y="2"/>
                  </a:cubicBezTo>
                  <a:cubicBezTo>
                    <a:pt x="32" y="1"/>
                    <a:pt x="31" y="0"/>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2" name="Freeform 8">
              <a:extLst>
                <a:ext uri="{FF2B5EF4-FFF2-40B4-BE49-F238E27FC236}">
                  <a16:creationId xmlns="" xmlns:a16="http://schemas.microsoft.com/office/drawing/2014/main" id="{C6556E1A-F928-4732-AD80-825EAA7A5449}"/>
                </a:ext>
              </a:extLst>
            </p:cNvPr>
            <p:cNvSpPr>
              <a:spLocks/>
            </p:cNvSpPr>
            <p:nvPr/>
          </p:nvSpPr>
          <p:spPr bwMode="auto">
            <a:xfrm>
              <a:off x="6546850" y="3155950"/>
              <a:ext cx="90488" cy="90488"/>
            </a:xfrm>
            <a:custGeom>
              <a:avLst/>
              <a:gdLst>
                <a:gd name="T0" fmla="*/ 22 w 24"/>
                <a:gd name="T1" fmla="*/ 0 h 24"/>
                <a:gd name="T2" fmla="*/ 2 w 24"/>
                <a:gd name="T3" fmla="*/ 0 h 24"/>
                <a:gd name="T4" fmla="*/ 0 w 24"/>
                <a:gd name="T5" fmla="*/ 2 h 24"/>
                <a:gd name="T6" fmla="*/ 0 w 24"/>
                <a:gd name="T7" fmla="*/ 22 h 24"/>
                <a:gd name="T8" fmla="*/ 2 w 24"/>
                <a:gd name="T9" fmla="*/ 24 h 24"/>
                <a:gd name="T10" fmla="*/ 22 w 24"/>
                <a:gd name="T11" fmla="*/ 24 h 24"/>
                <a:gd name="T12" fmla="*/ 24 w 24"/>
                <a:gd name="T13" fmla="*/ 22 h 24"/>
                <a:gd name="T14" fmla="*/ 24 w 24"/>
                <a:gd name="T15" fmla="*/ 2 h 24"/>
                <a:gd name="T16" fmla="*/ 22 w 24"/>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4">
                  <a:moveTo>
                    <a:pt x="22" y="0"/>
                  </a:moveTo>
                  <a:cubicBezTo>
                    <a:pt x="2" y="0"/>
                    <a:pt x="2" y="0"/>
                    <a:pt x="2" y="0"/>
                  </a:cubicBezTo>
                  <a:cubicBezTo>
                    <a:pt x="1" y="0"/>
                    <a:pt x="0" y="1"/>
                    <a:pt x="0" y="2"/>
                  </a:cubicBezTo>
                  <a:cubicBezTo>
                    <a:pt x="0" y="22"/>
                    <a:pt x="0" y="22"/>
                    <a:pt x="0" y="22"/>
                  </a:cubicBezTo>
                  <a:cubicBezTo>
                    <a:pt x="0" y="23"/>
                    <a:pt x="1" y="24"/>
                    <a:pt x="2" y="24"/>
                  </a:cubicBezTo>
                  <a:cubicBezTo>
                    <a:pt x="22" y="24"/>
                    <a:pt x="22" y="24"/>
                    <a:pt x="22" y="24"/>
                  </a:cubicBezTo>
                  <a:cubicBezTo>
                    <a:pt x="23" y="24"/>
                    <a:pt x="24" y="23"/>
                    <a:pt x="24" y="22"/>
                  </a:cubicBezTo>
                  <a:cubicBezTo>
                    <a:pt x="24" y="2"/>
                    <a:pt x="24" y="2"/>
                    <a:pt x="24" y="2"/>
                  </a:cubicBezTo>
                  <a:cubicBezTo>
                    <a:pt x="24" y="1"/>
                    <a:pt x="23" y="0"/>
                    <a:pt x="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3" name="Freeform 9">
              <a:extLst>
                <a:ext uri="{FF2B5EF4-FFF2-40B4-BE49-F238E27FC236}">
                  <a16:creationId xmlns="" xmlns:a16="http://schemas.microsoft.com/office/drawing/2014/main" id="{7E7E990F-E782-4D85-93D7-EA8CD23618E4}"/>
                </a:ext>
              </a:extLst>
            </p:cNvPr>
            <p:cNvSpPr>
              <a:spLocks/>
            </p:cNvSpPr>
            <p:nvPr/>
          </p:nvSpPr>
          <p:spPr bwMode="auto">
            <a:xfrm>
              <a:off x="6276975" y="3049588"/>
              <a:ext cx="74613" cy="90488"/>
            </a:xfrm>
            <a:custGeom>
              <a:avLst/>
              <a:gdLst>
                <a:gd name="T0" fmla="*/ 2 w 20"/>
                <a:gd name="T1" fmla="*/ 24 h 24"/>
                <a:gd name="T2" fmla="*/ 18 w 20"/>
                <a:gd name="T3" fmla="*/ 24 h 24"/>
                <a:gd name="T4" fmla="*/ 20 w 20"/>
                <a:gd name="T5" fmla="*/ 22 h 24"/>
                <a:gd name="T6" fmla="*/ 20 w 20"/>
                <a:gd name="T7" fmla="*/ 2 h 24"/>
                <a:gd name="T8" fmla="*/ 18 w 20"/>
                <a:gd name="T9" fmla="*/ 0 h 24"/>
                <a:gd name="T10" fmla="*/ 2 w 20"/>
                <a:gd name="T11" fmla="*/ 0 h 24"/>
                <a:gd name="T12" fmla="*/ 0 w 20"/>
                <a:gd name="T13" fmla="*/ 2 h 24"/>
                <a:gd name="T14" fmla="*/ 0 w 20"/>
                <a:gd name="T15" fmla="*/ 22 h 24"/>
                <a:gd name="T16" fmla="*/ 2 w 20"/>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2" y="24"/>
                  </a:moveTo>
                  <a:cubicBezTo>
                    <a:pt x="18" y="24"/>
                    <a:pt x="18" y="24"/>
                    <a:pt x="18" y="24"/>
                  </a:cubicBezTo>
                  <a:cubicBezTo>
                    <a:pt x="19" y="24"/>
                    <a:pt x="20" y="23"/>
                    <a:pt x="20" y="22"/>
                  </a:cubicBezTo>
                  <a:cubicBezTo>
                    <a:pt x="20" y="2"/>
                    <a:pt x="20" y="2"/>
                    <a:pt x="20" y="2"/>
                  </a:cubicBezTo>
                  <a:cubicBezTo>
                    <a:pt x="20" y="1"/>
                    <a:pt x="19" y="0"/>
                    <a:pt x="18" y="0"/>
                  </a:cubicBezTo>
                  <a:cubicBezTo>
                    <a:pt x="2" y="0"/>
                    <a:pt x="2" y="0"/>
                    <a:pt x="2" y="0"/>
                  </a:cubicBezTo>
                  <a:cubicBezTo>
                    <a:pt x="1" y="0"/>
                    <a:pt x="0" y="1"/>
                    <a:pt x="0" y="2"/>
                  </a:cubicBezTo>
                  <a:cubicBezTo>
                    <a:pt x="0" y="22"/>
                    <a:pt x="0" y="22"/>
                    <a:pt x="0" y="22"/>
                  </a:cubicBezTo>
                  <a:cubicBezTo>
                    <a:pt x="0" y="23"/>
                    <a:pt x="1" y="24"/>
                    <a:pt x="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4" name="Freeform 10">
              <a:extLst>
                <a:ext uri="{FF2B5EF4-FFF2-40B4-BE49-F238E27FC236}">
                  <a16:creationId xmlns="" xmlns:a16="http://schemas.microsoft.com/office/drawing/2014/main" id="{F51EFA10-00B6-4F93-BDD9-DBCEFC01E8D7}"/>
                </a:ext>
              </a:extLst>
            </p:cNvPr>
            <p:cNvSpPr>
              <a:spLocks/>
            </p:cNvSpPr>
            <p:nvPr/>
          </p:nvSpPr>
          <p:spPr bwMode="auto">
            <a:xfrm>
              <a:off x="6276975" y="2943225"/>
              <a:ext cx="119063" cy="92075"/>
            </a:xfrm>
            <a:custGeom>
              <a:avLst/>
              <a:gdLst>
                <a:gd name="T0" fmla="*/ 2 w 32"/>
                <a:gd name="T1" fmla="*/ 24 h 24"/>
                <a:gd name="T2" fmla="*/ 30 w 32"/>
                <a:gd name="T3" fmla="*/ 24 h 24"/>
                <a:gd name="T4" fmla="*/ 32 w 32"/>
                <a:gd name="T5" fmla="*/ 22 h 24"/>
                <a:gd name="T6" fmla="*/ 32 w 32"/>
                <a:gd name="T7" fmla="*/ 2 h 24"/>
                <a:gd name="T8" fmla="*/ 30 w 32"/>
                <a:gd name="T9" fmla="*/ 0 h 24"/>
                <a:gd name="T10" fmla="*/ 2 w 32"/>
                <a:gd name="T11" fmla="*/ 0 h 24"/>
                <a:gd name="T12" fmla="*/ 0 w 32"/>
                <a:gd name="T13" fmla="*/ 2 h 24"/>
                <a:gd name="T14" fmla="*/ 0 w 32"/>
                <a:gd name="T15" fmla="*/ 22 h 24"/>
                <a:gd name="T16" fmla="*/ 2 w 3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24">
                  <a:moveTo>
                    <a:pt x="2" y="24"/>
                  </a:moveTo>
                  <a:cubicBezTo>
                    <a:pt x="30" y="24"/>
                    <a:pt x="30" y="24"/>
                    <a:pt x="30" y="24"/>
                  </a:cubicBezTo>
                  <a:cubicBezTo>
                    <a:pt x="31" y="24"/>
                    <a:pt x="32" y="23"/>
                    <a:pt x="32" y="22"/>
                  </a:cubicBezTo>
                  <a:cubicBezTo>
                    <a:pt x="32" y="2"/>
                    <a:pt x="32" y="2"/>
                    <a:pt x="32" y="2"/>
                  </a:cubicBezTo>
                  <a:cubicBezTo>
                    <a:pt x="32" y="1"/>
                    <a:pt x="31" y="0"/>
                    <a:pt x="30" y="0"/>
                  </a:cubicBezTo>
                  <a:cubicBezTo>
                    <a:pt x="2" y="0"/>
                    <a:pt x="2" y="0"/>
                    <a:pt x="2" y="0"/>
                  </a:cubicBezTo>
                  <a:cubicBezTo>
                    <a:pt x="1" y="0"/>
                    <a:pt x="0" y="1"/>
                    <a:pt x="0" y="2"/>
                  </a:cubicBezTo>
                  <a:cubicBezTo>
                    <a:pt x="0" y="22"/>
                    <a:pt x="0" y="22"/>
                    <a:pt x="0" y="22"/>
                  </a:cubicBezTo>
                  <a:cubicBezTo>
                    <a:pt x="0" y="23"/>
                    <a:pt x="1" y="24"/>
                    <a:pt x="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5" name="Freeform 11">
              <a:extLst>
                <a:ext uri="{FF2B5EF4-FFF2-40B4-BE49-F238E27FC236}">
                  <a16:creationId xmlns="" xmlns:a16="http://schemas.microsoft.com/office/drawing/2014/main" id="{205D54D7-94E4-4C7D-95B1-EF06DD07B92E}"/>
                </a:ext>
              </a:extLst>
            </p:cNvPr>
            <p:cNvSpPr>
              <a:spLocks/>
            </p:cNvSpPr>
            <p:nvPr/>
          </p:nvSpPr>
          <p:spPr bwMode="auto">
            <a:xfrm>
              <a:off x="6411913" y="3163888"/>
              <a:ext cx="120650" cy="82550"/>
            </a:xfrm>
            <a:custGeom>
              <a:avLst/>
              <a:gdLst>
                <a:gd name="T0" fmla="*/ 8 w 32"/>
                <a:gd name="T1" fmla="*/ 9 h 22"/>
                <a:gd name="T2" fmla="*/ 6 w 32"/>
                <a:gd name="T3" fmla="*/ 10 h 22"/>
                <a:gd name="T4" fmla="*/ 2 w 32"/>
                <a:gd name="T5" fmla="*/ 8 h 22"/>
                <a:gd name="T6" fmla="*/ 0 w 32"/>
                <a:gd name="T7" fmla="*/ 4 h 22"/>
                <a:gd name="T8" fmla="*/ 0 w 32"/>
                <a:gd name="T9" fmla="*/ 4 h 22"/>
                <a:gd name="T10" fmla="*/ 0 w 32"/>
                <a:gd name="T11" fmla="*/ 20 h 22"/>
                <a:gd name="T12" fmla="*/ 2 w 32"/>
                <a:gd name="T13" fmla="*/ 22 h 22"/>
                <a:gd name="T14" fmla="*/ 30 w 32"/>
                <a:gd name="T15" fmla="*/ 22 h 22"/>
                <a:gd name="T16" fmla="*/ 32 w 32"/>
                <a:gd name="T17" fmla="*/ 20 h 22"/>
                <a:gd name="T18" fmla="*/ 32 w 32"/>
                <a:gd name="T19" fmla="*/ 0 h 22"/>
                <a:gd name="T20" fmla="*/ 32 w 32"/>
                <a:gd name="T21" fmla="*/ 0 h 22"/>
                <a:gd name="T22" fmla="*/ 8 w 32"/>
                <a:gd name="T23" fmla="*/ 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22">
                  <a:moveTo>
                    <a:pt x="8" y="9"/>
                  </a:moveTo>
                  <a:cubicBezTo>
                    <a:pt x="8" y="9"/>
                    <a:pt x="7" y="10"/>
                    <a:pt x="6" y="10"/>
                  </a:cubicBezTo>
                  <a:cubicBezTo>
                    <a:pt x="5" y="10"/>
                    <a:pt x="3" y="9"/>
                    <a:pt x="2" y="8"/>
                  </a:cubicBezTo>
                  <a:cubicBezTo>
                    <a:pt x="1" y="7"/>
                    <a:pt x="0" y="5"/>
                    <a:pt x="0" y="4"/>
                  </a:cubicBezTo>
                  <a:cubicBezTo>
                    <a:pt x="0" y="4"/>
                    <a:pt x="0" y="4"/>
                    <a:pt x="0" y="4"/>
                  </a:cubicBezTo>
                  <a:cubicBezTo>
                    <a:pt x="0" y="20"/>
                    <a:pt x="0" y="20"/>
                    <a:pt x="0" y="20"/>
                  </a:cubicBezTo>
                  <a:cubicBezTo>
                    <a:pt x="0" y="21"/>
                    <a:pt x="1" y="22"/>
                    <a:pt x="2" y="22"/>
                  </a:cubicBezTo>
                  <a:cubicBezTo>
                    <a:pt x="30" y="22"/>
                    <a:pt x="30" y="22"/>
                    <a:pt x="30" y="22"/>
                  </a:cubicBezTo>
                  <a:cubicBezTo>
                    <a:pt x="31" y="22"/>
                    <a:pt x="32" y="21"/>
                    <a:pt x="32" y="20"/>
                  </a:cubicBezTo>
                  <a:cubicBezTo>
                    <a:pt x="32" y="0"/>
                    <a:pt x="32" y="0"/>
                    <a:pt x="32" y="0"/>
                  </a:cubicBezTo>
                  <a:cubicBezTo>
                    <a:pt x="32" y="0"/>
                    <a:pt x="32" y="0"/>
                    <a:pt x="32" y="0"/>
                  </a:cubicBezTo>
                  <a:lnTo>
                    <a:pt x="8"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6" name="Freeform 12">
              <a:extLst>
                <a:ext uri="{FF2B5EF4-FFF2-40B4-BE49-F238E27FC236}">
                  <a16:creationId xmlns="" xmlns:a16="http://schemas.microsoft.com/office/drawing/2014/main" id="{B57C6283-F111-4D06-AB80-23F3E75C52A8}"/>
                </a:ext>
              </a:extLst>
            </p:cNvPr>
            <p:cNvSpPr>
              <a:spLocks/>
            </p:cNvSpPr>
            <p:nvPr/>
          </p:nvSpPr>
          <p:spPr bwMode="auto">
            <a:xfrm>
              <a:off x="6365875" y="3049588"/>
              <a:ext cx="95250" cy="90488"/>
            </a:xfrm>
            <a:custGeom>
              <a:avLst/>
              <a:gdLst>
                <a:gd name="T0" fmla="*/ 2 w 25"/>
                <a:gd name="T1" fmla="*/ 0 h 24"/>
                <a:gd name="T2" fmla="*/ 0 w 25"/>
                <a:gd name="T3" fmla="*/ 2 h 24"/>
                <a:gd name="T4" fmla="*/ 0 w 25"/>
                <a:gd name="T5" fmla="*/ 22 h 24"/>
                <a:gd name="T6" fmla="*/ 2 w 25"/>
                <a:gd name="T7" fmla="*/ 24 h 24"/>
                <a:gd name="T8" fmla="*/ 15 w 25"/>
                <a:gd name="T9" fmla="*/ 24 h 24"/>
                <a:gd name="T10" fmla="*/ 25 w 25"/>
                <a:gd name="T11" fmla="*/ 0 h 24"/>
                <a:gd name="T12" fmla="*/ 2 w 25"/>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25" h="24">
                  <a:moveTo>
                    <a:pt x="2" y="0"/>
                  </a:moveTo>
                  <a:cubicBezTo>
                    <a:pt x="1" y="0"/>
                    <a:pt x="0" y="1"/>
                    <a:pt x="0" y="2"/>
                  </a:cubicBezTo>
                  <a:cubicBezTo>
                    <a:pt x="0" y="22"/>
                    <a:pt x="0" y="22"/>
                    <a:pt x="0" y="22"/>
                  </a:cubicBezTo>
                  <a:cubicBezTo>
                    <a:pt x="0" y="23"/>
                    <a:pt x="1" y="24"/>
                    <a:pt x="2" y="24"/>
                  </a:cubicBezTo>
                  <a:cubicBezTo>
                    <a:pt x="15" y="24"/>
                    <a:pt x="15" y="24"/>
                    <a:pt x="15" y="24"/>
                  </a:cubicBezTo>
                  <a:cubicBezTo>
                    <a:pt x="25" y="0"/>
                    <a:pt x="25" y="0"/>
                    <a:pt x="25" y="0"/>
                  </a:cubicBez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7" name="Freeform 13">
              <a:extLst>
                <a:ext uri="{FF2B5EF4-FFF2-40B4-BE49-F238E27FC236}">
                  <a16:creationId xmlns="" xmlns:a16="http://schemas.microsoft.com/office/drawing/2014/main" id="{58B35174-BAAA-400D-AA1A-39F1EBCA3E7D}"/>
                </a:ext>
              </a:extLst>
            </p:cNvPr>
            <p:cNvSpPr>
              <a:spLocks/>
            </p:cNvSpPr>
            <p:nvPr/>
          </p:nvSpPr>
          <p:spPr bwMode="auto">
            <a:xfrm>
              <a:off x="6411913" y="2943225"/>
              <a:ext cx="107950" cy="92075"/>
            </a:xfrm>
            <a:custGeom>
              <a:avLst/>
              <a:gdLst>
                <a:gd name="T0" fmla="*/ 2 w 29"/>
                <a:gd name="T1" fmla="*/ 24 h 24"/>
                <a:gd name="T2" fmla="*/ 14 w 29"/>
                <a:gd name="T3" fmla="*/ 24 h 24"/>
                <a:gd name="T4" fmla="*/ 14 w 29"/>
                <a:gd name="T5" fmla="*/ 24 h 24"/>
                <a:gd name="T6" fmla="*/ 25 w 29"/>
                <a:gd name="T7" fmla="*/ 16 h 24"/>
                <a:gd name="T8" fmla="*/ 29 w 29"/>
                <a:gd name="T9" fmla="*/ 16 h 24"/>
                <a:gd name="T10" fmla="*/ 28 w 29"/>
                <a:gd name="T11" fmla="*/ 15 h 24"/>
                <a:gd name="T12" fmla="*/ 28 w 29"/>
                <a:gd name="T13" fmla="*/ 15 h 24"/>
                <a:gd name="T14" fmla="*/ 25 w 29"/>
                <a:gd name="T15" fmla="*/ 6 h 24"/>
                <a:gd name="T16" fmla="*/ 27 w 29"/>
                <a:gd name="T17" fmla="*/ 0 h 24"/>
                <a:gd name="T18" fmla="*/ 2 w 29"/>
                <a:gd name="T19" fmla="*/ 0 h 24"/>
                <a:gd name="T20" fmla="*/ 0 w 29"/>
                <a:gd name="T21" fmla="*/ 2 h 24"/>
                <a:gd name="T22" fmla="*/ 0 w 29"/>
                <a:gd name="T23" fmla="*/ 22 h 24"/>
                <a:gd name="T24" fmla="*/ 2 w 29"/>
                <a:gd name="T2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24">
                  <a:moveTo>
                    <a:pt x="2" y="24"/>
                  </a:moveTo>
                  <a:cubicBezTo>
                    <a:pt x="14" y="24"/>
                    <a:pt x="14" y="24"/>
                    <a:pt x="14" y="24"/>
                  </a:cubicBezTo>
                  <a:cubicBezTo>
                    <a:pt x="14" y="24"/>
                    <a:pt x="14" y="24"/>
                    <a:pt x="14" y="24"/>
                  </a:cubicBezTo>
                  <a:cubicBezTo>
                    <a:pt x="16" y="19"/>
                    <a:pt x="20" y="16"/>
                    <a:pt x="25" y="16"/>
                  </a:cubicBezTo>
                  <a:cubicBezTo>
                    <a:pt x="27" y="16"/>
                    <a:pt x="28" y="16"/>
                    <a:pt x="29" y="16"/>
                  </a:cubicBezTo>
                  <a:cubicBezTo>
                    <a:pt x="28" y="15"/>
                    <a:pt x="28" y="15"/>
                    <a:pt x="28" y="15"/>
                  </a:cubicBezTo>
                  <a:cubicBezTo>
                    <a:pt x="28" y="15"/>
                    <a:pt x="28" y="15"/>
                    <a:pt x="28" y="15"/>
                  </a:cubicBezTo>
                  <a:cubicBezTo>
                    <a:pt x="25" y="12"/>
                    <a:pt x="24" y="9"/>
                    <a:pt x="25" y="6"/>
                  </a:cubicBezTo>
                  <a:cubicBezTo>
                    <a:pt x="25" y="4"/>
                    <a:pt x="25" y="2"/>
                    <a:pt x="27" y="0"/>
                  </a:cubicBezTo>
                  <a:cubicBezTo>
                    <a:pt x="2" y="0"/>
                    <a:pt x="2" y="0"/>
                    <a:pt x="2" y="0"/>
                  </a:cubicBezTo>
                  <a:cubicBezTo>
                    <a:pt x="1" y="0"/>
                    <a:pt x="0" y="1"/>
                    <a:pt x="0" y="2"/>
                  </a:cubicBezTo>
                  <a:cubicBezTo>
                    <a:pt x="0" y="22"/>
                    <a:pt x="0" y="22"/>
                    <a:pt x="0" y="22"/>
                  </a:cubicBezTo>
                  <a:cubicBezTo>
                    <a:pt x="0" y="23"/>
                    <a:pt x="1" y="24"/>
                    <a:pt x="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8" name="Freeform 14">
              <a:extLst>
                <a:ext uri="{FF2B5EF4-FFF2-40B4-BE49-F238E27FC236}">
                  <a16:creationId xmlns="" xmlns:a16="http://schemas.microsoft.com/office/drawing/2014/main" id="{2F21D7E3-BF59-4DA1-8869-8091056BE5D6}"/>
                </a:ext>
              </a:extLst>
            </p:cNvPr>
            <p:cNvSpPr>
              <a:spLocks/>
            </p:cNvSpPr>
            <p:nvPr/>
          </p:nvSpPr>
          <p:spPr bwMode="auto">
            <a:xfrm>
              <a:off x="6426200" y="3019425"/>
              <a:ext cx="169863" cy="166688"/>
            </a:xfrm>
            <a:custGeom>
              <a:avLst/>
              <a:gdLst>
                <a:gd name="T0" fmla="*/ 2 w 45"/>
                <a:gd name="T1" fmla="*/ 44 h 44"/>
                <a:gd name="T2" fmla="*/ 39 w 45"/>
                <a:gd name="T3" fmla="*/ 29 h 44"/>
                <a:gd name="T4" fmla="*/ 44 w 45"/>
                <a:gd name="T5" fmla="*/ 24 h 44"/>
                <a:gd name="T6" fmla="*/ 42 w 45"/>
                <a:gd name="T7" fmla="*/ 16 h 44"/>
                <a:gd name="T8" fmla="*/ 40 w 45"/>
                <a:gd name="T9" fmla="*/ 14 h 44"/>
                <a:gd name="T10" fmla="*/ 30 w 45"/>
                <a:gd name="T11" fmla="*/ 23 h 44"/>
                <a:gd name="T12" fmla="*/ 26 w 45"/>
                <a:gd name="T13" fmla="*/ 25 h 44"/>
                <a:gd name="T14" fmla="*/ 21 w 45"/>
                <a:gd name="T15" fmla="*/ 23 h 44"/>
                <a:gd name="T16" fmla="*/ 22 w 45"/>
                <a:gd name="T17" fmla="*/ 14 h 44"/>
                <a:gd name="T18" fmla="*/ 31 w 45"/>
                <a:gd name="T19" fmla="*/ 6 h 44"/>
                <a:gd name="T20" fmla="*/ 28 w 45"/>
                <a:gd name="T21" fmla="*/ 2 h 44"/>
                <a:gd name="T22" fmla="*/ 21 w 45"/>
                <a:gd name="T23" fmla="*/ 0 h 44"/>
                <a:gd name="T24" fmla="*/ 14 w 45"/>
                <a:gd name="T25" fmla="*/ 5 h 44"/>
                <a:gd name="T26" fmla="*/ 0 w 45"/>
                <a:gd name="T27" fmla="*/ 41 h 44"/>
                <a:gd name="T28" fmla="*/ 1 w 45"/>
                <a:gd name="T29" fmla="*/ 43 h 44"/>
                <a:gd name="T30" fmla="*/ 2 w 45"/>
                <a:gd name="T31"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44">
                  <a:moveTo>
                    <a:pt x="2" y="44"/>
                  </a:moveTo>
                  <a:cubicBezTo>
                    <a:pt x="3" y="44"/>
                    <a:pt x="38" y="30"/>
                    <a:pt x="39" y="29"/>
                  </a:cubicBezTo>
                  <a:cubicBezTo>
                    <a:pt x="41" y="29"/>
                    <a:pt x="43" y="27"/>
                    <a:pt x="44" y="24"/>
                  </a:cubicBezTo>
                  <a:cubicBezTo>
                    <a:pt x="45" y="21"/>
                    <a:pt x="44" y="18"/>
                    <a:pt x="42" y="16"/>
                  </a:cubicBezTo>
                  <a:cubicBezTo>
                    <a:pt x="40" y="14"/>
                    <a:pt x="40" y="14"/>
                    <a:pt x="40" y="14"/>
                  </a:cubicBezTo>
                  <a:cubicBezTo>
                    <a:pt x="30" y="23"/>
                    <a:pt x="30" y="23"/>
                    <a:pt x="30" y="23"/>
                  </a:cubicBezTo>
                  <a:cubicBezTo>
                    <a:pt x="29" y="24"/>
                    <a:pt x="27" y="25"/>
                    <a:pt x="26" y="25"/>
                  </a:cubicBezTo>
                  <a:cubicBezTo>
                    <a:pt x="24" y="25"/>
                    <a:pt x="23" y="24"/>
                    <a:pt x="21" y="23"/>
                  </a:cubicBezTo>
                  <a:cubicBezTo>
                    <a:pt x="19" y="20"/>
                    <a:pt x="19" y="16"/>
                    <a:pt x="22" y="14"/>
                  </a:cubicBezTo>
                  <a:cubicBezTo>
                    <a:pt x="31" y="6"/>
                    <a:pt x="31" y="6"/>
                    <a:pt x="31" y="6"/>
                  </a:cubicBezTo>
                  <a:cubicBezTo>
                    <a:pt x="28" y="2"/>
                    <a:pt x="28" y="2"/>
                    <a:pt x="28" y="2"/>
                  </a:cubicBezTo>
                  <a:cubicBezTo>
                    <a:pt x="26" y="0"/>
                    <a:pt x="24" y="0"/>
                    <a:pt x="21" y="0"/>
                  </a:cubicBezTo>
                  <a:cubicBezTo>
                    <a:pt x="18" y="0"/>
                    <a:pt x="15" y="2"/>
                    <a:pt x="14" y="5"/>
                  </a:cubicBezTo>
                  <a:cubicBezTo>
                    <a:pt x="0" y="41"/>
                    <a:pt x="0" y="41"/>
                    <a:pt x="0" y="41"/>
                  </a:cubicBezTo>
                  <a:cubicBezTo>
                    <a:pt x="0" y="42"/>
                    <a:pt x="0" y="42"/>
                    <a:pt x="1" y="43"/>
                  </a:cubicBezTo>
                  <a:cubicBezTo>
                    <a:pt x="1" y="43"/>
                    <a:pt x="2" y="44"/>
                    <a:pt x="2"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39" name="Freeform 15">
              <a:extLst>
                <a:ext uri="{FF2B5EF4-FFF2-40B4-BE49-F238E27FC236}">
                  <a16:creationId xmlns="" xmlns:a16="http://schemas.microsoft.com/office/drawing/2014/main" id="{B6E1C679-267D-4CF0-9718-7219C845A584}"/>
                </a:ext>
              </a:extLst>
            </p:cNvPr>
            <p:cNvSpPr>
              <a:spLocks/>
            </p:cNvSpPr>
            <p:nvPr/>
          </p:nvSpPr>
          <p:spPr bwMode="auto">
            <a:xfrm>
              <a:off x="6516688" y="2882900"/>
              <a:ext cx="120650" cy="215900"/>
            </a:xfrm>
            <a:custGeom>
              <a:avLst/>
              <a:gdLst>
                <a:gd name="T0" fmla="*/ 3 w 32"/>
                <a:gd name="T1" fmla="*/ 28 h 57"/>
                <a:gd name="T2" fmla="*/ 3 w 32"/>
                <a:gd name="T3" fmla="*/ 28 h 57"/>
                <a:gd name="T4" fmla="*/ 14 w 32"/>
                <a:gd name="T5" fmla="*/ 41 h 57"/>
                <a:gd name="T6" fmla="*/ 1 w 32"/>
                <a:gd name="T7" fmla="*/ 53 h 57"/>
                <a:gd name="T8" fmla="*/ 0 w 32"/>
                <a:gd name="T9" fmla="*/ 56 h 57"/>
                <a:gd name="T10" fmla="*/ 2 w 32"/>
                <a:gd name="T11" fmla="*/ 57 h 57"/>
                <a:gd name="T12" fmla="*/ 3 w 32"/>
                <a:gd name="T13" fmla="*/ 56 h 57"/>
                <a:gd name="T14" fmla="*/ 18 w 32"/>
                <a:gd name="T15" fmla="*/ 43 h 57"/>
                <a:gd name="T16" fmla="*/ 18 w 32"/>
                <a:gd name="T17" fmla="*/ 40 h 57"/>
                <a:gd name="T18" fmla="*/ 10 w 32"/>
                <a:gd name="T19" fmla="*/ 30 h 57"/>
                <a:gd name="T20" fmla="*/ 14 w 32"/>
                <a:gd name="T21" fmla="*/ 29 h 57"/>
                <a:gd name="T22" fmla="*/ 29 w 32"/>
                <a:gd name="T23" fmla="*/ 15 h 57"/>
                <a:gd name="T24" fmla="*/ 32 w 32"/>
                <a:gd name="T25" fmla="*/ 9 h 57"/>
                <a:gd name="T26" fmla="*/ 30 w 32"/>
                <a:gd name="T27" fmla="*/ 3 h 57"/>
                <a:gd name="T28" fmla="*/ 19 w 32"/>
                <a:gd name="T29" fmla="*/ 3 h 57"/>
                <a:gd name="T30" fmla="*/ 3 w 32"/>
                <a:gd name="T31" fmla="*/ 17 h 57"/>
                <a:gd name="T32" fmla="*/ 1 w 32"/>
                <a:gd name="T33" fmla="*/ 22 h 57"/>
                <a:gd name="T34" fmla="*/ 3 w 32"/>
                <a:gd name="T35" fmla="*/ 28 h 57"/>
                <a:gd name="T36" fmla="*/ 3 w 32"/>
                <a:gd name="T37"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57">
                  <a:moveTo>
                    <a:pt x="3" y="28"/>
                  </a:moveTo>
                  <a:cubicBezTo>
                    <a:pt x="3" y="28"/>
                    <a:pt x="3" y="28"/>
                    <a:pt x="3" y="28"/>
                  </a:cubicBezTo>
                  <a:cubicBezTo>
                    <a:pt x="14" y="41"/>
                    <a:pt x="14" y="41"/>
                    <a:pt x="14" y="41"/>
                  </a:cubicBezTo>
                  <a:cubicBezTo>
                    <a:pt x="1" y="53"/>
                    <a:pt x="1" y="53"/>
                    <a:pt x="1" y="53"/>
                  </a:cubicBezTo>
                  <a:cubicBezTo>
                    <a:pt x="0" y="54"/>
                    <a:pt x="0" y="55"/>
                    <a:pt x="0" y="56"/>
                  </a:cubicBezTo>
                  <a:cubicBezTo>
                    <a:pt x="1" y="56"/>
                    <a:pt x="1" y="57"/>
                    <a:pt x="2" y="57"/>
                  </a:cubicBezTo>
                  <a:cubicBezTo>
                    <a:pt x="2" y="57"/>
                    <a:pt x="3" y="56"/>
                    <a:pt x="3" y="56"/>
                  </a:cubicBezTo>
                  <a:cubicBezTo>
                    <a:pt x="18" y="43"/>
                    <a:pt x="18" y="43"/>
                    <a:pt x="18" y="43"/>
                  </a:cubicBezTo>
                  <a:cubicBezTo>
                    <a:pt x="19" y="42"/>
                    <a:pt x="19" y="41"/>
                    <a:pt x="18" y="40"/>
                  </a:cubicBezTo>
                  <a:cubicBezTo>
                    <a:pt x="10" y="30"/>
                    <a:pt x="10" y="30"/>
                    <a:pt x="10" y="30"/>
                  </a:cubicBezTo>
                  <a:cubicBezTo>
                    <a:pt x="11" y="30"/>
                    <a:pt x="13" y="30"/>
                    <a:pt x="14" y="29"/>
                  </a:cubicBezTo>
                  <a:cubicBezTo>
                    <a:pt x="29" y="15"/>
                    <a:pt x="29" y="15"/>
                    <a:pt x="29" y="15"/>
                  </a:cubicBezTo>
                  <a:cubicBezTo>
                    <a:pt x="31" y="13"/>
                    <a:pt x="32" y="11"/>
                    <a:pt x="32" y="9"/>
                  </a:cubicBezTo>
                  <a:cubicBezTo>
                    <a:pt x="32" y="7"/>
                    <a:pt x="31" y="5"/>
                    <a:pt x="30" y="3"/>
                  </a:cubicBezTo>
                  <a:cubicBezTo>
                    <a:pt x="27" y="0"/>
                    <a:pt x="22" y="0"/>
                    <a:pt x="19" y="3"/>
                  </a:cubicBezTo>
                  <a:cubicBezTo>
                    <a:pt x="3" y="17"/>
                    <a:pt x="3" y="17"/>
                    <a:pt x="3" y="17"/>
                  </a:cubicBezTo>
                  <a:cubicBezTo>
                    <a:pt x="2" y="18"/>
                    <a:pt x="1" y="20"/>
                    <a:pt x="1" y="22"/>
                  </a:cubicBezTo>
                  <a:cubicBezTo>
                    <a:pt x="0" y="24"/>
                    <a:pt x="1" y="26"/>
                    <a:pt x="3" y="28"/>
                  </a:cubicBezTo>
                  <a:cubicBezTo>
                    <a:pt x="3" y="28"/>
                    <a:pt x="3" y="28"/>
                    <a:pt x="3"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grpSp>
      <p:sp>
        <p:nvSpPr>
          <p:cNvPr id="40" name="Rectangle: Single Corner Rounded 67">
            <a:extLst>
              <a:ext uri="{FF2B5EF4-FFF2-40B4-BE49-F238E27FC236}">
                <a16:creationId xmlns="" xmlns:a16="http://schemas.microsoft.com/office/drawing/2014/main" id="{84389245-4837-4C2D-ACEF-A3D35699C677}"/>
              </a:ext>
            </a:extLst>
          </p:cNvPr>
          <p:cNvSpPr/>
          <p:nvPr/>
        </p:nvSpPr>
        <p:spPr>
          <a:xfrm rot="16200000" flipH="1">
            <a:off x="8226026" y="2912765"/>
            <a:ext cx="4239656" cy="3128760"/>
          </a:xfrm>
          <a:prstGeom prst="round1Rect">
            <a:avLst>
              <a:gd name="adj" fmla="val 15767"/>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endParaRPr lang="en-US" sz="1970">
              <a:solidFill>
                <a:prstClr val="white"/>
              </a:solidFill>
              <a:latin typeface="Calibri" panose="020F0502020204030204"/>
            </a:endParaRPr>
          </a:p>
        </p:txBody>
      </p:sp>
      <p:sp>
        <p:nvSpPr>
          <p:cNvPr id="41" name="TextBox 68">
            <a:extLst>
              <a:ext uri="{FF2B5EF4-FFF2-40B4-BE49-F238E27FC236}">
                <a16:creationId xmlns="" xmlns:a16="http://schemas.microsoft.com/office/drawing/2014/main" id="{4976F25F-4EB7-4953-86DA-FD25AEF6CF8D}"/>
              </a:ext>
            </a:extLst>
          </p:cNvPr>
          <p:cNvSpPr txBox="1"/>
          <p:nvPr/>
        </p:nvSpPr>
        <p:spPr>
          <a:xfrm>
            <a:off x="9164308" y="2361366"/>
            <a:ext cx="2368765" cy="909480"/>
          </a:xfrm>
          <a:prstGeom prst="rect">
            <a:avLst/>
          </a:prstGeom>
          <a:noFill/>
        </p:spPr>
        <p:txBody>
          <a:bodyPr wrap="square" lIns="0" tIns="0" rIns="0" bIns="0" rtlCol="0" anchor="ctr">
            <a:spAutoFit/>
          </a:bodyPr>
          <a:lstStyle/>
          <a:p>
            <a:pPr defTabSz="1000719">
              <a:defRPr/>
            </a:pPr>
            <a:r>
              <a:rPr lang="en-US" sz="5910" b="1" dirty="0">
                <a:solidFill>
                  <a:srgbClr val="EC5923"/>
                </a:solidFill>
                <a:latin typeface="Calibri" panose="020F0502020204030204"/>
              </a:rPr>
              <a:t>03</a:t>
            </a:r>
          </a:p>
        </p:txBody>
      </p:sp>
      <p:sp>
        <p:nvSpPr>
          <p:cNvPr id="42" name="Oval 114">
            <a:extLst>
              <a:ext uri="{FF2B5EF4-FFF2-40B4-BE49-F238E27FC236}">
                <a16:creationId xmlns="" xmlns:a16="http://schemas.microsoft.com/office/drawing/2014/main" id="{583FE4A9-A757-4D9A-A748-5AA8B771A134}"/>
              </a:ext>
            </a:extLst>
          </p:cNvPr>
          <p:cNvSpPr/>
          <p:nvPr/>
        </p:nvSpPr>
        <p:spPr>
          <a:xfrm>
            <a:off x="10996023" y="1786356"/>
            <a:ext cx="1141918" cy="1141918"/>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defRPr/>
            </a:pPr>
            <a:endParaRPr lang="id-ID" sz="1970" dirty="0">
              <a:solidFill>
                <a:prstClr val="white"/>
              </a:solidFill>
              <a:latin typeface="Calibri" panose="020F0502020204030204"/>
            </a:endParaRPr>
          </a:p>
        </p:txBody>
      </p:sp>
      <p:sp>
        <p:nvSpPr>
          <p:cNvPr id="43" name="Oval 70">
            <a:extLst>
              <a:ext uri="{FF2B5EF4-FFF2-40B4-BE49-F238E27FC236}">
                <a16:creationId xmlns="" xmlns:a16="http://schemas.microsoft.com/office/drawing/2014/main" id="{E8D7BA1C-7779-48B2-8061-4BAA13FAAF47}"/>
              </a:ext>
            </a:extLst>
          </p:cNvPr>
          <p:cNvSpPr/>
          <p:nvPr/>
        </p:nvSpPr>
        <p:spPr>
          <a:xfrm>
            <a:off x="11130174" y="1920781"/>
            <a:ext cx="873067" cy="873067"/>
          </a:xfrm>
          <a:prstGeom prst="ellipse">
            <a:avLst/>
          </a:prstGeom>
          <a:gradFill flip="none" rotWithShape="1">
            <a:gsLst>
              <a:gs pos="0">
                <a:srgbClr val="FEAC1F"/>
              </a:gs>
              <a:gs pos="65000">
                <a:srgbClr val="EC592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endParaRPr lang="id-ID" sz="1970" dirty="0">
              <a:solidFill>
                <a:prstClr val="white"/>
              </a:solidFill>
              <a:latin typeface="Calibri" panose="020F0502020204030204"/>
            </a:endParaRPr>
          </a:p>
        </p:txBody>
      </p:sp>
      <p:sp>
        <p:nvSpPr>
          <p:cNvPr id="44" name="Rectangle: Rounded Corners 71">
            <a:extLst>
              <a:ext uri="{FF2B5EF4-FFF2-40B4-BE49-F238E27FC236}">
                <a16:creationId xmlns="" xmlns:a16="http://schemas.microsoft.com/office/drawing/2014/main" id="{994B5CBC-181E-4CA0-9F5C-80D5F3F83FEC}"/>
              </a:ext>
            </a:extLst>
          </p:cNvPr>
          <p:cNvSpPr/>
          <p:nvPr/>
        </p:nvSpPr>
        <p:spPr>
          <a:xfrm>
            <a:off x="9138373" y="3183919"/>
            <a:ext cx="783068" cy="103526"/>
          </a:xfrm>
          <a:prstGeom prst="roundRect">
            <a:avLst>
              <a:gd name="adj" fmla="val 50000"/>
            </a:avLst>
          </a:prstGeom>
          <a:gradFill flip="none" rotWithShape="1">
            <a:gsLst>
              <a:gs pos="0">
                <a:srgbClr val="FEAC1F"/>
              </a:gs>
              <a:gs pos="95000">
                <a:srgbClr val="EC592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0719">
              <a:defRPr/>
            </a:pPr>
            <a:endParaRPr lang="en-US" sz="1970" dirty="0">
              <a:solidFill>
                <a:srgbClr val="EC5923"/>
              </a:solidFill>
              <a:latin typeface="Calibri" panose="020F0502020204030204"/>
            </a:endParaRPr>
          </a:p>
        </p:txBody>
      </p:sp>
      <p:grpSp>
        <p:nvGrpSpPr>
          <p:cNvPr id="45" name="Group 72">
            <a:extLst>
              <a:ext uri="{FF2B5EF4-FFF2-40B4-BE49-F238E27FC236}">
                <a16:creationId xmlns="" xmlns:a16="http://schemas.microsoft.com/office/drawing/2014/main" id="{AB06E950-E4BE-4142-ABE9-3C7D974D806F}"/>
              </a:ext>
            </a:extLst>
          </p:cNvPr>
          <p:cNvGrpSpPr/>
          <p:nvPr/>
        </p:nvGrpSpPr>
        <p:grpSpPr>
          <a:xfrm>
            <a:off x="11324597" y="2120001"/>
            <a:ext cx="467493" cy="467491"/>
            <a:chOff x="6997700" y="3609976"/>
            <a:chExt cx="360363" cy="360362"/>
          </a:xfrm>
          <a:solidFill>
            <a:schemeClr val="bg1"/>
          </a:solidFill>
        </p:grpSpPr>
        <p:sp>
          <p:nvSpPr>
            <p:cNvPr id="46" name="Freeform 93">
              <a:extLst>
                <a:ext uri="{FF2B5EF4-FFF2-40B4-BE49-F238E27FC236}">
                  <a16:creationId xmlns="" xmlns:a16="http://schemas.microsoft.com/office/drawing/2014/main" id="{AB72F3DA-026E-4876-84EF-18FAFA0E6887}"/>
                </a:ext>
              </a:extLst>
            </p:cNvPr>
            <p:cNvSpPr>
              <a:spLocks/>
            </p:cNvSpPr>
            <p:nvPr/>
          </p:nvSpPr>
          <p:spPr bwMode="auto">
            <a:xfrm>
              <a:off x="6997700" y="3805238"/>
              <a:ext cx="153988" cy="165100"/>
            </a:xfrm>
            <a:custGeom>
              <a:avLst/>
              <a:gdLst>
                <a:gd name="T0" fmla="*/ 41 w 41"/>
                <a:gd name="T1" fmla="*/ 32 h 44"/>
                <a:gd name="T2" fmla="*/ 41 w 41"/>
                <a:gd name="T3" fmla="*/ 31 h 44"/>
                <a:gd name="T4" fmla="*/ 40 w 41"/>
                <a:gd name="T5" fmla="*/ 30 h 44"/>
                <a:gd name="T6" fmla="*/ 40 w 41"/>
                <a:gd name="T7" fmla="*/ 30 h 44"/>
                <a:gd name="T8" fmla="*/ 31 w 41"/>
                <a:gd name="T9" fmla="*/ 17 h 44"/>
                <a:gd name="T10" fmla="*/ 25 w 41"/>
                <a:gd name="T11" fmla="*/ 16 h 44"/>
                <a:gd name="T12" fmla="*/ 24 w 41"/>
                <a:gd name="T13" fmla="*/ 22 h 44"/>
                <a:gd name="T14" fmla="*/ 28 w 41"/>
                <a:gd name="T15" fmla="*/ 27 h 44"/>
                <a:gd name="T16" fmla="*/ 8 w 41"/>
                <a:gd name="T17" fmla="*/ 17 h 44"/>
                <a:gd name="T18" fmla="*/ 34 w 41"/>
                <a:gd name="T19" fmla="*/ 7 h 44"/>
                <a:gd name="T20" fmla="*/ 28 w 41"/>
                <a:gd name="T21" fmla="*/ 0 h 44"/>
                <a:gd name="T22" fmla="*/ 0 w 41"/>
                <a:gd name="T23" fmla="*/ 17 h 44"/>
                <a:gd name="T24" fmla="*/ 25 w 41"/>
                <a:gd name="T25" fmla="*/ 35 h 44"/>
                <a:gd name="T26" fmla="*/ 22 w 41"/>
                <a:gd name="T27" fmla="*/ 37 h 44"/>
                <a:gd name="T28" fmla="*/ 20 w 41"/>
                <a:gd name="T29" fmla="*/ 42 h 44"/>
                <a:gd name="T30" fmla="*/ 24 w 41"/>
                <a:gd name="T31" fmla="*/ 44 h 44"/>
                <a:gd name="T32" fmla="*/ 26 w 41"/>
                <a:gd name="T33" fmla="*/ 43 h 44"/>
                <a:gd name="T34" fmla="*/ 39 w 41"/>
                <a:gd name="T35" fmla="*/ 36 h 44"/>
                <a:gd name="T36" fmla="*/ 39 w 41"/>
                <a:gd name="T37" fmla="*/ 35 h 44"/>
                <a:gd name="T38" fmla="*/ 40 w 41"/>
                <a:gd name="T39" fmla="*/ 35 h 44"/>
                <a:gd name="T40" fmla="*/ 40 w 41"/>
                <a:gd name="T41" fmla="*/ 34 h 44"/>
                <a:gd name="T42" fmla="*/ 41 w 41"/>
                <a:gd name="T43" fmla="*/ 33 h 44"/>
                <a:gd name="T44" fmla="*/ 41 w 41"/>
                <a:gd name="T45" fmla="*/ 33 h 44"/>
                <a:gd name="T46" fmla="*/ 41 w 41"/>
                <a:gd name="T47" fmla="*/ 33 h 44"/>
                <a:gd name="T48" fmla="*/ 41 w 41"/>
                <a:gd name="T49" fmla="*/ 33 h 44"/>
                <a:gd name="T50" fmla="*/ 41 w 41"/>
                <a:gd name="T51" fmla="*/ 3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 h="44">
                  <a:moveTo>
                    <a:pt x="41" y="32"/>
                  </a:moveTo>
                  <a:cubicBezTo>
                    <a:pt x="41" y="32"/>
                    <a:pt x="41" y="31"/>
                    <a:pt x="41" y="31"/>
                  </a:cubicBezTo>
                  <a:cubicBezTo>
                    <a:pt x="41" y="31"/>
                    <a:pt x="41" y="30"/>
                    <a:pt x="40" y="30"/>
                  </a:cubicBezTo>
                  <a:cubicBezTo>
                    <a:pt x="40" y="30"/>
                    <a:pt x="40" y="30"/>
                    <a:pt x="40" y="30"/>
                  </a:cubicBezTo>
                  <a:cubicBezTo>
                    <a:pt x="31" y="17"/>
                    <a:pt x="31" y="17"/>
                    <a:pt x="31" y="17"/>
                  </a:cubicBezTo>
                  <a:cubicBezTo>
                    <a:pt x="30" y="15"/>
                    <a:pt x="27" y="15"/>
                    <a:pt x="25" y="16"/>
                  </a:cubicBezTo>
                  <a:cubicBezTo>
                    <a:pt x="24" y="18"/>
                    <a:pt x="23" y="20"/>
                    <a:pt x="24" y="22"/>
                  </a:cubicBezTo>
                  <a:cubicBezTo>
                    <a:pt x="28" y="27"/>
                    <a:pt x="28" y="27"/>
                    <a:pt x="28" y="27"/>
                  </a:cubicBezTo>
                  <a:cubicBezTo>
                    <a:pt x="14" y="24"/>
                    <a:pt x="8" y="20"/>
                    <a:pt x="8" y="17"/>
                  </a:cubicBezTo>
                  <a:cubicBezTo>
                    <a:pt x="8" y="14"/>
                    <a:pt x="17" y="9"/>
                    <a:pt x="34" y="7"/>
                  </a:cubicBezTo>
                  <a:cubicBezTo>
                    <a:pt x="32" y="5"/>
                    <a:pt x="30" y="2"/>
                    <a:pt x="28" y="0"/>
                  </a:cubicBezTo>
                  <a:cubicBezTo>
                    <a:pt x="12" y="2"/>
                    <a:pt x="0" y="8"/>
                    <a:pt x="0" y="17"/>
                  </a:cubicBezTo>
                  <a:cubicBezTo>
                    <a:pt x="0" y="26"/>
                    <a:pt x="12" y="32"/>
                    <a:pt x="25" y="35"/>
                  </a:cubicBezTo>
                  <a:cubicBezTo>
                    <a:pt x="22" y="37"/>
                    <a:pt x="22" y="37"/>
                    <a:pt x="22" y="37"/>
                  </a:cubicBezTo>
                  <a:cubicBezTo>
                    <a:pt x="20" y="38"/>
                    <a:pt x="19" y="40"/>
                    <a:pt x="20" y="42"/>
                  </a:cubicBezTo>
                  <a:cubicBezTo>
                    <a:pt x="21" y="43"/>
                    <a:pt x="22" y="44"/>
                    <a:pt x="24" y="44"/>
                  </a:cubicBezTo>
                  <a:cubicBezTo>
                    <a:pt x="24" y="44"/>
                    <a:pt x="25" y="44"/>
                    <a:pt x="26" y="43"/>
                  </a:cubicBezTo>
                  <a:cubicBezTo>
                    <a:pt x="39" y="36"/>
                    <a:pt x="39" y="36"/>
                    <a:pt x="39" y="36"/>
                  </a:cubicBezTo>
                  <a:cubicBezTo>
                    <a:pt x="39" y="36"/>
                    <a:pt x="39" y="35"/>
                    <a:pt x="39" y="35"/>
                  </a:cubicBezTo>
                  <a:cubicBezTo>
                    <a:pt x="40" y="35"/>
                    <a:pt x="40" y="35"/>
                    <a:pt x="40" y="35"/>
                  </a:cubicBezTo>
                  <a:cubicBezTo>
                    <a:pt x="40" y="35"/>
                    <a:pt x="40" y="34"/>
                    <a:pt x="40" y="34"/>
                  </a:cubicBezTo>
                  <a:cubicBezTo>
                    <a:pt x="41" y="34"/>
                    <a:pt x="41" y="34"/>
                    <a:pt x="41" y="33"/>
                  </a:cubicBezTo>
                  <a:cubicBezTo>
                    <a:pt x="41" y="33"/>
                    <a:pt x="41" y="33"/>
                    <a:pt x="41" y="33"/>
                  </a:cubicBezTo>
                  <a:cubicBezTo>
                    <a:pt x="41" y="33"/>
                    <a:pt x="41" y="33"/>
                    <a:pt x="41" y="33"/>
                  </a:cubicBezTo>
                  <a:cubicBezTo>
                    <a:pt x="41" y="33"/>
                    <a:pt x="41" y="33"/>
                    <a:pt x="41" y="33"/>
                  </a:cubicBezTo>
                  <a:cubicBezTo>
                    <a:pt x="41" y="32"/>
                    <a:pt x="41" y="32"/>
                    <a:pt x="41"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47" name="Freeform 94">
              <a:extLst>
                <a:ext uri="{FF2B5EF4-FFF2-40B4-BE49-F238E27FC236}">
                  <a16:creationId xmlns="" xmlns:a16="http://schemas.microsoft.com/office/drawing/2014/main" id="{AE3847B7-A2B4-43DB-9D5E-4D0E846ABE64}"/>
                </a:ext>
              </a:extLst>
            </p:cNvPr>
            <p:cNvSpPr>
              <a:spLocks/>
            </p:cNvSpPr>
            <p:nvPr/>
          </p:nvSpPr>
          <p:spPr bwMode="auto">
            <a:xfrm>
              <a:off x="7196138" y="3805238"/>
              <a:ext cx="161925" cy="134938"/>
            </a:xfrm>
            <a:custGeom>
              <a:avLst/>
              <a:gdLst>
                <a:gd name="T0" fmla="*/ 15 w 43"/>
                <a:gd name="T1" fmla="*/ 0 h 36"/>
                <a:gd name="T2" fmla="*/ 9 w 43"/>
                <a:gd name="T3" fmla="*/ 7 h 36"/>
                <a:gd name="T4" fmla="*/ 35 w 43"/>
                <a:gd name="T5" fmla="*/ 17 h 36"/>
                <a:gd name="T6" fmla="*/ 4 w 43"/>
                <a:gd name="T7" fmla="*/ 28 h 36"/>
                <a:gd name="T8" fmla="*/ 1 w 43"/>
                <a:gd name="T9" fmla="*/ 33 h 36"/>
                <a:gd name="T10" fmla="*/ 5 w 43"/>
                <a:gd name="T11" fmla="*/ 36 h 36"/>
                <a:gd name="T12" fmla="*/ 5 w 43"/>
                <a:gd name="T13" fmla="*/ 36 h 36"/>
                <a:gd name="T14" fmla="*/ 43 w 43"/>
                <a:gd name="T15" fmla="*/ 17 h 36"/>
                <a:gd name="T16" fmla="*/ 15 w 43"/>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36">
                  <a:moveTo>
                    <a:pt x="15" y="0"/>
                  </a:moveTo>
                  <a:cubicBezTo>
                    <a:pt x="13" y="2"/>
                    <a:pt x="11" y="5"/>
                    <a:pt x="9" y="7"/>
                  </a:cubicBezTo>
                  <a:cubicBezTo>
                    <a:pt x="26" y="9"/>
                    <a:pt x="35" y="14"/>
                    <a:pt x="35" y="17"/>
                  </a:cubicBezTo>
                  <a:cubicBezTo>
                    <a:pt x="35" y="20"/>
                    <a:pt x="26" y="27"/>
                    <a:pt x="4" y="28"/>
                  </a:cubicBezTo>
                  <a:cubicBezTo>
                    <a:pt x="2" y="28"/>
                    <a:pt x="0" y="30"/>
                    <a:pt x="1" y="33"/>
                  </a:cubicBezTo>
                  <a:cubicBezTo>
                    <a:pt x="1" y="35"/>
                    <a:pt x="3" y="36"/>
                    <a:pt x="5" y="36"/>
                  </a:cubicBezTo>
                  <a:cubicBezTo>
                    <a:pt x="5" y="36"/>
                    <a:pt x="5" y="36"/>
                    <a:pt x="5" y="36"/>
                  </a:cubicBezTo>
                  <a:cubicBezTo>
                    <a:pt x="22" y="35"/>
                    <a:pt x="43" y="29"/>
                    <a:pt x="43" y="17"/>
                  </a:cubicBezTo>
                  <a:cubicBezTo>
                    <a:pt x="43" y="8"/>
                    <a:pt x="31" y="2"/>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48" name="Oval 95">
              <a:extLst>
                <a:ext uri="{FF2B5EF4-FFF2-40B4-BE49-F238E27FC236}">
                  <a16:creationId xmlns="" xmlns:a16="http://schemas.microsoft.com/office/drawing/2014/main" id="{9AA8726F-881F-4F97-9A12-53368FF59B71}"/>
                </a:ext>
              </a:extLst>
            </p:cNvPr>
            <p:cNvSpPr>
              <a:spLocks noChangeArrowheads="1"/>
            </p:cNvSpPr>
            <p:nvPr/>
          </p:nvSpPr>
          <p:spPr bwMode="auto">
            <a:xfrm>
              <a:off x="7124700" y="3609976"/>
              <a:ext cx="106363" cy="1047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sp>
          <p:nvSpPr>
            <p:cNvPr id="49" name="Freeform 96">
              <a:extLst>
                <a:ext uri="{FF2B5EF4-FFF2-40B4-BE49-F238E27FC236}">
                  <a16:creationId xmlns="" xmlns:a16="http://schemas.microsoft.com/office/drawing/2014/main" id="{E67283F3-107D-4A59-9336-0F0191D64B75}"/>
                </a:ext>
              </a:extLst>
            </p:cNvPr>
            <p:cNvSpPr>
              <a:spLocks/>
            </p:cNvSpPr>
            <p:nvPr/>
          </p:nvSpPr>
          <p:spPr bwMode="auto">
            <a:xfrm>
              <a:off x="7102475" y="3730626"/>
              <a:ext cx="150813" cy="165100"/>
            </a:xfrm>
            <a:custGeom>
              <a:avLst/>
              <a:gdLst>
                <a:gd name="T0" fmla="*/ 38 w 40"/>
                <a:gd name="T1" fmla="*/ 0 h 44"/>
                <a:gd name="T2" fmla="*/ 2 w 40"/>
                <a:gd name="T3" fmla="*/ 0 h 44"/>
                <a:gd name="T4" fmla="*/ 0 w 40"/>
                <a:gd name="T5" fmla="*/ 2 h 44"/>
                <a:gd name="T6" fmla="*/ 12 w 40"/>
                <a:gd name="T7" fmla="*/ 26 h 44"/>
                <a:gd name="T8" fmla="*/ 12 w 40"/>
                <a:gd name="T9" fmla="*/ 42 h 44"/>
                <a:gd name="T10" fmla="*/ 14 w 40"/>
                <a:gd name="T11" fmla="*/ 44 h 44"/>
                <a:gd name="T12" fmla="*/ 26 w 40"/>
                <a:gd name="T13" fmla="*/ 44 h 44"/>
                <a:gd name="T14" fmla="*/ 28 w 40"/>
                <a:gd name="T15" fmla="*/ 42 h 44"/>
                <a:gd name="T16" fmla="*/ 28 w 40"/>
                <a:gd name="T17" fmla="*/ 26 h 44"/>
                <a:gd name="T18" fmla="*/ 40 w 40"/>
                <a:gd name="T19" fmla="*/ 2 h 44"/>
                <a:gd name="T20" fmla="*/ 38 w 40"/>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4">
                  <a:moveTo>
                    <a:pt x="38" y="0"/>
                  </a:moveTo>
                  <a:cubicBezTo>
                    <a:pt x="2" y="0"/>
                    <a:pt x="2" y="0"/>
                    <a:pt x="2" y="0"/>
                  </a:cubicBezTo>
                  <a:cubicBezTo>
                    <a:pt x="1" y="0"/>
                    <a:pt x="0" y="1"/>
                    <a:pt x="0" y="2"/>
                  </a:cubicBezTo>
                  <a:cubicBezTo>
                    <a:pt x="0" y="11"/>
                    <a:pt x="4" y="22"/>
                    <a:pt x="12" y="26"/>
                  </a:cubicBezTo>
                  <a:cubicBezTo>
                    <a:pt x="12" y="42"/>
                    <a:pt x="12" y="42"/>
                    <a:pt x="12" y="42"/>
                  </a:cubicBezTo>
                  <a:cubicBezTo>
                    <a:pt x="12" y="43"/>
                    <a:pt x="13" y="44"/>
                    <a:pt x="14" y="44"/>
                  </a:cubicBezTo>
                  <a:cubicBezTo>
                    <a:pt x="26" y="44"/>
                    <a:pt x="26" y="44"/>
                    <a:pt x="26" y="44"/>
                  </a:cubicBezTo>
                  <a:cubicBezTo>
                    <a:pt x="27" y="44"/>
                    <a:pt x="28" y="43"/>
                    <a:pt x="28" y="42"/>
                  </a:cubicBezTo>
                  <a:cubicBezTo>
                    <a:pt x="28" y="26"/>
                    <a:pt x="28" y="26"/>
                    <a:pt x="28" y="26"/>
                  </a:cubicBezTo>
                  <a:cubicBezTo>
                    <a:pt x="36" y="22"/>
                    <a:pt x="40" y="11"/>
                    <a:pt x="40" y="2"/>
                  </a:cubicBezTo>
                  <a:cubicBezTo>
                    <a:pt x="40" y="1"/>
                    <a:pt x="39" y="0"/>
                    <a:pt x="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072" tIns="50036" rIns="100072" bIns="50036" numCol="1" anchor="t" anchorCtr="0" compatLnSpc="1">
              <a:prstTxWarp prst="textNoShape">
                <a:avLst/>
              </a:prstTxWarp>
            </a:bodyPr>
            <a:lstStyle/>
            <a:p>
              <a:pPr defTabSz="1000719">
                <a:defRPr/>
              </a:pPr>
              <a:endParaRPr lang="id-ID" sz="1970">
                <a:solidFill>
                  <a:prstClr val="black"/>
                </a:solidFill>
                <a:latin typeface="Calibri" panose="020F0502020204030204"/>
              </a:endParaRPr>
            </a:p>
          </p:txBody>
        </p:sp>
      </p:grpSp>
      <p:sp>
        <p:nvSpPr>
          <p:cNvPr id="50" name="Synergistically utilize technically sound portals with frictionless chains. Dramatically customize…">
            <a:extLst>
              <a:ext uri="{FF2B5EF4-FFF2-40B4-BE49-F238E27FC236}">
                <a16:creationId xmlns="" xmlns:a16="http://schemas.microsoft.com/office/drawing/2014/main" id="{B36BF718-CDE1-4E38-8327-4C7F8438A312}"/>
              </a:ext>
            </a:extLst>
          </p:cNvPr>
          <p:cNvSpPr txBox="1"/>
          <p:nvPr/>
        </p:nvSpPr>
        <p:spPr>
          <a:xfrm>
            <a:off x="1591754" y="3461644"/>
            <a:ext cx="2810652" cy="276998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gn="just" defTabSz="451714" hangingPunct="0">
              <a:lnSpc>
                <a:spcPct val="150000"/>
              </a:lnSpc>
              <a:defRPr sz="2000" b="0">
                <a:solidFill>
                  <a:srgbClr val="1C1F25"/>
                </a:solidFill>
                <a:latin typeface="Roboto Bold"/>
                <a:ea typeface="Roboto Bold"/>
                <a:cs typeface="Roboto Bold"/>
                <a:sym typeface="Roboto Bold"/>
              </a:defRPr>
            </a:pPr>
            <a:r>
              <a:rPr lang="pt-BR" sz="2400">
                <a:latin typeface="Times New Roman" panose="02020603050405020304" pitchFamily="18" charset="0"/>
                <a:cs typeface="Times New Roman" panose="02020603050405020304" pitchFamily="18" charset="0"/>
                <a:sym typeface="Roboto Bold"/>
              </a:rPr>
              <a:t>Vẽ sơ đồ tư duy về các đơn vị kiến thức của bài học hoặc vẽ tranh hình ảnh ấn tượng về bài học.</a:t>
            </a:r>
            <a:endParaRPr lang="en-US" altLang="zh-CN" sz="1200" kern="0" dirty="0">
              <a:solidFill>
                <a:srgbClr val="EC5923"/>
              </a:solidFill>
              <a:latin typeface="Times New Roman" panose="02020603050405020304" pitchFamily="18" charset="0"/>
              <a:ea typeface="仓耳玄三M W05" panose="02020400000000000000" pitchFamily="18" charset="-122"/>
              <a:cs typeface="Times New Roman" panose="02020603050405020304" pitchFamily="18" charset="0"/>
              <a:sym typeface="Roboto Light"/>
            </a:endParaRPr>
          </a:p>
        </p:txBody>
      </p:sp>
      <p:sp>
        <p:nvSpPr>
          <p:cNvPr id="51" name="Synergistically utilize technically sound portals with frictionless chains. Dramatically customize…">
            <a:extLst>
              <a:ext uri="{FF2B5EF4-FFF2-40B4-BE49-F238E27FC236}">
                <a16:creationId xmlns="" xmlns:a16="http://schemas.microsoft.com/office/drawing/2014/main" id="{F9F9BFC3-22AB-4A7E-A8CF-061EB2BB4812}"/>
              </a:ext>
            </a:extLst>
          </p:cNvPr>
          <p:cNvSpPr txBox="1"/>
          <p:nvPr/>
        </p:nvSpPr>
        <p:spPr>
          <a:xfrm>
            <a:off x="5038263" y="3207687"/>
            <a:ext cx="3342611" cy="332398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gn="just" defTabSz="451714" hangingPunct="0">
              <a:lnSpc>
                <a:spcPct val="150000"/>
              </a:lnSpc>
              <a:defRPr sz="2000" b="0">
                <a:solidFill>
                  <a:srgbClr val="1C1F25"/>
                </a:solidFill>
                <a:latin typeface="Roboto Bold"/>
                <a:ea typeface="Roboto Bold"/>
                <a:cs typeface="Roboto Bold"/>
                <a:sym typeface="Roboto Bold"/>
              </a:defRPr>
            </a:pPr>
            <a:r>
              <a:rPr lang="pt-BR" sz="2400">
                <a:latin typeface="Times New Roman" panose="02020603050405020304" pitchFamily="18" charset="0"/>
                <a:cs typeface="Times New Roman" panose="02020603050405020304" pitchFamily="18" charset="0"/>
                <a:sym typeface="Roboto Bold"/>
              </a:rPr>
              <a:t>Tìm hiểu về bà mẹ liệt sĩ, hoặc gia đình có công với cách mạng ở địa phương và cùng các bạn trong lớp có kế hoạch đến thăm và giúp đỡ.</a:t>
            </a:r>
            <a:endParaRPr lang="en-US" altLang="zh-CN" sz="1200" kern="0" dirty="0">
              <a:solidFill>
                <a:schemeClr val="bg1"/>
              </a:solidFill>
              <a:latin typeface="Times New Roman" panose="02020603050405020304" pitchFamily="18" charset="0"/>
              <a:ea typeface="仓耳玄三M W05" panose="02020400000000000000" pitchFamily="18" charset="-122"/>
              <a:cs typeface="Times New Roman" panose="02020603050405020304" pitchFamily="18" charset="0"/>
              <a:sym typeface="Roboto Light"/>
            </a:endParaRPr>
          </a:p>
        </p:txBody>
      </p:sp>
      <p:sp>
        <p:nvSpPr>
          <p:cNvPr id="52" name="Synergistically utilize technically sound portals with frictionless chains. Dramatically customize…">
            <a:extLst>
              <a:ext uri="{FF2B5EF4-FFF2-40B4-BE49-F238E27FC236}">
                <a16:creationId xmlns="" xmlns:a16="http://schemas.microsoft.com/office/drawing/2014/main" id="{28896725-3B64-45E3-8807-09AFCF23F082}"/>
              </a:ext>
            </a:extLst>
          </p:cNvPr>
          <p:cNvSpPr txBox="1"/>
          <p:nvPr/>
        </p:nvSpPr>
        <p:spPr>
          <a:xfrm>
            <a:off x="9012786" y="3499293"/>
            <a:ext cx="2779304" cy="221599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gn="just" defTabSz="451714" hangingPunct="0">
              <a:lnSpc>
                <a:spcPct val="150000"/>
              </a:lnSpc>
              <a:defRPr sz="2000" b="0">
                <a:solidFill>
                  <a:srgbClr val="1C1F25"/>
                </a:solidFill>
                <a:latin typeface="Roboto Bold"/>
                <a:ea typeface="Roboto Bold"/>
                <a:cs typeface="Roboto Bold"/>
                <a:sym typeface="Roboto Bold"/>
              </a:defRPr>
            </a:pPr>
            <a:r>
              <a:rPr lang="pt-BR" sz="2400">
                <a:latin typeface="Times New Roman" panose="02020603050405020304" pitchFamily="18" charset="0"/>
                <a:cs typeface="Times New Roman" panose="02020603050405020304" pitchFamily="18" charset="0"/>
                <a:sym typeface="Roboto Bold"/>
              </a:rPr>
              <a:t>Chuẩn bị: Kể lại một chuyến đi hoặc một hoạt động xã hội giàu ý nghĩa.</a:t>
            </a:r>
            <a:endParaRPr lang="en-US" altLang="zh-CN" sz="1200" kern="0" dirty="0">
              <a:solidFill>
                <a:srgbClr val="EC5923"/>
              </a:solidFill>
              <a:latin typeface="Times New Roman" panose="02020603050405020304" pitchFamily="18" charset="0"/>
              <a:ea typeface="仓耳玄三M W05" panose="02020400000000000000" pitchFamily="18" charset="-122"/>
              <a:cs typeface="Times New Roman" panose="02020603050405020304" pitchFamily="18" charset="0"/>
              <a:sym typeface="Roboto Light"/>
            </a:endParaRPr>
          </a:p>
        </p:txBody>
      </p:sp>
      <p:sp>
        <p:nvSpPr>
          <p:cNvPr id="2" name="Rectangle 1"/>
          <p:cNvSpPr/>
          <p:nvPr/>
        </p:nvSpPr>
        <p:spPr>
          <a:xfrm>
            <a:off x="1177747" y="655175"/>
            <a:ext cx="6598281" cy="923330"/>
          </a:xfrm>
          <a:prstGeom prst="rect">
            <a:avLst/>
          </a:prstGeom>
        </p:spPr>
        <p:txBody>
          <a:bodyPr wrap="none">
            <a:spAutoFit/>
          </a:bodyPr>
          <a:lstStyle/>
          <a:p>
            <a:r>
              <a:rPr lang="vi-VN" sz="54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H</a:t>
            </a:r>
            <a:r>
              <a:rPr lang="pt-BR" sz="54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ướng dẫn học ở nhà</a:t>
            </a:r>
            <a:endParaRPr lang="en-GB" sz="6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42644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500"/>
                                        <p:tgtEl>
                                          <p:spTgt spid="5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2"/>
                                        </p:tgtEl>
                                        <p:attrNameLst>
                                          <p:attrName>style.visibility</p:attrName>
                                        </p:attrNameLst>
                                      </p:cBhvr>
                                      <p:to>
                                        <p:strVal val="visible"/>
                                      </p:to>
                                    </p:set>
                                    <p:animEffect transition="in" filter="fade">
                                      <p:cBhvr>
                                        <p:cTn id="25"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0" grpId="0" animBg="1"/>
      <p:bldP spid="51" grpId="0" animBg="1"/>
      <p:bldP spid="52" grpId="0" animBg="1"/>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55938" y="2076450"/>
            <a:ext cx="10287000" cy="2525691"/>
          </a:xfrm>
          <a:prstGeom prst="rect">
            <a:avLst/>
          </a:prstGeom>
          <a:ln>
            <a:noFill/>
          </a:ln>
          <a:effectLst>
            <a:outerShdw blurRad="184150" dist="241300" dir="11520000" sx="110000" sy="110000" algn="ctr">
              <a:srgbClr val="000000">
                <a:alpha val="18000"/>
              </a:srgbClr>
            </a:outerShdw>
          </a:effectLst>
          <a:scene3d>
            <a:camera prst="perspectiveContrastingLeftFacing"/>
            <a:lightRig rig="flood" dir="t">
              <a:rot lat="0" lon="0" rev="13800000"/>
            </a:lightRig>
          </a:scene3d>
          <a:sp3d extrusionH="107950" prstMaterial="plastic">
            <a:bevelT w="82550" h="63500" prst="divot"/>
            <a:bevelB/>
          </a:sp3d>
        </p:spPr>
        <p:txBody>
          <a:bodyPr wrap="square">
            <a:spAutoFit/>
          </a:bodyPr>
          <a:lstStyle/>
          <a:p>
            <a:pPr algn="just">
              <a:lnSpc>
                <a:spcPct val="150000"/>
              </a:lnSpc>
            </a:pPr>
            <a:r>
              <a:rPr lang="vi-VN" sz="11500" b="1" i="1" smtClean="0">
                <a:solidFill>
                  <a:prstClr val="black"/>
                </a:solidFill>
                <a:effectLst>
                  <a:outerShdw blurRad="38100" dist="38100" dir="2700000" algn="tl">
                    <a:srgbClr val="000000">
                      <a:alpha val="43137"/>
                    </a:srgbClr>
                  </a:outerShdw>
                </a:effectLst>
                <a:latin typeface="#9Slide05 Aphrodite Pro" panose="02000000000000000000" pitchFamily="2" charset="-93"/>
                <a:ea typeface="Times New Roman" panose="02020603050405020304" pitchFamily="18" charset="0"/>
                <a:cs typeface="Times New Roman" panose="02020603050405020304" pitchFamily="18" charset="0"/>
              </a:rPr>
              <a:t>Thank you!!!</a:t>
            </a:r>
            <a:endParaRPr lang="en-GB" sz="11500" b="1">
              <a:solidFill>
                <a:prstClr val="black"/>
              </a:solidFill>
              <a:effectLst>
                <a:outerShdw blurRad="38100" dist="38100" dir="2700000" algn="tl">
                  <a:srgbClr val="000000">
                    <a:alpha val="43137"/>
                  </a:srgbClr>
                </a:outerShdw>
              </a:effectLst>
              <a:latin typeface="#9Slide05 Aphrodite Pro" panose="02000000000000000000" pitchFamily="2" charset="-93"/>
              <a:ea typeface="Times New Roman" panose="02020603050405020304" pitchFamily="18" charset="0"/>
            </a:endParaRPr>
          </a:p>
        </p:txBody>
      </p:sp>
    </p:spTree>
    <p:extLst>
      <p:ext uri="{BB962C8B-B14F-4D97-AF65-F5344CB8AC3E}">
        <p14:creationId xmlns:p14="http://schemas.microsoft.com/office/powerpoint/2010/main" val="16072281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D8AC"/>
        </a:solidFill>
        <a:effectLst/>
      </p:bgPr>
    </p:bg>
    <p:spTree>
      <p:nvGrpSpPr>
        <p:cNvPr id="1" name=""/>
        <p:cNvGrpSpPr/>
        <p:nvPr/>
      </p:nvGrpSpPr>
      <p:grpSpPr>
        <a:xfrm>
          <a:off x="0" y="0"/>
          <a:ext cx="0" cy="0"/>
          <a:chOff x="0" y="0"/>
          <a:chExt cx="0" cy="0"/>
        </a:xfrm>
      </p:grpSpPr>
      <p:sp>
        <p:nvSpPr>
          <p:cNvPr id="2" name="Freeform 2"/>
          <p:cNvSpPr/>
          <p:nvPr/>
        </p:nvSpPr>
        <p:spPr>
          <a:xfrm rot="9654532">
            <a:off x="-1420221" y="-2684566"/>
            <a:ext cx="12603785" cy="15323751"/>
          </a:xfrm>
          <a:custGeom>
            <a:avLst/>
            <a:gdLst/>
            <a:ahLst/>
            <a:cxnLst/>
            <a:rect l="l" t="t" r="r" b="b"/>
            <a:pathLst>
              <a:path w="9717136" h="11814147">
                <a:moveTo>
                  <a:pt x="0" y="0"/>
                </a:moveTo>
                <a:lnTo>
                  <a:pt x="9717136" y="0"/>
                </a:lnTo>
                <a:lnTo>
                  <a:pt x="9717136" y="11814147"/>
                </a:lnTo>
                <a:lnTo>
                  <a:pt x="0" y="11814147"/>
                </a:lnTo>
                <a:lnTo>
                  <a:pt x="0" y="0"/>
                </a:lnTo>
                <a:close/>
              </a:path>
            </a:pathLst>
          </a:custGeom>
          <a:blipFill>
            <a:blip r:embed="rId2"/>
            <a:stretch>
              <a:fillRect/>
            </a:stretch>
          </a:blipFill>
        </p:spPr>
      </p:sp>
      <p:sp>
        <p:nvSpPr>
          <p:cNvPr id="3" name="Freeform 3"/>
          <p:cNvSpPr/>
          <p:nvPr/>
        </p:nvSpPr>
        <p:spPr>
          <a:xfrm>
            <a:off x="-3996531" y="704850"/>
            <a:ext cx="19745143" cy="17540269"/>
          </a:xfrm>
          <a:custGeom>
            <a:avLst/>
            <a:gdLst/>
            <a:ahLst/>
            <a:cxnLst/>
            <a:rect l="l" t="t" r="r" b="b"/>
            <a:pathLst>
              <a:path w="15222906" h="13523015">
                <a:moveTo>
                  <a:pt x="0" y="0"/>
                </a:moveTo>
                <a:lnTo>
                  <a:pt x="15222906" y="0"/>
                </a:lnTo>
                <a:lnTo>
                  <a:pt x="15222906" y="13523015"/>
                </a:lnTo>
                <a:lnTo>
                  <a:pt x="0" y="13523015"/>
                </a:lnTo>
                <a:lnTo>
                  <a:pt x="0" y="0"/>
                </a:lnTo>
                <a:close/>
              </a:path>
            </a:pathLst>
          </a:custGeom>
          <a:blipFill>
            <a:blip r:embed="rId3"/>
            <a:stretch>
              <a:fillRect/>
            </a:stretch>
          </a:blipFill>
        </p:spPr>
      </p:sp>
      <p:sp>
        <p:nvSpPr>
          <p:cNvPr id="4" name="Freeform 4"/>
          <p:cNvSpPr/>
          <p:nvPr/>
        </p:nvSpPr>
        <p:spPr>
          <a:xfrm rot="-5685070">
            <a:off x="-4904637" y="-12642053"/>
            <a:ext cx="12477861" cy="15170650"/>
          </a:xfrm>
          <a:custGeom>
            <a:avLst/>
            <a:gdLst/>
            <a:ahLst/>
            <a:cxnLst/>
            <a:rect l="l" t="t" r="r" b="b"/>
            <a:pathLst>
              <a:path w="9620052" h="11696111">
                <a:moveTo>
                  <a:pt x="0" y="0"/>
                </a:moveTo>
                <a:lnTo>
                  <a:pt x="9620052" y="0"/>
                </a:lnTo>
                <a:lnTo>
                  <a:pt x="9620052" y="11696112"/>
                </a:lnTo>
                <a:lnTo>
                  <a:pt x="0" y="11696112"/>
                </a:lnTo>
                <a:lnTo>
                  <a:pt x="0" y="0"/>
                </a:lnTo>
                <a:close/>
              </a:path>
            </a:pathLst>
          </a:custGeom>
          <a:blipFill>
            <a:blip r:embed="rId2"/>
            <a:stretch>
              <a:fillRect/>
            </a:stretch>
          </a:blipFill>
        </p:spPr>
      </p:sp>
      <p:sp>
        <p:nvSpPr>
          <p:cNvPr id="5" name="Freeform 5"/>
          <p:cNvSpPr/>
          <p:nvPr/>
        </p:nvSpPr>
        <p:spPr>
          <a:xfrm rot="-3781903">
            <a:off x="4920644" y="-12823388"/>
            <a:ext cx="12776155" cy="15533319"/>
          </a:xfrm>
          <a:custGeom>
            <a:avLst/>
            <a:gdLst/>
            <a:ahLst/>
            <a:cxnLst/>
            <a:rect l="l" t="t" r="r" b="b"/>
            <a:pathLst>
              <a:path w="9850028" h="11975718">
                <a:moveTo>
                  <a:pt x="0" y="0"/>
                </a:moveTo>
                <a:lnTo>
                  <a:pt x="9850027" y="0"/>
                </a:lnTo>
                <a:lnTo>
                  <a:pt x="9850027" y="11975718"/>
                </a:lnTo>
                <a:lnTo>
                  <a:pt x="0" y="11975718"/>
                </a:lnTo>
                <a:lnTo>
                  <a:pt x="0" y="0"/>
                </a:lnTo>
                <a:close/>
              </a:path>
            </a:pathLst>
          </a:custGeom>
          <a:blipFill>
            <a:blip r:embed="rId2"/>
            <a:stretch>
              <a:fillRect/>
            </a:stretch>
          </a:blipFill>
        </p:spPr>
      </p:sp>
      <p:sp>
        <p:nvSpPr>
          <p:cNvPr id="6" name="Freeform 6"/>
          <p:cNvSpPr/>
          <p:nvPr/>
        </p:nvSpPr>
        <p:spPr>
          <a:xfrm rot="-1421275">
            <a:off x="8571702" y="542852"/>
            <a:ext cx="9402356" cy="11431436"/>
          </a:xfrm>
          <a:custGeom>
            <a:avLst/>
            <a:gdLst/>
            <a:ahLst/>
            <a:cxnLst/>
            <a:rect l="l" t="t" r="r" b="b"/>
            <a:pathLst>
              <a:path w="7248931" h="8813290">
                <a:moveTo>
                  <a:pt x="0" y="0"/>
                </a:moveTo>
                <a:lnTo>
                  <a:pt x="7248932" y="0"/>
                </a:lnTo>
                <a:lnTo>
                  <a:pt x="7248932" y="8813291"/>
                </a:lnTo>
                <a:lnTo>
                  <a:pt x="0" y="8813291"/>
                </a:lnTo>
                <a:lnTo>
                  <a:pt x="0" y="0"/>
                </a:lnTo>
                <a:close/>
              </a:path>
            </a:pathLst>
          </a:custGeom>
          <a:blipFill>
            <a:blip r:embed="rId2"/>
            <a:stretch>
              <a:fillRect/>
            </a:stretch>
          </a:blipFill>
        </p:spPr>
      </p:sp>
      <p:sp>
        <p:nvSpPr>
          <p:cNvPr id="7" name="Rectangle 6"/>
          <p:cNvSpPr/>
          <p:nvPr/>
        </p:nvSpPr>
        <p:spPr>
          <a:xfrm>
            <a:off x="2937669" y="1558106"/>
            <a:ext cx="10548080" cy="3785652"/>
          </a:xfrm>
          <a:prstGeom prst="rect">
            <a:avLst/>
          </a:prstGeom>
          <a:noFill/>
        </p:spPr>
        <p:txBody>
          <a:bodyPr wrap="none" lIns="91440" tIns="45720" rIns="91440" bIns="45720">
            <a:spAutoFit/>
          </a:bodyPr>
          <a:lstStyle/>
          <a:p>
            <a:pPr algn="ctr">
              <a:lnSpc>
                <a:spcPct val="150000"/>
              </a:lnSpc>
            </a:pPr>
            <a:r>
              <a:rPr lang="vi-VN" sz="8000" b="1" cap="none" spc="0"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phrodite Pro" panose="02000000000000000000" pitchFamily="2" charset="-93"/>
              </a:rPr>
              <a:t>Hoạt động 2:</a:t>
            </a:r>
          </a:p>
          <a:p>
            <a:pPr algn="ctr">
              <a:lnSpc>
                <a:spcPct val="150000"/>
              </a:lnSpc>
            </a:pPr>
            <a:r>
              <a:rPr lang="vi-VN" sz="80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phrodite Pro" panose="02000000000000000000" pitchFamily="2" charset="-93"/>
              </a:rPr>
              <a:t>Hình thành kiến thức </a:t>
            </a:r>
            <a:endParaRPr lang="en-GB" sz="80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9Slide05 Aphrodite Pro" panose="02000000000000000000" pitchFamily="2" charset="-93"/>
            </a:endParaRPr>
          </a:p>
        </p:txBody>
      </p:sp>
    </p:spTree>
    <p:extLst>
      <p:ext uri="{BB962C8B-B14F-4D97-AF65-F5344CB8AC3E}">
        <p14:creationId xmlns:p14="http://schemas.microsoft.com/office/powerpoint/2010/main" val="32405653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5305" t="11366" r="25305" b="11366"/>
          <a:stretch>
            <a:fillRect/>
          </a:stretch>
        </p:blipFill>
        <p:spPr>
          <a:xfrm>
            <a:off x="0" y="-8107539"/>
            <a:ext cx="13342938" cy="23720778"/>
          </a:xfrm>
          <a:prstGeom prst="rect">
            <a:avLst/>
          </a:prstGeom>
        </p:spPr>
      </p:pic>
      <p:sp>
        <p:nvSpPr>
          <p:cNvPr id="3" name="Freeform 3"/>
          <p:cNvSpPr/>
          <p:nvPr/>
        </p:nvSpPr>
        <p:spPr>
          <a:xfrm>
            <a:off x="7814469" y="2381250"/>
            <a:ext cx="5882042" cy="5246153"/>
          </a:xfrm>
          <a:custGeom>
            <a:avLst/>
            <a:gdLst/>
            <a:ahLst/>
            <a:cxnLst/>
            <a:rect l="l" t="t" r="r" b="b"/>
            <a:pathLst>
              <a:path w="6367348" h="5621838">
                <a:moveTo>
                  <a:pt x="0" y="0"/>
                </a:moveTo>
                <a:lnTo>
                  <a:pt x="6367348" y="0"/>
                </a:lnTo>
                <a:lnTo>
                  <a:pt x="6367348" y="5621838"/>
                </a:lnTo>
                <a:lnTo>
                  <a:pt x="0" y="5621838"/>
                </a:lnTo>
                <a:lnTo>
                  <a:pt x="0" y="0"/>
                </a:lnTo>
                <a:close/>
              </a:path>
            </a:pathLst>
          </a:custGeom>
          <a:blipFill>
            <a:blip r:embed="rId3"/>
            <a:stretch>
              <a:fillRect/>
            </a:stretch>
          </a:blipFill>
        </p:spPr>
      </p:sp>
      <p:graphicFrame>
        <p:nvGraphicFramePr>
          <p:cNvPr id="4" name="Table 3"/>
          <p:cNvGraphicFramePr>
            <a:graphicFrameLocks noGrp="1"/>
          </p:cNvGraphicFramePr>
          <p:nvPr>
            <p:extLst>
              <p:ext uri="{D42A27DB-BD31-4B8C-83A1-F6EECF244321}">
                <p14:modId xmlns:p14="http://schemas.microsoft.com/office/powerpoint/2010/main" val="3770005902"/>
              </p:ext>
            </p:extLst>
          </p:nvPr>
        </p:nvGraphicFramePr>
        <p:xfrm>
          <a:off x="194469" y="1771650"/>
          <a:ext cx="8686800" cy="5364480"/>
        </p:xfrm>
        <a:graphic>
          <a:graphicData uri="http://schemas.openxmlformats.org/drawingml/2006/table">
            <a:tbl>
              <a:tblPr firstRow="1" firstCol="1" bandRow="1">
                <a:effectLst>
                  <a:outerShdw blurRad="50800" dist="38100" dir="2700000" algn="tl" rotWithShape="0">
                    <a:prstClr val="black">
                      <a:alpha val="40000"/>
                    </a:prstClr>
                  </a:outerShdw>
                </a:effectLst>
              </a:tblPr>
              <a:tblGrid>
                <a:gridCol w="2322214"/>
                <a:gridCol w="2580238"/>
                <a:gridCol w="1978182"/>
                <a:gridCol w="1806166"/>
              </a:tblGrid>
              <a:tr h="685800">
                <a:tc gridSpan="4">
                  <a:txBody>
                    <a:bodyPr/>
                    <a:lstStyle/>
                    <a:p>
                      <a:pPr algn="ctr">
                        <a:spcAft>
                          <a:spcPts val="0"/>
                        </a:spcAft>
                      </a:pPr>
                      <a:r>
                        <a:rPr lang="pt-BR"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Tìm </a:t>
                      </a:r>
                      <a:r>
                        <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chung về văn bản “Người mẹ vườn cau”</a:t>
                      </a:r>
                      <a:endParaRPr lang="en-GB"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r>
              <a:tr h="0">
                <a:tc>
                  <a:txBody>
                    <a:bodyPr/>
                    <a:lstStyle/>
                    <a:p>
                      <a:pPr marL="0" indent="0">
                        <a:spcAft>
                          <a:spcPts val="0"/>
                        </a:spcAft>
                        <a:buFontTx/>
                        <a:buNone/>
                      </a:pP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Thể </a:t>
                      </a:r>
                      <a:r>
                        <a:rPr lang="pt-BR"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spcAft>
                          <a:spcPts val="0"/>
                        </a:spcAft>
                        <a:buFontTx/>
                        <a:buNone/>
                      </a:pP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spcAft>
                          <a:spcPts val="0"/>
                        </a:spcAft>
                        <a:buFontTx/>
                        <a:buNone/>
                      </a:pP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Đề </a:t>
                      </a:r>
                      <a:r>
                        <a:rPr lang="pt-BR"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tài</a:t>
                      </a: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spcAft>
                          <a:spcPts val="0"/>
                        </a:spcAft>
                        <a:buFontTx/>
                        <a:buNone/>
                      </a:pP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-Ý </a:t>
                      </a:r>
                      <a:r>
                        <a:rPr lang="pt-BR"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nghĩa nhan đề</a:t>
                      </a: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Ngôi </a:t>
                      </a:r>
                      <a:r>
                        <a:rPr lang="pt-BR"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kể</a:t>
                      </a: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pt-BR"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Người kể là</a:t>
                      </a: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spcAft>
                          <a:spcPts val="0"/>
                        </a:spcAft>
                        <a:buFontTx/>
                        <a:buChar char="-"/>
                      </a:pP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Tác </a:t>
                      </a:r>
                      <a:r>
                        <a:rPr lang="pt-BR"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spcAft>
                          <a:spcPts val="0"/>
                        </a:spcAft>
                        <a:buFontTx/>
                        <a:buNone/>
                      </a:pPr>
                      <a:r>
                        <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Chủ đề</a:t>
                      </a: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p>
                    <a:p>
                      <a:pPr algn="ctr">
                        <a:spcAft>
                          <a:spcPts val="0"/>
                        </a:spcAft>
                      </a:pPr>
                      <a:r>
                        <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Bố </a:t>
                      </a:r>
                      <a:r>
                        <a:rPr lang="pt-BR"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cục:</a:t>
                      </a:r>
                      <a:endParaRPr lang="en-GB"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1032669" y="628650"/>
            <a:ext cx="5799793" cy="83099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pt-BR" sz="4800" b="1">
                <a:solidFill>
                  <a:srgbClr val="FF0000"/>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PHIẾU HỌC TẬP 01</a:t>
            </a:r>
            <a:endParaRPr lang="en-GB" sz="6000">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p:txBody>
      </p:sp>
    </p:spTree>
    <p:extLst>
      <p:ext uri="{BB962C8B-B14F-4D97-AF65-F5344CB8AC3E}">
        <p14:creationId xmlns:p14="http://schemas.microsoft.com/office/powerpoint/2010/main" val="1188597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xmlns="" id="{38C6B49A-2695-0348-829D-B47860DFDF73}"/>
              </a:ext>
            </a:extLst>
          </p:cNvPr>
          <p:cNvGrpSpPr/>
          <p:nvPr/>
        </p:nvGrpSpPr>
        <p:grpSpPr>
          <a:xfrm>
            <a:off x="2023269" y="552454"/>
            <a:ext cx="7452681" cy="1015663"/>
            <a:chOff x="1640626" y="2413337"/>
            <a:chExt cx="6809825" cy="928052"/>
          </a:xfrm>
        </p:grpSpPr>
        <p:sp>
          <p:nvSpPr>
            <p:cNvPr id="2" name="文本框 1">
              <a:extLst>
                <a:ext uri="{FF2B5EF4-FFF2-40B4-BE49-F238E27FC236}">
                  <a16:creationId xmlns:a16="http://schemas.microsoft.com/office/drawing/2014/main" xmlns="" id="{710BFCB4-AFCD-4241-B6B4-6B4ED67828AE}"/>
                </a:ext>
              </a:extLst>
            </p:cNvPr>
            <p:cNvSpPr txBox="1"/>
            <p:nvPr/>
          </p:nvSpPr>
          <p:spPr>
            <a:xfrm>
              <a:off x="1640626" y="2413337"/>
              <a:ext cx="6809825" cy="928052"/>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rtlCol="0">
              <a:spAutoFit/>
            </a:bodyPr>
            <a:lstStyle/>
            <a:p>
              <a:r>
                <a:rPr kumimoji="1" lang="vi-VN" altLang="zh-CN" sz="6000" b="1" smtClean="0">
                  <a:solidFill>
                    <a:srgbClr val="C75E4A"/>
                  </a:solidFill>
                  <a:effectLst>
                    <a:outerShdw blurRad="38100" dist="38100" dir="2700000" algn="tl">
                      <a:srgbClr val="000000">
                        <a:alpha val="43137"/>
                      </a:srgbClr>
                    </a:outerShdw>
                  </a:effectLst>
                  <a:latin typeface="+mj-lt"/>
                  <a:ea typeface="字魂35号-经典雅黑" panose="02000000000000000000" pitchFamily="2" charset="-122"/>
                </a:rPr>
                <a:t>I. Đọc, tìm hiểu chung</a:t>
              </a:r>
              <a:endParaRPr kumimoji="1" lang="zh-CN" altLang="en-US" sz="6000" b="1" dirty="0">
                <a:solidFill>
                  <a:srgbClr val="C75E4A"/>
                </a:solidFill>
                <a:effectLst>
                  <a:outerShdw blurRad="38100" dist="38100" dir="2700000" algn="tl">
                    <a:srgbClr val="000000">
                      <a:alpha val="43137"/>
                    </a:srgbClr>
                  </a:outerShdw>
                </a:effectLst>
                <a:latin typeface="+mj-lt"/>
                <a:ea typeface="字魂35号-经典雅黑" panose="02000000000000000000" pitchFamily="2" charset="-122"/>
              </a:endParaRPr>
            </a:p>
          </p:txBody>
        </p:sp>
        <p:cxnSp>
          <p:nvCxnSpPr>
            <p:cNvPr id="4" name="直线连接符 3">
              <a:extLst>
                <a:ext uri="{FF2B5EF4-FFF2-40B4-BE49-F238E27FC236}">
                  <a16:creationId xmlns:a16="http://schemas.microsoft.com/office/drawing/2014/main" xmlns="" id="{CC8C740B-CC38-0349-8527-D773DCE5F445}"/>
                </a:ext>
              </a:extLst>
            </p:cNvPr>
            <p:cNvCxnSpPr/>
            <p:nvPr/>
          </p:nvCxnSpPr>
          <p:spPr>
            <a:xfrm>
              <a:off x="1640626" y="3170994"/>
              <a:ext cx="6186979" cy="0"/>
            </a:xfrm>
            <a:prstGeom prst="line">
              <a:avLst/>
            </a:prstGeom>
            <a:ln w="25400">
              <a:solidFill>
                <a:srgbClr val="C75E4A"/>
              </a:solidFill>
              <a:prstDash val="sysDash"/>
            </a:ln>
          </p:spPr>
          <p:style>
            <a:lnRef idx="1">
              <a:schemeClr val="accent1"/>
            </a:lnRef>
            <a:fillRef idx="0">
              <a:schemeClr val="accent1"/>
            </a:fillRef>
            <a:effectRef idx="0">
              <a:schemeClr val="accent1"/>
            </a:effectRef>
            <a:fontRef idx="minor">
              <a:schemeClr val="tx1"/>
            </a:fontRef>
          </p:style>
        </p:cxnSp>
      </p:grpSp>
      <p:sp>
        <p:nvSpPr>
          <p:cNvPr id="9" name="Rectangle 8"/>
          <p:cNvSpPr/>
          <p:nvPr/>
        </p:nvSpPr>
        <p:spPr>
          <a:xfrm>
            <a:off x="2861469" y="1504980"/>
            <a:ext cx="2087110" cy="646331"/>
          </a:xfrm>
          <a:prstGeom prst="rect">
            <a:avLst/>
          </a:prstGeom>
        </p:spPr>
        <p:txBody>
          <a:bodyPr wrap="none">
            <a:spAutoFit/>
          </a:bodyPr>
          <a:lstStyle/>
          <a:p>
            <a:r>
              <a:rPr lang="en-US" sz="3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1. Tác giả</a:t>
            </a:r>
            <a:endParaRPr lang="en-GB" sz="4400">
              <a:latin typeface="Times New Roman" panose="02020603050405020304" pitchFamily="18" charset="0"/>
              <a:cs typeface="Times New Roman" panose="02020603050405020304" pitchFamily="18" charset="0"/>
            </a:endParaRPr>
          </a:p>
        </p:txBody>
      </p:sp>
      <p:sp>
        <p:nvSpPr>
          <p:cNvPr id="10" name="Cloud Callout 9"/>
          <p:cNvSpPr/>
          <p:nvPr/>
        </p:nvSpPr>
        <p:spPr>
          <a:xfrm>
            <a:off x="-186531" y="3183907"/>
            <a:ext cx="4690269" cy="3581400"/>
          </a:xfrm>
          <a:prstGeom prst="cloudCallout">
            <a:avLst/>
          </a:prstGeom>
          <a:solidFill>
            <a:schemeClr val="accent2">
              <a:lumMod val="75000"/>
            </a:schemeClr>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413343" y="3752850"/>
            <a:ext cx="3632555" cy="2062103"/>
          </a:xfrm>
          <a:prstGeom prst="rect">
            <a:avLst/>
          </a:prstGeom>
        </p:spPr>
        <p:txBody>
          <a:bodyPr wrap="square">
            <a:spAutoFit/>
          </a:bodyPr>
          <a:lstStyle/>
          <a:p>
            <a:pPr algn="just"/>
            <a:r>
              <a:rPr lang="en-US" sz="3200" i="1">
                <a:solidFill>
                  <a:schemeClr val="bg1"/>
                </a:solidFill>
                <a:latin typeface="Times New Roman" panose="02020603050405020304" pitchFamily="18" charset="0"/>
                <a:ea typeface="MS Mincho"/>
                <a:cs typeface="Times New Roman" panose="02020603050405020304" pitchFamily="18" charset="0"/>
              </a:rPr>
              <a:t>Giới thiệu về nhà văn Nguyễn Ngọc Tư. Kể tên những tác phẩm của nhà văn.</a:t>
            </a:r>
            <a:endParaRPr lang="en-GB" sz="4000">
              <a:solidFill>
                <a:schemeClr val="bg1"/>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4233070" y="2123987"/>
            <a:ext cx="5714999" cy="2308324"/>
          </a:xfrm>
          <a:prstGeom prst="rect">
            <a:avLst/>
          </a:prstGeom>
        </p:spPr>
        <p:txBody>
          <a:bodyPr wrap="square">
            <a:spAutoFit/>
          </a:bodyPr>
          <a:lstStyle/>
          <a:p>
            <a:pPr algn="just">
              <a:spcAft>
                <a:spcPts val="0"/>
              </a:spcAft>
            </a:pPr>
            <a:r>
              <a:rPr lang="en-US" sz="3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Nhà văn Nguyễn Ngọc Tư: sinh năm 1976 tại xã Tân Duyệt, huyện Đầm Dơi, tỉnh Cà </a:t>
            </a:r>
            <a:r>
              <a:rPr lang="vi-VN" sz="36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Mau.</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p:cNvSpPr/>
          <p:nvPr/>
        </p:nvSpPr>
        <p:spPr>
          <a:xfrm>
            <a:off x="4376700" y="4312887"/>
            <a:ext cx="5427737" cy="1200329"/>
          </a:xfrm>
          <a:prstGeom prst="rect">
            <a:avLst/>
          </a:prstGeom>
        </p:spPr>
        <p:txBody>
          <a:bodyPr wrap="square">
            <a:spAutoFit/>
          </a:bodyPr>
          <a:lstStyle/>
          <a:p>
            <a:pPr algn="just"/>
            <a:r>
              <a:rPr lang="vi-VN" sz="36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Cô</a:t>
            </a: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là một nhà văn, thành viên Hội nhà văn Việt Nam.</a:t>
            </a:r>
            <a:endParaRPr lang="en-GB" sz="4400">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0949" y="1381636"/>
            <a:ext cx="4371189" cy="5632975"/>
          </a:xfrm>
          <a:prstGeom prst="rect">
            <a:avLst/>
          </a:prstGeom>
        </p:spPr>
      </p:pic>
    </p:spTree>
    <p:extLst>
      <p:ext uri="{BB962C8B-B14F-4D97-AF65-F5344CB8AC3E}">
        <p14:creationId xmlns:p14="http://schemas.microsoft.com/office/powerpoint/2010/main" val="29980956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1" presetClass="exit" presetSubtype="1" fill="hold" grpId="1" nodeType="clickEffect">
                                  <p:stCondLst>
                                    <p:cond delay="0"/>
                                  </p:stCondLst>
                                  <p:childTnLst>
                                    <p:animEffect transition="out" filter="wheel(1)">
                                      <p:cBhvr>
                                        <p:cTn id="28" dur="2000"/>
                                        <p:tgtEl>
                                          <p:spTgt spid="11"/>
                                        </p:tgtEl>
                                      </p:cBhvr>
                                    </p:animEffect>
                                    <p:set>
                                      <p:cBhvr>
                                        <p:cTn id="29" dur="1" fill="hold">
                                          <p:stCondLst>
                                            <p:cond delay="1999"/>
                                          </p:stCondLst>
                                        </p:cTn>
                                        <p:tgtEl>
                                          <p:spTgt spid="11"/>
                                        </p:tgtEl>
                                        <p:attrNameLst>
                                          <p:attrName>style.visibility</p:attrName>
                                        </p:attrNameLst>
                                      </p:cBhvr>
                                      <p:to>
                                        <p:strVal val="hidden"/>
                                      </p:to>
                                    </p:set>
                                  </p:childTnLst>
                                </p:cTn>
                              </p:par>
                              <p:par>
                                <p:cTn id="30" presetID="21" presetClass="exit" presetSubtype="1" fill="hold" grpId="1" nodeType="withEffect">
                                  <p:stCondLst>
                                    <p:cond delay="0"/>
                                  </p:stCondLst>
                                  <p:childTnLst>
                                    <p:animEffect transition="out" filter="wheel(1)">
                                      <p:cBhvr>
                                        <p:cTn id="31" dur="2000"/>
                                        <p:tgtEl>
                                          <p:spTgt spid="10"/>
                                        </p:tgtEl>
                                      </p:cBhvr>
                                    </p:animEffect>
                                    <p:set>
                                      <p:cBhvr>
                                        <p:cTn id="32" dur="1" fill="hold">
                                          <p:stCondLst>
                                            <p:cond delay="1999"/>
                                          </p:stCondLst>
                                        </p:cTn>
                                        <p:tgtEl>
                                          <p:spTgt spid="1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0" grpId="1" animBg="1"/>
      <p:bldP spid="11" grpId="0"/>
      <p:bldP spid="11" grpId="1"/>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a:extLst>
              <a:ext uri="{FF2B5EF4-FFF2-40B4-BE49-F238E27FC236}">
                <a16:creationId xmlns:a16="http://schemas.microsoft.com/office/drawing/2014/main" xmlns="" id="{B86EFDFC-8A68-D14C-9E0E-FF95A6BC0420}"/>
              </a:ext>
            </a:extLst>
          </p:cNvPr>
          <p:cNvGrpSpPr/>
          <p:nvPr/>
        </p:nvGrpSpPr>
        <p:grpSpPr>
          <a:xfrm>
            <a:off x="1133108" y="1863766"/>
            <a:ext cx="9424561" cy="4708483"/>
            <a:chOff x="1410988" y="1742165"/>
            <a:chExt cx="8703596" cy="4302337"/>
          </a:xfrm>
        </p:grpSpPr>
        <p:sp>
          <p:nvSpPr>
            <p:cNvPr id="4" name="圆角矩形 3">
              <a:extLst>
                <a:ext uri="{FF2B5EF4-FFF2-40B4-BE49-F238E27FC236}">
                  <a16:creationId xmlns:a16="http://schemas.microsoft.com/office/drawing/2014/main" xmlns="" id="{8FB39D1C-AF41-5840-8508-3BDA848CAE01}"/>
                </a:ext>
              </a:extLst>
            </p:cNvPr>
            <p:cNvSpPr>
              <a:spLocks noChangeArrowheads="1"/>
            </p:cNvSpPr>
            <p:nvPr/>
          </p:nvSpPr>
          <p:spPr bwMode="auto">
            <a:xfrm>
              <a:off x="6412927" y="2096797"/>
              <a:ext cx="2997949" cy="3331995"/>
            </a:xfrm>
            <a:prstGeom prst="roundRect">
              <a:avLst>
                <a:gd name="adj" fmla="val 9083"/>
              </a:avLst>
            </a:prstGeom>
            <a:noFill/>
            <a:ln w="12700">
              <a:solidFill>
                <a:srgbClr val="C75E4A"/>
              </a:solidFill>
              <a:round/>
              <a:headEnd/>
              <a:tailE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endParaRPr lang="zh-CN" altLang="en-US" sz="3000" dirty="0">
                <a:solidFill>
                  <a:srgbClr val="FFFFFF"/>
                </a:solidFill>
                <a:latin typeface="Times New Roman" panose="02020603050405020304" pitchFamily="18" charset="0"/>
                <a:ea typeface="字魂35号-经典雅黑" panose="02000000000000000000" pitchFamily="2" charset="-122"/>
                <a:cs typeface="Times New Roman" panose="02020603050405020304" pitchFamily="18" charset="0"/>
                <a:sym typeface="+mn-lt"/>
              </a:endParaRPr>
            </a:p>
          </p:txBody>
        </p:sp>
        <p:sp>
          <p:nvSpPr>
            <p:cNvPr id="6" name="圆角矩形 7">
              <a:extLst>
                <a:ext uri="{FF2B5EF4-FFF2-40B4-BE49-F238E27FC236}">
                  <a16:creationId xmlns:a16="http://schemas.microsoft.com/office/drawing/2014/main" xmlns="" id="{DB63CE14-9E6A-1840-8BB2-2C340129CE2D}"/>
                </a:ext>
              </a:extLst>
            </p:cNvPr>
            <p:cNvSpPr>
              <a:spLocks noChangeArrowheads="1"/>
            </p:cNvSpPr>
            <p:nvPr/>
          </p:nvSpPr>
          <p:spPr bwMode="auto">
            <a:xfrm>
              <a:off x="6155219" y="1762050"/>
              <a:ext cx="3959365" cy="492674"/>
            </a:xfrm>
            <a:prstGeom prst="roundRect">
              <a:avLst>
                <a:gd name="adj" fmla="val 16667"/>
              </a:avLst>
            </a:prstGeom>
            <a:solidFill>
              <a:schemeClr val="accent2">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sz="3000">
                  <a:solidFill>
                    <a:schemeClr val="bg1"/>
                  </a:solidFill>
                  <a:latin typeface="Times New Roman" panose="02020603050405020304" pitchFamily="18" charset="0"/>
                  <a:cs typeface="Times New Roman" panose="02020603050405020304" pitchFamily="18" charset="0"/>
                </a:rPr>
                <a:t>Phong cách sáng tác</a:t>
              </a:r>
              <a:endParaRPr lang="zh-CN" altLang="en-US" sz="3000" dirty="0">
                <a:solidFill>
                  <a:schemeClr val="bg1"/>
                </a:solidFill>
                <a:latin typeface="Times New Roman" panose="02020603050405020304" pitchFamily="18" charset="0"/>
                <a:ea typeface="字魂35号-经典雅黑" panose="02000000000000000000" pitchFamily="2" charset="-122"/>
                <a:cs typeface="Times New Roman" panose="02020603050405020304" pitchFamily="18" charset="0"/>
                <a:sym typeface="+mn-lt"/>
              </a:endParaRPr>
            </a:p>
          </p:txBody>
        </p:sp>
        <p:sp>
          <p:nvSpPr>
            <p:cNvPr id="8" name="圆角矩形 3">
              <a:extLst>
                <a:ext uri="{FF2B5EF4-FFF2-40B4-BE49-F238E27FC236}">
                  <a16:creationId xmlns:a16="http://schemas.microsoft.com/office/drawing/2014/main" xmlns="" id="{90887AA1-4741-D64E-BFA1-03353D4EC25B}"/>
                </a:ext>
              </a:extLst>
            </p:cNvPr>
            <p:cNvSpPr>
              <a:spLocks noChangeArrowheads="1"/>
            </p:cNvSpPr>
            <p:nvPr/>
          </p:nvSpPr>
          <p:spPr bwMode="auto">
            <a:xfrm>
              <a:off x="1410988" y="2096797"/>
              <a:ext cx="4754640" cy="3947705"/>
            </a:xfrm>
            <a:prstGeom prst="roundRect">
              <a:avLst>
                <a:gd name="adj" fmla="val 9083"/>
              </a:avLst>
            </a:prstGeom>
            <a:noFill/>
            <a:ln w="12700">
              <a:solidFill>
                <a:srgbClr val="C75E4A"/>
              </a:solidFill>
              <a:round/>
              <a:headEnd/>
              <a:tailE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endParaRPr lang="zh-CN" altLang="en-US" sz="3000" dirty="0">
                <a:solidFill>
                  <a:srgbClr val="FFFFFF"/>
                </a:solidFill>
                <a:latin typeface="Times New Roman" panose="02020603050405020304" pitchFamily="18" charset="0"/>
                <a:ea typeface="字魂35号-经典雅黑" panose="02000000000000000000" pitchFamily="2" charset="-122"/>
                <a:cs typeface="Times New Roman" panose="02020603050405020304" pitchFamily="18" charset="0"/>
                <a:sym typeface="+mn-lt"/>
              </a:endParaRPr>
            </a:p>
          </p:txBody>
        </p:sp>
        <p:sp>
          <p:nvSpPr>
            <p:cNvPr id="10" name="圆角矩形 7">
              <a:extLst>
                <a:ext uri="{FF2B5EF4-FFF2-40B4-BE49-F238E27FC236}">
                  <a16:creationId xmlns:a16="http://schemas.microsoft.com/office/drawing/2014/main" xmlns="" id="{E52FC979-CFCD-254D-81DC-199B332485BD}"/>
                </a:ext>
              </a:extLst>
            </p:cNvPr>
            <p:cNvSpPr>
              <a:spLocks noChangeArrowheads="1"/>
            </p:cNvSpPr>
            <p:nvPr/>
          </p:nvSpPr>
          <p:spPr bwMode="auto">
            <a:xfrm>
              <a:off x="2127254" y="1742165"/>
              <a:ext cx="3553969" cy="492674"/>
            </a:xfrm>
            <a:prstGeom prst="roundRect">
              <a:avLst>
                <a:gd name="adj" fmla="val 16667"/>
              </a:avLst>
            </a:prstGeom>
            <a:solidFill>
              <a:srgbClr val="C75E4A"/>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en-US" sz="3000">
                  <a:solidFill>
                    <a:schemeClr val="bg1"/>
                  </a:solidFill>
                  <a:latin typeface="Times New Roman" panose="02020603050405020304" pitchFamily="18" charset="0"/>
                  <a:cs typeface="Times New Roman" panose="02020603050405020304" pitchFamily="18" charset="0"/>
                </a:rPr>
                <a:t>Sự nghiệp văn học</a:t>
              </a:r>
              <a:endParaRPr lang="zh-CN" altLang="en-US" sz="3000" dirty="0">
                <a:solidFill>
                  <a:schemeClr val="bg1"/>
                </a:solidFill>
                <a:latin typeface="Times New Roman" panose="02020603050405020304" pitchFamily="18" charset="0"/>
                <a:ea typeface="字魂35号-经典雅黑" panose="02000000000000000000" pitchFamily="2" charset="-122"/>
                <a:cs typeface="Times New Roman" panose="02020603050405020304" pitchFamily="18" charset="0"/>
                <a:sym typeface="+mn-lt"/>
              </a:endParaRPr>
            </a:p>
          </p:txBody>
        </p:sp>
      </p:grpSp>
      <p:sp>
        <p:nvSpPr>
          <p:cNvPr id="3" name="Rectangle 2"/>
          <p:cNvSpPr/>
          <p:nvPr/>
        </p:nvSpPr>
        <p:spPr>
          <a:xfrm>
            <a:off x="1243756" y="2558096"/>
            <a:ext cx="4818113" cy="1938992"/>
          </a:xfrm>
          <a:prstGeom prst="rect">
            <a:avLst/>
          </a:prstGeom>
        </p:spPr>
        <p:txBody>
          <a:bodyPr wrap="square">
            <a:spAutoFit/>
          </a:bodyPr>
          <a:lstStyle/>
          <a:p>
            <a:pPr algn="just"/>
            <a:r>
              <a:rPr lang="vi-VN" sz="30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a:t>
            </a:r>
            <a:r>
              <a:rPr lang="en-US" sz="30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áng </a:t>
            </a:r>
            <a:r>
              <a:rPr lang="en-US" sz="3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 từ năm 2000 đến nay với nhiều thể loại như truyện ngắn, tản văn, thơ, tiểu thuyết.</a:t>
            </a:r>
            <a:endParaRPr lang="en-GB" sz="3000">
              <a:latin typeface="Times New Roman" panose="02020603050405020304" pitchFamily="18" charset="0"/>
              <a:cs typeface="Times New Roman" panose="02020603050405020304" pitchFamily="18" charset="0"/>
            </a:endParaRPr>
          </a:p>
        </p:txBody>
      </p:sp>
      <p:sp>
        <p:nvSpPr>
          <p:cNvPr id="13" name="Rectangle 12"/>
          <p:cNvSpPr/>
          <p:nvPr/>
        </p:nvSpPr>
        <p:spPr>
          <a:xfrm>
            <a:off x="1150331" y="4474228"/>
            <a:ext cx="5004962" cy="1938992"/>
          </a:xfrm>
          <a:prstGeom prst="rect">
            <a:avLst/>
          </a:prstGeom>
        </p:spPr>
        <p:txBody>
          <a:bodyPr wrap="square">
            <a:spAutoFit/>
          </a:bodyPr>
          <a:lstStyle/>
          <a:p>
            <a:pPr algn="just"/>
            <a:r>
              <a:rPr lang="vi-VN" sz="30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Tác </a:t>
            </a:r>
            <a:r>
              <a:rPr lang="vi-VN" sz="3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phẩm chính: </a:t>
            </a:r>
            <a:r>
              <a:rPr lang="vi-VN" sz="3000">
                <a:latin typeface="Times New Roman" panose="02020603050405020304" pitchFamily="18" charset="0"/>
                <a:ea typeface="Times New Roman" panose="02020603050405020304" pitchFamily="18" charset="0"/>
                <a:cs typeface="Times New Roman" panose="02020603050405020304" pitchFamily="18" charset="0"/>
              </a:rPr>
              <a:t>Tập truyện ngắn: </a:t>
            </a:r>
            <a:r>
              <a:rPr lang="vi-VN" sz="3000" i="1">
                <a:latin typeface="Times New Roman" panose="02020603050405020304" pitchFamily="18" charset="0"/>
                <a:ea typeface="Times New Roman" panose="02020603050405020304" pitchFamily="18" charset="0"/>
                <a:cs typeface="Times New Roman" panose="02020603050405020304" pitchFamily="18" charset="0"/>
              </a:rPr>
              <a:t>Ngọn đèn không tắt</a:t>
            </a:r>
            <a:r>
              <a:rPr lang="vi-VN" sz="3000">
                <a:latin typeface="Times New Roman" panose="02020603050405020304" pitchFamily="18" charset="0"/>
                <a:ea typeface="Times New Roman" panose="02020603050405020304" pitchFamily="18" charset="0"/>
                <a:cs typeface="Times New Roman" panose="02020603050405020304" pitchFamily="18" charset="0"/>
              </a:rPr>
              <a:t>, </a:t>
            </a:r>
            <a:r>
              <a:rPr lang="vi-VN" sz="3000" i="1">
                <a:latin typeface="Times New Roman" panose="02020603050405020304" pitchFamily="18" charset="0"/>
                <a:ea typeface="Times New Roman" panose="02020603050405020304" pitchFamily="18" charset="0"/>
                <a:cs typeface="Times New Roman" panose="02020603050405020304" pitchFamily="18" charset="0"/>
              </a:rPr>
              <a:t>Ông ngoại, Giao thừa, Biển người mênh mông, Cánh đồng bất </a:t>
            </a:r>
            <a:r>
              <a:rPr lang="vi-VN" sz="3000" i="1" smtClean="0">
                <a:latin typeface="Times New Roman" panose="02020603050405020304" pitchFamily="18" charset="0"/>
                <a:ea typeface="Times New Roman" panose="02020603050405020304" pitchFamily="18" charset="0"/>
                <a:cs typeface="Times New Roman" panose="02020603050405020304" pitchFamily="18" charset="0"/>
              </a:rPr>
              <a:t>tận </a:t>
            </a:r>
            <a:endParaRPr lang="en-GB" sz="3000">
              <a:latin typeface="Times New Roman" panose="02020603050405020304" pitchFamily="18" charset="0"/>
              <a:cs typeface="Times New Roman" panose="02020603050405020304" pitchFamily="18" charset="0"/>
            </a:endParaRPr>
          </a:p>
        </p:txBody>
      </p:sp>
      <p:sp>
        <p:nvSpPr>
          <p:cNvPr id="16" name="Rectangle 15"/>
          <p:cNvSpPr/>
          <p:nvPr/>
        </p:nvSpPr>
        <p:spPr>
          <a:xfrm>
            <a:off x="6625584" y="2791059"/>
            <a:ext cx="3170085" cy="2862322"/>
          </a:xfrm>
          <a:prstGeom prst="rect">
            <a:avLst/>
          </a:prstGeom>
        </p:spPr>
        <p:txBody>
          <a:bodyPr wrap="square">
            <a:spAutoFit/>
          </a:bodyPr>
          <a:lstStyle/>
          <a:p>
            <a:pPr algn="just"/>
            <a:r>
              <a:rPr lang="vi-VN" sz="30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t>
            </a:r>
            <a:r>
              <a:rPr lang="en-US" sz="30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ối </a:t>
            </a:r>
            <a:r>
              <a:rPr lang="en-US" sz="3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kể chuyện đậm màu sắc phương Nam, thể hiện cái nhìn sâu sắc và bao dung về số phận con người</a:t>
            </a:r>
            <a:r>
              <a:rPr lang="en-US" sz="3000">
                <a:solidFill>
                  <a:srgbClr val="11111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3000">
              <a:latin typeface="Times New Roman" panose="02020603050405020304" pitchFamily="18" charset="0"/>
              <a:cs typeface="Times New Roman" panose="02020603050405020304" pitchFamily="18" charset="0"/>
            </a:endParaRPr>
          </a:p>
        </p:txBody>
      </p:sp>
      <p:sp>
        <p:nvSpPr>
          <p:cNvPr id="18" name="Rectangle 17"/>
          <p:cNvSpPr/>
          <p:nvPr/>
        </p:nvSpPr>
        <p:spPr>
          <a:xfrm>
            <a:off x="4670504" y="838458"/>
            <a:ext cx="3757760" cy="64633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vi-VN" altLang="zh-CN" sz="3600" b="1" i="0" u="none" strike="noStrike" kern="0" cap="none" spc="0" normalizeH="0" baseline="0" noProof="0" smtClean="0">
                <a:ln>
                  <a:noFill/>
                </a:ln>
                <a:solidFill>
                  <a:schemeClr val="bg1"/>
                </a:solidFill>
                <a:effectLst>
                  <a:outerShdw blurRad="38100" dist="38100" dir="2700000" algn="tl">
                    <a:srgbClr val="000000">
                      <a:alpha val="43137"/>
                    </a:srgbClr>
                  </a:outerShdw>
                </a:effectLst>
                <a:uLnTx/>
                <a:uFillTx/>
                <a:latin typeface="#9Slide03 AmpleSoft" panose="02000000000000000000" pitchFamily="2" charset="0"/>
                <a:ea typeface="字魂35号-经典雅黑" panose="02000000000000000000" pitchFamily="2" charset="-122"/>
              </a:rPr>
              <a:t>Nguyễn Ngọc Tư </a:t>
            </a:r>
            <a:endParaRPr kumimoji="0" lang="en-GB" sz="1100" b="0" i="0" u="none" strike="noStrike" kern="0" cap="none" spc="0" normalizeH="0" baseline="0" noProof="0" smtClean="0">
              <a:ln>
                <a:noFill/>
              </a:ln>
              <a:solidFill>
                <a:schemeClr val="bg1"/>
              </a:solidFill>
              <a:effectLst/>
              <a:uLnTx/>
              <a:uFillTx/>
            </a:endParaRP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4408" y="3447677"/>
            <a:ext cx="7229980" cy="3828901"/>
          </a:xfrm>
          <a:prstGeom prst="rect">
            <a:avLst/>
          </a:prstGeom>
        </p:spPr>
      </p:pic>
    </p:spTree>
    <p:extLst>
      <p:ext uri="{BB962C8B-B14F-4D97-AF65-F5344CB8AC3E}">
        <p14:creationId xmlns:p14="http://schemas.microsoft.com/office/powerpoint/2010/main" val="32162106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4750" r="14749"/>
          <a:stretch>
            <a:fillRect/>
          </a:stretch>
        </p:blipFill>
        <p:spPr>
          <a:xfrm>
            <a:off x="-50780" y="-666750"/>
            <a:ext cx="13342938" cy="10980738"/>
          </a:xfrm>
          <a:prstGeom prst="rect">
            <a:avLst/>
          </a:prstGeom>
        </p:spPr>
      </p:pic>
      <p:sp>
        <p:nvSpPr>
          <p:cNvPr id="6" name="Freeform 6"/>
          <p:cNvSpPr/>
          <p:nvPr/>
        </p:nvSpPr>
        <p:spPr>
          <a:xfrm>
            <a:off x="194469" y="4972050"/>
            <a:ext cx="13342938" cy="3052197"/>
          </a:xfrm>
          <a:custGeom>
            <a:avLst/>
            <a:gdLst/>
            <a:ahLst/>
            <a:cxnLst/>
            <a:rect l="l" t="t" r="r" b="b"/>
            <a:pathLst>
              <a:path w="10287000" h="2353151">
                <a:moveTo>
                  <a:pt x="0" y="0"/>
                </a:moveTo>
                <a:lnTo>
                  <a:pt x="10287000" y="0"/>
                </a:lnTo>
                <a:lnTo>
                  <a:pt x="10287000" y="2353152"/>
                </a:lnTo>
                <a:lnTo>
                  <a:pt x="0" y="2353152"/>
                </a:lnTo>
                <a:lnTo>
                  <a:pt x="0" y="0"/>
                </a:lnTo>
                <a:close/>
              </a:path>
            </a:pathLst>
          </a:custGeom>
          <a:blipFill>
            <a:blip r:embed="rId3"/>
            <a:stretch>
              <a:fillRect/>
            </a:stretch>
          </a:blipFill>
        </p:spPr>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894" y="461441"/>
            <a:ext cx="3443214" cy="451060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88482">
            <a:off x="4508999" y="-165306"/>
            <a:ext cx="3457869" cy="4667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896829">
            <a:off x="9115930" y="182137"/>
            <a:ext cx="3588133" cy="44291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61108" y="3103150"/>
            <a:ext cx="5076825" cy="380047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8" name="Picture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200157">
            <a:off x="6899522" y="3187228"/>
            <a:ext cx="5956300" cy="389849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893376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ircle(in)">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000"/>
                                        <p:tgtEl>
                                          <p:spTgt spid="18"/>
                                        </p:tgtEl>
                                      </p:cBhvr>
                                    </p:animEffect>
                                    <p:anim calcmode="lin" valueType="num">
                                      <p:cBhvr>
                                        <p:cTn id="28" dur="1000" fill="hold"/>
                                        <p:tgtEl>
                                          <p:spTgt spid="18"/>
                                        </p:tgtEl>
                                        <p:attrNameLst>
                                          <p:attrName>ppt_x</p:attrName>
                                        </p:attrNameLst>
                                      </p:cBhvr>
                                      <p:tavLst>
                                        <p:tav tm="0">
                                          <p:val>
                                            <p:strVal val="#ppt_x"/>
                                          </p:val>
                                        </p:tav>
                                        <p:tav tm="100000">
                                          <p:val>
                                            <p:strVal val="#ppt_x"/>
                                          </p:val>
                                        </p:tav>
                                      </p:tavLst>
                                    </p:anim>
                                    <p:anim calcmode="lin" valueType="num">
                                      <p:cBhvr>
                                        <p:cTn id="2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5.1.1"/>
</p:tagLst>
</file>

<file path=ppt/tags/tag10.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8"/>
</p:tagLst>
</file>

<file path=ppt/tags/tag11.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9"/>
</p:tagLst>
</file>

<file path=ppt/tags/tag12.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2"/>
</p:tagLst>
</file>

<file path=ppt/tags/tag13.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3"/>
</p:tagLst>
</file>

<file path=ppt/tags/tag14.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4"/>
</p:tagLst>
</file>

<file path=ppt/tags/tag15.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5"/>
</p:tagLst>
</file>

<file path=ppt/tags/tag16.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6"/>
</p:tagLst>
</file>

<file path=ppt/tags/tag17.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7"/>
</p:tagLst>
</file>

<file path=ppt/tags/tag18.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8"/>
</p:tagLst>
</file>

<file path=ppt/tags/tag19.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9"/>
</p:tagLst>
</file>

<file path=ppt/tags/tag2.xml><?xml version="1.0" encoding="utf-8"?>
<p:tagLst xmlns:a="http://schemas.openxmlformats.org/drawingml/2006/main" xmlns:r="http://schemas.openxmlformats.org/officeDocument/2006/relationships" xmlns:p="http://schemas.openxmlformats.org/presentationml/2006/main">
  <p:tag name="PA" val="v5.1.1"/>
</p:tagLst>
</file>

<file path=ppt/tags/tag20.xml><?xml version="1.0" encoding="utf-8"?>
<p:tagLst xmlns:a="http://schemas.openxmlformats.org/drawingml/2006/main" xmlns:r="http://schemas.openxmlformats.org/officeDocument/2006/relationships" xmlns:p="http://schemas.openxmlformats.org/presentationml/2006/main">
  <p:tag name="PA" val="v5.1.1"/>
</p:tagLst>
</file>

<file path=ppt/tags/tag21.xml><?xml version="1.0" encoding="utf-8"?>
<p:tagLst xmlns:a="http://schemas.openxmlformats.org/drawingml/2006/main" xmlns:r="http://schemas.openxmlformats.org/officeDocument/2006/relationships" xmlns:p="http://schemas.openxmlformats.org/presentationml/2006/main">
  <p:tag name="PA" val="v5.1.1"/>
</p:tagLst>
</file>

<file path=ppt/tags/tag22.xml><?xml version="1.0" encoding="utf-8"?>
<p:tagLst xmlns:a="http://schemas.openxmlformats.org/drawingml/2006/main" xmlns:r="http://schemas.openxmlformats.org/officeDocument/2006/relationships" xmlns:p="http://schemas.openxmlformats.org/presentationml/2006/main">
  <p:tag name="PA" val="v5.1.1"/>
</p:tagLst>
</file>

<file path=ppt/tags/tag23.xml><?xml version="1.0" encoding="utf-8"?>
<p:tagLst xmlns:a="http://schemas.openxmlformats.org/drawingml/2006/main" xmlns:r="http://schemas.openxmlformats.org/officeDocument/2006/relationships" xmlns:p="http://schemas.openxmlformats.org/presentationml/2006/main">
  <p:tag name="PA" val="v5.1.1"/>
</p:tagLst>
</file>

<file path=ppt/tags/tag24.xml><?xml version="1.0" encoding="utf-8"?>
<p:tagLst xmlns:a="http://schemas.openxmlformats.org/drawingml/2006/main" xmlns:r="http://schemas.openxmlformats.org/officeDocument/2006/relationships" xmlns:p="http://schemas.openxmlformats.org/presentationml/2006/main">
  <p:tag name="PA" val="v5.1.1"/>
</p:tagLst>
</file>

<file path=ppt/tags/tag25.xml><?xml version="1.0" encoding="utf-8"?>
<p:tagLst xmlns:a="http://schemas.openxmlformats.org/drawingml/2006/main" xmlns:r="http://schemas.openxmlformats.org/officeDocument/2006/relationships" xmlns:p="http://schemas.openxmlformats.org/presentationml/2006/main">
  <p:tag name="PA" val="v5.1.1"/>
</p:tagLst>
</file>

<file path=ppt/tags/tag26.xml><?xml version="1.0" encoding="utf-8"?>
<p:tagLst xmlns:a="http://schemas.openxmlformats.org/drawingml/2006/main" xmlns:r="http://schemas.openxmlformats.org/officeDocument/2006/relationships" xmlns:p="http://schemas.openxmlformats.org/presentationml/2006/main">
  <p:tag name="PA" val="v5.1.1"/>
</p:tagLst>
</file>

<file path=ppt/tags/tag27.xml><?xml version="1.0" encoding="utf-8"?>
<p:tagLst xmlns:a="http://schemas.openxmlformats.org/drawingml/2006/main" xmlns:r="http://schemas.openxmlformats.org/officeDocument/2006/relationships" xmlns:p="http://schemas.openxmlformats.org/presentationml/2006/main">
  <p:tag name="PA" val="v5.1.1"/>
</p:tagLst>
</file>

<file path=ppt/tags/tag28.xml><?xml version="1.0" encoding="utf-8"?>
<p:tagLst xmlns:a="http://schemas.openxmlformats.org/drawingml/2006/main" xmlns:r="http://schemas.openxmlformats.org/officeDocument/2006/relationships" xmlns:p="http://schemas.openxmlformats.org/presentationml/2006/main">
  <p:tag name="PA" val="v5.1.1"/>
</p:tagLst>
</file>

<file path=ppt/tags/tag29.xml><?xml version="1.0" encoding="utf-8"?>
<p:tagLst xmlns:a="http://schemas.openxmlformats.org/drawingml/2006/main" xmlns:r="http://schemas.openxmlformats.org/officeDocument/2006/relationships" xmlns:p="http://schemas.openxmlformats.org/presentationml/2006/main">
  <p:tag name="PA" val="v5.1.1"/>
</p:tagLst>
</file>

<file path=ppt/tags/tag3.xml><?xml version="1.0" encoding="utf-8"?>
<p:tagLst xmlns:a="http://schemas.openxmlformats.org/drawingml/2006/main" xmlns:r="http://schemas.openxmlformats.org/officeDocument/2006/relationships" xmlns:p="http://schemas.openxmlformats.org/presentationml/2006/main">
  <p:tag name="PA" val="v5.1.1"/>
</p:tagLst>
</file>

<file path=ppt/tags/tag30.xml><?xml version="1.0" encoding="utf-8"?>
<p:tagLst xmlns:a="http://schemas.openxmlformats.org/drawingml/2006/main" xmlns:r="http://schemas.openxmlformats.org/officeDocument/2006/relationships" xmlns:p="http://schemas.openxmlformats.org/presentationml/2006/main">
  <p:tag name="PA" val="v5.1.1"/>
</p:tagLst>
</file>

<file path=ppt/tags/tag31.xml><?xml version="1.0" encoding="utf-8"?>
<p:tagLst xmlns:a="http://schemas.openxmlformats.org/drawingml/2006/main" xmlns:r="http://schemas.openxmlformats.org/officeDocument/2006/relationships" xmlns:p="http://schemas.openxmlformats.org/presentationml/2006/main">
  <p:tag name="PA" val="v5.1.1"/>
</p:tagLst>
</file>

<file path=ppt/tags/tag32.xml><?xml version="1.0" encoding="utf-8"?>
<p:tagLst xmlns:a="http://schemas.openxmlformats.org/drawingml/2006/main" xmlns:r="http://schemas.openxmlformats.org/officeDocument/2006/relationships" xmlns:p="http://schemas.openxmlformats.org/presentationml/2006/main">
  <p:tag name="PA" val="v5.1.1"/>
</p:tagLst>
</file>

<file path=ppt/tags/tag33.xml><?xml version="1.0" encoding="utf-8"?>
<p:tagLst xmlns:a="http://schemas.openxmlformats.org/drawingml/2006/main" xmlns:r="http://schemas.openxmlformats.org/officeDocument/2006/relationships" xmlns:p="http://schemas.openxmlformats.org/presentationml/2006/main">
  <p:tag name="PA" val="v5.1.1"/>
</p:tagLst>
</file>

<file path=ppt/tags/tag34.xml><?xml version="1.0" encoding="utf-8"?>
<p:tagLst xmlns:a="http://schemas.openxmlformats.org/drawingml/2006/main" xmlns:r="http://schemas.openxmlformats.org/officeDocument/2006/relationships" xmlns:p="http://schemas.openxmlformats.org/presentationml/2006/main">
  <p:tag name="PA" val="v5.1.1"/>
</p:tagLst>
</file>

<file path=ppt/tags/tag35.xml><?xml version="1.0" encoding="utf-8"?>
<p:tagLst xmlns:a="http://schemas.openxmlformats.org/drawingml/2006/main" xmlns:r="http://schemas.openxmlformats.org/officeDocument/2006/relationships" xmlns:p="http://schemas.openxmlformats.org/presentationml/2006/main">
  <p:tag name="PA" val="v5.1.1"/>
</p:tagLst>
</file>

<file path=ppt/tags/tag36.xml><?xml version="1.0" encoding="utf-8"?>
<p:tagLst xmlns:a="http://schemas.openxmlformats.org/drawingml/2006/main" xmlns:r="http://schemas.openxmlformats.org/officeDocument/2006/relationships" xmlns:p="http://schemas.openxmlformats.org/presentationml/2006/main">
  <p:tag name="PA" val="v5.1.1"/>
</p:tagLst>
</file>

<file path=ppt/tags/tag4.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2"/>
</p:tagLst>
</file>

<file path=ppt/tags/tag5.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3"/>
</p:tagLst>
</file>

<file path=ppt/tags/tag6.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4"/>
</p:tagLst>
</file>

<file path=ppt/tags/tag7.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5"/>
</p:tagLst>
</file>

<file path=ppt/tags/tag8.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6"/>
</p:tagLst>
</file>

<file path=ppt/tags/tag9.xml><?xml version="1.0" encoding="utf-8"?>
<p:tagLst xmlns:a="http://schemas.openxmlformats.org/drawingml/2006/main" xmlns:r="http://schemas.openxmlformats.org/officeDocument/2006/relationships" xmlns:p="http://schemas.openxmlformats.org/presentationml/2006/main">
  <p:tag name="MH" val="20170721151227"/>
  <p:tag name="MH_LIBRARY" val="GRAPHIC"/>
  <p:tag name="MH_TYPE" val="Other"/>
  <p:tag name="MH_ORDER" val="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636</TotalTime>
  <Words>3907</Words>
  <Application>Microsoft Office PowerPoint</Application>
  <PresentationFormat>Custom</PresentationFormat>
  <Paragraphs>422</Paragraphs>
  <Slides>42</Slides>
  <Notes>4</Notes>
  <HiddenSlides>0</HiddenSlides>
  <MMClips>2</MMClips>
  <ScaleCrop>false</ScaleCrop>
  <HeadingPairs>
    <vt:vector size="6" baseType="variant">
      <vt:variant>
        <vt:lpstr>Fonts Used</vt:lpstr>
      </vt:variant>
      <vt:variant>
        <vt:i4>27</vt:i4>
      </vt:variant>
      <vt:variant>
        <vt:lpstr>Theme</vt:lpstr>
      </vt:variant>
      <vt:variant>
        <vt:i4>13</vt:i4>
      </vt:variant>
      <vt:variant>
        <vt:lpstr>Slide Titles</vt:lpstr>
      </vt:variant>
      <vt:variant>
        <vt:i4>42</vt:i4>
      </vt:variant>
    </vt:vector>
  </HeadingPairs>
  <TitlesOfParts>
    <vt:vector size="82" baseType="lpstr">
      <vt:lpstr>MS Mincho</vt:lpstr>
      <vt:lpstr>Microsoft YaHei</vt:lpstr>
      <vt:lpstr>#9Slide05 Amtenar</vt:lpstr>
      <vt:lpstr>仓耳玄三M W05</vt:lpstr>
      <vt:lpstr>#9Slide07 SVNDessert Menu Scrip</vt:lpstr>
      <vt:lpstr>SimSun</vt:lpstr>
      <vt:lpstr>Times New Roman</vt:lpstr>
      <vt:lpstr>#9Slide03 AmpleSoft</vt:lpstr>
      <vt:lpstr>Calibri Light</vt:lpstr>
      <vt:lpstr>思源黑体 CN Heavy</vt:lpstr>
      <vt:lpstr>Arial</vt:lpstr>
      <vt:lpstr>#9Slide05 Amplify</vt:lpstr>
      <vt:lpstr>Source Han Sans SC</vt:lpstr>
      <vt:lpstr>Microsoft YaHei UI</vt:lpstr>
      <vt:lpstr>等线 Light</vt:lpstr>
      <vt:lpstr>字魂35号-经典雅黑</vt:lpstr>
      <vt:lpstr>等线</vt:lpstr>
      <vt:lpstr>Roboto Light</vt:lpstr>
      <vt:lpstr>Roboto Bold</vt:lpstr>
      <vt:lpstr>#9Slide07 SVNNexa Rust Slab Bla</vt:lpstr>
      <vt:lpstr>Tahoma</vt:lpstr>
      <vt:lpstr>印品黑体</vt:lpstr>
      <vt:lpstr>Calibri</vt:lpstr>
      <vt:lpstr>inpin heiti</vt:lpstr>
      <vt:lpstr>#9Slide05 Aphrodite Pro</vt:lpstr>
      <vt:lpstr>Lobster Two Bold</vt:lpstr>
      <vt:lpstr>华康俪金黑W8(P)</vt:lpstr>
      <vt:lpstr>Office Theme</vt:lpstr>
      <vt:lpstr>1_Office Theme</vt:lpstr>
      <vt:lpstr>2_Office Theme</vt:lpstr>
      <vt:lpstr>3_Office Theme</vt:lpstr>
      <vt:lpstr>Office 主题​​</vt:lpstr>
      <vt:lpstr>1_Office 主题​​</vt:lpstr>
      <vt:lpstr>2_Office 主题​​</vt:lpstr>
      <vt:lpstr>3_Office 主题​​</vt:lpstr>
      <vt:lpstr>4_Office 主题​​</vt:lpstr>
      <vt:lpstr>5_Office 主题​​</vt:lpstr>
      <vt:lpstr>6_Office 主题​​</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baby blue floral happy mother day facebook post</dc:title>
  <cp:lastModifiedBy>asus PC</cp:lastModifiedBy>
  <cp:revision>89</cp:revision>
  <dcterms:created xsi:type="dcterms:W3CDTF">2006-08-16T00:00:00Z</dcterms:created>
  <dcterms:modified xsi:type="dcterms:W3CDTF">2023-08-04T16:13:13Z</dcterms:modified>
  <dc:identifier>DAFkxNWpDj8</dc:identifier>
</cp:coreProperties>
</file>