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56" r:id="rId5"/>
    <p:sldId id="271" r:id="rId6"/>
    <p:sldId id="283" r:id="rId7"/>
    <p:sldId id="284" r:id="rId8"/>
    <p:sldId id="285" r:id="rId9"/>
    <p:sldId id="286" r:id="rId10"/>
    <p:sldId id="287" r:id="rId11"/>
    <p:sldId id="289" r:id="rId12"/>
    <p:sldId id="288" r:id="rId13"/>
    <p:sldId id="290" r:id="rId14"/>
    <p:sldId id="29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</p14:sldIdLst>
        </p14:section>
        <p14:section name="Design, Morph, Annotate, Work Together, Tell Me" id="{B9B51309-D148-4332-87C2-07BE32FBCA3B}">
          <p14:sldIdLst>
            <p14:sldId id="271"/>
            <p14:sldId id="283"/>
            <p14:sldId id="284"/>
            <p14:sldId id="285"/>
            <p14:sldId id="286"/>
            <p14:sldId id="287"/>
            <p14:sldId id="289"/>
            <p14:sldId id="288"/>
            <p14:sldId id="290"/>
            <p14:sldId id="291"/>
          </p14:sldIdLst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241" autoAdjust="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80FBE-A8DF-4758-9AC4-3A9E1039168F}" type="datetimeFigureOut">
              <a:rPr lang="en-US" smtClean="0"/>
              <a:t>12/18/2023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79768-A2FC-4D08-91F6-8DCE6C566B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12/18/2023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" y="310884"/>
            <a:ext cx="11719560" cy="2387600"/>
          </a:xfrm>
        </p:spPr>
        <p:txBody>
          <a:bodyPr anchor="ctr" anchorCtr="0"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15: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 TẬP HỌC KÌ I CÔNG NGHỆ </a:t>
            </a:r>
            <a:r>
              <a:rPr lang="en-US" sz="4400" b="1" dirty="0" smtClean="0">
                <a:solidFill>
                  <a:schemeClr val="bg1"/>
                </a:solidFill>
              </a:rPr>
              <a:t>7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ĐỀ CƯƠNG ÔN TẬP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9605" y="1393564"/>
            <a:ext cx="110611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 1: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nêu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biện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pháp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hóa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phòng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sâu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bệnh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ưu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nhược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phương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pháp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này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9605" y="4706974"/>
            <a:ext cx="11162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 4: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giống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vô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trồng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tạo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giống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nêu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bước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quy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giâm</a:t>
            </a:r>
            <a:r>
              <a:rPr 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cành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chiết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ghép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9605" y="3615046"/>
            <a:ext cx="111627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3 :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cập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9605" y="2442750"/>
            <a:ext cx="11162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Câu 2 :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Mục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đích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yêu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cầu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thu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hoạch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sản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phẩm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như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thế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nào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?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Có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phương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pháp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thu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hoạch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nào</a:t>
            </a:r>
            <a:r>
              <a:rPr lang="en-US" sz="2400" b="1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9605" y="5711663"/>
            <a:ext cx="11162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 5: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Rừng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Nêu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vai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rừng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rừng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phòng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vai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đối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đời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24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55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" y="1351280"/>
            <a:ext cx="121005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luống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thủng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lỗ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2: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vai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phòng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hộ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vai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thế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đối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đời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sống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?</a:t>
            </a:r>
            <a:endParaRPr lang="en-US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3: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/>
          <a:lstStyle/>
          <a:p>
            <a:r>
              <a:rPr lang="en-US" dirty="0" smtClean="0"/>
              <a:t>ĐỀ CƯƠNG ÔN TẬP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45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5554473" cy="491744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I. KIẾN THỨC CẦN </a:t>
            </a:r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NẮM</a:t>
            </a:r>
            <a:b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1.</a:t>
            </a:r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Trồng </a:t>
            </a:r>
            <a:r>
              <a:rPr lang="en-US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trọt</a:t>
            </a:r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3718560"/>
            <a:ext cx="2590800" cy="1107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GIỚI THIỆU TRỒNG TRỌT </a:t>
            </a:r>
            <a:endParaRPr lang="en-US" dirty="0"/>
          </a:p>
        </p:txBody>
      </p:sp>
      <p:cxnSp>
        <p:nvCxnSpPr>
          <p:cNvPr id="4" name="Straight Connector 3"/>
          <p:cNvCxnSpPr>
            <a:stCxn id="2" idx="3"/>
          </p:cNvCxnSpPr>
          <p:nvPr/>
        </p:nvCxnSpPr>
        <p:spPr>
          <a:xfrm flipV="1">
            <a:off x="2590800" y="2265680"/>
            <a:ext cx="1259840" cy="2006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850640" y="1493520"/>
            <a:ext cx="2590800" cy="110744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VAI TRÒ TRỒNG TRỌT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850640" y="3400044"/>
            <a:ext cx="2590800" cy="110744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CÁC NHÓM CÂY TRỒNG PHỔ BIẾN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850640" y="5449824"/>
            <a:ext cx="2590800" cy="110744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MỘT SỐ PHƯƠNG THỨC TRỒNG TRỌT PHỔ BIẾN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813040" y="1257006"/>
            <a:ext cx="378968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Vai</a:t>
            </a:r>
            <a:r>
              <a:rPr lang="en-US" dirty="0" smtClean="0"/>
              <a:t> </a:t>
            </a:r>
            <a:r>
              <a:rPr lang="en-US" dirty="0" err="1" smtClean="0"/>
              <a:t>trò</a:t>
            </a:r>
            <a:r>
              <a:rPr lang="en-US" dirty="0" smtClean="0"/>
              <a:t> CC </a:t>
            </a:r>
            <a:r>
              <a:rPr lang="en-US" dirty="0" err="1"/>
              <a:t>l</a:t>
            </a:r>
            <a:r>
              <a:rPr lang="en-US" dirty="0" err="1" smtClean="0"/>
              <a:t>ương</a:t>
            </a:r>
            <a:r>
              <a:rPr lang="en-US" dirty="0" smtClean="0"/>
              <a:t> </a:t>
            </a:r>
            <a:r>
              <a:rPr lang="en-US" dirty="0" err="1" smtClean="0"/>
              <a:t>thực</a:t>
            </a:r>
            <a:r>
              <a:rPr lang="en-US" dirty="0" smtClean="0"/>
              <a:t>, </a:t>
            </a:r>
            <a:r>
              <a:rPr lang="en-US" dirty="0" err="1" smtClean="0"/>
              <a:t>chăn</a:t>
            </a:r>
            <a:r>
              <a:rPr lang="en-US" dirty="0" smtClean="0"/>
              <a:t> </a:t>
            </a:r>
            <a:r>
              <a:rPr lang="en-US" dirty="0" err="1" smtClean="0"/>
              <a:t>nuôi</a:t>
            </a:r>
            <a:r>
              <a:rPr lang="en-US" dirty="0" smtClean="0"/>
              <a:t>, </a:t>
            </a:r>
            <a:r>
              <a:rPr lang="en-US" dirty="0" err="1" smtClean="0"/>
              <a:t>nguyên</a:t>
            </a:r>
            <a:r>
              <a:rPr lang="en-US" dirty="0" smtClean="0"/>
              <a:t> </a:t>
            </a:r>
            <a:r>
              <a:rPr lang="en-US" dirty="0" err="1" smtClean="0"/>
              <a:t>liệu</a:t>
            </a:r>
            <a:r>
              <a:rPr lang="en-US" dirty="0" smtClean="0"/>
              <a:t> CN, </a:t>
            </a:r>
            <a:r>
              <a:rPr lang="en-US" dirty="0" err="1" smtClean="0"/>
              <a:t>xuất</a:t>
            </a:r>
            <a:r>
              <a:rPr lang="en-US" dirty="0" smtClean="0"/>
              <a:t> </a:t>
            </a:r>
            <a:r>
              <a:rPr lang="en-US" dirty="0" err="1" smtClean="0"/>
              <a:t>khẩu</a:t>
            </a:r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7813040" y="2125394"/>
            <a:ext cx="3789680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Triển</a:t>
            </a:r>
            <a:r>
              <a:rPr lang="en-US" dirty="0" smtClean="0"/>
              <a:t> </a:t>
            </a:r>
            <a:r>
              <a:rPr lang="en-US" dirty="0" err="1" smtClean="0"/>
              <a:t>vọng</a:t>
            </a:r>
            <a:r>
              <a:rPr lang="en-US" dirty="0" smtClean="0"/>
              <a:t>: </a:t>
            </a:r>
            <a:r>
              <a:rPr lang="en-US" dirty="0" err="1" smtClean="0"/>
              <a:t>địa</a:t>
            </a:r>
            <a:r>
              <a:rPr lang="en-US" dirty="0" smtClean="0"/>
              <a:t> </a:t>
            </a:r>
            <a:r>
              <a:rPr lang="en-US" dirty="0" err="1" smtClean="0"/>
              <a:t>thế</a:t>
            </a:r>
            <a:r>
              <a:rPr lang="en-US" dirty="0" smtClean="0"/>
              <a:t>, </a:t>
            </a:r>
            <a:r>
              <a:rPr lang="en-US" dirty="0" err="1" smtClean="0"/>
              <a:t>khí</a:t>
            </a:r>
            <a:r>
              <a:rPr lang="en-US" dirty="0" smtClean="0"/>
              <a:t> </a:t>
            </a:r>
            <a:r>
              <a:rPr lang="en-US" dirty="0" err="1" smtClean="0"/>
              <a:t>hậu</a:t>
            </a:r>
            <a:r>
              <a:rPr lang="en-US" dirty="0" smtClean="0"/>
              <a:t>, </a:t>
            </a:r>
            <a:r>
              <a:rPr lang="en-US" dirty="0" err="1" smtClean="0"/>
              <a:t>truyền</a:t>
            </a:r>
            <a:r>
              <a:rPr lang="en-US" dirty="0" smtClean="0"/>
              <a:t> </a:t>
            </a:r>
            <a:r>
              <a:rPr lang="en-US" dirty="0" err="1" smtClean="0"/>
              <a:t>thống</a:t>
            </a:r>
            <a:r>
              <a:rPr lang="en-US" dirty="0" smtClean="0"/>
              <a:t> NN</a:t>
            </a:r>
          </a:p>
        </p:txBody>
      </p:sp>
      <p:cxnSp>
        <p:nvCxnSpPr>
          <p:cNvPr id="17" name="Straight Connector 16"/>
          <p:cNvCxnSpPr>
            <a:stCxn id="2" idx="3"/>
            <a:endCxn id="10" idx="1"/>
          </p:cNvCxnSpPr>
          <p:nvPr/>
        </p:nvCxnSpPr>
        <p:spPr>
          <a:xfrm flipV="1">
            <a:off x="2590800" y="3953764"/>
            <a:ext cx="1259840" cy="318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2" idx="3"/>
            <a:endCxn id="11" idx="1"/>
          </p:cNvCxnSpPr>
          <p:nvPr/>
        </p:nvCxnSpPr>
        <p:spPr>
          <a:xfrm>
            <a:off x="2590800" y="4272280"/>
            <a:ext cx="1259840" cy="1731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9" idx="3"/>
            <a:endCxn id="6" idx="1"/>
          </p:cNvCxnSpPr>
          <p:nvPr/>
        </p:nvCxnSpPr>
        <p:spPr>
          <a:xfrm flipV="1">
            <a:off x="6441440" y="1580172"/>
            <a:ext cx="1371600" cy="467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9" idx="3"/>
            <a:endCxn id="16" idx="1"/>
          </p:cNvCxnSpPr>
          <p:nvPr/>
        </p:nvCxnSpPr>
        <p:spPr>
          <a:xfrm>
            <a:off x="6441440" y="2047240"/>
            <a:ext cx="1371600" cy="401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945120" y="4827785"/>
            <a:ext cx="378968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Trồng</a:t>
            </a:r>
            <a:r>
              <a:rPr lang="en-US" dirty="0" smtClean="0"/>
              <a:t> </a:t>
            </a:r>
            <a:r>
              <a:rPr lang="en-US" dirty="0" err="1" smtClean="0"/>
              <a:t>ngoài</a:t>
            </a:r>
            <a:r>
              <a:rPr lang="en-US" dirty="0" smtClean="0"/>
              <a:t> </a:t>
            </a:r>
            <a:r>
              <a:rPr lang="en-US" dirty="0" err="1" smtClean="0"/>
              <a:t>tự</a:t>
            </a:r>
            <a:r>
              <a:rPr lang="en-US" dirty="0" smtClean="0"/>
              <a:t> </a:t>
            </a:r>
            <a:r>
              <a:rPr lang="en-US" dirty="0" err="1" smtClean="0"/>
              <a:t>nhiên</a:t>
            </a:r>
            <a:endParaRPr lang="en-US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7945120" y="5634212"/>
            <a:ext cx="378968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Trồng</a:t>
            </a:r>
            <a:r>
              <a:rPr lang="en-US" dirty="0" smtClean="0"/>
              <a:t> </a:t>
            </a:r>
            <a:r>
              <a:rPr lang="en-US" dirty="0" err="1" smtClean="0"/>
              <a:t>nhà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mái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endParaRPr lang="en-US" dirty="0" smtClean="0"/>
          </a:p>
        </p:txBody>
      </p:sp>
      <p:sp>
        <p:nvSpPr>
          <p:cNvPr id="31" name="TextBox 30"/>
          <p:cNvSpPr txBox="1"/>
          <p:nvPr/>
        </p:nvSpPr>
        <p:spPr>
          <a:xfrm>
            <a:off x="7945120" y="6378709"/>
            <a:ext cx="378968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Trồng</a:t>
            </a:r>
            <a:r>
              <a:rPr lang="en-US" dirty="0" smtClean="0"/>
              <a:t>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hợp</a:t>
            </a:r>
            <a:endParaRPr lang="en-US" dirty="0" smtClean="0"/>
          </a:p>
        </p:txBody>
      </p:sp>
      <p:cxnSp>
        <p:nvCxnSpPr>
          <p:cNvPr id="32" name="Straight Connector 31"/>
          <p:cNvCxnSpPr>
            <a:stCxn id="11" idx="3"/>
            <a:endCxn id="29" idx="1"/>
          </p:cNvCxnSpPr>
          <p:nvPr/>
        </p:nvCxnSpPr>
        <p:spPr>
          <a:xfrm flipV="1">
            <a:off x="6441440" y="5012451"/>
            <a:ext cx="1503680" cy="99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3"/>
          </p:cNvCxnSpPr>
          <p:nvPr/>
        </p:nvCxnSpPr>
        <p:spPr>
          <a:xfrm flipV="1">
            <a:off x="6441440" y="5818878"/>
            <a:ext cx="1371600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31" idx="1"/>
          </p:cNvCxnSpPr>
          <p:nvPr/>
        </p:nvCxnSpPr>
        <p:spPr>
          <a:xfrm>
            <a:off x="6573520" y="6073863"/>
            <a:ext cx="1371600" cy="489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1416793" cy="64008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2. </a:t>
            </a:r>
            <a:r>
              <a:rPr lang="en-US" dirty="0" err="1" smtClean="0">
                <a:solidFill>
                  <a:schemeClr val="bg1"/>
                </a:solidFill>
              </a:rPr>
              <a:t>Quy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trình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trồng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trọt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1207" y="2297176"/>
            <a:ext cx="2672080" cy="1188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đất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bón</a:t>
            </a:r>
            <a:r>
              <a:rPr lang="en-US" dirty="0" smtClean="0"/>
              <a:t> </a:t>
            </a:r>
            <a:r>
              <a:rPr lang="en-US" dirty="0" err="1" smtClean="0"/>
              <a:t>phân</a:t>
            </a:r>
            <a:r>
              <a:rPr lang="en-US" dirty="0" smtClean="0"/>
              <a:t> </a:t>
            </a:r>
            <a:r>
              <a:rPr lang="en-US" dirty="0" err="1" smtClean="0"/>
              <a:t>lót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21207" y="5415280"/>
            <a:ext cx="2672080" cy="118872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Gieo</a:t>
            </a:r>
            <a:r>
              <a:rPr lang="en-US" dirty="0" smtClean="0"/>
              <a:t> </a:t>
            </a:r>
            <a:r>
              <a:rPr lang="en-US" dirty="0" err="1" smtClean="0"/>
              <a:t>trồng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96483" y="1412748"/>
            <a:ext cx="2946400" cy="589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Cày</a:t>
            </a:r>
            <a:r>
              <a:rPr lang="en-US" dirty="0" smtClean="0"/>
              <a:t> </a:t>
            </a:r>
            <a:r>
              <a:rPr lang="en-US" dirty="0" err="1" smtClean="0"/>
              <a:t>đất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396483" y="2266188"/>
            <a:ext cx="2946400" cy="58928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Bừa</a:t>
            </a:r>
            <a:r>
              <a:rPr lang="en-US" dirty="0" smtClean="0"/>
              <a:t>/ </a:t>
            </a:r>
            <a:r>
              <a:rPr lang="en-US" dirty="0" err="1" smtClean="0"/>
              <a:t>đập</a:t>
            </a:r>
            <a:r>
              <a:rPr lang="en-US" dirty="0" smtClean="0"/>
              <a:t> </a:t>
            </a:r>
            <a:r>
              <a:rPr lang="en-US" dirty="0" err="1" smtClean="0"/>
              <a:t>đất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96483" y="3282188"/>
            <a:ext cx="2946400" cy="5892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Lên </a:t>
            </a:r>
            <a:r>
              <a:rPr lang="en-US" dirty="0" err="1" smtClean="0"/>
              <a:t>luống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96483" y="4227068"/>
            <a:ext cx="2946400" cy="58928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Bón</a:t>
            </a:r>
            <a:r>
              <a:rPr lang="en-US" dirty="0" smtClean="0"/>
              <a:t> </a:t>
            </a:r>
            <a:r>
              <a:rPr lang="en-US" dirty="0" err="1" smtClean="0"/>
              <a:t>phân</a:t>
            </a:r>
            <a:r>
              <a:rPr lang="en-US" dirty="0" smtClean="0"/>
              <a:t> </a:t>
            </a:r>
            <a:r>
              <a:rPr lang="en-US" dirty="0" err="1" smtClean="0"/>
              <a:t>lót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4" name="Straight Connector 13"/>
          <p:cNvCxnSpPr>
            <a:stCxn id="4" idx="3"/>
            <a:endCxn id="9" idx="1"/>
          </p:cNvCxnSpPr>
          <p:nvPr/>
        </p:nvCxnSpPr>
        <p:spPr>
          <a:xfrm flipV="1">
            <a:off x="3193287" y="1707388"/>
            <a:ext cx="2203196" cy="1184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10" idx="1"/>
          </p:cNvCxnSpPr>
          <p:nvPr/>
        </p:nvCxnSpPr>
        <p:spPr>
          <a:xfrm flipV="1">
            <a:off x="3155694" y="2560828"/>
            <a:ext cx="2240789" cy="356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3228085" y="2921508"/>
            <a:ext cx="2133600" cy="721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2" idx="1"/>
            <a:endCxn id="4" idx="3"/>
          </p:cNvCxnSpPr>
          <p:nvPr/>
        </p:nvCxnSpPr>
        <p:spPr>
          <a:xfrm flipH="1" flipV="1">
            <a:off x="3193287" y="2891536"/>
            <a:ext cx="2203196" cy="1630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377686" y="5334508"/>
            <a:ext cx="2946400" cy="589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Trồng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cây</a:t>
            </a:r>
            <a:r>
              <a:rPr lang="en-US" dirty="0" smtClean="0"/>
              <a:t> con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5361685" y="6268720"/>
            <a:ext cx="2946400" cy="589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Gieo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hạt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25" name="Straight Connector 24"/>
          <p:cNvCxnSpPr>
            <a:stCxn id="5" idx="3"/>
            <a:endCxn id="22" idx="1"/>
          </p:cNvCxnSpPr>
          <p:nvPr/>
        </p:nvCxnSpPr>
        <p:spPr>
          <a:xfrm flipV="1">
            <a:off x="3193287" y="5629148"/>
            <a:ext cx="2184399" cy="3804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5" idx="3"/>
            <a:endCxn id="23" idx="1"/>
          </p:cNvCxnSpPr>
          <p:nvPr/>
        </p:nvCxnSpPr>
        <p:spPr>
          <a:xfrm>
            <a:off x="3193287" y="6009640"/>
            <a:ext cx="2168398" cy="553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1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21207" y="3169920"/>
            <a:ext cx="2672080" cy="1188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Chăm</a:t>
            </a:r>
            <a:r>
              <a:rPr lang="en-US" dirty="0" smtClean="0"/>
              <a:t> </a:t>
            </a:r>
            <a:r>
              <a:rPr lang="en-US" dirty="0" err="1" smtClean="0"/>
              <a:t>sóc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933440" y="1371600"/>
            <a:ext cx="2499360" cy="6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Tỉa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dặm</a:t>
            </a:r>
            <a:r>
              <a:rPr lang="en-US" dirty="0" smtClean="0"/>
              <a:t> </a:t>
            </a:r>
            <a:r>
              <a:rPr lang="en-US" dirty="0" err="1" smtClean="0"/>
              <a:t>cây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933440" y="2335784"/>
            <a:ext cx="2499360" cy="68072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cỏ</a:t>
            </a:r>
            <a:r>
              <a:rPr lang="en-US" dirty="0" smtClean="0"/>
              <a:t>, </a:t>
            </a:r>
            <a:r>
              <a:rPr lang="en-US" dirty="0" err="1" smtClean="0"/>
              <a:t>vun</a:t>
            </a:r>
            <a:r>
              <a:rPr lang="en-US" dirty="0" smtClean="0"/>
              <a:t> </a:t>
            </a:r>
            <a:r>
              <a:rPr lang="en-US" dirty="0" err="1" smtClean="0"/>
              <a:t>xới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5933440" y="3299968"/>
            <a:ext cx="2499360" cy="68072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Tưới</a:t>
            </a:r>
            <a:r>
              <a:rPr lang="en-US" dirty="0" smtClean="0"/>
              <a:t> </a:t>
            </a:r>
            <a:r>
              <a:rPr lang="en-US" dirty="0" err="1" smtClean="0"/>
              <a:t>nước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004560" y="4264152"/>
            <a:ext cx="2499360" cy="6807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Tiêu</a:t>
            </a:r>
            <a:r>
              <a:rPr lang="en-US" dirty="0" smtClean="0"/>
              <a:t> </a:t>
            </a:r>
            <a:r>
              <a:rPr lang="en-US" dirty="0" err="1" smtClean="0"/>
              <a:t>nước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6004560" y="5291328"/>
            <a:ext cx="2499360" cy="6807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Bón</a:t>
            </a:r>
            <a:r>
              <a:rPr lang="en-US" dirty="0" smtClean="0"/>
              <a:t> </a:t>
            </a:r>
            <a:r>
              <a:rPr lang="en-US" dirty="0" err="1" smtClean="0"/>
              <a:t>phân</a:t>
            </a:r>
            <a:r>
              <a:rPr lang="en-US" dirty="0" smtClean="0"/>
              <a:t> </a:t>
            </a:r>
            <a:r>
              <a:rPr lang="en-US" dirty="0" err="1" smtClean="0"/>
              <a:t>thúc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4" name="Straight Connector 13"/>
          <p:cNvCxnSpPr>
            <a:stCxn id="5" idx="3"/>
            <a:endCxn id="8" idx="1"/>
          </p:cNvCxnSpPr>
          <p:nvPr/>
        </p:nvCxnSpPr>
        <p:spPr>
          <a:xfrm flipV="1">
            <a:off x="3193287" y="1711960"/>
            <a:ext cx="2740153" cy="20523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3"/>
            <a:endCxn id="9" idx="1"/>
          </p:cNvCxnSpPr>
          <p:nvPr/>
        </p:nvCxnSpPr>
        <p:spPr>
          <a:xfrm flipV="1">
            <a:off x="3193287" y="2676144"/>
            <a:ext cx="2740153" cy="1088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5" idx="3"/>
          </p:cNvCxnSpPr>
          <p:nvPr/>
        </p:nvCxnSpPr>
        <p:spPr>
          <a:xfrm flipV="1">
            <a:off x="3193287" y="3640328"/>
            <a:ext cx="2740153" cy="1239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3"/>
          </p:cNvCxnSpPr>
          <p:nvPr/>
        </p:nvCxnSpPr>
        <p:spPr>
          <a:xfrm>
            <a:off x="3193287" y="3764280"/>
            <a:ext cx="2740153" cy="8402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2" idx="1"/>
          </p:cNvCxnSpPr>
          <p:nvPr/>
        </p:nvCxnSpPr>
        <p:spPr>
          <a:xfrm>
            <a:off x="3193287" y="3888232"/>
            <a:ext cx="2811273" cy="17434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55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963" y="3169920"/>
            <a:ext cx="2672080" cy="1188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Phòng</a:t>
            </a:r>
            <a:r>
              <a:rPr lang="en-US" dirty="0" smtClean="0"/>
              <a:t> </a:t>
            </a:r>
            <a:r>
              <a:rPr lang="en-US" dirty="0" err="1" smtClean="0"/>
              <a:t>trừ</a:t>
            </a:r>
            <a:r>
              <a:rPr lang="en-US" dirty="0" smtClean="0"/>
              <a:t> </a:t>
            </a:r>
            <a:r>
              <a:rPr lang="en-US" dirty="0" err="1" smtClean="0"/>
              <a:t>sâu</a:t>
            </a:r>
            <a:r>
              <a:rPr lang="en-US" dirty="0" smtClean="0"/>
              <a:t> </a:t>
            </a:r>
            <a:r>
              <a:rPr lang="en-US" dirty="0" err="1" smtClean="0"/>
              <a:t>bệnh</a:t>
            </a:r>
            <a:r>
              <a:rPr lang="en-US" dirty="0" smtClean="0"/>
              <a:t> </a:t>
            </a:r>
            <a:r>
              <a:rPr lang="en-US" dirty="0" err="1" smtClean="0"/>
              <a:t>hại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852160" y="1356360"/>
            <a:ext cx="2661920" cy="812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Canh</a:t>
            </a:r>
            <a:r>
              <a:rPr lang="en-US" dirty="0" smtClean="0"/>
              <a:t> </a:t>
            </a:r>
            <a:r>
              <a:rPr lang="en-US" dirty="0" err="1" smtClean="0"/>
              <a:t>tác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sử</a:t>
            </a:r>
            <a:r>
              <a:rPr lang="en-US" dirty="0" smtClean="0"/>
              <a:t> </a:t>
            </a:r>
            <a:r>
              <a:rPr lang="en-US" dirty="0" err="1" smtClean="0"/>
              <a:t>dụng</a:t>
            </a:r>
            <a:r>
              <a:rPr lang="en-US" dirty="0" smtClean="0"/>
              <a:t> </a:t>
            </a:r>
            <a:r>
              <a:rPr lang="en-US" dirty="0" err="1" smtClean="0"/>
              <a:t>giống</a:t>
            </a:r>
            <a:r>
              <a:rPr lang="en-US" dirty="0" smtClean="0"/>
              <a:t> </a:t>
            </a:r>
            <a:r>
              <a:rPr lang="en-US" dirty="0" err="1" smtClean="0"/>
              <a:t>chống</a:t>
            </a:r>
            <a:r>
              <a:rPr lang="en-US" dirty="0" smtClean="0"/>
              <a:t> </a:t>
            </a:r>
            <a:r>
              <a:rPr lang="en-US" dirty="0" err="1" smtClean="0"/>
              <a:t>sâu</a:t>
            </a:r>
            <a:r>
              <a:rPr lang="en-US" dirty="0" smtClean="0"/>
              <a:t> </a:t>
            </a:r>
            <a:r>
              <a:rPr lang="en-US" dirty="0" err="1" smtClean="0"/>
              <a:t>bệnh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933440" y="2560320"/>
            <a:ext cx="2661920" cy="812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Thủ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933440" y="3749040"/>
            <a:ext cx="2661920" cy="812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Hóa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933440" y="4937760"/>
            <a:ext cx="2661920" cy="812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Sinh</a:t>
            </a:r>
            <a:r>
              <a:rPr lang="en-US" dirty="0" smtClean="0"/>
              <a:t>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kiểm</a:t>
            </a:r>
            <a:r>
              <a:rPr lang="en-US" dirty="0" smtClean="0"/>
              <a:t> </a:t>
            </a:r>
            <a:r>
              <a:rPr lang="en-US" dirty="0" err="1" smtClean="0"/>
              <a:t>dịch</a:t>
            </a:r>
            <a:r>
              <a:rPr lang="en-US" dirty="0" smtClean="0"/>
              <a:t>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0" name="Straight Connector 9"/>
          <p:cNvCxnSpPr>
            <a:stCxn id="4" idx="3"/>
            <a:endCxn id="5" idx="1"/>
          </p:cNvCxnSpPr>
          <p:nvPr/>
        </p:nvCxnSpPr>
        <p:spPr>
          <a:xfrm flipV="1">
            <a:off x="2765043" y="1762760"/>
            <a:ext cx="3087117" cy="20015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3"/>
            <a:endCxn id="6" idx="1"/>
          </p:cNvCxnSpPr>
          <p:nvPr/>
        </p:nvCxnSpPr>
        <p:spPr>
          <a:xfrm flipV="1">
            <a:off x="2765043" y="2966720"/>
            <a:ext cx="3168397" cy="7975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4" idx="3"/>
          </p:cNvCxnSpPr>
          <p:nvPr/>
        </p:nvCxnSpPr>
        <p:spPr>
          <a:xfrm>
            <a:off x="2765043" y="3764280"/>
            <a:ext cx="3168397" cy="391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3"/>
            <a:endCxn id="8" idx="1"/>
          </p:cNvCxnSpPr>
          <p:nvPr/>
        </p:nvCxnSpPr>
        <p:spPr>
          <a:xfrm>
            <a:off x="2765043" y="3764280"/>
            <a:ext cx="3168397" cy="15798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910321" y="1229360"/>
            <a:ext cx="2956560" cy="3881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1.Làm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Luân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phiên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3" name="Straight Connector 12"/>
          <p:cNvCxnSpPr>
            <a:stCxn id="5" idx="3"/>
            <a:endCxn id="12" idx="1"/>
          </p:cNvCxnSpPr>
          <p:nvPr/>
        </p:nvCxnSpPr>
        <p:spPr>
          <a:xfrm>
            <a:off x="8514080" y="1762760"/>
            <a:ext cx="396241" cy="1407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73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43050" y="2631440"/>
            <a:ext cx="2672080" cy="1188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Thu </a:t>
            </a:r>
            <a:r>
              <a:rPr lang="en-US" dirty="0" err="1" smtClean="0"/>
              <a:t>hoạch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934363" y="1438148"/>
            <a:ext cx="3261360" cy="8128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dirty="0" err="1" smtClean="0"/>
              <a:t>đích</a:t>
            </a:r>
            <a:r>
              <a:rPr lang="en-US" dirty="0" smtClean="0"/>
              <a:t> , </a:t>
            </a:r>
            <a:r>
              <a:rPr lang="en-US" dirty="0" err="1" smtClean="0"/>
              <a:t>yêu</a:t>
            </a:r>
            <a:r>
              <a:rPr lang="en-US" dirty="0" smtClean="0"/>
              <a:t> </a:t>
            </a:r>
            <a:r>
              <a:rPr lang="en-US" dirty="0" err="1" smtClean="0"/>
              <a:t>cầu</a:t>
            </a:r>
            <a:r>
              <a:rPr lang="en-US" dirty="0" smtClean="0"/>
              <a:t> </a:t>
            </a:r>
            <a:r>
              <a:rPr lang="en-US" dirty="0" err="1" smtClean="0"/>
              <a:t>thu</a:t>
            </a:r>
            <a:r>
              <a:rPr lang="en-US" dirty="0" smtClean="0"/>
              <a:t> </a:t>
            </a:r>
            <a:r>
              <a:rPr lang="en-US" dirty="0" err="1" smtClean="0"/>
              <a:t>hoạch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067365" y="3606800"/>
            <a:ext cx="3128357" cy="812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Phương</a:t>
            </a:r>
            <a:r>
              <a:rPr lang="en-US" dirty="0" smtClean="0"/>
              <a:t> </a:t>
            </a:r>
            <a:r>
              <a:rPr lang="en-US" dirty="0" err="1" smtClean="0"/>
              <a:t>pháp</a:t>
            </a:r>
            <a:r>
              <a:rPr lang="en-US" dirty="0" smtClean="0"/>
              <a:t> </a:t>
            </a:r>
            <a:r>
              <a:rPr lang="en-US" dirty="0" err="1" smtClean="0"/>
              <a:t>thu</a:t>
            </a:r>
            <a:r>
              <a:rPr lang="en-US" dirty="0" smtClean="0"/>
              <a:t> </a:t>
            </a:r>
            <a:r>
              <a:rPr lang="en-US" dirty="0" err="1" smtClean="0"/>
              <a:t>hoạch</a:t>
            </a:r>
            <a:r>
              <a:rPr lang="en-US" dirty="0" smtClean="0"/>
              <a:t> : </a:t>
            </a:r>
            <a:r>
              <a:rPr lang="en-US" dirty="0" err="1" smtClean="0"/>
              <a:t>Hái</a:t>
            </a:r>
            <a:r>
              <a:rPr lang="en-US" dirty="0" smtClean="0"/>
              <a:t>, </a:t>
            </a:r>
            <a:r>
              <a:rPr lang="en-US" dirty="0" err="1" smtClean="0"/>
              <a:t>đào</a:t>
            </a:r>
            <a:r>
              <a:rPr lang="en-US" dirty="0" smtClean="0"/>
              <a:t>, </a:t>
            </a:r>
            <a:r>
              <a:rPr lang="en-US" dirty="0" err="1" smtClean="0"/>
              <a:t>nhổ</a:t>
            </a:r>
            <a:r>
              <a:rPr lang="en-US" dirty="0" smtClean="0"/>
              <a:t>, </a:t>
            </a:r>
            <a:r>
              <a:rPr lang="en-US" dirty="0" err="1" smtClean="0"/>
              <a:t>cắt</a:t>
            </a:r>
            <a:r>
              <a:rPr lang="en-US" dirty="0" smtClean="0"/>
              <a:t> ,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máy</a:t>
            </a:r>
            <a:endParaRPr lang="en-US" dirty="0"/>
          </a:p>
        </p:txBody>
      </p:sp>
      <p:cxnSp>
        <p:nvCxnSpPr>
          <p:cNvPr id="9" name="Straight Connector 8"/>
          <p:cNvCxnSpPr>
            <a:stCxn id="4" idx="3"/>
            <a:endCxn id="5" idx="1"/>
          </p:cNvCxnSpPr>
          <p:nvPr/>
        </p:nvCxnSpPr>
        <p:spPr>
          <a:xfrm flipV="1">
            <a:off x="3215130" y="1844548"/>
            <a:ext cx="2719233" cy="1381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3"/>
            <a:endCxn id="7" idx="1"/>
          </p:cNvCxnSpPr>
          <p:nvPr/>
        </p:nvCxnSpPr>
        <p:spPr>
          <a:xfrm>
            <a:off x="3215130" y="3225800"/>
            <a:ext cx="2852235" cy="787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27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Nhân</a:t>
            </a:r>
            <a:r>
              <a:rPr lang="en-US" dirty="0" smtClean="0"/>
              <a:t> </a:t>
            </a:r>
            <a:r>
              <a:rPr lang="en-US" dirty="0" err="1" smtClean="0"/>
              <a:t>giống</a:t>
            </a:r>
            <a:r>
              <a:rPr lang="en-US" dirty="0" smtClean="0"/>
              <a:t> </a:t>
            </a:r>
            <a:r>
              <a:rPr lang="en-US" dirty="0" err="1" smtClean="0"/>
              <a:t>vô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cây</a:t>
            </a:r>
            <a:r>
              <a:rPr lang="en-US" dirty="0" smtClean="0"/>
              <a:t> </a:t>
            </a:r>
            <a:r>
              <a:rPr lang="en-US" dirty="0" err="1" smtClean="0"/>
              <a:t>trồng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6400" y="1254502"/>
            <a:ext cx="11358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Nhân</a:t>
            </a:r>
            <a:r>
              <a:rPr lang="en-US" sz="3200" dirty="0" smtClean="0"/>
              <a:t> </a:t>
            </a:r>
            <a:r>
              <a:rPr lang="en-US" sz="3200" dirty="0" err="1" smtClean="0"/>
              <a:t>giống</a:t>
            </a:r>
            <a:r>
              <a:rPr lang="en-US" sz="3200" dirty="0" smtClean="0"/>
              <a:t> </a:t>
            </a:r>
            <a:r>
              <a:rPr lang="en-US" sz="3200" dirty="0" err="1" smtClean="0"/>
              <a:t>vô</a:t>
            </a:r>
            <a:r>
              <a:rPr lang="en-US" sz="3200" dirty="0" smtClean="0"/>
              <a:t> </a:t>
            </a:r>
            <a:r>
              <a:rPr lang="en-US" sz="3200" dirty="0" err="1" smtClean="0"/>
              <a:t>tính</a:t>
            </a:r>
            <a:r>
              <a:rPr lang="en-US" sz="3200" dirty="0" smtClean="0"/>
              <a:t> </a:t>
            </a:r>
            <a:r>
              <a:rPr lang="en-US" sz="3200" dirty="0" err="1" smtClean="0"/>
              <a:t>cây</a:t>
            </a:r>
            <a:r>
              <a:rPr lang="en-US" sz="3200" dirty="0" smtClean="0"/>
              <a:t> </a:t>
            </a:r>
            <a:r>
              <a:rPr lang="en-US" sz="3200" dirty="0" err="1" smtClean="0"/>
              <a:t>trồng</a:t>
            </a:r>
            <a:r>
              <a:rPr lang="en-US" sz="3200" dirty="0" smtClean="0"/>
              <a:t> </a:t>
            </a:r>
            <a:r>
              <a:rPr lang="en-US" sz="3200" dirty="0" err="1" smtClean="0"/>
              <a:t>là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thức</a:t>
            </a:r>
            <a:r>
              <a:rPr lang="en-US" sz="3200" dirty="0" smtClean="0"/>
              <a:t> </a:t>
            </a:r>
            <a:r>
              <a:rPr lang="en-US" sz="3200" dirty="0" err="1" smtClean="0"/>
              <a:t>tạo</a:t>
            </a:r>
            <a:r>
              <a:rPr lang="en-US" sz="3200" dirty="0" smtClean="0"/>
              <a:t> </a:t>
            </a:r>
            <a:r>
              <a:rPr lang="en-US" sz="3200" dirty="0" err="1" smtClean="0"/>
              <a:t>ra</a:t>
            </a:r>
            <a:r>
              <a:rPr lang="en-US" sz="3200" dirty="0" smtClean="0"/>
              <a:t> </a:t>
            </a:r>
            <a:r>
              <a:rPr lang="en-US" sz="3200" dirty="0" err="1" smtClean="0"/>
              <a:t>cây</a:t>
            </a:r>
            <a:r>
              <a:rPr lang="en-US" sz="3200" dirty="0" smtClean="0"/>
              <a:t> </a:t>
            </a:r>
            <a:r>
              <a:rPr lang="en-US" sz="3200" dirty="0" err="1" smtClean="0"/>
              <a:t>giống</a:t>
            </a:r>
            <a:r>
              <a:rPr lang="en-US" sz="3200" dirty="0" smtClean="0"/>
              <a:t> </a:t>
            </a:r>
            <a:r>
              <a:rPr lang="en-US" sz="3200" dirty="0" err="1" smtClean="0"/>
              <a:t>trực</a:t>
            </a:r>
            <a:r>
              <a:rPr lang="en-US" sz="3200" dirty="0" smtClean="0"/>
              <a:t> </a:t>
            </a:r>
            <a:r>
              <a:rPr lang="en-US" sz="3200" dirty="0" err="1" smtClean="0"/>
              <a:t>tiếp</a:t>
            </a:r>
            <a:r>
              <a:rPr lang="en-US" sz="3200" dirty="0" smtClean="0"/>
              <a:t> </a:t>
            </a:r>
            <a:r>
              <a:rPr lang="en-US" sz="3200" dirty="0" err="1" smtClean="0"/>
              <a:t>từ</a:t>
            </a:r>
            <a:r>
              <a:rPr lang="en-US" sz="3200" dirty="0" smtClean="0"/>
              <a:t>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bộ</a:t>
            </a:r>
            <a:r>
              <a:rPr lang="en-US" sz="3200" dirty="0" smtClean="0"/>
              <a:t> </a:t>
            </a:r>
            <a:r>
              <a:rPr lang="en-US" sz="3200" dirty="0" err="1" smtClean="0"/>
              <a:t>phận</a:t>
            </a:r>
            <a:r>
              <a:rPr lang="en-US" sz="3200" dirty="0" smtClean="0"/>
              <a:t> </a:t>
            </a:r>
            <a:r>
              <a:rPr lang="en-US" sz="3200" dirty="0" err="1" smtClean="0"/>
              <a:t>sinh</a:t>
            </a:r>
            <a:r>
              <a:rPr lang="en-US" sz="3200" dirty="0" smtClean="0"/>
              <a:t> </a:t>
            </a:r>
            <a:r>
              <a:rPr lang="en-US" sz="3200" dirty="0" err="1" smtClean="0"/>
              <a:t>dưỡng</a:t>
            </a:r>
            <a:r>
              <a:rPr lang="en-US" sz="3200" dirty="0" smtClean="0"/>
              <a:t> ( </a:t>
            </a:r>
            <a:r>
              <a:rPr lang="en-US" sz="3200" dirty="0" err="1" smtClean="0"/>
              <a:t>lá</a:t>
            </a:r>
            <a:r>
              <a:rPr lang="en-US" sz="3200" dirty="0" smtClean="0"/>
              <a:t>, </a:t>
            </a:r>
            <a:r>
              <a:rPr lang="en-US" sz="3200" dirty="0" err="1" smtClean="0"/>
              <a:t>thân</a:t>
            </a:r>
            <a:r>
              <a:rPr lang="en-US" sz="3200" dirty="0" smtClean="0"/>
              <a:t> , </a:t>
            </a:r>
            <a:r>
              <a:rPr lang="en-US" sz="3200" dirty="0" err="1" smtClean="0"/>
              <a:t>rễ</a:t>
            </a:r>
            <a:r>
              <a:rPr lang="en-US" sz="3200" dirty="0" smtClean="0"/>
              <a:t>)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cây</a:t>
            </a:r>
            <a:r>
              <a:rPr lang="en-US" sz="3200" dirty="0" smtClean="0"/>
              <a:t> </a:t>
            </a:r>
            <a:r>
              <a:rPr lang="en-US" sz="3200" dirty="0" err="1" smtClean="0"/>
              <a:t>mẹ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5" name="Rounded Rectangle 4"/>
          <p:cNvSpPr/>
          <p:nvPr/>
        </p:nvSpPr>
        <p:spPr>
          <a:xfrm>
            <a:off x="121920" y="3718560"/>
            <a:ext cx="3332480" cy="873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phương</a:t>
            </a:r>
            <a:r>
              <a:rPr lang="en-US" dirty="0" smtClean="0"/>
              <a:t> </a:t>
            </a:r>
            <a:r>
              <a:rPr lang="en-US" dirty="0" err="1" smtClean="0"/>
              <a:t>nhân</a:t>
            </a:r>
            <a:r>
              <a:rPr lang="en-US" dirty="0" smtClean="0"/>
              <a:t> </a:t>
            </a:r>
            <a:r>
              <a:rPr lang="en-US" dirty="0" err="1" smtClean="0"/>
              <a:t>giống</a:t>
            </a:r>
            <a:r>
              <a:rPr lang="en-US" dirty="0" smtClean="0"/>
              <a:t> </a:t>
            </a:r>
            <a:r>
              <a:rPr lang="en-US" dirty="0" err="1" smtClean="0"/>
              <a:t>vô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cây</a:t>
            </a:r>
            <a:r>
              <a:rPr lang="en-US" dirty="0" smtClean="0"/>
              <a:t> </a:t>
            </a:r>
            <a:r>
              <a:rPr lang="en-US" dirty="0" err="1" smtClean="0"/>
              <a:t>trồng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811520" y="2448818"/>
            <a:ext cx="3556000" cy="8023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Giâm</a:t>
            </a:r>
            <a:r>
              <a:rPr lang="en-US" dirty="0" smtClean="0"/>
              <a:t> </a:t>
            </a:r>
            <a:r>
              <a:rPr lang="en-US" dirty="0" err="1" smtClean="0"/>
              <a:t>cành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811520" y="5212338"/>
            <a:ext cx="3556000" cy="8023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Ghép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811520" y="3718560"/>
            <a:ext cx="3556000" cy="80238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Chiết</a:t>
            </a:r>
            <a:r>
              <a:rPr lang="en-US" dirty="0" smtClean="0"/>
              <a:t> </a:t>
            </a:r>
            <a:r>
              <a:rPr lang="en-US" dirty="0" err="1" smtClean="0"/>
              <a:t>cành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0" name="Straight Connector 9"/>
          <p:cNvCxnSpPr>
            <a:stCxn id="5" idx="3"/>
            <a:endCxn id="6" idx="1"/>
          </p:cNvCxnSpPr>
          <p:nvPr/>
        </p:nvCxnSpPr>
        <p:spPr>
          <a:xfrm flipV="1">
            <a:off x="3454400" y="2850009"/>
            <a:ext cx="2357120" cy="13054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5" idx="3"/>
            <a:endCxn id="8" idx="1"/>
          </p:cNvCxnSpPr>
          <p:nvPr/>
        </p:nvCxnSpPr>
        <p:spPr>
          <a:xfrm flipV="1">
            <a:off x="3454400" y="4119751"/>
            <a:ext cx="2357120" cy="35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5" idx="3"/>
          </p:cNvCxnSpPr>
          <p:nvPr/>
        </p:nvCxnSpPr>
        <p:spPr>
          <a:xfrm>
            <a:off x="3454400" y="4155440"/>
            <a:ext cx="2357120" cy="1234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12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LÂM </a:t>
            </a:r>
            <a:r>
              <a:rPr lang="en-US" dirty="0" smtClean="0"/>
              <a:t>NGHIỆP 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0" y="3088640"/>
            <a:ext cx="3413760" cy="101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GIỚI THIỆU VỀ RỪNG 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167446" y="1465580"/>
            <a:ext cx="3413760" cy="10160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Rừng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gì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80560" y="4925060"/>
            <a:ext cx="3413760" cy="101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Vai</a:t>
            </a:r>
            <a:r>
              <a:rPr lang="en-US" dirty="0" smtClean="0"/>
              <a:t> </a:t>
            </a:r>
            <a:r>
              <a:rPr lang="en-US" dirty="0" err="1" smtClean="0"/>
              <a:t>trò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rừng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9784080" y="1694180"/>
            <a:ext cx="2123440" cy="558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Cung</a:t>
            </a:r>
            <a:r>
              <a:rPr lang="en-US" dirty="0" smtClean="0"/>
              <a:t> </a:t>
            </a:r>
            <a:r>
              <a:rPr lang="en-US" dirty="0" err="1" smtClean="0"/>
              <a:t>cấp</a:t>
            </a:r>
            <a:r>
              <a:rPr lang="en-US" dirty="0" smtClean="0"/>
              <a:t> </a:t>
            </a:r>
            <a:r>
              <a:rPr lang="en-US" dirty="0" err="1" smtClean="0"/>
              <a:t>gỗ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con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9784080" y="2496820"/>
            <a:ext cx="2123440" cy="7518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Điều</a:t>
            </a:r>
            <a:r>
              <a:rPr lang="en-US" sz="1600" dirty="0" smtClean="0"/>
              <a:t> </a:t>
            </a:r>
            <a:r>
              <a:rPr lang="en-US" sz="1600" dirty="0" err="1" smtClean="0"/>
              <a:t>hóa</a:t>
            </a:r>
            <a:r>
              <a:rPr lang="en-US" sz="1600" dirty="0" smtClean="0"/>
              <a:t> </a:t>
            </a:r>
            <a:r>
              <a:rPr lang="en-US" sz="1600" dirty="0" err="1" smtClean="0"/>
              <a:t>không</a:t>
            </a:r>
            <a:r>
              <a:rPr lang="en-US" sz="1600" dirty="0" smtClean="0"/>
              <a:t> </a:t>
            </a:r>
            <a:r>
              <a:rPr lang="en-US" sz="1600" dirty="0" err="1" smtClean="0"/>
              <a:t>khí</a:t>
            </a:r>
            <a:r>
              <a:rPr lang="en-US" sz="1600" dirty="0" smtClean="0"/>
              <a:t>, </a:t>
            </a:r>
            <a:r>
              <a:rPr lang="en-US" sz="1600" dirty="0" err="1" smtClean="0"/>
              <a:t>nước</a:t>
            </a:r>
            <a:r>
              <a:rPr lang="en-US" sz="1600" dirty="0" smtClean="0"/>
              <a:t> </a:t>
            </a:r>
            <a:r>
              <a:rPr lang="en-US" sz="1600" dirty="0" err="1" smtClean="0"/>
              <a:t>chống</a:t>
            </a:r>
            <a:r>
              <a:rPr lang="en-US" sz="1600" dirty="0" smtClean="0"/>
              <a:t> </a:t>
            </a:r>
            <a:r>
              <a:rPr lang="en-US" sz="1600" dirty="0" err="1" smtClean="0"/>
              <a:t>biến</a:t>
            </a:r>
            <a:r>
              <a:rPr lang="en-US" sz="1600" dirty="0" smtClean="0"/>
              <a:t> </a:t>
            </a:r>
            <a:r>
              <a:rPr lang="en-US" sz="1600" dirty="0" err="1" smtClean="0"/>
              <a:t>đổi</a:t>
            </a:r>
            <a:r>
              <a:rPr lang="en-US" sz="1600" dirty="0" smtClean="0"/>
              <a:t> </a:t>
            </a:r>
            <a:r>
              <a:rPr lang="en-US" sz="1600" dirty="0" err="1" smtClean="0"/>
              <a:t>khí</a:t>
            </a:r>
            <a:r>
              <a:rPr lang="en-US" sz="1600" dirty="0" smtClean="0"/>
              <a:t> </a:t>
            </a:r>
            <a:r>
              <a:rPr lang="en-US" sz="1600" dirty="0" err="1" smtClean="0"/>
              <a:t>hậu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10" name="Rounded Rectangle 9"/>
          <p:cNvSpPr/>
          <p:nvPr/>
        </p:nvSpPr>
        <p:spPr>
          <a:xfrm>
            <a:off x="9784080" y="3468370"/>
            <a:ext cx="2123440" cy="75184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Cư</a:t>
            </a:r>
            <a:r>
              <a:rPr lang="en-US" dirty="0" smtClean="0"/>
              <a:t> </a:t>
            </a:r>
            <a:r>
              <a:rPr lang="en-US" dirty="0" err="1" smtClean="0"/>
              <a:t>trú</a:t>
            </a:r>
            <a:r>
              <a:rPr lang="en-US" dirty="0" smtClean="0"/>
              <a:t> </a:t>
            </a:r>
            <a:r>
              <a:rPr lang="en-US" dirty="0" err="1" smtClean="0"/>
              <a:t>loài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r>
              <a:rPr lang="en-US" dirty="0" smtClean="0"/>
              <a:t>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vật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9784080" y="4368800"/>
            <a:ext cx="2123440" cy="7518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Ngăn</a:t>
            </a:r>
            <a:r>
              <a:rPr lang="en-US" dirty="0" smtClean="0"/>
              <a:t> </a:t>
            </a:r>
            <a:r>
              <a:rPr lang="en-US" dirty="0" err="1" smtClean="0"/>
              <a:t>chặn</a:t>
            </a:r>
            <a:r>
              <a:rPr lang="en-US" dirty="0" smtClean="0"/>
              <a:t> </a:t>
            </a:r>
            <a:r>
              <a:rPr lang="en-US" dirty="0" err="1" smtClean="0"/>
              <a:t>gió</a:t>
            </a:r>
            <a:r>
              <a:rPr lang="en-US" dirty="0" smtClean="0"/>
              <a:t> </a:t>
            </a:r>
            <a:r>
              <a:rPr lang="en-US" dirty="0" err="1" smtClean="0"/>
              <a:t>bão</a:t>
            </a:r>
            <a:r>
              <a:rPr lang="en-US" dirty="0" smtClean="0"/>
              <a:t>, </a:t>
            </a:r>
            <a:r>
              <a:rPr lang="en-US" dirty="0" err="1" smtClean="0"/>
              <a:t>xói</a:t>
            </a:r>
            <a:r>
              <a:rPr lang="en-US" dirty="0" smtClean="0"/>
              <a:t> </a:t>
            </a:r>
            <a:r>
              <a:rPr lang="en-US" dirty="0" err="1" smtClean="0"/>
              <a:t>mòn</a:t>
            </a:r>
            <a:r>
              <a:rPr lang="en-US" dirty="0" smtClean="0"/>
              <a:t> </a:t>
            </a:r>
            <a:r>
              <a:rPr lang="en-US" dirty="0" err="1" smtClean="0"/>
              <a:t>đất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3" name="Straight Connector 12"/>
          <p:cNvCxnSpPr>
            <a:endCxn id="5" idx="1"/>
          </p:cNvCxnSpPr>
          <p:nvPr/>
        </p:nvCxnSpPr>
        <p:spPr>
          <a:xfrm flipV="1">
            <a:off x="3413760" y="1973580"/>
            <a:ext cx="753686" cy="14947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6" idx="1"/>
          </p:cNvCxnSpPr>
          <p:nvPr/>
        </p:nvCxnSpPr>
        <p:spPr>
          <a:xfrm>
            <a:off x="3413760" y="3468370"/>
            <a:ext cx="1066800" cy="19646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8" idx="1"/>
          </p:cNvCxnSpPr>
          <p:nvPr/>
        </p:nvCxnSpPr>
        <p:spPr>
          <a:xfrm flipH="1">
            <a:off x="8006080" y="1973580"/>
            <a:ext cx="1778000" cy="33705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1"/>
            <a:endCxn id="6" idx="3"/>
          </p:cNvCxnSpPr>
          <p:nvPr/>
        </p:nvCxnSpPr>
        <p:spPr>
          <a:xfrm flipH="1">
            <a:off x="7894320" y="2872740"/>
            <a:ext cx="1889760" cy="2560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6" idx="3"/>
          </p:cNvCxnSpPr>
          <p:nvPr/>
        </p:nvCxnSpPr>
        <p:spPr>
          <a:xfrm flipH="1">
            <a:off x="7894320" y="3947160"/>
            <a:ext cx="1798320" cy="148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6" idx="3"/>
          </p:cNvCxnSpPr>
          <p:nvPr/>
        </p:nvCxnSpPr>
        <p:spPr>
          <a:xfrm flipH="1">
            <a:off x="7894320" y="5021580"/>
            <a:ext cx="1915160" cy="411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46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93040" y="3088640"/>
            <a:ext cx="3505200" cy="1026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CÁC LOẠI RỪNG PHỔ BIẾN VN 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584006" y="1392428"/>
            <a:ext cx="281432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Rừng</a:t>
            </a:r>
            <a:r>
              <a:rPr lang="en-US" dirty="0" smtClean="0"/>
              <a:t> </a:t>
            </a:r>
            <a:r>
              <a:rPr lang="en-US" dirty="0" err="1" smtClean="0"/>
              <a:t>phòng</a:t>
            </a:r>
            <a:r>
              <a:rPr lang="en-US" dirty="0" smtClean="0"/>
              <a:t> </a:t>
            </a:r>
            <a:r>
              <a:rPr lang="en-US" dirty="0" err="1" smtClean="0"/>
              <a:t>hộ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584006" y="3434080"/>
            <a:ext cx="281432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Rừng</a:t>
            </a:r>
            <a:r>
              <a:rPr lang="en-US" dirty="0" smtClean="0"/>
              <a:t> </a:t>
            </a:r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xuất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4775200" y="5652262"/>
            <a:ext cx="281432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Rừng</a:t>
            </a:r>
            <a:r>
              <a:rPr lang="en-US" dirty="0" smtClean="0"/>
              <a:t> </a:t>
            </a:r>
            <a:r>
              <a:rPr lang="en-US" dirty="0" err="1" smtClean="0"/>
              <a:t>Đặc</a:t>
            </a:r>
            <a:r>
              <a:rPr lang="en-US" dirty="0" smtClean="0"/>
              <a:t> </a:t>
            </a:r>
            <a:r>
              <a:rPr lang="en-US" dirty="0" err="1" smtClean="0"/>
              <a:t>dụng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9154160" y="1239520"/>
            <a:ext cx="2214880" cy="575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Đầu</a:t>
            </a:r>
            <a:r>
              <a:rPr lang="en-US" dirty="0" smtClean="0"/>
              <a:t> </a:t>
            </a:r>
            <a:r>
              <a:rPr lang="en-US" dirty="0" err="1" smtClean="0"/>
              <a:t>nguồn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9164320" y="4679188"/>
            <a:ext cx="2214880" cy="575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Vườn</a:t>
            </a:r>
            <a:r>
              <a:rPr lang="en-US" dirty="0" smtClean="0"/>
              <a:t> </a:t>
            </a:r>
            <a:r>
              <a:rPr lang="en-US" dirty="0" err="1" smtClean="0"/>
              <a:t>quốc</a:t>
            </a:r>
            <a:r>
              <a:rPr lang="en-US" dirty="0" smtClean="0"/>
              <a:t> </a:t>
            </a:r>
            <a:r>
              <a:rPr lang="en-US" dirty="0" err="1" smtClean="0"/>
              <a:t>gia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9154160" y="2106676"/>
            <a:ext cx="2214880" cy="575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Chắn</a:t>
            </a:r>
            <a:r>
              <a:rPr lang="en-US" dirty="0" smtClean="0"/>
              <a:t> </a:t>
            </a:r>
            <a:r>
              <a:rPr lang="en-US" dirty="0" err="1" smtClean="0"/>
              <a:t>cát</a:t>
            </a:r>
            <a:r>
              <a:rPr lang="en-US" dirty="0" smtClean="0"/>
              <a:t>, </a:t>
            </a:r>
            <a:r>
              <a:rPr lang="en-US" dirty="0" err="1" smtClean="0"/>
              <a:t>chắn</a:t>
            </a:r>
            <a:r>
              <a:rPr lang="en-US" dirty="0" smtClean="0"/>
              <a:t> </a:t>
            </a:r>
            <a:r>
              <a:rPr lang="en-US" dirty="0" err="1" smtClean="0"/>
              <a:t>gió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9174480" y="5458206"/>
            <a:ext cx="2214880" cy="575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Khu</a:t>
            </a:r>
            <a:r>
              <a:rPr lang="en-US" dirty="0" smtClean="0"/>
              <a:t> </a:t>
            </a:r>
            <a:r>
              <a:rPr lang="en-US" dirty="0" err="1" smtClean="0"/>
              <a:t>bảo</a:t>
            </a:r>
            <a:r>
              <a:rPr lang="en-US" dirty="0" smtClean="0"/>
              <a:t> </a:t>
            </a:r>
            <a:r>
              <a:rPr lang="en-US" dirty="0" err="1" smtClean="0"/>
              <a:t>tồn</a:t>
            </a:r>
            <a:r>
              <a:rPr lang="en-US" dirty="0" smtClean="0"/>
              <a:t> </a:t>
            </a:r>
            <a:r>
              <a:rPr lang="en-US" dirty="0" err="1" smtClean="0"/>
              <a:t>thiện</a:t>
            </a:r>
            <a:r>
              <a:rPr lang="en-US" dirty="0" smtClean="0"/>
              <a:t> </a:t>
            </a:r>
            <a:r>
              <a:rPr lang="en-US" dirty="0" err="1" smtClean="0"/>
              <a:t>nhiên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9154160" y="2958592"/>
            <a:ext cx="2214880" cy="575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Chắn</a:t>
            </a:r>
            <a:r>
              <a:rPr lang="en-US" dirty="0" smtClean="0"/>
              <a:t> </a:t>
            </a:r>
            <a:r>
              <a:rPr lang="en-US" dirty="0" err="1" smtClean="0"/>
              <a:t>sóng</a:t>
            </a:r>
            <a:r>
              <a:rPr lang="en-US" dirty="0" smtClean="0"/>
              <a:t>, </a:t>
            </a:r>
            <a:r>
              <a:rPr lang="en-US" dirty="0" err="1" smtClean="0"/>
              <a:t>lấn</a:t>
            </a:r>
            <a:r>
              <a:rPr lang="en-US" dirty="0" smtClean="0"/>
              <a:t> </a:t>
            </a:r>
            <a:r>
              <a:rPr lang="en-US" dirty="0" err="1" smtClean="0"/>
              <a:t>biển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9174480" y="3827272"/>
            <a:ext cx="2214880" cy="575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Bảo</a:t>
            </a:r>
            <a:r>
              <a:rPr lang="en-US" dirty="0" smtClean="0"/>
              <a:t> </a:t>
            </a:r>
            <a:r>
              <a:rPr lang="en-US" dirty="0" err="1" smtClean="0"/>
              <a:t>vệ</a:t>
            </a:r>
            <a:r>
              <a:rPr lang="en-US" dirty="0" smtClean="0"/>
              <a:t> </a:t>
            </a:r>
            <a:r>
              <a:rPr lang="en-US" dirty="0" err="1" smtClean="0"/>
              <a:t>môi</a:t>
            </a:r>
            <a:r>
              <a:rPr lang="en-US" dirty="0" smtClean="0"/>
              <a:t> </a:t>
            </a:r>
            <a:r>
              <a:rPr lang="en-US" dirty="0" err="1" smtClean="0"/>
              <a:t>trường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6" name="Straight Connector 15"/>
          <p:cNvCxnSpPr>
            <a:stCxn id="5" idx="3"/>
            <a:endCxn id="9" idx="1"/>
          </p:cNvCxnSpPr>
          <p:nvPr/>
        </p:nvCxnSpPr>
        <p:spPr>
          <a:xfrm flipV="1">
            <a:off x="7398326" y="1527048"/>
            <a:ext cx="1755834" cy="246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3"/>
          </p:cNvCxnSpPr>
          <p:nvPr/>
        </p:nvCxnSpPr>
        <p:spPr>
          <a:xfrm>
            <a:off x="7398326" y="1773428"/>
            <a:ext cx="1674554" cy="515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5" idx="3"/>
            <a:endCxn id="13" idx="1"/>
          </p:cNvCxnSpPr>
          <p:nvPr/>
        </p:nvCxnSpPr>
        <p:spPr>
          <a:xfrm>
            <a:off x="7398326" y="1773428"/>
            <a:ext cx="1755834" cy="14726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98326" y="1773428"/>
            <a:ext cx="1755834" cy="14726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398326" y="1773428"/>
            <a:ext cx="1755834" cy="14726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5" idx="3"/>
          </p:cNvCxnSpPr>
          <p:nvPr/>
        </p:nvCxnSpPr>
        <p:spPr>
          <a:xfrm>
            <a:off x="7398326" y="1773428"/>
            <a:ext cx="1776154" cy="22346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9174480" y="6237224"/>
            <a:ext cx="2214880" cy="575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Văn</a:t>
            </a:r>
            <a:r>
              <a:rPr lang="en-US" dirty="0" smtClean="0"/>
              <a:t> </a:t>
            </a:r>
            <a:r>
              <a:rPr lang="en-US" dirty="0" err="1" smtClean="0"/>
              <a:t>hóa</a:t>
            </a:r>
            <a:r>
              <a:rPr lang="en-US" dirty="0" smtClean="0"/>
              <a:t> </a:t>
            </a:r>
            <a:r>
              <a:rPr lang="en-US" dirty="0" err="1" smtClean="0"/>
              <a:t>lịch</a:t>
            </a:r>
            <a:r>
              <a:rPr lang="en-US" dirty="0" smtClean="0"/>
              <a:t> </a:t>
            </a:r>
            <a:r>
              <a:rPr lang="en-US" dirty="0" err="1" smtClean="0"/>
              <a:t>sử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28" name="Straight Connector 27"/>
          <p:cNvCxnSpPr>
            <a:stCxn id="8" idx="3"/>
            <a:endCxn id="10" idx="1"/>
          </p:cNvCxnSpPr>
          <p:nvPr/>
        </p:nvCxnSpPr>
        <p:spPr>
          <a:xfrm flipV="1">
            <a:off x="7589520" y="4966716"/>
            <a:ext cx="1574800" cy="1066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8" idx="3"/>
            <a:endCxn id="12" idx="1"/>
          </p:cNvCxnSpPr>
          <p:nvPr/>
        </p:nvCxnSpPr>
        <p:spPr>
          <a:xfrm flipV="1">
            <a:off x="7589520" y="5745734"/>
            <a:ext cx="1584960" cy="287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8" idx="3"/>
          </p:cNvCxnSpPr>
          <p:nvPr/>
        </p:nvCxnSpPr>
        <p:spPr>
          <a:xfrm>
            <a:off x="7589520" y="6033262"/>
            <a:ext cx="1584960" cy="4914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00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108_Welcome to Powerpoint 2016_CLR_v2" id="{CAB9082A-965C-42BE-8170-C940D3319B60}" vid="{82B84162-888A-4FD2-BEC9-B29B6DB2C7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0</TotalTime>
  <Words>689</Words>
  <Application>Microsoft Office PowerPoint</Application>
  <PresentationFormat>Widescreen</PresentationFormat>
  <Paragraphs>81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Roboto</vt:lpstr>
      <vt:lpstr>Segoe UI</vt:lpstr>
      <vt:lpstr>Segoe UI Light</vt:lpstr>
      <vt:lpstr>Tahoma</vt:lpstr>
      <vt:lpstr>Times New Roman</vt:lpstr>
      <vt:lpstr>WelcomeDoc</vt:lpstr>
      <vt:lpstr>Tiết 15: ÔN TẬP HỌC KÌ I CÔNG NGHỆ 7</vt:lpstr>
      <vt:lpstr>I. KIẾN THỨC CẦN NẮM 1.Trồng trọt </vt:lpstr>
      <vt:lpstr>2. Quy trình trồng trọt </vt:lpstr>
      <vt:lpstr>PowerPoint Presentation</vt:lpstr>
      <vt:lpstr>PowerPoint Presentation</vt:lpstr>
      <vt:lpstr>PowerPoint Presentation</vt:lpstr>
      <vt:lpstr>3. Nhân giống vô tính cây trồng </vt:lpstr>
      <vt:lpstr>4. LÂM NGHIỆP </vt:lpstr>
      <vt:lpstr>PowerPoint Presentation</vt:lpstr>
      <vt:lpstr>ĐỀ CƯƠNG ÔN TẬP </vt:lpstr>
      <vt:lpstr>ĐỀ CƯƠNG ÔN TẬP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2022-12-19T12:37:25Z</dcterms:created>
  <dcterms:modified xsi:type="dcterms:W3CDTF">2023-12-18T12:33:07Z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