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</p:sldMasterIdLst>
  <p:notesMasterIdLst>
    <p:notesMasterId r:id="rId24"/>
  </p:notesMasterIdLst>
  <p:sldIdLst>
    <p:sldId id="256" r:id="rId2"/>
    <p:sldId id="311" r:id="rId3"/>
    <p:sldId id="312" r:id="rId4"/>
    <p:sldId id="313" r:id="rId5"/>
    <p:sldId id="257" r:id="rId6"/>
    <p:sldId id="258" r:id="rId7"/>
    <p:sldId id="259" r:id="rId8"/>
    <p:sldId id="314" r:id="rId9"/>
    <p:sldId id="316" r:id="rId10"/>
    <p:sldId id="315" r:id="rId11"/>
    <p:sldId id="319" r:id="rId12"/>
    <p:sldId id="320" r:id="rId13"/>
    <p:sldId id="321" r:id="rId14"/>
    <p:sldId id="323" r:id="rId15"/>
    <p:sldId id="261" r:id="rId16"/>
    <p:sldId id="264" r:id="rId17"/>
    <p:sldId id="265" r:id="rId18"/>
    <p:sldId id="322" r:id="rId19"/>
    <p:sldId id="266" r:id="rId20"/>
    <p:sldId id="267" r:id="rId21"/>
    <p:sldId id="325" r:id="rId22"/>
    <p:sldId id="324" r:id="rId23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5"/>
    </p:embeddedFont>
    <p:embeddedFont>
      <p:font typeface="Raleway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Patrick Hand" panose="020B0604020202020204" charset="0"/>
      <p:regular r:id="rId31"/>
    </p:embeddedFont>
    <p:embeddedFont>
      <p:font typeface="Poppins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F3FE"/>
    <a:srgbClr val="008000"/>
    <a:srgbClr val="009900"/>
    <a:srgbClr val="C5C6F7"/>
    <a:srgbClr val="FAB9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1E57890-9C2B-4879-9E98-9353BBBBD31E}">
  <a:tblStyle styleId="{81E57890-9C2B-4879-9E98-9353BBBBD3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0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e3b1be95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e3b1be95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ge2b3ea1541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8" name="Google Shape;1208;ge2b3ea1541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ge3c1f8bf3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2" name="Google Shape;872;ge3c1f8bf3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ge3c1f8bf3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" name="Google Shape;881;ge3c1f8bf3a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e3c1f8bf3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e3c1f8bf3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936574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e3c1f8bf3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4" name="Google Shape;1004;ge3c1f8bf3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e43da4a7d3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4" name="Google Shape;1074;ge43da4a7d3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ge2b3ea154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6" name="Google Shape;1096;ge2b3ea1541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ge2b3ea154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0" name="Google Shape;1150;ge2b3ea154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13900" y="1193456"/>
            <a:ext cx="5116200" cy="23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392450" y="3540544"/>
            <a:ext cx="4359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>
            <a:off x="194150" y="3846508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1712867">
            <a:off x="8130923" y="2511773"/>
            <a:ext cx="1467222" cy="1152052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 rot="10800000">
            <a:off x="344944" y="209656"/>
            <a:ext cx="688306" cy="735693"/>
            <a:chOff x="429300" y="4124275"/>
            <a:chExt cx="381650" cy="407925"/>
          </a:xfrm>
        </p:grpSpPr>
        <p:sp>
          <p:nvSpPr>
            <p:cNvPr id="15" name="Google Shape;15;p2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8530802" y="896316"/>
            <a:ext cx="288075" cy="313736"/>
            <a:chOff x="1022652" y="639441"/>
            <a:chExt cx="288075" cy="313736"/>
          </a:xfrm>
        </p:grpSpPr>
        <p:sp>
          <p:nvSpPr>
            <p:cNvPr id="22" name="Google Shape;22;p2"/>
            <p:cNvSpPr/>
            <p:nvPr/>
          </p:nvSpPr>
          <p:spPr>
            <a:xfrm>
              <a:off x="1040821" y="639441"/>
              <a:ext cx="269907" cy="307305"/>
            </a:xfrm>
            <a:custGeom>
              <a:avLst/>
              <a:gdLst/>
              <a:ahLst/>
              <a:cxnLst/>
              <a:rect l="l" t="t" r="r" b="b"/>
              <a:pathLst>
                <a:path w="4323" h="4922" fill="none" extrusionOk="0">
                  <a:moveTo>
                    <a:pt x="649" y="2734"/>
                  </a:moveTo>
                  <a:cubicBezTo>
                    <a:pt x="666" y="2734"/>
                    <a:pt x="666" y="2717"/>
                    <a:pt x="666" y="2700"/>
                  </a:cubicBezTo>
                  <a:cubicBezTo>
                    <a:pt x="649" y="2700"/>
                    <a:pt x="598" y="2683"/>
                    <a:pt x="581" y="2683"/>
                  </a:cubicBezTo>
                  <a:cubicBezTo>
                    <a:pt x="581" y="2700"/>
                    <a:pt x="564" y="2752"/>
                    <a:pt x="564" y="2786"/>
                  </a:cubicBezTo>
                  <a:cubicBezTo>
                    <a:pt x="547" y="2752"/>
                    <a:pt x="513" y="2734"/>
                    <a:pt x="496" y="2700"/>
                  </a:cubicBezTo>
                  <a:cubicBezTo>
                    <a:pt x="444" y="2307"/>
                    <a:pt x="256" y="1931"/>
                    <a:pt x="0" y="1624"/>
                  </a:cubicBezTo>
                  <a:lnTo>
                    <a:pt x="205" y="1316"/>
                  </a:lnTo>
                  <a:lnTo>
                    <a:pt x="1572" y="1385"/>
                  </a:lnTo>
                  <a:cubicBezTo>
                    <a:pt x="1692" y="1214"/>
                    <a:pt x="1794" y="1026"/>
                    <a:pt x="1863" y="838"/>
                  </a:cubicBezTo>
                  <a:cubicBezTo>
                    <a:pt x="1914" y="650"/>
                    <a:pt x="1982" y="479"/>
                    <a:pt x="2085" y="308"/>
                  </a:cubicBezTo>
                  <a:cubicBezTo>
                    <a:pt x="2119" y="240"/>
                    <a:pt x="2187" y="172"/>
                    <a:pt x="2255" y="137"/>
                  </a:cubicBezTo>
                  <a:cubicBezTo>
                    <a:pt x="2375" y="86"/>
                    <a:pt x="2495" y="35"/>
                    <a:pt x="2614" y="1"/>
                  </a:cubicBezTo>
                  <a:cubicBezTo>
                    <a:pt x="2666" y="52"/>
                    <a:pt x="2700" y="120"/>
                    <a:pt x="2717" y="189"/>
                  </a:cubicBezTo>
                  <a:cubicBezTo>
                    <a:pt x="2768" y="394"/>
                    <a:pt x="2768" y="599"/>
                    <a:pt x="2717" y="804"/>
                  </a:cubicBezTo>
                  <a:cubicBezTo>
                    <a:pt x="2648" y="1060"/>
                    <a:pt x="2597" y="1299"/>
                    <a:pt x="2563" y="1556"/>
                  </a:cubicBezTo>
                  <a:cubicBezTo>
                    <a:pt x="2529" y="1778"/>
                    <a:pt x="2597" y="1846"/>
                    <a:pt x="2785" y="1914"/>
                  </a:cubicBezTo>
                  <a:cubicBezTo>
                    <a:pt x="3246" y="2068"/>
                    <a:pt x="3691" y="2222"/>
                    <a:pt x="4152" y="2393"/>
                  </a:cubicBezTo>
                  <a:cubicBezTo>
                    <a:pt x="4203" y="2410"/>
                    <a:pt x="4255" y="2478"/>
                    <a:pt x="4289" y="2512"/>
                  </a:cubicBezTo>
                  <a:cubicBezTo>
                    <a:pt x="4323" y="2683"/>
                    <a:pt x="4220" y="2871"/>
                    <a:pt x="4050" y="2940"/>
                  </a:cubicBezTo>
                  <a:cubicBezTo>
                    <a:pt x="3879" y="3025"/>
                    <a:pt x="3708" y="3093"/>
                    <a:pt x="3520" y="3110"/>
                  </a:cubicBezTo>
                  <a:cubicBezTo>
                    <a:pt x="3332" y="3110"/>
                    <a:pt x="3161" y="3145"/>
                    <a:pt x="3007" y="3179"/>
                  </a:cubicBezTo>
                  <a:cubicBezTo>
                    <a:pt x="2734" y="3230"/>
                    <a:pt x="2631" y="3350"/>
                    <a:pt x="2631" y="3606"/>
                  </a:cubicBezTo>
                  <a:cubicBezTo>
                    <a:pt x="2631" y="3965"/>
                    <a:pt x="2666" y="4324"/>
                    <a:pt x="2683" y="4699"/>
                  </a:cubicBezTo>
                  <a:cubicBezTo>
                    <a:pt x="2666" y="4716"/>
                    <a:pt x="2666" y="4751"/>
                    <a:pt x="2648" y="4768"/>
                  </a:cubicBezTo>
                  <a:lnTo>
                    <a:pt x="2392" y="4922"/>
                  </a:lnTo>
                  <a:cubicBezTo>
                    <a:pt x="1982" y="4904"/>
                    <a:pt x="1828" y="4648"/>
                    <a:pt x="1692" y="4358"/>
                  </a:cubicBezTo>
                  <a:cubicBezTo>
                    <a:pt x="1640" y="4238"/>
                    <a:pt x="1572" y="4136"/>
                    <a:pt x="1521" y="4033"/>
                  </a:cubicBezTo>
                  <a:cubicBezTo>
                    <a:pt x="1384" y="3760"/>
                    <a:pt x="1077" y="3606"/>
                    <a:pt x="786" y="3691"/>
                  </a:cubicBezTo>
                  <a:cubicBezTo>
                    <a:pt x="530" y="3760"/>
                    <a:pt x="256" y="3657"/>
                    <a:pt x="120" y="3418"/>
                  </a:cubicBezTo>
                  <a:lnTo>
                    <a:pt x="547" y="2769"/>
                  </a:lnTo>
                  <a:cubicBezTo>
                    <a:pt x="581" y="2752"/>
                    <a:pt x="615" y="2752"/>
                    <a:pt x="649" y="2734"/>
                  </a:cubicBezTo>
                  <a:close/>
                  <a:moveTo>
                    <a:pt x="2273" y="394"/>
                  </a:moveTo>
                  <a:lnTo>
                    <a:pt x="2273" y="360"/>
                  </a:lnTo>
                  <a:lnTo>
                    <a:pt x="2255" y="36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22652" y="645871"/>
              <a:ext cx="268908" cy="307305"/>
            </a:xfrm>
            <a:custGeom>
              <a:avLst/>
              <a:gdLst/>
              <a:ahLst/>
              <a:cxnLst/>
              <a:rect l="l" t="t" r="r" b="b"/>
              <a:pathLst>
                <a:path w="4307" h="4922" extrusionOk="0">
                  <a:moveTo>
                    <a:pt x="650" y="2734"/>
                  </a:moveTo>
                  <a:cubicBezTo>
                    <a:pt x="667" y="2734"/>
                    <a:pt x="667" y="2717"/>
                    <a:pt x="684" y="2700"/>
                  </a:cubicBezTo>
                  <a:cubicBezTo>
                    <a:pt x="650" y="2700"/>
                    <a:pt x="599" y="2666"/>
                    <a:pt x="582" y="2683"/>
                  </a:cubicBezTo>
                  <a:cubicBezTo>
                    <a:pt x="582" y="2700"/>
                    <a:pt x="564" y="2751"/>
                    <a:pt x="564" y="2768"/>
                  </a:cubicBezTo>
                  <a:cubicBezTo>
                    <a:pt x="547" y="2751"/>
                    <a:pt x="513" y="2717"/>
                    <a:pt x="496" y="2700"/>
                  </a:cubicBezTo>
                  <a:cubicBezTo>
                    <a:pt x="445" y="2290"/>
                    <a:pt x="274" y="1931"/>
                    <a:pt x="1" y="1623"/>
                  </a:cubicBezTo>
                  <a:cubicBezTo>
                    <a:pt x="69" y="1521"/>
                    <a:pt x="137" y="1418"/>
                    <a:pt x="206" y="1316"/>
                  </a:cubicBezTo>
                  <a:lnTo>
                    <a:pt x="1573" y="1384"/>
                  </a:lnTo>
                  <a:cubicBezTo>
                    <a:pt x="1692" y="1213"/>
                    <a:pt x="1795" y="1025"/>
                    <a:pt x="1863" y="837"/>
                  </a:cubicBezTo>
                  <a:cubicBezTo>
                    <a:pt x="1914" y="649"/>
                    <a:pt x="1983" y="479"/>
                    <a:pt x="2068" y="308"/>
                  </a:cubicBezTo>
                  <a:cubicBezTo>
                    <a:pt x="2119" y="239"/>
                    <a:pt x="2171" y="171"/>
                    <a:pt x="2256" y="137"/>
                  </a:cubicBezTo>
                  <a:cubicBezTo>
                    <a:pt x="2376" y="86"/>
                    <a:pt x="2495" y="34"/>
                    <a:pt x="2615" y="0"/>
                  </a:cubicBezTo>
                  <a:cubicBezTo>
                    <a:pt x="2649" y="51"/>
                    <a:pt x="2683" y="120"/>
                    <a:pt x="2717" y="188"/>
                  </a:cubicBezTo>
                  <a:cubicBezTo>
                    <a:pt x="2769" y="393"/>
                    <a:pt x="2769" y="598"/>
                    <a:pt x="2717" y="803"/>
                  </a:cubicBezTo>
                  <a:cubicBezTo>
                    <a:pt x="2649" y="1042"/>
                    <a:pt x="2598" y="1299"/>
                    <a:pt x="2546" y="1555"/>
                  </a:cubicBezTo>
                  <a:cubicBezTo>
                    <a:pt x="2529" y="1777"/>
                    <a:pt x="2581" y="1846"/>
                    <a:pt x="2786" y="1914"/>
                  </a:cubicBezTo>
                  <a:cubicBezTo>
                    <a:pt x="3230" y="2068"/>
                    <a:pt x="3691" y="2221"/>
                    <a:pt x="4136" y="2392"/>
                  </a:cubicBezTo>
                  <a:cubicBezTo>
                    <a:pt x="4204" y="2409"/>
                    <a:pt x="4238" y="2478"/>
                    <a:pt x="4289" y="2512"/>
                  </a:cubicBezTo>
                  <a:cubicBezTo>
                    <a:pt x="4306" y="2683"/>
                    <a:pt x="4204" y="2854"/>
                    <a:pt x="4050" y="2939"/>
                  </a:cubicBezTo>
                  <a:cubicBezTo>
                    <a:pt x="3879" y="3024"/>
                    <a:pt x="3691" y="3093"/>
                    <a:pt x="3503" y="3110"/>
                  </a:cubicBezTo>
                  <a:cubicBezTo>
                    <a:pt x="3332" y="3110"/>
                    <a:pt x="3162" y="3144"/>
                    <a:pt x="2991" y="3178"/>
                  </a:cubicBezTo>
                  <a:cubicBezTo>
                    <a:pt x="2734" y="3230"/>
                    <a:pt x="2632" y="3349"/>
                    <a:pt x="2632" y="3605"/>
                  </a:cubicBezTo>
                  <a:cubicBezTo>
                    <a:pt x="2632" y="3964"/>
                    <a:pt x="2649" y="4323"/>
                    <a:pt x="2666" y="4682"/>
                  </a:cubicBezTo>
                  <a:cubicBezTo>
                    <a:pt x="2666" y="4716"/>
                    <a:pt x="2666" y="4750"/>
                    <a:pt x="2649" y="4767"/>
                  </a:cubicBezTo>
                  <a:lnTo>
                    <a:pt x="2393" y="4921"/>
                  </a:lnTo>
                  <a:cubicBezTo>
                    <a:pt x="1983" y="4904"/>
                    <a:pt x="1829" y="4648"/>
                    <a:pt x="1692" y="4340"/>
                  </a:cubicBezTo>
                  <a:cubicBezTo>
                    <a:pt x="1641" y="4238"/>
                    <a:pt x="1573" y="4135"/>
                    <a:pt x="1504" y="4033"/>
                  </a:cubicBezTo>
                  <a:cubicBezTo>
                    <a:pt x="1385" y="3759"/>
                    <a:pt x="1077" y="3605"/>
                    <a:pt x="787" y="3691"/>
                  </a:cubicBezTo>
                  <a:cubicBezTo>
                    <a:pt x="530" y="3759"/>
                    <a:pt x="257" y="3657"/>
                    <a:pt x="120" y="3417"/>
                  </a:cubicBezTo>
                  <a:lnTo>
                    <a:pt x="547" y="2768"/>
                  </a:lnTo>
                  <a:cubicBezTo>
                    <a:pt x="582" y="2751"/>
                    <a:pt x="616" y="2751"/>
                    <a:pt x="650" y="2734"/>
                  </a:cubicBezTo>
                  <a:close/>
                  <a:moveTo>
                    <a:pt x="2273" y="393"/>
                  </a:moveTo>
                  <a:lnTo>
                    <a:pt x="2273" y="359"/>
                  </a:lnTo>
                  <a:lnTo>
                    <a:pt x="2256" y="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2"/>
          <p:cNvSpPr/>
          <p:nvPr/>
        </p:nvSpPr>
        <p:spPr>
          <a:xfrm>
            <a:off x="4964912" y="4722438"/>
            <a:ext cx="706261" cy="560492"/>
          </a:xfrm>
          <a:custGeom>
            <a:avLst/>
            <a:gdLst/>
            <a:ahLst/>
            <a:cxnLst/>
            <a:rect l="l" t="t" r="r" b="b"/>
            <a:pathLst>
              <a:path w="11378" h="9030" extrusionOk="0">
                <a:moveTo>
                  <a:pt x="6564" y="370"/>
                </a:moveTo>
                <a:cubicBezTo>
                  <a:pt x="6723" y="370"/>
                  <a:pt x="6893" y="396"/>
                  <a:pt x="7074" y="453"/>
                </a:cubicBezTo>
                <a:cubicBezTo>
                  <a:pt x="8424" y="846"/>
                  <a:pt x="8475" y="2367"/>
                  <a:pt x="7945" y="3409"/>
                </a:cubicBezTo>
                <a:lnTo>
                  <a:pt x="7894" y="3426"/>
                </a:lnTo>
                <a:cubicBezTo>
                  <a:pt x="7791" y="3461"/>
                  <a:pt x="7757" y="3580"/>
                  <a:pt x="7808" y="3648"/>
                </a:cubicBezTo>
                <a:cubicBezTo>
                  <a:pt x="7796" y="3722"/>
                  <a:pt x="7855" y="3779"/>
                  <a:pt x="7914" y="3779"/>
                </a:cubicBezTo>
                <a:cubicBezTo>
                  <a:pt x="7937" y="3779"/>
                  <a:pt x="7960" y="3770"/>
                  <a:pt x="7979" y="3751"/>
                </a:cubicBezTo>
                <a:lnTo>
                  <a:pt x="7996" y="3734"/>
                </a:lnTo>
                <a:cubicBezTo>
                  <a:pt x="8338" y="3657"/>
                  <a:pt x="8760" y="3589"/>
                  <a:pt x="9174" y="3589"/>
                </a:cubicBezTo>
                <a:cubicBezTo>
                  <a:pt x="9960" y="3589"/>
                  <a:pt x="10721" y="3836"/>
                  <a:pt x="10867" y="4742"/>
                </a:cubicBezTo>
                <a:cubicBezTo>
                  <a:pt x="10986" y="5425"/>
                  <a:pt x="10491" y="6006"/>
                  <a:pt x="9859" y="6194"/>
                </a:cubicBezTo>
                <a:cubicBezTo>
                  <a:pt x="9687" y="6253"/>
                  <a:pt x="9516" y="6279"/>
                  <a:pt x="9348" y="6279"/>
                </a:cubicBezTo>
                <a:cubicBezTo>
                  <a:pt x="8980" y="6279"/>
                  <a:pt x="8621" y="6159"/>
                  <a:pt x="8270" y="6006"/>
                </a:cubicBezTo>
                <a:cubicBezTo>
                  <a:pt x="8236" y="5921"/>
                  <a:pt x="8184" y="5836"/>
                  <a:pt x="8116" y="5767"/>
                </a:cubicBezTo>
                <a:cubicBezTo>
                  <a:pt x="8085" y="5727"/>
                  <a:pt x="8045" y="5710"/>
                  <a:pt x="8005" y="5710"/>
                </a:cubicBezTo>
                <a:cubicBezTo>
                  <a:pt x="7894" y="5710"/>
                  <a:pt x="7784" y="5842"/>
                  <a:pt x="7860" y="5955"/>
                </a:cubicBezTo>
                <a:cubicBezTo>
                  <a:pt x="8321" y="6673"/>
                  <a:pt x="8782" y="8398"/>
                  <a:pt x="7535" y="8638"/>
                </a:cubicBezTo>
                <a:cubicBezTo>
                  <a:pt x="7444" y="8654"/>
                  <a:pt x="7356" y="8661"/>
                  <a:pt x="7270" y="8661"/>
                </a:cubicBezTo>
                <a:cubicBezTo>
                  <a:pt x="6266" y="8661"/>
                  <a:pt x="5669" y="7600"/>
                  <a:pt x="5826" y="6656"/>
                </a:cubicBezTo>
                <a:lnTo>
                  <a:pt x="5826" y="6639"/>
                </a:lnTo>
                <a:cubicBezTo>
                  <a:pt x="5826" y="6604"/>
                  <a:pt x="5844" y="6587"/>
                  <a:pt x="5844" y="6553"/>
                </a:cubicBezTo>
                <a:cubicBezTo>
                  <a:pt x="5857" y="6500"/>
                  <a:pt x="5818" y="6457"/>
                  <a:pt x="5776" y="6457"/>
                </a:cubicBezTo>
                <a:cubicBezTo>
                  <a:pt x="5764" y="6457"/>
                  <a:pt x="5752" y="6460"/>
                  <a:pt x="5741" y="6468"/>
                </a:cubicBezTo>
                <a:cubicBezTo>
                  <a:pt x="5723" y="6456"/>
                  <a:pt x="5703" y="6450"/>
                  <a:pt x="5682" y="6450"/>
                </a:cubicBezTo>
                <a:cubicBezTo>
                  <a:pt x="5646" y="6450"/>
                  <a:pt x="5609" y="6469"/>
                  <a:pt x="5587" y="6502"/>
                </a:cubicBezTo>
                <a:cubicBezTo>
                  <a:pt x="4955" y="7219"/>
                  <a:pt x="4306" y="8347"/>
                  <a:pt x="3332" y="8621"/>
                </a:cubicBezTo>
                <a:cubicBezTo>
                  <a:pt x="3182" y="8660"/>
                  <a:pt x="3049" y="8679"/>
                  <a:pt x="2932" y="8679"/>
                </a:cubicBezTo>
                <a:cubicBezTo>
                  <a:pt x="1999" y="8679"/>
                  <a:pt x="2086" y="7506"/>
                  <a:pt x="2512" y="6792"/>
                </a:cubicBezTo>
                <a:cubicBezTo>
                  <a:pt x="2751" y="6416"/>
                  <a:pt x="3058" y="6075"/>
                  <a:pt x="3400" y="5784"/>
                </a:cubicBezTo>
                <a:cubicBezTo>
                  <a:pt x="3486" y="5801"/>
                  <a:pt x="3588" y="5801"/>
                  <a:pt x="3674" y="5818"/>
                </a:cubicBezTo>
                <a:cubicBezTo>
                  <a:pt x="3862" y="5818"/>
                  <a:pt x="3862" y="5545"/>
                  <a:pt x="3674" y="5511"/>
                </a:cubicBezTo>
                <a:cubicBezTo>
                  <a:pt x="3041" y="5443"/>
                  <a:pt x="2307" y="5408"/>
                  <a:pt x="1726" y="5084"/>
                </a:cubicBezTo>
                <a:cubicBezTo>
                  <a:pt x="940" y="4657"/>
                  <a:pt x="410" y="3648"/>
                  <a:pt x="1111" y="2897"/>
                </a:cubicBezTo>
                <a:cubicBezTo>
                  <a:pt x="1489" y="2498"/>
                  <a:pt x="1933" y="2356"/>
                  <a:pt x="2398" y="2356"/>
                </a:cubicBezTo>
                <a:cubicBezTo>
                  <a:pt x="3090" y="2356"/>
                  <a:pt x="3826" y="2669"/>
                  <a:pt x="4460" y="2914"/>
                </a:cubicBezTo>
                <a:lnTo>
                  <a:pt x="4460" y="3016"/>
                </a:lnTo>
                <a:cubicBezTo>
                  <a:pt x="4468" y="3119"/>
                  <a:pt x="4554" y="3170"/>
                  <a:pt x="4637" y="3170"/>
                </a:cubicBezTo>
                <a:cubicBezTo>
                  <a:pt x="4720" y="3170"/>
                  <a:pt x="4801" y="3119"/>
                  <a:pt x="4801" y="3016"/>
                </a:cubicBezTo>
                <a:cubicBezTo>
                  <a:pt x="4756" y="1927"/>
                  <a:pt x="5340" y="370"/>
                  <a:pt x="6564" y="370"/>
                </a:cubicBezTo>
                <a:close/>
                <a:moveTo>
                  <a:pt x="6583" y="1"/>
                </a:moveTo>
                <a:cubicBezTo>
                  <a:pt x="5305" y="1"/>
                  <a:pt x="4521" y="1447"/>
                  <a:pt x="4477" y="2692"/>
                </a:cubicBezTo>
                <a:cubicBezTo>
                  <a:pt x="3869" y="2367"/>
                  <a:pt x="3050" y="2091"/>
                  <a:pt x="2305" y="2091"/>
                </a:cubicBezTo>
                <a:cubicBezTo>
                  <a:pt x="1521" y="2091"/>
                  <a:pt x="819" y="2397"/>
                  <a:pt x="530" y="3273"/>
                </a:cubicBezTo>
                <a:cubicBezTo>
                  <a:pt x="0" y="4879"/>
                  <a:pt x="1794" y="5579"/>
                  <a:pt x="3127" y="5767"/>
                </a:cubicBezTo>
                <a:cubicBezTo>
                  <a:pt x="2255" y="6468"/>
                  <a:pt x="1128" y="8040"/>
                  <a:pt x="2238" y="8791"/>
                </a:cubicBezTo>
                <a:cubicBezTo>
                  <a:pt x="2489" y="8958"/>
                  <a:pt x="2739" y="9030"/>
                  <a:pt x="2987" y="9030"/>
                </a:cubicBezTo>
                <a:cubicBezTo>
                  <a:pt x="4007" y="9030"/>
                  <a:pt x="4968" y="7812"/>
                  <a:pt x="5587" y="7014"/>
                </a:cubicBezTo>
                <a:lnTo>
                  <a:pt x="5587" y="7014"/>
                </a:lnTo>
                <a:cubicBezTo>
                  <a:pt x="5475" y="8086"/>
                  <a:pt x="6336" y="8992"/>
                  <a:pt x="7385" y="8992"/>
                </a:cubicBezTo>
                <a:cubicBezTo>
                  <a:pt x="7457" y="8992"/>
                  <a:pt x="7530" y="8988"/>
                  <a:pt x="7603" y="8979"/>
                </a:cubicBezTo>
                <a:cubicBezTo>
                  <a:pt x="8817" y="8791"/>
                  <a:pt x="8851" y="7322"/>
                  <a:pt x="8441" y="6331"/>
                </a:cubicBezTo>
                <a:lnTo>
                  <a:pt x="8441" y="6331"/>
                </a:lnTo>
                <a:cubicBezTo>
                  <a:pt x="8736" y="6476"/>
                  <a:pt x="9068" y="6548"/>
                  <a:pt x="9397" y="6548"/>
                </a:cubicBezTo>
                <a:cubicBezTo>
                  <a:pt x="10265" y="6548"/>
                  <a:pt x="11114" y="6046"/>
                  <a:pt x="11226" y="5067"/>
                </a:cubicBezTo>
                <a:cubicBezTo>
                  <a:pt x="11377" y="3743"/>
                  <a:pt x="10182" y="3243"/>
                  <a:pt x="9042" y="3243"/>
                </a:cubicBezTo>
                <a:cubicBezTo>
                  <a:pt x="8769" y="3243"/>
                  <a:pt x="8500" y="3271"/>
                  <a:pt x="8253" y="3324"/>
                </a:cubicBezTo>
                <a:cubicBezTo>
                  <a:pt x="8851" y="2179"/>
                  <a:pt x="8629" y="624"/>
                  <a:pt x="7262" y="129"/>
                </a:cubicBezTo>
                <a:cubicBezTo>
                  <a:pt x="7023" y="41"/>
                  <a:pt x="6796" y="1"/>
                  <a:pt x="658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bg>
      <p:bgPr>
        <a:solidFill>
          <a:schemeClr val="accent3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5"/>
          <p:cNvSpPr txBox="1">
            <a:spLocks noGrp="1"/>
          </p:cNvSpPr>
          <p:nvPr>
            <p:ph type="subTitle" idx="1"/>
          </p:nvPr>
        </p:nvSpPr>
        <p:spPr>
          <a:xfrm>
            <a:off x="2028888" y="2897725"/>
            <a:ext cx="5086200" cy="7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5"/>
          <p:cNvSpPr txBox="1">
            <a:spLocks noGrp="1"/>
          </p:cNvSpPr>
          <p:nvPr>
            <p:ph type="title"/>
          </p:nvPr>
        </p:nvSpPr>
        <p:spPr>
          <a:xfrm>
            <a:off x="2365038" y="1484075"/>
            <a:ext cx="4413900" cy="133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grpSp>
        <p:nvGrpSpPr>
          <p:cNvPr id="281" name="Google Shape;281;p15"/>
          <p:cNvGrpSpPr/>
          <p:nvPr/>
        </p:nvGrpSpPr>
        <p:grpSpPr>
          <a:xfrm flipH="1">
            <a:off x="7788775" y="3530476"/>
            <a:ext cx="1061341" cy="1184004"/>
            <a:chOff x="7723125" y="3659426"/>
            <a:chExt cx="1061341" cy="1184004"/>
          </a:xfrm>
        </p:grpSpPr>
        <p:sp>
          <p:nvSpPr>
            <p:cNvPr id="282" name="Google Shape;282;p15"/>
            <p:cNvSpPr/>
            <p:nvPr/>
          </p:nvSpPr>
          <p:spPr>
            <a:xfrm rot="1164162">
              <a:off x="7971346" y="3773363"/>
              <a:ext cx="636205" cy="458881"/>
            </a:xfrm>
            <a:custGeom>
              <a:avLst/>
              <a:gdLst/>
              <a:ahLst/>
              <a:cxnLst/>
              <a:rect l="l" t="t" r="r" b="b"/>
              <a:pathLst>
                <a:path w="21204" h="15294" extrusionOk="0">
                  <a:moveTo>
                    <a:pt x="19508" y="1"/>
                  </a:moveTo>
                  <a:cubicBezTo>
                    <a:pt x="19184" y="1"/>
                    <a:pt x="18885" y="221"/>
                    <a:pt x="18822" y="563"/>
                  </a:cubicBezTo>
                  <a:cubicBezTo>
                    <a:pt x="18760" y="546"/>
                    <a:pt x="18696" y="537"/>
                    <a:pt x="18632" y="537"/>
                  </a:cubicBezTo>
                  <a:cubicBezTo>
                    <a:pt x="18448" y="537"/>
                    <a:pt x="18265" y="607"/>
                    <a:pt x="18138" y="734"/>
                  </a:cubicBezTo>
                  <a:lnTo>
                    <a:pt x="18001" y="563"/>
                  </a:lnTo>
                  <a:cubicBezTo>
                    <a:pt x="17873" y="407"/>
                    <a:pt x="17724" y="342"/>
                    <a:pt x="17579" y="342"/>
                  </a:cubicBezTo>
                  <a:cubicBezTo>
                    <a:pt x="17280" y="342"/>
                    <a:pt x="16994" y="617"/>
                    <a:pt x="16925" y="939"/>
                  </a:cubicBezTo>
                  <a:cubicBezTo>
                    <a:pt x="16549" y="990"/>
                    <a:pt x="16207" y="1315"/>
                    <a:pt x="16378" y="1725"/>
                  </a:cubicBezTo>
                  <a:cubicBezTo>
                    <a:pt x="16429" y="1862"/>
                    <a:pt x="16481" y="1998"/>
                    <a:pt x="16549" y="2135"/>
                  </a:cubicBezTo>
                  <a:cubicBezTo>
                    <a:pt x="16259" y="1862"/>
                    <a:pt x="15951" y="1571"/>
                    <a:pt x="15644" y="1315"/>
                  </a:cubicBezTo>
                  <a:cubicBezTo>
                    <a:pt x="15513" y="1185"/>
                    <a:pt x="15368" y="1130"/>
                    <a:pt x="15227" y="1130"/>
                  </a:cubicBezTo>
                  <a:cubicBezTo>
                    <a:pt x="14761" y="1130"/>
                    <a:pt x="14356" y="1736"/>
                    <a:pt x="14789" y="2169"/>
                  </a:cubicBezTo>
                  <a:cubicBezTo>
                    <a:pt x="15302" y="2750"/>
                    <a:pt x="15763" y="3365"/>
                    <a:pt x="16173" y="3998"/>
                  </a:cubicBezTo>
                  <a:cubicBezTo>
                    <a:pt x="15575" y="3639"/>
                    <a:pt x="14926" y="3331"/>
                    <a:pt x="14260" y="3109"/>
                  </a:cubicBezTo>
                  <a:cubicBezTo>
                    <a:pt x="14218" y="3098"/>
                    <a:pt x="14178" y="3092"/>
                    <a:pt x="14138" y="3092"/>
                  </a:cubicBezTo>
                  <a:cubicBezTo>
                    <a:pt x="13822" y="3092"/>
                    <a:pt x="13597" y="3437"/>
                    <a:pt x="13764" y="3741"/>
                  </a:cubicBezTo>
                  <a:cubicBezTo>
                    <a:pt x="13901" y="3980"/>
                    <a:pt x="14106" y="4185"/>
                    <a:pt x="14345" y="4322"/>
                  </a:cubicBezTo>
                  <a:cubicBezTo>
                    <a:pt x="14397" y="4359"/>
                    <a:pt x="14455" y="4377"/>
                    <a:pt x="14511" y="4377"/>
                  </a:cubicBezTo>
                  <a:cubicBezTo>
                    <a:pt x="14585" y="4377"/>
                    <a:pt x="14655" y="4346"/>
                    <a:pt x="14704" y="4288"/>
                  </a:cubicBezTo>
                  <a:lnTo>
                    <a:pt x="14789" y="4339"/>
                  </a:lnTo>
                  <a:cubicBezTo>
                    <a:pt x="14653" y="4459"/>
                    <a:pt x="14584" y="4647"/>
                    <a:pt x="14601" y="4818"/>
                  </a:cubicBezTo>
                  <a:cubicBezTo>
                    <a:pt x="13012" y="3417"/>
                    <a:pt x="11440" y="2016"/>
                    <a:pt x="9663" y="854"/>
                  </a:cubicBezTo>
                  <a:cubicBezTo>
                    <a:pt x="9552" y="782"/>
                    <a:pt x="9443" y="750"/>
                    <a:pt x="9342" y="750"/>
                  </a:cubicBezTo>
                  <a:cubicBezTo>
                    <a:pt x="8915" y="750"/>
                    <a:pt x="8622" y="1307"/>
                    <a:pt x="8843" y="1708"/>
                  </a:cubicBezTo>
                  <a:cubicBezTo>
                    <a:pt x="8467" y="1469"/>
                    <a:pt x="8091" y="1247"/>
                    <a:pt x="7681" y="1059"/>
                  </a:cubicBezTo>
                  <a:cubicBezTo>
                    <a:pt x="7585" y="1004"/>
                    <a:pt x="7486" y="980"/>
                    <a:pt x="7392" y="980"/>
                  </a:cubicBezTo>
                  <a:cubicBezTo>
                    <a:pt x="6986" y="980"/>
                    <a:pt x="6656" y="1432"/>
                    <a:pt x="6878" y="1862"/>
                  </a:cubicBezTo>
                  <a:cubicBezTo>
                    <a:pt x="7323" y="2648"/>
                    <a:pt x="7801" y="3417"/>
                    <a:pt x="8348" y="4151"/>
                  </a:cubicBezTo>
                  <a:cubicBezTo>
                    <a:pt x="7801" y="3724"/>
                    <a:pt x="7220" y="3348"/>
                    <a:pt x="6605" y="3024"/>
                  </a:cubicBezTo>
                  <a:cubicBezTo>
                    <a:pt x="6519" y="2978"/>
                    <a:pt x="6429" y="2957"/>
                    <a:pt x="6342" y="2957"/>
                  </a:cubicBezTo>
                  <a:cubicBezTo>
                    <a:pt x="5941" y="2957"/>
                    <a:pt x="5584" y="3389"/>
                    <a:pt x="5836" y="3810"/>
                  </a:cubicBezTo>
                  <a:cubicBezTo>
                    <a:pt x="6212" y="4408"/>
                    <a:pt x="6639" y="4989"/>
                    <a:pt x="7083" y="5552"/>
                  </a:cubicBezTo>
                  <a:cubicBezTo>
                    <a:pt x="6571" y="5125"/>
                    <a:pt x="6058" y="4698"/>
                    <a:pt x="5528" y="4288"/>
                  </a:cubicBezTo>
                  <a:cubicBezTo>
                    <a:pt x="5432" y="4212"/>
                    <a:pt x="5335" y="4179"/>
                    <a:pt x="5245" y="4179"/>
                  </a:cubicBezTo>
                  <a:cubicBezTo>
                    <a:pt x="4891" y="4179"/>
                    <a:pt x="4630" y="4686"/>
                    <a:pt x="4794" y="5040"/>
                  </a:cubicBezTo>
                  <a:cubicBezTo>
                    <a:pt x="5375" y="6321"/>
                    <a:pt x="6246" y="7415"/>
                    <a:pt x="7135" y="8491"/>
                  </a:cubicBezTo>
                  <a:cubicBezTo>
                    <a:pt x="6246" y="7620"/>
                    <a:pt x="5289" y="6800"/>
                    <a:pt x="4298" y="6082"/>
                  </a:cubicBezTo>
                  <a:cubicBezTo>
                    <a:pt x="4203" y="6014"/>
                    <a:pt x="4106" y="5985"/>
                    <a:pt x="4015" y="5985"/>
                  </a:cubicBezTo>
                  <a:cubicBezTo>
                    <a:pt x="3646" y="5985"/>
                    <a:pt x="3355" y="6461"/>
                    <a:pt x="3546" y="6817"/>
                  </a:cubicBezTo>
                  <a:cubicBezTo>
                    <a:pt x="4110" y="7825"/>
                    <a:pt x="4760" y="8782"/>
                    <a:pt x="5409" y="9738"/>
                  </a:cubicBezTo>
                  <a:cubicBezTo>
                    <a:pt x="4606" y="8987"/>
                    <a:pt x="3803" y="8252"/>
                    <a:pt x="2846" y="7705"/>
                  </a:cubicBezTo>
                  <a:cubicBezTo>
                    <a:pt x="2770" y="7658"/>
                    <a:pt x="2686" y="7637"/>
                    <a:pt x="2602" y="7637"/>
                  </a:cubicBezTo>
                  <a:cubicBezTo>
                    <a:pt x="2289" y="7637"/>
                    <a:pt x="1976" y="7932"/>
                    <a:pt x="2111" y="8269"/>
                  </a:cubicBezTo>
                  <a:cubicBezTo>
                    <a:pt x="2658" y="9704"/>
                    <a:pt x="3529" y="10917"/>
                    <a:pt x="4350" y="12182"/>
                  </a:cubicBezTo>
                  <a:cubicBezTo>
                    <a:pt x="3683" y="11703"/>
                    <a:pt x="3051" y="11174"/>
                    <a:pt x="2419" y="10627"/>
                  </a:cubicBezTo>
                  <a:cubicBezTo>
                    <a:pt x="2313" y="10538"/>
                    <a:pt x="2193" y="10500"/>
                    <a:pt x="2076" y="10500"/>
                  </a:cubicBezTo>
                  <a:cubicBezTo>
                    <a:pt x="1721" y="10500"/>
                    <a:pt x="1401" y="10856"/>
                    <a:pt x="1633" y="11242"/>
                  </a:cubicBezTo>
                  <a:cubicBezTo>
                    <a:pt x="1923" y="11738"/>
                    <a:pt x="2197" y="12250"/>
                    <a:pt x="2436" y="12797"/>
                  </a:cubicBezTo>
                  <a:cubicBezTo>
                    <a:pt x="2145" y="12643"/>
                    <a:pt x="1872" y="12506"/>
                    <a:pt x="1599" y="12336"/>
                  </a:cubicBezTo>
                  <a:cubicBezTo>
                    <a:pt x="1520" y="12291"/>
                    <a:pt x="1439" y="12272"/>
                    <a:pt x="1360" y="12272"/>
                  </a:cubicBezTo>
                  <a:cubicBezTo>
                    <a:pt x="1014" y="12272"/>
                    <a:pt x="720" y="12657"/>
                    <a:pt x="915" y="13019"/>
                  </a:cubicBezTo>
                  <a:cubicBezTo>
                    <a:pt x="1069" y="13258"/>
                    <a:pt x="1189" y="13515"/>
                    <a:pt x="1291" y="13788"/>
                  </a:cubicBezTo>
                  <a:cubicBezTo>
                    <a:pt x="1154" y="13737"/>
                    <a:pt x="1001" y="13685"/>
                    <a:pt x="864" y="13600"/>
                  </a:cubicBezTo>
                  <a:cubicBezTo>
                    <a:pt x="788" y="13558"/>
                    <a:pt x="712" y="13539"/>
                    <a:pt x="640" y="13539"/>
                  </a:cubicBezTo>
                  <a:cubicBezTo>
                    <a:pt x="273" y="13539"/>
                    <a:pt x="0" y="14021"/>
                    <a:pt x="300" y="14335"/>
                  </a:cubicBezTo>
                  <a:cubicBezTo>
                    <a:pt x="334" y="14369"/>
                    <a:pt x="351" y="14386"/>
                    <a:pt x="368" y="14420"/>
                  </a:cubicBezTo>
                  <a:cubicBezTo>
                    <a:pt x="180" y="14608"/>
                    <a:pt x="215" y="14916"/>
                    <a:pt x="437" y="15069"/>
                  </a:cubicBezTo>
                  <a:cubicBezTo>
                    <a:pt x="604" y="15185"/>
                    <a:pt x="836" y="15293"/>
                    <a:pt x="1054" y="15293"/>
                  </a:cubicBezTo>
                  <a:cubicBezTo>
                    <a:pt x="1191" y="15293"/>
                    <a:pt x="1322" y="15250"/>
                    <a:pt x="1428" y="15138"/>
                  </a:cubicBezTo>
                  <a:cubicBezTo>
                    <a:pt x="1513" y="15069"/>
                    <a:pt x="1564" y="14967"/>
                    <a:pt x="1582" y="14864"/>
                  </a:cubicBezTo>
                  <a:cubicBezTo>
                    <a:pt x="1752" y="14899"/>
                    <a:pt x="1940" y="14950"/>
                    <a:pt x="2111" y="15001"/>
                  </a:cubicBezTo>
                  <a:cubicBezTo>
                    <a:pt x="2166" y="15018"/>
                    <a:pt x="2218" y="15026"/>
                    <a:pt x="2266" y="15026"/>
                  </a:cubicBezTo>
                  <a:cubicBezTo>
                    <a:pt x="2657" y="15026"/>
                    <a:pt x="2831" y="14517"/>
                    <a:pt x="2573" y="14198"/>
                  </a:cubicBezTo>
                  <a:cubicBezTo>
                    <a:pt x="2487" y="14095"/>
                    <a:pt x="2419" y="13993"/>
                    <a:pt x="2368" y="13890"/>
                  </a:cubicBezTo>
                  <a:lnTo>
                    <a:pt x="2368" y="13890"/>
                  </a:lnTo>
                  <a:cubicBezTo>
                    <a:pt x="2590" y="14010"/>
                    <a:pt x="2812" y="14130"/>
                    <a:pt x="3034" y="14266"/>
                  </a:cubicBezTo>
                  <a:cubicBezTo>
                    <a:pt x="3117" y="14313"/>
                    <a:pt x="3203" y="14334"/>
                    <a:pt x="3285" y="14334"/>
                  </a:cubicBezTo>
                  <a:cubicBezTo>
                    <a:pt x="3596" y="14334"/>
                    <a:pt x="3863" y="14040"/>
                    <a:pt x="3769" y="13702"/>
                  </a:cubicBezTo>
                  <a:cubicBezTo>
                    <a:pt x="3700" y="13395"/>
                    <a:pt x="3615" y="13087"/>
                    <a:pt x="3495" y="12780"/>
                  </a:cubicBezTo>
                  <a:lnTo>
                    <a:pt x="3495" y="12780"/>
                  </a:lnTo>
                  <a:cubicBezTo>
                    <a:pt x="4144" y="13275"/>
                    <a:pt x="4828" y="13702"/>
                    <a:pt x="5528" y="14061"/>
                  </a:cubicBezTo>
                  <a:cubicBezTo>
                    <a:pt x="5612" y="14107"/>
                    <a:pt x="5697" y="14127"/>
                    <a:pt x="5777" y="14127"/>
                  </a:cubicBezTo>
                  <a:cubicBezTo>
                    <a:pt x="6122" y="14127"/>
                    <a:pt x="6389" y="13755"/>
                    <a:pt x="6195" y="13395"/>
                  </a:cubicBezTo>
                  <a:cubicBezTo>
                    <a:pt x="5546" y="12113"/>
                    <a:pt x="4674" y="10986"/>
                    <a:pt x="3939" y="9738"/>
                  </a:cubicBezTo>
                  <a:lnTo>
                    <a:pt x="3939" y="9738"/>
                  </a:lnTo>
                  <a:cubicBezTo>
                    <a:pt x="5101" y="10747"/>
                    <a:pt x="6144" y="11874"/>
                    <a:pt x="7476" y="12677"/>
                  </a:cubicBezTo>
                  <a:cubicBezTo>
                    <a:pt x="7557" y="12724"/>
                    <a:pt x="7641" y="12744"/>
                    <a:pt x="7722" y="12744"/>
                  </a:cubicBezTo>
                  <a:cubicBezTo>
                    <a:pt x="8091" y="12744"/>
                    <a:pt x="8415" y="12323"/>
                    <a:pt x="8177" y="11960"/>
                  </a:cubicBezTo>
                  <a:cubicBezTo>
                    <a:pt x="7596" y="11037"/>
                    <a:pt x="6964" y="10131"/>
                    <a:pt x="6349" y="9226"/>
                  </a:cubicBezTo>
                  <a:lnTo>
                    <a:pt x="6349" y="9226"/>
                  </a:lnTo>
                  <a:cubicBezTo>
                    <a:pt x="7545" y="10388"/>
                    <a:pt x="8707" y="11584"/>
                    <a:pt x="10022" y="12609"/>
                  </a:cubicBezTo>
                  <a:cubicBezTo>
                    <a:pt x="10137" y="12711"/>
                    <a:pt x="10264" y="12755"/>
                    <a:pt x="10386" y="12755"/>
                  </a:cubicBezTo>
                  <a:cubicBezTo>
                    <a:pt x="10757" y="12755"/>
                    <a:pt x="11082" y="12353"/>
                    <a:pt x="10876" y="11943"/>
                  </a:cubicBezTo>
                  <a:cubicBezTo>
                    <a:pt x="10142" y="10336"/>
                    <a:pt x="8963" y="9038"/>
                    <a:pt x="7852" y="7671"/>
                  </a:cubicBezTo>
                  <a:lnTo>
                    <a:pt x="7852" y="7671"/>
                  </a:lnTo>
                  <a:cubicBezTo>
                    <a:pt x="9595" y="9260"/>
                    <a:pt x="11269" y="10917"/>
                    <a:pt x="13149" y="12353"/>
                  </a:cubicBezTo>
                  <a:cubicBezTo>
                    <a:pt x="13229" y="12414"/>
                    <a:pt x="13317" y="12440"/>
                    <a:pt x="13404" y="12440"/>
                  </a:cubicBezTo>
                  <a:cubicBezTo>
                    <a:pt x="13781" y="12440"/>
                    <a:pt x="14150" y="11944"/>
                    <a:pt x="13901" y="11584"/>
                  </a:cubicBezTo>
                  <a:cubicBezTo>
                    <a:pt x="12568" y="9721"/>
                    <a:pt x="10894" y="8132"/>
                    <a:pt x="9339" y="6458"/>
                  </a:cubicBezTo>
                  <a:lnTo>
                    <a:pt x="9339" y="6458"/>
                  </a:lnTo>
                  <a:cubicBezTo>
                    <a:pt x="11287" y="8286"/>
                    <a:pt x="12978" y="10422"/>
                    <a:pt x="15268" y="11840"/>
                  </a:cubicBezTo>
                  <a:cubicBezTo>
                    <a:pt x="15373" y="11903"/>
                    <a:pt x="15476" y="11931"/>
                    <a:pt x="15572" y="11931"/>
                  </a:cubicBezTo>
                  <a:cubicBezTo>
                    <a:pt x="16018" y="11931"/>
                    <a:pt x="16306" y="11329"/>
                    <a:pt x="15968" y="10935"/>
                  </a:cubicBezTo>
                  <a:cubicBezTo>
                    <a:pt x="13832" y="8372"/>
                    <a:pt x="11269" y="6133"/>
                    <a:pt x="9287" y="3451"/>
                  </a:cubicBezTo>
                  <a:lnTo>
                    <a:pt x="9287" y="3451"/>
                  </a:lnTo>
                  <a:cubicBezTo>
                    <a:pt x="12226" y="5723"/>
                    <a:pt x="14413" y="8987"/>
                    <a:pt x="17745" y="10781"/>
                  </a:cubicBezTo>
                  <a:cubicBezTo>
                    <a:pt x="17827" y="10825"/>
                    <a:pt x="17917" y="10845"/>
                    <a:pt x="18006" y="10845"/>
                  </a:cubicBezTo>
                  <a:cubicBezTo>
                    <a:pt x="18438" y="10845"/>
                    <a:pt x="18877" y="10385"/>
                    <a:pt x="18565" y="9961"/>
                  </a:cubicBezTo>
                  <a:cubicBezTo>
                    <a:pt x="18394" y="9738"/>
                    <a:pt x="18241" y="9533"/>
                    <a:pt x="18070" y="9311"/>
                  </a:cubicBezTo>
                  <a:lnTo>
                    <a:pt x="18070" y="9311"/>
                  </a:lnTo>
                  <a:cubicBezTo>
                    <a:pt x="18702" y="9790"/>
                    <a:pt x="19368" y="10217"/>
                    <a:pt x="20052" y="10627"/>
                  </a:cubicBezTo>
                  <a:cubicBezTo>
                    <a:pt x="20162" y="10688"/>
                    <a:pt x="20271" y="10715"/>
                    <a:pt x="20373" y="10715"/>
                  </a:cubicBezTo>
                  <a:cubicBezTo>
                    <a:pt x="20869" y="10715"/>
                    <a:pt x="21203" y="10078"/>
                    <a:pt x="20821" y="9653"/>
                  </a:cubicBezTo>
                  <a:cubicBezTo>
                    <a:pt x="20633" y="9431"/>
                    <a:pt x="20445" y="9226"/>
                    <a:pt x="20240" y="9021"/>
                  </a:cubicBezTo>
                  <a:cubicBezTo>
                    <a:pt x="20240" y="8867"/>
                    <a:pt x="20206" y="8713"/>
                    <a:pt x="20103" y="8594"/>
                  </a:cubicBezTo>
                  <a:cubicBezTo>
                    <a:pt x="19249" y="7534"/>
                    <a:pt x="18309" y="6543"/>
                    <a:pt x="17267" y="5655"/>
                  </a:cubicBezTo>
                  <a:lnTo>
                    <a:pt x="17267" y="5655"/>
                  </a:lnTo>
                  <a:cubicBezTo>
                    <a:pt x="17306" y="5666"/>
                    <a:pt x="17344" y="5671"/>
                    <a:pt x="17381" y="5671"/>
                  </a:cubicBezTo>
                  <a:cubicBezTo>
                    <a:pt x="17636" y="5671"/>
                    <a:pt x="17837" y="5432"/>
                    <a:pt x="17882" y="5194"/>
                  </a:cubicBezTo>
                  <a:cubicBezTo>
                    <a:pt x="17937" y="5207"/>
                    <a:pt x="17992" y="5214"/>
                    <a:pt x="18045" y="5214"/>
                  </a:cubicBezTo>
                  <a:cubicBezTo>
                    <a:pt x="18452" y="5214"/>
                    <a:pt x="18774" y="4833"/>
                    <a:pt x="18668" y="4425"/>
                  </a:cubicBezTo>
                  <a:cubicBezTo>
                    <a:pt x="18668" y="4373"/>
                    <a:pt x="18651" y="4339"/>
                    <a:pt x="18634" y="4288"/>
                  </a:cubicBezTo>
                  <a:lnTo>
                    <a:pt x="18634" y="4288"/>
                  </a:lnTo>
                  <a:lnTo>
                    <a:pt x="18685" y="4322"/>
                  </a:lnTo>
                  <a:cubicBezTo>
                    <a:pt x="18817" y="4447"/>
                    <a:pt x="18982" y="4508"/>
                    <a:pt x="19144" y="4508"/>
                  </a:cubicBezTo>
                  <a:cubicBezTo>
                    <a:pt x="19338" y="4508"/>
                    <a:pt x="19529" y="4421"/>
                    <a:pt x="19659" y="4254"/>
                  </a:cubicBezTo>
                  <a:lnTo>
                    <a:pt x="19693" y="4271"/>
                  </a:lnTo>
                  <a:cubicBezTo>
                    <a:pt x="19803" y="4351"/>
                    <a:pt x="19915" y="4385"/>
                    <a:pt x="20024" y="4385"/>
                  </a:cubicBezTo>
                  <a:cubicBezTo>
                    <a:pt x="20473" y="4385"/>
                    <a:pt x="20846" y="3792"/>
                    <a:pt x="20599" y="3365"/>
                  </a:cubicBezTo>
                  <a:cubicBezTo>
                    <a:pt x="20411" y="3024"/>
                    <a:pt x="20223" y="2665"/>
                    <a:pt x="20035" y="2323"/>
                  </a:cubicBezTo>
                  <a:cubicBezTo>
                    <a:pt x="20120" y="2203"/>
                    <a:pt x="20171" y="2067"/>
                    <a:pt x="20171" y="1913"/>
                  </a:cubicBezTo>
                  <a:lnTo>
                    <a:pt x="20171" y="1896"/>
                  </a:lnTo>
                  <a:cubicBezTo>
                    <a:pt x="20257" y="1862"/>
                    <a:pt x="20342" y="1810"/>
                    <a:pt x="20393" y="1742"/>
                  </a:cubicBezTo>
                  <a:cubicBezTo>
                    <a:pt x="20974" y="1025"/>
                    <a:pt x="20650" y="461"/>
                    <a:pt x="19847" y="85"/>
                  </a:cubicBezTo>
                  <a:cubicBezTo>
                    <a:pt x="19737" y="27"/>
                    <a:pt x="19621" y="1"/>
                    <a:pt x="19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5"/>
            <p:cNvSpPr/>
            <p:nvPr/>
          </p:nvSpPr>
          <p:spPr>
            <a:xfrm rot="1164162">
              <a:off x="7863863" y="3761118"/>
              <a:ext cx="779864" cy="980621"/>
            </a:xfrm>
            <a:custGeom>
              <a:avLst/>
              <a:gdLst/>
              <a:ahLst/>
              <a:cxnLst/>
              <a:rect l="l" t="t" r="r" b="b"/>
              <a:pathLst>
                <a:path w="25992" h="32683" extrusionOk="0">
                  <a:moveTo>
                    <a:pt x="17878" y="276"/>
                  </a:moveTo>
                  <a:cubicBezTo>
                    <a:pt x="17883" y="276"/>
                    <a:pt x="17888" y="277"/>
                    <a:pt x="17892" y="278"/>
                  </a:cubicBezTo>
                  <a:cubicBezTo>
                    <a:pt x="18849" y="569"/>
                    <a:pt x="19754" y="1013"/>
                    <a:pt x="20575" y="1594"/>
                  </a:cubicBezTo>
                  <a:cubicBezTo>
                    <a:pt x="22078" y="2619"/>
                    <a:pt x="21207" y="3678"/>
                    <a:pt x="20216" y="4704"/>
                  </a:cubicBezTo>
                  <a:cubicBezTo>
                    <a:pt x="19584" y="5353"/>
                    <a:pt x="18866" y="5934"/>
                    <a:pt x="18353" y="6669"/>
                  </a:cubicBezTo>
                  <a:cubicBezTo>
                    <a:pt x="17584" y="6053"/>
                    <a:pt x="16816" y="5438"/>
                    <a:pt x="16047" y="4840"/>
                  </a:cubicBezTo>
                  <a:cubicBezTo>
                    <a:pt x="15756" y="4618"/>
                    <a:pt x="15466" y="4396"/>
                    <a:pt x="15175" y="4191"/>
                  </a:cubicBezTo>
                  <a:lnTo>
                    <a:pt x="15363" y="4003"/>
                  </a:lnTo>
                  <a:cubicBezTo>
                    <a:pt x="15380" y="4003"/>
                    <a:pt x="15363" y="3986"/>
                    <a:pt x="15346" y="3986"/>
                  </a:cubicBezTo>
                  <a:cubicBezTo>
                    <a:pt x="15602" y="3883"/>
                    <a:pt x="16235" y="2534"/>
                    <a:pt x="16440" y="2226"/>
                  </a:cubicBezTo>
                  <a:cubicBezTo>
                    <a:pt x="16591" y="2025"/>
                    <a:pt x="17614" y="276"/>
                    <a:pt x="17878" y="276"/>
                  </a:cubicBezTo>
                  <a:close/>
                  <a:moveTo>
                    <a:pt x="22660" y="24694"/>
                  </a:moveTo>
                  <a:cubicBezTo>
                    <a:pt x="23262" y="24694"/>
                    <a:pt x="23378" y="25557"/>
                    <a:pt x="23462" y="25959"/>
                  </a:cubicBezTo>
                  <a:lnTo>
                    <a:pt x="23462" y="25976"/>
                  </a:lnTo>
                  <a:cubicBezTo>
                    <a:pt x="21395" y="26830"/>
                    <a:pt x="19242" y="27514"/>
                    <a:pt x="17021" y="27787"/>
                  </a:cubicBezTo>
                  <a:cubicBezTo>
                    <a:pt x="17038" y="27770"/>
                    <a:pt x="17038" y="27753"/>
                    <a:pt x="17021" y="27736"/>
                  </a:cubicBezTo>
                  <a:cubicBezTo>
                    <a:pt x="16884" y="27394"/>
                    <a:pt x="16388" y="26318"/>
                    <a:pt x="16867" y="26096"/>
                  </a:cubicBezTo>
                  <a:cubicBezTo>
                    <a:pt x="17721" y="25720"/>
                    <a:pt x="18593" y="25446"/>
                    <a:pt x="19481" y="25241"/>
                  </a:cubicBezTo>
                  <a:cubicBezTo>
                    <a:pt x="20233" y="25070"/>
                    <a:pt x="20985" y="24968"/>
                    <a:pt x="21736" y="24831"/>
                  </a:cubicBezTo>
                  <a:cubicBezTo>
                    <a:pt x="22027" y="24763"/>
                    <a:pt x="22317" y="24729"/>
                    <a:pt x="22625" y="24695"/>
                  </a:cubicBezTo>
                  <a:cubicBezTo>
                    <a:pt x="22637" y="24694"/>
                    <a:pt x="22648" y="24694"/>
                    <a:pt x="22660" y="24694"/>
                  </a:cubicBezTo>
                  <a:close/>
                  <a:moveTo>
                    <a:pt x="17710" y="0"/>
                  </a:moveTo>
                  <a:cubicBezTo>
                    <a:pt x="17669" y="0"/>
                    <a:pt x="17633" y="28"/>
                    <a:pt x="17619" y="56"/>
                  </a:cubicBezTo>
                  <a:cubicBezTo>
                    <a:pt x="16713" y="1389"/>
                    <a:pt x="15722" y="2670"/>
                    <a:pt x="14953" y="4071"/>
                  </a:cubicBezTo>
                  <a:cubicBezTo>
                    <a:pt x="14150" y="3508"/>
                    <a:pt x="13313" y="2978"/>
                    <a:pt x="12459" y="2448"/>
                  </a:cubicBezTo>
                  <a:cubicBezTo>
                    <a:pt x="11690" y="1987"/>
                    <a:pt x="10904" y="1526"/>
                    <a:pt x="10118" y="1081"/>
                  </a:cubicBezTo>
                  <a:cubicBezTo>
                    <a:pt x="9987" y="1008"/>
                    <a:pt x="9668" y="749"/>
                    <a:pt x="9451" y="749"/>
                  </a:cubicBezTo>
                  <a:cubicBezTo>
                    <a:pt x="9413" y="749"/>
                    <a:pt x="9379" y="756"/>
                    <a:pt x="9349" y="774"/>
                  </a:cubicBezTo>
                  <a:cubicBezTo>
                    <a:pt x="9315" y="791"/>
                    <a:pt x="9315" y="825"/>
                    <a:pt x="9349" y="842"/>
                  </a:cubicBezTo>
                  <a:cubicBezTo>
                    <a:pt x="9622" y="893"/>
                    <a:pt x="10101" y="1303"/>
                    <a:pt x="10340" y="1440"/>
                  </a:cubicBezTo>
                  <a:cubicBezTo>
                    <a:pt x="11092" y="1867"/>
                    <a:pt x="11843" y="2346"/>
                    <a:pt x="12561" y="2790"/>
                  </a:cubicBezTo>
                  <a:cubicBezTo>
                    <a:pt x="13757" y="3508"/>
                    <a:pt x="14885" y="4294"/>
                    <a:pt x="15978" y="5131"/>
                  </a:cubicBezTo>
                  <a:cubicBezTo>
                    <a:pt x="17328" y="6173"/>
                    <a:pt x="18627" y="7232"/>
                    <a:pt x="19925" y="8309"/>
                  </a:cubicBezTo>
                  <a:cubicBezTo>
                    <a:pt x="20540" y="8821"/>
                    <a:pt x="21155" y="9334"/>
                    <a:pt x="21771" y="9847"/>
                  </a:cubicBezTo>
                  <a:cubicBezTo>
                    <a:pt x="21976" y="10017"/>
                    <a:pt x="22334" y="10240"/>
                    <a:pt x="22591" y="10462"/>
                  </a:cubicBezTo>
                  <a:cubicBezTo>
                    <a:pt x="22435" y="10350"/>
                    <a:pt x="22189" y="10309"/>
                    <a:pt x="21905" y="10309"/>
                  </a:cubicBezTo>
                  <a:cubicBezTo>
                    <a:pt x="21189" y="10309"/>
                    <a:pt x="20234" y="10571"/>
                    <a:pt x="19891" y="10633"/>
                  </a:cubicBezTo>
                  <a:cubicBezTo>
                    <a:pt x="17414" y="11060"/>
                    <a:pt x="14970" y="11692"/>
                    <a:pt x="12527" y="12324"/>
                  </a:cubicBezTo>
                  <a:cubicBezTo>
                    <a:pt x="9844" y="13025"/>
                    <a:pt x="7179" y="13793"/>
                    <a:pt x="4531" y="14665"/>
                  </a:cubicBezTo>
                  <a:cubicBezTo>
                    <a:pt x="3283" y="15058"/>
                    <a:pt x="1763" y="15451"/>
                    <a:pt x="584" y="16151"/>
                  </a:cubicBezTo>
                  <a:lnTo>
                    <a:pt x="550" y="16151"/>
                  </a:lnTo>
                  <a:lnTo>
                    <a:pt x="925" y="15793"/>
                  </a:lnTo>
                  <a:cubicBezTo>
                    <a:pt x="940" y="15778"/>
                    <a:pt x="930" y="15738"/>
                    <a:pt x="904" y="15738"/>
                  </a:cubicBezTo>
                  <a:cubicBezTo>
                    <a:pt x="900" y="15738"/>
                    <a:pt x="896" y="15739"/>
                    <a:pt x="891" y="15741"/>
                  </a:cubicBezTo>
                  <a:cubicBezTo>
                    <a:pt x="735" y="15840"/>
                    <a:pt x="642" y="15891"/>
                    <a:pt x="611" y="15891"/>
                  </a:cubicBezTo>
                  <a:cubicBezTo>
                    <a:pt x="577" y="15891"/>
                    <a:pt x="614" y="15831"/>
                    <a:pt x="720" y="15707"/>
                  </a:cubicBezTo>
                  <a:cubicBezTo>
                    <a:pt x="908" y="15280"/>
                    <a:pt x="1062" y="14836"/>
                    <a:pt x="1233" y="14392"/>
                  </a:cubicBezTo>
                  <a:cubicBezTo>
                    <a:pt x="1506" y="13674"/>
                    <a:pt x="1763" y="12939"/>
                    <a:pt x="2036" y="12222"/>
                  </a:cubicBezTo>
                  <a:cubicBezTo>
                    <a:pt x="2617" y="10667"/>
                    <a:pt x="3215" y="9095"/>
                    <a:pt x="4086" y="7694"/>
                  </a:cubicBezTo>
                  <a:cubicBezTo>
                    <a:pt x="5624" y="5216"/>
                    <a:pt x="7743" y="3132"/>
                    <a:pt x="9212" y="637"/>
                  </a:cubicBezTo>
                  <a:cubicBezTo>
                    <a:pt x="9261" y="565"/>
                    <a:pt x="9198" y="492"/>
                    <a:pt x="9127" y="492"/>
                  </a:cubicBezTo>
                  <a:cubicBezTo>
                    <a:pt x="9097" y="492"/>
                    <a:pt x="9066" y="505"/>
                    <a:pt x="9041" y="535"/>
                  </a:cubicBezTo>
                  <a:cubicBezTo>
                    <a:pt x="7367" y="2910"/>
                    <a:pt x="5487" y="5148"/>
                    <a:pt x="3898" y="7591"/>
                  </a:cubicBezTo>
                  <a:cubicBezTo>
                    <a:pt x="2241" y="10154"/>
                    <a:pt x="1472" y="13298"/>
                    <a:pt x="362" y="16100"/>
                  </a:cubicBezTo>
                  <a:cubicBezTo>
                    <a:pt x="334" y="16170"/>
                    <a:pt x="397" y="16229"/>
                    <a:pt x="459" y="16229"/>
                  </a:cubicBezTo>
                  <a:cubicBezTo>
                    <a:pt x="473" y="16229"/>
                    <a:pt x="486" y="16226"/>
                    <a:pt x="498" y="16220"/>
                  </a:cubicBezTo>
                  <a:cubicBezTo>
                    <a:pt x="498" y="16220"/>
                    <a:pt x="498" y="16220"/>
                    <a:pt x="498" y="16237"/>
                  </a:cubicBezTo>
                  <a:cubicBezTo>
                    <a:pt x="344" y="16322"/>
                    <a:pt x="208" y="16408"/>
                    <a:pt x="71" y="16510"/>
                  </a:cubicBezTo>
                  <a:cubicBezTo>
                    <a:pt x="0" y="16567"/>
                    <a:pt x="47" y="16659"/>
                    <a:pt x="104" y="16659"/>
                  </a:cubicBezTo>
                  <a:cubicBezTo>
                    <a:pt x="116" y="16659"/>
                    <a:pt x="128" y="16656"/>
                    <a:pt x="139" y="16647"/>
                  </a:cubicBezTo>
                  <a:cubicBezTo>
                    <a:pt x="225" y="16579"/>
                    <a:pt x="362" y="16510"/>
                    <a:pt x="464" y="16425"/>
                  </a:cubicBezTo>
                  <a:lnTo>
                    <a:pt x="464" y="16425"/>
                  </a:lnTo>
                  <a:cubicBezTo>
                    <a:pt x="259" y="18509"/>
                    <a:pt x="1267" y="20679"/>
                    <a:pt x="1933" y="22593"/>
                  </a:cubicBezTo>
                  <a:cubicBezTo>
                    <a:pt x="3044" y="25856"/>
                    <a:pt x="3796" y="29257"/>
                    <a:pt x="4684" y="32588"/>
                  </a:cubicBezTo>
                  <a:cubicBezTo>
                    <a:pt x="4701" y="32640"/>
                    <a:pt x="4736" y="32674"/>
                    <a:pt x="4787" y="32674"/>
                  </a:cubicBezTo>
                  <a:cubicBezTo>
                    <a:pt x="4934" y="32680"/>
                    <a:pt x="5082" y="32683"/>
                    <a:pt x="5228" y="32683"/>
                  </a:cubicBezTo>
                  <a:cubicBezTo>
                    <a:pt x="7186" y="32683"/>
                    <a:pt x="9062" y="32168"/>
                    <a:pt x="10938" y="31580"/>
                  </a:cubicBezTo>
                  <a:cubicBezTo>
                    <a:pt x="13125" y="30897"/>
                    <a:pt x="15244" y="30282"/>
                    <a:pt x="17499" y="29803"/>
                  </a:cubicBezTo>
                  <a:cubicBezTo>
                    <a:pt x="19396" y="29393"/>
                    <a:pt x="21275" y="28829"/>
                    <a:pt x="23103" y="28146"/>
                  </a:cubicBezTo>
                  <a:cubicBezTo>
                    <a:pt x="23872" y="27873"/>
                    <a:pt x="25307" y="27565"/>
                    <a:pt x="25871" y="26933"/>
                  </a:cubicBezTo>
                  <a:cubicBezTo>
                    <a:pt x="25992" y="26839"/>
                    <a:pt x="25934" y="26735"/>
                    <a:pt x="25854" y="26735"/>
                  </a:cubicBezTo>
                  <a:cubicBezTo>
                    <a:pt x="25832" y="26735"/>
                    <a:pt x="25808" y="26743"/>
                    <a:pt x="25786" y="26762"/>
                  </a:cubicBezTo>
                  <a:cubicBezTo>
                    <a:pt x="25512" y="27001"/>
                    <a:pt x="25222" y="27189"/>
                    <a:pt x="24880" y="27309"/>
                  </a:cubicBezTo>
                  <a:cubicBezTo>
                    <a:pt x="24744" y="26762"/>
                    <a:pt x="24521" y="26249"/>
                    <a:pt x="24231" y="25754"/>
                  </a:cubicBezTo>
                  <a:cubicBezTo>
                    <a:pt x="24209" y="25721"/>
                    <a:pt x="24173" y="25702"/>
                    <a:pt x="24136" y="25702"/>
                  </a:cubicBezTo>
                  <a:cubicBezTo>
                    <a:pt x="24116" y="25702"/>
                    <a:pt x="24095" y="25708"/>
                    <a:pt x="24077" y="25720"/>
                  </a:cubicBezTo>
                  <a:lnTo>
                    <a:pt x="23667" y="25891"/>
                  </a:lnTo>
                  <a:cubicBezTo>
                    <a:pt x="23483" y="25045"/>
                    <a:pt x="23257" y="24503"/>
                    <a:pt x="22466" y="24503"/>
                  </a:cubicBezTo>
                  <a:cubicBezTo>
                    <a:pt x="22378" y="24503"/>
                    <a:pt x="22283" y="24510"/>
                    <a:pt x="22181" y="24524"/>
                  </a:cubicBezTo>
                  <a:cubicBezTo>
                    <a:pt x="20216" y="24797"/>
                    <a:pt x="18234" y="25207"/>
                    <a:pt x="16423" y="26061"/>
                  </a:cubicBezTo>
                  <a:cubicBezTo>
                    <a:pt x="16388" y="26096"/>
                    <a:pt x="16371" y="26130"/>
                    <a:pt x="16388" y="26181"/>
                  </a:cubicBezTo>
                  <a:cubicBezTo>
                    <a:pt x="16508" y="26728"/>
                    <a:pt x="16679" y="27275"/>
                    <a:pt x="16884" y="27787"/>
                  </a:cubicBezTo>
                  <a:lnTo>
                    <a:pt x="16884" y="27804"/>
                  </a:lnTo>
                  <a:cubicBezTo>
                    <a:pt x="16593" y="27838"/>
                    <a:pt x="16303" y="27873"/>
                    <a:pt x="16030" y="27890"/>
                  </a:cubicBezTo>
                  <a:cubicBezTo>
                    <a:pt x="15961" y="27890"/>
                    <a:pt x="15910" y="27941"/>
                    <a:pt x="15927" y="28009"/>
                  </a:cubicBezTo>
                  <a:cubicBezTo>
                    <a:pt x="16081" y="28556"/>
                    <a:pt x="16286" y="29103"/>
                    <a:pt x="16542" y="29615"/>
                  </a:cubicBezTo>
                  <a:cubicBezTo>
                    <a:pt x="16552" y="29630"/>
                    <a:pt x="16567" y="29637"/>
                    <a:pt x="16582" y="29637"/>
                  </a:cubicBezTo>
                  <a:cubicBezTo>
                    <a:pt x="16618" y="29637"/>
                    <a:pt x="16657" y="29600"/>
                    <a:pt x="16645" y="29564"/>
                  </a:cubicBezTo>
                  <a:cubicBezTo>
                    <a:pt x="16645" y="29547"/>
                    <a:pt x="15825" y="28095"/>
                    <a:pt x="16457" y="28060"/>
                  </a:cubicBezTo>
                  <a:cubicBezTo>
                    <a:pt x="16901" y="28043"/>
                    <a:pt x="17362" y="27958"/>
                    <a:pt x="17807" y="27907"/>
                  </a:cubicBezTo>
                  <a:cubicBezTo>
                    <a:pt x="19003" y="27702"/>
                    <a:pt x="20164" y="27394"/>
                    <a:pt x="21309" y="27001"/>
                  </a:cubicBezTo>
                  <a:cubicBezTo>
                    <a:pt x="22164" y="26728"/>
                    <a:pt x="22984" y="26420"/>
                    <a:pt x="23804" y="26061"/>
                  </a:cubicBezTo>
                  <a:cubicBezTo>
                    <a:pt x="23856" y="26041"/>
                    <a:pt x="23904" y="26032"/>
                    <a:pt x="23949" y="26032"/>
                  </a:cubicBezTo>
                  <a:cubicBezTo>
                    <a:pt x="24393" y="26032"/>
                    <a:pt x="24523" y="26960"/>
                    <a:pt x="24709" y="27394"/>
                  </a:cubicBezTo>
                  <a:cubicBezTo>
                    <a:pt x="24146" y="27599"/>
                    <a:pt x="23548" y="27753"/>
                    <a:pt x="23086" y="27924"/>
                  </a:cubicBezTo>
                  <a:cubicBezTo>
                    <a:pt x="21685" y="28436"/>
                    <a:pt x="20267" y="28898"/>
                    <a:pt x="18815" y="29257"/>
                  </a:cubicBezTo>
                  <a:cubicBezTo>
                    <a:pt x="17055" y="29701"/>
                    <a:pt x="15244" y="29991"/>
                    <a:pt x="13501" y="30521"/>
                  </a:cubicBezTo>
                  <a:cubicBezTo>
                    <a:pt x="11758" y="31051"/>
                    <a:pt x="10049" y="31683"/>
                    <a:pt x="8272" y="32093"/>
                  </a:cubicBezTo>
                  <a:cubicBezTo>
                    <a:pt x="7281" y="32332"/>
                    <a:pt x="6273" y="32452"/>
                    <a:pt x="5248" y="32452"/>
                  </a:cubicBezTo>
                  <a:cubicBezTo>
                    <a:pt x="4616" y="32452"/>
                    <a:pt x="4326" y="30179"/>
                    <a:pt x="4189" y="29718"/>
                  </a:cubicBezTo>
                  <a:cubicBezTo>
                    <a:pt x="3710" y="27821"/>
                    <a:pt x="3232" y="25942"/>
                    <a:pt x="2668" y="24079"/>
                  </a:cubicBezTo>
                  <a:cubicBezTo>
                    <a:pt x="1968" y="21687"/>
                    <a:pt x="379" y="18885"/>
                    <a:pt x="669" y="16322"/>
                  </a:cubicBezTo>
                  <a:cubicBezTo>
                    <a:pt x="1797" y="15673"/>
                    <a:pt x="3232" y="15331"/>
                    <a:pt x="4411" y="14938"/>
                  </a:cubicBezTo>
                  <a:cubicBezTo>
                    <a:pt x="6786" y="14169"/>
                    <a:pt x="9178" y="13469"/>
                    <a:pt x="11587" y="12820"/>
                  </a:cubicBezTo>
                  <a:cubicBezTo>
                    <a:pt x="13911" y="12204"/>
                    <a:pt x="16286" y="11606"/>
                    <a:pt x="18644" y="11111"/>
                  </a:cubicBezTo>
                  <a:cubicBezTo>
                    <a:pt x="19498" y="10940"/>
                    <a:pt x="20352" y="10786"/>
                    <a:pt x="21224" y="10684"/>
                  </a:cubicBezTo>
                  <a:cubicBezTo>
                    <a:pt x="21384" y="10662"/>
                    <a:pt x="21783" y="10581"/>
                    <a:pt x="22110" y="10581"/>
                  </a:cubicBezTo>
                  <a:cubicBezTo>
                    <a:pt x="22308" y="10581"/>
                    <a:pt x="22479" y="10611"/>
                    <a:pt x="22557" y="10701"/>
                  </a:cubicBezTo>
                  <a:cubicBezTo>
                    <a:pt x="22576" y="10725"/>
                    <a:pt x="22603" y="10736"/>
                    <a:pt x="22630" y="10736"/>
                  </a:cubicBezTo>
                  <a:cubicBezTo>
                    <a:pt x="22696" y="10736"/>
                    <a:pt x="22764" y="10671"/>
                    <a:pt x="22727" y="10598"/>
                  </a:cubicBezTo>
                  <a:lnTo>
                    <a:pt x="22727" y="10598"/>
                  </a:lnTo>
                  <a:cubicBezTo>
                    <a:pt x="22762" y="10615"/>
                    <a:pt x="22779" y="10650"/>
                    <a:pt x="22796" y="10667"/>
                  </a:cubicBezTo>
                  <a:cubicBezTo>
                    <a:pt x="22812" y="10694"/>
                    <a:pt x="22837" y="10705"/>
                    <a:pt x="22862" y="10705"/>
                  </a:cubicBezTo>
                  <a:cubicBezTo>
                    <a:pt x="22915" y="10705"/>
                    <a:pt x="22967" y="10651"/>
                    <a:pt x="22932" y="10581"/>
                  </a:cubicBezTo>
                  <a:cubicBezTo>
                    <a:pt x="22420" y="9693"/>
                    <a:pt x="21121" y="8958"/>
                    <a:pt x="20335" y="8326"/>
                  </a:cubicBezTo>
                  <a:cubicBezTo>
                    <a:pt x="19720" y="7813"/>
                    <a:pt x="19105" y="7318"/>
                    <a:pt x="18490" y="6805"/>
                  </a:cubicBezTo>
                  <a:cubicBezTo>
                    <a:pt x="19122" y="5917"/>
                    <a:pt x="20028" y="5216"/>
                    <a:pt x="20763" y="4430"/>
                  </a:cubicBezTo>
                  <a:cubicBezTo>
                    <a:pt x="21121" y="4037"/>
                    <a:pt x="21839" y="3320"/>
                    <a:pt x="21702" y="2722"/>
                  </a:cubicBezTo>
                  <a:cubicBezTo>
                    <a:pt x="21378" y="1235"/>
                    <a:pt x="19037" y="364"/>
                    <a:pt x="17738" y="5"/>
                  </a:cubicBezTo>
                  <a:cubicBezTo>
                    <a:pt x="17729" y="2"/>
                    <a:pt x="17719" y="0"/>
                    <a:pt x="17710" y="0"/>
                  </a:cubicBezTo>
                  <a:close/>
                </a:path>
              </a:pathLst>
            </a:custGeom>
            <a:solidFill>
              <a:srgbClr val="3C3C3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5"/>
            <p:cNvSpPr/>
            <p:nvPr/>
          </p:nvSpPr>
          <p:spPr>
            <a:xfrm rot="1164162">
              <a:off x="8468502" y="4184932"/>
              <a:ext cx="139999" cy="488705"/>
            </a:xfrm>
            <a:custGeom>
              <a:avLst/>
              <a:gdLst/>
              <a:ahLst/>
              <a:cxnLst/>
              <a:rect l="l" t="t" r="r" b="b"/>
              <a:pathLst>
                <a:path w="4666" h="16288" extrusionOk="0">
                  <a:moveTo>
                    <a:pt x="376" y="0"/>
                  </a:moveTo>
                  <a:cubicBezTo>
                    <a:pt x="353" y="0"/>
                    <a:pt x="329" y="9"/>
                    <a:pt x="308" y="30"/>
                  </a:cubicBezTo>
                  <a:cubicBezTo>
                    <a:pt x="1" y="354"/>
                    <a:pt x="479" y="1465"/>
                    <a:pt x="564" y="1807"/>
                  </a:cubicBezTo>
                  <a:cubicBezTo>
                    <a:pt x="992" y="3396"/>
                    <a:pt x="1487" y="4985"/>
                    <a:pt x="1966" y="6574"/>
                  </a:cubicBezTo>
                  <a:cubicBezTo>
                    <a:pt x="2512" y="8419"/>
                    <a:pt x="3059" y="10247"/>
                    <a:pt x="3572" y="12110"/>
                  </a:cubicBezTo>
                  <a:cubicBezTo>
                    <a:pt x="3930" y="13425"/>
                    <a:pt x="4375" y="14826"/>
                    <a:pt x="4426" y="16210"/>
                  </a:cubicBezTo>
                  <a:cubicBezTo>
                    <a:pt x="4426" y="16262"/>
                    <a:pt x="4464" y="16287"/>
                    <a:pt x="4503" y="16287"/>
                  </a:cubicBezTo>
                  <a:cubicBezTo>
                    <a:pt x="4541" y="16287"/>
                    <a:pt x="4580" y="16262"/>
                    <a:pt x="4580" y="16210"/>
                  </a:cubicBezTo>
                  <a:cubicBezTo>
                    <a:pt x="4665" y="15151"/>
                    <a:pt x="4306" y="14006"/>
                    <a:pt x="4050" y="12998"/>
                  </a:cubicBezTo>
                  <a:cubicBezTo>
                    <a:pt x="3623" y="11272"/>
                    <a:pt x="3093" y="9547"/>
                    <a:pt x="2598" y="7855"/>
                  </a:cubicBezTo>
                  <a:cubicBezTo>
                    <a:pt x="2102" y="6198"/>
                    <a:pt x="1590" y="4540"/>
                    <a:pt x="1111" y="2883"/>
                  </a:cubicBezTo>
                  <a:cubicBezTo>
                    <a:pt x="992" y="2439"/>
                    <a:pt x="189" y="594"/>
                    <a:pt x="479" y="149"/>
                  </a:cubicBezTo>
                  <a:cubicBezTo>
                    <a:pt x="518" y="85"/>
                    <a:pt x="449" y="0"/>
                    <a:pt x="376" y="0"/>
                  </a:cubicBezTo>
                  <a:close/>
                </a:path>
              </a:pathLst>
            </a:custGeom>
            <a:solidFill>
              <a:srgbClr val="3C3C3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5"/>
            <p:cNvSpPr/>
            <p:nvPr/>
          </p:nvSpPr>
          <p:spPr>
            <a:xfrm rot="1164162">
              <a:off x="7928384" y="4242960"/>
              <a:ext cx="287438" cy="281108"/>
            </a:xfrm>
            <a:custGeom>
              <a:avLst/>
              <a:gdLst/>
              <a:ahLst/>
              <a:cxnLst/>
              <a:rect l="l" t="t" r="r" b="b"/>
              <a:pathLst>
                <a:path w="9580" h="9369" extrusionOk="0">
                  <a:moveTo>
                    <a:pt x="6831" y="362"/>
                  </a:moveTo>
                  <a:cubicBezTo>
                    <a:pt x="7119" y="362"/>
                    <a:pt x="7346" y="510"/>
                    <a:pt x="7443" y="979"/>
                  </a:cubicBezTo>
                  <a:cubicBezTo>
                    <a:pt x="7631" y="1816"/>
                    <a:pt x="7887" y="2636"/>
                    <a:pt x="8212" y="3422"/>
                  </a:cubicBezTo>
                  <a:lnTo>
                    <a:pt x="8144" y="3422"/>
                  </a:lnTo>
                  <a:cubicBezTo>
                    <a:pt x="7050" y="3883"/>
                    <a:pt x="5905" y="4276"/>
                    <a:pt x="4761" y="4567"/>
                  </a:cubicBezTo>
                  <a:cubicBezTo>
                    <a:pt x="4470" y="3473"/>
                    <a:pt x="4248" y="2363"/>
                    <a:pt x="3958" y="1320"/>
                  </a:cubicBezTo>
                  <a:cubicBezTo>
                    <a:pt x="4556" y="1098"/>
                    <a:pt x="5137" y="876"/>
                    <a:pt x="5735" y="671"/>
                  </a:cubicBezTo>
                  <a:cubicBezTo>
                    <a:pt x="6113" y="545"/>
                    <a:pt x="6510" y="362"/>
                    <a:pt x="6831" y="362"/>
                  </a:cubicBezTo>
                  <a:close/>
                  <a:moveTo>
                    <a:pt x="3821" y="1372"/>
                  </a:moveTo>
                  <a:cubicBezTo>
                    <a:pt x="4060" y="2465"/>
                    <a:pt x="4334" y="3542"/>
                    <a:pt x="4624" y="4618"/>
                  </a:cubicBezTo>
                  <a:cubicBezTo>
                    <a:pt x="3394" y="4943"/>
                    <a:pt x="2164" y="5216"/>
                    <a:pt x="916" y="5472"/>
                  </a:cubicBezTo>
                  <a:cubicBezTo>
                    <a:pt x="660" y="4379"/>
                    <a:pt x="489" y="3251"/>
                    <a:pt x="267" y="2158"/>
                  </a:cubicBezTo>
                  <a:lnTo>
                    <a:pt x="267" y="2158"/>
                  </a:lnTo>
                  <a:cubicBezTo>
                    <a:pt x="284" y="2158"/>
                    <a:pt x="301" y="2175"/>
                    <a:pt x="318" y="2175"/>
                  </a:cubicBezTo>
                  <a:cubicBezTo>
                    <a:pt x="1463" y="2089"/>
                    <a:pt x="2574" y="1850"/>
                    <a:pt x="3633" y="1440"/>
                  </a:cubicBezTo>
                  <a:lnTo>
                    <a:pt x="3821" y="1372"/>
                  </a:lnTo>
                  <a:close/>
                  <a:moveTo>
                    <a:pt x="8280" y="3627"/>
                  </a:moveTo>
                  <a:cubicBezTo>
                    <a:pt x="8451" y="4106"/>
                    <a:pt x="8622" y="4567"/>
                    <a:pt x="8793" y="5045"/>
                  </a:cubicBezTo>
                  <a:cubicBezTo>
                    <a:pt x="8861" y="5284"/>
                    <a:pt x="9562" y="7386"/>
                    <a:pt x="9186" y="7489"/>
                  </a:cubicBezTo>
                  <a:cubicBezTo>
                    <a:pt x="8725" y="7608"/>
                    <a:pt x="8280" y="7779"/>
                    <a:pt x="7819" y="7950"/>
                  </a:cubicBezTo>
                  <a:cubicBezTo>
                    <a:pt x="6665" y="8375"/>
                    <a:pt x="5163" y="9094"/>
                    <a:pt x="3874" y="9094"/>
                  </a:cubicBezTo>
                  <a:cubicBezTo>
                    <a:pt x="2988" y="9094"/>
                    <a:pt x="2204" y="8754"/>
                    <a:pt x="1702" y="7745"/>
                  </a:cubicBezTo>
                  <a:cubicBezTo>
                    <a:pt x="1395" y="7061"/>
                    <a:pt x="1138" y="6361"/>
                    <a:pt x="968" y="5643"/>
                  </a:cubicBezTo>
                  <a:cubicBezTo>
                    <a:pt x="2198" y="5421"/>
                    <a:pt x="3462" y="5165"/>
                    <a:pt x="4692" y="4840"/>
                  </a:cubicBezTo>
                  <a:cubicBezTo>
                    <a:pt x="4727" y="4994"/>
                    <a:pt x="4778" y="5165"/>
                    <a:pt x="4812" y="5319"/>
                  </a:cubicBezTo>
                  <a:cubicBezTo>
                    <a:pt x="5068" y="6190"/>
                    <a:pt x="5342" y="7642"/>
                    <a:pt x="6076" y="8292"/>
                  </a:cubicBezTo>
                  <a:cubicBezTo>
                    <a:pt x="6093" y="8309"/>
                    <a:pt x="6116" y="8316"/>
                    <a:pt x="6139" y="8316"/>
                  </a:cubicBezTo>
                  <a:cubicBezTo>
                    <a:pt x="6208" y="8316"/>
                    <a:pt x="6281" y="8249"/>
                    <a:pt x="6230" y="8172"/>
                  </a:cubicBezTo>
                  <a:cubicBezTo>
                    <a:pt x="5564" y="7181"/>
                    <a:pt x="5154" y="6002"/>
                    <a:pt x="4812" y="4806"/>
                  </a:cubicBezTo>
                  <a:cubicBezTo>
                    <a:pt x="5991" y="4499"/>
                    <a:pt x="7136" y="4106"/>
                    <a:pt x="8263" y="3644"/>
                  </a:cubicBezTo>
                  <a:cubicBezTo>
                    <a:pt x="8263" y="3644"/>
                    <a:pt x="8263" y="3627"/>
                    <a:pt x="8280" y="3627"/>
                  </a:cubicBezTo>
                  <a:close/>
                  <a:moveTo>
                    <a:pt x="7402" y="0"/>
                  </a:moveTo>
                  <a:cubicBezTo>
                    <a:pt x="7393" y="0"/>
                    <a:pt x="7384" y="2"/>
                    <a:pt x="7375" y="5"/>
                  </a:cubicBezTo>
                  <a:cubicBezTo>
                    <a:pt x="4983" y="517"/>
                    <a:pt x="2796" y="1850"/>
                    <a:pt x="318" y="1936"/>
                  </a:cubicBezTo>
                  <a:cubicBezTo>
                    <a:pt x="284" y="1936"/>
                    <a:pt x="250" y="1953"/>
                    <a:pt x="233" y="1987"/>
                  </a:cubicBezTo>
                  <a:cubicBezTo>
                    <a:pt x="216" y="1884"/>
                    <a:pt x="199" y="1782"/>
                    <a:pt x="165" y="1696"/>
                  </a:cubicBezTo>
                  <a:cubicBezTo>
                    <a:pt x="157" y="1653"/>
                    <a:pt x="126" y="1634"/>
                    <a:pt x="94" y="1634"/>
                  </a:cubicBezTo>
                  <a:cubicBezTo>
                    <a:pt x="49" y="1634"/>
                    <a:pt x="1" y="1671"/>
                    <a:pt x="11" y="1731"/>
                  </a:cubicBezTo>
                  <a:cubicBezTo>
                    <a:pt x="233" y="2995"/>
                    <a:pt x="438" y="4259"/>
                    <a:pt x="745" y="5524"/>
                  </a:cubicBezTo>
                  <a:cubicBezTo>
                    <a:pt x="660" y="5541"/>
                    <a:pt x="694" y="5677"/>
                    <a:pt x="780" y="5677"/>
                  </a:cubicBezTo>
                  <a:cubicBezTo>
                    <a:pt x="780" y="5712"/>
                    <a:pt x="797" y="5746"/>
                    <a:pt x="797" y="5780"/>
                  </a:cubicBezTo>
                  <a:cubicBezTo>
                    <a:pt x="1070" y="6874"/>
                    <a:pt x="1446" y="8257"/>
                    <a:pt x="2352" y="9009"/>
                  </a:cubicBezTo>
                  <a:cubicBezTo>
                    <a:pt x="2669" y="9280"/>
                    <a:pt x="3088" y="9369"/>
                    <a:pt x="3524" y="9369"/>
                  </a:cubicBezTo>
                  <a:cubicBezTo>
                    <a:pt x="4051" y="9369"/>
                    <a:pt x="4604" y="9239"/>
                    <a:pt x="5034" y="9146"/>
                  </a:cubicBezTo>
                  <a:cubicBezTo>
                    <a:pt x="6572" y="8770"/>
                    <a:pt x="7973" y="8035"/>
                    <a:pt x="9477" y="7642"/>
                  </a:cubicBezTo>
                  <a:cubicBezTo>
                    <a:pt x="9528" y="7625"/>
                    <a:pt x="9579" y="7591"/>
                    <a:pt x="9562" y="7540"/>
                  </a:cubicBezTo>
                  <a:cubicBezTo>
                    <a:pt x="9271" y="4943"/>
                    <a:pt x="7922" y="2653"/>
                    <a:pt x="7512" y="90"/>
                  </a:cubicBezTo>
                  <a:cubicBezTo>
                    <a:pt x="7497" y="34"/>
                    <a:pt x="7448" y="0"/>
                    <a:pt x="7402" y="0"/>
                  </a:cubicBezTo>
                  <a:close/>
                </a:path>
              </a:pathLst>
            </a:custGeom>
            <a:solidFill>
              <a:srgbClr val="3C3C3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15"/>
          <p:cNvSpPr/>
          <p:nvPr/>
        </p:nvSpPr>
        <p:spPr>
          <a:xfrm rot="5400000">
            <a:off x="7824500" y="366283"/>
            <a:ext cx="989910" cy="761987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7" name="Google Shape;287;p15"/>
          <p:cNvGrpSpPr/>
          <p:nvPr/>
        </p:nvGrpSpPr>
        <p:grpSpPr>
          <a:xfrm rot="-1884356">
            <a:off x="119154" y="2434214"/>
            <a:ext cx="1290426" cy="820105"/>
            <a:chOff x="7685850" y="32550"/>
            <a:chExt cx="1290421" cy="820102"/>
          </a:xfrm>
        </p:grpSpPr>
        <p:sp>
          <p:nvSpPr>
            <p:cNvPr id="288" name="Google Shape;288;p15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5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5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5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5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5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5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5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5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5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5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5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5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5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5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5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5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15"/>
          <p:cNvGrpSpPr/>
          <p:nvPr/>
        </p:nvGrpSpPr>
        <p:grpSpPr>
          <a:xfrm>
            <a:off x="278850" y="4345000"/>
            <a:ext cx="585510" cy="526987"/>
            <a:chOff x="566725" y="4222438"/>
            <a:chExt cx="585510" cy="526987"/>
          </a:xfrm>
        </p:grpSpPr>
        <p:sp>
          <p:nvSpPr>
            <p:cNvPr id="306" name="Google Shape;306;p15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5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5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9" name="Google Shape;309;p15"/>
          <p:cNvSpPr/>
          <p:nvPr/>
        </p:nvSpPr>
        <p:spPr>
          <a:xfrm rot="846218">
            <a:off x="4727942" y="118795"/>
            <a:ext cx="620807" cy="409508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5"/>
          <p:cNvSpPr/>
          <p:nvPr/>
        </p:nvSpPr>
        <p:spPr>
          <a:xfrm rot="1551601">
            <a:off x="5858585" y="164199"/>
            <a:ext cx="620804" cy="409506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2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8"/>
          <p:cNvSpPr txBox="1">
            <a:spLocks noGrp="1"/>
          </p:cNvSpPr>
          <p:nvPr>
            <p:ph type="title"/>
          </p:nvPr>
        </p:nvSpPr>
        <p:spPr>
          <a:xfrm>
            <a:off x="1098663" y="1894001"/>
            <a:ext cx="2948400" cy="5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45" name="Google Shape;345;p18"/>
          <p:cNvSpPr txBox="1">
            <a:spLocks noGrp="1"/>
          </p:cNvSpPr>
          <p:nvPr>
            <p:ph type="subTitle" idx="1"/>
          </p:nvPr>
        </p:nvSpPr>
        <p:spPr>
          <a:xfrm>
            <a:off x="1098663" y="2488318"/>
            <a:ext cx="31491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6" name="Google Shape;346;p18"/>
          <p:cNvGrpSpPr/>
          <p:nvPr/>
        </p:nvGrpSpPr>
        <p:grpSpPr>
          <a:xfrm rot="-3254761">
            <a:off x="6197944" y="4242656"/>
            <a:ext cx="820001" cy="1171554"/>
            <a:chOff x="429300" y="4096370"/>
            <a:chExt cx="412866" cy="589872"/>
          </a:xfrm>
        </p:grpSpPr>
        <p:sp>
          <p:nvSpPr>
            <p:cNvPr id="347" name="Google Shape;347;p18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8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8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3" name="Google Shape;353;p18"/>
          <p:cNvGrpSpPr/>
          <p:nvPr/>
        </p:nvGrpSpPr>
        <p:grpSpPr>
          <a:xfrm>
            <a:off x="5575823" y="117890"/>
            <a:ext cx="682997" cy="573889"/>
            <a:chOff x="566725" y="4222438"/>
            <a:chExt cx="585510" cy="526987"/>
          </a:xfrm>
        </p:grpSpPr>
        <p:sp>
          <p:nvSpPr>
            <p:cNvPr id="354" name="Google Shape;354;p18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8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8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9"/>
          <p:cNvSpPr txBox="1">
            <a:spLocks noGrp="1"/>
          </p:cNvSpPr>
          <p:nvPr>
            <p:ph type="subTitle" idx="1"/>
          </p:nvPr>
        </p:nvSpPr>
        <p:spPr>
          <a:xfrm>
            <a:off x="1347900" y="1866723"/>
            <a:ext cx="24714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0" name="Google Shape;360;p19"/>
          <p:cNvSpPr txBox="1">
            <a:spLocks noGrp="1"/>
          </p:cNvSpPr>
          <p:nvPr>
            <p:ph type="subTitle" idx="2"/>
          </p:nvPr>
        </p:nvSpPr>
        <p:spPr>
          <a:xfrm>
            <a:off x="1292550" y="2290300"/>
            <a:ext cx="2582100" cy="12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9"/>
          <p:cNvSpPr txBox="1">
            <a:spLocks noGrp="1"/>
          </p:cNvSpPr>
          <p:nvPr>
            <p:ph type="title"/>
          </p:nvPr>
        </p:nvSpPr>
        <p:spPr>
          <a:xfrm>
            <a:off x="2374650" y="537875"/>
            <a:ext cx="43947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19"/>
          <p:cNvSpPr txBox="1">
            <a:spLocks noGrp="1"/>
          </p:cNvSpPr>
          <p:nvPr>
            <p:ph type="subTitle" idx="3"/>
          </p:nvPr>
        </p:nvSpPr>
        <p:spPr>
          <a:xfrm>
            <a:off x="5324700" y="2544173"/>
            <a:ext cx="24714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363" name="Google Shape;363;p19"/>
          <p:cNvSpPr txBox="1">
            <a:spLocks noGrp="1"/>
          </p:cNvSpPr>
          <p:nvPr>
            <p:ph type="subTitle" idx="4"/>
          </p:nvPr>
        </p:nvSpPr>
        <p:spPr>
          <a:xfrm>
            <a:off x="5269350" y="2967750"/>
            <a:ext cx="2582100" cy="125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64" name="Google Shape;364;p19"/>
          <p:cNvGrpSpPr/>
          <p:nvPr/>
        </p:nvGrpSpPr>
        <p:grpSpPr>
          <a:xfrm rot="-3254761">
            <a:off x="555844" y="-47894"/>
            <a:ext cx="820001" cy="1171554"/>
            <a:chOff x="429300" y="4096370"/>
            <a:chExt cx="412866" cy="589872"/>
          </a:xfrm>
        </p:grpSpPr>
        <p:sp>
          <p:nvSpPr>
            <p:cNvPr id="365" name="Google Shape;365;p1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1" name="Google Shape;371;p19"/>
          <p:cNvSpPr/>
          <p:nvPr/>
        </p:nvSpPr>
        <p:spPr>
          <a:xfrm rot="5400000">
            <a:off x="8031364" y="189925"/>
            <a:ext cx="904025" cy="695900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22"/>
          <p:cNvSpPr txBox="1">
            <a:spLocks noGrp="1"/>
          </p:cNvSpPr>
          <p:nvPr>
            <p:ph type="title"/>
          </p:nvPr>
        </p:nvSpPr>
        <p:spPr>
          <a:xfrm>
            <a:off x="720000" y="2800675"/>
            <a:ext cx="2253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23" name="Google Shape;423;p22"/>
          <p:cNvSpPr txBox="1">
            <a:spLocks noGrp="1"/>
          </p:cNvSpPr>
          <p:nvPr>
            <p:ph type="subTitle" idx="1"/>
          </p:nvPr>
        </p:nvSpPr>
        <p:spPr>
          <a:xfrm>
            <a:off x="720000" y="3311009"/>
            <a:ext cx="2253900" cy="6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22"/>
          <p:cNvSpPr txBox="1">
            <a:spLocks noGrp="1"/>
          </p:cNvSpPr>
          <p:nvPr>
            <p:ph type="title" idx="2"/>
          </p:nvPr>
        </p:nvSpPr>
        <p:spPr>
          <a:xfrm>
            <a:off x="3445050" y="2799025"/>
            <a:ext cx="2253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25" name="Google Shape;425;p22"/>
          <p:cNvSpPr txBox="1">
            <a:spLocks noGrp="1"/>
          </p:cNvSpPr>
          <p:nvPr>
            <p:ph type="subTitle" idx="3"/>
          </p:nvPr>
        </p:nvSpPr>
        <p:spPr>
          <a:xfrm>
            <a:off x="3445050" y="3309359"/>
            <a:ext cx="2253900" cy="6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22"/>
          <p:cNvSpPr txBox="1">
            <a:spLocks noGrp="1"/>
          </p:cNvSpPr>
          <p:nvPr>
            <p:ph type="title" idx="4"/>
          </p:nvPr>
        </p:nvSpPr>
        <p:spPr>
          <a:xfrm>
            <a:off x="6170100" y="2800675"/>
            <a:ext cx="22539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27" name="Google Shape;427;p22"/>
          <p:cNvSpPr txBox="1">
            <a:spLocks noGrp="1"/>
          </p:cNvSpPr>
          <p:nvPr>
            <p:ph type="subTitle" idx="5"/>
          </p:nvPr>
        </p:nvSpPr>
        <p:spPr>
          <a:xfrm>
            <a:off x="6170100" y="3311009"/>
            <a:ext cx="2253900" cy="67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22"/>
          <p:cNvSpPr txBox="1">
            <a:spLocks noGrp="1"/>
          </p:cNvSpPr>
          <p:nvPr>
            <p:ph type="title" idx="6"/>
          </p:nvPr>
        </p:nvSpPr>
        <p:spPr>
          <a:xfrm>
            <a:off x="2574900" y="537875"/>
            <a:ext cx="39942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2"/>
          <p:cNvGrpSpPr/>
          <p:nvPr/>
        </p:nvGrpSpPr>
        <p:grpSpPr>
          <a:xfrm>
            <a:off x="1215126" y="167900"/>
            <a:ext cx="457711" cy="445973"/>
            <a:chOff x="397551" y="281000"/>
            <a:chExt cx="457711" cy="445973"/>
          </a:xfrm>
        </p:grpSpPr>
        <p:sp>
          <p:nvSpPr>
            <p:cNvPr id="430" name="Google Shape;430;p22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2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" name="Google Shape;432;p22"/>
          <p:cNvGrpSpPr/>
          <p:nvPr/>
        </p:nvGrpSpPr>
        <p:grpSpPr>
          <a:xfrm rot="8493897">
            <a:off x="8377799" y="118044"/>
            <a:ext cx="688303" cy="735690"/>
            <a:chOff x="429300" y="4124275"/>
            <a:chExt cx="381650" cy="407925"/>
          </a:xfrm>
        </p:grpSpPr>
        <p:sp>
          <p:nvSpPr>
            <p:cNvPr id="433" name="Google Shape;433;p22"/>
            <p:cNvSpPr/>
            <p:nvPr/>
          </p:nvSpPr>
          <p:spPr>
            <a:xfrm>
              <a:off x="532850" y="4381150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2"/>
            <p:cNvSpPr/>
            <p:nvPr/>
          </p:nvSpPr>
          <p:spPr>
            <a:xfrm>
              <a:off x="677650" y="4442725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2"/>
            <p:cNvSpPr/>
            <p:nvPr/>
          </p:nvSpPr>
          <p:spPr>
            <a:xfrm>
              <a:off x="696025" y="4266725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2"/>
            <p:cNvSpPr/>
            <p:nvPr/>
          </p:nvSpPr>
          <p:spPr>
            <a:xfrm>
              <a:off x="561900" y="4230525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2"/>
            <p:cNvSpPr/>
            <p:nvPr/>
          </p:nvSpPr>
          <p:spPr>
            <a:xfrm>
              <a:off x="638775" y="4124275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2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22"/>
          <p:cNvGrpSpPr/>
          <p:nvPr/>
        </p:nvGrpSpPr>
        <p:grpSpPr>
          <a:xfrm rot="-739663">
            <a:off x="614827" y="452824"/>
            <a:ext cx="345154" cy="336346"/>
            <a:chOff x="397551" y="281000"/>
            <a:chExt cx="457711" cy="445973"/>
          </a:xfrm>
        </p:grpSpPr>
        <p:sp>
          <p:nvSpPr>
            <p:cNvPr id="440" name="Google Shape;440;p22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2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2_1_1_1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8" name="Google Shape;62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31"/>
          <p:cNvSpPr txBox="1">
            <a:spLocks noGrp="1"/>
          </p:cNvSpPr>
          <p:nvPr>
            <p:ph type="title"/>
          </p:nvPr>
        </p:nvSpPr>
        <p:spPr>
          <a:xfrm>
            <a:off x="2422500" y="537875"/>
            <a:ext cx="42990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31"/>
          <p:cNvSpPr/>
          <p:nvPr/>
        </p:nvSpPr>
        <p:spPr>
          <a:xfrm rot="8999989" flipH="1">
            <a:off x="8145617" y="38415"/>
            <a:ext cx="754817" cy="784835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31"/>
          <p:cNvSpPr/>
          <p:nvPr/>
        </p:nvSpPr>
        <p:spPr>
          <a:xfrm rot="962796">
            <a:off x="95746" y="172519"/>
            <a:ext cx="564909" cy="372630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1"/>
          <p:cNvSpPr/>
          <p:nvPr/>
        </p:nvSpPr>
        <p:spPr>
          <a:xfrm rot="962720">
            <a:off x="805556" y="237904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32"/>
          <p:cNvSpPr txBox="1">
            <a:spLocks noGrp="1"/>
          </p:cNvSpPr>
          <p:nvPr>
            <p:ph type="title"/>
          </p:nvPr>
        </p:nvSpPr>
        <p:spPr>
          <a:xfrm>
            <a:off x="804825" y="2451495"/>
            <a:ext cx="3246900" cy="66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title" idx="2" hasCustomPrompt="1"/>
          </p:nvPr>
        </p:nvSpPr>
        <p:spPr>
          <a:xfrm>
            <a:off x="1862025" y="1382975"/>
            <a:ext cx="1132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1"/>
          </p:nvPr>
        </p:nvSpPr>
        <p:spPr>
          <a:xfrm>
            <a:off x="966822" y="3174945"/>
            <a:ext cx="2922900" cy="66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32"/>
          <p:cNvSpPr/>
          <p:nvPr/>
        </p:nvSpPr>
        <p:spPr>
          <a:xfrm rot="1131438">
            <a:off x="320911" y="221679"/>
            <a:ext cx="511731" cy="357497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32"/>
          <p:cNvSpPr/>
          <p:nvPr/>
        </p:nvSpPr>
        <p:spPr>
          <a:xfrm rot="1762781">
            <a:off x="1043485" y="8878"/>
            <a:ext cx="635667" cy="444058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0" name="Google Shape;640;p32"/>
          <p:cNvGrpSpPr/>
          <p:nvPr/>
        </p:nvGrpSpPr>
        <p:grpSpPr>
          <a:xfrm rot="1157192">
            <a:off x="8123789" y="4248207"/>
            <a:ext cx="827338" cy="808883"/>
            <a:chOff x="3141076" y="86042"/>
            <a:chExt cx="827319" cy="808865"/>
          </a:xfrm>
        </p:grpSpPr>
        <p:sp>
          <p:nvSpPr>
            <p:cNvPr id="641" name="Google Shape;641;p32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8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19" y="-102481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89" y="4344707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3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0" y="-52718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1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29" y="4684126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BLANK_1_1_1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4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0" y="1036925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8" y="100053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3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0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2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6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5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631900" y="2501852"/>
            <a:ext cx="3880200" cy="6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3745950" y="1372350"/>
            <a:ext cx="1652100" cy="9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34488" y="3127688"/>
            <a:ext cx="4275000" cy="54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263050" y="2731792"/>
            <a:ext cx="482447" cy="337053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rot="4831673">
            <a:off x="-284793" y="-159938"/>
            <a:ext cx="1828936" cy="1574464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-2135296">
            <a:off x="7985928" y="3847484"/>
            <a:ext cx="1292290" cy="1014754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4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/>
          </p:nvPr>
        </p:nvSpPr>
        <p:spPr>
          <a:xfrm>
            <a:off x="720000" y="537875"/>
            <a:ext cx="51216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body" idx="1"/>
          </p:nvPr>
        </p:nvSpPr>
        <p:spPr>
          <a:xfrm>
            <a:off x="720100" y="1152475"/>
            <a:ext cx="7704000" cy="34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rabicPeriod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alphaLcPeriod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40" name="Google Shape;40;p4"/>
          <p:cNvGrpSpPr/>
          <p:nvPr/>
        </p:nvGrpSpPr>
        <p:grpSpPr>
          <a:xfrm>
            <a:off x="7110451" y="4123771"/>
            <a:ext cx="2429676" cy="1216626"/>
            <a:chOff x="7110451" y="4123771"/>
            <a:chExt cx="2429676" cy="1216626"/>
          </a:xfrm>
        </p:grpSpPr>
        <p:sp>
          <p:nvSpPr>
            <p:cNvPr id="41" name="Google Shape;41;p4"/>
            <p:cNvSpPr/>
            <p:nvPr/>
          </p:nvSpPr>
          <p:spPr>
            <a:xfrm rot="-542283">
              <a:off x="7163768" y="4300881"/>
              <a:ext cx="2323042" cy="862406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4"/>
            <p:cNvSpPr/>
            <p:nvPr/>
          </p:nvSpPr>
          <p:spPr>
            <a:xfrm rot="-542283">
              <a:off x="7295490" y="4456349"/>
              <a:ext cx="2071279" cy="555861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1290750" y="2675075"/>
            <a:ext cx="29076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2"/>
          </p:nvPr>
        </p:nvSpPr>
        <p:spPr>
          <a:xfrm>
            <a:off x="4945625" y="2675075"/>
            <a:ext cx="29076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atrick Hand"/>
              <a:buNone/>
              <a:defRPr sz="25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3"/>
          </p:nvPr>
        </p:nvSpPr>
        <p:spPr>
          <a:xfrm>
            <a:off x="1290750" y="3155075"/>
            <a:ext cx="2907600" cy="84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4945625" y="3155075"/>
            <a:ext cx="2907600" cy="84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"/>
          <p:cNvSpPr txBox="1">
            <a:spLocks noGrp="1"/>
          </p:cNvSpPr>
          <p:nvPr>
            <p:ph type="title"/>
          </p:nvPr>
        </p:nvSpPr>
        <p:spPr>
          <a:xfrm>
            <a:off x="3118200" y="620750"/>
            <a:ext cx="29076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50" name="Google Shape;50;p5"/>
          <p:cNvGrpSpPr/>
          <p:nvPr/>
        </p:nvGrpSpPr>
        <p:grpSpPr>
          <a:xfrm rot="-1884356">
            <a:off x="78929" y="649339"/>
            <a:ext cx="1290426" cy="820105"/>
            <a:chOff x="7685850" y="32550"/>
            <a:chExt cx="1290421" cy="820102"/>
          </a:xfrm>
        </p:grpSpPr>
        <p:sp>
          <p:nvSpPr>
            <p:cNvPr id="51" name="Google Shape;51;p5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5"/>
          <p:cNvGrpSpPr/>
          <p:nvPr/>
        </p:nvGrpSpPr>
        <p:grpSpPr>
          <a:xfrm rot="561805">
            <a:off x="7395931" y="-65914"/>
            <a:ext cx="1208601" cy="849129"/>
            <a:chOff x="7395734" y="-65835"/>
            <a:chExt cx="1208572" cy="849109"/>
          </a:xfrm>
        </p:grpSpPr>
        <p:sp>
          <p:nvSpPr>
            <p:cNvPr id="69" name="Google Shape;69;p5"/>
            <p:cNvSpPr/>
            <p:nvPr/>
          </p:nvSpPr>
          <p:spPr>
            <a:xfrm rot="-2204069" flipH="1">
              <a:off x="8031320" y="519771"/>
              <a:ext cx="252313" cy="208777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 rot="-2204069" flipH="1">
              <a:off x="7869628" y="60004"/>
              <a:ext cx="260757" cy="180967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5"/>
            <p:cNvSpPr/>
            <p:nvPr/>
          </p:nvSpPr>
          <p:spPr>
            <a:xfrm rot="-2204069" flipH="1">
              <a:off x="7472444" y="501588"/>
              <a:ext cx="232441" cy="188501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5"/>
            <p:cNvSpPr/>
            <p:nvPr/>
          </p:nvSpPr>
          <p:spPr>
            <a:xfrm rot="-2204069" flipH="1">
              <a:off x="7727746" y="300210"/>
              <a:ext cx="205642" cy="19239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5"/>
            <p:cNvSpPr/>
            <p:nvPr/>
          </p:nvSpPr>
          <p:spPr>
            <a:xfrm rot="-2204069" flipH="1">
              <a:off x="7434248" y="165448"/>
              <a:ext cx="194468" cy="193355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 rot="-2204069" flipH="1">
              <a:off x="8116827" y="257510"/>
              <a:ext cx="230419" cy="169540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 rot="-2204069" flipH="1">
              <a:off x="8371323" y="-26877"/>
              <a:ext cx="194468" cy="193355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9"/>
          <p:cNvSpPr txBox="1">
            <a:spLocks noGrp="1"/>
          </p:cNvSpPr>
          <p:nvPr>
            <p:ph type="title"/>
          </p:nvPr>
        </p:nvSpPr>
        <p:spPr>
          <a:xfrm>
            <a:off x="724075" y="1333388"/>
            <a:ext cx="29370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2" name="Google Shape;182;p9"/>
          <p:cNvSpPr txBox="1">
            <a:spLocks noGrp="1"/>
          </p:cNvSpPr>
          <p:nvPr>
            <p:ph type="subTitle" idx="1"/>
          </p:nvPr>
        </p:nvSpPr>
        <p:spPr>
          <a:xfrm>
            <a:off x="724075" y="2092263"/>
            <a:ext cx="3750600" cy="171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3" name="Google Shape;183;p9"/>
          <p:cNvGrpSpPr/>
          <p:nvPr/>
        </p:nvGrpSpPr>
        <p:grpSpPr>
          <a:xfrm>
            <a:off x="6998750" y="3962726"/>
            <a:ext cx="2194138" cy="1180771"/>
            <a:chOff x="7365450" y="3962726"/>
            <a:chExt cx="2194138" cy="1180771"/>
          </a:xfrm>
        </p:grpSpPr>
        <p:sp>
          <p:nvSpPr>
            <p:cNvPr id="184" name="Google Shape;184;p9"/>
            <p:cNvSpPr/>
            <p:nvPr/>
          </p:nvSpPr>
          <p:spPr>
            <a:xfrm>
              <a:off x="7365450" y="3962726"/>
              <a:ext cx="2194138" cy="1180771"/>
            </a:xfrm>
            <a:custGeom>
              <a:avLst/>
              <a:gdLst/>
              <a:ahLst/>
              <a:cxnLst/>
              <a:rect l="l" t="t" r="r" b="b"/>
              <a:pathLst>
                <a:path w="36070" h="19411" extrusionOk="0">
                  <a:moveTo>
                    <a:pt x="14985" y="19376"/>
                  </a:moveTo>
                  <a:lnTo>
                    <a:pt x="15036" y="19342"/>
                  </a:lnTo>
                  <a:cubicBezTo>
                    <a:pt x="15036" y="19325"/>
                    <a:pt x="15019" y="19308"/>
                    <a:pt x="15019" y="19291"/>
                  </a:cubicBezTo>
                  <a:cubicBezTo>
                    <a:pt x="15019" y="19222"/>
                    <a:pt x="15036" y="19154"/>
                    <a:pt x="15070" y="19103"/>
                  </a:cubicBezTo>
                  <a:cubicBezTo>
                    <a:pt x="15105" y="19068"/>
                    <a:pt x="15139" y="19086"/>
                    <a:pt x="15190" y="19086"/>
                  </a:cubicBezTo>
                  <a:cubicBezTo>
                    <a:pt x="15224" y="19103"/>
                    <a:pt x="15275" y="19103"/>
                    <a:pt x="15310" y="19103"/>
                  </a:cubicBezTo>
                  <a:cubicBezTo>
                    <a:pt x="15344" y="19103"/>
                    <a:pt x="15361" y="19034"/>
                    <a:pt x="15344" y="19000"/>
                  </a:cubicBezTo>
                  <a:cubicBezTo>
                    <a:pt x="15327" y="18949"/>
                    <a:pt x="15292" y="18863"/>
                    <a:pt x="15275" y="18795"/>
                  </a:cubicBezTo>
                  <a:lnTo>
                    <a:pt x="15720" y="18693"/>
                  </a:lnTo>
                  <a:cubicBezTo>
                    <a:pt x="15754" y="18744"/>
                    <a:pt x="15788" y="18778"/>
                    <a:pt x="15805" y="18829"/>
                  </a:cubicBezTo>
                  <a:cubicBezTo>
                    <a:pt x="15822" y="18898"/>
                    <a:pt x="15822" y="18949"/>
                    <a:pt x="15822" y="19017"/>
                  </a:cubicBezTo>
                  <a:cubicBezTo>
                    <a:pt x="15822" y="19051"/>
                    <a:pt x="15908" y="19120"/>
                    <a:pt x="15925" y="19120"/>
                  </a:cubicBezTo>
                  <a:cubicBezTo>
                    <a:pt x="16010" y="19051"/>
                    <a:pt x="16130" y="19034"/>
                    <a:pt x="16232" y="19068"/>
                  </a:cubicBezTo>
                  <a:cubicBezTo>
                    <a:pt x="16318" y="19017"/>
                    <a:pt x="16403" y="18983"/>
                    <a:pt x="16506" y="18983"/>
                  </a:cubicBezTo>
                  <a:cubicBezTo>
                    <a:pt x="16574" y="18949"/>
                    <a:pt x="16642" y="18932"/>
                    <a:pt x="16711" y="18932"/>
                  </a:cubicBezTo>
                  <a:cubicBezTo>
                    <a:pt x="16796" y="18932"/>
                    <a:pt x="16864" y="18898"/>
                    <a:pt x="16899" y="18829"/>
                  </a:cubicBezTo>
                  <a:cubicBezTo>
                    <a:pt x="16967" y="18727"/>
                    <a:pt x="17069" y="18744"/>
                    <a:pt x="17189" y="18863"/>
                  </a:cubicBezTo>
                  <a:cubicBezTo>
                    <a:pt x="17172" y="18761"/>
                    <a:pt x="17138" y="18675"/>
                    <a:pt x="17087" y="18590"/>
                  </a:cubicBezTo>
                  <a:cubicBezTo>
                    <a:pt x="17018" y="18539"/>
                    <a:pt x="17018" y="18436"/>
                    <a:pt x="17087" y="18385"/>
                  </a:cubicBezTo>
                  <a:lnTo>
                    <a:pt x="17685" y="18248"/>
                  </a:lnTo>
                  <a:cubicBezTo>
                    <a:pt x="17821" y="18385"/>
                    <a:pt x="17821" y="18385"/>
                    <a:pt x="17924" y="18368"/>
                  </a:cubicBezTo>
                  <a:cubicBezTo>
                    <a:pt x="17958" y="18368"/>
                    <a:pt x="17975" y="18351"/>
                    <a:pt x="17992" y="18351"/>
                  </a:cubicBezTo>
                  <a:cubicBezTo>
                    <a:pt x="18043" y="18351"/>
                    <a:pt x="18095" y="18385"/>
                    <a:pt x="18112" y="18419"/>
                  </a:cubicBezTo>
                  <a:cubicBezTo>
                    <a:pt x="18146" y="18470"/>
                    <a:pt x="18163" y="18522"/>
                    <a:pt x="18146" y="18556"/>
                  </a:cubicBezTo>
                  <a:cubicBezTo>
                    <a:pt x="18146" y="18573"/>
                    <a:pt x="18146" y="18590"/>
                    <a:pt x="18129" y="18590"/>
                  </a:cubicBezTo>
                  <a:cubicBezTo>
                    <a:pt x="18095" y="18607"/>
                    <a:pt x="18060" y="18624"/>
                    <a:pt x="18026" y="18641"/>
                  </a:cubicBezTo>
                  <a:lnTo>
                    <a:pt x="18026" y="18641"/>
                  </a:lnTo>
                  <a:cubicBezTo>
                    <a:pt x="18112" y="18727"/>
                    <a:pt x="18214" y="18829"/>
                    <a:pt x="18300" y="18915"/>
                  </a:cubicBezTo>
                  <a:cubicBezTo>
                    <a:pt x="18334" y="18915"/>
                    <a:pt x="18351" y="18898"/>
                    <a:pt x="18385" y="18880"/>
                  </a:cubicBezTo>
                  <a:cubicBezTo>
                    <a:pt x="18488" y="18812"/>
                    <a:pt x="18573" y="18744"/>
                    <a:pt x="18658" y="18658"/>
                  </a:cubicBezTo>
                  <a:cubicBezTo>
                    <a:pt x="18676" y="18624"/>
                    <a:pt x="18693" y="18573"/>
                    <a:pt x="18693" y="18522"/>
                  </a:cubicBezTo>
                  <a:cubicBezTo>
                    <a:pt x="18949" y="18556"/>
                    <a:pt x="19205" y="18453"/>
                    <a:pt x="19376" y="18248"/>
                  </a:cubicBezTo>
                  <a:cubicBezTo>
                    <a:pt x="19393" y="18248"/>
                    <a:pt x="19427" y="18248"/>
                    <a:pt x="19462" y="18231"/>
                  </a:cubicBezTo>
                  <a:cubicBezTo>
                    <a:pt x="19496" y="18197"/>
                    <a:pt x="19547" y="18231"/>
                    <a:pt x="19581" y="18282"/>
                  </a:cubicBezTo>
                  <a:cubicBezTo>
                    <a:pt x="19632" y="18334"/>
                    <a:pt x="19701" y="18368"/>
                    <a:pt x="19786" y="18351"/>
                  </a:cubicBezTo>
                  <a:cubicBezTo>
                    <a:pt x="19820" y="18351"/>
                    <a:pt x="19855" y="18334"/>
                    <a:pt x="19889" y="18317"/>
                  </a:cubicBezTo>
                  <a:cubicBezTo>
                    <a:pt x="19923" y="18300"/>
                    <a:pt x="19940" y="18265"/>
                    <a:pt x="19957" y="18231"/>
                  </a:cubicBezTo>
                  <a:cubicBezTo>
                    <a:pt x="20025" y="18095"/>
                    <a:pt x="20179" y="18043"/>
                    <a:pt x="20316" y="18077"/>
                  </a:cubicBezTo>
                  <a:cubicBezTo>
                    <a:pt x="20350" y="18095"/>
                    <a:pt x="20367" y="18095"/>
                    <a:pt x="20401" y="18095"/>
                  </a:cubicBezTo>
                  <a:cubicBezTo>
                    <a:pt x="20521" y="18095"/>
                    <a:pt x="20623" y="18077"/>
                    <a:pt x="20623" y="17924"/>
                  </a:cubicBezTo>
                  <a:cubicBezTo>
                    <a:pt x="20623" y="17907"/>
                    <a:pt x="20623" y="17907"/>
                    <a:pt x="20640" y="17889"/>
                  </a:cubicBezTo>
                  <a:cubicBezTo>
                    <a:pt x="20606" y="17872"/>
                    <a:pt x="20606" y="17838"/>
                    <a:pt x="20589" y="17821"/>
                  </a:cubicBezTo>
                  <a:cubicBezTo>
                    <a:pt x="20589" y="17753"/>
                    <a:pt x="20572" y="17684"/>
                    <a:pt x="20572" y="17616"/>
                  </a:cubicBezTo>
                  <a:cubicBezTo>
                    <a:pt x="20709" y="17582"/>
                    <a:pt x="20760" y="17462"/>
                    <a:pt x="20846" y="17377"/>
                  </a:cubicBezTo>
                  <a:cubicBezTo>
                    <a:pt x="20948" y="17394"/>
                    <a:pt x="21016" y="17411"/>
                    <a:pt x="20914" y="17291"/>
                  </a:cubicBezTo>
                  <a:cubicBezTo>
                    <a:pt x="20897" y="17274"/>
                    <a:pt x="20897" y="17240"/>
                    <a:pt x="20914" y="17223"/>
                  </a:cubicBezTo>
                  <a:cubicBezTo>
                    <a:pt x="20948" y="17189"/>
                    <a:pt x="20982" y="17172"/>
                    <a:pt x="21016" y="17138"/>
                  </a:cubicBezTo>
                  <a:cubicBezTo>
                    <a:pt x="21016" y="17138"/>
                    <a:pt x="21051" y="17138"/>
                    <a:pt x="21068" y="17155"/>
                  </a:cubicBezTo>
                  <a:cubicBezTo>
                    <a:pt x="21221" y="17223"/>
                    <a:pt x="21375" y="17291"/>
                    <a:pt x="21495" y="17394"/>
                  </a:cubicBezTo>
                  <a:cubicBezTo>
                    <a:pt x="21512" y="17411"/>
                    <a:pt x="21546" y="17428"/>
                    <a:pt x="21546" y="17428"/>
                  </a:cubicBezTo>
                  <a:cubicBezTo>
                    <a:pt x="21546" y="17445"/>
                    <a:pt x="21546" y="17497"/>
                    <a:pt x="21529" y="17514"/>
                  </a:cubicBezTo>
                  <a:cubicBezTo>
                    <a:pt x="21546" y="17582"/>
                    <a:pt x="21580" y="17650"/>
                    <a:pt x="21580" y="17736"/>
                  </a:cubicBezTo>
                  <a:cubicBezTo>
                    <a:pt x="21700" y="17702"/>
                    <a:pt x="21802" y="17684"/>
                    <a:pt x="21837" y="17582"/>
                  </a:cubicBezTo>
                  <a:cubicBezTo>
                    <a:pt x="21837" y="17565"/>
                    <a:pt x="21888" y="17582"/>
                    <a:pt x="21922" y="17582"/>
                  </a:cubicBezTo>
                  <a:cubicBezTo>
                    <a:pt x="21939" y="17582"/>
                    <a:pt x="21956" y="17582"/>
                    <a:pt x="21973" y="17599"/>
                  </a:cubicBezTo>
                  <a:cubicBezTo>
                    <a:pt x="22366" y="17821"/>
                    <a:pt x="22366" y="17821"/>
                    <a:pt x="22469" y="17616"/>
                  </a:cubicBezTo>
                  <a:cubicBezTo>
                    <a:pt x="22503" y="17565"/>
                    <a:pt x="22588" y="17582"/>
                    <a:pt x="22674" y="17616"/>
                  </a:cubicBezTo>
                  <a:cubicBezTo>
                    <a:pt x="22742" y="17633"/>
                    <a:pt x="22810" y="17667"/>
                    <a:pt x="22862" y="17702"/>
                  </a:cubicBezTo>
                  <a:cubicBezTo>
                    <a:pt x="22879" y="17667"/>
                    <a:pt x="22879" y="17633"/>
                    <a:pt x="22862" y="17599"/>
                  </a:cubicBezTo>
                  <a:cubicBezTo>
                    <a:pt x="22879" y="17599"/>
                    <a:pt x="22896" y="17616"/>
                    <a:pt x="22913" y="17599"/>
                  </a:cubicBezTo>
                  <a:cubicBezTo>
                    <a:pt x="23169" y="17531"/>
                    <a:pt x="23426" y="17479"/>
                    <a:pt x="23699" y="17445"/>
                  </a:cubicBezTo>
                  <a:cubicBezTo>
                    <a:pt x="23750" y="17445"/>
                    <a:pt x="23784" y="17428"/>
                    <a:pt x="23836" y="17394"/>
                  </a:cubicBezTo>
                  <a:cubicBezTo>
                    <a:pt x="23938" y="17326"/>
                    <a:pt x="24092" y="17309"/>
                    <a:pt x="24211" y="17377"/>
                  </a:cubicBezTo>
                  <a:cubicBezTo>
                    <a:pt x="24229" y="17377"/>
                    <a:pt x="24246" y="17377"/>
                    <a:pt x="24263" y="17377"/>
                  </a:cubicBezTo>
                  <a:cubicBezTo>
                    <a:pt x="24331" y="17377"/>
                    <a:pt x="24365" y="17360"/>
                    <a:pt x="24348" y="17240"/>
                  </a:cubicBezTo>
                  <a:cubicBezTo>
                    <a:pt x="24331" y="17189"/>
                    <a:pt x="24348" y="17121"/>
                    <a:pt x="24382" y="17052"/>
                  </a:cubicBezTo>
                  <a:cubicBezTo>
                    <a:pt x="24399" y="17001"/>
                    <a:pt x="24434" y="16984"/>
                    <a:pt x="24502" y="16984"/>
                  </a:cubicBezTo>
                  <a:lnTo>
                    <a:pt x="24536" y="17035"/>
                  </a:lnTo>
                  <a:cubicBezTo>
                    <a:pt x="24570" y="17138"/>
                    <a:pt x="24656" y="17206"/>
                    <a:pt x="24758" y="17240"/>
                  </a:cubicBezTo>
                  <a:cubicBezTo>
                    <a:pt x="24861" y="17257"/>
                    <a:pt x="24912" y="17189"/>
                    <a:pt x="24929" y="17121"/>
                  </a:cubicBezTo>
                  <a:cubicBezTo>
                    <a:pt x="24946" y="17018"/>
                    <a:pt x="24963" y="16933"/>
                    <a:pt x="24963" y="16830"/>
                  </a:cubicBezTo>
                  <a:lnTo>
                    <a:pt x="24963" y="16813"/>
                  </a:lnTo>
                  <a:cubicBezTo>
                    <a:pt x="25151" y="16813"/>
                    <a:pt x="25322" y="16711"/>
                    <a:pt x="25425" y="16557"/>
                  </a:cubicBezTo>
                  <a:cubicBezTo>
                    <a:pt x="25476" y="16557"/>
                    <a:pt x="25544" y="16557"/>
                    <a:pt x="25595" y="16557"/>
                  </a:cubicBezTo>
                  <a:cubicBezTo>
                    <a:pt x="25749" y="16574"/>
                    <a:pt x="25903" y="16557"/>
                    <a:pt x="26057" y="16506"/>
                  </a:cubicBezTo>
                  <a:cubicBezTo>
                    <a:pt x="26057" y="16523"/>
                    <a:pt x="26057" y="16557"/>
                    <a:pt x="26057" y="16574"/>
                  </a:cubicBezTo>
                  <a:cubicBezTo>
                    <a:pt x="26228" y="16471"/>
                    <a:pt x="26433" y="16403"/>
                    <a:pt x="26638" y="16386"/>
                  </a:cubicBezTo>
                  <a:cubicBezTo>
                    <a:pt x="26706" y="16283"/>
                    <a:pt x="26792" y="16198"/>
                    <a:pt x="26894" y="16147"/>
                  </a:cubicBezTo>
                  <a:cubicBezTo>
                    <a:pt x="26979" y="16113"/>
                    <a:pt x="27065" y="16078"/>
                    <a:pt x="27133" y="16027"/>
                  </a:cubicBezTo>
                  <a:cubicBezTo>
                    <a:pt x="27202" y="16010"/>
                    <a:pt x="27270" y="15993"/>
                    <a:pt x="27321" y="15976"/>
                  </a:cubicBezTo>
                  <a:cubicBezTo>
                    <a:pt x="27492" y="15925"/>
                    <a:pt x="27663" y="15925"/>
                    <a:pt x="27834" y="15942"/>
                  </a:cubicBezTo>
                  <a:lnTo>
                    <a:pt x="28534" y="15771"/>
                  </a:lnTo>
                  <a:cubicBezTo>
                    <a:pt x="28551" y="15788"/>
                    <a:pt x="28568" y="15805"/>
                    <a:pt x="28586" y="15805"/>
                  </a:cubicBezTo>
                  <a:cubicBezTo>
                    <a:pt x="28671" y="15890"/>
                    <a:pt x="28739" y="15942"/>
                    <a:pt x="28825" y="15890"/>
                  </a:cubicBezTo>
                  <a:cubicBezTo>
                    <a:pt x="28893" y="15839"/>
                    <a:pt x="28944" y="15856"/>
                    <a:pt x="29047" y="15907"/>
                  </a:cubicBezTo>
                  <a:cubicBezTo>
                    <a:pt x="29115" y="15959"/>
                    <a:pt x="29184" y="15959"/>
                    <a:pt x="29252" y="15925"/>
                  </a:cubicBezTo>
                  <a:cubicBezTo>
                    <a:pt x="29320" y="15890"/>
                    <a:pt x="29440" y="15907"/>
                    <a:pt x="29457" y="15805"/>
                  </a:cubicBezTo>
                  <a:cubicBezTo>
                    <a:pt x="29713" y="15890"/>
                    <a:pt x="30004" y="15822"/>
                    <a:pt x="30209" y="15634"/>
                  </a:cubicBezTo>
                  <a:cubicBezTo>
                    <a:pt x="30431" y="15651"/>
                    <a:pt x="30619" y="15549"/>
                    <a:pt x="30738" y="15361"/>
                  </a:cubicBezTo>
                  <a:cubicBezTo>
                    <a:pt x="30756" y="15344"/>
                    <a:pt x="30756" y="15309"/>
                    <a:pt x="30756" y="15275"/>
                  </a:cubicBezTo>
                  <a:lnTo>
                    <a:pt x="30841" y="15258"/>
                  </a:lnTo>
                  <a:lnTo>
                    <a:pt x="30995" y="15258"/>
                  </a:lnTo>
                  <a:cubicBezTo>
                    <a:pt x="31131" y="15241"/>
                    <a:pt x="31251" y="15224"/>
                    <a:pt x="31388" y="15190"/>
                  </a:cubicBezTo>
                  <a:cubicBezTo>
                    <a:pt x="31524" y="15258"/>
                    <a:pt x="31695" y="15275"/>
                    <a:pt x="31849" y="15275"/>
                  </a:cubicBezTo>
                  <a:cubicBezTo>
                    <a:pt x="32071" y="15258"/>
                    <a:pt x="32293" y="15173"/>
                    <a:pt x="32481" y="15036"/>
                  </a:cubicBezTo>
                  <a:lnTo>
                    <a:pt x="32532" y="15036"/>
                  </a:lnTo>
                  <a:cubicBezTo>
                    <a:pt x="32618" y="15070"/>
                    <a:pt x="32703" y="15087"/>
                    <a:pt x="32789" y="15087"/>
                  </a:cubicBezTo>
                  <a:cubicBezTo>
                    <a:pt x="32874" y="15087"/>
                    <a:pt x="32960" y="15087"/>
                    <a:pt x="33045" y="15070"/>
                  </a:cubicBezTo>
                  <a:lnTo>
                    <a:pt x="33079" y="15104"/>
                  </a:lnTo>
                  <a:cubicBezTo>
                    <a:pt x="33148" y="15156"/>
                    <a:pt x="33216" y="15207"/>
                    <a:pt x="33301" y="15241"/>
                  </a:cubicBezTo>
                  <a:cubicBezTo>
                    <a:pt x="33250" y="15275"/>
                    <a:pt x="33233" y="15344"/>
                    <a:pt x="33284" y="15446"/>
                  </a:cubicBezTo>
                  <a:cubicBezTo>
                    <a:pt x="33318" y="15566"/>
                    <a:pt x="33301" y="15566"/>
                    <a:pt x="33233" y="15566"/>
                  </a:cubicBezTo>
                  <a:cubicBezTo>
                    <a:pt x="33148" y="15549"/>
                    <a:pt x="33113" y="15566"/>
                    <a:pt x="33148" y="15651"/>
                  </a:cubicBezTo>
                  <a:cubicBezTo>
                    <a:pt x="33148" y="15685"/>
                    <a:pt x="33199" y="15737"/>
                    <a:pt x="33199" y="15737"/>
                  </a:cubicBezTo>
                  <a:cubicBezTo>
                    <a:pt x="33233" y="15737"/>
                    <a:pt x="33284" y="15720"/>
                    <a:pt x="33301" y="15702"/>
                  </a:cubicBezTo>
                  <a:cubicBezTo>
                    <a:pt x="33336" y="15685"/>
                    <a:pt x="33336" y="15634"/>
                    <a:pt x="33370" y="15634"/>
                  </a:cubicBezTo>
                  <a:cubicBezTo>
                    <a:pt x="33489" y="15617"/>
                    <a:pt x="33592" y="15617"/>
                    <a:pt x="33694" y="15634"/>
                  </a:cubicBezTo>
                  <a:cubicBezTo>
                    <a:pt x="33763" y="15634"/>
                    <a:pt x="33814" y="15685"/>
                    <a:pt x="33865" y="15737"/>
                  </a:cubicBezTo>
                  <a:cubicBezTo>
                    <a:pt x="33865" y="15754"/>
                    <a:pt x="33882" y="15771"/>
                    <a:pt x="33882" y="15788"/>
                  </a:cubicBezTo>
                  <a:lnTo>
                    <a:pt x="33899" y="15856"/>
                  </a:lnTo>
                  <a:lnTo>
                    <a:pt x="33951" y="15856"/>
                  </a:lnTo>
                  <a:cubicBezTo>
                    <a:pt x="33968" y="15856"/>
                    <a:pt x="33985" y="15839"/>
                    <a:pt x="34002" y="15839"/>
                  </a:cubicBezTo>
                  <a:cubicBezTo>
                    <a:pt x="34070" y="15805"/>
                    <a:pt x="34156" y="15788"/>
                    <a:pt x="34224" y="15771"/>
                  </a:cubicBezTo>
                  <a:cubicBezTo>
                    <a:pt x="34275" y="15771"/>
                    <a:pt x="34344" y="15771"/>
                    <a:pt x="34395" y="15771"/>
                  </a:cubicBezTo>
                  <a:cubicBezTo>
                    <a:pt x="34463" y="15788"/>
                    <a:pt x="34532" y="15754"/>
                    <a:pt x="34532" y="15685"/>
                  </a:cubicBezTo>
                  <a:cubicBezTo>
                    <a:pt x="34549" y="15634"/>
                    <a:pt x="34634" y="15617"/>
                    <a:pt x="34685" y="15600"/>
                  </a:cubicBezTo>
                  <a:cubicBezTo>
                    <a:pt x="34737" y="15566"/>
                    <a:pt x="34720" y="15515"/>
                    <a:pt x="34685" y="15446"/>
                  </a:cubicBezTo>
                  <a:lnTo>
                    <a:pt x="34651" y="15412"/>
                  </a:lnTo>
                  <a:cubicBezTo>
                    <a:pt x="34566" y="15292"/>
                    <a:pt x="34600" y="15241"/>
                    <a:pt x="34685" y="15224"/>
                  </a:cubicBezTo>
                  <a:cubicBezTo>
                    <a:pt x="34720" y="15207"/>
                    <a:pt x="34754" y="15207"/>
                    <a:pt x="34788" y="15224"/>
                  </a:cubicBezTo>
                  <a:cubicBezTo>
                    <a:pt x="34925" y="15327"/>
                    <a:pt x="35027" y="15463"/>
                    <a:pt x="35130" y="15600"/>
                  </a:cubicBezTo>
                  <a:cubicBezTo>
                    <a:pt x="35147" y="15634"/>
                    <a:pt x="35181" y="15651"/>
                    <a:pt x="35215" y="15668"/>
                  </a:cubicBezTo>
                  <a:cubicBezTo>
                    <a:pt x="35249" y="15685"/>
                    <a:pt x="35283" y="15702"/>
                    <a:pt x="35318" y="15702"/>
                  </a:cubicBezTo>
                  <a:cubicBezTo>
                    <a:pt x="35335" y="15702"/>
                    <a:pt x="35318" y="15651"/>
                    <a:pt x="35300" y="15634"/>
                  </a:cubicBezTo>
                  <a:cubicBezTo>
                    <a:pt x="35249" y="15566"/>
                    <a:pt x="35232" y="15515"/>
                    <a:pt x="35318" y="15515"/>
                  </a:cubicBezTo>
                  <a:cubicBezTo>
                    <a:pt x="35335" y="15515"/>
                    <a:pt x="35335" y="15515"/>
                    <a:pt x="35352" y="15497"/>
                  </a:cubicBezTo>
                  <a:cubicBezTo>
                    <a:pt x="35403" y="15463"/>
                    <a:pt x="35232" y="15275"/>
                    <a:pt x="35420" y="15309"/>
                  </a:cubicBezTo>
                  <a:cubicBezTo>
                    <a:pt x="35471" y="15275"/>
                    <a:pt x="35523" y="15224"/>
                    <a:pt x="35574" y="15190"/>
                  </a:cubicBezTo>
                  <a:cubicBezTo>
                    <a:pt x="35591" y="15190"/>
                    <a:pt x="35608" y="15190"/>
                    <a:pt x="35625" y="15190"/>
                  </a:cubicBezTo>
                  <a:lnTo>
                    <a:pt x="35728" y="15241"/>
                  </a:lnTo>
                  <a:cubicBezTo>
                    <a:pt x="35796" y="15292"/>
                    <a:pt x="35830" y="15344"/>
                    <a:pt x="35830" y="15395"/>
                  </a:cubicBezTo>
                  <a:cubicBezTo>
                    <a:pt x="35830" y="15497"/>
                    <a:pt x="35830" y="15497"/>
                    <a:pt x="35950" y="15583"/>
                  </a:cubicBezTo>
                  <a:cubicBezTo>
                    <a:pt x="36001" y="15600"/>
                    <a:pt x="36035" y="15634"/>
                    <a:pt x="36069" y="15668"/>
                  </a:cubicBezTo>
                  <a:lnTo>
                    <a:pt x="36069" y="0"/>
                  </a:lnTo>
                  <a:lnTo>
                    <a:pt x="10013" y="0"/>
                  </a:lnTo>
                  <a:cubicBezTo>
                    <a:pt x="10013" y="0"/>
                    <a:pt x="9996" y="17"/>
                    <a:pt x="9996" y="17"/>
                  </a:cubicBezTo>
                  <a:cubicBezTo>
                    <a:pt x="9962" y="69"/>
                    <a:pt x="9927" y="120"/>
                    <a:pt x="9893" y="154"/>
                  </a:cubicBezTo>
                  <a:lnTo>
                    <a:pt x="9893" y="154"/>
                  </a:lnTo>
                  <a:cubicBezTo>
                    <a:pt x="9893" y="171"/>
                    <a:pt x="9859" y="171"/>
                    <a:pt x="9859" y="188"/>
                  </a:cubicBezTo>
                  <a:lnTo>
                    <a:pt x="9876" y="222"/>
                  </a:lnTo>
                  <a:cubicBezTo>
                    <a:pt x="9893" y="291"/>
                    <a:pt x="9876" y="359"/>
                    <a:pt x="9842" y="427"/>
                  </a:cubicBezTo>
                  <a:cubicBezTo>
                    <a:pt x="9825" y="462"/>
                    <a:pt x="9774" y="444"/>
                    <a:pt x="9722" y="444"/>
                  </a:cubicBezTo>
                  <a:cubicBezTo>
                    <a:pt x="9688" y="444"/>
                    <a:pt x="9637" y="444"/>
                    <a:pt x="9603" y="444"/>
                  </a:cubicBezTo>
                  <a:cubicBezTo>
                    <a:pt x="9569" y="444"/>
                    <a:pt x="9552" y="513"/>
                    <a:pt x="9586" y="564"/>
                  </a:cubicBezTo>
                  <a:lnTo>
                    <a:pt x="9688" y="735"/>
                  </a:lnTo>
                  <a:lnTo>
                    <a:pt x="9261" y="906"/>
                  </a:lnTo>
                  <a:cubicBezTo>
                    <a:pt x="9227" y="872"/>
                    <a:pt x="9193" y="820"/>
                    <a:pt x="9159" y="786"/>
                  </a:cubicBezTo>
                  <a:cubicBezTo>
                    <a:pt x="9141" y="718"/>
                    <a:pt x="9124" y="667"/>
                    <a:pt x="9124" y="598"/>
                  </a:cubicBezTo>
                  <a:cubicBezTo>
                    <a:pt x="9124" y="564"/>
                    <a:pt x="9022" y="496"/>
                    <a:pt x="9005" y="513"/>
                  </a:cubicBezTo>
                  <a:cubicBezTo>
                    <a:pt x="8919" y="581"/>
                    <a:pt x="8817" y="615"/>
                    <a:pt x="8714" y="598"/>
                  </a:cubicBezTo>
                  <a:cubicBezTo>
                    <a:pt x="8629" y="649"/>
                    <a:pt x="8543" y="701"/>
                    <a:pt x="8441" y="718"/>
                  </a:cubicBezTo>
                  <a:cubicBezTo>
                    <a:pt x="8390" y="769"/>
                    <a:pt x="8304" y="786"/>
                    <a:pt x="8236" y="803"/>
                  </a:cubicBezTo>
                  <a:cubicBezTo>
                    <a:pt x="8150" y="803"/>
                    <a:pt x="8082" y="855"/>
                    <a:pt x="8065" y="923"/>
                  </a:cubicBezTo>
                  <a:cubicBezTo>
                    <a:pt x="8014" y="1025"/>
                    <a:pt x="7911" y="1025"/>
                    <a:pt x="7775" y="923"/>
                  </a:cubicBezTo>
                  <a:cubicBezTo>
                    <a:pt x="7809" y="991"/>
                    <a:pt x="7826" y="1094"/>
                    <a:pt x="7911" y="1162"/>
                  </a:cubicBezTo>
                  <a:cubicBezTo>
                    <a:pt x="7980" y="1213"/>
                    <a:pt x="7997" y="1299"/>
                    <a:pt x="7945" y="1367"/>
                  </a:cubicBezTo>
                  <a:lnTo>
                    <a:pt x="7364" y="1572"/>
                  </a:lnTo>
                  <a:cubicBezTo>
                    <a:pt x="7211" y="1453"/>
                    <a:pt x="7211" y="1453"/>
                    <a:pt x="7108" y="1487"/>
                  </a:cubicBezTo>
                  <a:cubicBezTo>
                    <a:pt x="7091" y="1487"/>
                    <a:pt x="7074" y="1521"/>
                    <a:pt x="7040" y="1521"/>
                  </a:cubicBezTo>
                  <a:cubicBezTo>
                    <a:pt x="6989" y="1521"/>
                    <a:pt x="6954" y="1487"/>
                    <a:pt x="6920" y="1453"/>
                  </a:cubicBezTo>
                  <a:cubicBezTo>
                    <a:pt x="6886" y="1418"/>
                    <a:pt x="6869" y="1367"/>
                    <a:pt x="6869" y="1316"/>
                  </a:cubicBezTo>
                  <a:cubicBezTo>
                    <a:pt x="6869" y="1316"/>
                    <a:pt x="6869" y="1299"/>
                    <a:pt x="6886" y="1282"/>
                  </a:cubicBezTo>
                  <a:cubicBezTo>
                    <a:pt x="6920" y="1265"/>
                    <a:pt x="6954" y="1248"/>
                    <a:pt x="6971" y="1230"/>
                  </a:cubicBezTo>
                  <a:lnTo>
                    <a:pt x="6971" y="1230"/>
                  </a:lnTo>
                  <a:lnTo>
                    <a:pt x="6664" y="991"/>
                  </a:lnTo>
                  <a:cubicBezTo>
                    <a:pt x="6630" y="991"/>
                    <a:pt x="6613" y="1008"/>
                    <a:pt x="6596" y="1025"/>
                  </a:cubicBezTo>
                  <a:cubicBezTo>
                    <a:pt x="6493" y="1111"/>
                    <a:pt x="6425" y="1196"/>
                    <a:pt x="6356" y="1299"/>
                  </a:cubicBezTo>
                  <a:cubicBezTo>
                    <a:pt x="6339" y="1333"/>
                    <a:pt x="6322" y="1384"/>
                    <a:pt x="6339" y="1418"/>
                  </a:cubicBezTo>
                  <a:cubicBezTo>
                    <a:pt x="6066" y="1418"/>
                    <a:pt x="5827" y="1555"/>
                    <a:pt x="5690" y="1777"/>
                  </a:cubicBezTo>
                  <a:cubicBezTo>
                    <a:pt x="5656" y="1777"/>
                    <a:pt x="5622" y="1794"/>
                    <a:pt x="5605" y="1811"/>
                  </a:cubicBezTo>
                  <a:cubicBezTo>
                    <a:pt x="5570" y="1846"/>
                    <a:pt x="5519" y="1811"/>
                    <a:pt x="5485" y="1777"/>
                  </a:cubicBezTo>
                  <a:cubicBezTo>
                    <a:pt x="5434" y="1726"/>
                    <a:pt x="5348" y="1709"/>
                    <a:pt x="5263" y="1726"/>
                  </a:cubicBezTo>
                  <a:cubicBezTo>
                    <a:pt x="5229" y="1743"/>
                    <a:pt x="5195" y="1760"/>
                    <a:pt x="5177" y="1777"/>
                  </a:cubicBezTo>
                  <a:cubicBezTo>
                    <a:pt x="5143" y="1811"/>
                    <a:pt x="5126" y="1828"/>
                    <a:pt x="5109" y="1880"/>
                  </a:cubicBezTo>
                  <a:cubicBezTo>
                    <a:pt x="5075" y="2016"/>
                    <a:pt x="4921" y="2085"/>
                    <a:pt x="4784" y="2068"/>
                  </a:cubicBezTo>
                  <a:cubicBezTo>
                    <a:pt x="4750" y="2068"/>
                    <a:pt x="4716" y="2068"/>
                    <a:pt x="4699" y="2068"/>
                  </a:cubicBezTo>
                  <a:cubicBezTo>
                    <a:pt x="4579" y="2085"/>
                    <a:pt x="4477" y="2119"/>
                    <a:pt x="4494" y="2256"/>
                  </a:cubicBezTo>
                  <a:cubicBezTo>
                    <a:pt x="4494" y="2273"/>
                    <a:pt x="4494" y="2290"/>
                    <a:pt x="4494" y="2307"/>
                  </a:cubicBezTo>
                  <a:cubicBezTo>
                    <a:pt x="4511" y="2324"/>
                    <a:pt x="4528" y="2341"/>
                    <a:pt x="4545" y="2375"/>
                  </a:cubicBezTo>
                  <a:cubicBezTo>
                    <a:pt x="4562" y="2426"/>
                    <a:pt x="4562" y="2495"/>
                    <a:pt x="4579" y="2563"/>
                  </a:cubicBezTo>
                  <a:cubicBezTo>
                    <a:pt x="4443" y="2614"/>
                    <a:pt x="4409" y="2734"/>
                    <a:pt x="4340" y="2819"/>
                  </a:cubicBezTo>
                  <a:cubicBezTo>
                    <a:pt x="4238" y="2819"/>
                    <a:pt x="4169" y="2819"/>
                    <a:pt x="4289" y="2922"/>
                  </a:cubicBezTo>
                  <a:cubicBezTo>
                    <a:pt x="4306" y="2939"/>
                    <a:pt x="4306" y="2973"/>
                    <a:pt x="4289" y="2990"/>
                  </a:cubicBezTo>
                  <a:cubicBezTo>
                    <a:pt x="4272" y="3024"/>
                    <a:pt x="4238" y="3059"/>
                    <a:pt x="4204" y="3076"/>
                  </a:cubicBezTo>
                  <a:lnTo>
                    <a:pt x="4152" y="3076"/>
                  </a:lnTo>
                  <a:cubicBezTo>
                    <a:pt x="3998" y="3042"/>
                    <a:pt x="3845" y="2973"/>
                    <a:pt x="3691" y="2905"/>
                  </a:cubicBezTo>
                  <a:cubicBezTo>
                    <a:pt x="3674" y="2888"/>
                    <a:pt x="3657" y="2871"/>
                    <a:pt x="3657" y="2871"/>
                  </a:cubicBezTo>
                  <a:lnTo>
                    <a:pt x="3657" y="2785"/>
                  </a:lnTo>
                  <a:cubicBezTo>
                    <a:pt x="3623" y="2717"/>
                    <a:pt x="3588" y="2649"/>
                    <a:pt x="3571" y="2580"/>
                  </a:cubicBezTo>
                  <a:cubicBezTo>
                    <a:pt x="3469" y="2614"/>
                    <a:pt x="3349" y="2666"/>
                    <a:pt x="3332" y="2768"/>
                  </a:cubicBezTo>
                  <a:cubicBezTo>
                    <a:pt x="3332" y="2785"/>
                    <a:pt x="3281" y="2785"/>
                    <a:pt x="3247" y="2785"/>
                  </a:cubicBezTo>
                  <a:cubicBezTo>
                    <a:pt x="3230" y="2768"/>
                    <a:pt x="3213" y="2768"/>
                    <a:pt x="3195" y="2768"/>
                  </a:cubicBezTo>
                  <a:cubicBezTo>
                    <a:pt x="2785" y="2597"/>
                    <a:pt x="2768" y="2597"/>
                    <a:pt x="2700" y="2802"/>
                  </a:cubicBezTo>
                  <a:cubicBezTo>
                    <a:pt x="2666" y="2871"/>
                    <a:pt x="2597" y="2854"/>
                    <a:pt x="2495" y="2837"/>
                  </a:cubicBezTo>
                  <a:cubicBezTo>
                    <a:pt x="2427" y="2819"/>
                    <a:pt x="2358" y="2802"/>
                    <a:pt x="2290" y="2768"/>
                  </a:cubicBezTo>
                  <a:cubicBezTo>
                    <a:pt x="2290" y="2802"/>
                    <a:pt x="2290" y="2837"/>
                    <a:pt x="2290" y="2871"/>
                  </a:cubicBezTo>
                  <a:cubicBezTo>
                    <a:pt x="2273" y="2871"/>
                    <a:pt x="2256" y="2871"/>
                    <a:pt x="2239" y="2871"/>
                  </a:cubicBezTo>
                  <a:cubicBezTo>
                    <a:pt x="1999" y="2973"/>
                    <a:pt x="1743" y="3059"/>
                    <a:pt x="1487" y="3110"/>
                  </a:cubicBezTo>
                  <a:cubicBezTo>
                    <a:pt x="1436" y="3127"/>
                    <a:pt x="1384" y="3144"/>
                    <a:pt x="1350" y="3195"/>
                  </a:cubicBezTo>
                  <a:cubicBezTo>
                    <a:pt x="1248" y="3281"/>
                    <a:pt x="1111" y="3298"/>
                    <a:pt x="974" y="3264"/>
                  </a:cubicBezTo>
                  <a:cubicBezTo>
                    <a:pt x="957" y="3264"/>
                    <a:pt x="940" y="3264"/>
                    <a:pt x="940" y="3264"/>
                  </a:cubicBezTo>
                  <a:cubicBezTo>
                    <a:pt x="855" y="3264"/>
                    <a:pt x="820" y="3281"/>
                    <a:pt x="872" y="3400"/>
                  </a:cubicBezTo>
                  <a:cubicBezTo>
                    <a:pt x="889" y="3452"/>
                    <a:pt x="872" y="3520"/>
                    <a:pt x="855" y="3588"/>
                  </a:cubicBezTo>
                  <a:cubicBezTo>
                    <a:pt x="838" y="3640"/>
                    <a:pt x="786" y="3674"/>
                    <a:pt x="735" y="3674"/>
                  </a:cubicBezTo>
                  <a:cubicBezTo>
                    <a:pt x="735" y="3657"/>
                    <a:pt x="718" y="3640"/>
                    <a:pt x="701" y="3622"/>
                  </a:cubicBezTo>
                  <a:cubicBezTo>
                    <a:pt x="650" y="3537"/>
                    <a:pt x="564" y="3469"/>
                    <a:pt x="445" y="3452"/>
                  </a:cubicBezTo>
                  <a:cubicBezTo>
                    <a:pt x="342" y="3452"/>
                    <a:pt x="308" y="3520"/>
                    <a:pt x="308" y="3588"/>
                  </a:cubicBezTo>
                  <a:cubicBezTo>
                    <a:pt x="291" y="3691"/>
                    <a:pt x="291" y="3793"/>
                    <a:pt x="308" y="3879"/>
                  </a:cubicBezTo>
                  <a:lnTo>
                    <a:pt x="308" y="3896"/>
                  </a:lnTo>
                  <a:cubicBezTo>
                    <a:pt x="188" y="3930"/>
                    <a:pt x="86" y="3981"/>
                    <a:pt x="0" y="4050"/>
                  </a:cubicBezTo>
                  <a:lnTo>
                    <a:pt x="0" y="19376"/>
                  </a:lnTo>
                  <a:cubicBezTo>
                    <a:pt x="52" y="19359"/>
                    <a:pt x="120" y="19342"/>
                    <a:pt x="171" y="19342"/>
                  </a:cubicBezTo>
                  <a:cubicBezTo>
                    <a:pt x="325" y="19325"/>
                    <a:pt x="462" y="19273"/>
                    <a:pt x="581" y="19171"/>
                  </a:cubicBezTo>
                  <a:cubicBezTo>
                    <a:pt x="598" y="19171"/>
                    <a:pt x="598" y="19154"/>
                    <a:pt x="598" y="19154"/>
                  </a:cubicBezTo>
                  <a:lnTo>
                    <a:pt x="1367" y="19325"/>
                  </a:lnTo>
                  <a:lnTo>
                    <a:pt x="1367" y="19342"/>
                  </a:lnTo>
                  <a:lnTo>
                    <a:pt x="1384" y="19410"/>
                  </a:lnTo>
                  <a:lnTo>
                    <a:pt x="2222" y="19410"/>
                  </a:lnTo>
                  <a:cubicBezTo>
                    <a:pt x="2256" y="19410"/>
                    <a:pt x="2273" y="19410"/>
                    <a:pt x="2290" y="19393"/>
                  </a:cubicBezTo>
                  <a:cubicBezTo>
                    <a:pt x="2341" y="19342"/>
                    <a:pt x="2392" y="19325"/>
                    <a:pt x="2461" y="19325"/>
                  </a:cubicBezTo>
                  <a:cubicBezTo>
                    <a:pt x="2597" y="19342"/>
                    <a:pt x="2649" y="19256"/>
                    <a:pt x="2734" y="19222"/>
                  </a:cubicBezTo>
                  <a:lnTo>
                    <a:pt x="2905" y="19154"/>
                  </a:lnTo>
                  <a:lnTo>
                    <a:pt x="2956" y="19188"/>
                  </a:lnTo>
                  <a:cubicBezTo>
                    <a:pt x="3025" y="19205"/>
                    <a:pt x="3110" y="19239"/>
                    <a:pt x="3127" y="19308"/>
                  </a:cubicBezTo>
                  <a:cubicBezTo>
                    <a:pt x="3144" y="19342"/>
                    <a:pt x="3127" y="19393"/>
                    <a:pt x="3076" y="19410"/>
                  </a:cubicBezTo>
                  <a:lnTo>
                    <a:pt x="3042" y="19410"/>
                  </a:lnTo>
                  <a:lnTo>
                    <a:pt x="5314" y="19410"/>
                  </a:lnTo>
                  <a:cubicBezTo>
                    <a:pt x="5297" y="19410"/>
                    <a:pt x="5297" y="19393"/>
                    <a:pt x="5280" y="19376"/>
                  </a:cubicBezTo>
                  <a:cubicBezTo>
                    <a:pt x="5348" y="19359"/>
                    <a:pt x="5382" y="19342"/>
                    <a:pt x="5417" y="19291"/>
                  </a:cubicBezTo>
                  <a:cubicBezTo>
                    <a:pt x="5468" y="19239"/>
                    <a:pt x="5536" y="19256"/>
                    <a:pt x="5639" y="19359"/>
                  </a:cubicBezTo>
                  <a:cubicBezTo>
                    <a:pt x="5656" y="19376"/>
                    <a:pt x="5673" y="19393"/>
                    <a:pt x="5690" y="19410"/>
                  </a:cubicBezTo>
                  <a:lnTo>
                    <a:pt x="5980" y="19410"/>
                  </a:lnTo>
                  <a:lnTo>
                    <a:pt x="5980" y="19393"/>
                  </a:lnTo>
                  <a:cubicBezTo>
                    <a:pt x="6015" y="19393"/>
                    <a:pt x="6066" y="19393"/>
                    <a:pt x="6100" y="19410"/>
                  </a:cubicBezTo>
                  <a:lnTo>
                    <a:pt x="14934" y="19410"/>
                  </a:lnTo>
                  <a:cubicBezTo>
                    <a:pt x="14951" y="19393"/>
                    <a:pt x="14968" y="19376"/>
                    <a:pt x="15002" y="193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" name="Google Shape;185;p9"/>
            <p:cNvGrpSpPr/>
            <p:nvPr/>
          </p:nvGrpSpPr>
          <p:grpSpPr>
            <a:xfrm>
              <a:off x="7540030" y="3962726"/>
              <a:ext cx="1845932" cy="1180771"/>
              <a:chOff x="7540030" y="3962726"/>
              <a:chExt cx="1845932" cy="1180771"/>
            </a:xfrm>
          </p:grpSpPr>
          <p:sp>
            <p:nvSpPr>
              <p:cNvPr id="186" name="Google Shape;186;p9"/>
              <p:cNvSpPr/>
              <p:nvPr/>
            </p:nvSpPr>
            <p:spPr>
              <a:xfrm>
                <a:off x="7540030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>
                <a:off x="7744782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>
                <a:off x="7949534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8154287" y="3962726"/>
                <a:ext cx="61" cy="1180771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 flipH="1">
                <a:off x="8360134" y="3962726"/>
                <a:ext cx="10463" cy="11526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9"/>
              <p:cNvSpPr/>
              <p:nvPr/>
            </p:nvSpPr>
            <p:spPr>
              <a:xfrm flipH="1">
                <a:off x="8564886" y="3962726"/>
                <a:ext cx="10463" cy="1104243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9"/>
              <p:cNvSpPr/>
              <p:nvPr/>
            </p:nvSpPr>
            <p:spPr>
              <a:xfrm>
                <a:off x="8760209" y="3962726"/>
                <a:ext cx="10463" cy="1059210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9"/>
              <p:cNvSpPr/>
              <p:nvPr/>
            </p:nvSpPr>
            <p:spPr>
              <a:xfrm>
                <a:off x="8975363" y="3962726"/>
                <a:ext cx="61" cy="998939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9"/>
              <p:cNvSpPr/>
              <p:nvPr/>
            </p:nvSpPr>
            <p:spPr>
              <a:xfrm>
                <a:off x="9180115" y="3962726"/>
                <a:ext cx="61" cy="964047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9"/>
              <p:cNvSpPr/>
              <p:nvPr/>
            </p:nvSpPr>
            <p:spPr>
              <a:xfrm>
                <a:off x="9385901" y="3962726"/>
                <a:ext cx="61" cy="9517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9411" fill="none" extrusionOk="0">
                    <a:moveTo>
                      <a:pt x="1" y="0"/>
                    </a:moveTo>
                    <a:lnTo>
                      <a:pt x="1" y="19410"/>
                    </a:lnTo>
                  </a:path>
                </a:pathLst>
              </a:custGeom>
              <a:solidFill>
                <a:schemeClr val="dk2"/>
              </a:solidFill>
              <a:ln w="3850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96" name="Google Shape;196;p9"/>
          <p:cNvSpPr/>
          <p:nvPr/>
        </p:nvSpPr>
        <p:spPr>
          <a:xfrm rot="-9315471">
            <a:off x="-5861" y="369026"/>
            <a:ext cx="943013" cy="980571"/>
          </a:xfrm>
          <a:custGeom>
            <a:avLst/>
            <a:gdLst/>
            <a:ahLst/>
            <a:cxnLst/>
            <a:rect l="l" t="t" r="r" b="b"/>
            <a:pathLst>
              <a:path w="19685" h="20469" extrusionOk="0">
                <a:moveTo>
                  <a:pt x="15701" y="1"/>
                </a:moveTo>
                <a:cubicBezTo>
                  <a:pt x="14035" y="1"/>
                  <a:pt x="12379" y="292"/>
                  <a:pt x="10714" y="329"/>
                </a:cubicBezTo>
                <a:cubicBezTo>
                  <a:pt x="9398" y="363"/>
                  <a:pt x="8100" y="687"/>
                  <a:pt x="6835" y="875"/>
                </a:cubicBezTo>
                <a:cubicBezTo>
                  <a:pt x="6579" y="1405"/>
                  <a:pt x="6818" y="1764"/>
                  <a:pt x="7143" y="2003"/>
                </a:cubicBezTo>
                <a:cubicBezTo>
                  <a:pt x="7527" y="2307"/>
                  <a:pt x="7866" y="2761"/>
                  <a:pt x="8413" y="2761"/>
                </a:cubicBezTo>
                <a:cubicBezTo>
                  <a:pt x="8450" y="2761"/>
                  <a:pt x="8488" y="2759"/>
                  <a:pt x="8527" y="2755"/>
                </a:cubicBezTo>
                <a:cubicBezTo>
                  <a:pt x="9159" y="2686"/>
                  <a:pt x="9757" y="2652"/>
                  <a:pt x="10355" y="2550"/>
                </a:cubicBezTo>
                <a:cubicBezTo>
                  <a:pt x="12166" y="2225"/>
                  <a:pt x="13960" y="1935"/>
                  <a:pt x="15805" y="1901"/>
                </a:cubicBezTo>
                <a:cubicBezTo>
                  <a:pt x="17019" y="1883"/>
                  <a:pt x="18232" y="1730"/>
                  <a:pt x="19394" y="1644"/>
                </a:cubicBezTo>
                <a:cubicBezTo>
                  <a:pt x="19684" y="1149"/>
                  <a:pt x="19479" y="773"/>
                  <a:pt x="19120" y="568"/>
                </a:cubicBezTo>
                <a:cubicBezTo>
                  <a:pt x="18693" y="380"/>
                  <a:pt x="18249" y="260"/>
                  <a:pt x="17787" y="192"/>
                </a:cubicBezTo>
                <a:cubicBezTo>
                  <a:pt x="17089" y="51"/>
                  <a:pt x="16394" y="1"/>
                  <a:pt x="15701" y="1"/>
                </a:cubicBezTo>
                <a:close/>
                <a:moveTo>
                  <a:pt x="6234" y="7542"/>
                </a:moveTo>
                <a:cubicBezTo>
                  <a:pt x="5754" y="7542"/>
                  <a:pt x="5323" y="7794"/>
                  <a:pt x="4870" y="8069"/>
                </a:cubicBezTo>
                <a:cubicBezTo>
                  <a:pt x="4990" y="8496"/>
                  <a:pt x="4973" y="9111"/>
                  <a:pt x="5263" y="9350"/>
                </a:cubicBezTo>
                <a:cubicBezTo>
                  <a:pt x="6032" y="9982"/>
                  <a:pt x="6869" y="10512"/>
                  <a:pt x="7775" y="10922"/>
                </a:cubicBezTo>
                <a:cubicBezTo>
                  <a:pt x="8834" y="11383"/>
                  <a:pt x="9996" y="11605"/>
                  <a:pt x="11056" y="12067"/>
                </a:cubicBezTo>
                <a:cubicBezTo>
                  <a:pt x="12055" y="12499"/>
                  <a:pt x="13043" y="12846"/>
                  <a:pt x="14097" y="12846"/>
                </a:cubicBezTo>
                <a:cubicBezTo>
                  <a:pt x="14376" y="12846"/>
                  <a:pt x="14661" y="12821"/>
                  <a:pt x="14951" y="12767"/>
                </a:cubicBezTo>
                <a:cubicBezTo>
                  <a:pt x="14678" y="11435"/>
                  <a:pt x="14609" y="11332"/>
                  <a:pt x="13806" y="10973"/>
                </a:cubicBezTo>
                <a:cubicBezTo>
                  <a:pt x="13243" y="10734"/>
                  <a:pt x="12679" y="10495"/>
                  <a:pt x="12115" y="10290"/>
                </a:cubicBezTo>
                <a:cubicBezTo>
                  <a:pt x="11431" y="10034"/>
                  <a:pt x="10697" y="9931"/>
                  <a:pt x="10184" y="9316"/>
                </a:cubicBezTo>
                <a:cubicBezTo>
                  <a:pt x="10028" y="9375"/>
                  <a:pt x="9880" y="9403"/>
                  <a:pt x="9739" y="9403"/>
                </a:cubicBezTo>
                <a:cubicBezTo>
                  <a:pt x="9354" y="9403"/>
                  <a:pt x="9024" y="9197"/>
                  <a:pt x="8749" y="8872"/>
                </a:cubicBezTo>
                <a:cubicBezTo>
                  <a:pt x="8373" y="8445"/>
                  <a:pt x="7502" y="8632"/>
                  <a:pt x="7314" y="7864"/>
                </a:cubicBezTo>
                <a:cubicBezTo>
                  <a:pt x="7279" y="7710"/>
                  <a:pt x="6852" y="7659"/>
                  <a:pt x="6596" y="7590"/>
                </a:cubicBezTo>
                <a:cubicBezTo>
                  <a:pt x="6472" y="7557"/>
                  <a:pt x="6352" y="7542"/>
                  <a:pt x="6234" y="7542"/>
                </a:cubicBezTo>
                <a:close/>
                <a:moveTo>
                  <a:pt x="692" y="12391"/>
                </a:moveTo>
                <a:cubicBezTo>
                  <a:pt x="567" y="12391"/>
                  <a:pt x="443" y="12432"/>
                  <a:pt x="342" y="12511"/>
                </a:cubicBezTo>
                <a:cubicBezTo>
                  <a:pt x="172" y="12699"/>
                  <a:pt x="1" y="13024"/>
                  <a:pt x="69" y="13212"/>
                </a:cubicBezTo>
                <a:cubicBezTo>
                  <a:pt x="206" y="13605"/>
                  <a:pt x="411" y="13946"/>
                  <a:pt x="684" y="14254"/>
                </a:cubicBezTo>
                <a:cubicBezTo>
                  <a:pt x="2564" y="16526"/>
                  <a:pt x="4870" y="18320"/>
                  <a:pt x="7126" y="20166"/>
                </a:cubicBezTo>
                <a:cubicBezTo>
                  <a:pt x="7366" y="20360"/>
                  <a:pt x="7641" y="20469"/>
                  <a:pt x="7972" y="20469"/>
                </a:cubicBezTo>
                <a:cubicBezTo>
                  <a:pt x="8254" y="20469"/>
                  <a:pt x="8577" y="20390"/>
                  <a:pt x="8954" y="20217"/>
                </a:cubicBezTo>
                <a:cubicBezTo>
                  <a:pt x="8800" y="19585"/>
                  <a:pt x="8663" y="19021"/>
                  <a:pt x="8527" y="18440"/>
                </a:cubicBezTo>
                <a:cubicBezTo>
                  <a:pt x="7587" y="18047"/>
                  <a:pt x="7211" y="17073"/>
                  <a:pt x="6459" y="16492"/>
                </a:cubicBezTo>
                <a:cubicBezTo>
                  <a:pt x="4956" y="15330"/>
                  <a:pt x="3469" y="14151"/>
                  <a:pt x="1966" y="13007"/>
                </a:cubicBezTo>
                <a:cubicBezTo>
                  <a:pt x="1641" y="12767"/>
                  <a:pt x="1282" y="12579"/>
                  <a:pt x="889" y="12426"/>
                </a:cubicBezTo>
                <a:cubicBezTo>
                  <a:pt x="825" y="12402"/>
                  <a:pt x="758" y="12391"/>
                  <a:pt x="692" y="123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7" name="Google Shape;197;p9"/>
          <p:cNvGrpSpPr/>
          <p:nvPr/>
        </p:nvGrpSpPr>
        <p:grpSpPr>
          <a:xfrm rot="233258">
            <a:off x="3078456" y="86154"/>
            <a:ext cx="827320" cy="808866"/>
            <a:chOff x="3141076" y="86042"/>
            <a:chExt cx="827319" cy="808865"/>
          </a:xfrm>
        </p:grpSpPr>
        <p:sp>
          <p:nvSpPr>
            <p:cNvPr id="198" name="Google Shape;198;p9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1"/>
          <p:cNvSpPr txBox="1">
            <a:spLocks noGrp="1"/>
          </p:cNvSpPr>
          <p:nvPr>
            <p:ph type="title" hasCustomPrompt="1"/>
          </p:nvPr>
        </p:nvSpPr>
        <p:spPr>
          <a:xfrm>
            <a:off x="2062650" y="1712025"/>
            <a:ext cx="5018700" cy="12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18" name="Google Shape;218;p11"/>
          <p:cNvSpPr txBox="1">
            <a:spLocks noGrp="1"/>
          </p:cNvSpPr>
          <p:nvPr>
            <p:ph type="subTitle" idx="1"/>
          </p:nvPr>
        </p:nvSpPr>
        <p:spPr>
          <a:xfrm>
            <a:off x="1896450" y="2997363"/>
            <a:ext cx="53511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9" name="Google Shape;219;p11"/>
          <p:cNvSpPr/>
          <p:nvPr/>
        </p:nvSpPr>
        <p:spPr>
          <a:xfrm rot="962720">
            <a:off x="5150181" y="293429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" name="Google Shape;220;p11"/>
          <p:cNvGrpSpPr/>
          <p:nvPr/>
        </p:nvGrpSpPr>
        <p:grpSpPr>
          <a:xfrm>
            <a:off x="3557615" y="4309213"/>
            <a:ext cx="766141" cy="598575"/>
            <a:chOff x="5814365" y="313825"/>
            <a:chExt cx="766141" cy="598575"/>
          </a:xfrm>
        </p:grpSpPr>
        <p:sp>
          <p:nvSpPr>
            <p:cNvPr id="221" name="Google Shape;221;p11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" name="Google Shape;223;p11"/>
          <p:cNvSpPr/>
          <p:nvPr/>
        </p:nvSpPr>
        <p:spPr>
          <a:xfrm rot="-5212463" flipH="1">
            <a:off x="7575813" y="-345793"/>
            <a:ext cx="1828929" cy="1574451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" name="Google Shape;224;p11"/>
          <p:cNvGrpSpPr/>
          <p:nvPr/>
        </p:nvGrpSpPr>
        <p:grpSpPr>
          <a:xfrm>
            <a:off x="202050" y="2733213"/>
            <a:ext cx="585510" cy="526987"/>
            <a:chOff x="566725" y="4222438"/>
            <a:chExt cx="585510" cy="526987"/>
          </a:xfrm>
        </p:grpSpPr>
        <p:sp>
          <p:nvSpPr>
            <p:cNvPr id="225" name="Google Shape;225;p11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1651725" y="1543838"/>
            <a:ext cx="23364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title" idx="2" hasCustomPrompt="1"/>
          </p:nvPr>
        </p:nvSpPr>
        <p:spPr>
          <a:xfrm>
            <a:off x="962775" y="1496138"/>
            <a:ext cx="699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3" name="Google Shape;233;p13"/>
          <p:cNvSpPr txBox="1">
            <a:spLocks noGrp="1"/>
          </p:cNvSpPr>
          <p:nvPr>
            <p:ph type="subTitle" idx="1"/>
          </p:nvPr>
        </p:nvSpPr>
        <p:spPr>
          <a:xfrm>
            <a:off x="1651725" y="2006463"/>
            <a:ext cx="23364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3"/>
          <p:cNvSpPr txBox="1">
            <a:spLocks noGrp="1"/>
          </p:cNvSpPr>
          <p:nvPr>
            <p:ph type="title" idx="3"/>
          </p:nvPr>
        </p:nvSpPr>
        <p:spPr>
          <a:xfrm>
            <a:off x="2713350" y="537875"/>
            <a:ext cx="37173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13"/>
          <p:cNvSpPr txBox="1">
            <a:spLocks noGrp="1"/>
          </p:cNvSpPr>
          <p:nvPr>
            <p:ph type="title" idx="4"/>
          </p:nvPr>
        </p:nvSpPr>
        <p:spPr>
          <a:xfrm>
            <a:off x="5844813" y="1543850"/>
            <a:ext cx="23364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6" name="Google Shape;236;p13"/>
          <p:cNvSpPr txBox="1">
            <a:spLocks noGrp="1"/>
          </p:cNvSpPr>
          <p:nvPr>
            <p:ph type="title" idx="5" hasCustomPrompt="1"/>
          </p:nvPr>
        </p:nvSpPr>
        <p:spPr>
          <a:xfrm>
            <a:off x="5155863" y="1496150"/>
            <a:ext cx="699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37" name="Google Shape;237;p13"/>
          <p:cNvSpPr txBox="1">
            <a:spLocks noGrp="1"/>
          </p:cNvSpPr>
          <p:nvPr>
            <p:ph type="subTitle" idx="6"/>
          </p:nvPr>
        </p:nvSpPr>
        <p:spPr>
          <a:xfrm>
            <a:off x="5844813" y="2006475"/>
            <a:ext cx="23364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3"/>
          <p:cNvSpPr txBox="1">
            <a:spLocks noGrp="1"/>
          </p:cNvSpPr>
          <p:nvPr>
            <p:ph type="title" idx="7"/>
          </p:nvPr>
        </p:nvSpPr>
        <p:spPr>
          <a:xfrm>
            <a:off x="1651725" y="3377588"/>
            <a:ext cx="23364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39" name="Google Shape;239;p13"/>
          <p:cNvSpPr txBox="1">
            <a:spLocks noGrp="1"/>
          </p:cNvSpPr>
          <p:nvPr>
            <p:ph type="title" idx="8" hasCustomPrompt="1"/>
          </p:nvPr>
        </p:nvSpPr>
        <p:spPr>
          <a:xfrm>
            <a:off x="962775" y="3329888"/>
            <a:ext cx="699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0" name="Google Shape;240;p13"/>
          <p:cNvSpPr txBox="1">
            <a:spLocks noGrp="1"/>
          </p:cNvSpPr>
          <p:nvPr>
            <p:ph type="subTitle" idx="9"/>
          </p:nvPr>
        </p:nvSpPr>
        <p:spPr>
          <a:xfrm>
            <a:off x="1651725" y="3840213"/>
            <a:ext cx="23364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3"/>
          <p:cNvSpPr txBox="1">
            <a:spLocks noGrp="1"/>
          </p:cNvSpPr>
          <p:nvPr>
            <p:ph type="title" idx="13"/>
          </p:nvPr>
        </p:nvSpPr>
        <p:spPr>
          <a:xfrm>
            <a:off x="5844813" y="3377600"/>
            <a:ext cx="23364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14" hasCustomPrompt="1"/>
          </p:nvPr>
        </p:nvSpPr>
        <p:spPr>
          <a:xfrm>
            <a:off x="5155863" y="3329900"/>
            <a:ext cx="699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subTitle" idx="15"/>
          </p:nvPr>
        </p:nvSpPr>
        <p:spPr>
          <a:xfrm>
            <a:off x="5844813" y="3840225"/>
            <a:ext cx="23364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4" name="Google Shape;244;p13"/>
          <p:cNvGrpSpPr/>
          <p:nvPr/>
        </p:nvGrpSpPr>
        <p:grpSpPr>
          <a:xfrm>
            <a:off x="397551" y="281000"/>
            <a:ext cx="457711" cy="445973"/>
            <a:chOff x="397551" y="281000"/>
            <a:chExt cx="457711" cy="445973"/>
          </a:xfrm>
        </p:grpSpPr>
        <p:sp>
          <p:nvSpPr>
            <p:cNvPr id="245" name="Google Shape;245;p13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0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297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4" r:id="rId11"/>
    <p:sldLayoutId id="2147483665" r:id="rId12"/>
    <p:sldLayoutId id="2147483668" r:id="rId13"/>
    <p:sldLayoutId id="2147483677" r:id="rId14"/>
    <p:sldLayoutId id="2147483678" r:id="rId15"/>
    <p:sldLayoutId id="2147483684" r:id="rId16"/>
    <p:sldLayoutId id="2147483685" r:id="rId17"/>
    <p:sldLayoutId id="2147483686" r:id="rId18"/>
    <p:sldLayoutId id="2147483687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D1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3" name="Google Shape;843;p44"/>
          <p:cNvGrpSpPr/>
          <p:nvPr/>
        </p:nvGrpSpPr>
        <p:grpSpPr>
          <a:xfrm rot="-2703707">
            <a:off x="4320622" y="-1183710"/>
            <a:ext cx="2625210" cy="3331685"/>
            <a:chOff x="1154976" y="632775"/>
            <a:chExt cx="2502430" cy="3877954"/>
          </a:xfrm>
        </p:grpSpPr>
        <p:sp>
          <p:nvSpPr>
            <p:cNvPr id="844" name="Google Shape;844;p44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4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6" name="Google Shape;846;p44"/>
          <p:cNvGrpSpPr/>
          <p:nvPr/>
        </p:nvGrpSpPr>
        <p:grpSpPr>
          <a:xfrm rot="-901627">
            <a:off x="806262" y="2456101"/>
            <a:ext cx="2625237" cy="3331746"/>
            <a:chOff x="1154976" y="632775"/>
            <a:chExt cx="2502430" cy="3877954"/>
          </a:xfrm>
        </p:grpSpPr>
        <p:sp>
          <p:nvSpPr>
            <p:cNvPr id="847" name="Google Shape;847;p44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4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9" name="Google Shape;849;p44"/>
          <p:cNvSpPr/>
          <p:nvPr/>
        </p:nvSpPr>
        <p:spPr>
          <a:xfrm rot="199701">
            <a:off x="1204013" y="742873"/>
            <a:ext cx="6736155" cy="3657701"/>
          </a:xfrm>
          <a:custGeom>
            <a:avLst/>
            <a:gdLst/>
            <a:ahLst/>
            <a:cxnLst/>
            <a:rect l="l" t="t" r="r" b="b"/>
            <a:pathLst>
              <a:path w="43844" h="29834" extrusionOk="0">
                <a:moveTo>
                  <a:pt x="41668" y="12451"/>
                </a:moveTo>
                <a:cubicBezTo>
                  <a:pt x="41665" y="12451"/>
                  <a:pt x="41661" y="12452"/>
                  <a:pt x="41656" y="12457"/>
                </a:cubicBezTo>
                <a:cubicBezTo>
                  <a:pt x="41661" y="12480"/>
                  <a:pt x="41665" y="12503"/>
                  <a:pt x="41669" y="12526"/>
                </a:cubicBezTo>
                <a:lnTo>
                  <a:pt x="41669" y="12526"/>
                </a:lnTo>
                <a:cubicBezTo>
                  <a:pt x="41699" y="12521"/>
                  <a:pt x="41691" y="12451"/>
                  <a:pt x="41668" y="12451"/>
                </a:cubicBezTo>
                <a:close/>
                <a:moveTo>
                  <a:pt x="310" y="14449"/>
                </a:moveTo>
                <a:cubicBezTo>
                  <a:pt x="315" y="14449"/>
                  <a:pt x="320" y="14451"/>
                  <a:pt x="325" y="14456"/>
                </a:cubicBezTo>
                <a:lnTo>
                  <a:pt x="325" y="14815"/>
                </a:lnTo>
                <a:cubicBezTo>
                  <a:pt x="325" y="14798"/>
                  <a:pt x="291" y="14712"/>
                  <a:pt x="274" y="14473"/>
                </a:cubicBezTo>
                <a:cubicBezTo>
                  <a:pt x="286" y="14461"/>
                  <a:pt x="298" y="14449"/>
                  <a:pt x="310" y="14449"/>
                </a:cubicBezTo>
                <a:close/>
                <a:moveTo>
                  <a:pt x="222" y="16528"/>
                </a:moveTo>
                <a:cubicBezTo>
                  <a:pt x="182" y="16550"/>
                  <a:pt x="169" y="16627"/>
                  <a:pt x="211" y="16627"/>
                </a:cubicBezTo>
                <a:cubicBezTo>
                  <a:pt x="215" y="16627"/>
                  <a:pt x="218" y="16627"/>
                  <a:pt x="222" y="16626"/>
                </a:cubicBezTo>
                <a:cubicBezTo>
                  <a:pt x="222" y="16593"/>
                  <a:pt x="222" y="16560"/>
                  <a:pt x="222" y="16528"/>
                </a:cubicBezTo>
                <a:close/>
                <a:moveTo>
                  <a:pt x="43142" y="21770"/>
                </a:moveTo>
                <a:lnTo>
                  <a:pt x="43142" y="21770"/>
                </a:lnTo>
                <a:cubicBezTo>
                  <a:pt x="43143" y="21775"/>
                  <a:pt x="43143" y="21780"/>
                  <a:pt x="43143" y="21786"/>
                </a:cubicBezTo>
                <a:cubicBezTo>
                  <a:pt x="43143" y="21780"/>
                  <a:pt x="43143" y="21775"/>
                  <a:pt x="43142" y="21770"/>
                </a:cubicBezTo>
                <a:close/>
                <a:moveTo>
                  <a:pt x="923" y="25237"/>
                </a:moveTo>
                <a:cubicBezTo>
                  <a:pt x="923" y="25374"/>
                  <a:pt x="940" y="25528"/>
                  <a:pt x="940" y="25664"/>
                </a:cubicBezTo>
                <a:cubicBezTo>
                  <a:pt x="906" y="25579"/>
                  <a:pt x="889" y="25476"/>
                  <a:pt x="872" y="25391"/>
                </a:cubicBezTo>
                <a:lnTo>
                  <a:pt x="923" y="25237"/>
                </a:lnTo>
                <a:close/>
                <a:moveTo>
                  <a:pt x="43432" y="27146"/>
                </a:moveTo>
                <a:lnTo>
                  <a:pt x="43432" y="27146"/>
                </a:lnTo>
                <a:cubicBezTo>
                  <a:pt x="43398" y="27147"/>
                  <a:pt x="43358" y="27149"/>
                  <a:pt x="43314" y="27151"/>
                </a:cubicBezTo>
                <a:cubicBezTo>
                  <a:pt x="43352" y="27151"/>
                  <a:pt x="43392" y="27149"/>
                  <a:pt x="43432" y="27146"/>
                </a:cubicBezTo>
                <a:close/>
                <a:moveTo>
                  <a:pt x="26706" y="27813"/>
                </a:moveTo>
                <a:cubicBezTo>
                  <a:pt x="26721" y="27813"/>
                  <a:pt x="26738" y="27814"/>
                  <a:pt x="26757" y="27817"/>
                </a:cubicBezTo>
                <a:cubicBezTo>
                  <a:pt x="26706" y="27817"/>
                  <a:pt x="26928" y="27851"/>
                  <a:pt x="27082" y="27886"/>
                </a:cubicBezTo>
                <a:lnTo>
                  <a:pt x="26655" y="27851"/>
                </a:lnTo>
                <a:cubicBezTo>
                  <a:pt x="26627" y="27838"/>
                  <a:pt x="26644" y="27813"/>
                  <a:pt x="26706" y="27813"/>
                </a:cubicBezTo>
                <a:close/>
                <a:moveTo>
                  <a:pt x="38359" y="1"/>
                </a:moveTo>
                <a:cubicBezTo>
                  <a:pt x="36479" y="69"/>
                  <a:pt x="34668" y="718"/>
                  <a:pt x="32754" y="770"/>
                </a:cubicBezTo>
                <a:cubicBezTo>
                  <a:pt x="32840" y="753"/>
                  <a:pt x="32891" y="718"/>
                  <a:pt x="32960" y="684"/>
                </a:cubicBezTo>
                <a:cubicBezTo>
                  <a:pt x="31541" y="513"/>
                  <a:pt x="30072" y="155"/>
                  <a:pt x="28637" y="155"/>
                </a:cubicBezTo>
                <a:cubicBezTo>
                  <a:pt x="28722" y="120"/>
                  <a:pt x="28790" y="120"/>
                  <a:pt x="28876" y="120"/>
                </a:cubicBezTo>
                <a:cubicBezTo>
                  <a:pt x="28773" y="86"/>
                  <a:pt x="28671" y="69"/>
                  <a:pt x="28568" y="69"/>
                </a:cubicBezTo>
                <a:lnTo>
                  <a:pt x="28175" y="69"/>
                </a:lnTo>
                <a:cubicBezTo>
                  <a:pt x="28022" y="69"/>
                  <a:pt x="27868" y="103"/>
                  <a:pt x="27731" y="155"/>
                </a:cubicBezTo>
                <a:cubicBezTo>
                  <a:pt x="27700" y="157"/>
                  <a:pt x="27676" y="158"/>
                  <a:pt x="27658" y="158"/>
                </a:cubicBezTo>
                <a:cubicBezTo>
                  <a:pt x="27546" y="158"/>
                  <a:pt x="27644" y="118"/>
                  <a:pt x="27526" y="103"/>
                </a:cubicBezTo>
                <a:cubicBezTo>
                  <a:pt x="27502" y="101"/>
                  <a:pt x="27477" y="100"/>
                  <a:pt x="27452" y="100"/>
                </a:cubicBezTo>
                <a:cubicBezTo>
                  <a:pt x="27188" y="100"/>
                  <a:pt x="26855" y="231"/>
                  <a:pt x="26671" y="231"/>
                </a:cubicBezTo>
                <a:cubicBezTo>
                  <a:pt x="26645" y="231"/>
                  <a:pt x="26623" y="229"/>
                  <a:pt x="26603" y="223"/>
                </a:cubicBezTo>
                <a:cubicBezTo>
                  <a:pt x="26586" y="223"/>
                  <a:pt x="26638" y="206"/>
                  <a:pt x="26689" y="189"/>
                </a:cubicBezTo>
                <a:lnTo>
                  <a:pt x="26689" y="189"/>
                </a:lnTo>
                <a:cubicBezTo>
                  <a:pt x="25630" y="445"/>
                  <a:pt x="24553" y="599"/>
                  <a:pt x="23460" y="650"/>
                </a:cubicBezTo>
                <a:cubicBezTo>
                  <a:pt x="22863" y="650"/>
                  <a:pt x="22276" y="578"/>
                  <a:pt x="21684" y="578"/>
                </a:cubicBezTo>
                <a:cubicBezTo>
                  <a:pt x="21462" y="578"/>
                  <a:pt x="21240" y="588"/>
                  <a:pt x="21016" y="616"/>
                </a:cubicBezTo>
                <a:cubicBezTo>
                  <a:pt x="19860" y="761"/>
                  <a:pt x="18532" y="1443"/>
                  <a:pt x="17303" y="1443"/>
                </a:cubicBezTo>
                <a:cubicBezTo>
                  <a:pt x="17079" y="1443"/>
                  <a:pt x="16858" y="1420"/>
                  <a:pt x="16642" y="1368"/>
                </a:cubicBezTo>
                <a:lnTo>
                  <a:pt x="15395" y="1299"/>
                </a:lnTo>
                <a:cubicBezTo>
                  <a:pt x="15004" y="1299"/>
                  <a:pt x="12776" y="1384"/>
                  <a:pt x="12764" y="1485"/>
                </a:cubicBezTo>
                <a:lnTo>
                  <a:pt x="12764" y="1485"/>
                </a:lnTo>
                <a:cubicBezTo>
                  <a:pt x="12762" y="1454"/>
                  <a:pt x="12729" y="1443"/>
                  <a:pt x="12695" y="1443"/>
                </a:cubicBezTo>
                <a:cubicBezTo>
                  <a:pt x="12676" y="1443"/>
                  <a:pt x="12657" y="1447"/>
                  <a:pt x="12644" y="1453"/>
                </a:cubicBezTo>
                <a:cubicBezTo>
                  <a:pt x="12593" y="1453"/>
                  <a:pt x="12541" y="1487"/>
                  <a:pt x="12490" y="1487"/>
                </a:cubicBezTo>
                <a:lnTo>
                  <a:pt x="12712" y="1504"/>
                </a:lnTo>
                <a:cubicBezTo>
                  <a:pt x="12490" y="1624"/>
                  <a:pt x="12251" y="1692"/>
                  <a:pt x="11995" y="1727"/>
                </a:cubicBezTo>
                <a:cubicBezTo>
                  <a:pt x="11662" y="1688"/>
                  <a:pt x="11328" y="1671"/>
                  <a:pt x="10994" y="1671"/>
                </a:cubicBezTo>
                <a:cubicBezTo>
                  <a:pt x="9116" y="1671"/>
                  <a:pt x="7227" y="2216"/>
                  <a:pt x="5399" y="2564"/>
                </a:cubicBezTo>
                <a:cubicBezTo>
                  <a:pt x="5416" y="2581"/>
                  <a:pt x="5450" y="2581"/>
                  <a:pt x="5484" y="2614"/>
                </a:cubicBezTo>
                <a:lnTo>
                  <a:pt x="5484" y="2614"/>
                </a:lnTo>
                <a:cubicBezTo>
                  <a:pt x="5478" y="2610"/>
                  <a:pt x="5460" y="2608"/>
                  <a:pt x="5432" y="2608"/>
                </a:cubicBezTo>
                <a:cubicBezTo>
                  <a:pt x="5044" y="2608"/>
                  <a:pt x="2680" y="2978"/>
                  <a:pt x="2426" y="3025"/>
                </a:cubicBezTo>
                <a:cubicBezTo>
                  <a:pt x="1470" y="3196"/>
                  <a:pt x="752" y="3674"/>
                  <a:pt x="581" y="4700"/>
                </a:cubicBezTo>
                <a:lnTo>
                  <a:pt x="410" y="5332"/>
                </a:lnTo>
                <a:cubicBezTo>
                  <a:pt x="393" y="5998"/>
                  <a:pt x="376" y="6682"/>
                  <a:pt x="325" y="7348"/>
                </a:cubicBezTo>
                <a:cubicBezTo>
                  <a:pt x="342" y="7348"/>
                  <a:pt x="342" y="7280"/>
                  <a:pt x="359" y="7263"/>
                </a:cubicBezTo>
                <a:lnTo>
                  <a:pt x="359" y="7263"/>
                </a:lnTo>
                <a:cubicBezTo>
                  <a:pt x="359" y="7621"/>
                  <a:pt x="328" y="7980"/>
                  <a:pt x="266" y="8324"/>
                </a:cubicBezTo>
                <a:lnTo>
                  <a:pt x="266" y="8324"/>
                </a:lnTo>
                <a:cubicBezTo>
                  <a:pt x="261" y="8321"/>
                  <a:pt x="256" y="8319"/>
                  <a:pt x="251" y="8319"/>
                </a:cubicBezTo>
                <a:cubicBezTo>
                  <a:pt x="247" y="8319"/>
                  <a:pt x="243" y="8320"/>
                  <a:pt x="239" y="8322"/>
                </a:cubicBezTo>
                <a:cubicBezTo>
                  <a:pt x="205" y="8322"/>
                  <a:pt x="205" y="8373"/>
                  <a:pt x="205" y="8424"/>
                </a:cubicBezTo>
                <a:cubicBezTo>
                  <a:pt x="205" y="9176"/>
                  <a:pt x="205" y="9928"/>
                  <a:pt x="222" y="10680"/>
                </a:cubicBezTo>
                <a:lnTo>
                  <a:pt x="188" y="10560"/>
                </a:lnTo>
                <a:cubicBezTo>
                  <a:pt x="154" y="10953"/>
                  <a:pt x="154" y="11602"/>
                  <a:pt x="137" y="12030"/>
                </a:cubicBezTo>
                <a:cubicBezTo>
                  <a:pt x="164" y="12124"/>
                  <a:pt x="159" y="12293"/>
                  <a:pt x="181" y="12293"/>
                </a:cubicBezTo>
                <a:cubicBezTo>
                  <a:pt x="187" y="12293"/>
                  <a:pt x="194" y="12281"/>
                  <a:pt x="205" y="12252"/>
                </a:cubicBezTo>
                <a:lnTo>
                  <a:pt x="205" y="12252"/>
                </a:lnTo>
                <a:cubicBezTo>
                  <a:pt x="0" y="12850"/>
                  <a:pt x="171" y="13670"/>
                  <a:pt x="205" y="14302"/>
                </a:cubicBezTo>
                <a:cubicBezTo>
                  <a:pt x="238" y="15038"/>
                  <a:pt x="224" y="15790"/>
                  <a:pt x="222" y="16528"/>
                </a:cubicBezTo>
                <a:lnTo>
                  <a:pt x="222" y="16528"/>
                </a:lnTo>
                <a:cubicBezTo>
                  <a:pt x="229" y="16524"/>
                  <a:pt x="237" y="16522"/>
                  <a:pt x="245" y="16522"/>
                </a:cubicBezTo>
                <a:cubicBezTo>
                  <a:pt x="249" y="16522"/>
                  <a:pt x="252" y="16522"/>
                  <a:pt x="256" y="16523"/>
                </a:cubicBezTo>
                <a:cubicBezTo>
                  <a:pt x="308" y="16557"/>
                  <a:pt x="325" y="16626"/>
                  <a:pt x="342" y="16694"/>
                </a:cubicBezTo>
                <a:lnTo>
                  <a:pt x="462" y="19548"/>
                </a:lnTo>
                <a:lnTo>
                  <a:pt x="427" y="19155"/>
                </a:lnTo>
                <a:lnTo>
                  <a:pt x="427" y="19155"/>
                </a:lnTo>
                <a:cubicBezTo>
                  <a:pt x="309" y="20032"/>
                  <a:pt x="358" y="20926"/>
                  <a:pt x="557" y="21788"/>
                </a:cubicBezTo>
                <a:lnTo>
                  <a:pt x="557" y="21788"/>
                </a:lnTo>
                <a:cubicBezTo>
                  <a:pt x="542" y="21796"/>
                  <a:pt x="530" y="21825"/>
                  <a:pt x="530" y="21854"/>
                </a:cubicBezTo>
                <a:cubicBezTo>
                  <a:pt x="598" y="24520"/>
                  <a:pt x="837" y="27185"/>
                  <a:pt x="1196" y="29833"/>
                </a:cubicBezTo>
                <a:lnTo>
                  <a:pt x="3691" y="29560"/>
                </a:lnTo>
                <a:cubicBezTo>
                  <a:pt x="5519" y="29287"/>
                  <a:pt x="7364" y="28996"/>
                  <a:pt x="9227" y="28979"/>
                </a:cubicBezTo>
                <a:lnTo>
                  <a:pt x="10320" y="28979"/>
                </a:lnTo>
                <a:cubicBezTo>
                  <a:pt x="10730" y="28979"/>
                  <a:pt x="11123" y="28979"/>
                  <a:pt x="11516" y="28996"/>
                </a:cubicBezTo>
                <a:cubicBezTo>
                  <a:pt x="11928" y="29020"/>
                  <a:pt x="12337" y="29032"/>
                  <a:pt x="12746" y="29032"/>
                </a:cubicBezTo>
                <a:cubicBezTo>
                  <a:pt x="13491" y="29032"/>
                  <a:pt x="14235" y="28994"/>
                  <a:pt x="14985" y="28928"/>
                </a:cubicBezTo>
                <a:cubicBezTo>
                  <a:pt x="16078" y="28825"/>
                  <a:pt x="17155" y="28723"/>
                  <a:pt x="18248" y="28552"/>
                </a:cubicBezTo>
                <a:lnTo>
                  <a:pt x="20931" y="28091"/>
                </a:lnTo>
                <a:cubicBezTo>
                  <a:pt x="21751" y="27937"/>
                  <a:pt x="22571" y="27834"/>
                  <a:pt x="23408" y="27749"/>
                </a:cubicBezTo>
                <a:lnTo>
                  <a:pt x="23408" y="27749"/>
                </a:lnTo>
                <a:lnTo>
                  <a:pt x="23084" y="27834"/>
                </a:lnTo>
                <a:cubicBezTo>
                  <a:pt x="23491" y="27741"/>
                  <a:pt x="23907" y="27705"/>
                  <a:pt x="24324" y="27705"/>
                </a:cubicBezTo>
                <a:cubicBezTo>
                  <a:pt x="24974" y="27705"/>
                  <a:pt x="25627" y="27792"/>
                  <a:pt x="26262" y="27886"/>
                </a:cubicBezTo>
                <a:cubicBezTo>
                  <a:pt x="26911" y="27976"/>
                  <a:pt x="27855" y="28205"/>
                  <a:pt x="28639" y="28205"/>
                </a:cubicBezTo>
                <a:cubicBezTo>
                  <a:pt x="28887" y="28205"/>
                  <a:pt x="29119" y="28182"/>
                  <a:pt x="29320" y="28125"/>
                </a:cubicBezTo>
                <a:lnTo>
                  <a:pt x="29696" y="28005"/>
                </a:lnTo>
                <a:cubicBezTo>
                  <a:pt x="29781" y="28005"/>
                  <a:pt x="29867" y="28022"/>
                  <a:pt x="29764" y="28056"/>
                </a:cubicBezTo>
                <a:cubicBezTo>
                  <a:pt x="30174" y="28056"/>
                  <a:pt x="29781" y="28005"/>
                  <a:pt x="29969" y="27937"/>
                </a:cubicBezTo>
                <a:cubicBezTo>
                  <a:pt x="30022" y="27933"/>
                  <a:pt x="30067" y="27931"/>
                  <a:pt x="30103" y="27931"/>
                </a:cubicBezTo>
                <a:cubicBezTo>
                  <a:pt x="30220" y="27931"/>
                  <a:pt x="30245" y="27953"/>
                  <a:pt x="30140" y="28005"/>
                </a:cubicBezTo>
                <a:cubicBezTo>
                  <a:pt x="31302" y="27629"/>
                  <a:pt x="32498" y="27356"/>
                  <a:pt x="33660" y="26946"/>
                </a:cubicBezTo>
                <a:cubicBezTo>
                  <a:pt x="33711" y="26946"/>
                  <a:pt x="33626" y="26980"/>
                  <a:pt x="33626" y="26980"/>
                </a:cubicBezTo>
                <a:cubicBezTo>
                  <a:pt x="34428" y="26773"/>
                  <a:pt x="35298" y="26596"/>
                  <a:pt x="36148" y="26596"/>
                </a:cubicBezTo>
                <a:cubicBezTo>
                  <a:pt x="36421" y="26596"/>
                  <a:pt x="36692" y="26614"/>
                  <a:pt x="36958" y="26655"/>
                </a:cubicBezTo>
                <a:cubicBezTo>
                  <a:pt x="37042" y="26597"/>
                  <a:pt x="37201" y="26578"/>
                  <a:pt x="37380" y="26578"/>
                </a:cubicBezTo>
                <a:cubicBezTo>
                  <a:pt x="37670" y="26578"/>
                  <a:pt x="38012" y="26628"/>
                  <a:pt x="38171" y="26638"/>
                </a:cubicBezTo>
                <a:cubicBezTo>
                  <a:pt x="38735" y="26690"/>
                  <a:pt x="39486" y="26877"/>
                  <a:pt x="40136" y="26912"/>
                </a:cubicBezTo>
                <a:lnTo>
                  <a:pt x="41298" y="26997"/>
                </a:lnTo>
                <a:lnTo>
                  <a:pt x="41298" y="26997"/>
                </a:lnTo>
                <a:lnTo>
                  <a:pt x="41127" y="26963"/>
                </a:lnTo>
                <a:cubicBezTo>
                  <a:pt x="41167" y="26958"/>
                  <a:pt x="41206" y="26956"/>
                  <a:pt x="41245" y="26956"/>
                </a:cubicBezTo>
                <a:cubicBezTo>
                  <a:pt x="41596" y="26956"/>
                  <a:pt x="41923" y="27135"/>
                  <a:pt x="42250" y="27135"/>
                </a:cubicBezTo>
                <a:cubicBezTo>
                  <a:pt x="42263" y="27135"/>
                  <a:pt x="42276" y="27134"/>
                  <a:pt x="42289" y="27134"/>
                </a:cubicBezTo>
                <a:cubicBezTo>
                  <a:pt x="42477" y="27134"/>
                  <a:pt x="42664" y="27134"/>
                  <a:pt x="42852" y="27117"/>
                </a:cubicBezTo>
                <a:lnTo>
                  <a:pt x="43245" y="27117"/>
                </a:lnTo>
                <a:lnTo>
                  <a:pt x="43690" y="27100"/>
                </a:lnTo>
                <a:lnTo>
                  <a:pt x="43690" y="27100"/>
                </a:lnTo>
                <a:cubicBezTo>
                  <a:pt x="43608" y="27123"/>
                  <a:pt x="43519" y="27138"/>
                  <a:pt x="43432" y="27146"/>
                </a:cubicBezTo>
                <a:lnTo>
                  <a:pt x="43432" y="27146"/>
                </a:lnTo>
                <a:cubicBezTo>
                  <a:pt x="43471" y="27144"/>
                  <a:pt x="43504" y="27144"/>
                  <a:pt x="43532" y="27144"/>
                </a:cubicBezTo>
                <a:cubicBezTo>
                  <a:pt x="43661" y="27144"/>
                  <a:pt x="43693" y="27156"/>
                  <a:pt x="43741" y="27168"/>
                </a:cubicBezTo>
                <a:cubicBezTo>
                  <a:pt x="43758" y="27185"/>
                  <a:pt x="43775" y="27185"/>
                  <a:pt x="43792" y="27185"/>
                </a:cubicBezTo>
                <a:lnTo>
                  <a:pt x="43843" y="27185"/>
                </a:lnTo>
                <a:lnTo>
                  <a:pt x="43843" y="27168"/>
                </a:lnTo>
                <a:cubicBezTo>
                  <a:pt x="43843" y="27083"/>
                  <a:pt x="43826" y="26929"/>
                  <a:pt x="43775" y="26638"/>
                </a:cubicBezTo>
                <a:cubicBezTo>
                  <a:pt x="43775" y="26670"/>
                  <a:pt x="43771" y="26682"/>
                  <a:pt x="43766" y="26682"/>
                </a:cubicBezTo>
                <a:cubicBezTo>
                  <a:pt x="43746" y="26682"/>
                  <a:pt x="43703" y="26545"/>
                  <a:pt x="43690" y="26519"/>
                </a:cubicBezTo>
                <a:cubicBezTo>
                  <a:pt x="43690" y="26194"/>
                  <a:pt x="43673" y="26023"/>
                  <a:pt x="43638" y="25733"/>
                </a:cubicBezTo>
                <a:cubicBezTo>
                  <a:pt x="43621" y="25442"/>
                  <a:pt x="43570" y="25169"/>
                  <a:pt x="43536" y="24913"/>
                </a:cubicBezTo>
                <a:lnTo>
                  <a:pt x="43536" y="24913"/>
                </a:lnTo>
                <a:lnTo>
                  <a:pt x="43604" y="24998"/>
                </a:lnTo>
                <a:cubicBezTo>
                  <a:pt x="43416" y="24742"/>
                  <a:pt x="43468" y="23853"/>
                  <a:pt x="43416" y="23512"/>
                </a:cubicBezTo>
                <a:cubicBezTo>
                  <a:pt x="43348" y="23033"/>
                  <a:pt x="43280" y="22555"/>
                  <a:pt x="43211" y="22076"/>
                </a:cubicBezTo>
                <a:cubicBezTo>
                  <a:pt x="43211" y="22162"/>
                  <a:pt x="43194" y="22230"/>
                  <a:pt x="43177" y="22298"/>
                </a:cubicBezTo>
                <a:cubicBezTo>
                  <a:pt x="43075" y="22196"/>
                  <a:pt x="43057" y="22059"/>
                  <a:pt x="43126" y="21940"/>
                </a:cubicBezTo>
                <a:cubicBezTo>
                  <a:pt x="43023" y="21854"/>
                  <a:pt x="42989" y="21700"/>
                  <a:pt x="43057" y="21598"/>
                </a:cubicBezTo>
                <a:lnTo>
                  <a:pt x="43057" y="21598"/>
                </a:lnTo>
                <a:cubicBezTo>
                  <a:pt x="43105" y="21630"/>
                  <a:pt x="43138" y="21692"/>
                  <a:pt x="43142" y="21770"/>
                </a:cubicBezTo>
                <a:lnTo>
                  <a:pt x="43142" y="21770"/>
                </a:lnTo>
                <a:cubicBezTo>
                  <a:pt x="43106" y="20391"/>
                  <a:pt x="42766" y="19013"/>
                  <a:pt x="42545" y="17668"/>
                </a:cubicBezTo>
                <a:cubicBezTo>
                  <a:pt x="42258" y="15949"/>
                  <a:pt x="41988" y="14229"/>
                  <a:pt x="41669" y="12526"/>
                </a:cubicBezTo>
                <a:lnTo>
                  <a:pt x="41669" y="12526"/>
                </a:lnTo>
                <a:cubicBezTo>
                  <a:pt x="41668" y="12527"/>
                  <a:pt x="41667" y="12527"/>
                  <a:pt x="41666" y="12527"/>
                </a:cubicBezTo>
                <a:cubicBezTo>
                  <a:pt x="41663" y="12527"/>
                  <a:pt x="41660" y="12526"/>
                  <a:pt x="41656" y="12525"/>
                </a:cubicBezTo>
                <a:cubicBezTo>
                  <a:pt x="41588" y="12525"/>
                  <a:pt x="41571" y="12457"/>
                  <a:pt x="41571" y="12388"/>
                </a:cubicBezTo>
                <a:cubicBezTo>
                  <a:pt x="41349" y="9296"/>
                  <a:pt x="40853" y="6032"/>
                  <a:pt x="40409" y="2940"/>
                </a:cubicBezTo>
                <a:cubicBezTo>
                  <a:pt x="40358" y="2615"/>
                  <a:pt x="40307" y="2273"/>
                  <a:pt x="40272" y="1966"/>
                </a:cubicBezTo>
                <a:cubicBezTo>
                  <a:pt x="40238" y="1658"/>
                  <a:pt x="40221" y="1351"/>
                  <a:pt x="40187" y="1060"/>
                </a:cubicBezTo>
                <a:lnTo>
                  <a:pt x="40153" y="1129"/>
                </a:lnTo>
                <a:cubicBezTo>
                  <a:pt x="40119" y="1026"/>
                  <a:pt x="40084" y="906"/>
                  <a:pt x="40050" y="804"/>
                </a:cubicBezTo>
                <a:cubicBezTo>
                  <a:pt x="40033" y="684"/>
                  <a:pt x="39982" y="582"/>
                  <a:pt x="39914" y="479"/>
                </a:cubicBezTo>
                <a:lnTo>
                  <a:pt x="39914" y="479"/>
                </a:lnTo>
                <a:cubicBezTo>
                  <a:pt x="39927" y="533"/>
                  <a:pt x="40034" y="742"/>
                  <a:pt x="40015" y="742"/>
                </a:cubicBezTo>
                <a:cubicBezTo>
                  <a:pt x="40010" y="742"/>
                  <a:pt x="39995" y="726"/>
                  <a:pt x="39965" y="684"/>
                </a:cubicBezTo>
                <a:cubicBezTo>
                  <a:pt x="39879" y="513"/>
                  <a:pt x="39743" y="394"/>
                  <a:pt x="39572" y="291"/>
                </a:cubicBezTo>
                <a:cubicBezTo>
                  <a:pt x="39452" y="223"/>
                  <a:pt x="39316" y="172"/>
                  <a:pt x="39179" y="138"/>
                </a:cubicBezTo>
                <a:cubicBezTo>
                  <a:pt x="38923" y="35"/>
                  <a:pt x="38649" y="1"/>
                  <a:pt x="3835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0" name="Google Shape;850;p44"/>
          <p:cNvGrpSpPr/>
          <p:nvPr/>
        </p:nvGrpSpPr>
        <p:grpSpPr>
          <a:xfrm rot="-510657">
            <a:off x="6518736" y="501192"/>
            <a:ext cx="1456376" cy="1571997"/>
            <a:chOff x="5860698" y="467267"/>
            <a:chExt cx="1358169" cy="1465993"/>
          </a:xfrm>
        </p:grpSpPr>
        <p:sp>
          <p:nvSpPr>
            <p:cNvPr id="851" name="Google Shape;851;p44"/>
            <p:cNvSpPr/>
            <p:nvPr/>
          </p:nvSpPr>
          <p:spPr>
            <a:xfrm rot="5400000">
              <a:off x="5806786" y="521179"/>
              <a:ext cx="1465993" cy="1358169"/>
            </a:xfrm>
            <a:custGeom>
              <a:avLst/>
              <a:gdLst/>
              <a:ahLst/>
              <a:cxnLst/>
              <a:rect l="l" t="t" r="r" b="b"/>
              <a:pathLst>
                <a:path w="16968" h="15720" extrusionOk="0">
                  <a:moveTo>
                    <a:pt x="13021" y="0"/>
                  </a:moveTo>
                  <a:lnTo>
                    <a:pt x="1" y="11055"/>
                  </a:lnTo>
                  <a:lnTo>
                    <a:pt x="3948" y="15719"/>
                  </a:lnTo>
                  <a:lnTo>
                    <a:pt x="16967" y="4665"/>
                  </a:lnTo>
                  <a:lnTo>
                    <a:pt x="1302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4"/>
            <p:cNvSpPr/>
            <p:nvPr/>
          </p:nvSpPr>
          <p:spPr>
            <a:xfrm rot="5400000">
              <a:off x="5859532" y="622739"/>
              <a:ext cx="1345468" cy="1111936"/>
            </a:xfrm>
            <a:custGeom>
              <a:avLst/>
              <a:gdLst/>
              <a:ahLst/>
              <a:cxnLst/>
              <a:rect l="l" t="t" r="r" b="b"/>
              <a:pathLst>
                <a:path w="15573" h="12870" extrusionOk="0">
                  <a:moveTo>
                    <a:pt x="12974" y="0"/>
                  </a:moveTo>
                  <a:cubicBezTo>
                    <a:pt x="12953" y="0"/>
                    <a:pt x="12931" y="9"/>
                    <a:pt x="12914" y="26"/>
                  </a:cubicBezTo>
                  <a:lnTo>
                    <a:pt x="12607" y="197"/>
                  </a:lnTo>
                  <a:cubicBezTo>
                    <a:pt x="12419" y="282"/>
                    <a:pt x="12248" y="402"/>
                    <a:pt x="12094" y="538"/>
                  </a:cubicBezTo>
                  <a:cubicBezTo>
                    <a:pt x="12026" y="607"/>
                    <a:pt x="11957" y="692"/>
                    <a:pt x="12026" y="812"/>
                  </a:cubicBezTo>
                  <a:cubicBezTo>
                    <a:pt x="12076" y="887"/>
                    <a:pt x="12153" y="934"/>
                    <a:pt x="12238" y="934"/>
                  </a:cubicBezTo>
                  <a:cubicBezTo>
                    <a:pt x="12269" y="934"/>
                    <a:pt x="12301" y="928"/>
                    <a:pt x="12333" y="914"/>
                  </a:cubicBezTo>
                  <a:cubicBezTo>
                    <a:pt x="12402" y="880"/>
                    <a:pt x="12470" y="846"/>
                    <a:pt x="12521" y="795"/>
                  </a:cubicBezTo>
                  <a:cubicBezTo>
                    <a:pt x="12743" y="590"/>
                    <a:pt x="12914" y="367"/>
                    <a:pt x="13051" y="128"/>
                  </a:cubicBezTo>
                  <a:cubicBezTo>
                    <a:pt x="13068" y="94"/>
                    <a:pt x="13068" y="43"/>
                    <a:pt x="13034" y="26"/>
                  </a:cubicBezTo>
                  <a:cubicBezTo>
                    <a:pt x="13017" y="9"/>
                    <a:pt x="12995" y="0"/>
                    <a:pt x="12974" y="0"/>
                  </a:cubicBezTo>
                  <a:close/>
                  <a:moveTo>
                    <a:pt x="10496" y="630"/>
                  </a:moveTo>
                  <a:cubicBezTo>
                    <a:pt x="10482" y="630"/>
                    <a:pt x="10468" y="634"/>
                    <a:pt x="10454" y="641"/>
                  </a:cubicBezTo>
                  <a:cubicBezTo>
                    <a:pt x="10198" y="726"/>
                    <a:pt x="9941" y="846"/>
                    <a:pt x="9702" y="1017"/>
                  </a:cubicBezTo>
                  <a:cubicBezTo>
                    <a:pt x="9548" y="1153"/>
                    <a:pt x="9497" y="1358"/>
                    <a:pt x="9582" y="1478"/>
                  </a:cubicBezTo>
                  <a:cubicBezTo>
                    <a:pt x="9622" y="1518"/>
                    <a:pt x="9674" y="1539"/>
                    <a:pt x="9736" y="1539"/>
                  </a:cubicBezTo>
                  <a:cubicBezTo>
                    <a:pt x="9835" y="1539"/>
                    <a:pt x="9959" y="1484"/>
                    <a:pt x="10095" y="1358"/>
                  </a:cubicBezTo>
                  <a:cubicBezTo>
                    <a:pt x="10266" y="1171"/>
                    <a:pt x="10403" y="966"/>
                    <a:pt x="10539" y="743"/>
                  </a:cubicBezTo>
                  <a:cubicBezTo>
                    <a:pt x="10573" y="726"/>
                    <a:pt x="10591" y="692"/>
                    <a:pt x="10573" y="658"/>
                  </a:cubicBezTo>
                  <a:lnTo>
                    <a:pt x="10556" y="658"/>
                  </a:lnTo>
                  <a:cubicBezTo>
                    <a:pt x="10536" y="638"/>
                    <a:pt x="10516" y="630"/>
                    <a:pt x="10496" y="630"/>
                  </a:cubicBezTo>
                  <a:close/>
                  <a:moveTo>
                    <a:pt x="13694" y="1501"/>
                  </a:moveTo>
                  <a:cubicBezTo>
                    <a:pt x="13674" y="1501"/>
                    <a:pt x="13653" y="1505"/>
                    <a:pt x="13632" y="1512"/>
                  </a:cubicBezTo>
                  <a:cubicBezTo>
                    <a:pt x="13427" y="1581"/>
                    <a:pt x="13222" y="1649"/>
                    <a:pt x="13034" y="1751"/>
                  </a:cubicBezTo>
                  <a:cubicBezTo>
                    <a:pt x="12914" y="1786"/>
                    <a:pt x="12829" y="1871"/>
                    <a:pt x="12760" y="1957"/>
                  </a:cubicBezTo>
                  <a:cubicBezTo>
                    <a:pt x="12692" y="2059"/>
                    <a:pt x="12675" y="2213"/>
                    <a:pt x="12743" y="2332"/>
                  </a:cubicBezTo>
                  <a:lnTo>
                    <a:pt x="12760" y="2332"/>
                  </a:lnTo>
                  <a:cubicBezTo>
                    <a:pt x="12810" y="2382"/>
                    <a:pt x="12877" y="2409"/>
                    <a:pt x="12948" y="2409"/>
                  </a:cubicBezTo>
                  <a:cubicBezTo>
                    <a:pt x="12999" y="2409"/>
                    <a:pt x="13052" y="2395"/>
                    <a:pt x="13102" y="2367"/>
                  </a:cubicBezTo>
                  <a:cubicBezTo>
                    <a:pt x="13171" y="2332"/>
                    <a:pt x="13222" y="2298"/>
                    <a:pt x="13290" y="2264"/>
                  </a:cubicBezTo>
                  <a:cubicBezTo>
                    <a:pt x="13478" y="2093"/>
                    <a:pt x="13632" y="1888"/>
                    <a:pt x="13751" y="1649"/>
                  </a:cubicBezTo>
                  <a:cubicBezTo>
                    <a:pt x="13769" y="1615"/>
                    <a:pt x="13803" y="1581"/>
                    <a:pt x="13769" y="1529"/>
                  </a:cubicBezTo>
                  <a:cubicBezTo>
                    <a:pt x="13749" y="1509"/>
                    <a:pt x="13723" y="1501"/>
                    <a:pt x="13694" y="1501"/>
                  </a:cubicBezTo>
                  <a:close/>
                  <a:moveTo>
                    <a:pt x="12180" y="1683"/>
                  </a:moveTo>
                  <a:lnTo>
                    <a:pt x="12180" y="1717"/>
                  </a:lnTo>
                  <a:cubicBezTo>
                    <a:pt x="12162" y="1700"/>
                    <a:pt x="12145" y="1692"/>
                    <a:pt x="12128" y="1692"/>
                  </a:cubicBezTo>
                  <a:cubicBezTo>
                    <a:pt x="12111" y="1692"/>
                    <a:pt x="12094" y="1700"/>
                    <a:pt x="12077" y="1717"/>
                  </a:cubicBezTo>
                  <a:lnTo>
                    <a:pt x="11513" y="1939"/>
                  </a:lnTo>
                  <a:cubicBezTo>
                    <a:pt x="11376" y="1991"/>
                    <a:pt x="11240" y="2076"/>
                    <a:pt x="11120" y="2179"/>
                  </a:cubicBezTo>
                  <a:cubicBezTo>
                    <a:pt x="11001" y="2281"/>
                    <a:pt x="10949" y="2469"/>
                    <a:pt x="11018" y="2606"/>
                  </a:cubicBezTo>
                  <a:cubicBezTo>
                    <a:pt x="11080" y="2689"/>
                    <a:pt x="11154" y="2734"/>
                    <a:pt x="11245" y="2734"/>
                  </a:cubicBezTo>
                  <a:cubicBezTo>
                    <a:pt x="11305" y="2734"/>
                    <a:pt x="11371" y="2715"/>
                    <a:pt x="11445" y="2674"/>
                  </a:cubicBezTo>
                  <a:cubicBezTo>
                    <a:pt x="11513" y="2640"/>
                    <a:pt x="11582" y="2589"/>
                    <a:pt x="11616" y="2572"/>
                  </a:cubicBezTo>
                  <a:cubicBezTo>
                    <a:pt x="11838" y="2349"/>
                    <a:pt x="12026" y="2093"/>
                    <a:pt x="12180" y="1837"/>
                  </a:cubicBezTo>
                  <a:cubicBezTo>
                    <a:pt x="12214" y="1786"/>
                    <a:pt x="12214" y="1734"/>
                    <a:pt x="12180" y="1683"/>
                  </a:cubicBezTo>
                  <a:close/>
                  <a:moveTo>
                    <a:pt x="15470" y="1970"/>
                  </a:moveTo>
                  <a:cubicBezTo>
                    <a:pt x="15461" y="1970"/>
                    <a:pt x="15452" y="1971"/>
                    <a:pt x="15443" y="1974"/>
                  </a:cubicBezTo>
                  <a:cubicBezTo>
                    <a:pt x="15153" y="2076"/>
                    <a:pt x="14879" y="2196"/>
                    <a:pt x="14640" y="2367"/>
                  </a:cubicBezTo>
                  <a:cubicBezTo>
                    <a:pt x="14606" y="2401"/>
                    <a:pt x="14572" y="2435"/>
                    <a:pt x="14555" y="2469"/>
                  </a:cubicBezTo>
                  <a:cubicBezTo>
                    <a:pt x="14469" y="2555"/>
                    <a:pt x="14452" y="2708"/>
                    <a:pt x="14520" y="2811"/>
                  </a:cubicBezTo>
                  <a:cubicBezTo>
                    <a:pt x="14580" y="2861"/>
                    <a:pt x="14657" y="2887"/>
                    <a:pt x="14735" y="2887"/>
                  </a:cubicBezTo>
                  <a:cubicBezTo>
                    <a:pt x="14790" y="2887"/>
                    <a:pt x="14846" y="2874"/>
                    <a:pt x="14896" y="2845"/>
                  </a:cubicBezTo>
                  <a:cubicBezTo>
                    <a:pt x="15204" y="2674"/>
                    <a:pt x="15358" y="2349"/>
                    <a:pt x="15528" y="2076"/>
                  </a:cubicBezTo>
                  <a:cubicBezTo>
                    <a:pt x="15573" y="2017"/>
                    <a:pt x="15527" y="1970"/>
                    <a:pt x="15470" y="1970"/>
                  </a:cubicBezTo>
                  <a:close/>
                  <a:moveTo>
                    <a:pt x="9980" y="2270"/>
                  </a:moveTo>
                  <a:cubicBezTo>
                    <a:pt x="9964" y="2270"/>
                    <a:pt x="9945" y="2274"/>
                    <a:pt x="9924" y="2281"/>
                  </a:cubicBezTo>
                  <a:cubicBezTo>
                    <a:pt x="9668" y="2384"/>
                    <a:pt x="9412" y="2520"/>
                    <a:pt x="9189" y="2674"/>
                  </a:cubicBezTo>
                  <a:lnTo>
                    <a:pt x="9104" y="2742"/>
                  </a:lnTo>
                  <a:cubicBezTo>
                    <a:pt x="8984" y="2845"/>
                    <a:pt x="8950" y="2999"/>
                    <a:pt x="9001" y="3135"/>
                  </a:cubicBezTo>
                  <a:cubicBezTo>
                    <a:pt x="9051" y="3205"/>
                    <a:pt x="9124" y="3240"/>
                    <a:pt x="9211" y="3240"/>
                  </a:cubicBezTo>
                  <a:cubicBezTo>
                    <a:pt x="9272" y="3240"/>
                    <a:pt x="9340" y="3222"/>
                    <a:pt x="9412" y="3187"/>
                  </a:cubicBezTo>
                  <a:cubicBezTo>
                    <a:pt x="9514" y="3118"/>
                    <a:pt x="9617" y="3033"/>
                    <a:pt x="9702" y="2930"/>
                  </a:cubicBezTo>
                  <a:cubicBezTo>
                    <a:pt x="9822" y="2794"/>
                    <a:pt x="9941" y="2623"/>
                    <a:pt x="10044" y="2452"/>
                  </a:cubicBezTo>
                  <a:cubicBezTo>
                    <a:pt x="10078" y="2418"/>
                    <a:pt x="10078" y="2349"/>
                    <a:pt x="10044" y="2298"/>
                  </a:cubicBezTo>
                  <a:cubicBezTo>
                    <a:pt x="10024" y="2278"/>
                    <a:pt x="10004" y="2270"/>
                    <a:pt x="9980" y="2270"/>
                  </a:cubicBezTo>
                  <a:close/>
                  <a:moveTo>
                    <a:pt x="8490" y="3280"/>
                  </a:moveTo>
                  <a:cubicBezTo>
                    <a:pt x="8479" y="3280"/>
                    <a:pt x="8467" y="3283"/>
                    <a:pt x="8455" y="3289"/>
                  </a:cubicBezTo>
                  <a:cubicBezTo>
                    <a:pt x="8267" y="3323"/>
                    <a:pt x="8079" y="3392"/>
                    <a:pt x="7925" y="3477"/>
                  </a:cubicBezTo>
                  <a:cubicBezTo>
                    <a:pt x="7771" y="3546"/>
                    <a:pt x="7720" y="3699"/>
                    <a:pt x="7771" y="3853"/>
                  </a:cubicBezTo>
                  <a:cubicBezTo>
                    <a:pt x="7824" y="3941"/>
                    <a:pt x="7890" y="3988"/>
                    <a:pt x="7969" y="3988"/>
                  </a:cubicBezTo>
                  <a:cubicBezTo>
                    <a:pt x="8045" y="3988"/>
                    <a:pt x="8133" y="3945"/>
                    <a:pt x="8233" y="3853"/>
                  </a:cubicBezTo>
                  <a:cubicBezTo>
                    <a:pt x="8369" y="3716"/>
                    <a:pt x="8472" y="3563"/>
                    <a:pt x="8540" y="3392"/>
                  </a:cubicBezTo>
                  <a:cubicBezTo>
                    <a:pt x="8568" y="3336"/>
                    <a:pt x="8539" y="3280"/>
                    <a:pt x="8490" y="3280"/>
                  </a:cubicBezTo>
                  <a:close/>
                  <a:moveTo>
                    <a:pt x="12625" y="3575"/>
                  </a:moveTo>
                  <a:cubicBezTo>
                    <a:pt x="12613" y="3575"/>
                    <a:pt x="12601" y="3577"/>
                    <a:pt x="12590" y="3580"/>
                  </a:cubicBezTo>
                  <a:lnTo>
                    <a:pt x="12607" y="3580"/>
                  </a:lnTo>
                  <a:cubicBezTo>
                    <a:pt x="12367" y="3631"/>
                    <a:pt x="12145" y="3733"/>
                    <a:pt x="11940" y="3853"/>
                  </a:cubicBezTo>
                  <a:lnTo>
                    <a:pt x="11872" y="3921"/>
                  </a:lnTo>
                  <a:cubicBezTo>
                    <a:pt x="11752" y="4007"/>
                    <a:pt x="11718" y="4195"/>
                    <a:pt x="11804" y="4331"/>
                  </a:cubicBezTo>
                  <a:cubicBezTo>
                    <a:pt x="11849" y="4396"/>
                    <a:pt x="11900" y="4430"/>
                    <a:pt x="11966" y="4430"/>
                  </a:cubicBezTo>
                  <a:cubicBezTo>
                    <a:pt x="12023" y="4430"/>
                    <a:pt x="12092" y="4404"/>
                    <a:pt x="12180" y="4349"/>
                  </a:cubicBezTo>
                  <a:cubicBezTo>
                    <a:pt x="12419" y="4178"/>
                    <a:pt x="12607" y="3956"/>
                    <a:pt x="12709" y="3682"/>
                  </a:cubicBezTo>
                  <a:cubicBezTo>
                    <a:pt x="12738" y="3611"/>
                    <a:pt x="12683" y="3575"/>
                    <a:pt x="12625" y="3575"/>
                  </a:cubicBezTo>
                  <a:close/>
                  <a:moveTo>
                    <a:pt x="14105" y="3667"/>
                  </a:moveTo>
                  <a:cubicBezTo>
                    <a:pt x="14085" y="3667"/>
                    <a:pt x="14061" y="3681"/>
                    <a:pt x="14042" y="3699"/>
                  </a:cubicBezTo>
                  <a:cubicBezTo>
                    <a:pt x="13905" y="3768"/>
                    <a:pt x="13769" y="3819"/>
                    <a:pt x="13632" y="3904"/>
                  </a:cubicBezTo>
                  <a:cubicBezTo>
                    <a:pt x="13444" y="3990"/>
                    <a:pt x="13273" y="4109"/>
                    <a:pt x="13136" y="4263"/>
                  </a:cubicBezTo>
                  <a:cubicBezTo>
                    <a:pt x="13051" y="4366"/>
                    <a:pt x="13017" y="4502"/>
                    <a:pt x="13085" y="4605"/>
                  </a:cubicBezTo>
                  <a:cubicBezTo>
                    <a:pt x="13120" y="4676"/>
                    <a:pt x="13188" y="4714"/>
                    <a:pt x="13261" y="4714"/>
                  </a:cubicBezTo>
                  <a:cubicBezTo>
                    <a:pt x="13293" y="4714"/>
                    <a:pt x="13327" y="4706"/>
                    <a:pt x="13358" y="4690"/>
                  </a:cubicBezTo>
                  <a:cubicBezTo>
                    <a:pt x="13444" y="4656"/>
                    <a:pt x="13512" y="4622"/>
                    <a:pt x="13581" y="4554"/>
                  </a:cubicBezTo>
                  <a:cubicBezTo>
                    <a:pt x="13820" y="4331"/>
                    <a:pt x="13939" y="4041"/>
                    <a:pt x="14144" y="3802"/>
                  </a:cubicBezTo>
                  <a:cubicBezTo>
                    <a:pt x="14179" y="3768"/>
                    <a:pt x="14179" y="3716"/>
                    <a:pt x="14144" y="3699"/>
                  </a:cubicBezTo>
                  <a:cubicBezTo>
                    <a:pt x="14137" y="3676"/>
                    <a:pt x="14122" y="3667"/>
                    <a:pt x="14105" y="3667"/>
                  </a:cubicBezTo>
                  <a:close/>
                  <a:moveTo>
                    <a:pt x="6582" y="3954"/>
                  </a:moveTo>
                  <a:cubicBezTo>
                    <a:pt x="6563" y="3954"/>
                    <a:pt x="6544" y="3960"/>
                    <a:pt x="6524" y="3973"/>
                  </a:cubicBezTo>
                  <a:cubicBezTo>
                    <a:pt x="6268" y="4007"/>
                    <a:pt x="6028" y="4144"/>
                    <a:pt x="5823" y="4331"/>
                  </a:cubicBezTo>
                  <a:cubicBezTo>
                    <a:pt x="5687" y="4468"/>
                    <a:pt x="5653" y="4639"/>
                    <a:pt x="5755" y="4742"/>
                  </a:cubicBezTo>
                  <a:cubicBezTo>
                    <a:pt x="5794" y="4794"/>
                    <a:pt x="5853" y="4816"/>
                    <a:pt x="5910" y="4816"/>
                  </a:cubicBezTo>
                  <a:cubicBezTo>
                    <a:pt x="5927" y="4816"/>
                    <a:pt x="5944" y="4814"/>
                    <a:pt x="5960" y="4810"/>
                  </a:cubicBezTo>
                  <a:cubicBezTo>
                    <a:pt x="6063" y="4776"/>
                    <a:pt x="6148" y="4724"/>
                    <a:pt x="6216" y="4656"/>
                  </a:cubicBezTo>
                  <a:cubicBezTo>
                    <a:pt x="6370" y="4485"/>
                    <a:pt x="6507" y="4297"/>
                    <a:pt x="6627" y="4126"/>
                  </a:cubicBezTo>
                  <a:cubicBezTo>
                    <a:pt x="6661" y="4075"/>
                    <a:pt x="6695" y="4041"/>
                    <a:pt x="6661" y="3990"/>
                  </a:cubicBezTo>
                  <a:cubicBezTo>
                    <a:pt x="6640" y="3969"/>
                    <a:pt x="6612" y="3954"/>
                    <a:pt x="6582" y="3954"/>
                  </a:cubicBezTo>
                  <a:close/>
                  <a:moveTo>
                    <a:pt x="11043" y="3793"/>
                  </a:moveTo>
                  <a:cubicBezTo>
                    <a:pt x="11022" y="3793"/>
                    <a:pt x="11001" y="3802"/>
                    <a:pt x="10983" y="3819"/>
                  </a:cubicBezTo>
                  <a:cubicBezTo>
                    <a:pt x="10796" y="3904"/>
                    <a:pt x="10608" y="3973"/>
                    <a:pt x="10437" y="4058"/>
                  </a:cubicBezTo>
                  <a:cubicBezTo>
                    <a:pt x="10266" y="4126"/>
                    <a:pt x="10129" y="4229"/>
                    <a:pt x="10027" y="4349"/>
                  </a:cubicBezTo>
                  <a:cubicBezTo>
                    <a:pt x="9924" y="4451"/>
                    <a:pt x="9907" y="4605"/>
                    <a:pt x="9958" y="4724"/>
                  </a:cubicBezTo>
                  <a:cubicBezTo>
                    <a:pt x="10022" y="4801"/>
                    <a:pt x="10106" y="4840"/>
                    <a:pt x="10194" y="4840"/>
                  </a:cubicBezTo>
                  <a:cubicBezTo>
                    <a:pt x="10223" y="4840"/>
                    <a:pt x="10253" y="4836"/>
                    <a:pt x="10283" y="4827"/>
                  </a:cubicBezTo>
                  <a:cubicBezTo>
                    <a:pt x="10403" y="4793"/>
                    <a:pt x="10488" y="4742"/>
                    <a:pt x="10573" y="4656"/>
                  </a:cubicBezTo>
                  <a:cubicBezTo>
                    <a:pt x="10778" y="4434"/>
                    <a:pt x="10966" y="4178"/>
                    <a:pt x="11103" y="3921"/>
                  </a:cubicBezTo>
                  <a:cubicBezTo>
                    <a:pt x="11137" y="3887"/>
                    <a:pt x="11137" y="3836"/>
                    <a:pt x="11103" y="3819"/>
                  </a:cubicBezTo>
                  <a:cubicBezTo>
                    <a:pt x="11086" y="3802"/>
                    <a:pt x="11065" y="3793"/>
                    <a:pt x="11043" y="3793"/>
                  </a:cubicBezTo>
                  <a:close/>
                  <a:moveTo>
                    <a:pt x="9068" y="4164"/>
                  </a:moveTo>
                  <a:cubicBezTo>
                    <a:pt x="9029" y="4164"/>
                    <a:pt x="8989" y="4185"/>
                    <a:pt x="8950" y="4195"/>
                  </a:cubicBezTo>
                  <a:cubicBezTo>
                    <a:pt x="8831" y="4229"/>
                    <a:pt x="8711" y="4263"/>
                    <a:pt x="8609" y="4314"/>
                  </a:cubicBezTo>
                  <a:cubicBezTo>
                    <a:pt x="8455" y="4383"/>
                    <a:pt x="8318" y="4468"/>
                    <a:pt x="8216" y="4571"/>
                  </a:cubicBezTo>
                  <a:cubicBezTo>
                    <a:pt x="8096" y="4656"/>
                    <a:pt x="8062" y="4827"/>
                    <a:pt x="8130" y="4964"/>
                  </a:cubicBezTo>
                  <a:cubicBezTo>
                    <a:pt x="8185" y="5030"/>
                    <a:pt x="8269" y="5068"/>
                    <a:pt x="8353" y="5068"/>
                  </a:cubicBezTo>
                  <a:cubicBezTo>
                    <a:pt x="8400" y="5068"/>
                    <a:pt x="8447" y="5056"/>
                    <a:pt x="8489" y="5032"/>
                  </a:cubicBezTo>
                  <a:cubicBezTo>
                    <a:pt x="8557" y="5015"/>
                    <a:pt x="8609" y="4981"/>
                    <a:pt x="8660" y="4929"/>
                  </a:cubicBezTo>
                  <a:cubicBezTo>
                    <a:pt x="8831" y="4776"/>
                    <a:pt x="8967" y="4588"/>
                    <a:pt x="9087" y="4400"/>
                  </a:cubicBezTo>
                  <a:cubicBezTo>
                    <a:pt x="9138" y="4349"/>
                    <a:pt x="9207" y="4297"/>
                    <a:pt x="9138" y="4212"/>
                  </a:cubicBezTo>
                  <a:lnTo>
                    <a:pt x="9155" y="4212"/>
                  </a:lnTo>
                  <a:cubicBezTo>
                    <a:pt x="9126" y="4175"/>
                    <a:pt x="9097" y="4164"/>
                    <a:pt x="9068" y="4164"/>
                  </a:cubicBezTo>
                  <a:close/>
                  <a:moveTo>
                    <a:pt x="6870" y="5381"/>
                  </a:moveTo>
                  <a:cubicBezTo>
                    <a:pt x="6843" y="5381"/>
                    <a:pt x="6811" y="5398"/>
                    <a:pt x="6780" y="5408"/>
                  </a:cubicBezTo>
                  <a:lnTo>
                    <a:pt x="6490" y="5510"/>
                  </a:lnTo>
                  <a:cubicBezTo>
                    <a:pt x="6319" y="5579"/>
                    <a:pt x="6148" y="5681"/>
                    <a:pt x="6011" y="5801"/>
                  </a:cubicBezTo>
                  <a:cubicBezTo>
                    <a:pt x="5892" y="5920"/>
                    <a:pt x="5875" y="6108"/>
                    <a:pt x="5977" y="6245"/>
                  </a:cubicBezTo>
                  <a:cubicBezTo>
                    <a:pt x="6019" y="6294"/>
                    <a:pt x="6075" y="6317"/>
                    <a:pt x="6139" y="6317"/>
                  </a:cubicBezTo>
                  <a:cubicBezTo>
                    <a:pt x="6233" y="6317"/>
                    <a:pt x="6344" y="6268"/>
                    <a:pt x="6456" y="6177"/>
                  </a:cubicBezTo>
                  <a:cubicBezTo>
                    <a:pt x="6609" y="5989"/>
                    <a:pt x="6763" y="5784"/>
                    <a:pt x="6917" y="5562"/>
                  </a:cubicBezTo>
                  <a:cubicBezTo>
                    <a:pt x="6951" y="5510"/>
                    <a:pt x="6951" y="5442"/>
                    <a:pt x="6917" y="5408"/>
                  </a:cubicBezTo>
                  <a:cubicBezTo>
                    <a:pt x="6904" y="5388"/>
                    <a:pt x="6888" y="5381"/>
                    <a:pt x="6870" y="5381"/>
                  </a:cubicBezTo>
                  <a:close/>
                  <a:moveTo>
                    <a:pt x="11142" y="5704"/>
                  </a:moveTo>
                  <a:cubicBezTo>
                    <a:pt x="11126" y="5704"/>
                    <a:pt x="11107" y="5708"/>
                    <a:pt x="11086" y="5715"/>
                  </a:cubicBezTo>
                  <a:cubicBezTo>
                    <a:pt x="10898" y="5767"/>
                    <a:pt x="10710" y="5835"/>
                    <a:pt x="10539" y="5920"/>
                  </a:cubicBezTo>
                  <a:cubicBezTo>
                    <a:pt x="10351" y="5989"/>
                    <a:pt x="10232" y="6143"/>
                    <a:pt x="10198" y="6331"/>
                  </a:cubicBezTo>
                  <a:cubicBezTo>
                    <a:pt x="10180" y="6433"/>
                    <a:pt x="10266" y="6536"/>
                    <a:pt x="10368" y="6536"/>
                  </a:cubicBezTo>
                  <a:cubicBezTo>
                    <a:pt x="10505" y="6536"/>
                    <a:pt x="10659" y="6484"/>
                    <a:pt x="10761" y="6399"/>
                  </a:cubicBezTo>
                  <a:cubicBezTo>
                    <a:pt x="10915" y="6211"/>
                    <a:pt x="11052" y="6023"/>
                    <a:pt x="11189" y="5835"/>
                  </a:cubicBezTo>
                  <a:cubicBezTo>
                    <a:pt x="11223" y="5801"/>
                    <a:pt x="11223" y="5750"/>
                    <a:pt x="11206" y="5715"/>
                  </a:cubicBezTo>
                  <a:lnTo>
                    <a:pt x="11206" y="5715"/>
                  </a:lnTo>
                  <a:lnTo>
                    <a:pt x="11206" y="5733"/>
                  </a:lnTo>
                  <a:cubicBezTo>
                    <a:pt x="11186" y="5713"/>
                    <a:pt x="11166" y="5704"/>
                    <a:pt x="11142" y="5704"/>
                  </a:cubicBezTo>
                  <a:close/>
                  <a:moveTo>
                    <a:pt x="4494" y="5623"/>
                  </a:moveTo>
                  <a:cubicBezTo>
                    <a:pt x="4483" y="5623"/>
                    <a:pt x="4470" y="5625"/>
                    <a:pt x="4457" y="5630"/>
                  </a:cubicBezTo>
                  <a:cubicBezTo>
                    <a:pt x="4149" y="5715"/>
                    <a:pt x="3859" y="5886"/>
                    <a:pt x="3602" y="6091"/>
                  </a:cubicBezTo>
                  <a:cubicBezTo>
                    <a:pt x="3500" y="6194"/>
                    <a:pt x="3483" y="6365"/>
                    <a:pt x="3551" y="6501"/>
                  </a:cubicBezTo>
                  <a:cubicBezTo>
                    <a:pt x="3607" y="6548"/>
                    <a:pt x="3679" y="6575"/>
                    <a:pt x="3749" y="6575"/>
                  </a:cubicBezTo>
                  <a:cubicBezTo>
                    <a:pt x="3807" y="6575"/>
                    <a:pt x="3864" y="6557"/>
                    <a:pt x="3910" y="6519"/>
                  </a:cubicBezTo>
                  <a:lnTo>
                    <a:pt x="4064" y="6433"/>
                  </a:lnTo>
                  <a:cubicBezTo>
                    <a:pt x="4234" y="6228"/>
                    <a:pt x="4405" y="6023"/>
                    <a:pt x="4559" y="5784"/>
                  </a:cubicBezTo>
                  <a:cubicBezTo>
                    <a:pt x="4593" y="5767"/>
                    <a:pt x="4610" y="5715"/>
                    <a:pt x="4593" y="5664"/>
                  </a:cubicBezTo>
                  <a:lnTo>
                    <a:pt x="4576" y="5664"/>
                  </a:lnTo>
                  <a:cubicBezTo>
                    <a:pt x="4551" y="5639"/>
                    <a:pt x="4526" y="5623"/>
                    <a:pt x="4494" y="5623"/>
                  </a:cubicBezTo>
                  <a:close/>
                  <a:moveTo>
                    <a:pt x="8932" y="6597"/>
                  </a:moveTo>
                  <a:cubicBezTo>
                    <a:pt x="8920" y="6597"/>
                    <a:pt x="8909" y="6599"/>
                    <a:pt x="8899" y="6604"/>
                  </a:cubicBezTo>
                  <a:cubicBezTo>
                    <a:pt x="8660" y="6689"/>
                    <a:pt x="8421" y="6809"/>
                    <a:pt x="8198" y="6946"/>
                  </a:cubicBezTo>
                  <a:cubicBezTo>
                    <a:pt x="8130" y="7014"/>
                    <a:pt x="8062" y="7082"/>
                    <a:pt x="8010" y="7168"/>
                  </a:cubicBezTo>
                  <a:cubicBezTo>
                    <a:pt x="7959" y="7270"/>
                    <a:pt x="7993" y="7407"/>
                    <a:pt x="8079" y="7475"/>
                  </a:cubicBezTo>
                  <a:cubicBezTo>
                    <a:pt x="8122" y="7510"/>
                    <a:pt x="8173" y="7527"/>
                    <a:pt x="8224" y="7527"/>
                  </a:cubicBezTo>
                  <a:cubicBezTo>
                    <a:pt x="8275" y="7527"/>
                    <a:pt x="8327" y="7510"/>
                    <a:pt x="8369" y="7475"/>
                  </a:cubicBezTo>
                  <a:cubicBezTo>
                    <a:pt x="8626" y="7287"/>
                    <a:pt x="8848" y="7031"/>
                    <a:pt x="9019" y="6758"/>
                  </a:cubicBezTo>
                  <a:cubicBezTo>
                    <a:pt x="9036" y="6706"/>
                    <a:pt x="9036" y="6655"/>
                    <a:pt x="9001" y="6621"/>
                  </a:cubicBezTo>
                  <a:cubicBezTo>
                    <a:pt x="8989" y="6609"/>
                    <a:pt x="8960" y="6597"/>
                    <a:pt x="8932" y="6597"/>
                  </a:cubicBezTo>
                  <a:close/>
                  <a:moveTo>
                    <a:pt x="4241" y="7165"/>
                  </a:moveTo>
                  <a:cubicBezTo>
                    <a:pt x="4220" y="7165"/>
                    <a:pt x="4196" y="7175"/>
                    <a:pt x="4166" y="7185"/>
                  </a:cubicBezTo>
                  <a:cubicBezTo>
                    <a:pt x="4046" y="7236"/>
                    <a:pt x="3910" y="7270"/>
                    <a:pt x="3790" y="7339"/>
                  </a:cubicBezTo>
                  <a:cubicBezTo>
                    <a:pt x="3636" y="7390"/>
                    <a:pt x="3483" y="7475"/>
                    <a:pt x="3363" y="7595"/>
                  </a:cubicBezTo>
                  <a:cubicBezTo>
                    <a:pt x="3261" y="7680"/>
                    <a:pt x="3226" y="7851"/>
                    <a:pt x="3295" y="7971"/>
                  </a:cubicBezTo>
                  <a:cubicBezTo>
                    <a:pt x="3342" y="8054"/>
                    <a:pt x="3431" y="8104"/>
                    <a:pt x="3521" y="8104"/>
                  </a:cubicBezTo>
                  <a:cubicBezTo>
                    <a:pt x="3560" y="8104"/>
                    <a:pt x="3600" y="8094"/>
                    <a:pt x="3636" y="8073"/>
                  </a:cubicBezTo>
                  <a:cubicBezTo>
                    <a:pt x="3705" y="8039"/>
                    <a:pt x="3773" y="8005"/>
                    <a:pt x="3824" y="7954"/>
                  </a:cubicBezTo>
                  <a:cubicBezTo>
                    <a:pt x="4012" y="7766"/>
                    <a:pt x="4166" y="7544"/>
                    <a:pt x="4286" y="7304"/>
                  </a:cubicBezTo>
                  <a:cubicBezTo>
                    <a:pt x="4303" y="7270"/>
                    <a:pt x="4320" y="7219"/>
                    <a:pt x="4286" y="7185"/>
                  </a:cubicBezTo>
                  <a:cubicBezTo>
                    <a:pt x="4271" y="7170"/>
                    <a:pt x="4257" y="7165"/>
                    <a:pt x="4241" y="7165"/>
                  </a:cubicBezTo>
                  <a:close/>
                  <a:moveTo>
                    <a:pt x="10564" y="7251"/>
                  </a:moveTo>
                  <a:cubicBezTo>
                    <a:pt x="10545" y="7251"/>
                    <a:pt x="10525" y="7260"/>
                    <a:pt x="10505" y="7270"/>
                  </a:cubicBezTo>
                  <a:lnTo>
                    <a:pt x="10163" y="7407"/>
                  </a:lnTo>
                  <a:cubicBezTo>
                    <a:pt x="9975" y="7475"/>
                    <a:pt x="9805" y="7561"/>
                    <a:pt x="9634" y="7680"/>
                  </a:cubicBezTo>
                  <a:lnTo>
                    <a:pt x="9634" y="7697"/>
                  </a:lnTo>
                  <a:cubicBezTo>
                    <a:pt x="9617" y="7715"/>
                    <a:pt x="9582" y="7749"/>
                    <a:pt x="9548" y="7766"/>
                  </a:cubicBezTo>
                  <a:cubicBezTo>
                    <a:pt x="9446" y="7851"/>
                    <a:pt x="9429" y="8005"/>
                    <a:pt x="9497" y="8125"/>
                  </a:cubicBezTo>
                  <a:cubicBezTo>
                    <a:pt x="9540" y="8199"/>
                    <a:pt x="9622" y="8240"/>
                    <a:pt x="9707" y="8240"/>
                  </a:cubicBezTo>
                  <a:cubicBezTo>
                    <a:pt x="9758" y="8240"/>
                    <a:pt x="9811" y="8225"/>
                    <a:pt x="9856" y="8193"/>
                  </a:cubicBezTo>
                  <a:cubicBezTo>
                    <a:pt x="9941" y="8159"/>
                    <a:pt x="10027" y="8108"/>
                    <a:pt x="10095" y="8039"/>
                  </a:cubicBezTo>
                  <a:cubicBezTo>
                    <a:pt x="10232" y="7885"/>
                    <a:pt x="10351" y="7697"/>
                    <a:pt x="10488" y="7544"/>
                  </a:cubicBezTo>
                  <a:cubicBezTo>
                    <a:pt x="10539" y="7492"/>
                    <a:pt x="10573" y="7441"/>
                    <a:pt x="10608" y="7373"/>
                  </a:cubicBezTo>
                  <a:cubicBezTo>
                    <a:pt x="10608" y="7339"/>
                    <a:pt x="10642" y="7304"/>
                    <a:pt x="10608" y="7270"/>
                  </a:cubicBezTo>
                  <a:cubicBezTo>
                    <a:pt x="10593" y="7256"/>
                    <a:pt x="10579" y="7251"/>
                    <a:pt x="10564" y="7251"/>
                  </a:cubicBezTo>
                  <a:close/>
                  <a:moveTo>
                    <a:pt x="6446" y="7336"/>
                  </a:moveTo>
                  <a:cubicBezTo>
                    <a:pt x="6427" y="7336"/>
                    <a:pt x="6407" y="7346"/>
                    <a:pt x="6387" y="7356"/>
                  </a:cubicBezTo>
                  <a:cubicBezTo>
                    <a:pt x="6131" y="7424"/>
                    <a:pt x="5875" y="7527"/>
                    <a:pt x="5653" y="7663"/>
                  </a:cubicBezTo>
                  <a:cubicBezTo>
                    <a:pt x="5499" y="7749"/>
                    <a:pt x="5413" y="7885"/>
                    <a:pt x="5379" y="8056"/>
                  </a:cubicBezTo>
                  <a:cubicBezTo>
                    <a:pt x="5365" y="8188"/>
                    <a:pt x="5462" y="8306"/>
                    <a:pt x="5587" y="8306"/>
                  </a:cubicBezTo>
                  <a:cubicBezTo>
                    <a:pt x="5608" y="8306"/>
                    <a:pt x="5630" y="8303"/>
                    <a:pt x="5653" y="8295"/>
                  </a:cubicBezTo>
                  <a:cubicBezTo>
                    <a:pt x="5789" y="8278"/>
                    <a:pt x="5909" y="8210"/>
                    <a:pt x="5994" y="8125"/>
                  </a:cubicBezTo>
                  <a:cubicBezTo>
                    <a:pt x="6182" y="7920"/>
                    <a:pt x="6353" y="7697"/>
                    <a:pt x="6490" y="7458"/>
                  </a:cubicBezTo>
                  <a:cubicBezTo>
                    <a:pt x="6507" y="7424"/>
                    <a:pt x="6507" y="7390"/>
                    <a:pt x="6490" y="7356"/>
                  </a:cubicBezTo>
                  <a:cubicBezTo>
                    <a:pt x="6475" y="7341"/>
                    <a:pt x="6461" y="7336"/>
                    <a:pt x="6446" y="7336"/>
                  </a:cubicBezTo>
                  <a:close/>
                  <a:moveTo>
                    <a:pt x="8471" y="8780"/>
                  </a:moveTo>
                  <a:cubicBezTo>
                    <a:pt x="8456" y="8780"/>
                    <a:pt x="8439" y="8783"/>
                    <a:pt x="8421" y="8791"/>
                  </a:cubicBezTo>
                  <a:cubicBezTo>
                    <a:pt x="8250" y="8842"/>
                    <a:pt x="8079" y="8911"/>
                    <a:pt x="7908" y="8979"/>
                  </a:cubicBezTo>
                  <a:cubicBezTo>
                    <a:pt x="7754" y="9047"/>
                    <a:pt x="7635" y="9133"/>
                    <a:pt x="7515" y="9269"/>
                  </a:cubicBezTo>
                  <a:cubicBezTo>
                    <a:pt x="7412" y="9372"/>
                    <a:pt x="7395" y="9543"/>
                    <a:pt x="7464" y="9679"/>
                  </a:cubicBezTo>
                  <a:cubicBezTo>
                    <a:pt x="7525" y="9741"/>
                    <a:pt x="7605" y="9772"/>
                    <a:pt x="7685" y="9772"/>
                  </a:cubicBezTo>
                  <a:cubicBezTo>
                    <a:pt x="7738" y="9772"/>
                    <a:pt x="7792" y="9758"/>
                    <a:pt x="7840" y="9731"/>
                  </a:cubicBezTo>
                  <a:cubicBezTo>
                    <a:pt x="7891" y="9697"/>
                    <a:pt x="7925" y="9662"/>
                    <a:pt x="7959" y="9645"/>
                  </a:cubicBezTo>
                  <a:cubicBezTo>
                    <a:pt x="8181" y="9406"/>
                    <a:pt x="8369" y="9150"/>
                    <a:pt x="8523" y="8876"/>
                  </a:cubicBezTo>
                  <a:cubicBezTo>
                    <a:pt x="8550" y="8823"/>
                    <a:pt x="8524" y="8780"/>
                    <a:pt x="8471" y="8780"/>
                  </a:cubicBezTo>
                  <a:close/>
                  <a:moveTo>
                    <a:pt x="5494" y="8942"/>
                  </a:moveTo>
                  <a:cubicBezTo>
                    <a:pt x="5485" y="8942"/>
                    <a:pt x="5475" y="8943"/>
                    <a:pt x="5465" y="8945"/>
                  </a:cubicBezTo>
                  <a:cubicBezTo>
                    <a:pt x="5174" y="8996"/>
                    <a:pt x="4918" y="9099"/>
                    <a:pt x="4679" y="9269"/>
                  </a:cubicBezTo>
                  <a:cubicBezTo>
                    <a:pt x="4645" y="9304"/>
                    <a:pt x="4627" y="9338"/>
                    <a:pt x="4593" y="9372"/>
                  </a:cubicBezTo>
                  <a:cubicBezTo>
                    <a:pt x="4474" y="9526"/>
                    <a:pt x="4474" y="9645"/>
                    <a:pt x="4576" y="9765"/>
                  </a:cubicBezTo>
                  <a:cubicBezTo>
                    <a:pt x="4633" y="9832"/>
                    <a:pt x="4712" y="9866"/>
                    <a:pt x="4791" y="9866"/>
                  </a:cubicBezTo>
                  <a:cubicBezTo>
                    <a:pt x="4853" y="9866"/>
                    <a:pt x="4916" y="9844"/>
                    <a:pt x="4969" y="9799"/>
                  </a:cubicBezTo>
                  <a:cubicBezTo>
                    <a:pt x="5072" y="9748"/>
                    <a:pt x="5157" y="9679"/>
                    <a:pt x="5243" y="9594"/>
                  </a:cubicBezTo>
                  <a:cubicBezTo>
                    <a:pt x="5362" y="9440"/>
                    <a:pt x="5465" y="9286"/>
                    <a:pt x="5550" y="9116"/>
                  </a:cubicBezTo>
                  <a:cubicBezTo>
                    <a:pt x="5596" y="9008"/>
                    <a:pt x="5573" y="8942"/>
                    <a:pt x="5494" y="8942"/>
                  </a:cubicBezTo>
                  <a:close/>
                  <a:moveTo>
                    <a:pt x="2492" y="9205"/>
                  </a:moveTo>
                  <a:cubicBezTo>
                    <a:pt x="2475" y="9205"/>
                    <a:pt x="2457" y="9210"/>
                    <a:pt x="2440" y="9218"/>
                  </a:cubicBezTo>
                  <a:cubicBezTo>
                    <a:pt x="2270" y="9304"/>
                    <a:pt x="2082" y="9389"/>
                    <a:pt x="1928" y="9474"/>
                  </a:cubicBezTo>
                  <a:cubicBezTo>
                    <a:pt x="1791" y="9543"/>
                    <a:pt x="1671" y="9645"/>
                    <a:pt x="1586" y="9782"/>
                  </a:cubicBezTo>
                  <a:cubicBezTo>
                    <a:pt x="1535" y="9867"/>
                    <a:pt x="1535" y="9970"/>
                    <a:pt x="1586" y="10055"/>
                  </a:cubicBezTo>
                  <a:cubicBezTo>
                    <a:pt x="1637" y="10119"/>
                    <a:pt x="1706" y="10154"/>
                    <a:pt x="1781" y="10154"/>
                  </a:cubicBezTo>
                  <a:cubicBezTo>
                    <a:pt x="1806" y="10154"/>
                    <a:pt x="1833" y="10150"/>
                    <a:pt x="1859" y="10141"/>
                  </a:cubicBezTo>
                  <a:cubicBezTo>
                    <a:pt x="1945" y="10124"/>
                    <a:pt x="2030" y="10072"/>
                    <a:pt x="2099" y="10021"/>
                  </a:cubicBezTo>
                  <a:cubicBezTo>
                    <a:pt x="2270" y="9799"/>
                    <a:pt x="2423" y="9560"/>
                    <a:pt x="2560" y="9304"/>
                  </a:cubicBezTo>
                  <a:cubicBezTo>
                    <a:pt x="2577" y="9269"/>
                    <a:pt x="2577" y="9235"/>
                    <a:pt x="2543" y="9218"/>
                  </a:cubicBezTo>
                  <a:cubicBezTo>
                    <a:pt x="2526" y="9210"/>
                    <a:pt x="2509" y="9205"/>
                    <a:pt x="2492" y="9205"/>
                  </a:cubicBezTo>
                  <a:close/>
                  <a:moveTo>
                    <a:pt x="1101" y="9478"/>
                  </a:moveTo>
                  <a:cubicBezTo>
                    <a:pt x="1082" y="9478"/>
                    <a:pt x="1061" y="9483"/>
                    <a:pt x="1039" y="9492"/>
                  </a:cubicBezTo>
                  <a:cubicBezTo>
                    <a:pt x="903" y="9543"/>
                    <a:pt x="749" y="9594"/>
                    <a:pt x="612" y="9662"/>
                  </a:cubicBezTo>
                  <a:cubicBezTo>
                    <a:pt x="441" y="9731"/>
                    <a:pt x="270" y="9850"/>
                    <a:pt x="151" y="10004"/>
                  </a:cubicBezTo>
                  <a:cubicBezTo>
                    <a:pt x="0" y="10185"/>
                    <a:pt x="155" y="10446"/>
                    <a:pt x="370" y="10446"/>
                  </a:cubicBezTo>
                  <a:cubicBezTo>
                    <a:pt x="399" y="10446"/>
                    <a:pt x="428" y="10441"/>
                    <a:pt x="458" y="10431"/>
                  </a:cubicBezTo>
                  <a:cubicBezTo>
                    <a:pt x="544" y="10414"/>
                    <a:pt x="629" y="10363"/>
                    <a:pt x="698" y="10295"/>
                  </a:cubicBezTo>
                  <a:cubicBezTo>
                    <a:pt x="903" y="10107"/>
                    <a:pt x="1056" y="9850"/>
                    <a:pt x="1159" y="9577"/>
                  </a:cubicBezTo>
                  <a:cubicBezTo>
                    <a:pt x="1184" y="9514"/>
                    <a:pt x="1153" y="9478"/>
                    <a:pt x="1101" y="9478"/>
                  </a:cubicBezTo>
                  <a:close/>
                  <a:moveTo>
                    <a:pt x="3551" y="9927"/>
                  </a:moveTo>
                  <a:cubicBezTo>
                    <a:pt x="3536" y="9927"/>
                    <a:pt x="3518" y="9930"/>
                    <a:pt x="3500" y="9936"/>
                  </a:cubicBezTo>
                  <a:cubicBezTo>
                    <a:pt x="3158" y="9987"/>
                    <a:pt x="2850" y="10141"/>
                    <a:pt x="2594" y="10363"/>
                  </a:cubicBezTo>
                  <a:cubicBezTo>
                    <a:pt x="2457" y="10483"/>
                    <a:pt x="2423" y="10688"/>
                    <a:pt x="2543" y="10841"/>
                  </a:cubicBezTo>
                  <a:cubicBezTo>
                    <a:pt x="2604" y="10917"/>
                    <a:pt x="2685" y="10956"/>
                    <a:pt x="2779" y="10956"/>
                  </a:cubicBezTo>
                  <a:cubicBezTo>
                    <a:pt x="2896" y="10956"/>
                    <a:pt x="3033" y="10896"/>
                    <a:pt x="3175" y="10773"/>
                  </a:cubicBezTo>
                  <a:cubicBezTo>
                    <a:pt x="3380" y="10568"/>
                    <a:pt x="3534" y="10329"/>
                    <a:pt x="3636" y="10055"/>
                  </a:cubicBezTo>
                  <a:cubicBezTo>
                    <a:pt x="3664" y="9985"/>
                    <a:pt x="3624" y="9927"/>
                    <a:pt x="3551" y="9927"/>
                  </a:cubicBezTo>
                  <a:close/>
                  <a:moveTo>
                    <a:pt x="5837" y="10104"/>
                  </a:moveTo>
                  <a:cubicBezTo>
                    <a:pt x="5827" y="10104"/>
                    <a:pt x="5817" y="10105"/>
                    <a:pt x="5806" y="10107"/>
                  </a:cubicBezTo>
                  <a:cubicBezTo>
                    <a:pt x="5533" y="10158"/>
                    <a:pt x="5260" y="10260"/>
                    <a:pt x="5037" y="10431"/>
                  </a:cubicBezTo>
                  <a:lnTo>
                    <a:pt x="5003" y="10465"/>
                  </a:lnTo>
                  <a:cubicBezTo>
                    <a:pt x="4832" y="10585"/>
                    <a:pt x="4781" y="10824"/>
                    <a:pt x="4901" y="10995"/>
                  </a:cubicBezTo>
                  <a:cubicBezTo>
                    <a:pt x="4948" y="11043"/>
                    <a:pt x="5011" y="11068"/>
                    <a:pt x="5083" y="11068"/>
                  </a:cubicBezTo>
                  <a:cubicBezTo>
                    <a:pt x="5166" y="11068"/>
                    <a:pt x="5261" y="11034"/>
                    <a:pt x="5362" y="10961"/>
                  </a:cubicBezTo>
                  <a:lnTo>
                    <a:pt x="5362" y="10978"/>
                  </a:lnTo>
                  <a:cubicBezTo>
                    <a:pt x="5618" y="10790"/>
                    <a:pt x="5806" y="10517"/>
                    <a:pt x="5926" y="10226"/>
                  </a:cubicBezTo>
                  <a:cubicBezTo>
                    <a:pt x="5957" y="10165"/>
                    <a:pt x="5919" y="10104"/>
                    <a:pt x="5837" y="10104"/>
                  </a:cubicBezTo>
                  <a:close/>
                  <a:moveTo>
                    <a:pt x="5865" y="11565"/>
                  </a:moveTo>
                  <a:cubicBezTo>
                    <a:pt x="5852" y="11565"/>
                    <a:pt x="5838" y="11569"/>
                    <a:pt x="5823" y="11576"/>
                  </a:cubicBezTo>
                  <a:cubicBezTo>
                    <a:pt x="5550" y="11679"/>
                    <a:pt x="5277" y="11832"/>
                    <a:pt x="5037" y="12003"/>
                  </a:cubicBezTo>
                  <a:cubicBezTo>
                    <a:pt x="4952" y="12054"/>
                    <a:pt x="4884" y="12157"/>
                    <a:pt x="4850" y="12259"/>
                  </a:cubicBezTo>
                  <a:cubicBezTo>
                    <a:pt x="4815" y="12345"/>
                    <a:pt x="4832" y="12464"/>
                    <a:pt x="4901" y="12533"/>
                  </a:cubicBezTo>
                  <a:cubicBezTo>
                    <a:pt x="4944" y="12558"/>
                    <a:pt x="4990" y="12571"/>
                    <a:pt x="5037" y="12571"/>
                  </a:cubicBezTo>
                  <a:cubicBezTo>
                    <a:pt x="5084" y="12571"/>
                    <a:pt x="5131" y="12558"/>
                    <a:pt x="5174" y="12533"/>
                  </a:cubicBezTo>
                  <a:cubicBezTo>
                    <a:pt x="5277" y="12482"/>
                    <a:pt x="5379" y="12396"/>
                    <a:pt x="5448" y="12311"/>
                  </a:cubicBezTo>
                  <a:cubicBezTo>
                    <a:pt x="5601" y="12123"/>
                    <a:pt x="5755" y="11918"/>
                    <a:pt x="5892" y="11730"/>
                  </a:cubicBezTo>
                  <a:cubicBezTo>
                    <a:pt x="5926" y="11696"/>
                    <a:pt x="5943" y="11644"/>
                    <a:pt x="5909" y="11593"/>
                  </a:cubicBezTo>
                  <a:cubicBezTo>
                    <a:pt x="5899" y="11573"/>
                    <a:pt x="5883" y="11565"/>
                    <a:pt x="5865" y="11565"/>
                  </a:cubicBezTo>
                  <a:close/>
                  <a:moveTo>
                    <a:pt x="3936" y="11877"/>
                  </a:moveTo>
                  <a:cubicBezTo>
                    <a:pt x="3913" y="11877"/>
                    <a:pt x="3891" y="11885"/>
                    <a:pt x="3876" y="11901"/>
                  </a:cubicBezTo>
                  <a:cubicBezTo>
                    <a:pt x="3705" y="11969"/>
                    <a:pt x="3517" y="12037"/>
                    <a:pt x="3346" y="12140"/>
                  </a:cubicBezTo>
                  <a:cubicBezTo>
                    <a:pt x="3192" y="12208"/>
                    <a:pt x="3073" y="12328"/>
                    <a:pt x="2987" y="12464"/>
                  </a:cubicBezTo>
                  <a:cubicBezTo>
                    <a:pt x="2919" y="12567"/>
                    <a:pt x="2919" y="12704"/>
                    <a:pt x="3004" y="12789"/>
                  </a:cubicBezTo>
                  <a:cubicBezTo>
                    <a:pt x="3058" y="12843"/>
                    <a:pt x="3124" y="12869"/>
                    <a:pt x="3192" y="12869"/>
                  </a:cubicBezTo>
                  <a:cubicBezTo>
                    <a:pt x="3232" y="12869"/>
                    <a:pt x="3273" y="12860"/>
                    <a:pt x="3312" y="12840"/>
                  </a:cubicBezTo>
                  <a:cubicBezTo>
                    <a:pt x="3380" y="12806"/>
                    <a:pt x="3448" y="12772"/>
                    <a:pt x="3500" y="12738"/>
                  </a:cubicBezTo>
                  <a:cubicBezTo>
                    <a:pt x="3705" y="12533"/>
                    <a:pt x="3876" y="12294"/>
                    <a:pt x="4012" y="12037"/>
                  </a:cubicBezTo>
                  <a:cubicBezTo>
                    <a:pt x="4046" y="11986"/>
                    <a:pt x="4046" y="11935"/>
                    <a:pt x="4012" y="11901"/>
                  </a:cubicBezTo>
                  <a:lnTo>
                    <a:pt x="4012" y="11918"/>
                  </a:lnTo>
                  <a:cubicBezTo>
                    <a:pt x="3993" y="11890"/>
                    <a:pt x="3964" y="11877"/>
                    <a:pt x="3936" y="1187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3" name="Google Shape;853;p44"/>
          <p:cNvSpPr txBox="1">
            <a:spLocks noGrp="1"/>
          </p:cNvSpPr>
          <p:nvPr>
            <p:ph type="ctrTitle"/>
          </p:nvPr>
        </p:nvSpPr>
        <p:spPr>
          <a:xfrm>
            <a:off x="2013900" y="1193456"/>
            <a:ext cx="5116200" cy="23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FF0000"/>
                </a:solidFill>
                <a:latin typeface="+mn-lt"/>
              </a:rPr>
              <a:t>CHÀO MỪNG CÁC EM ĐẾN VỚI BUỔI HỌC!!</a:t>
            </a:r>
            <a:endParaRPr sz="1600" b="1" dirty="0">
              <a:solidFill>
                <a:srgbClr val="FF0000"/>
              </a:solidFill>
              <a:latin typeface="+mn-lt"/>
            </a:endParaRPr>
          </a:p>
        </p:txBody>
      </p:sp>
      <p:grpSp>
        <p:nvGrpSpPr>
          <p:cNvPr id="855" name="Google Shape;855;p44"/>
          <p:cNvGrpSpPr/>
          <p:nvPr/>
        </p:nvGrpSpPr>
        <p:grpSpPr>
          <a:xfrm>
            <a:off x="7905701" y="537875"/>
            <a:ext cx="457711" cy="445973"/>
            <a:chOff x="397551" y="281000"/>
            <a:chExt cx="457711" cy="445973"/>
          </a:xfrm>
        </p:grpSpPr>
        <p:sp>
          <p:nvSpPr>
            <p:cNvPr id="856" name="Google Shape;856;p44"/>
            <p:cNvSpPr/>
            <p:nvPr/>
          </p:nvSpPr>
          <p:spPr>
            <a:xfrm>
              <a:off x="424211" y="285308"/>
              <a:ext cx="431051" cy="441665"/>
            </a:xfrm>
            <a:custGeom>
              <a:avLst/>
              <a:gdLst/>
              <a:ahLst/>
              <a:cxnLst/>
              <a:rect l="l" t="t" r="r" b="b"/>
              <a:pathLst>
                <a:path w="6904" h="7074" fill="none" extrusionOk="0">
                  <a:moveTo>
                    <a:pt x="2119" y="4972"/>
                  </a:moveTo>
                  <a:lnTo>
                    <a:pt x="86" y="4972"/>
                  </a:lnTo>
                  <a:lnTo>
                    <a:pt x="0" y="4545"/>
                  </a:lnTo>
                  <a:cubicBezTo>
                    <a:pt x="496" y="4306"/>
                    <a:pt x="974" y="4101"/>
                    <a:pt x="1436" y="3862"/>
                  </a:cubicBezTo>
                  <a:cubicBezTo>
                    <a:pt x="1641" y="3759"/>
                    <a:pt x="1828" y="3639"/>
                    <a:pt x="1999" y="3520"/>
                  </a:cubicBezTo>
                  <a:cubicBezTo>
                    <a:pt x="2153" y="3434"/>
                    <a:pt x="2221" y="3264"/>
                    <a:pt x="2153" y="3093"/>
                  </a:cubicBezTo>
                  <a:cubicBezTo>
                    <a:pt x="2153" y="2956"/>
                    <a:pt x="2102" y="2819"/>
                    <a:pt x="2051" y="2683"/>
                  </a:cubicBezTo>
                  <a:cubicBezTo>
                    <a:pt x="1897" y="2426"/>
                    <a:pt x="1811" y="2119"/>
                    <a:pt x="1811" y="1828"/>
                  </a:cubicBezTo>
                  <a:cubicBezTo>
                    <a:pt x="1726" y="1470"/>
                    <a:pt x="1623" y="1128"/>
                    <a:pt x="1470" y="786"/>
                  </a:cubicBezTo>
                  <a:cubicBezTo>
                    <a:pt x="1384" y="547"/>
                    <a:pt x="1265" y="291"/>
                    <a:pt x="1504" y="17"/>
                  </a:cubicBezTo>
                  <a:cubicBezTo>
                    <a:pt x="1589" y="17"/>
                    <a:pt x="1726" y="0"/>
                    <a:pt x="1863" y="0"/>
                  </a:cubicBezTo>
                  <a:cubicBezTo>
                    <a:pt x="1999" y="0"/>
                    <a:pt x="2136" y="0"/>
                    <a:pt x="2290" y="0"/>
                  </a:cubicBezTo>
                  <a:cubicBezTo>
                    <a:pt x="2341" y="120"/>
                    <a:pt x="2375" y="239"/>
                    <a:pt x="2392" y="376"/>
                  </a:cubicBezTo>
                  <a:cubicBezTo>
                    <a:pt x="2392" y="496"/>
                    <a:pt x="2392" y="581"/>
                    <a:pt x="2512" y="684"/>
                  </a:cubicBezTo>
                  <a:cubicBezTo>
                    <a:pt x="2649" y="786"/>
                    <a:pt x="2666" y="974"/>
                    <a:pt x="2563" y="1128"/>
                  </a:cubicBezTo>
                  <a:cubicBezTo>
                    <a:pt x="2854" y="1589"/>
                    <a:pt x="3127" y="2016"/>
                    <a:pt x="3400" y="2478"/>
                  </a:cubicBezTo>
                  <a:cubicBezTo>
                    <a:pt x="4084" y="2050"/>
                    <a:pt x="4665" y="1470"/>
                    <a:pt x="5109" y="803"/>
                  </a:cubicBezTo>
                  <a:cubicBezTo>
                    <a:pt x="5194" y="615"/>
                    <a:pt x="5382" y="479"/>
                    <a:pt x="5587" y="479"/>
                  </a:cubicBezTo>
                  <a:cubicBezTo>
                    <a:pt x="5827" y="479"/>
                    <a:pt x="5963" y="684"/>
                    <a:pt x="5844" y="889"/>
                  </a:cubicBezTo>
                  <a:cubicBezTo>
                    <a:pt x="5673" y="1196"/>
                    <a:pt x="5485" y="1521"/>
                    <a:pt x="5280" y="1811"/>
                  </a:cubicBezTo>
                  <a:cubicBezTo>
                    <a:pt x="5007" y="2170"/>
                    <a:pt x="4836" y="2614"/>
                    <a:pt x="4784" y="3076"/>
                  </a:cubicBezTo>
                  <a:cubicBezTo>
                    <a:pt x="4767" y="3264"/>
                    <a:pt x="4733" y="3434"/>
                    <a:pt x="4699" y="3657"/>
                  </a:cubicBezTo>
                  <a:cubicBezTo>
                    <a:pt x="4750" y="3708"/>
                    <a:pt x="4784" y="3742"/>
                    <a:pt x="4819" y="3810"/>
                  </a:cubicBezTo>
                  <a:cubicBezTo>
                    <a:pt x="5041" y="4237"/>
                    <a:pt x="5434" y="4443"/>
                    <a:pt x="5861" y="4579"/>
                  </a:cubicBezTo>
                  <a:cubicBezTo>
                    <a:pt x="6100" y="4665"/>
                    <a:pt x="6356" y="4750"/>
                    <a:pt x="6596" y="4853"/>
                  </a:cubicBezTo>
                  <a:cubicBezTo>
                    <a:pt x="6647" y="4870"/>
                    <a:pt x="6698" y="4904"/>
                    <a:pt x="6749" y="4938"/>
                  </a:cubicBezTo>
                  <a:cubicBezTo>
                    <a:pt x="6801" y="4989"/>
                    <a:pt x="6852" y="5058"/>
                    <a:pt x="6903" y="5126"/>
                  </a:cubicBezTo>
                  <a:cubicBezTo>
                    <a:pt x="6818" y="5382"/>
                    <a:pt x="6544" y="5536"/>
                    <a:pt x="6288" y="5468"/>
                  </a:cubicBezTo>
                  <a:cubicBezTo>
                    <a:pt x="6134" y="5468"/>
                    <a:pt x="5998" y="5451"/>
                    <a:pt x="5861" y="5416"/>
                  </a:cubicBezTo>
                  <a:cubicBezTo>
                    <a:pt x="5297" y="5263"/>
                    <a:pt x="4733" y="5211"/>
                    <a:pt x="4152" y="5263"/>
                  </a:cubicBezTo>
                  <a:cubicBezTo>
                    <a:pt x="3998" y="5690"/>
                    <a:pt x="3845" y="6100"/>
                    <a:pt x="3708" y="6510"/>
                  </a:cubicBezTo>
                  <a:cubicBezTo>
                    <a:pt x="3623" y="6766"/>
                    <a:pt x="3452" y="6971"/>
                    <a:pt x="3212" y="7074"/>
                  </a:cubicBezTo>
                  <a:lnTo>
                    <a:pt x="2734" y="6852"/>
                  </a:lnTo>
                  <a:cubicBezTo>
                    <a:pt x="2632" y="6424"/>
                    <a:pt x="2529" y="5997"/>
                    <a:pt x="2461" y="5570"/>
                  </a:cubicBezTo>
                  <a:cubicBezTo>
                    <a:pt x="2444" y="5314"/>
                    <a:pt x="2324" y="5109"/>
                    <a:pt x="2119" y="4972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44"/>
            <p:cNvSpPr/>
            <p:nvPr/>
          </p:nvSpPr>
          <p:spPr>
            <a:xfrm>
              <a:off x="397551" y="281000"/>
              <a:ext cx="430989" cy="443850"/>
            </a:xfrm>
            <a:custGeom>
              <a:avLst/>
              <a:gdLst/>
              <a:ahLst/>
              <a:cxnLst/>
              <a:rect l="l" t="t" r="r" b="b"/>
              <a:pathLst>
                <a:path w="6903" h="7109" extrusionOk="0">
                  <a:moveTo>
                    <a:pt x="2119" y="4990"/>
                  </a:moveTo>
                  <a:lnTo>
                    <a:pt x="86" y="4990"/>
                  </a:lnTo>
                  <a:cubicBezTo>
                    <a:pt x="51" y="4836"/>
                    <a:pt x="17" y="4699"/>
                    <a:pt x="0" y="4563"/>
                  </a:cubicBezTo>
                  <a:cubicBezTo>
                    <a:pt x="496" y="4324"/>
                    <a:pt x="974" y="4101"/>
                    <a:pt x="1435" y="3879"/>
                  </a:cubicBezTo>
                  <a:cubicBezTo>
                    <a:pt x="1640" y="3777"/>
                    <a:pt x="1828" y="3657"/>
                    <a:pt x="2016" y="3538"/>
                  </a:cubicBezTo>
                  <a:cubicBezTo>
                    <a:pt x="2153" y="3435"/>
                    <a:pt x="2221" y="3264"/>
                    <a:pt x="2170" y="3110"/>
                  </a:cubicBezTo>
                  <a:cubicBezTo>
                    <a:pt x="2153" y="2957"/>
                    <a:pt x="2119" y="2820"/>
                    <a:pt x="2068" y="2700"/>
                  </a:cubicBezTo>
                  <a:cubicBezTo>
                    <a:pt x="1914" y="2427"/>
                    <a:pt x="1828" y="2137"/>
                    <a:pt x="1828" y="1829"/>
                  </a:cubicBezTo>
                  <a:cubicBezTo>
                    <a:pt x="1743" y="1470"/>
                    <a:pt x="1640" y="1128"/>
                    <a:pt x="1487" y="804"/>
                  </a:cubicBezTo>
                  <a:cubicBezTo>
                    <a:pt x="1401" y="548"/>
                    <a:pt x="1264" y="308"/>
                    <a:pt x="1521" y="18"/>
                  </a:cubicBezTo>
                  <a:cubicBezTo>
                    <a:pt x="1606" y="18"/>
                    <a:pt x="1743" y="18"/>
                    <a:pt x="1880" y="18"/>
                  </a:cubicBezTo>
                  <a:cubicBezTo>
                    <a:pt x="2016" y="1"/>
                    <a:pt x="2153" y="18"/>
                    <a:pt x="2307" y="18"/>
                  </a:cubicBezTo>
                  <a:cubicBezTo>
                    <a:pt x="2358" y="137"/>
                    <a:pt x="2392" y="257"/>
                    <a:pt x="2409" y="394"/>
                  </a:cubicBezTo>
                  <a:cubicBezTo>
                    <a:pt x="2409" y="513"/>
                    <a:pt x="2409" y="599"/>
                    <a:pt x="2529" y="701"/>
                  </a:cubicBezTo>
                  <a:cubicBezTo>
                    <a:pt x="2648" y="804"/>
                    <a:pt x="2683" y="992"/>
                    <a:pt x="2580" y="1128"/>
                  </a:cubicBezTo>
                  <a:lnTo>
                    <a:pt x="3417" y="2478"/>
                  </a:lnTo>
                  <a:cubicBezTo>
                    <a:pt x="4101" y="2068"/>
                    <a:pt x="4682" y="1487"/>
                    <a:pt x="5126" y="804"/>
                  </a:cubicBezTo>
                  <a:cubicBezTo>
                    <a:pt x="5211" y="616"/>
                    <a:pt x="5399" y="496"/>
                    <a:pt x="5604" y="496"/>
                  </a:cubicBezTo>
                  <a:cubicBezTo>
                    <a:pt x="5844" y="496"/>
                    <a:pt x="5980" y="684"/>
                    <a:pt x="5861" y="906"/>
                  </a:cubicBezTo>
                  <a:cubicBezTo>
                    <a:pt x="5673" y="1214"/>
                    <a:pt x="5502" y="1521"/>
                    <a:pt x="5297" y="1812"/>
                  </a:cubicBezTo>
                  <a:cubicBezTo>
                    <a:pt x="5006" y="2188"/>
                    <a:pt x="4836" y="2632"/>
                    <a:pt x="4784" y="3110"/>
                  </a:cubicBezTo>
                  <a:cubicBezTo>
                    <a:pt x="4767" y="3281"/>
                    <a:pt x="4733" y="3469"/>
                    <a:pt x="4699" y="3691"/>
                  </a:cubicBezTo>
                  <a:cubicBezTo>
                    <a:pt x="4750" y="3726"/>
                    <a:pt x="4784" y="3777"/>
                    <a:pt x="4818" y="3828"/>
                  </a:cubicBezTo>
                  <a:cubicBezTo>
                    <a:pt x="5041" y="4255"/>
                    <a:pt x="5434" y="4460"/>
                    <a:pt x="5861" y="4597"/>
                  </a:cubicBezTo>
                  <a:cubicBezTo>
                    <a:pt x="6100" y="4682"/>
                    <a:pt x="6356" y="4785"/>
                    <a:pt x="6595" y="4870"/>
                  </a:cubicBezTo>
                  <a:cubicBezTo>
                    <a:pt x="6647" y="4887"/>
                    <a:pt x="6698" y="4922"/>
                    <a:pt x="6749" y="4956"/>
                  </a:cubicBezTo>
                  <a:cubicBezTo>
                    <a:pt x="6800" y="5024"/>
                    <a:pt x="6852" y="5092"/>
                    <a:pt x="6903" y="5161"/>
                  </a:cubicBezTo>
                  <a:cubicBezTo>
                    <a:pt x="6818" y="5417"/>
                    <a:pt x="6544" y="5571"/>
                    <a:pt x="6288" y="5502"/>
                  </a:cubicBezTo>
                  <a:cubicBezTo>
                    <a:pt x="6134" y="5485"/>
                    <a:pt x="5997" y="5468"/>
                    <a:pt x="5861" y="5434"/>
                  </a:cubicBezTo>
                  <a:cubicBezTo>
                    <a:pt x="5297" y="5297"/>
                    <a:pt x="4733" y="5229"/>
                    <a:pt x="4152" y="5297"/>
                  </a:cubicBezTo>
                  <a:cubicBezTo>
                    <a:pt x="3998" y="5708"/>
                    <a:pt x="3845" y="6118"/>
                    <a:pt x="3708" y="6545"/>
                  </a:cubicBezTo>
                  <a:cubicBezTo>
                    <a:pt x="3622" y="6784"/>
                    <a:pt x="3452" y="6989"/>
                    <a:pt x="3212" y="7109"/>
                  </a:cubicBezTo>
                  <a:lnTo>
                    <a:pt x="2734" y="6869"/>
                  </a:lnTo>
                  <a:cubicBezTo>
                    <a:pt x="2631" y="6442"/>
                    <a:pt x="2529" y="6015"/>
                    <a:pt x="2461" y="5588"/>
                  </a:cubicBezTo>
                  <a:cubicBezTo>
                    <a:pt x="2443" y="5349"/>
                    <a:pt x="2324" y="5127"/>
                    <a:pt x="2119" y="4990"/>
                  </a:cubicBezTo>
                  <a:close/>
                  <a:moveTo>
                    <a:pt x="1760" y="4563"/>
                  </a:moveTo>
                  <a:cubicBezTo>
                    <a:pt x="1931" y="4460"/>
                    <a:pt x="2153" y="4477"/>
                    <a:pt x="2102" y="4204"/>
                  </a:cubicBezTo>
                  <a:cubicBezTo>
                    <a:pt x="2102" y="4170"/>
                    <a:pt x="2068" y="4153"/>
                    <a:pt x="2033" y="4153"/>
                  </a:cubicBezTo>
                  <a:cubicBezTo>
                    <a:pt x="1863" y="4170"/>
                    <a:pt x="1743" y="4289"/>
                    <a:pt x="1726" y="4443"/>
                  </a:cubicBezTo>
                  <a:cubicBezTo>
                    <a:pt x="1709" y="4460"/>
                    <a:pt x="1726" y="4477"/>
                    <a:pt x="1760" y="4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8" name="Google Shape;858;p44"/>
          <p:cNvSpPr/>
          <p:nvPr/>
        </p:nvSpPr>
        <p:spPr>
          <a:xfrm rot="401238">
            <a:off x="446761" y="1702763"/>
            <a:ext cx="738466" cy="487120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44"/>
          <p:cNvSpPr/>
          <p:nvPr/>
        </p:nvSpPr>
        <p:spPr>
          <a:xfrm>
            <a:off x="1354025" y="1210049"/>
            <a:ext cx="565585" cy="395120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0" name="Google Shape;860;p44"/>
          <p:cNvGrpSpPr/>
          <p:nvPr/>
        </p:nvGrpSpPr>
        <p:grpSpPr>
          <a:xfrm>
            <a:off x="1573062" y="2842823"/>
            <a:ext cx="850038" cy="1116492"/>
            <a:chOff x="181724" y="3902898"/>
            <a:chExt cx="850038" cy="1116492"/>
          </a:xfrm>
        </p:grpSpPr>
        <p:grpSp>
          <p:nvGrpSpPr>
            <p:cNvPr id="861" name="Google Shape;861;p4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62" name="Google Shape;862;p4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4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4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4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66" name="Google Shape;866;p4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44"/>
          <p:cNvGrpSpPr/>
          <p:nvPr/>
        </p:nvGrpSpPr>
        <p:grpSpPr>
          <a:xfrm rot="1796398">
            <a:off x="6008257" y="4015720"/>
            <a:ext cx="2625310" cy="3331639"/>
            <a:chOff x="1154976" y="632775"/>
            <a:chExt cx="2502430" cy="3877954"/>
          </a:xfrm>
        </p:grpSpPr>
        <p:sp>
          <p:nvSpPr>
            <p:cNvPr id="868" name="Google Shape;868;p44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4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408620" y="140139"/>
                <a:ext cx="5989707" cy="1692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>
                  <a:lnSpc>
                    <a:spcPct val="130000"/>
                  </a:lnSpc>
                  <a:buFont typeface="Wingdings" panose="05000000000000000000" pitchFamily="2" charset="2"/>
                  <a:buChar char="v"/>
                </a:pPr>
                <a:r>
                  <a:rPr lang="en-US" sz="2000" b="1" i="1" dirty="0" smtClean="0">
                    <a:latin typeface="+mn-lt"/>
                    <a:ea typeface="Calibri" panose="020F0502020204030204" pitchFamily="34" charset="0"/>
                  </a:rPr>
                  <a:t>B3: </a:t>
                </a:r>
                <a:r>
                  <a:rPr lang="en-US" sz="2000" b="1" i="1" dirty="0" err="1" smtClean="0">
                    <a:latin typeface="+mn-lt"/>
                  </a:rPr>
                  <a:t>Vẽ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và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cắt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các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hình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sau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từ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giấy</a:t>
                </a:r>
                <a:r>
                  <a:rPr lang="en-US" sz="2000" b="1" i="1" dirty="0" smtClean="0">
                    <a:latin typeface="+mn-lt"/>
                  </a:rPr>
                  <a:t> </a:t>
                </a:r>
                <a:r>
                  <a:rPr lang="en-US" sz="2000" b="1" i="1" dirty="0" err="1" smtClean="0">
                    <a:latin typeface="+mn-lt"/>
                  </a:rPr>
                  <a:t>màu</a:t>
                </a:r>
                <a:r>
                  <a:rPr lang="en-US" sz="2000" b="1" i="1" dirty="0" smtClean="0">
                    <a:latin typeface="+mn-lt"/>
                  </a:rPr>
                  <a:t>:</a:t>
                </a:r>
              </a:p>
              <a:p>
                <a:pPr lvl="0">
                  <a:lnSpc>
                    <a:spcPct val="130000"/>
                  </a:lnSpc>
                </a:pPr>
                <a:r>
                  <a:rPr lang="en-US" sz="2000" i="1" dirty="0" smtClean="0">
                    <a:latin typeface="+mn-lt"/>
                  </a:rPr>
                  <a:t>- 2 </a:t>
                </a:r>
                <a:r>
                  <a:rPr lang="en-US" sz="2000" i="1" dirty="0" err="1" smtClean="0">
                    <a:latin typeface="+mn-lt"/>
                  </a:rPr>
                  <a:t>hình</a:t>
                </a:r>
                <a:r>
                  <a:rPr lang="en-US" sz="2000" i="1" dirty="0" smtClean="0">
                    <a:latin typeface="+mn-lt"/>
                  </a:rPr>
                  <a:t> </a:t>
                </a:r>
                <a:r>
                  <a:rPr lang="en-US" sz="2000" i="1" dirty="0" err="1" smtClean="0">
                    <a:latin typeface="+mn-lt"/>
                  </a:rPr>
                  <a:t>chữ</a:t>
                </a:r>
                <a:r>
                  <a:rPr lang="en-US" sz="2000" i="1" dirty="0" smtClean="0">
                    <a:latin typeface="+mn-lt"/>
                  </a:rPr>
                  <a:t> </a:t>
                </a:r>
                <a:r>
                  <a:rPr lang="en-US" sz="2000" i="1" dirty="0" err="1" smtClean="0">
                    <a:latin typeface="+mn-lt"/>
                  </a:rPr>
                  <a:t>nhật</a:t>
                </a:r>
                <a:r>
                  <a:rPr lang="en-US" sz="2000" i="1" dirty="0" smtClean="0">
                    <a:latin typeface="+mn-lt"/>
                  </a:rPr>
                  <a:t> </a:t>
                </a:r>
                <a:r>
                  <a:rPr lang="en-US" sz="2000" i="1" dirty="0" err="1" smtClean="0">
                    <a:latin typeface="+mn-lt"/>
                  </a:rPr>
                  <a:t>kích</a:t>
                </a:r>
                <a:r>
                  <a:rPr lang="en-US" sz="2000" i="1" dirty="0" smtClean="0">
                    <a:latin typeface="+mn-lt"/>
                  </a:rPr>
                  <a:t> </a:t>
                </a:r>
                <a:r>
                  <a:rPr lang="en-US" sz="2000" i="1" dirty="0" err="1" smtClean="0">
                    <a:latin typeface="+mn-lt"/>
                  </a:rPr>
                  <a:t>thước</a:t>
                </a:r>
                <a:r>
                  <a:rPr lang="en-US" sz="2000" i="1" dirty="0" smtClean="0">
                    <a:latin typeface="+mn-lt"/>
                  </a:rPr>
                  <a:t> 1cm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 smtClean="0">
                    <a:latin typeface="+mn-lt"/>
                  </a:rPr>
                  <a:t> 4 cm.</a:t>
                </a:r>
              </a:p>
              <a:p>
                <a:pPr lvl="0">
                  <a:lnSpc>
                    <a:spcPct val="130000"/>
                  </a:lnSpc>
                </a:pPr>
                <a:r>
                  <a:rPr lang="en-US" sz="2000" dirty="0" smtClean="0">
                    <a:latin typeface="+mn-lt"/>
                  </a:rPr>
                  <a:t>- 2 </a:t>
                </a:r>
                <a:r>
                  <a:rPr lang="en-US" sz="2000" dirty="0" err="1" smtClean="0">
                    <a:latin typeface="+mn-lt"/>
                  </a:rPr>
                  <a:t>hình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chữ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nhật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kích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thước</a:t>
                </a:r>
                <a:r>
                  <a:rPr lang="en-US" sz="2000" dirty="0" smtClean="0">
                    <a:latin typeface="+mn-lt"/>
                  </a:rPr>
                  <a:t> 1cm </a:t>
                </a:r>
                <a14:m>
                  <m:oMath xmlns:m="http://schemas.openxmlformats.org/officeDocument/2006/math">
                    <m:r>
                      <a:rPr lang="en-US" sz="2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dirty="0">
                    <a:latin typeface="+mn-lt"/>
                  </a:rPr>
                  <a:t> </a:t>
                </a:r>
                <a:r>
                  <a:rPr lang="en-US" sz="2000" dirty="0" smtClean="0">
                    <a:latin typeface="+mn-lt"/>
                  </a:rPr>
                  <a:t>3 cm</a:t>
                </a:r>
              </a:p>
              <a:p>
                <a:pPr>
                  <a:lnSpc>
                    <a:spcPct val="130000"/>
                  </a:lnSpc>
                </a:pPr>
                <a:r>
                  <a:rPr lang="en-US" sz="2000" i="1" dirty="0" smtClean="0">
                    <a:latin typeface="+mn-lt"/>
                  </a:rPr>
                  <a:t>- 2 </a:t>
                </a:r>
                <a:r>
                  <a:rPr lang="en-US" sz="2000" i="1" dirty="0" err="1">
                    <a:latin typeface="+mn-lt"/>
                  </a:rPr>
                  <a:t>hình</a:t>
                </a:r>
                <a:r>
                  <a:rPr lang="en-US" sz="2000" i="1" dirty="0">
                    <a:latin typeface="+mn-lt"/>
                  </a:rPr>
                  <a:t> </a:t>
                </a:r>
                <a:r>
                  <a:rPr lang="en-US" sz="2000" i="1" dirty="0" err="1">
                    <a:latin typeface="+mn-lt"/>
                  </a:rPr>
                  <a:t>chữ</a:t>
                </a:r>
                <a:r>
                  <a:rPr lang="en-US" sz="2000" i="1" dirty="0">
                    <a:latin typeface="+mn-lt"/>
                  </a:rPr>
                  <a:t> </a:t>
                </a:r>
                <a:r>
                  <a:rPr lang="en-US" sz="2000" i="1" dirty="0" err="1">
                    <a:latin typeface="+mn-lt"/>
                  </a:rPr>
                  <a:t>nhật</a:t>
                </a:r>
                <a:r>
                  <a:rPr lang="en-US" sz="2000" i="1" dirty="0">
                    <a:latin typeface="+mn-lt"/>
                  </a:rPr>
                  <a:t> </a:t>
                </a:r>
                <a:r>
                  <a:rPr lang="en-US" sz="2000" i="1" dirty="0" err="1">
                    <a:latin typeface="+mn-lt"/>
                  </a:rPr>
                  <a:t>kích</a:t>
                </a:r>
                <a:r>
                  <a:rPr lang="en-US" sz="2000" i="1" dirty="0">
                    <a:latin typeface="+mn-lt"/>
                  </a:rPr>
                  <a:t> </a:t>
                </a:r>
                <a:r>
                  <a:rPr lang="en-US" sz="2000" i="1" dirty="0" err="1">
                    <a:latin typeface="+mn-lt"/>
                  </a:rPr>
                  <a:t>thước</a:t>
                </a:r>
                <a:r>
                  <a:rPr lang="en-US" sz="2000" i="1" dirty="0">
                    <a:latin typeface="+mn-lt"/>
                  </a:rPr>
                  <a:t> </a:t>
                </a:r>
                <a:r>
                  <a:rPr lang="en-US" sz="2000" i="1" dirty="0" smtClean="0">
                    <a:latin typeface="+mn-lt"/>
                  </a:rPr>
                  <a:t>1cm × 2cm.</a:t>
                </a:r>
                <a:endParaRPr 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620" y="140139"/>
                <a:ext cx="5989707" cy="1692771"/>
              </a:xfrm>
              <a:prstGeom prst="rect">
                <a:avLst/>
              </a:prstGeom>
              <a:blipFill>
                <a:blip r:embed="rId2"/>
                <a:stretch>
                  <a:fillRect l="-1017" b="-323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1408620" y="1977687"/>
            <a:ext cx="5354351" cy="450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000" b="1" i="1" dirty="0" smtClean="0">
                <a:ea typeface="Calibri" panose="020F0502020204030204" pitchFamily="34" charset="0"/>
              </a:rPr>
              <a:t>B4: </a:t>
            </a:r>
            <a:r>
              <a:rPr lang="en-US" sz="2000" b="1" i="1" dirty="0" err="1"/>
              <a:t>Vẽ</a:t>
            </a:r>
            <a:r>
              <a:rPr lang="en-US" sz="2000" b="1" i="1" dirty="0"/>
              <a:t> </a:t>
            </a:r>
            <a:r>
              <a:rPr lang="en-US" sz="2000" b="1" i="1" dirty="0" err="1"/>
              <a:t>và</a:t>
            </a:r>
            <a:r>
              <a:rPr lang="en-US" sz="2000" b="1" i="1" dirty="0"/>
              <a:t> </a:t>
            </a:r>
            <a:r>
              <a:rPr lang="en-US" sz="2000" b="1" i="1" dirty="0" err="1"/>
              <a:t>cắt</a:t>
            </a:r>
            <a:r>
              <a:rPr lang="en-US" sz="2000" b="1" i="1" dirty="0"/>
              <a:t> </a:t>
            </a:r>
            <a:r>
              <a:rPr lang="en-US" sz="2000" b="1" i="1" dirty="0" err="1"/>
              <a:t>các</a:t>
            </a:r>
            <a:r>
              <a:rPr lang="en-US" sz="2000" b="1" i="1" dirty="0"/>
              <a:t> </a:t>
            </a:r>
            <a:r>
              <a:rPr lang="en-US" sz="2000" b="1" i="1" dirty="0" err="1"/>
              <a:t>hình</a:t>
            </a:r>
            <a:r>
              <a:rPr lang="en-US" sz="2000" b="1" i="1" dirty="0"/>
              <a:t> </a:t>
            </a:r>
            <a:r>
              <a:rPr lang="en-US" sz="2000" b="1" i="1" dirty="0" err="1"/>
              <a:t>sau</a:t>
            </a:r>
            <a:r>
              <a:rPr lang="en-US" sz="2000" b="1" i="1" dirty="0"/>
              <a:t> </a:t>
            </a:r>
            <a:r>
              <a:rPr lang="en-US" sz="2000" b="1" i="1" dirty="0" err="1"/>
              <a:t>từ</a:t>
            </a:r>
            <a:r>
              <a:rPr lang="en-US" sz="2000" b="1" i="1" dirty="0"/>
              <a:t> </a:t>
            </a:r>
            <a:r>
              <a:rPr lang="en-US" sz="2000" b="1" i="1" dirty="0" err="1"/>
              <a:t>giấy</a:t>
            </a:r>
            <a:r>
              <a:rPr lang="en-US" sz="2000" b="1" i="1" dirty="0"/>
              <a:t> </a:t>
            </a:r>
            <a:r>
              <a:rPr lang="en-US" sz="2000" b="1" i="1" dirty="0" err="1"/>
              <a:t>màu</a:t>
            </a:r>
            <a:r>
              <a:rPr lang="en-US" sz="2000" b="1" i="1" dirty="0"/>
              <a:t>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9435" y="2777674"/>
            <a:ext cx="120967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9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2323" y="787374"/>
            <a:ext cx="49644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000" b="1" i="1" dirty="0" smtClean="0">
                <a:ea typeface="Calibri" panose="020F0502020204030204" pitchFamily="34" charset="0"/>
              </a:rPr>
              <a:t>B5: </a:t>
            </a:r>
            <a:r>
              <a:rPr lang="en-US" sz="2000" b="1" i="1" dirty="0" err="1" smtClean="0"/>
              <a:t>Viết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chữ</a:t>
            </a:r>
            <a:r>
              <a:rPr lang="en-US" sz="2000" b="1" i="1" dirty="0" smtClean="0"/>
              <a:t> “</a:t>
            </a:r>
            <a:r>
              <a:rPr lang="en-US" sz="2000" b="1" i="1" dirty="0" err="1" smtClean="0"/>
              <a:t>Chúc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mừng</a:t>
            </a:r>
            <a:r>
              <a:rPr lang="en-US" sz="2000" b="1" i="1" dirty="0" smtClean="0"/>
              <a:t>”</a:t>
            </a:r>
            <a:endParaRPr lang="en-US" sz="2000" b="1" i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8827" y="1271486"/>
            <a:ext cx="1384157" cy="250078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8655" y="4026827"/>
            <a:ext cx="849283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000" b="1" i="1" dirty="0" smtClean="0">
                <a:ea typeface="Calibri" panose="020F0502020204030204" pitchFamily="34" charset="0"/>
              </a:rPr>
              <a:t>B6: </a:t>
            </a:r>
            <a:r>
              <a:rPr lang="en-US" sz="2000" b="1" i="1" dirty="0" err="1" smtClean="0"/>
              <a:t>Ghi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nội</a:t>
            </a:r>
            <a:r>
              <a:rPr lang="en-US" sz="2000" b="1" i="1" dirty="0" smtClean="0"/>
              <a:t> dung </a:t>
            </a:r>
            <a:r>
              <a:rPr lang="en-US" sz="2000" b="1" i="1" dirty="0" err="1" smtClean="0"/>
              <a:t>chúc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mừng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phù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hợp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vào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mặt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trong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của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thiệp</a:t>
            </a:r>
            <a:r>
              <a:rPr lang="en-US" sz="2000" b="1" i="1" dirty="0" smtClean="0"/>
              <a:t>.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18267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C00000"/>
                </a:solidFill>
              </a:rPr>
              <a:t>Thực</a:t>
            </a:r>
            <a:r>
              <a:rPr lang="en-US" sz="3600" b="1" u="sng" dirty="0" smtClean="0">
                <a:solidFill>
                  <a:srgbClr val="C0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</a:rPr>
              <a:t>hành</a:t>
            </a:r>
            <a:r>
              <a:rPr lang="en-US" sz="3600" b="1" u="sng" dirty="0" smtClean="0">
                <a:solidFill>
                  <a:srgbClr val="C00000"/>
                </a:solidFill>
              </a:rPr>
              <a:t> </a:t>
            </a:r>
            <a:endParaRPr lang="vi-VN" sz="3600" b="1" u="sng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4450" y="683062"/>
            <a:ext cx="699135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b="1" u="sng" dirty="0" smtClean="0"/>
              <a:t>- </a:t>
            </a:r>
            <a:r>
              <a:rPr lang="en-US" sz="2800" b="1" u="sng" dirty="0" err="1" smtClean="0"/>
              <a:t>Yêu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cầu</a:t>
            </a:r>
            <a:r>
              <a:rPr lang="en-US" sz="2800" u="sng" dirty="0" smtClean="0"/>
              <a:t>: </a:t>
            </a:r>
          </a:p>
          <a:p>
            <a:pPr algn="just">
              <a:lnSpc>
                <a:spcPct val="120000"/>
              </a:lnSpc>
            </a:pPr>
            <a:r>
              <a:rPr lang="en-US" sz="2800" dirty="0" smtClean="0"/>
              <a:t>+ </a:t>
            </a:r>
            <a:r>
              <a:rPr lang="en-US" sz="2800" dirty="0" err="1" smtClean="0"/>
              <a:t>Làm</a:t>
            </a:r>
            <a:r>
              <a:rPr lang="en-US" sz="2800" dirty="0" smtClean="0"/>
              <a:t> </a:t>
            </a:r>
            <a:r>
              <a:rPr lang="en-US" sz="2800" dirty="0" err="1" smtClean="0"/>
              <a:t>việc</a:t>
            </a:r>
            <a:r>
              <a:rPr lang="en-US" sz="2800" dirty="0" smtClean="0"/>
              <a:t> </a:t>
            </a:r>
            <a:r>
              <a:rPr lang="en-US" sz="2800" dirty="0" err="1" smtClean="0"/>
              <a:t>cá</a:t>
            </a:r>
            <a:r>
              <a:rPr lang="en-US" sz="2800" dirty="0" smtClean="0"/>
              <a:t> </a:t>
            </a:r>
            <a:r>
              <a:rPr lang="en-US" sz="2800" dirty="0" err="1" smtClean="0"/>
              <a:t>nhân</a:t>
            </a:r>
            <a:r>
              <a:rPr lang="en-US" sz="2800" dirty="0" smtClean="0"/>
              <a:t>, </a:t>
            </a:r>
            <a:r>
              <a:rPr lang="en-US" sz="2800" dirty="0" err="1" smtClean="0"/>
              <a:t>thiết</a:t>
            </a:r>
            <a:r>
              <a:rPr lang="en-US" sz="2800" dirty="0" smtClean="0"/>
              <a:t> </a:t>
            </a:r>
            <a:r>
              <a:rPr lang="en-US" sz="2800" dirty="0" err="1" smtClean="0"/>
              <a:t>kế</a:t>
            </a:r>
            <a:r>
              <a:rPr lang="en-US" sz="2800" dirty="0" smtClean="0"/>
              <a:t> </a:t>
            </a:r>
            <a:r>
              <a:rPr lang="en-US" sz="2800" dirty="0" err="1" smtClean="0"/>
              <a:t>thiệp</a:t>
            </a:r>
            <a:r>
              <a:rPr lang="en-US" sz="2800" dirty="0" smtClean="0"/>
              <a:t> </a:t>
            </a:r>
            <a:r>
              <a:rPr lang="en-US" sz="2800" dirty="0" err="1" smtClean="0"/>
              <a:t>chúc</a:t>
            </a:r>
            <a:r>
              <a:rPr lang="en-US" sz="2800" dirty="0" smtClean="0"/>
              <a:t> </a:t>
            </a:r>
            <a:r>
              <a:rPr lang="en-US" sz="2800" dirty="0" err="1" smtClean="0"/>
              <a:t>mừng</a:t>
            </a:r>
            <a:r>
              <a:rPr lang="en-US" sz="2800" dirty="0" smtClean="0"/>
              <a:t> </a:t>
            </a:r>
            <a:r>
              <a:rPr lang="en-US" sz="2800" dirty="0" err="1" smtClean="0"/>
              <a:t>theo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bước</a:t>
            </a:r>
            <a:r>
              <a:rPr lang="en-US" sz="2800" dirty="0" smtClean="0"/>
              <a:t> </a:t>
            </a:r>
            <a:r>
              <a:rPr lang="en-US" sz="2800" dirty="0" err="1" smtClean="0"/>
              <a:t>gợi</a:t>
            </a:r>
            <a:r>
              <a:rPr lang="en-US" sz="2800" dirty="0" smtClean="0"/>
              <a:t> ý </a:t>
            </a:r>
            <a:r>
              <a:rPr lang="en-US" sz="2800" dirty="0" err="1" smtClean="0"/>
              <a:t>như</a:t>
            </a:r>
            <a:r>
              <a:rPr lang="en-US" sz="2800" dirty="0" smtClean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hoặc</a:t>
            </a:r>
            <a:r>
              <a:rPr lang="en-US" sz="2800" dirty="0" smtClean="0"/>
              <a:t> </a:t>
            </a:r>
            <a:r>
              <a:rPr lang="en-US" sz="2800" dirty="0" err="1" smtClean="0"/>
              <a:t>theo</a:t>
            </a:r>
            <a:r>
              <a:rPr lang="en-US" sz="2800" dirty="0" smtClean="0"/>
              <a:t> </a:t>
            </a:r>
            <a:r>
              <a:rPr lang="en-US" sz="2800" dirty="0" err="1" smtClean="0"/>
              <a:t>phong</a:t>
            </a:r>
            <a:r>
              <a:rPr lang="en-US" sz="2800" dirty="0"/>
              <a:t> </a:t>
            </a:r>
            <a:r>
              <a:rPr lang="en-US" sz="2800" dirty="0" err="1" smtClean="0"/>
              <a:t>cách</a:t>
            </a:r>
            <a:r>
              <a:rPr lang="en-US" sz="2800" dirty="0" smtClean="0"/>
              <a:t> </a:t>
            </a:r>
            <a:r>
              <a:rPr lang="en-US" sz="2800" dirty="0" err="1" smtClean="0"/>
              <a:t>cá</a:t>
            </a:r>
            <a:r>
              <a:rPr lang="en-US" sz="2800" dirty="0" smtClean="0"/>
              <a:t> </a:t>
            </a:r>
            <a:r>
              <a:rPr lang="en-US" sz="2800" dirty="0" err="1" smtClean="0"/>
              <a:t>nhân</a:t>
            </a:r>
            <a:r>
              <a:rPr lang="en-US" sz="2800" dirty="0" smtClean="0"/>
              <a:t> </a:t>
            </a:r>
            <a:r>
              <a:rPr lang="en-US" sz="2800" dirty="0" err="1" smtClean="0"/>
              <a:t>dựa</a:t>
            </a:r>
            <a:r>
              <a:rPr lang="en-US" sz="2800" dirty="0" smtClean="0"/>
              <a:t> </a:t>
            </a:r>
            <a:r>
              <a:rPr lang="en-US" sz="2800" dirty="0" err="1" smtClean="0"/>
              <a:t>trên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bước</a:t>
            </a:r>
            <a:r>
              <a:rPr lang="en-US" sz="2800" dirty="0" smtClean="0"/>
              <a:t> </a:t>
            </a:r>
            <a:r>
              <a:rPr lang="en-US" sz="2800" dirty="0" err="1" smtClean="0"/>
              <a:t>gợi</a:t>
            </a:r>
            <a:r>
              <a:rPr lang="en-US" sz="2800" dirty="0" smtClean="0"/>
              <a:t> ý </a:t>
            </a:r>
            <a:r>
              <a:rPr lang="en-US" sz="2800" dirty="0" err="1" smtClean="0"/>
              <a:t>có</a:t>
            </a:r>
            <a:r>
              <a:rPr lang="en-US" sz="2800" dirty="0" smtClean="0"/>
              <a:t> </a:t>
            </a:r>
            <a:r>
              <a:rPr lang="en-US" sz="2800" dirty="0" err="1" smtClean="0"/>
              <a:t>sử</a:t>
            </a:r>
            <a:r>
              <a:rPr lang="en-US" sz="2800" dirty="0" smtClean="0"/>
              <a:t> </a:t>
            </a:r>
            <a:r>
              <a:rPr lang="en-US" sz="2800" dirty="0" err="1" smtClean="0"/>
              <a:t>dụng</a:t>
            </a:r>
            <a:r>
              <a:rPr lang="en-US" sz="2800" dirty="0" smtClean="0"/>
              <a:t> </a:t>
            </a:r>
            <a:r>
              <a:rPr lang="en-US" sz="2800" dirty="0" err="1" smtClean="0"/>
              <a:t>hình</a:t>
            </a:r>
            <a:r>
              <a:rPr lang="en-US" sz="2800" dirty="0" smtClean="0"/>
              <a:t> </a:t>
            </a:r>
            <a:r>
              <a:rPr lang="en-US" sz="2800" dirty="0" err="1" smtClean="0"/>
              <a:t>phẳng</a:t>
            </a:r>
            <a:r>
              <a:rPr lang="en-US" sz="2800" dirty="0" smtClean="0"/>
              <a:t> </a:t>
            </a:r>
            <a:r>
              <a:rPr lang="en-US" sz="2800" dirty="0" err="1" smtClean="0"/>
              <a:t>đã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r>
              <a:rPr lang="en-US" sz="2800" dirty="0" smtClean="0"/>
              <a:t>.</a:t>
            </a:r>
          </a:p>
          <a:p>
            <a:pPr algn="just">
              <a:lnSpc>
                <a:spcPct val="120000"/>
              </a:lnSpc>
            </a:pPr>
            <a:endParaRPr lang="vi-VN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314450" y="3360718"/>
            <a:ext cx="398145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b="1" u="sng" dirty="0" smtClean="0"/>
              <a:t>- </a:t>
            </a:r>
            <a:r>
              <a:rPr lang="en-US" sz="2800" b="1" u="sng" dirty="0" err="1" smtClean="0"/>
              <a:t>Thời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gian</a:t>
            </a:r>
            <a:r>
              <a:rPr lang="en-US" sz="2800" b="1" u="sng" dirty="0" smtClean="0"/>
              <a:t>: </a:t>
            </a:r>
            <a:r>
              <a:rPr lang="en-US" sz="2800" dirty="0" smtClean="0"/>
              <a:t>10 </a:t>
            </a:r>
            <a:r>
              <a:rPr lang="en-US" sz="2800" dirty="0" err="1" smtClean="0"/>
              <a:t>phút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268128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971550" y="1162050"/>
            <a:ext cx="7353300" cy="2533650"/>
          </a:xfrm>
          <a:prstGeom prst="cloud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TRƯNG BÀY SẢN PHẨM</a:t>
            </a:r>
            <a:endParaRPr lang="vi-VN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330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5100" y="17145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Bảng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đánh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822120"/>
              </p:ext>
            </p:extLst>
          </p:nvPr>
        </p:nvGraphicFramePr>
        <p:xfrm>
          <a:off x="1238248" y="876300"/>
          <a:ext cx="6991351" cy="4267200"/>
        </p:xfrm>
        <a:graphic>
          <a:graphicData uri="http://schemas.openxmlformats.org/drawingml/2006/table">
            <a:tbl>
              <a:tblPr firstRow="1" firstCol="1" bandRow="1">
                <a:tableStyleId>{81E57890-9C2B-4879-9E98-9353BBBBD31E}</a:tableStyleId>
              </a:tblPr>
              <a:tblGrid>
                <a:gridCol w="3762980">
                  <a:extLst>
                    <a:ext uri="{9D8B030D-6E8A-4147-A177-3AD203B41FA5}">
                      <a16:colId xmlns:a16="http://schemas.microsoft.com/office/drawing/2014/main" val="62272616"/>
                    </a:ext>
                  </a:extLst>
                </a:gridCol>
                <a:gridCol w="1721744">
                  <a:extLst>
                    <a:ext uri="{9D8B030D-6E8A-4147-A177-3AD203B41FA5}">
                      <a16:colId xmlns:a16="http://schemas.microsoft.com/office/drawing/2014/main" val="3496371756"/>
                    </a:ext>
                  </a:extLst>
                </a:gridCol>
                <a:gridCol w="1506627">
                  <a:extLst>
                    <a:ext uri="{9D8B030D-6E8A-4147-A177-3AD203B41FA5}">
                      <a16:colId xmlns:a16="http://schemas.microsoft.com/office/drawing/2014/main" val="1382904587"/>
                    </a:ext>
                  </a:extLst>
                </a:gridCol>
              </a:tblGrid>
              <a:tr h="32957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b="1" dirty="0" err="1">
                          <a:solidFill>
                            <a:srgbClr val="002060"/>
                          </a:solidFill>
                          <a:effectLst/>
                        </a:rPr>
                        <a:t>Yêu</a:t>
                      </a: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060"/>
                          </a:solidFill>
                          <a:effectLst/>
                        </a:rPr>
                        <a:t>cầu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b="1" dirty="0" err="1">
                          <a:solidFill>
                            <a:srgbClr val="002060"/>
                          </a:solidFill>
                          <a:effectLst/>
                        </a:rPr>
                        <a:t>Xác</a:t>
                      </a:r>
                      <a:r>
                        <a:rPr lang="en-US" sz="20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2060"/>
                          </a:solidFill>
                          <a:effectLst/>
                        </a:rPr>
                        <a:t>nhận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279782"/>
                  </a:ext>
                </a:extLst>
              </a:tr>
              <a:tr h="329576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b="1" dirty="0" err="1">
                          <a:solidFill>
                            <a:srgbClr val="002060"/>
                          </a:solidFill>
                          <a:effectLst/>
                        </a:rPr>
                        <a:t>Có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CF3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b="1" dirty="0" err="1">
                          <a:solidFill>
                            <a:srgbClr val="002060"/>
                          </a:solidFill>
                          <a:effectLst/>
                        </a:rPr>
                        <a:t>Không</a:t>
                      </a:r>
                      <a:endParaRPr lang="en-US" sz="20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ECF3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6764748"/>
                  </a:ext>
                </a:extLst>
              </a:tr>
              <a:tr h="69046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Có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chuẩn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bị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đầy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đủ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dụng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cụ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thực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hành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không</a:t>
                      </a:r>
                      <a:endParaRPr lang="en-US" sz="18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03694331"/>
                  </a:ext>
                </a:extLst>
              </a:tr>
              <a:tr h="1051342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Vẽ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được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hình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vuông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hình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chữ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nhật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, tam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giác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đều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theo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đúng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kích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thước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yêu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cầu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.</a:t>
                      </a:r>
                      <a:endParaRPr lang="en-US" sz="18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18958957"/>
                  </a:ext>
                </a:extLst>
              </a:tr>
              <a:tr h="587893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Gấp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được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giấy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theo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đúng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yêu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cầu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.</a:t>
                      </a:r>
                      <a:endParaRPr lang="en-US" sz="18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6982615"/>
                  </a:ext>
                </a:extLst>
              </a:tr>
              <a:tr h="69046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Dán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trang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trí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được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các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hình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vào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mặt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trước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tờ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bìa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.</a:t>
                      </a:r>
                      <a:endParaRPr lang="en-US" sz="18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4609946"/>
                  </a:ext>
                </a:extLst>
              </a:tr>
              <a:tr h="587893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Nội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dung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chúc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mừng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có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phù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 err="1">
                          <a:solidFill>
                            <a:srgbClr val="C00000"/>
                          </a:solidFill>
                          <a:effectLst/>
                        </a:rPr>
                        <a:t>hợp</a:t>
                      </a:r>
                      <a:r>
                        <a:rPr lang="en-US" sz="1800" b="0" dirty="0">
                          <a:solidFill>
                            <a:srgbClr val="C00000"/>
                          </a:solidFill>
                          <a:effectLst/>
                        </a:rPr>
                        <a:t>.</a:t>
                      </a:r>
                      <a:endParaRPr lang="en-US" sz="1800" b="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1800" b="0" dirty="0">
                          <a:effectLst/>
                        </a:rPr>
                        <a:t> 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8146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6682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49"/>
          <p:cNvSpPr/>
          <p:nvPr/>
        </p:nvSpPr>
        <p:spPr>
          <a:xfrm>
            <a:off x="1270126" y="127108"/>
            <a:ext cx="6940424" cy="859453"/>
          </a:xfrm>
          <a:custGeom>
            <a:avLst/>
            <a:gdLst/>
            <a:ahLst/>
            <a:cxnLst/>
            <a:rect l="l" t="t" r="r" b="b"/>
            <a:pathLst>
              <a:path w="42750" h="42751" extrusionOk="0">
                <a:moveTo>
                  <a:pt x="42562" y="1"/>
                </a:moveTo>
                <a:lnTo>
                  <a:pt x="0" y="189"/>
                </a:lnTo>
                <a:lnTo>
                  <a:pt x="188" y="42750"/>
                </a:lnTo>
                <a:lnTo>
                  <a:pt x="42750" y="42563"/>
                </a:lnTo>
                <a:lnTo>
                  <a:pt x="4256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2: KIỂM TRA PHÒNG HỌC ĐẠT MỨC CHUẨN VỀ ÁNH SÁNG</a:t>
            </a:r>
            <a:endParaRPr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11" name="Google Shape;1011;p49"/>
          <p:cNvSpPr/>
          <p:nvPr/>
        </p:nvSpPr>
        <p:spPr>
          <a:xfrm rot="-495299" flipH="1">
            <a:off x="7809519" y="-265677"/>
            <a:ext cx="1205303" cy="114340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9"/>
          <p:cNvSpPr/>
          <p:nvPr/>
        </p:nvSpPr>
        <p:spPr>
          <a:xfrm rot="-1111287" flipH="1">
            <a:off x="672504" y="245031"/>
            <a:ext cx="1195246" cy="1133905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70126" y="1581965"/>
            <a:ext cx="4749674" cy="2674952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2800" b="1" dirty="0" err="1" smtClean="0">
                <a:latin typeface="+mn-lt"/>
              </a:rPr>
              <a:t>Chuẩn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bị</a:t>
            </a:r>
            <a:r>
              <a:rPr lang="en-US" sz="2800" b="1" dirty="0" smtClean="0">
                <a:latin typeface="+mn-lt"/>
              </a:rPr>
              <a:t>:</a:t>
            </a:r>
          </a:p>
          <a:p>
            <a:pPr marL="596900" indent="-4572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nl-NL" sz="2800" dirty="0" smtClean="0">
                <a:latin typeface="+mn-lt"/>
              </a:rPr>
              <a:t>Thước </a:t>
            </a:r>
            <a:r>
              <a:rPr lang="nl-NL" sz="2800" dirty="0">
                <a:latin typeface="+mn-lt"/>
              </a:rPr>
              <a:t>dây</a:t>
            </a:r>
            <a:r>
              <a:rPr lang="nl-NL" sz="2800" dirty="0" smtClean="0">
                <a:latin typeface="+mn-lt"/>
              </a:rPr>
              <a:t>;</a:t>
            </a:r>
          </a:p>
          <a:p>
            <a:pPr marL="596900" indent="-4572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nl-NL" sz="2800" dirty="0" smtClean="0">
                <a:latin typeface="+mn-lt"/>
              </a:rPr>
              <a:t>Giấy</a:t>
            </a:r>
            <a:r>
              <a:rPr lang="nl-NL" sz="2800" dirty="0">
                <a:latin typeface="+mn-lt"/>
              </a:rPr>
              <a:t>, bút; </a:t>
            </a:r>
            <a:endParaRPr lang="nl-NL" sz="2800" dirty="0" smtClean="0">
              <a:latin typeface="+mn-lt"/>
            </a:endParaRPr>
          </a:p>
          <a:p>
            <a:pPr marL="596900" indent="-45720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nl-NL" sz="2800" dirty="0" smtClean="0">
                <a:latin typeface="+mn-lt"/>
              </a:rPr>
              <a:t>Máy </a:t>
            </a:r>
            <a:r>
              <a:rPr lang="nl-NL" sz="2800" dirty="0">
                <a:latin typeface="+mn-lt"/>
              </a:rPr>
              <a:t>tính cầm tay.</a:t>
            </a:r>
            <a:endParaRPr lang="en-US" sz="2800" dirty="0">
              <a:latin typeface="+mn-lt"/>
            </a:endParaRPr>
          </a:p>
          <a:p>
            <a:pPr>
              <a:lnSpc>
                <a:spcPct val="130000"/>
              </a:lnSpc>
            </a:pPr>
            <a:endParaRPr lang="vi-VN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Callout 6"/>
          <p:cNvSpPr/>
          <p:nvPr/>
        </p:nvSpPr>
        <p:spPr>
          <a:xfrm>
            <a:off x="0" y="2400300"/>
            <a:ext cx="6667500" cy="2743200"/>
          </a:xfrm>
          <a:prstGeom prst="cloudCallout">
            <a:avLst>
              <a:gd name="adj1" fmla="val 34804"/>
              <a:gd name="adj2" fmla="val -84409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400" b="1" i="1" dirty="0" err="1">
                <a:solidFill>
                  <a:srgbClr val="002060"/>
                </a:solidFill>
              </a:rPr>
              <a:t>Một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gian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phòng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đạt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mức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chuẩn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về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ánh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sáng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nếu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diện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tích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các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cửa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không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nhỏ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hơn</a:t>
            </a:r>
            <a:r>
              <a:rPr lang="fr-FR" sz="2400" b="1" i="1" dirty="0">
                <a:solidFill>
                  <a:srgbClr val="002060"/>
                </a:solidFill>
              </a:rPr>
              <a:t> 20% </a:t>
            </a:r>
            <a:r>
              <a:rPr lang="fr-FR" sz="2400" b="1" i="1" dirty="0" err="1">
                <a:solidFill>
                  <a:srgbClr val="002060"/>
                </a:solidFill>
              </a:rPr>
              <a:t>diện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tích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nền</a:t>
            </a:r>
            <a:r>
              <a:rPr lang="fr-FR" sz="2400" b="1" i="1" dirty="0">
                <a:solidFill>
                  <a:srgbClr val="002060"/>
                </a:solidFill>
              </a:rPr>
              <a:t> </a:t>
            </a:r>
            <a:r>
              <a:rPr lang="fr-FR" sz="2400" b="1" i="1" dirty="0" err="1">
                <a:solidFill>
                  <a:srgbClr val="002060"/>
                </a:solidFill>
              </a:rPr>
              <a:t>nhà</a:t>
            </a:r>
            <a:r>
              <a:rPr lang="fr-FR" sz="2400" b="1" i="1" dirty="0" smtClean="0">
                <a:solidFill>
                  <a:srgbClr val="002060"/>
                </a:solidFill>
              </a:rPr>
              <a:t>.</a:t>
            </a:r>
            <a:endParaRPr lang="vi-VN" sz="2400" dirty="0">
              <a:solidFill>
                <a:srgbClr val="00206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76900" y="361950"/>
            <a:ext cx="2324100" cy="647700"/>
          </a:xfrm>
          <a:prstGeom prst="roundRect">
            <a:avLst/>
          </a:prstGeom>
          <a:solidFill>
            <a:srgbClr val="FAB9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</a:rPr>
              <a:t>Lưu</a:t>
            </a:r>
            <a:r>
              <a:rPr lang="en-US" sz="4000" b="1" dirty="0" smtClean="0">
                <a:solidFill>
                  <a:srgbClr val="C00000"/>
                </a:solidFill>
              </a:rPr>
              <a:t> ý</a:t>
            </a:r>
            <a:endParaRPr lang="vi-VN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53"/>
          <p:cNvSpPr/>
          <p:nvPr/>
        </p:nvSpPr>
        <p:spPr>
          <a:xfrm rot="19262461">
            <a:off x="2784921" y="-1053408"/>
            <a:ext cx="3710961" cy="3328808"/>
          </a:xfrm>
          <a:custGeom>
            <a:avLst/>
            <a:gdLst/>
            <a:ahLst/>
            <a:cxnLst/>
            <a:rect l="l" t="t" r="r" b="b"/>
            <a:pathLst>
              <a:path w="13909" h="13003" extrusionOk="0">
                <a:moveTo>
                  <a:pt x="2427" y="0"/>
                </a:moveTo>
                <a:cubicBezTo>
                  <a:pt x="2273" y="52"/>
                  <a:pt x="2119" y="86"/>
                  <a:pt x="1965" y="103"/>
                </a:cubicBezTo>
                <a:cubicBezTo>
                  <a:pt x="1965" y="120"/>
                  <a:pt x="1948" y="137"/>
                  <a:pt x="1931" y="154"/>
                </a:cubicBezTo>
                <a:cubicBezTo>
                  <a:pt x="1896" y="225"/>
                  <a:pt x="1820" y="263"/>
                  <a:pt x="1742" y="263"/>
                </a:cubicBezTo>
                <a:cubicBezTo>
                  <a:pt x="1707" y="263"/>
                  <a:pt x="1672" y="255"/>
                  <a:pt x="1641" y="240"/>
                </a:cubicBezTo>
                <a:lnTo>
                  <a:pt x="1624" y="240"/>
                </a:lnTo>
                <a:cubicBezTo>
                  <a:pt x="1624" y="240"/>
                  <a:pt x="1606" y="257"/>
                  <a:pt x="1606" y="274"/>
                </a:cubicBezTo>
                <a:cubicBezTo>
                  <a:pt x="1641" y="308"/>
                  <a:pt x="1692" y="325"/>
                  <a:pt x="1726" y="342"/>
                </a:cubicBezTo>
                <a:lnTo>
                  <a:pt x="1794" y="376"/>
                </a:lnTo>
                <a:cubicBezTo>
                  <a:pt x="1846" y="496"/>
                  <a:pt x="1897" y="598"/>
                  <a:pt x="1982" y="701"/>
                </a:cubicBezTo>
                <a:cubicBezTo>
                  <a:pt x="1982" y="701"/>
                  <a:pt x="2016" y="735"/>
                  <a:pt x="2051" y="786"/>
                </a:cubicBezTo>
                <a:cubicBezTo>
                  <a:pt x="2051" y="820"/>
                  <a:pt x="2016" y="855"/>
                  <a:pt x="1965" y="872"/>
                </a:cubicBezTo>
                <a:cubicBezTo>
                  <a:pt x="1948" y="872"/>
                  <a:pt x="1948" y="889"/>
                  <a:pt x="1931" y="906"/>
                </a:cubicBezTo>
                <a:cubicBezTo>
                  <a:pt x="1897" y="906"/>
                  <a:pt x="1846" y="923"/>
                  <a:pt x="1914" y="974"/>
                </a:cubicBezTo>
                <a:cubicBezTo>
                  <a:pt x="1948" y="1008"/>
                  <a:pt x="1982" y="1043"/>
                  <a:pt x="1999" y="1077"/>
                </a:cubicBezTo>
                <a:cubicBezTo>
                  <a:pt x="1999" y="1094"/>
                  <a:pt x="1999" y="1111"/>
                  <a:pt x="1982" y="1111"/>
                </a:cubicBezTo>
                <a:cubicBezTo>
                  <a:pt x="1965" y="1111"/>
                  <a:pt x="1914" y="1128"/>
                  <a:pt x="1914" y="1145"/>
                </a:cubicBezTo>
                <a:cubicBezTo>
                  <a:pt x="1931" y="1213"/>
                  <a:pt x="1948" y="1282"/>
                  <a:pt x="1948" y="1350"/>
                </a:cubicBezTo>
                <a:cubicBezTo>
                  <a:pt x="1948" y="1401"/>
                  <a:pt x="1999" y="1436"/>
                  <a:pt x="2068" y="1487"/>
                </a:cubicBezTo>
                <a:cubicBezTo>
                  <a:pt x="2136" y="1538"/>
                  <a:pt x="2102" y="1538"/>
                  <a:pt x="2068" y="1538"/>
                </a:cubicBezTo>
                <a:cubicBezTo>
                  <a:pt x="1999" y="1538"/>
                  <a:pt x="2016" y="1589"/>
                  <a:pt x="2051" y="1624"/>
                </a:cubicBezTo>
                <a:cubicBezTo>
                  <a:pt x="2119" y="1709"/>
                  <a:pt x="2187" y="1794"/>
                  <a:pt x="2256" y="1880"/>
                </a:cubicBezTo>
                <a:cubicBezTo>
                  <a:pt x="2170" y="1863"/>
                  <a:pt x="2085" y="1811"/>
                  <a:pt x="2034" y="1760"/>
                </a:cubicBezTo>
                <a:lnTo>
                  <a:pt x="2016" y="1726"/>
                </a:lnTo>
                <a:lnTo>
                  <a:pt x="2016" y="1726"/>
                </a:lnTo>
                <a:cubicBezTo>
                  <a:pt x="2016" y="1777"/>
                  <a:pt x="2034" y="1811"/>
                  <a:pt x="2051" y="1846"/>
                </a:cubicBezTo>
                <a:cubicBezTo>
                  <a:pt x="2153" y="2034"/>
                  <a:pt x="2187" y="2153"/>
                  <a:pt x="2153" y="2239"/>
                </a:cubicBezTo>
                <a:lnTo>
                  <a:pt x="2187" y="2307"/>
                </a:lnTo>
                <a:cubicBezTo>
                  <a:pt x="2187" y="2324"/>
                  <a:pt x="2222" y="2358"/>
                  <a:pt x="2222" y="2375"/>
                </a:cubicBezTo>
                <a:cubicBezTo>
                  <a:pt x="2239" y="2409"/>
                  <a:pt x="2273" y="2495"/>
                  <a:pt x="2256" y="2512"/>
                </a:cubicBezTo>
                <a:cubicBezTo>
                  <a:pt x="2187" y="2529"/>
                  <a:pt x="2136" y="2546"/>
                  <a:pt x="2068" y="2546"/>
                </a:cubicBezTo>
                <a:cubicBezTo>
                  <a:pt x="1982" y="2529"/>
                  <a:pt x="1897" y="2495"/>
                  <a:pt x="1846" y="2444"/>
                </a:cubicBezTo>
                <a:cubicBezTo>
                  <a:pt x="1743" y="2375"/>
                  <a:pt x="1641" y="2290"/>
                  <a:pt x="1555" y="2204"/>
                </a:cubicBezTo>
                <a:lnTo>
                  <a:pt x="1504" y="2187"/>
                </a:lnTo>
                <a:cubicBezTo>
                  <a:pt x="1504" y="2204"/>
                  <a:pt x="1504" y="2222"/>
                  <a:pt x="1487" y="2256"/>
                </a:cubicBezTo>
                <a:cubicBezTo>
                  <a:pt x="1675" y="2529"/>
                  <a:pt x="1658" y="2717"/>
                  <a:pt x="1504" y="2785"/>
                </a:cubicBezTo>
                <a:cubicBezTo>
                  <a:pt x="1466" y="2806"/>
                  <a:pt x="1417" y="2816"/>
                  <a:pt x="1359" y="2816"/>
                </a:cubicBezTo>
                <a:cubicBezTo>
                  <a:pt x="1182" y="2816"/>
                  <a:pt x="924" y="2726"/>
                  <a:pt x="667" y="2597"/>
                </a:cubicBezTo>
                <a:cubicBezTo>
                  <a:pt x="641" y="2602"/>
                  <a:pt x="614" y="2604"/>
                  <a:pt x="587" y="2604"/>
                </a:cubicBezTo>
                <a:cubicBezTo>
                  <a:pt x="505" y="2604"/>
                  <a:pt x="419" y="2585"/>
                  <a:pt x="342" y="2546"/>
                </a:cubicBezTo>
                <a:cubicBezTo>
                  <a:pt x="342" y="2546"/>
                  <a:pt x="325" y="2563"/>
                  <a:pt x="325" y="2580"/>
                </a:cubicBezTo>
                <a:cubicBezTo>
                  <a:pt x="325" y="2649"/>
                  <a:pt x="274" y="2734"/>
                  <a:pt x="205" y="2768"/>
                </a:cubicBezTo>
                <a:cubicBezTo>
                  <a:pt x="154" y="2802"/>
                  <a:pt x="69" y="2837"/>
                  <a:pt x="0" y="2854"/>
                </a:cubicBezTo>
                <a:lnTo>
                  <a:pt x="11346" y="12439"/>
                </a:lnTo>
                <a:cubicBezTo>
                  <a:pt x="11328" y="12422"/>
                  <a:pt x="11311" y="12405"/>
                  <a:pt x="11346" y="12388"/>
                </a:cubicBezTo>
                <a:lnTo>
                  <a:pt x="11260" y="12251"/>
                </a:lnTo>
                <a:lnTo>
                  <a:pt x="11260" y="12234"/>
                </a:lnTo>
                <a:lnTo>
                  <a:pt x="11346" y="12251"/>
                </a:lnTo>
                <a:cubicBezTo>
                  <a:pt x="11414" y="12268"/>
                  <a:pt x="11465" y="12302"/>
                  <a:pt x="11516" y="12354"/>
                </a:cubicBezTo>
                <a:cubicBezTo>
                  <a:pt x="11568" y="12405"/>
                  <a:pt x="11636" y="12456"/>
                  <a:pt x="11721" y="12473"/>
                </a:cubicBezTo>
                <a:cubicBezTo>
                  <a:pt x="11773" y="12473"/>
                  <a:pt x="11807" y="12490"/>
                  <a:pt x="11841" y="12525"/>
                </a:cubicBezTo>
                <a:cubicBezTo>
                  <a:pt x="11875" y="12542"/>
                  <a:pt x="11892" y="12559"/>
                  <a:pt x="11927" y="12576"/>
                </a:cubicBezTo>
                <a:cubicBezTo>
                  <a:pt x="12012" y="12678"/>
                  <a:pt x="12080" y="12764"/>
                  <a:pt x="12183" y="12866"/>
                </a:cubicBezTo>
                <a:cubicBezTo>
                  <a:pt x="12217" y="12900"/>
                  <a:pt x="12251" y="12918"/>
                  <a:pt x="12285" y="12952"/>
                </a:cubicBezTo>
                <a:cubicBezTo>
                  <a:pt x="12315" y="12917"/>
                  <a:pt x="12363" y="12904"/>
                  <a:pt x="12420" y="12904"/>
                </a:cubicBezTo>
                <a:cubicBezTo>
                  <a:pt x="12558" y="12904"/>
                  <a:pt x="12751" y="12979"/>
                  <a:pt x="12883" y="13003"/>
                </a:cubicBezTo>
                <a:cubicBezTo>
                  <a:pt x="12781" y="12969"/>
                  <a:pt x="12712" y="12798"/>
                  <a:pt x="12678" y="12627"/>
                </a:cubicBezTo>
                <a:cubicBezTo>
                  <a:pt x="12576" y="12576"/>
                  <a:pt x="12473" y="12490"/>
                  <a:pt x="12388" y="12405"/>
                </a:cubicBezTo>
                <a:cubicBezTo>
                  <a:pt x="12327" y="12359"/>
                  <a:pt x="12307" y="12300"/>
                  <a:pt x="12352" y="12300"/>
                </a:cubicBezTo>
                <a:cubicBezTo>
                  <a:pt x="12357" y="12300"/>
                  <a:pt x="12363" y="12301"/>
                  <a:pt x="12371" y="12302"/>
                </a:cubicBezTo>
                <a:cubicBezTo>
                  <a:pt x="12405" y="12311"/>
                  <a:pt x="12439" y="12315"/>
                  <a:pt x="12467" y="12315"/>
                </a:cubicBezTo>
                <a:cubicBezTo>
                  <a:pt x="12495" y="12315"/>
                  <a:pt x="12516" y="12311"/>
                  <a:pt x="12525" y="12302"/>
                </a:cubicBezTo>
                <a:cubicBezTo>
                  <a:pt x="12530" y="12297"/>
                  <a:pt x="12540" y="12295"/>
                  <a:pt x="12551" y="12295"/>
                </a:cubicBezTo>
                <a:cubicBezTo>
                  <a:pt x="12574" y="12295"/>
                  <a:pt x="12604" y="12302"/>
                  <a:pt x="12627" y="12302"/>
                </a:cubicBezTo>
                <a:lnTo>
                  <a:pt x="12661" y="12302"/>
                </a:lnTo>
                <a:cubicBezTo>
                  <a:pt x="12678" y="12268"/>
                  <a:pt x="12712" y="12251"/>
                  <a:pt x="12730" y="12234"/>
                </a:cubicBezTo>
                <a:cubicBezTo>
                  <a:pt x="12730" y="12217"/>
                  <a:pt x="12712" y="12200"/>
                  <a:pt x="12695" y="12183"/>
                </a:cubicBezTo>
                <a:cubicBezTo>
                  <a:pt x="12661" y="12132"/>
                  <a:pt x="12576" y="12046"/>
                  <a:pt x="12576" y="12012"/>
                </a:cubicBezTo>
                <a:cubicBezTo>
                  <a:pt x="12559" y="11978"/>
                  <a:pt x="12456" y="11858"/>
                  <a:pt x="12456" y="11807"/>
                </a:cubicBezTo>
                <a:cubicBezTo>
                  <a:pt x="12456" y="11798"/>
                  <a:pt x="12460" y="11794"/>
                  <a:pt x="12471" y="11794"/>
                </a:cubicBezTo>
                <a:cubicBezTo>
                  <a:pt x="12482" y="11794"/>
                  <a:pt x="12499" y="11798"/>
                  <a:pt x="12525" y="11807"/>
                </a:cubicBezTo>
                <a:lnTo>
                  <a:pt x="12627" y="11841"/>
                </a:lnTo>
                <a:cubicBezTo>
                  <a:pt x="12678" y="11875"/>
                  <a:pt x="12712" y="11892"/>
                  <a:pt x="12764" y="11927"/>
                </a:cubicBezTo>
                <a:cubicBezTo>
                  <a:pt x="12788" y="11854"/>
                  <a:pt x="12873" y="11833"/>
                  <a:pt x="12975" y="11833"/>
                </a:cubicBezTo>
                <a:cubicBezTo>
                  <a:pt x="13016" y="11833"/>
                  <a:pt x="13061" y="11836"/>
                  <a:pt x="13105" y="11841"/>
                </a:cubicBezTo>
                <a:cubicBezTo>
                  <a:pt x="13157" y="11756"/>
                  <a:pt x="13191" y="11670"/>
                  <a:pt x="13208" y="11585"/>
                </a:cubicBezTo>
                <a:cubicBezTo>
                  <a:pt x="13157" y="11551"/>
                  <a:pt x="13123" y="11516"/>
                  <a:pt x="13071" y="11482"/>
                </a:cubicBezTo>
                <a:lnTo>
                  <a:pt x="12935" y="11380"/>
                </a:lnTo>
                <a:cubicBezTo>
                  <a:pt x="12935" y="11346"/>
                  <a:pt x="12883" y="11328"/>
                  <a:pt x="12849" y="11311"/>
                </a:cubicBezTo>
                <a:cubicBezTo>
                  <a:pt x="12730" y="11192"/>
                  <a:pt x="12695" y="11123"/>
                  <a:pt x="12764" y="11123"/>
                </a:cubicBezTo>
                <a:cubicBezTo>
                  <a:pt x="12815" y="11123"/>
                  <a:pt x="12883" y="11072"/>
                  <a:pt x="12952" y="11038"/>
                </a:cubicBezTo>
                <a:cubicBezTo>
                  <a:pt x="12969" y="11038"/>
                  <a:pt x="12986" y="11004"/>
                  <a:pt x="12969" y="10970"/>
                </a:cubicBezTo>
                <a:cubicBezTo>
                  <a:pt x="12945" y="10911"/>
                  <a:pt x="12962" y="10892"/>
                  <a:pt x="13015" y="10892"/>
                </a:cubicBezTo>
                <a:cubicBezTo>
                  <a:pt x="13038" y="10892"/>
                  <a:pt x="13068" y="10896"/>
                  <a:pt x="13105" y="10901"/>
                </a:cubicBezTo>
                <a:cubicBezTo>
                  <a:pt x="13133" y="10910"/>
                  <a:pt x="13155" y="10915"/>
                  <a:pt x="13174" y="10915"/>
                </a:cubicBezTo>
                <a:cubicBezTo>
                  <a:pt x="13224" y="10915"/>
                  <a:pt x="13242" y="10883"/>
                  <a:pt x="13242" y="10833"/>
                </a:cubicBezTo>
                <a:cubicBezTo>
                  <a:pt x="13242" y="10816"/>
                  <a:pt x="13225" y="10782"/>
                  <a:pt x="13225" y="10765"/>
                </a:cubicBezTo>
                <a:cubicBezTo>
                  <a:pt x="13191" y="10679"/>
                  <a:pt x="13208" y="10645"/>
                  <a:pt x="13259" y="10628"/>
                </a:cubicBezTo>
                <a:cubicBezTo>
                  <a:pt x="13293" y="10628"/>
                  <a:pt x="13276" y="10594"/>
                  <a:pt x="13293" y="10577"/>
                </a:cubicBezTo>
                <a:lnTo>
                  <a:pt x="13413" y="10611"/>
                </a:lnTo>
                <a:lnTo>
                  <a:pt x="13413" y="10645"/>
                </a:lnTo>
                <a:cubicBezTo>
                  <a:pt x="13430" y="10662"/>
                  <a:pt x="13447" y="10679"/>
                  <a:pt x="13464" y="10696"/>
                </a:cubicBezTo>
                <a:cubicBezTo>
                  <a:pt x="13498" y="10713"/>
                  <a:pt x="13516" y="10730"/>
                  <a:pt x="13550" y="10748"/>
                </a:cubicBezTo>
                <a:cubicBezTo>
                  <a:pt x="13567" y="10748"/>
                  <a:pt x="13584" y="10730"/>
                  <a:pt x="13584" y="10713"/>
                </a:cubicBezTo>
                <a:lnTo>
                  <a:pt x="13601" y="10713"/>
                </a:lnTo>
                <a:lnTo>
                  <a:pt x="13533" y="10628"/>
                </a:lnTo>
                <a:cubicBezTo>
                  <a:pt x="13567" y="10611"/>
                  <a:pt x="13481" y="10525"/>
                  <a:pt x="13430" y="10474"/>
                </a:cubicBezTo>
                <a:cubicBezTo>
                  <a:pt x="13396" y="10406"/>
                  <a:pt x="13396" y="10372"/>
                  <a:pt x="13242" y="10303"/>
                </a:cubicBezTo>
                <a:cubicBezTo>
                  <a:pt x="13225" y="10286"/>
                  <a:pt x="13191" y="10269"/>
                  <a:pt x="13157" y="10252"/>
                </a:cubicBezTo>
                <a:cubicBezTo>
                  <a:pt x="13123" y="10218"/>
                  <a:pt x="13140" y="10201"/>
                  <a:pt x="13157" y="10201"/>
                </a:cubicBezTo>
                <a:cubicBezTo>
                  <a:pt x="13293" y="10269"/>
                  <a:pt x="13430" y="10320"/>
                  <a:pt x="13584" y="10320"/>
                </a:cubicBezTo>
                <a:cubicBezTo>
                  <a:pt x="13601" y="10337"/>
                  <a:pt x="13635" y="10355"/>
                  <a:pt x="13652" y="10372"/>
                </a:cubicBezTo>
                <a:cubicBezTo>
                  <a:pt x="13618" y="10252"/>
                  <a:pt x="13635" y="10167"/>
                  <a:pt x="13721" y="10115"/>
                </a:cubicBezTo>
                <a:cubicBezTo>
                  <a:pt x="13635" y="9945"/>
                  <a:pt x="13635" y="9808"/>
                  <a:pt x="13738" y="9757"/>
                </a:cubicBezTo>
                <a:cubicBezTo>
                  <a:pt x="13772" y="9757"/>
                  <a:pt x="13789" y="9757"/>
                  <a:pt x="13806" y="9739"/>
                </a:cubicBezTo>
                <a:cubicBezTo>
                  <a:pt x="13840" y="9722"/>
                  <a:pt x="13874" y="9705"/>
                  <a:pt x="13909" y="9688"/>
                </a:cubicBezTo>
                <a:lnTo>
                  <a:pt x="24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53"/>
          <p:cNvSpPr txBox="1">
            <a:spLocks noGrp="1"/>
          </p:cNvSpPr>
          <p:nvPr>
            <p:ph type="title"/>
          </p:nvPr>
        </p:nvSpPr>
        <p:spPr>
          <a:xfrm>
            <a:off x="2568452" y="67349"/>
            <a:ext cx="4334398" cy="7642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Hoạt động nhóm</a:t>
            </a:r>
            <a:endParaRPr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pSp>
        <p:nvGrpSpPr>
          <p:cNvPr id="1126" name="Google Shape;1126;p53"/>
          <p:cNvGrpSpPr/>
          <p:nvPr/>
        </p:nvGrpSpPr>
        <p:grpSpPr>
          <a:xfrm>
            <a:off x="217523" y="-100993"/>
            <a:ext cx="1067227" cy="961743"/>
            <a:chOff x="2144344" y="1419160"/>
            <a:chExt cx="1198997" cy="1080489"/>
          </a:xfrm>
        </p:grpSpPr>
        <p:sp>
          <p:nvSpPr>
            <p:cNvPr id="1127" name="Google Shape;1127;p53"/>
            <p:cNvSpPr/>
            <p:nvPr/>
          </p:nvSpPr>
          <p:spPr>
            <a:xfrm rot="1291781">
              <a:off x="2243719" y="1609893"/>
              <a:ext cx="1000248" cy="731746"/>
            </a:xfrm>
            <a:custGeom>
              <a:avLst/>
              <a:gdLst/>
              <a:ahLst/>
              <a:cxnLst/>
              <a:rect l="l" t="t" r="r" b="b"/>
              <a:pathLst>
                <a:path w="18958" h="13869" extrusionOk="0">
                  <a:moveTo>
                    <a:pt x="12948" y="1"/>
                  </a:moveTo>
                  <a:cubicBezTo>
                    <a:pt x="12628" y="1"/>
                    <a:pt x="12328" y="269"/>
                    <a:pt x="12270" y="585"/>
                  </a:cubicBezTo>
                  <a:lnTo>
                    <a:pt x="11945" y="209"/>
                  </a:lnTo>
                  <a:cubicBezTo>
                    <a:pt x="11824" y="70"/>
                    <a:pt x="11676" y="12"/>
                    <a:pt x="11530" y="12"/>
                  </a:cubicBezTo>
                  <a:cubicBezTo>
                    <a:pt x="11098" y="12"/>
                    <a:pt x="10674" y="519"/>
                    <a:pt x="10954" y="978"/>
                  </a:cubicBezTo>
                  <a:cubicBezTo>
                    <a:pt x="11228" y="1405"/>
                    <a:pt x="11501" y="1832"/>
                    <a:pt x="11774" y="2276"/>
                  </a:cubicBezTo>
                  <a:cubicBezTo>
                    <a:pt x="11484" y="1935"/>
                    <a:pt x="11176" y="1610"/>
                    <a:pt x="10869" y="1285"/>
                  </a:cubicBezTo>
                  <a:cubicBezTo>
                    <a:pt x="10753" y="1165"/>
                    <a:pt x="10601" y="1113"/>
                    <a:pt x="10448" y="1113"/>
                  </a:cubicBezTo>
                  <a:cubicBezTo>
                    <a:pt x="10056" y="1113"/>
                    <a:pt x="9655" y="1454"/>
                    <a:pt x="9827" y="1883"/>
                  </a:cubicBezTo>
                  <a:cubicBezTo>
                    <a:pt x="10032" y="2396"/>
                    <a:pt x="10254" y="2874"/>
                    <a:pt x="10510" y="3353"/>
                  </a:cubicBezTo>
                  <a:cubicBezTo>
                    <a:pt x="10254" y="2994"/>
                    <a:pt x="9997" y="2652"/>
                    <a:pt x="9724" y="2294"/>
                  </a:cubicBezTo>
                  <a:lnTo>
                    <a:pt x="9639" y="2174"/>
                  </a:lnTo>
                  <a:cubicBezTo>
                    <a:pt x="9515" y="2016"/>
                    <a:pt x="9373" y="1950"/>
                    <a:pt x="9234" y="1950"/>
                  </a:cubicBezTo>
                  <a:cubicBezTo>
                    <a:pt x="8832" y="1950"/>
                    <a:pt x="8457" y="2494"/>
                    <a:pt x="8648" y="2926"/>
                  </a:cubicBezTo>
                  <a:cubicBezTo>
                    <a:pt x="9092" y="3985"/>
                    <a:pt x="9587" y="5027"/>
                    <a:pt x="10100" y="6035"/>
                  </a:cubicBezTo>
                  <a:cubicBezTo>
                    <a:pt x="9639" y="5472"/>
                    <a:pt x="9126" y="4959"/>
                    <a:pt x="8562" y="4498"/>
                  </a:cubicBezTo>
                  <a:cubicBezTo>
                    <a:pt x="8441" y="4395"/>
                    <a:pt x="8283" y="4349"/>
                    <a:pt x="8125" y="4349"/>
                  </a:cubicBezTo>
                  <a:cubicBezTo>
                    <a:pt x="7730" y="4349"/>
                    <a:pt x="7337" y="4644"/>
                    <a:pt x="7520" y="5096"/>
                  </a:cubicBezTo>
                  <a:cubicBezTo>
                    <a:pt x="7674" y="5454"/>
                    <a:pt x="7828" y="5813"/>
                    <a:pt x="8015" y="6155"/>
                  </a:cubicBezTo>
                  <a:cubicBezTo>
                    <a:pt x="7938" y="6120"/>
                    <a:pt x="7858" y="6104"/>
                    <a:pt x="7779" y="6104"/>
                  </a:cubicBezTo>
                  <a:cubicBezTo>
                    <a:pt x="7355" y="6104"/>
                    <a:pt x="6970" y="6565"/>
                    <a:pt x="7229" y="7026"/>
                  </a:cubicBezTo>
                  <a:cubicBezTo>
                    <a:pt x="7554" y="7573"/>
                    <a:pt x="7862" y="8052"/>
                    <a:pt x="8169" y="8581"/>
                  </a:cubicBezTo>
                  <a:cubicBezTo>
                    <a:pt x="7486" y="7573"/>
                    <a:pt x="6717" y="6616"/>
                    <a:pt x="5897" y="5745"/>
                  </a:cubicBezTo>
                  <a:cubicBezTo>
                    <a:pt x="5771" y="5615"/>
                    <a:pt x="5623" y="5559"/>
                    <a:pt x="5478" y="5559"/>
                  </a:cubicBezTo>
                  <a:cubicBezTo>
                    <a:pt x="5053" y="5559"/>
                    <a:pt x="4655" y="6034"/>
                    <a:pt x="4923" y="6480"/>
                  </a:cubicBezTo>
                  <a:lnTo>
                    <a:pt x="5042" y="6685"/>
                  </a:lnTo>
                  <a:cubicBezTo>
                    <a:pt x="4598" y="6240"/>
                    <a:pt x="4120" y="5847"/>
                    <a:pt x="3624" y="5489"/>
                  </a:cubicBezTo>
                  <a:cubicBezTo>
                    <a:pt x="3528" y="5419"/>
                    <a:pt x="3426" y="5388"/>
                    <a:pt x="3327" y="5388"/>
                  </a:cubicBezTo>
                  <a:cubicBezTo>
                    <a:pt x="2918" y="5388"/>
                    <a:pt x="2557" y="5907"/>
                    <a:pt x="2804" y="6292"/>
                  </a:cubicBezTo>
                  <a:cubicBezTo>
                    <a:pt x="3231" y="6975"/>
                    <a:pt x="3693" y="7659"/>
                    <a:pt x="4137" y="8325"/>
                  </a:cubicBezTo>
                  <a:cubicBezTo>
                    <a:pt x="3727" y="7881"/>
                    <a:pt x="3283" y="7436"/>
                    <a:pt x="2838" y="7009"/>
                  </a:cubicBezTo>
                  <a:cubicBezTo>
                    <a:pt x="2717" y="6892"/>
                    <a:pt x="2578" y="6842"/>
                    <a:pt x="2444" y="6842"/>
                  </a:cubicBezTo>
                  <a:cubicBezTo>
                    <a:pt x="2048" y="6842"/>
                    <a:pt x="1690" y="7276"/>
                    <a:pt x="1933" y="7710"/>
                  </a:cubicBezTo>
                  <a:cubicBezTo>
                    <a:pt x="2052" y="7915"/>
                    <a:pt x="2155" y="8120"/>
                    <a:pt x="2274" y="8308"/>
                  </a:cubicBezTo>
                  <a:cubicBezTo>
                    <a:pt x="1847" y="7949"/>
                    <a:pt x="1386" y="7624"/>
                    <a:pt x="908" y="7334"/>
                  </a:cubicBezTo>
                  <a:cubicBezTo>
                    <a:pt x="831" y="7291"/>
                    <a:pt x="750" y="7272"/>
                    <a:pt x="672" y="7272"/>
                  </a:cubicBezTo>
                  <a:cubicBezTo>
                    <a:pt x="316" y="7272"/>
                    <a:pt x="0" y="7670"/>
                    <a:pt x="224" y="8035"/>
                  </a:cubicBezTo>
                  <a:cubicBezTo>
                    <a:pt x="1266" y="9743"/>
                    <a:pt x="2428" y="11332"/>
                    <a:pt x="3368" y="13109"/>
                  </a:cubicBezTo>
                  <a:cubicBezTo>
                    <a:pt x="3437" y="13232"/>
                    <a:pt x="3541" y="13283"/>
                    <a:pt x="3646" y="13283"/>
                  </a:cubicBezTo>
                  <a:cubicBezTo>
                    <a:pt x="3877" y="13283"/>
                    <a:pt x="4113" y="13033"/>
                    <a:pt x="3983" y="12750"/>
                  </a:cubicBezTo>
                  <a:cubicBezTo>
                    <a:pt x="3522" y="11811"/>
                    <a:pt x="3026" y="10871"/>
                    <a:pt x="2497" y="9948"/>
                  </a:cubicBezTo>
                  <a:lnTo>
                    <a:pt x="2497" y="9948"/>
                  </a:lnTo>
                  <a:cubicBezTo>
                    <a:pt x="3539" y="11076"/>
                    <a:pt x="4427" y="12374"/>
                    <a:pt x="5418" y="13502"/>
                  </a:cubicBezTo>
                  <a:cubicBezTo>
                    <a:pt x="5527" y="13623"/>
                    <a:pt x="5655" y="13674"/>
                    <a:pt x="5780" y="13674"/>
                  </a:cubicBezTo>
                  <a:cubicBezTo>
                    <a:pt x="6151" y="13674"/>
                    <a:pt x="6502" y="13231"/>
                    <a:pt x="6273" y="12836"/>
                  </a:cubicBezTo>
                  <a:cubicBezTo>
                    <a:pt x="6136" y="12579"/>
                    <a:pt x="5999" y="12340"/>
                    <a:pt x="5863" y="12101"/>
                  </a:cubicBezTo>
                  <a:lnTo>
                    <a:pt x="5863" y="12101"/>
                  </a:lnTo>
                  <a:cubicBezTo>
                    <a:pt x="6238" y="12528"/>
                    <a:pt x="6614" y="12938"/>
                    <a:pt x="7007" y="13331"/>
                  </a:cubicBezTo>
                  <a:cubicBezTo>
                    <a:pt x="7118" y="13442"/>
                    <a:pt x="7259" y="13490"/>
                    <a:pt x="7399" y="13490"/>
                  </a:cubicBezTo>
                  <a:cubicBezTo>
                    <a:pt x="7755" y="13490"/>
                    <a:pt x="8107" y="13177"/>
                    <a:pt x="7947" y="12784"/>
                  </a:cubicBezTo>
                  <a:cubicBezTo>
                    <a:pt x="7810" y="12409"/>
                    <a:pt x="7640" y="12050"/>
                    <a:pt x="7469" y="11691"/>
                  </a:cubicBezTo>
                  <a:lnTo>
                    <a:pt x="7469" y="11691"/>
                  </a:lnTo>
                  <a:cubicBezTo>
                    <a:pt x="7776" y="12084"/>
                    <a:pt x="8067" y="12460"/>
                    <a:pt x="8391" y="12819"/>
                  </a:cubicBezTo>
                  <a:cubicBezTo>
                    <a:pt x="8516" y="12958"/>
                    <a:pt x="8659" y="13016"/>
                    <a:pt x="8798" y="13016"/>
                  </a:cubicBezTo>
                  <a:cubicBezTo>
                    <a:pt x="9137" y="13016"/>
                    <a:pt x="9453" y="12670"/>
                    <a:pt x="9417" y="12306"/>
                  </a:cubicBezTo>
                  <a:lnTo>
                    <a:pt x="9417" y="12306"/>
                  </a:lnTo>
                  <a:cubicBezTo>
                    <a:pt x="9810" y="12802"/>
                    <a:pt x="10254" y="13280"/>
                    <a:pt x="10715" y="13707"/>
                  </a:cubicBezTo>
                  <a:cubicBezTo>
                    <a:pt x="10837" y="13819"/>
                    <a:pt x="10986" y="13868"/>
                    <a:pt x="11132" y="13868"/>
                  </a:cubicBezTo>
                  <a:cubicBezTo>
                    <a:pt x="11501" y="13868"/>
                    <a:pt x="11853" y="13554"/>
                    <a:pt x="11706" y="13126"/>
                  </a:cubicBezTo>
                  <a:cubicBezTo>
                    <a:pt x="11638" y="12904"/>
                    <a:pt x="11569" y="12682"/>
                    <a:pt x="11484" y="12460"/>
                  </a:cubicBezTo>
                  <a:lnTo>
                    <a:pt x="11484" y="12460"/>
                  </a:lnTo>
                  <a:cubicBezTo>
                    <a:pt x="11638" y="12648"/>
                    <a:pt x="11792" y="12836"/>
                    <a:pt x="11945" y="13007"/>
                  </a:cubicBezTo>
                  <a:cubicBezTo>
                    <a:pt x="12060" y="13136"/>
                    <a:pt x="12208" y="13191"/>
                    <a:pt x="12356" y="13191"/>
                  </a:cubicBezTo>
                  <a:cubicBezTo>
                    <a:pt x="12736" y="13191"/>
                    <a:pt x="13123" y="12827"/>
                    <a:pt x="12988" y="12409"/>
                  </a:cubicBezTo>
                  <a:cubicBezTo>
                    <a:pt x="12885" y="12135"/>
                    <a:pt x="12765" y="11879"/>
                    <a:pt x="12663" y="11606"/>
                  </a:cubicBezTo>
                  <a:lnTo>
                    <a:pt x="12663" y="11606"/>
                  </a:lnTo>
                  <a:cubicBezTo>
                    <a:pt x="12988" y="12050"/>
                    <a:pt x="13346" y="12460"/>
                    <a:pt x="13722" y="12836"/>
                  </a:cubicBezTo>
                  <a:cubicBezTo>
                    <a:pt x="13853" y="12971"/>
                    <a:pt x="14001" y="13028"/>
                    <a:pt x="14143" y="13028"/>
                  </a:cubicBezTo>
                  <a:cubicBezTo>
                    <a:pt x="14557" y="13028"/>
                    <a:pt x="14925" y="12542"/>
                    <a:pt x="14696" y="12084"/>
                  </a:cubicBezTo>
                  <a:cubicBezTo>
                    <a:pt x="14201" y="11059"/>
                    <a:pt x="13654" y="10068"/>
                    <a:pt x="13124" y="9060"/>
                  </a:cubicBezTo>
                  <a:lnTo>
                    <a:pt x="13124" y="9060"/>
                  </a:lnTo>
                  <a:cubicBezTo>
                    <a:pt x="13637" y="9709"/>
                    <a:pt x="14201" y="10307"/>
                    <a:pt x="14782" y="10888"/>
                  </a:cubicBezTo>
                  <a:cubicBezTo>
                    <a:pt x="14895" y="10997"/>
                    <a:pt x="15045" y="11046"/>
                    <a:pt x="15196" y="11046"/>
                  </a:cubicBezTo>
                  <a:cubicBezTo>
                    <a:pt x="15590" y="11046"/>
                    <a:pt x="15997" y="10717"/>
                    <a:pt x="15824" y="10273"/>
                  </a:cubicBezTo>
                  <a:cubicBezTo>
                    <a:pt x="15380" y="9231"/>
                    <a:pt x="14850" y="8205"/>
                    <a:pt x="14252" y="7214"/>
                  </a:cubicBezTo>
                  <a:lnTo>
                    <a:pt x="14252" y="7214"/>
                  </a:lnTo>
                  <a:cubicBezTo>
                    <a:pt x="14935" y="8052"/>
                    <a:pt x="15636" y="8872"/>
                    <a:pt x="16388" y="9641"/>
                  </a:cubicBezTo>
                  <a:cubicBezTo>
                    <a:pt x="16518" y="9776"/>
                    <a:pt x="16668" y="9833"/>
                    <a:pt x="16813" y="9833"/>
                  </a:cubicBezTo>
                  <a:cubicBezTo>
                    <a:pt x="17236" y="9833"/>
                    <a:pt x="17621" y="9343"/>
                    <a:pt x="17379" y="8872"/>
                  </a:cubicBezTo>
                  <a:cubicBezTo>
                    <a:pt x="17037" y="8257"/>
                    <a:pt x="16661" y="7607"/>
                    <a:pt x="16302" y="6992"/>
                  </a:cubicBezTo>
                  <a:lnTo>
                    <a:pt x="16302" y="6992"/>
                  </a:lnTo>
                  <a:cubicBezTo>
                    <a:pt x="16507" y="7163"/>
                    <a:pt x="16712" y="7334"/>
                    <a:pt x="16917" y="7505"/>
                  </a:cubicBezTo>
                  <a:cubicBezTo>
                    <a:pt x="17046" y="7608"/>
                    <a:pt x="17209" y="7656"/>
                    <a:pt x="17371" y="7656"/>
                  </a:cubicBezTo>
                  <a:cubicBezTo>
                    <a:pt x="17770" y="7656"/>
                    <a:pt x="18159" y="7364"/>
                    <a:pt x="17977" y="6890"/>
                  </a:cubicBezTo>
                  <a:cubicBezTo>
                    <a:pt x="17925" y="6736"/>
                    <a:pt x="17857" y="6565"/>
                    <a:pt x="17789" y="6411"/>
                  </a:cubicBezTo>
                  <a:cubicBezTo>
                    <a:pt x="18113" y="6326"/>
                    <a:pt x="18301" y="5967"/>
                    <a:pt x="18182" y="5642"/>
                  </a:cubicBezTo>
                  <a:cubicBezTo>
                    <a:pt x="18079" y="5369"/>
                    <a:pt x="17977" y="5096"/>
                    <a:pt x="17840" y="4822"/>
                  </a:cubicBezTo>
                  <a:lnTo>
                    <a:pt x="17840" y="4822"/>
                  </a:lnTo>
                  <a:cubicBezTo>
                    <a:pt x="17909" y="4844"/>
                    <a:pt x="17979" y="4855"/>
                    <a:pt x="18049" y="4855"/>
                  </a:cubicBezTo>
                  <a:cubicBezTo>
                    <a:pt x="18517" y="4855"/>
                    <a:pt x="18958" y="4388"/>
                    <a:pt x="18660" y="3883"/>
                  </a:cubicBezTo>
                  <a:cubicBezTo>
                    <a:pt x="18558" y="3729"/>
                    <a:pt x="18472" y="3575"/>
                    <a:pt x="18370" y="3421"/>
                  </a:cubicBezTo>
                  <a:cubicBezTo>
                    <a:pt x="18763" y="3182"/>
                    <a:pt x="18848" y="2652"/>
                    <a:pt x="18558" y="2311"/>
                  </a:cubicBezTo>
                  <a:cubicBezTo>
                    <a:pt x="18011" y="1747"/>
                    <a:pt x="17430" y="1251"/>
                    <a:pt x="16815" y="790"/>
                  </a:cubicBezTo>
                  <a:cubicBezTo>
                    <a:pt x="16688" y="702"/>
                    <a:pt x="16566" y="663"/>
                    <a:pt x="16455" y="663"/>
                  </a:cubicBezTo>
                  <a:cubicBezTo>
                    <a:pt x="16221" y="663"/>
                    <a:pt x="16030" y="832"/>
                    <a:pt x="15926" y="1063"/>
                  </a:cubicBezTo>
                  <a:cubicBezTo>
                    <a:pt x="15790" y="944"/>
                    <a:pt x="15670" y="824"/>
                    <a:pt x="15533" y="705"/>
                  </a:cubicBezTo>
                  <a:cubicBezTo>
                    <a:pt x="15399" y="575"/>
                    <a:pt x="15236" y="518"/>
                    <a:pt x="15077" y="518"/>
                  </a:cubicBezTo>
                  <a:cubicBezTo>
                    <a:pt x="14709" y="518"/>
                    <a:pt x="14358" y="822"/>
                    <a:pt x="14406" y="1251"/>
                  </a:cubicBezTo>
                  <a:cubicBezTo>
                    <a:pt x="14064" y="892"/>
                    <a:pt x="13739" y="534"/>
                    <a:pt x="13381" y="192"/>
                  </a:cubicBezTo>
                  <a:cubicBezTo>
                    <a:pt x="13246" y="57"/>
                    <a:pt x="13095" y="1"/>
                    <a:pt x="129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8" name="Google Shape;1128;p53"/>
            <p:cNvGrpSpPr/>
            <p:nvPr/>
          </p:nvGrpSpPr>
          <p:grpSpPr>
            <a:xfrm>
              <a:off x="2176103" y="1419160"/>
              <a:ext cx="1160568" cy="1047764"/>
              <a:chOff x="2168003" y="1433129"/>
              <a:chExt cx="1176808" cy="1062425"/>
            </a:xfrm>
          </p:grpSpPr>
          <p:sp>
            <p:nvSpPr>
              <p:cNvPr id="1129" name="Google Shape;1129;p53"/>
              <p:cNvSpPr/>
              <p:nvPr/>
            </p:nvSpPr>
            <p:spPr>
              <a:xfrm rot="1291781">
                <a:off x="2274090" y="1583563"/>
                <a:ext cx="964635" cy="761556"/>
              </a:xfrm>
              <a:custGeom>
                <a:avLst/>
                <a:gdLst/>
                <a:ahLst/>
                <a:cxnLst/>
                <a:rect l="l" t="t" r="r" b="b"/>
                <a:pathLst>
                  <a:path w="18283" h="14434" extrusionOk="0">
                    <a:moveTo>
                      <a:pt x="12168" y="396"/>
                    </a:moveTo>
                    <a:cubicBezTo>
                      <a:pt x="14001" y="396"/>
                      <a:pt x="15722" y="1639"/>
                      <a:pt x="16608" y="3326"/>
                    </a:cubicBezTo>
                    <a:cubicBezTo>
                      <a:pt x="18026" y="6009"/>
                      <a:pt x="16198" y="8777"/>
                      <a:pt x="14541" y="10793"/>
                    </a:cubicBezTo>
                    <a:cubicBezTo>
                      <a:pt x="14114" y="11306"/>
                      <a:pt x="13721" y="11835"/>
                      <a:pt x="13293" y="12365"/>
                    </a:cubicBezTo>
                    <a:cubicBezTo>
                      <a:pt x="13020" y="12690"/>
                      <a:pt x="12302" y="13800"/>
                      <a:pt x="11824" y="13851"/>
                    </a:cubicBezTo>
                    <a:cubicBezTo>
                      <a:pt x="11739" y="13851"/>
                      <a:pt x="11653" y="13937"/>
                      <a:pt x="11653" y="14022"/>
                    </a:cubicBezTo>
                    <a:cubicBezTo>
                      <a:pt x="10229" y="13807"/>
                      <a:pt x="8889" y="13667"/>
                      <a:pt x="7498" y="13667"/>
                    </a:cubicBezTo>
                    <a:cubicBezTo>
                      <a:pt x="6903" y="13667"/>
                      <a:pt x="6298" y="13693"/>
                      <a:pt x="5673" y="13749"/>
                    </a:cubicBezTo>
                    <a:cubicBezTo>
                      <a:pt x="5497" y="13764"/>
                      <a:pt x="5323" y="13771"/>
                      <a:pt x="5152" y="13771"/>
                    </a:cubicBezTo>
                    <a:cubicBezTo>
                      <a:pt x="3004" y="13771"/>
                      <a:pt x="1306" y="12585"/>
                      <a:pt x="752" y="10417"/>
                    </a:cubicBezTo>
                    <a:cubicBezTo>
                      <a:pt x="410" y="8948"/>
                      <a:pt x="838" y="7410"/>
                      <a:pt x="1914" y="6351"/>
                    </a:cubicBezTo>
                    <a:cubicBezTo>
                      <a:pt x="2450" y="5834"/>
                      <a:pt x="3064" y="5627"/>
                      <a:pt x="3690" y="5627"/>
                    </a:cubicBezTo>
                    <a:cubicBezTo>
                      <a:pt x="4744" y="5627"/>
                      <a:pt x="5833" y="6212"/>
                      <a:pt x="6647" y="6897"/>
                    </a:cubicBezTo>
                    <a:cubicBezTo>
                      <a:pt x="6695" y="6940"/>
                      <a:pt x="6752" y="6960"/>
                      <a:pt x="6807" y="6960"/>
                    </a:cubicBezTo>
                    <a:cubicBezTo>
                      <a:pt x="6927" y="6960"/>
                      <a:pt x="7040" y="6867"/>
                      <a:pt x="7040" y="6726"/>
                    </a:cubicBezTo>
                    <a:cubicBezTo>
                      <a:pt x="7262" y="4471"/>
                      <a:pt x="7980" y="2216"/>
                      <a:pt x="10030" y="1003"/>
                    </a:cubicBezTo>
                    <a:cubicBezTo>
                      <a:pt x="10731" y="583"/>
                      <a:pt x="11458" y="396"/>
                      <a:pt x="12168" y="396"/>
                    </a:cubicBezTo>
                    <a:close/>
                    <a:moveTo>
                      <a:pt x="12249" y="0"/>
                    </a:moveTo>
                    <a:cubicBezTo>
                      <a:pt x="11532" y="0"/>
                      <a:pt x="10801" y="145"/>
                      <a:pt x="10098" y="439"/>
                    </a:cubicBezTo>
                    <a:cubicBezTo>
                      <a:pt x="7809" y="1413"/>
                      <a:pt x="6903" y="3993"/>
                      <a:pt x="6630" y="6282"/>
                    </a:cubicBezTo>
                    <a:cubicBezTo>
                      <a:pt x="5786" y="5658"/>
                      <a:pt x="4776" y="5140"/>
                      <a:pt x="3749" y="5140"/>
                    </a:cubicBezTo>
                    <a:cubicBezTo>
                      <a:pt x="3342" y="5140"/>
                      <a:pt x="2932" y="5221"/>
                      <a:pt x="2529" y="5411"/>
                    </a:cubicBezTo>
                    <a:cubicBezTo>
                      <a:pt x="1094" y="6060"/>
                      <a:pt x="359" y="7495"/>
                      <a:pt x="205" y="8999"/>
                    </a:cubicBezTo>
                    <a:cubicBezTo>
                      <a:pt x="0" y="10810"/>
                      <a:pt x="957" y="12467"/>
                      <a:pt x="2341" y="13544"/>
                    </a:cubicBezTo>
                    <a:cubicBezTo>
                      <a:pt x="3044" y="14077"/>
                      <a:pt x="3920" y="14218"/>
                      <a:pt x="4795" y="14218"/>
                    </a:cubicBezTo>
                    <a:cubicBezTo>
                      <a:pt x="5238" y="14218"/>
                      <a:pt x="5681" y="14182"/>
                      <a:pt x="6100" y="14142"/>
                    </a:cubicBezTo>
                    <a:cubicBezTo>
                      <a:pt x="6666" y="14090"/>
                      <a:pt x="7217" y="14066"/>
                      <a:pt x="7761" y="14066"/>
                    </a:cubicBezTo>
                    <a:cubicBezTo>
                      <a:pt x="9174" y="14066"/>
                      <a:pt x="10544" y="14223"/>
                      <a:pt x="12012" y="14432"/>
                    </a:cubicBezTo>
                    <a:cubicBezTo>
                      <a:pt x="12019" y="14433"/>
                      <a:pt x="12025" y="14433"/>
                      <a:pt x="12032" y="14433"/>
                    </a:cubicBezTo>
                    <a:cubicBezTo>
                      <a:pt x="12176" y="14433"/>
                      <a:pt x="12281" y="14256"/>
                      <a:pt x="12183" y="14142"/>
                    </a:cubicBezTo>
                    <a:cubicBezTo>
                      <a:pt x="12610" y="13937"/>
                      <a:pt x="12986" y="13407"/>
                      <a:pt x="13259" y="13117"/>
                    </a:cubicBezTo>
                    <a:cubicBezTo>
                      <a:pt x="14028" y="12228"/>
                      <a:pt x="14746" y="11271"/>
                      <a:pt x="15498" y="10366"/>
                    </a:cubicBezTo>
                    <a:cubicBezTo>
                      <a:pt x="17360" y="8076"/>
                      <a:pt x="18283" y="5137"/>
                      <a:pt x="16642" y="2472"/>
                    </a:cubicBezTo>
                    <a:cubicBezTo>
                      <a:pt x="15650" y="850"/>
                      <a:pt x="13989" y="0"/>
                      <a:pt x="122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53"/>
              <p:cNvSpPr/>
              <p:nvPr/>
            </p:nvSpPr>
            <p:spPr>
              <a:xfrm rot="1291781">
                <a:off x="2398574" y="1962710"/>
                <a:ext cx="188991" cy="179916"/>
              </a:xfrm>
              <a:custGeom>
                <a:avLst/>
                <a:gdLst/>
                <a:ahLst/>
                <a:cxnLst/>
                <a:rect l="l" t="t" r="r" b="b"/>
                <a:pathLst>
                  <a:path w="3582" h="3410" extrusionOk="0">
                    <a:moveTo>
                      <a:pt x="749" y="1"/>
                    </a:moveTo>
                    <a:cubicBezTo>
                      <a:pt x="608" y="1"/>
                      <a:pt x="458" y="156"/>
                      <a:pt x="540" y="320"/>
                    </a:cubicBezTo>
                    <a:lnTo>
                      <a:pt x="728" y="764"/>
                    </a:lnTo>
                    <a:cubicBezTo>
                      <a:pt x="642" y="628"/>
                      <a:pt x="540" y="491"/>
                      <a:pt x="437" y="337"/>
                    </a:cubicBezTo>
                    <a:cubicBezTo>
                      <a:pt x="396" y="275"/>
                      <a:pt x="336" y="249"/>
                      <a:pt x="276" y="249"/>
                    </a:cubicBezTo>
                    <a:cubicBezTo>
                      <a:pt x="138" y="249"/>
                      <a:pt x="0" y="387"/>
                      <a:pt x="96" y="542"/>
                    </a:cubicBezTo>
                    <a:cubicBezTo>
                      <a:pt x="591" y="1294"/>
                      <a:pt x="984" y="2114"/>
                      <a:pt x="1565" y="2815"/>
                    </a:cubicBezTo>
                    <a:lnTo>
                      <a:pt x="1804" y="3173"/>
                    </a:lnTo>
                    <a:cubicBezTo>
                      <a:pt x="1838" y="3242"/>
                      <a:pt x="1924" y="3276"/>
                      <a:pt x="2009" y="3276"/>
                    </a:cubicBezTo>
                    <a:cubicBezTo>
                      <a:pt x="2009" y="3276"/>
                      <a:pt x="2026" y="3293"/>
                      <a:pt x="2026" y="3293"/>
                    </a:cubicBezTo>
                    <a:cubicBezTo>
                      <a:pt x="2062" y="3363"/>
                      <a:pt x="2145" y="3410"/>
                      <a:pt x="2227" y="3410"/>
                    </a:cubicBezTo>
                    <a:cubicBezTo>
                      <a:pt x="2265" y="3410"/>
                      <a:pt x="2302" y="3400"/>
                      <a:pt x="2334" y="3378"/>
                    </a:cubicBezTo>
                    <a:cubicBezTo>
                      <a:pt x="2573" y="3208"/>
                      <a:pt x="2812" y="3037"/>
                      <a:pt x="3017" y="2832"/>
                    </a:cubicBezTo>
                    <a:cubicBezTo>
                      <a:pt x="3171" y="2746"/>
                      <a:pt x="3325" y="2661"/>
                      <a:pt x="3479" y="2575"/>
                    </a:cubicBezTo>
                    <a:cubicBezTo>
                      <a:pt x="3547" y="2541"/>
                      <a:pt x="3581" y="2456"/>
                      <a:pt x="3581" y="2387"/>
                    </a:cubicBezTo>
                    <a:cubicBezTo>
                      <a:pt x="3564" y="2217"/>
                      <a:pt x="3496" y="2046"/>
                      <a:pt x="3359" y="1943"/>
                    </a:cubicBezTo>
                    <a:cubicBezTo>
                      <a:pt x="3325" y="1915"/>
                      <a:pt x="3285" y="1901"/>
                      <a:pt x="3247" y="1901"/>
                    </a:cubicBezTo>
                    <a:cubicBezTo>
                      <a:pt x="3171" y="1901"/>
                      <a:pt x="3103" y="1955"/>
                      <a:pt x="3103" y="2046"/>
                    </a:cubicBezTo>
                    <a:cubicBezTo>
                      <a:pt x="3103" y="2097"/>
                      <a:pt x="3103" y="2131"/>
                      <a:pt x="3103" y="2165"/>
                    </a:cubicBezTo>
                    <a:cubicBezTo>
                      <a:pt x="3069" y="2165"/>
                      <a:pt x="3052" y="2182"/>
                      <a:pt x="3017" y="2200"/>
                    </a:cubicBezTo>
                    <a:cubicBezTo>
                      <a:pt x="2744" y="2370"/>
                      <a:pt x="2454" y="2507"/>
                      <a:pt x="2163" y="2661"/>
                    </a:cubicBezTo>
                    <a:cubicBezTo>
                      <a:pt x="2009" y="2387"/>
                      <a:pt x="1873" y="2114"/>
                      <a:pt x="1736" y="1841"/>
                    </a:cubicBezTo>
                    <a:cubicBezTo>
                      <a:pt x="1480" y="1260"/>
                      <a:pt x="1206" y="679"/>
                      <a:pt x="916" y="115"/>
                    </a:cubicBezTo>
                    <a:cubicBezTo>
                      <a:pt x="878" y="34"/>
                      <a:pt x="815" y="1"/>
                      <a:pt x="74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53"/>
              <p:cNvSpPr/>
              <p:nvPr/>
            </p:nvSpPr>
            <p:spPr>
              <a:xfrm rot="1291781">
                <a:off x="2575286" y="1955485"/>
                <a:ext cx="163243" cy="170894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3239" extrusionOk="0">
                    <a:moveTo>
                      <a:pt x="1282" y="624"/>
                    </a:moveTo>
                    <a:lnTo>
                      <a:pt x="1282" y="624"/>
                    </a:lnTo>
                    <a:cubicBezTo>
                      <a:pt x="1436" y="710"/>
                      <a:pt x="1555" y="812"/>
                      <a:pt x="1675" y="932"/>
                    </a:cubicBezTo>
                    <a:cubicBezTo>
                      <a:pt x="2051" y="1325"/>
                      <a:pt x="2256" y="1854"/>
                      <a:pt x="1983" y="2367"/>
                    </a:cubicBezTo>
                    <a:cubicBezTo>
                      <a:pt x="1846" y="2606"/>
                      <a:pt x="1705" y="2699"/>
                      <a:pt x="1569" y="2699"/>
                    </a:cubicBezTo>
                    <a:cubicBezTo>
                      <a:pt x="1297" y="2699"/>
                      <a:pt x="1043" y="2327"/>
                      <a:pt x="872" y="2008"/>
                    </a:cubicBezTo>
                    <a:cubicBezTo>
                      <a:pt x="752" y="1769"/>
                      <a:pt x="684" y="1530"/>
                      <a:pt x="616" y="1273"/>
                    </a:cubicBezTo>
                    <a:cubicBezTo>
                      <a:pt x="616" y="1120"/>
                      <a:pt x="650" y="949"/>
                      <a:pt x="701" y="795"/>
                    </a:cubicBezTo>
                    <a:lnTo>
                      <a:pt x="701" y="795"/>
                    </a:lnTo>
                    <a:cubicBezTo>
                      <a:pt x="684" y="1222"/>
                      <a:pt x="906" y="1632"/>
                      <a:pt x="1265" y="1854"/>
                    </a:cubicBezTo>
                    <a:cubicBezTo>
                      <a:pt x="1294" y="1877"/>
                      <a:pt x="1324" y="1887"/>
                      <a:pt x="1352" y="1887"/>
                    </a:cubicBezTo>
                    <a:cubicBezTo>
                      <a:pt x="1473" y="1887"/>
                      <a:pt x="1567" y="1709"/>
                      <a:pt x="1470" y="1598"/>
                    </a:cubicBezTo>
                    <a:cubicBezTo>
                      <a:pt x="1265" y="1376"/>
                      <a:pt x="957" y="880"/>
                      <a:pt x="1282" y="624"/>
                    </a:cubicBezTo>
                    <a:close/>
                    <a:moveTo>
                      <a:pt x="513" y="1"/>
                    </a:moveTo>
                    <a:cubicBezTo>
                      <a:pt x="445" y="1"/>
                      <a:pt x="376" y="43"/>
                      <a:pt x="308" y="163"/>
                    </a:cubicBezTo>
                    <a:cubicBezTo>
                      <a:pt x="206" y="368"/>
                      <a:pt x="171" y="607"/>
                      <a:pt x="206" y="846"/>
                    </a:cubicBezTo>
                    <a:cubicBezTo>
                      <a:pt x="1" y="1872"/>
                      <a:pt x="581" y="3238"/>
                      <a:pt x="1726" y="3238"/>
                    </a:cubicBezTo>
                    <a:cubicBezTo>
                      <a:pt x="2153" y="3238"/>
                      <a:pt x="2563" y="2999"/>
                      <a:pt x="2786" y="2606"/>
                    </a:cubicBezTo>
                    <a:cubicBezTo>
                      <a:pt x="3093" y="2111"/>
                      <a:pt x="2905" y="1496"/>
                      <a:pt x="2632" y="1034"/>
                    </a:cubicBezTo>
                    <a:cubicBezTo>
                      <a:pt x="2390" y="641"/>
                      <a:pt x="1933" y="100"/>
                      <a:pt x="1440" y="100"/>
                    </a:cubicBezTo>
                    <a:cubicBezTo>
                      <a:pt x="1377" y="100"/>
                      <a:pt x="1312" y="109"/>
                      <a:pt x="1248" y="129"/>
                    </a:cubicBezTo>
                    <a:cubicBezTo>
                      <a:pt x="1152" y="81"/>
                      <a:pt x="1050" y="60"/>
                      <a:pt x="949" y="60"/>
                    </a:cubicBezTo>
                    <a:cubicBezTo>
                      <a:pt x="871" y="60"/>
                      <a:pt x="793" y="72"/>
                      <a:pt x="718" y="95"/>
                    </a:cubicBezTo>
                    <a:cubicBezTo>
                      <a:pt x="650" y="43"/>
                      <a:pt x="581" y="1"/>
                      <a:pt x="5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53"/>
              <p:cNvSpPr/>
              <p:nvPr/>
            </p:nvSpPr>
            <p:spPr>
              <a:xfrm rot="1291781">
                <a:off x="2733421" y="1872046"/>
                <a:ext cx="165037" cy="233996"/>
              </a:xfrm>
              <a:custGeom>
                <a:avLst/>
                <a:gdLst/>
                <a:ahLst/>
                <a:cxnLst/>
                <a:rect l="l" t="t" r="r" b="b"/>
                <a:pathLst>
                  <a:path w="3128" h="4435" extrusionOk="0">
                    <a:moveTo>
                      <a:pt x="1984" y="1"/>
                    </a:moveTo>
                    <a:cubicBezTo>
                      <a:pt x="1850" y="1"/>
                      <a:pt x="1723" y="113"/>
                      <a:pt x="1778" y="287"/>
                    </a:cubicBezTo>
                    <a:cubicBezTo>
                      <a:pt x="1846" y="492"/>
                      <a:pt x="1914" y="714"/>
                      <a:pt x="1966" y="919"/>
                    </a:cubicBezTo>
                    <a:cubicBezTo>
                      <a:pt x="1966" y="1603"/>
                      <a:pt x="2000" y="2286"/>
                      <a:pt x="2119" y="2953"/>
                    </a:cubicBezTo>
                    <a:cubicBezTo>
                      <a:pt x="1556" y="2508"/>
                      <a:pt x="992" y="2030"/>
                      <a:pt x="445" y="1552"/>
                    </a:cubicBezTo>
                    <a:cubicBezTo>
                      <a:pt x="398" y="1509"/>
                      <a:pt x="345" y="1491"/>
                      <a:pt x="294" y="1491"/>
                    </a:cubicBezTo>
                    <a:cubicBezTo>
                      <a:pt x="139" y="1491"/>
                      <a:pt x="1" y="1658"/>
                      <a:pt x="103" y="1825"/>
                    </a:cubicBezTo>
                    <a:cubicBezTo>
                      <a:pt x="35" y="1910"/>
                      <a:pt x="52" y="2030"/>
                      <a:pt x="120" y="2098"/>
                    </a:cubicBezTo>
                    <a:cubicBezTo>
                      <a:pt x="274" y="2235"/>
                      <a:pt x="411" y="2355"/>
                      <a:pt x="548" y="2491"/>
                    </a:cubicBezTo>
                    <a:cubicBezTo>
                      <a:pt x="804" y="2765"/>
                      <a:pt x="1077" y="3021"/>
                      <a:pt x="1368" y="3226"/>
                    </a:cubicBezTo>
                    <a:cubicBezTo>
                      <a:pt x="1795" y="3602"/>
                      <a:pt x="2222" y="3978"/>
                      <a:pt x="2683" y="4303"/>
                    </a:cubicBezTo>
                    <a:cubicBezTo>
                      <a:pt x="2683" y="4320"/>
                      <a:pt x="2700" y="4320"/>
                      <a:pt x="2700" y="4320"/>
                    </a:cubicBezTo>
                    <a:cubicBezTo>
                      <a:pt x="2750" y="4398"/>
                      <a:pt x="2830" y="4435"/>
                      <a:pt x="2907" y="4435"/>
                    </a:cubicBezTo>
                    <a:cubicBezTo>
                      <a:pt x="3015" y="4435"/>
                      <a:pt x="3118" y="4364"/>
                      <a:pt x="3128" y="4234"/>
                    </a:cubicBezTo>
                    <a:cubicBezTo>
                      <a:pt x="3128" y="2884"/>
                      <a:pt x="2888" y="1552"/>
                      <a:pt x="2461" y="270"/>
                    </a:cubicBezTo>
                    <a:cubicBezTo>
                      <a:pt x="2431" y="178"/>
                      <a:pt x="2331" y="114"/>
                      <a:pt x="2225" y="114"/>
                    </a:cubicBezTo>
                    <a:cubicBezTo>
                      <a:pt x="2212" y="114"/>
                      <a:pt x="2200" y="115"/>
                      <a:pt x="2188" y="116"/>
                    </a:cubicBezTo>
                    <a:cubicBezTo>
                      <a:pt x="2138" y="36"/>
                      <a:pt x="2060" y="1"/>
                      <a:pt x="19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53"/>
              <p:cNvSpPr/>
              <p:nvPr/>
            </p:nvSpPr>
            <p:spPr>
              <a:xfrm rot="1291781">
                <a:off x="2893702" y="1861438"/>
                <a:ext cx="195428" cy="255839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4849" extrusionOk="0">
                    <a:moveTo>
                      <a:pt x="1601" y="1"/>
                    </a:moveTo>
                    <a:cubicBezTo>
                      <a:pt x="1379" y="1"/>
                      <a:pt x="1174" y="189"/>
                      <a:pt x="1003" y="308"/>
                    </a:cubicBezTo>
                    <a:cubicBezTo>
                      <a:pt x="764" y="445"/>
                      <a:pt x="542" y="633"/>
                      <a:pt x="371" y="855"/>
                    </a:cubicBezTo>
                    <a:cubicBezTo>
                      <a:pt x="371" y="872"/>
                      <a:pt x="354" y="889"/>
                      <a:pt x="354" y="906"/>
                    </a:cubicBezTo>
                    <a:cubicBezTo>
                      <a:pt x="268" y="975"/>
                      <a:pt x="200" y="1026"/>
                      <a:pt x="115" y="1077"/>
                    </a:cubicBezTo>
                    <a:cubicBezTo>
                      <a:pt x="1" y="1176"/>
                      <a:pt x="111" y="1358"/>
                      <a:pt x="230" y="1358"/>
                    </a:cubicBezTo>
                    <a:cubicBezTo>
                      <a:pt x="255" y="1358"/>
                      <a:pt x="279" y="1351"/>
                      <a:pt x="302" y="1333"/>
                    </a:cubicBezTo>
                    <a:lnTo>
                      <a:pt x="337" y="1316"/>
                    </a:lnTo>
                    <a:cubicBezTo>
                      <a:pt x="935" y="2461"/>
                      <a:pt x="1601" y="3555"/>
                      <a:pt x="2319" y="4614"/>
                    </a:cubicBezTo>
                    <a:cubicBezTo>
                      <a:pt x="2370" y="4682"/>
                      <a:pt x="2455" y="4716"/>
                      <a:pt x="2541" y="4716"/>
                    </a:cubicBezTo>
                    <a:lnTo>
                      <a:pt x="2541" y="4734"/>
                    </a:lnTo>
                    <a:cubicBezTo>
                      <a:pt x="2583" y="4810"/>
                      <a:pt x="2660" y="4849"/>
                      <a:pt x="2737" y="4849"/>
                    </a:cubicBezTo>
                    <a:cubicBezTo>
                      <a:pt x="2814" y="4849"/>
                      <a:pt x="2891" y="4810"/>
                      <a:pt x="2934" y="4734"/>
                    </a:cubicBezTo>
                    <a:cubicBezTo>
                      <a:pt x="3019" y="4546"/>
                      <a:pt x="3122" y="4358"/>
                      <a:pt x="3207" y="4170"/>
                    </a:cubicBezTo>
                    <a:cubicBezTo>
                      <a:pt x="3310" y="4016"/>
                      <a:pt x="3395" y="3845"/>
                      <a:pt x="3463" y="3674"/>
                    </a:cubicBezTo>
                    <a:cubicBezTo>
                      <a:pt x="3532" y="3520"/>
                      <a:pt x="3600" y="3367"/>
                      <a:pt x="3651" y="3196"/>
                    </a:cubicBezTo>
                    <a:cubicBezTo>
                      <a:pt x="3703" y="3019"/>
                      <a:pt x="3559" y="2905"/>
                      <a:pt x="3415" y="2905"/>
                    </a:cubicBezTo>
                    <a:cubicBezTo>
                      <a:pt x="3322" y="2905"/>
                      <a:pt x="3230" y="2952"/>
                      <a:pt x="3190" y="3059"/>
                    </a:cubicBezTo>
                    <a:cubicBezTo>
                      <a:pt x="3070" y="3401"/>
                      <a:pt x="2900" y="3725"/>
                      <a:pt x="2712" y="4033"/>
                    </a:cubicBezTo>
                    <a:cubicBezTo>
                      <a:pt x="2524" y="3606"/>
                      <a:pt x="2319" y="3196"/>
                      <a:pt x="2114" y="2786"/>
                    </a:cubicBezTo>
                    <a:cubicBezTo>
                      <a:pt x="2182" y="2700"/>
                      <a:pt x="2250" y="2615"/>
                      <a:pt x="2319" y="2512"/>
                    </a:cubicBezTo>
                    <a:cubicBezTo>
                      <a:pt x="2404" y="2427"/>
                      <a:pt x="2438" y="2359"/>
                      <a:pt x="2507" y="2290"/>
                    </a:cubicBezTo>
                    <a:lnTo>
                      <a:pt x="2558" y="2222"/>
                    </a:lnTo>
                    <a:lnTo>
                      <a:pt x="2643" y="2136"/>
                    </a:lnTo>
                    <a:cubicBezTo>
                      <a:pt x="2778" y="1989"/>
                      <a:pt x="2648" y="1799"/>
                      <a:pt x="2495" y="1799"/>
                    </a:cubicBezTo>
                    <a:cubicBezTo>
                      <a:pt x="2454" y="1799"/>
                      <a:pt x="2410" y="1813"/>
                      <a:pt x="2370" y="1846"/>
                    </a:cubicBezTo>
                    <a:cubicBezTo>
                      <a:pt x="2344" y="1837"/>
                      <a:pt x="2319" y="1833"/>
                      <a:pt x="2293" y="1833"/>
                    </a:cubicBezTo>
                    <a:cubicBezTo>
                      <a:pt x="2267" y="1833"/>
                      <a:pt x="2242" y="1837"/>
                      <a:pt x="2216" y="1846"/>
                    </a:cubicBezTo>
                    <a:lnTo>
                      <a:pt x="2233" y="1829"/>
                    </a:lnTo>
                    <a:lnTo>
                      <a:pt x="2233" y="1829"/>
                    </a:lnTo>
                    <a:cubicBezTo>
                      <a:pt x="2028" y="1897"/>
                      <a:pt x="1977" y="2136"/>
                      <a:pt x="1874" y="2324"/>
                    </a:cubicBezTo>
                    <a:cubicBezTo>
                      <a:pt x="1601" y="1846"/>
                      <a:pt x="1311" y="1402"/>
                      <a:pt x="1003" y="957"/>
                    </a:cubicBezTo>
                    <a:lnTo>
                      <a:pt x="986" y="957"/>
                    </a:lnTo>
                    <a:cubicBezTo>
                      <a:pt x="1225" y="787"/>
                      <a:pt x="1464" y="633"/>
                      <a:pt x="1704" y="462"/>
                    </a:cubicBezTo>
                    <a:cubicBezTo>
                      <a:pt x="1806" y="394"/>
                      <a:pt x="1840" y="257"/>
                      <a:pt x="1772" y="172"/>
                    </a:cubicBezTo>
                    <a:cubicBezTo>
                      <a:pt x="1772" y="69"/>
                      <a:pt x="1686" y="1"/>
                      <a:pt x="16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Oval 5"/>
          <p:cNvSpPr/>
          <p:nvPr/>
        </p:nvSpPr>
        <p:spPr>
          <a:xfrm>
            <a:off x="1789727" y="2444067"/>
            <a:ext cx="1933546" cy="609600"/>
          </a:xfrm>
          <a:prstGeom prst="ellipse">
            <a:avLst/>
          </a:prstGeom>
          <a:solidFill>
            <a:srgbClr val="C5C6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Nhóm</a:t>
            </a:r>
            <a:r>
              <a:rPr lang="en-US" sz="2400" b="1" dirty="0" smtClean="0">
                <a:solidFill>
                  <a:srgbClr val="002060"/>
                </a:solidFill>
              </a:rPr>
              <a:t> 1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4969304" y="2462290"/>
            <a:ext cx="1933546" cy="6096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</a:rPr>
              <a:t>Nhóm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 2</a:t>
            </a:r>
            <a:endParaRPr lang="vi-VN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1789727" y="3887225"/>
            <a:ext cx="1933546" cy="6096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Nhóm</a:t>
            </a:r>
            <a:r>
              <a:rPr lang="en-US" sz="2400" b="1" dirty="0" smtClean="0">
                <a:solidFill>
                  <a:srgbClr val="002060"/>
                </a:solidFill>
              </a:rPr>
              <a:t> 3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4969304" y="3887225"/>
            <a:ext cx="1933546" cy="6096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Nhóm</a:t>
            </a:r>
            <a:r>
              <a:rPr lang="en-US" sz="2400" b="1" dirty="0" smtClean="0">
                <a:solidFill>
                  <a:srgbClr val="002060"/>
                </a:solidFill>
              </a:rPr>
              <a:t> 4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88858" y="1313255"/>
            <a:ext cx="4340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- </a:t>
            </a:r>
            <a:r>
              <a:rPr lang="en-US" sz="2800" b="1" u="sng" dirty="0" err="1" smtClean="0"/>
              <a:t>Hình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thức</a:t>
            </a:r>
            <a:r>
              <a:rPr lang="en-US" sz="2800" b="1" dirty="0" smtClean="0"/>
              <a:t>: </a:t>
            </a:r>
            <a:r>
              <a:rPr lang="en-US" sz="2800" b="1" dirty="0" err="1" smtClean="0">
                <a:solidFill>
                  <a:srgbClr val="002060"/>
                </a:solidFill>
              </a:rPr>
              <a:t>theo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tổ</a:t>
            </a:r>
            <a:endParaRPr lang="vi-VN" sz="2800" b="1" dirty="0">
              <a:solidFill>
                <a:srgbClr val="00206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810500" y="1574865"/>
            <a:ext cx="361950" cy="2957604"/>
            <a:chOff x="7810500" y="1574865"/>
            <a:chExt cx="361950" cy="2957604"/>
          </a:xfrm>
        </p:grpSpPr>
        <p:sp>
          <p:nvSpPr>
            <p:cNvPr id="11" name="Isosceles Triangle 10"/>
            <p:cNvSpPr/>
            <p:nvPr/>
          </p:nvSpPr>
          <p:spPr>
            <a:xfrm>
              <a:off x="7810500" y="1574865"/>
              <a:ext cx="361950" cy="147880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8" name="Isosceles Triangle 67"/>
            <p:cNvSpPr/>
            <p:nvPr/>
          </p:nvSpPr>
          <p:spPr>
            <a:xfrm flipV="1">
              <a:off x="7810500" y="3053667"/>
              <a:ext cx="361950" cy="1478802"/>
            </a:xfrm>
            <a:prstGeom prst="triangl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0" grpId="0" animBg="1"/>
      <p:bldP spid="1125" grpId="0"/>
      <p:bldP spid="6" grpId="0" build="allAtOnce" animBg="1"/>
      <p:bldP spid="59" grpId="0" build="allAtOnce" animBg="1"/>
      <p:bldP spid="61" grpId="0" build="allAtOnce" animBg="1"/>
      <p:bldP spid="65" grpId="0" build="allAtOnce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32126" y="6691"/>
            <a:ext cx="4916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en-US" sz="2800" b="1" u="sng" dirty="0" err="1" smtClean="0">
                <a:solidFill>
                  <a:schemeClr val="bg2">
                    <a:lumMod val="50000"/>
                  </a:schemeClr>
                </a:solidFill>
              </a:rPr>
              <a:t>Nhiệm</a:t>
            </a:r>
            <a:r>
              <a:rPr lang="en-US" sz="2800" b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bg2">
                    <a:lumMod val="50000"/>
                  </a:schemeClr>
                </a:solidFill>
              </a:rPr>
              <a:t>vụ</a:t>
            </a:r>
            <a:r>
              <a:rPr lang="en-US" sz="2800" b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bg2">
                    <a:lumMod val="50000"/>
                  </a:schemeClr>
                </a:solidFill>
              </a:rPr>
              <a:t>của</a:t>
            </a:r>
            <a:r>
              <a:rPr lang="en-US" sz="2800" b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bg2">
                    <a:lumMod val="50000"/>
                  </a:schemeClr>
                </a:solidFill>
              </a:rPr>
              <a:t>các</a:t>
            </a:r>
            <a:r>
              <a:rPr lang="en-US" sz="2800" b="1" u="sng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n-US" sz="2800" b="1" u="sng" dirty="0" err="1" smtClean="0">
                <a:solidFill>
                  <a:schemeClr val="bg2">
                    <a:lumMod val="50000"/>
                  </a:schemeClr>
                </a:solidFill>
              </a:rPr>
              <a:t>nhóm</a:t>
            </a:r>
            <a:r>
              <a:rPr lang="en-US" sz="2800" b="1" u="sng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vi-VN" sz="2800" b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9037" y="536885"/>
            <a:ext cx="8176850" cy="574615"/>
          </a:xfrm>
          <a:prstGeom prst="roundRect">
            <a:avLst/>
          </a:prstGeom>
          <a:solidFill>
            <a:srgbClr val="ECF3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b="1" dirty="0" err="1">
                <a:solidFill>
                  <a:srgbClr val="0070C0"/>
                </a:solidFill>
              </a:rPr>
              <a:t>Thực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hiện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đo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và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tính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diện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tích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nền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của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phòng</a:t>
            </a:r>
            <a:r>
              <a:rPr lang="fr-FR" sz="2000" b="1" dirty="0">
                <a:solidFill>
                  <a:srgbClr val="0070C0"/>
                </a:solidFill>
              </a:rPr>
              <a:t> </a:t>
            </a:r>
            <a:r>
              <a:rPr lang="fr-FR" sz="2000" b="1" dirty="0" err="1">
                <a:solidFill>
                  <a:srgbClr val="0070C0"/>
                </a:solidFill>
              </a:rPr>
              <a:t>học</a:t>
            </a:r>
            <a:r>
              <a:rPr lang="fr-FR" sz="2000" b="1" dirty="0">
                <a:solidFill>
                  <a:srgbClr val="0070C0"/>
                </a:solidFill>
              </a:rPr>
              <a:t> (S</a:t>
            </a:r>
            <a:r>
              <a:rPr lang="fr-FR" sz="2000" b="1" baseline="-25000" dirty="0">
                <a:solidFill>
                  <a:srgbClr val="0070C0"/>
                </a:solidFill>
              </a:rPr>
              <a:t>1</a:t>
            </a:r>
            <a:r>
              <a:rPr lang="fr-FR" sz="2000" b="1" dirty="0" smtClean="0">
                <a:solidFill>
                  <a:srgbClr val="0070C0"/>
                </a:solidFill>
              </a:rPr>
              <a:t>).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78349" y="1233665"/>
            <a:ext cx="8738227" cy="57852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b="1" dirty="0" err="1">
                <a:solidFill>
                  <a:srgbClr val="C00000"/>
                </a:solidFill>
              </a:rPr>
              <a:t>Đo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và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tính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tổng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diện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tích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các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cửa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gồm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cửa</a:t>
            </a:r>
            <a:r>
              <a:rPr lang="fr-FR" sz="2000" b="1" dirty="0">
                <a:solidFill>
                  <a:srgbClr val="C00000"/>
                </a:solidFill>
              </a:rPr>
              <a:t> ra </a:t>
            </a:r>
            <a:r>
              <a:rPr lang="fr-FR" sz="2000" b="1" dirty="0" err="1">
                <a:solidFill>
                  <a:srgbClr val="C00000"/>
                </a:solidFill>
              </a:rPr>
              <a:t>vào</a:t>
            </a:r>
            <a:r>
              <a:rPr lang="fr-FR" sz="2000" b="1" dirty="0">
                <a:solidFill>
                  <a:srgbClr val="C00000"/>
                </a:solidFill>
              </a:rPr>
              <a:t>, </a:t>
            </a:r>
            <a:r>
              <a:rPr lang="fr-FR" sz="2000" b="1" dirty="0" err="1">
                <a:solidFill>
                  <a:srgbClr val="C00000"/>
                </a:solidFill>
              </a:rPr>
              <a:t>cửa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sổ</a:t>
            </a:r>
            <a:r>
              <a:rPr lang="fr-FR" sz="2000" b="1" dirty="0">
                <a:solidFill>
                  <a:srgbClr val="C00000"/>
                </a:solidFill>
              </a:rPr>
              <a:t> ( S­</a:t>
            </a:r>
            <a:r>
              <a:rPr lang="fr-FR" sz="2000" b="1" baseline="-25000" dirty="0">
                <a:solidFill>
                  <a:srgbClr val="C00000"/>
                </a:solidFill>
              </a:rPr>
              <a:t>2</a:t>
            </a:r>
            <a:r>
              <a:rPr lang="fr-FR" sz="2000" b="1" dirty="0">
                <a:solidFill>
                  <a:srgbClr val="C00000"/>
                </a:solidFill>
              </a:rPr>
              <a:t>)</a:t>
            </a:r>
            <a:endParaRPr lang="en-US" sz="2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/>
              <p:cNvSpPr/>
              <p:nvPr/>
            </p:nvSpPr>
            <p:spPr>
              <a:xfrm>
                <a:off x="278349" y="1934356"/>
                <a:ext cx="8738227" cy="1018996"/>
              </a:xfrm>
              <a:prstGeom prst="round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just">
                  <a:lnSpc>
                    <a:spcPct val="130000"/>
                  </a:lnSpc>
                </a:pPr>
                <a:r>
                  <a:rPr lang="fr-FR" sz="2000" b="1" dirty="0" smtClean="0">
                    <a:solidFill>
                      <a:srgbClr val="008000"/>
                    </a:solidFill>
                  </a:rPr>
                  <a:t>Áp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dụng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công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thức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tính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chỉ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số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mức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ánh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sáng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của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phòng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 </a:t>
                </a:r>
                <a:r>
                  <a:rPr lang="fr-FR" sz="2000" b="1" dirty="0" err="1">
                    <a:solidFill>
                      <a:srgbClr val="008000"/>
                    </a:solidFill>
                  </a:rPr>
                  <a:t>học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 : </a:t>
                </a:r>
                <a:endParaRPr lang="fr-FR" sz="2000" b="1" dirty="0" smtClean="0">
                  <a:solidFill>
                    <a:srgbClr val="008000"/>
                  </a:solidFill>
                </a:endParaRPr>
              </a:p>
              <a:p>
                <a:pPr lvl="0" algn="ctr">
                  <a:lnSpc>
                    <a:spcPct val="130000"/>
                  </a:lnSpc>
                </a:pPr>
                <a:r>
                  <a:rPr lang="fr-FR" sz="2000" b="1" dirty="0" smtClean="0">
                    <a:solidFill>
                      <a:srgbClr val="008000"/>
                    </a:solidFill>
                  </a:rPr>
                  <a:t>A </a:t>
                </a:r>
                <a:r>
                  <a:rPr lang="fr-FR" sz="2000" b="1" dirty="0">
                    <a:solidFill>
                      <a:srgbClr val="008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fr-FR" sz="2000" b="1" i="1">
                                <a:solidFill>
                                  <a:srgbClr val="008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fr-FR" sz="2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𝟏𝟎𝟎</m:t>
                    </m:r>
                  </m:oMath>
                </a14:m>
                <a:endParaRPr lang="en-US" sz="2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10" name="Rounded 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49" y="1934356"/>
                <a:ext cx="8738227" cy="1018996"/>
              </a:xfrm>
              <a:prstGeom prst="roundRect">
                <a:avLst/>
              </a:prstGeom>
              <a:blipFill>
                <a:blip r:embed="rId2"/>
                <a:stretch>
                  <a:fillRect l="-70" t="-585" b="-350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/>
          <p:cNvSpPr/>
          <p:nvPr/>
        </p:nvSpPr>
        <p:spPr>
          <a:xfrm>
            <a:off x="278349" y="3075517"/>
            <a:ext cx="8857884" cy="103376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20000"/>
              </a:lnSpc>
            </a:pPr>
            <a:r>
              <a:rPr lang="fr-FR" sz="2000" b="1" dirty="0">
                <a:solidFill>
                  <a:srgbClr val="C00000"/>
                </a:solidFill>
              </a:rPr>
              <a:t>So </a:t>
            </a:r>
            <a:r>
              <a:rPr lang="fr-FR" sz="2000" b="1" dirty="0" err="1">
                <a:solidFill>
                  <a:srgbClr val="C00000"/>
                </a:solidFill>
              </a:rPr>
              <a:t>sánh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chỉ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số</a:t>
            </a:r>
            <a:r>
              <a:rPr lang="fr-FR" sz="2000" b="1" dirty="0">
                <a:solidFill>
                  <a:srgbClr val="C00000"/>
                </a:solidFill>
              </a:rPr>
              <a:t> A </a:t>
            </a:r>
            <a:r>
              <a:rPr lang="fr-FR" sz="2000" b="1" dirty="0" err="1">
                <a:solidFill>
                  <a:srgbClr val="C00000"/>
                </a:solidFill>
              </a:rPr>
              <a:t>với</a:t>
            </a:r>
            <a:r>
              <a:rPr lang="fr-FR" sz="2000" b="1" dirty="0">
                <a:solidFill>
                  <a:srgbClr val="C00000"/>
                </a:solidFill>
              </a:rPr>
              <a:t> 20 </a:t>
            </a:r>
            <a:r>
              <a:rPr lang="fr-FR" sz="2000" b="1" dirty="0" err="1">
                <a:solidFill>
                  <a:srgbClr val="C00000"/>
                </a:solidFill>
              </a:rPr>
              <a:t>để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kết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luận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việc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đạt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mức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chuẩn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về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ánh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sáng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của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phòng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dirty="0" err="1">
                <a:solidFill>
                  <a:srgbClr val="C00000"/>
                </a:solidFill>
              </a:rPr>
              <a:t>học</a:t>
            </a:r>
            <a:r>
              <a:rPr lang="fr-FR" sz="2000" b="1" dirty="0">
                <a:solidFill>
                  <a:srgbClr val="C00000"/>
                </a:solidFill>
              </a:rPr>
              <a:t> :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231443"/>
            <a:ext cx="9144000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"/>
              <a:tabLst>
                <a:tab pos="360045" algn="l"/>
                <a:tab pos="720090" algn="l"/>
              </a:tabLst>
            </a:pPr>
            <a:r>
              <a:rPr lang="fr-FR" sz="1800" dirty="0" err="1">
                <a:latin typeface="+mn-lt"/>
                <a:ea typeface="Calibri" panose="020F0502020204030204" pitchFamily="34" charset="0"/>
              </a:rPr>
              <a:t>Nếu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A &lt; 20 =&gt;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phòng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học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không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đủ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ánh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sáng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(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không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đạt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mức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chuẩn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về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ánh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1800" dirty="0" err="1">
                <a:latin typeface="+mn-lt"/>
                <a:ea typeface="Calibri" panose="020F0502020204030204" pitchFamily="34" charset="0"/>
              </a:rPr>
              <a:t>sáng</a:t>
            </a:r>
            <a:r>
              <a:rPr lang="fr-FR" sz="1800" dirty="0">
                <a:latin typeface="+mn-lt"/>
                <a:ea typeface="Calibri" panose="020F0502020204030204" pitchFamily="34" charset="0"/>
              </a:rPr>
              <a:t>). </a:t>
            </a:r>
            <a:endParaRPr lang="en-US" sz="18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4743390"/>
            <a:ext cx="68848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2000" dirty="0" err="1"/>
              <a:t>Nếu</a:t>
            </a:r>
            <a:r>
              <a:rPr lang="fr-FR" sz="2000" dirty="0"/>
              <a:t> A ≥ 20 =&gt; </a:t>
            </a:r>
            <a:r>
              <a:rPr lang="fr-FR" sz="2000" dirty="0" err="1"/>
              <a:t>phòng</a:t>
            </a:r>
            <a:r>
              <a:rPr lang="fr-FR" sz="2000" dirty="0"/>
              <a:t> </a:t>
            </a:r>
            <a:r>
              <a:rPr lang="fr-FR" sz="2000" dirty="0" err="1"/>
              <a:t>học</a:t>
            </a:r>
            <a:r>
              <a:rPr lang="fr-FR" sz="2000" dirty="0"/>
              <a:t> </a:t>
            </a:r>
            <a:r>
              <a:rPr lang="fr-FR" sz="2000" dirty="0" err="1"/>
              <a:t>đủ</a:t>
            </a:r>
            <a:r>
              <a:rPr lang="fr-FR" sz="2000" dirty="0"/>
              <a:t> </a:t>
            </a:r>
            <a:r>
              <a:rPr lang="fr-FR" sz="2000" dirty="0" err="1"/>
              <a:t>ánh</a:t>
            </a:r>
            <a:r>
              <a:rPr lang="fr-FR" sz="2000" dirty="0"/>
              <a:t> </a:t>
            </a:r>
            <a:r>
              <a:rPr lang="fr-FR" sz="2000" dirty="0" err="1"/>
              <a:t>sáng</a:t>
            </a:r>
            <a:r>
              <a:rPr lang="fr-F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889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allAtOnce" animBg="1"/>
      <p:bldP spid="9" grpId="0" build="allAtOnce" animBg="1"/>
      <p:bldP spid="10" grpId="0" animBg="1"/>
      <p:bldP spid="11" grpId="0" uiExpand="1" build="allAtOnce" animBg="1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54"/>
          <p:cNvSpPr/>
          <p:nvPr/>
        </p:nvSpPr>
        <p:spPr>
          <a:xfrm>
            <a:off x="2560876" y="0"/>
            <a:ext cx="4501237" cy="1043275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7" name="Google Shape;1187;p54"/>
          <p:cNvGrpSpPr/>
          <p:nvPr/>
        </p:nvGrpSpPr>
        <p:grpSpPr>
          <a:xfrm rot="899962">
            <a:off x="-537217" y="3988033"/>
            <a:ext cx="2876565" cy="1240919"/>
            <a:chOff x="-359358" y="-8"/>
            <a:chExt cx="3461082" cy="1493073"/>
          </a:xfrm>
        </p:grpSpPr>
        <p:sp>
          <p:nvSpPr>
            <p:cNvPr id="1188" name="Google Shape;1188;p54"/>
            <p:cNvSpPr/>
            <p:nvPr/>
          </p:nvSpPr>
          <p:spPr>
            <a:xfrm rot="-245787">
              <a:off x="-318856" y="119118"/>
              <a:ext cx="3380079" cy="1254821"/>
            </a:xfrm>
            <a:custGeom>
              <a:avLst/>
              <a:gdLst/>
              <a:ahLst/>
              <a:cxnLst/>
              <a:rect l="l" t="t" r="r" b="b"/>
              <a:pathLst>
                <a:path w="39861" h="14798" extrusionOk="0">
                  <a:moveTo>
                    <a:pt x="6936" y="69"/>
                  </a:moveTo>
                  <a:cubicBezTo>
                    <a:pt x="6915" y="69"/>
                    <a:pt x="6895" y="70"/>
                    <a:pt x="6877" y="71"/>
                  </a:cubicBezTo>
                  <a:lnTo>
                    <a:pt x="6877" y="71"/>
                  </a:lnTo>
                  <a:cubicBezTo>
                    <a:pt x="6893" y="71"/>
                    <a:pt x="6913" y="70"/>
                    <a:pt x="6936" y="69"/>
                  </a:cubicBezTo>
                  <a:close/>
                  <a:moveTo>
                    <a:pt x="20263" y="411"/>
                  </a:moveTo>
                  <a:cubicBezTo>
                    <a:pt x="20297" y="428"/>
                    <a:pt x="20263" y="445"/>
                    <a:pt x="20177" y="445"/>
                  </a:cubicBezTo>
                  <a:cubicBezTo>
                    <a:pt x="20229" y="428"/>
                    <a:pt x="20041" y="428"/>
                    <a:pt x="19921" y="411"/>
                  </a:cubicBezTo>
                  <a:close/>
                  <a:moveTo>
                    <a:pt x="36431" y="851"/>
                  </a:moveTo>
                  <a:cubicBezTo>
                    <a:pt x="36441" y="852"/>
                    <a:pt x="36451" y="854"/>
                    <a:pt x="36461" y="855"/>
                  </a:cubicBezTo>
                  <a:cubicBezTo>
                    <a:pt x="36450" y="853"/>
                    <a:pt x="36440" y="852"/>
                    <a:pt x="36431" y="851"/>
                  </a:cubicBezTo>
                  <a:close/>
                  <a:moveTo>
                    <a:pt x="27217" y="1026"/>
                  </a:moveTo>
                  <a:cubicBezTo>
                    <a:pt x="27217" y="1039"/>
                    <a:pt x="27226" y="1042"/>
                    <a:pt x="27238" y="1043"/>
                  </a:cubicBezTo>
                  <a:lnTo>
                    <a:pt x="27238" y="1043"/>
                  </a:lnTo>
                  <a:cubicBezTo>
                    <a:pt x="27232" y="1037"/>
                    <a:pt x="27225" y="1031"/>
                    <a:pt x="27217" y="1026"/>
                  </a:cubicBezTo>
                  <a:close/>
                  <a:moveTo>
                    <a:pt x="39725" y="2147"/>
                  </a:moveTo>
                  <a:cubicBezTo>
                    <a:pt x="39724" y="2149"/>
                    <a:pt x="39724" y="2151"/>
                    <a:pt x="39724" y="2154"/>
                  </a:cubicBezTo>
                  <a:lnTo>
                    <a:pt x="39725" y="2147"/>
                  </a:lnTo>
                  <a:close/>
                  <a:moveTo>
                    <a:pt x="39656" y="3504"/>
                  </a:moveTo>
                  <a:lnTo>
                    <a:pt x="39707" y="3811"/>
                  </a:lnTo>
                  <a:cubicBezTo>
                    <a:pt x="39693" y="3853"/>
                    <a:pt x="39679" y="3884"/>
                    <a:pt x="39655" y="3884"/>
                  </a:cubicBezTo>
                  <a:cubicBezTo>
                    <a:pt x="39650" y="3884"/>
                    <a:pt x="39645" y="3883"/>
                    <a:pt x="39639" y="3879"/>
                  </a:cubicBezTo>
                  <a:lnTo>
                    <a:pt x="39656" y="3504"/>
                  </a:lnTo>
                  <a:close/>
                  <a:moveTo>
                    <a:pt x="221" y="5212"/>
                  </a:moveTo>
                  <a:lnTo>
                    <a:pt x="221" y="5246"/>
                  </a:lnTo>
                  <a:cubicBezTo>
                    <a:pt x="221" y="5247"/>
                    <a:pt x="222" y="5247"/>
                    <a:pt x="223" y="5247"/>
                  </a:cubicBezTo>
                  <a:lnTo>
                    <a:pt x="223" y="5247"/>
                  </a:lnTo>
                  <a:cubicBezTo>
                    <a:pt x="222" y="5236"/>
                    <a:pt x="221" y="5224"/>
                    <a:pt x="221" y="5212"/>
                  </a:cubicBezTo>
                  <a:close/>
                  <a:moveTo>
                    <a:pt x="39604" y="5656"/>
                  </a:moveTo>
                  <a:cubicBezTo>
                    <a:pt x="39639" y="5725"/>
                    <a:pt x="39656" y="5793"/>
                    <a:pt x="39656" y="5861"/>
                  </a:cubicBezTo>
                  <a:lnTo>
                    <a:pt x="39604" y="5981"/>
                  </a:lnTo>
                  <a:lnTo>
                    <a:pt x="39604" y="5656"/>
                  </a:lnTo>
                  <a:close/>
                  <a:moveTo>
                    <a:pt x="11288" y="13594"/>
                  </a:moveTo>
                  <a:lnTo>
                    <a:pt x="11288" y="13594"/>
                  </a:lnTo>
                  <a:cubicBezTo>
                    <a:pt x="11266" y="13596"/>
                    <a:pt x="11245" y="13599"/>
                    <a:pt x="11224" y="13602"/>
                  </a:cubicBezTo>
                  <a:cubicBezTo>
                    <a:pt x="11240" y="13602"/>
                    <a:pt x="11266" y="13598"/>
                    <a:pt x="11288" y="13594"/>
                  </a:cubicBezTo>
                  <a:close/>
                  <a:moveTo>
                    <a:pt x="39126" y="13482"/>
                  </a:moveTo>
                  <a:cubicBezTo>
                    <a:pt x="39143" y="13499"/>
                    <a:pt x="39160" y="13567"/>
                    <a:pt x="39160" y="13738"/>
                  </a:cubicBezTo>
                  <a:cubicBezTo>
                    <a:pt x="39152" y="13747"/>
                    <a:pt x="39139" y="13751"/>
                    <a:pt x="39126" y="13751"/>
                  </a:cubicBezTo>
                  <a:cubicBezTo>
                    <a:pt x="39113" y="13751"/>
                    <a:pt x="39100" y="13747"/>
                    <a:pt x="39092" y="13738"/>
                  </a:cubicBezTo>
                  <a:lnTo>
                    <a:pt x="39126" y="13482"/>
                  </a:lnTo>
                  <a:close/>
                  <a:moveTo>
                    <a:pt x="5432" y="1"/>
                  </a:moveTo>
                  <a:lnTo>
                    <a:pt x="5432" y="1"/>
                  </a:lnTo>
                  <a:cubicBezTo>
                    <a:pt x="5073" y="18"/>
                    <a:pt x="4731" y="35"/>
                    <a:pt x="4373" y="69"/>
                  </a:cubicBezTo>
                  <a:cubicBezTo>
                    <a:pt x="3997" y="121"/>
                    <a:pt x="3638" y="172"/>
                    <a:pt x="3262" y="223"/>
                  </a:cubicBezTo>
                  <a:cubicBezTo>
                    <a:pt x="3283" y="222"/>
                    <a:pt x="3302" y="221"/>
                    <a:pt x="3319" y="221"/>
                  </a:cubicBezTo>
                  <a:cubicBezTo>
                    <a:pt x="3527" y="221"/>
                    <a:pt x="3467" y="311"/>
                    <a:pt x="3262" y="343"/>
                  </a:cubicBezTo>
                  <a:lnTo>
                    <a:pt x="3177" y="274"/>
                  </a:lnTo>
                  <a:lnTo>
                    <a:pt x="3177" y="274"/>
                  </a:lnTo>
                  <a:cubicBezTo>
                    <a:pt x="3040" y="343"/>
                    <a:pt x="3399" y="274"/>
                    <a:pt x="3125" y="377"/>
                  </a:cubicBezTo>
                  <a:cubicBezTo>
                    <a:pt x="3101" y="378"/>
                    <a:pt x="3079" y="379"/>
                    <a:pt x="3060" y="379"/>
                  </a:cubicBezTo>
                  <a:cubicBezTo>
                    <a:pt x="2865" y="379"/>
                    <a:pt x="2934" y="305"/>
                    <a:pt x="3074" y="274"/>
                  </a:cubicBezTo>
                  <a:lnTo>
                    <a:pt x="3074" y="274"/>
                  </a:lnTo>
                  <a:lnTo>
                    <a:pt x="2749" y="343"/>
                  </a:lnTo>
                  <a:cubicBezTo>
                    <a:pt x="2732" y="308"/>
                    <a:pt x="2801" y="291"/>
                    <a:pt x="2818" y="257"/>
                  </a:cubicBezTo>
                  <a:lnTo>
                    <a:pt x="2818" y="257"/>
                  </a:lnTo>
                  <a:cubicBezTo>
                    <a:pt x="2770" y="285"/>
                    <a:pt x="2670" y="287"/>
                    <a:pt x="2556" y="287"/>
                  </a:cubicBezTo>
                  <a:cubicBezTo>
                    <a:pt x="2527" y="287"/>
                    <a:pt x="2497" y="287"/>
                    <a:pt x="2468" y="287"/>
                  </a:cubicBezTo>
                  <a:cubicBezTo>
                    <a:pt x="2318" y="287"/>
                    <a:pt x="2160" y="291"/>
                    <a:pt x="2066" y="343"/>
                  </a:cubicBezTo>
                  <a:lnTo>
                    <a:pt x="2049" y="326"/>
                  </a:lnTo>
                  <a:lnTo>
                    <a:pt x="1195" y="326"/>
                  </a:lnTo>
                  <a:cubicBezTo>
                    <a:pt x="1109" y="326"/>
                    <a:pt x="973" y="291"/>
                    <a:pt x="870" y="274"/>
                  </a:cubicBezTo>
                  <a:lnTo>
                    <a:pt x="511" y="240"/>
                  </a:lnTo>
                  <a:cubicBezTo>
                    <a:pt x="506" y="238"/>
                    <a:pt x="503" y="237"/>
                    <a:pt x="500" y="237"/>
                  </a:cubicBezTo>
                  <a:cubicBezTo>
                    <a:pt x="481" y="237"/>
                    <a:pt x="492" y="277"/>
                    <a:pt x="477" y="291"/>
                  </a:cubicBezTo>
                  <a:lnTo>
                    <a:pt x="477" y="377"/>
                  </a:lnTo>
                  <a:cubicBezTo>
                    <a:pt x="477" y="445"/>
                    <a:pt x="477" y="514"/>
                    <a:pt x="460" y="565"/>
                  </a:cubicBezTo>
                  <a:cubicBezTo>
                    <a:pt x="460" y="701"/>
                    <a:pt x="443" y="821"/>
                    <a:pt x="426" y="958"/>
                  </a:cubicBezTo>
                  <a:cubicBezTo>
                    <a:pt x="494" y="992"/>
                    <a:pt x="460" y="1214"/>
                    <a:pt x="494" y="1385"/>
                  </a:cubicBezTo>
                  <a:cubicBezTo>
                    <a:pt x="426" y="1829"/>
                    <a:pt x="340" y="2325"/>
                    <a:pt x="289" y="2854"/>
                  </a:cubicBezTo>
                  <a:cubicBezTo>
                    <a:pt x="289" y="3059"/>
                    <a:pt x="303" y="3083"/>
                    <a:pt x="321" y="3083"/>
                  </a:cubicBezTo>
                  <a:cubicBezTo>
                    <a:pt x="327" y="3083"/>
                    <a:pt x="333" y="3081"/>
                    <a:pt x="338" y="3081"/>
                  </a:cubicBezTo>
                  <a:cubicBezTo>
                    <a:pt x="351" y="3081"/>
                    <a:pt x="364" y="3090"/>
                    <a:pt x="374" y="3145"/>
                  </a:cubicBezTo>
                  <a:cubicBezTo>
                    <a:pt x="320" y="3158"/>
                    <a:pt x="288" y="3503"/>
                    <a:pt x="268" y="3503"/>
                  </a:cubicBezTo>
                  <a:cubicBezTo>
                    <a:pt x="263" y="3503"/>
                    <a:pt x="258" y="3479"/>
                    <a:pt x="255" y="3418"/>
                  </a:cubicBezTo>
                  <a:cubicBezTo>
                    <a:pt x="221" y="4067"/>
                    <a:pt x="204" y="4255"/>
                    <a:pt x="221" y="5076"/>
                  </a:cubicBezTo>
                  <a:cubicBezTo>
                    <a:pt x="249" y="5006"/>
                    <a:pt x="265" y="4925"/>
                    <a:pt x="279" y="4925"/>
                  </a:cubicBezTo>
                  <a:cubicBezTo>
                    <a:pt x="283" y="4925"/>
                    <a:pt x="286" y="4929"/>
                    <a:pt x="289" y="4939"/>
                  </a:cubicBezTo>
                  <a:cubicBezTo>
                    <a:pt x="289" y="5070"/>
                    <a:pt x="242" y="5247"/>
                    <a:pt x="223" y="5247"/>
                  </a:cubicBezTo>
                  <a:cubicBezTo>
                    <a:pt x="223" y="5247"/>
                    <a:pt x="223" y="5247"/>
                    <a:pt x="223" y="5247"/>
                  </a:cubicBezTo>
                  <a:lnTo>
                    <a:pt x="223" y="5247"/>
                  </a:lnTo>
                  <a:cubicBezTo>
                    <a:pt x="265" y="6165"/>
                    <a:pt x="0" y="7340"/>
                    <a:pt x="135" y="8049"/>
                  </a:cubicBezTo>
                  <a:lnTo>
                    <a:pt x="135" y="8014"/>
                  </a:lnTo>
                  <a:lnTo>
                    <a:pt x="204" y="8766"/>
                  </a:lnTo>
                  <a:cubicBezTo>
                    <a:pt x="204" y="8858"/>
                    <a:pt x="200" y="8890"/>
                    <a:pt x="195" y="8890"/>
                  </a:cubicBezTo>
                  <a:cubicBezTo>
                    <a:pt x="183" y="8890"/>
                    <a:pt x="161" y="8748"/>
                    <a:pt x="140" y="8748"/>
                  </a:cubicBezTo>
                  <a:cubicBezTo>
                    <a:pt x="132" y="8748"/>
                    <a:pt x="125" y="8767"/>
                    <a:pt x="118" y="8817"/>
                  </a:cubicBezTo>
                  <a:cubicBezTo>
                    <a:pt x="238" y="9638"/>
                    <a:pt x="152" y="10099"/>
                    <a:pt x="255" y="10782"/>
                  </a:cubicBezTo>
                  <a:cubicBezTo>
                    <a:pt x="101" y="11312"/>
                    <a:pt x="409" y="12628"/>
                    <a:pt x="426" y="13345"/>
                  </a:cubicBezTo>
                  <a:lnTo>
                    <a:pt x="460" y="13294"/>
                  </a:lnTo>
                  <a:cubicBezTo>
                    <a:pt x="494" y="13362"/>
                    <a:pt x="511" y="13431"/>
                    <a:pt x="494" y="13516"/>
                  </a:cubicBezTo>
                  <a:cubicBezTo>
                    <a:pt x="494" y="13619"/>
                    <a:pt x="511" y="13704"/>
                    <a:pt x="528" y="13807"/>
                  </a:cubicBezTo>
                  <a:cubicBezTo>
                    <a:pt x="541" y="13767"/>
                    <a:pt x="514" y="13576"/>
                    <a:pt x="524" y="13576"/>
                  </a:cubicBezTo>
                  <a:cubicBezTo>
                    <a:pt x="527" y="13576"/>
                    <a:pt x="534" y="13593"/>
                    <a:pt x="545" y="13636"/>
                  </a:cubicBezTo>
                  <a:cubicBezTo>
                    <a:pt x="545" y="13670"/>
                    <a:pt x="562" y="13704"/>
                    <a:pt x="580" y="13755"/>
                  </a:cubicBezTo>
                  <a:lnTo>
                    <a:pt x="597" y="13807"/>
                  </a:lnTo>
                  <a:cubicBezTo>
                    <a:pt x="597" y="13824"/>
                    <a:pt x="631" y="13824"/>
                    <a:pt x="648" y="13841"/>
                  </a:cubicBezTo>
                  <a:cubicBezTo>
                    <a:pt x="716" y="13875"/>
                    <a:pt x="785" y="13926"/>
                    <a:pt x="853" y="13960"/>
                  </a:cubicBezTo>
                  <a:cubicBezTo>
                    <a:pt x="887" y="13977"/>
                    <a:pt x="938" y="13977"/>
                    <a:pt x="973" y="13995"/>
                  </a:cubicBezTo>
                  <a:lnTo>
                    <a:pt x="1075" y="14012"/>
                  </a:lnTo>
                  <a:lnTo>
                    <a:pt x="1246" y="14046"/>
                  </a:lnTo>
                  <a:cubicBezTo>
                    <a:pt x="1348" y="14054"/>
                    <a:pt x="1455" y="14059"/>
                    <a:pt x="1562" y="14059"/>
                  </a:cubicBezTo>
                  <a:cubicBezTo>
                    <a:pt x="1669" y="14059"/>
                    <a:pt x="1776" y="14054"/>
                    <a:pt x="1878" y="14046"/>
                  </a:cubicBezTo>
                  <a:cubicBezTo>
                    <a:pt x="2288" y="14029"/>
                    <a:pt x="2681" y="13977"/>
                    <a:pt x="3091" y="13943"/>
                  </a:cubicBezTo>
                  <a:cubicBezTo>
                    <a:pt x="3484" y="13892"/>
                    <a:pt x="3877" y="13858"/>
                    <a:pt x="4253" y="13841"/>
                  </a:cubicBezTo>
                  <a:lnTo>
                    <a:pt x="4526" y="13841"/>
                  </a:lnTo>
                  <a:lnTo>
                    <a:pt x="4800" y="13875"/>
                  </a:lnTo>
                  <a:cubicBezTo>
                    <a:pt x="5005" y="13892"/>
                    <a:pt x="5210" y="13909"/>
                    <a:pt x="5398" y="13926"/>
                  </a:cubicBezTo>
                  <a:cubicBezTo>
                    <a:pt x="5420" y="13927"/>
                    <a:pt x="5441" y="13927"/>
                    <a:pt x="5461" y="13927"/>
                  </a:cubicBezTo>
                  <a:cubicBezTo>
                    <a:pt x="5877" y="13927"/>
                    <a:pt x="5822" y="13797"/>
                    <a:pt x="6152" y="13797"/>
                  </a:cubicBezTo>
                  <a:cubicBezTo>
                    <a:pt x="6232" y="13797"/>
                    <a:pt x="6336" y="13804"/>
                    <a:pt x="6474" y="13824"/>
                  </a:cubicBezTo>
                  <a:lnTo>
                    <a:pt x="6252" y="13892"/>
                  </a:lnTo>
                  <a:cubicBezTo>
                    <a:pt x="7431" y="13807"/>
                    <a:pt x="8661" y="13789"/>
                    <a:pt x="9789" y="13584"/>
                  </a:cubicBezTo>
                  <a:lnTo>
                    <a:pt x="9789" y="13584"/>
                  </a:lnTo>
                  <a:cubicBezTo>
                    <a:pt x="9738" y="13619"/>
                    <a:pt x="9669" y="13636"/>
                    <a:pt x="9618" y="13636"/>
                  </a:cubicBezTo>
                  <a:cubicBezTo>
                    <a:pt x="9789" y="13636"/>
                    <a:pt x="9960" y="13636"/>
                    <a:pt x="10131" y="13602"/>
                  </a:cubicBezTo>
                  <a:cubicBezTo>
                    <a:pt x="10319" y="13567"/>
                    <a:pt x="10472" y="13550"/>
                    <a:pt x="10472" y="13516"/>
                  </a:cubicBezTo>
                  <a:cubicBezTo>
                    <a:pt x="10643" y="13516"/>
                    <a:pt x="10507" y="13567"/>
                    <a:pt x="10626" y="13584"/>
                  </a:cubicBezTo>
                  <a:cubicBezTo>
                    <a:pt x="10644" y="13586"/>
                    <a:pt x="10662" y="13586"/>
                    <a:pt x="10682" y="13586"/>
                  </a:cubicBezTo>
                  <a:cubicBezTo>
                    <a:pt x="10831" y="13586"/>
                    <a:pt x="11021" y="13550"/>
                    <a:pt x="11163" y="13550"/>
                  </a:cubicBezTo>
                  <a:cubicBezTo>
                    <a:pt x="11233" y="13550"/>
                    <a:pt x="11291" y="13559"/>
                    <a:pt x="11327" y="13584"/>
                  </a:cubicBezTo>
                  <a:cubicBezTo>
                    <a:pt x="11336" y="13584"/>
                    <a:pt x="11315" y="13590"/>
                    <a:pt x="11288" y="13594"/>
                  </a:cubicBezTo>
                  <a:lnTo>
                    <a:pt x="11288" y="13594"/>
                  </a:lnTo>
                  <a:cubicBezTo>
                    <a:pt x="11329" y="13591"/>
                    <a:pt x="11371" y="13589"/>
                    <a:pt x="11414" y="13589"/>
                  </a:cubicBezTo>
                  <a:cubicBezTo>
                    <a:pt x="11481" y="13589"/>
                    <a:pt x="11549" y="13593"/>
                    <a:pt x="11617" y="13602"/>
                  </a:cubicBezTo>
                  <a:cubicBezTo>
                    <a:pt x="11754" y="13602"/>
                    <a:pt x="11856" y="13602"/>
                    <a:pt x="11788" y="13567"/>
                  </a:cubicBezTo>
                  <a:lnTo>
                    <a:pt x="11788" y="13567"/>
                  </a:lnTo>
                  <a:cubicBezTo>
                    <a:pt x="12198" y="13636"/>
                    <a:pt x="12591" y="13619"/>
                    <a:pt x="12916" y="13721"/>
                  </a:cubicBezTo>
                  <a:cubicBezTo>
                    <a:pt x="12941" y="13715"/>
                    <a:pt x="12970" y="13713"/>
                    <a:pt x="13001" y="13713"/>
                  </a:cubicBezTo>
                  <a:cubicBezTo>
                    <a:pt x="13186" y="13713"/>
                    <a:pt x="13456" y="13802"/>
                    <a:pt x="13605" y="13802"/>
                  </a:cubicBezTo>
                  <a:cubicBezTo>
                    <a:pt x="13650" y="13802"/>
                    <a:pt x="13684" y="13793"/>
                    <a:pt x="13702" y="13772"/>
                  </a:cubicBezTo>
                  <a:lnTo>
                    <a:pt x="13702" y="13772"/>
                  </a:lnTo>
                  <a:cubicBezTo>
                    <a:pt x="13650" y="13875"/>
                    <a:pt x="14419" y="13995"/>
                    <a:pt x="14693" y="13995"/>
                  </a:cubicBezTo>
                  <a:cubicBezTo>
                    <a:pt x="14607" y="14012"/>
                    <a:pt x="14915" y="14063"/>
                    <a:pt x="14812" y="14097"/>
                  </a:cubicBezTo>
                  <a:cubicBezTo>
                    <a:pt x="14997" y="14128"/>
                    <a:pt x="15169" y="14152"/>
                    <a:pt x="15270" y="14152"/>
                  </a:cubicBezTo>
                  <a:cubicBezTo>
                    <a:pt x="15337" y="14152"/>
                    <a:pt x="15373" y="14141"/>
                    <a:pt x="15359" y="14114"/>
                  </a:cubicBezTo>
                  <a:lnTo>
                    <a:pt x="15359" y="14114"/>
                  </a:lnTo>
                  <a:cubicBezTo>
                    <a:pt x="15889" y="14336"/>
                    <a:pt x="16504" y="14182"/>
                    <a:pt x="16811" y="14387"/>
                  </a:cubicBezTo>
                  <a:cubicBezTo>
                    <a:pt x="17273" y="14405"/>
                    <a:pt x="17717" y="14405"/>
                    <a:pt x="18144" y="14422"/>
                  </a:cubicBezTo>
                  <a:lnTo>
                    <a:pt x="19391" y="14456"/>
                  </a:lnTo>
                  <a:cubicBezTo>
                    <a:pt x="19382" y="14485"/>
                    <a:pt x="19305" y="14493"/>
                    <a:pt x="19201" y="14493"/>
                  </a:cubicBezTo>
                  <a:cubicBezTo>
                    <a:pt x="19053" y="14493"/>
                    <a:pt x="18849" y="14476"/>
                    <a:pt x="18703" y="14476"/>
                  </a:cubicBezTo>
                  <a:cubicBezTo>
                    <a:pt x="18588" y="14476"/>
                    <a:pt x="18509" y="14487"/>
                    <a:pt x="18520" y="14524"/>
                  </a:cubicBezTo>
                  <a:cubicBezTo>
                    <a:pt x="18992" y="14524"/>
                    <a:pt x="19340" y="14506"/>
                    <a:pt x="19710" y="14506"/>
                  </a:cubicBezTo>
                  <a:cubicBezTo>
                    <a:pt x="19956" y="14506"/>
                    <a:pt x="20212" y="14514"/>
                    <a:pt x="20519" y="14541"/>
                  </a:cubicBezTo>
                  <a:cubicBezTo>
                    <a:pt x="20724" y="14575"/>
                    <a:pt x="20400" y="14575"/>
                    <a:pt x="20331" y="14593"/>
                  </a:cubicBezTo>
                  <a:cubicBezTo>
                    <a:pt x="21057" y="14593"/>
                    <a:pt x="21724" y="14680"/>
                    <a:pt x="22373" y="14680"/>
                  </a:cubicBezTo>
                  <a:cubicBezTo>
                    <a:pt x="22427" y="14680"/>
                    <a:pt x="22481" y="14679"/>
                    <a:pt x="22535" y="14678"/>
                  </a:cubicBezTo>
                  <a:lnTo>
                    <a:pt x="22535" y="14678"/>
                  </a:lnTo>
                  <a:cubicBezTo>
                    <a:pt x="22484" y="14695"/>
                    <a:pt x="22433" y="14695"/>
                    <a:pt x="22399" y="14695"/>
                  </a:cubicBezTo>
                  <a:cubicBezTo>
                    <a:pt x="22477" y="14695"/>
                    <a:pt x="22566" y="14706"/>
                    <a:pt x="22625" y="14706"/>
                  </a:cubicBezTo>
                  <a:cubicBezTo>
                    <a:pt x="22669" y="14706"/>
                    <a:pt x="22696" y="14700"/>
                    <a:pt x="22689" y="14678"/>
                  </a:cubicBezTo>
                  <a:lnTo>
                    <a:pt x="22552" y="14678"/>
                  </a:lnTo>
                  <a:cubicBezTo>
                    <a:pt x="22359" y="14614"/>
                    <a:pt x="23031" y="14564"/>
                    <a:pt x="23123" y="14530"/>
                  </a:cubicBezTo>
                  <a:lnTo>
                    <a:pt x="23123" y="14530"/>
                  </a:lnTo>
                  <a:cubicBezTo>
                    <a:pt x="22922" y="14659"/>
                    <a:pt x="23811" y="14595"/>
                    <a:pt x="23441" y="14746"/>
                  </a:cubicBezTo>
                  <a:cubicBezTo>
                    <a:pt x="23526" y="14746"/>
                    <a:pt x="23646" y="14712"/>
                    <a:pt x="23629" y="14678"/>
                  </a:cubicBezTo>
                  <a:lnTo>
                    <a:pt x="23629" y="14678"/>
                  </a:lnTo>
                  <a:cubicBezTo>
                    <a:pt x="23766" y="14695"/>
                    <a:pt x="23800" y="14712"/>
                    <a:pt x="23663" y="14746"/>
                  </a:cubicBezTo>
                  <a:cubicBezTo>
                    <a:pt x="24088" y="14746"/>
                    <a:pt x="24023" y="14709"/>
                    <a:pt x="24275" y="14709"/>
                  </a:cubicBezTo>
                  <a:cubicBezTo>
                    <a:pt x="24318" y="14709"/>
                    <a:pt x="24368" y="14710"/>
                    <a:pt x="24432" y="14712"/>
                  </a:cubicBezTo>
                  <a:cubicBezTo>
                    <a:pt x="24432" y="14729"/>
                    <a:pt x="24329" y="14729"/>
                    <a:pt x="24295" y="14763"/>
                  </a:cubicBezTo>
                  <a:cubicBezTo>
                    <a:pt x="24500" y="14725"/>
                    <a:pt x="24705" y="14706"/>
                    <a:pt x="24910" y="14706"/>
                  </a:cubicBezTo>
                  <a:cubicBezTo>
                    <a:pt x="24979" y="14706"/>
                    <a:pt x="25047" y="14708"/>
                    <a:pt x="25115" y="14712"/>
                  </a:cubicBezTo>
                  <a:cubicBezTo>
                    <a:pt x="25098" y="14729"/>
                    <a:pt x="25115" y="14746"/>
                    <a:pt x="25064" y="14746"/>
                  </a:cubicBezTo>
                  <a:cubicBezTo>
                    <a:pt x="25606" y="14746"/>
                    <a:pt x="26010" y="14671"/>
                    <a:pt x="26555" y="14671"/>
                  </a:cubicBezTo>
                  <a:cubicBezTo>
                    <a:pt x="26646" y="14671"/>
                    <a:pt x="26741" y="14673"/>
                    <a:pt x="26841" y="14678"/>
                  </a:cubicBezTo>
                  <a:cubicBezTo>
                    <a:pt x="26619" y="14780"/>
                    <a:pt x="27080" y="14695"/>
                    <a:pt x="27114" y="14798"/>
                  </a:cubicBezTo>
                  <a:lnTo>
                    <a:pt x="27490" y="14746"/>
                  </a:lnTo>
                  <a:lnTo>
                    <a:pt x="27337" y="14712"/>
                  </a:lnTo>
                  <a:cubicBezTo>
                    <a:pt x="27647" y="14712"/>
                    <a:pt x="27916" y="14642"/>
                    <a:pt x="28180" y="14642"/>
                  </a:cubicBezTo>
                  <a:cubicBezTo>
                    <a:pt x="28206" y="14642"/>
                    <a:pt x="28233" y="14642"/>
                    <a:pt x="28259" y="14644"/>
                  </a:cubicBezTo>
                  <a:lnTo>
                    <a:pt x="28037" y="14729"/>
                  </a:lnTo>
                  <a:lnTo>
                    <a:pt x="28652" y="14678"/>
                  </a:lnTo>
                  <a:lnTo>
                    <a:pt x="28293" y="14661"/>
                  </a:lnTo>
                  <a:cubicBezTo>
                    <a:pt x="28635" y="14610"/>
                    <a:pt x="28259" y="14558"/>
                    <a:pt x="28703" y="14558"/>
                  </a:cubicBezTo>
                  <a:cubicBezTo>
                    <a:pt x="28874" y="14558"/>
                    <a:pt x="29045" y="14575"/>
                    <a:pt x="29216" y="14593"/>
                  </a:cubicBezTo>
                  <a:cubicBezTo>
                    <a:pt x="29404" y="14541"/>
                    <a:pt x="29592" y="14524"/>
                    <a:pt x="29780" y="14524"/>
                  </a:cubicBezTo>
                  <a:cubicBezTo>
                    <a:pt x="29848" y="14558"/>
                    <a:pt x="29746" y="14627"/>
                    <a:pt x="29780" y="14644"/>
                  </a:cubicBezTo>
                  <a:cubicBezTo>
                    <a:pt x="29947" y="14560"/>
                    <a:pt x="30538" y="14591"/>
                    <a:pt x="30740" y="14513"/>
                  </a:cubicBezTo>
                  <a:lnTo>
                    <a:pt x="30740" y="14513"/>
                  </a:lnTo>
                  <a:cubicBezTo>
                    <a:pt x="30700" y="14533"/>
                    <a:pt x="30689" y="14575"/>
                    <a:pt x="30720" y="14575"/>
                  </a:cubicBezTo>
                  <a:lnTo>
                    <a:pt x="30856" y="14507"/>
                  </a:lnTo>
                  <a:cubicBezTo>
                    <a:pt x="31010" y="14524"/>
                    <a:pt x="31027" y="14541"/>
                    <a:pt x="31010" y="14575"/>
                  </a:cubicBezTo>
                  <a:cubicBezTo>
                    <a:pt x="31436" y="14575"/>
                    <a:pt x="30945" y="14488"/>
                    <a:pt x="31297" y="14488"/>
                  </a:cubicBezTo>
                  <a:cubicBezTo>
                    <a:pt x="31326" y="14488"/>
                    <a:pt x="31361" y="14489"/>
                    <a:pt x="31403" y="14490"/>
                  </a:cubicBezTo>
                  <a:cubicBezTo>
                    <a:pt x="31369" y="14507"/>
                    <a:pt x="31335" y="14507"/>
                    <a:pt x="31301" y="14524"/>
                  </a:cubicBezTo>
                  <a:cubicBezTo>
                    <a:pt x="31756" y="14524"/>
                    <a:pt x="32188" y="14465"/>
                    <a:pt x="32606" y="14465"/>
                  </a:cubicBezTo>
                  <a:cubicBezTo>
                    <a:pt x="32690" y="14465"/>
                    <a:pt x="32773" y="14467"/>
                    <a:pt x="32855" y="14473"/>
                  </a:cubicBezTo>
                  <a:cubicBezTo>
                    <a:pt x="33009" y="14558"/>
                    <a:pt x="32428" y="14490"/>
                    <a:pt x="32599" y="14575"/>
                  </a:cubicBezTo>
                  <a:cubicBezTo>
                    <a:pt x="33029" y="14535"/>
                    <a:pt x="33460" y="14519"/>
                    <a:pt x="33890" y="14519"/>
                  </a:cubicBezTo>
                  <a:cubicBezTo>
                    <a:pt x="34195" y="14519"/>
                    <a:pt x="34499" y="14527"/>
                    <a:pt x="34803" y="14541"/>
                  </a:cubicBezTo>
                  <a:lnTo>
                    <a:pt x="34649" y="14524"/>
                  </a:lnTo>
                  <a:cubicBezTo>
                    <a:pt x="34673" y="14497"/>
                    <a:pt x="34712" y="14487"/>
                    <a:pt x="34763" y="14487"/>
                  </a:cubicBezTo>
                  <a:cubicBezTo>
                    <a:pt x="34927" y="14487"/>
                    <a:pt x="35212" y="14594"/>
                    <a:pt x="35477" y="14594"/>
                  </a:cubicBezTo>
                  <a:cubicBezTo>
                    <a:pt x="35486" y="14594"/>
                    <a:pt x="35496" y="14593"/>
                    <a:pt x="35505" y="14593"/>
                  </a:cubicBezTo>
                  <a:lnTo>
                    <a:pt x="35505" y="14593"/>
                  </a:lnTo>
                  <a:cubicBezTo>
                    <a:pt x="35431" y="14599"/>
                    <a:pt x="35403" y="14644"/>
                    <a:pt x="35435" y="14644"/>
                  </a:cubicBezTo>
                  <a:cubicBezTo>
                    <a:pt x="35999" y="14695"/>
                    <a:pt x="36580" y="14712"/>
                    <a:pt x="37161" y="14712"/>
                  </a:cubicBezTo>
                  <a:lnTo>
                    <a:pt x="37076" y="14729"/>
                  </a:lnTo>
                  <a:cubicBezTo>
                    <a:pt x="37349" y="14780"/>
                    <a:pt x="37827" y="14780"/>
                    <a:pt x="38135" y="14798"/>
                  </a:cubicBezTo>
                  <a:cubicBezTo>
                    <a:pt x="38238" y="14763"/>
                    <a:pt x="38408" y="14780"/>
                    <a:pt x="38306" y="14729"/>
                  </a:cubicBezTo>
                  <a:lnTo>
                    <a:pt x="38306" y="14729"/>
                  </a:lnTo>
                  <a:cubicBezTo>
                    <a:pt x="38408" y="14746"/>
                    <a:pt x="38528" y="14763"/>
                    <a:pt x="38648" y="14780"/>
                  </a:cubicBezTo>
                  <a:cubicBezTo>
                    <a:pt x="38750" y="14780"/>
                    <a:pt x="38860" y="14788"/>
                    <a:pt x="38973" y="14788"/>
                  </a:cubicBezTo>
                  <a:cubicBezTo>
                    <a:pt x="39029" y="14788"/>
                    <a:pt x="39086" y="14786"/>
                    <a:pt x="39143" y="14780"/>
                  </a:cubicBezTo>
                  <a:cubicBezTo>
                    <a:pt x="39160" y="14627"/>
                    <a:pt x="39177" y="14456"/>
                    <a:pt x="39177" y="14302"/>
                  </a:cubicBezTo>
                  <a:cubicBezTo>
                    <a:pt x="39177" y="14200"/>
                    <a:pt x="39194" y="14080"/>
                    <a:pt x="39194" y="13977"/>
                  </a:cubicBezTo>
                  <a:cubicBezTo>
                    <a:pt x="39194" y="13550"/>
                    <a:pt x="39246" y="13106"/>
                    <a:pt x="39331" y="12696"/>
                  </a:cubicBezTo>
                  <a:cubicBezTo>
                    <a:pt x="39331" y="12776"/>
                    <a:pt x="39331" y="12877"/>
                    <a:pt x="39339" y="12877"/>
                  </a:cubicBezTo>
                  <a:cubicBezTo>
                    <a:pt x="39341" y="12877"/>
                    <a:pt x="39344" y="12869"/>
                    <a:pt x="39348" y="12850"/>
                  </a:cubicBezTo>
                  <a:lnTo>
                    <a:pt x="39382" y="12132"/>
                  </a:lnTo>
                  <a:lnTo>
                    <a:pt x="39382" y="12132"/>
                  </a:lnTo>
                  <a:cubicBezTo>
                    <a:pt x="39331" y="12183"/>
                    <a:pt x="39348" y="12218"/>
                    <a:pt x="39297" y="12371"/>
                  </a:cubicBezTo>
                  <a:cubicBezTo>
                    <a:pt x="39263" y="12218"/>
                    <a:pt x="39263" y="12064"/>
                    <a:pt x="39280" y="11893"/>
                  </a:cubicBezTo>
                  <a:lnTo>
                    <a:pt x="39280" y="11893"/>
                  </a:lnTo>
                  <a:cubicBezTo>
                    <a:pt x="39280" y="11995"/>
                    <a:pt x="39288" y="12033"/>
                    <a:pt x="39301" y="12033"/>
                  </a:cubicBezTo>
                  <a:cubicBezTo>
                    <a:pt x="39329" y="12033"/>
                    <a:pt x="39376" y="11855"/>
                    <a:pt x="39399" y="11773"/>
                  </a:cubicBezTo>
                  <a:lnTo>
                    <a:pt x="39399" y="11773"/>
                  </a:lnTo>
                  <a:cubicBezTo>
                    <a:pt x="39397" y="11776"/>
                    <a:pt x="39394" y="11777"/>
                    <a:pt x="39392" y="11777"/>
                  </a:cubicBezTo>
                  <a:cubicBezTo>
                    <a:pt x="39380" y="11777"/>
                    <a:pt x="39368" y="11753"/>
                    <a:pt x="39356" y="11753"/>
                  </a:cubicBezTo>
                  <a:cubicBezTo>
                    <a:pt x="39353" y="11753"/>
                    <a:pt x="39351" y="11754"/>
                    <a:pt x="39348" y="11756"/>
                  </a:cubicBezTo>
                  <a:cubicBezTo>
                    <a:pt x="39485" y="11380"/>
                    <a:pt x="39246" y="11671"/>
                    <a:pt x="39348" y="11175"/>
                  </a:cubicBezTo>
                  <a:lnTo>
                    <a:pt x="39348" y="11175"/>
                  </a:lnTo>
                  <a:lnTo>
                    <a:pt x="39382" y="11192"/>
                  </a:lnTo>
                  <a:cubicBezTo>
                    <a:pt x="39365" y="11004"/>
                    <a:pt x="39365" y="10816"/>
                    <a:pt x="39382" y="10629"/>
                  </a:cubicBezTo>
                  <a:cubicBezTo>
                    <a:pt x="39391" y="10618"/>
                    <a:pt x="39398" y="10613"/>
                    <a:pt x="39402" y="10613"/>
                  </a:cubicBezTo>
                  <a:cubicBezTo>
                    <a:pt x="39435" y="10613"/>
                    <a:pt x="39389" y="10834"/>
                    <a:pt x="39434" y="10834"/>
                  </a:cubicBezTo>
                  <a:cubicBezTo>
                    <a:pt x="39468" y="10543"/>
                    <a:pt x="39365" y="10253"/>
                    <a:pt x="39434" y="9996"/>
                  </a:cubicBezTo>
                  <a:lnTo>
                    <a:pt x="39434" y="9996"/>
                  </a:lnTo>
                  <a:lnTo>
                    <a:pt x="39434" y="10423"/>
                  </a:lnTo>
                  <a:cubicBezTo>
                    <a:pt x="39502" y="10253"/>
                    <a:pt x="39536" y="10082"/>
                    <a:pt x="39536" y="9894"/>
                  </a:cubicBezTo>
                  <a:lnTo>
                    <a:pt x="39536" y="9911"/>
                  </a:lnTo>
                  <a:lnTo>
                    <a:pt x="39587" y="9552"/>
                  </a:lnTo>
                  <a:cubicBezTo>
                    <a:pt x="39434" y="9176"/>
                    <a:pt x="39587" y="8817"/>
                    <a:pt x="39519" y="8322"/>
                  </a:cubicBezTo>
                  <a:lnTo>
                    <a:pt x="39519" y="8322"/>
                  </a:lnTo>
                  <a:cubicBezTo>
                    <a:pt x="39545" y="8502"/>
                    <a:pt x="39558" y="8556"/>
                    <a:pt x="39569" y="8556"/>
                  </a:cubicBezTo>
                  <a:cubicBezTo>
                    <a:pt x="39585" y="8556"/>
                    <a:pt x="39594" y="8437"/>
                    <a:pt x="39627" y="8437"/>
                  </a:cubicBezTo>
                  <a:cubicBezTo>
                    <a:pt x="39631" y="8437"/>
                    <a:pt x="39634" y="8438"/>
                    <a:pt x="39639" y="8442"/>
                  </a:cubicBezTo>
                  <a:cubicBezTo>
                    <a:pt x="39653" y="8325"/>
                    <a:pt x="39680" y="8171"/>
                    <a:pt x="39698" y="8171"/>
                  </a:cubicBezTo>
                  <a:cubicBezTo>
                    <a:pt x="39702" y="8171"/>
                    <a:pt x="39704" y="8175"/>
                    <a:pt x="39707" y="8185"/>
                  </a:cubicBezTo>
                  <a:cubicBezTo>
                    <a:pt x="39673" y="7946"/>
                    <a:pt x="39775" y="7792"/>
                    <a:pt x="39707" y="7468"/>
                  </a:cubicBezTo>
                  <a:cubicBezTo>
                    <a:pt x="39738" y="7452"/>
                    <a:pt x="39727" y="7255"/>
                    <a:pt x="39762" y="7255"/>
                  </a:cubicBezTo>
                  <a:cubicBezTo>
                    <a:pt x="39766" y="7255"/>
                    <a:pt x="39770" y="7258"/>
                    <a:pt x="39775" y="7263"/>
                  </a:cubicBezTo>
                  <a:cubicBezTo>
                    <a:pt x="39775" y="7187"/>
                    <a:pt x="39773" y="7159"/>
                    <a:pt x="39769" y="7159"/>
                  </a:cubicBezTo>
                  <a:cubicBezTo>
                    <a:pt x="39758" y="7159"/>
                    <a:pt x="39738" y="7331"/>
                    <a:pt x="39725" y="7331"/>
                  </a:cubicBezTo>
                  <a:cubicBezTo>
                    <a:pt x="39725" y="7331"/>
                    <a:pt x="39724" y="7331"/>
                    <a:pt x="39724" y="7331"/>
                  </a:cubicBezTo>
                  <a:cubicBezTo>
                    <a:pt x="39656" y="6870"/>
                    <a:pt x="39861" y="6237"/>
                    <a:pt x="39758" y="5571"/>
                  </a:cubicBezTo>
                  <a:cubicBezTo>
                    <a:pt x="39741" y="5024"/>
                    <a:pt x="39673" y="4905"/>
                    <a:pt x="39639" y="4460"/>
                  </a:cubicBezTo>
                  <a:lnTo>
                    <a:pt x="39639" y="4324"/>
                  </a:lnTo>
                  <a:cubicBezTo>
                    <a:pt x="39644" y="4308"/>
                    <a:pt x="39649" y="4301"/>
                    <a:pt x="39655" y="4301"/>
                  </a:cubicBezTo>
                  <a:cubicBezTo>
                    <a:pt x="39683" y="4301"/>
                    <a:pt x="39707" y="4495"/>
                    <a:pt x="39707" y="4495"/>
                  </a:cubicBezTo>
                  <a:cubicBezTo>
                    <a:pt x="39741" y="4238"/>
                    <a:pt x="39741" y="3982"/>
                    <a:pt x="39724" y="3709"/>
                  </a:cubicBezTo>
                  <a:lnTo>
                    <a:pt x="39724" y="3709"/>
                  </a:lnTo>
                  <a:cubicBezTo>
                    <a:pt x="39729" y="3728"/>
                    <a:pt x="39734" y="3737"/>
                    <a:pt x="39739" y="3737"/>
                  </a:cubicBezTo>
                  <a:cubicBezTo>
                    <a:pt x="39752" y="3737"/>
                    <a:pt x="39768" y="3684"/>
                    <a:pt x="39792" y="3623"/>
                  </a:cubicBezTo>
                  <a:cubicBezTo>
                    <a:pt x="39792" y="3418"/>
                    <a:pt x="39707" y="3487"/>
                    <a:pt x="39741" y="3196"/>
                  </a:cubicBezTo>
                  <a:lnTo>
                    <a:pt x="39741" y="3196"/>
                  </a:lnTo>
                  <a:cubicBezTo>
                    <a:pt x="39775" y="3264"/>
                    <a:pt x="39809" y="3333"/>
                    <a:pt x="39827" y="3418"/>
                  </a:cubicBezTo>
                  <a:cubicBezTo>
                    <a:pt x="39809" y="3162"/>
                    <a:pt x="39775" y="2906"/>
                    <a:pt x="39741" y="2632"/>
                  </a:cubicBezTo>
                  <a:cubicBezTo>
                    <a:pt x="39748" y="2623"/>
                    <a:pt x="39754" y="2619"/>
                    <a:pt x="39759" y="2619"/>
                  </a:cubicBezTo>
                  <a:cubicBezTo>
                    <a:pt x="39797" y="2619"/>
                    <a:pt x="39812" y="2799"/>
                    <a:pt x="39827" y="2888"/>
                  </a:cubicBezTo>
                  <a:cubicBezTo>
                    <a:pt x="39809" y="2581"/>
                    <a:pt x="39792" y="2103"/>
                    <a:pt x="39741" y="2017"/>
                  </a:cubicBezTo>
                  <a:lnTo>
                    <a:pt x="39725" y="2147"/>
                  </a:lnTo>
                  <a:lnTo>
                    <a:pt x="39725" y="2147"/>
                  </a:lnTo>
                  <a:cubicBezTo>
                    <a:pt x="39726" y="2143"/>
                    <a:pt x="39729" y="2140"/>
                    <a:pt x="39733" y="2140"/>
                  </a:cubicBezTo>
                  <a:cubicBezTo>
                    <a:pt x="39748" y="2140"/>
                    <a:pt x="39775" y="2172"/>
                    <a:pt x="39775" y="2222"/>
                  </a:cubicBezTo>
                  <a:cubicBezTo>
                    <a:pt x="39827" y="2496"/>
                    <a:pt x="39758" y="2598"/>
                    <a:pt x="39741" y="2615"/>
                  </a:cubicBezTo>
                  <a:lnTo>
                    <a:pt x="39724" y="2427"/>
                  </a:lnTo>
                  <a:lnTo>
                    <a:pt x="39724" y="2427"/>
                  </a:lnTo>
                  <a:cubicBezTo>
                    <a:pt x="39587" y="2615"/>
                    <a:pt x="39741" y="3196"/>
                    <a:pt x="39724" y="3572"/>
                  </a:cubicBezTo>
                  <a:lnTo>
                    <a:pt x="39639" y="3452"/>
                  </a:lnTo>
                  <a:lnTo>
                    <a:pt x="39639" y="1590"/>
                  </a:lnTo>
                  <a:cubicBezTo>
                    <a:pt x="39280" y="1556"/>
                    <a:pt x="38921" y="1522"/>
                    <a:pt x="38579" y="1470"/>
                  </a:cubicBezTo>
                  <a:lnTo>
                    <a:pt x="38528" y="1470"/>
                  </a:lnTo>
                  <a:cubicBezTo>
                    <a:pt x="38562" y="1453"/>
                    <a:pt x="38579" y="1419"/>
                    <a:pt x="38596" y="1368"/>
                  </a:cubicBezTo>
                  <a:cubicBezTo>
                    <a:pt x="38631" y="1385"/>
                    <a:pt x="38665" y="1402"/>
                    <a:pt x="38716" y="1402"/>
                  </a:cubicBezTo>
                  <a:lnTo>
                    <a:pt x="38818" y="1334"/>
                  </a:lnTo>
                  <a:lnTo>
                    <a:pt x="38596" y="1334"/>
                  </a:lnTo>
                  <a:cubicBezTo>
                    <a:pt x="38562" y="1282"/>
                    <a:pt x="38460" y="1231"/>
                    <a:pt x="38186" y="1146"/>
                  </a:cubicBezTo>
                  <a:lnTo>
                    <a:pt x="37759" y="1146"/>
                  </a:lnTo>
                  <a:lnTo>
                    <a:pt x="37640" y="1077"/>
                  </a:lnTo>
                  <a:lnTo>
                    <a:pt x="37998" y="1129"/>
                  </a:lnTo>
                  <a:cubicBezTo>
                    <a:pt x="37883" y="1090"/>
                    <a:pt x="37758" y="1071"/>
                    <a:pt x="37638" y="1071"/>
                  </a:cubicBezTo>
                  <a:cubicBezTo>
                    <a:pt x="37598" y="1071"/>
                    <a:pt x="37558" y="1073"/>
                    <a:pt x="37520" y="1077"/>
                  </a:cubicBezTo>
                  <a:cubicBezTo>
                    <a:pt x="37469" y="1043"/>
                    <a:pt x="37417" y="1009"/>
                    <a:pt x="37349" y="992"/>
                  </a:cubicBezTo>
                  <a:lnTo>
                    <a:pt x="36922" y="1026"/>
                  </a:lnTo>
                  <a:cubicBezTo>
                    <a:pt x="36888" y="975"/>
                    <a:pt x="37127" y="975"/>
                    <a:pt x="36854" y="907"/>
                  </a:cubicBezTo>
                  <a:cubicBezTo>
                    <a:pt x="36662" y="907"/>
                    <a:pt x="36977" y="1011"/>
                    <a:pt x="36756" y="1011"/>
                  </a:cubicBezTo>
                  <a:cubicBezTo>
                    <a:pt x="36740" y="1011"/>
                    <a:pt x="36721" y="1010"/>
                    <a:pt x="36700" y="1009"/>
                  </a:cubicBezTo>
                  <a:cubicBezTo>
                    <a:pt x="36512" y="924"/>
                    <a:pt x="36580" y="889"/>
                    <a:pt x="36324" y="889"/>
                  </a:cubicBezTo>
                  <a:cubicBezTo>
                    <a:pt x="36311" y="864"/>
                    <a:pt x="36336" y="849"/>
                    <a:pt x="36390" y="849"/>
                  </a:cubicBezTo>
                  <a:cubicBezTo>
                    <a:pt x="36402" y="849"/>
                    <a:pt x="36415" y="849"/>
                    <a:pt x="36431" y="851"/>
                  </a:cubicBezTo>
                  <a:lnTo>
                    <a:pt x="36431" y="851"/>
                  </a:lnTo>
                  <a:cubicBezTo>
                    <a:pt x="36203" y="820"/>
                    <a:pt x="35990" y="804"/>
                    <a:pt x="35777" y="804"/>
                  </a:cubicBezTo>
                  <a:cubicBezTo>
                    <a:pt x="35572" y="701"/>
                    <a:pt x="35060" y="701"/>
                    <a:pt x="35094" y="582"/>
                  </a:cubicBezTo>
                  <a:lnTo>
                    <a:pt x="35094" y="582"/>
                  </a:lnTo>
                  <a:cubicBezTo>
                    <a:pt x="35000" y="590"/>
                    <a:pt x="34906" y="595"/>
                    <a:pt x="34810" y="595"/>
                  </a:cubicBezTo>
                  <a:cubicBezTo>
                    <a:pt x="34714" y="595"/>
                    <a:pt x="34615" y="590"/>
                    <a:pt x="34513" y="582"/>
                  </a:cubicBezTo>
                  <a:cubicBezTo>
                    <a:pt x="34889" y="514"/>
                    <a:pt x="33795" y="479"/>
                    <a:pt x="33898" y="377"/>
                  </a:cubicBezTo>
                  <a:lnTo>
                    <a:pt x="33898" y="377"/>
                  </a:lnTo>
                  <a:cubicBezTo>
                    <a:pt x="33822" y="396"/>
                    <a:pt x="33714" y="402"/>
                    <a:pt x="33587" y="402"/>
                  </a:cubicBezTo>
                  <a:cubicBezTo>
                    <a:pt x="33381" y="402"/>
                    <a:pt x="33126" y="386"/>
                    <a:pt x="32879" y="386"/>
                  </a:cubicBezTo>
                  <a:cubicBezTo>
                    <a:pt x="32727" y="386"/>
                    <a:pt x="32578" y="392"/>
                    <a:pt x="32445" y="411"/>
                  </a:cubicBezTo>
                  <a:cubicBezTo>
                    <a:pt x="32459" y="404"/>
                    <a:pt x="32473" y="397"/>
                    <a:pt x="32488" y="392"/>
                  </a:cubicBezTo>
                  <a:lnTo>
                    <a:pt x="32488" y="392"/>
                  </a:lnTo>
                  <a:cubicBezTo>
                    <a:pt x="32512" y="393"/>
                    <a:pt x="32537" y="394"/>
                    <a:pt x="32565" y="394"/>
                  </a:cubicBezTo>
                  <a:cubicBezTo>
                    <a:pt x="32550" y="389"/>
                    <a:pt x="32536" y="387"/>
                    <a:pt x="32524" y="387"/>
                  </a:cubicBezTo>
                  <a:cubicBezTo>
                    <a:pt x="32511" y="387"/>
                    <a:pt x="32499" y="389"/>
                    <a:pt x="32488" y="392"/>
                  </a:cubicBezTo>
                  <a:lnTo>
                    <a:pt x="32488" y="392"/>
                  </a:lnTo>
                  <a:cubicBezTo>
                    <a:pt x="32277" y="384"/>
                    <a:pt x="32204" y="341"/>
                    <a:pt x="32035" y="326"/>
                  </a:cubicBezTo>
                  <a:cubicBezTo>
                    <a:pt x="32018" y="411"/>
                    <a:pt x="31591" y="462"/>
                    <a:pt x="31369" y="548"/>
                  </a:cubicBezTo>
                  <a:cubicBezTo>
                    <a:pt x="31044" y="479"/>
                    <a:pt x="31557" y="411"/>
                    <a:pt x="31454" y="326"/>
                  </a:cubicBezTo>
                  <a:lnTo>
                    <a:pt x="31454" y="326"/>
                  </a:lnTo>
                  <a:cubicBezTo>
                    <a:pt x="31471" y="394"/>
                    <a:pt x="30890" y="462"/>
                    <a:pt x="31010" y="514"/>
                  </a:cubicBezTo>
                  <a:cubicBezTo>
                    <a:pt x="30754" y="496"/>
                    <a:pt x="30788" y="514"/>
                    <a:pt x="30651" y="462"/>
                  </a:cubicBezTo>
                  <a:cubicBezTo>
                    <a:pt x="30634" y="582"/>
                    <a:pt x="30429" y="514"/>
                    <a:pt x="30224" y="633"/>
                  </a:cubicBezTo>
                  <a:cubicBezTo>
                    <a:pt x="29985" y="633"/>
                    <a:pt x="30019" y="588"/>
                    <a:pt x="29952" y="588"/>
                  </a:cubicBezTo>
                  <a:cubicBezTo>
                    <a:pt x="29918" y="588"/>
                    <a:pt x="29860" y="599"/>
                    <a:pt x="29729" y="633"/>
                  </a:cubicBezTo>
                  <a:cubicBezTo>
                    <a:pt x="29541" y="633"/>
                    <a:pt x="29882" y="531"/>
                    <a:pt x="29882" y="531"/>
                  </a:cubicBezTo>
                  <a:lnTo>
                    <a:pt x="29882" y="531"/>
                  </a:lnTo>
                  <a:cubicBezTo>
                    <a:pt x="29489" y="599"/>
                    <a:pt x="29712" y="650"/>
                    <a:pt x="29643" y="719"/>
                  </a:cubicBezTo>
                  <a:cubicBezTo>
                    <a:pt x="29517" y="747"/>
                    <a:pt x="29442" y="757"/>
                    <a:pt x="29397" y="757"/>
                  </a:cubicBezTo>
                  <a:cubicBezTo>
                    <a:pt x="29275" y="757"/>
                    <a:pt x="29362" y="684"/>
                    <a:pt x="29250" y="684"/>
                  </a:cubicBezTo>
                  <a:cubicBezTo>
                    <a:pt x="29011" y="753"/>
                    <a:pt x="28772" y="838"/>
                    <a:pt x="28533" y="889"/>
                  </a:cubicBezTo>
                  <a:cubicBezTo>
                    <a:pt x="28516" y="889"/>
                    <a:pt x="28464" y="889"/>
                    <a:pt x="28516" y="855"/>
                  </a:cubicBezTo>
                  <a:lnTo>
                    <a:pt x="28516" y="855"/>
                  </a:lnTo>
                  <a:cubicBezTo>
                    <a:pt x="28225" y="975"/>
                    <a:pt x="27610" y="958"/>
                    <a:pt x="27251" y="1043"/>
                  </a:cubicBezTo>
                  <a:cubicBezTo>
                    <a:pt x="27247" y="1043"/>
                    <a:pt x="27242" y="1043"/>
                    <a:pt x="27238" y="1043"/>
                  </a:cubicBezTo>
                  <a:lnTo>
                    <a:pt x="27238" y="1043"/>
                  </a:lnTo>
                  <a:cubicBezTo>
                    <a:pt x="27273" y="1076"/>
                    <a:pt x="27283" y="1117"/>
                    <a:pt x="27268" y="1146"/>
                  </a:cubicBezTo>
                  <a:cubicBezTo>
                    <a:pt x="27154" y="1146"/>
                    <a:pt x="27048" y="1168"/>
                    <a:pt x="26970" y="1168"/>
                  </a:cubicBezTo>
                  <a:cubicBezTo>
                    <a:pt x="26930" y="1168"/>
                    <a:pt x="26898" y="1163"/>
                    <a:pt x="26875" y="1146"/>
                  </a:cubicBezTo>
                  <a:cubicBezTo>
                    <a:pt x="26926" y="1146"/>
                    <a:pt x="26978" y="1129"/>
                    <a:pt x="27046" y="1112"/>
                  </a:cubicBezTo>
                  <a:lnTo>
                    <a:pt x="27046" y="1112"/>
                  </a:lnTo>
                  <a:lnTo>
                    <a:pt x="26858" y="1129"/>
                  </a:lnTo>
                  <a:cubicBezTo>
                    <a:pt x="26687" y="1043"/>
                    <a:pt x="27114" y="1112"/>
                    <a:pt x="27114" y="1043"/>
                  </a:cubicBezTo>
                  <a:lnTo>
                    <a:pt x="27114" y="1043"/>
                  </a:lnTo>
                  <a:cubicBezTo>
                    <a:pt x="26887" y="1076"/>
                    <a:pt x="26659" y="1088"/>
                    <a:pt x="26432" y="1088"/>
                  </a:cubicBezTo>
                  <a:cubicBezTo>
                    <a:pt x="26301" y="1088"/>
                    <a:pt x="26169" y="1084"/>
                    <a:pt x="26038" y="1077"/>
                  </a:cubicBezTo>
                  <a:cubicBezTo>
                    <a:pt x="26012" y="1035"/>
                    <a:pt x="26175" y="1035"/>
                    <a:pt x="26299" y="1035"/>
                  </a:cubicBezTo>
                  <a:cubicBezTo>
                    <a:pt x="26422" y="1035"/>
                    <a:pt x="26508" y="1035"/>
                    <a:pt x="26328" y="992"/>
                  </a:cubicBezTo>
                  <a:lnTo>
                    <a:pt x="26328" y="992"/>
                  </a:lnTo>
                  <a:cubicBezTo>
                    <a:pt x="26465" y="1009"/>
                    <a:pt x="26602" y="1026"/>
                    <a:pt x="26756" y="1043"/>
                  </a:cubicBezTo>
                  <a:cubicBezTo>
                    <a:pt x="26626" y="989"/>
                    <a:pt x="26641" y="980"/>
                    <a:pt x="26687" y="980"/>
                  </a:cubicBezTo>
                  <a:cubicBezTo>
                    <a:pt x="26707" y="980"/>
                    <a:pt x="26732" y="982"/>
                    <a:pt x="26755" y="982"/>
                  </a:cubicBezTo>
                  <a:cubicBezTo>
                    <a:pt x="26810" y="982"/>
                    <a:pt x="26846" y="972"/>
                    <a:pt x="26721" y="907"/>
                  </a:cubicBezTo>
                  <a:cubicBezTo>
                    <a:pt x="26158" y="872"/>
                    <a:pt x="26089" y="924"/>
                    <a:pt x="25525" y="838"/>
                  </a:cubicBezTo>
                  <a:lnTo>
                    <a:pt x="25525" y="838"/>
                  </a:lnTo>
                  <a:cubicBezTo>
                    <a:pt x="25406" y="872"/>
                    <a:pt x="25560" y="907"/>
                    <a:pt x="25440" y="941"/>
                  </a:cubicBezTo>
                  <a:cubicBezTo>
                    <a:pt x="24646" y="924"/>
                    <a:pt x="24829" y="684"/>
                    <a:pt x="24284" y="684"/>
                  </a:cubicBezTo>
                  <a:cubicBezTo>
                    <a:pt x="24266" y="684"/>
                    <a:pt x="24247" y="684"/>
                    <a:pt x="24227" y="684"/>
                  </a:cubicBezTo>
                  <a:cubicBezTo>
                    <a:pt x="24124" y="727"/>
                    <a:pt x="24018" y="748"/>
                    <a:pt x="23911" y="748"/>
                  </a:cubicBezTo>
                  <a:cubicBezTo>
                    <a:pt x="23804" y="748"/>
                    <a:pt x="23697" y="727"/>
                    <a:pt x="23595" y="684"/>
                  </a:cubicBezTo>
                  <a:lnTo>
                    <a:pt x="23748" y="616"/>
                  </a:lnTo>
                  <a:cubicBezTo>
                    <a:pt x="23626" y="597"/>
                    <a:pt x="23543" y="591"/>
                    <a:pt x="23480" y="591"/>
                  </a:cubicBezTo>
                  <a:cubicBezTo>
                    <a:pt x="23357" y="591"/>
                    <a:pt x="23315" y="615"/>
                    <a:pt x="23224" y="615"/>
                  </a:cubicBezTo>
                  <a:cubicBezTo>
                    <a:pt x="23153" y="615"/>
                    <a:pt x="23052" y="600"/>
                    <a:pt x="22860" y="548"/>
                  </a:cubicBezTo>
                  <a:cubicBezTo>
                    <a:pt x="22875" y="545"/>
                    <a:pt x="22895" y="544"/>
                    <a:pt x="22917" y="544"/>
                  </a:cubicBezTo>
                  <a:cubicBezTo>
                    <a:pt x="23026" y="544"/>
                    <a:pt x="23200" y="568"/>
                    <a:pt x="23215" y="568"/>
                  </a:cubicBezTo>
                  <a:cubicBezTo>
                    <a:pt x="23218" y="568"/>
                    <a:pt x="23214" y="567"/>
                    <a:pt x="23202" y="565"/>
                  </a:cubicBezTo>
                  <a:cubicBezTo>
                    <a:pt x="23085" y="526"/>
                    <a:pt x="23017" y="514"/>
                    <a:pt x="22969" y="514"/>
                  </a:cubicBezTo>
                  <a:cubicBezTo>
                    <a:pt x="22894" y="514"/>
                    <a:pt x="22865" y="543"/>
                    <a:pt x="22774" y="543"/>
                  </a:cubicBezTo>
                  <a:cubicBezTo>
                    <a:pt x="22743" y="543"/>
                    <a:pt x="22705" y="539"/>
                    <a:pt x="22655" y="531"/>
                  </a:cubicBezTo>
                  <a:lnTo>
                    <a:pt x="22604" y="445"/>
                  </a:lnTo>
                  <a:cubicBezTo>
                    <a:pt x="22141" y="395"/>
                    <a:pt x="21669" y="363"/>
                    <a:pt x="21201" y="363"/>
                  </a:cubicBezTo>
                  <a:cubicBezTo>
                    <a:pt x="21030" y="363"/>
                    <a:pt x="20859" y="368"/>
                    <a:pt x="20690" y="377"/>
                  </a:cubicBezTo>
                  <a:cubicBezTo>
                    <a:pt x="20724" y="360"/>
                    <a:pt x="20827" y="326"/>
                    <a:pt x="20690" y="308"/>
                  </a:cubicBezTo>
                  <a:lnTo>
                    <a:pt x="18110" y="377"/>
                  </a:lnTo>
                  <a:lnTo>
                    <a:pt x="17820" y="479"/>
                  </a:lnTo>
                  <a:cubicBezTo>
                    <a:pt x="17734" y="479"/>
                    <a:pt x="17683" y="462"/>
                    <a:pt x="17751" y="445"/>
                  </a:cubicBezTo>
                  <a:cubicBezTo>
                    <a:pt x="17444" y="445"/>
                    <a:pt x="17734" y="479"/>
                    <a:pt x="17597" y="531"/>
                  </a:cubicBezTo>
                  <a:cubicBezTo>
                    <a:pt x="17562" y="539"/>
                    <a:pt x="17530" y="542"/>
                    <a:pt x="17503" y="542"/>
                  </a:cubicBezTo>
                  <a:cubicBezTo>
                    <a:pt x="17414" y="542"/>
                    <a:pt x="17382" y="506"/>
                    <a:pt x="17461" y="479"/>
                  </a:cubicBezTo>
                  <a:lnTo>
                    <a:pt x="17461" y="479"/>
                  </a:lnTo>
                  <a:cubicBezTo>
                    <a:pt x="16777" y="633"/>
                    <a:pt x="16077" y="719"/>
                    <a:pt x="15359" y="736"/>
                  </a:cubicBezTo>
                  <a:lnTo>
                    <a:pt x="15479" y="701"/>
                  </a:lnTo>
                  <a:cubicBezTo>
                    <a:pt x="15088" y="701"/>
                    <a:pt x="15001" y="847"/>
                    <a:pt x="14707" y="847"/>
                  </a:cubicBezTo>
                  <a:cubicBezTo>
                    <a:pt x="14666" y="847"/>
                    <a:pt x="14622" y="844"/>
                    <a:pt x="14573" y="838"/>
                  </a:cubicBezTo>
                  <a:lnTo>
                    <a:pt x="14641" y="821"/>
                  </a:lnTo>
                  <a:lnTo>
                    <a:pt x="14641" y="821"/>
                  </a:lnTo>
                  <a:cubicBezTo>
                    <a:pt x="14346" y="826"/>
                    <a:pt x="14042" y="833"/>
                    <a:pt x="13740" y="833"/>
                  </a:cubicBezTo>
                  <a:cubicBezTo>
                    <a:pt x="13064" y="833"/>
                    <a:pt x="12404" y="799"/>
                    <a:pt x="11908" y="633"/>
                  </a:cubicBezTo>
                  <a:cubicBezTo>
                    <a:pt x="11885" y="646"/>
                    <a:pt x="11848" y="651"/>
                    <a:pt x="11801" y="651"/>
                  </a:cubicBezTo>
                  <a:cubicBezTo>
                    <a:pt x="11604" y="651"/>
                    <a:pt x="11233" y="558"/>
                    <a:pt x="11025" y="558"/>
                  </a:cubicBezTo>
                  <a:cubicBezTo>
                    <a:pt x="10953" y="558"/>
                    <a:pt x="10901" y="569"/>
                    <a:pt x="10883" y="599"/>
                  </a:cubicBezTo>
                  <a:cubicBezTo>
                    <a:pt x="10507" y="462"/>
                    <a:pt x="10131" y="377"/>
                    <a:pt x="9738" y="291"/>
                  </a:cubicBezTo>
                  <a:cubicBezTo>
                    <a:pt x="9703" y="286"/>
                    <a:pt x="9671" y="283"/>
                    <a:pt x="9640" y="283"/>
                  </a:cubicBezTo>
                  <a:cubicBezTo>
                    <a:pt x="9505" y="283"/>
                    <a:pt x="9397" y="328"/>
                    <a:pt x="9225" y="328"/>
                  </a:cubicBezTo>
                  <a:cubicBezTo>
                    <a:pt x="9203" y="328"/>
                    <a:pt x="9181" y="327"/>
                    <a:pt x="9157" y="326"/>
                  </a:cubicBezTo>
                  <a:lnTo>
                    <a:pt x="9157" y="257"/>
                  </a:lnTo>
                  <a:lnTo>
                    <a:pt x="8798" y="291"/>
                  </a:lnTo>
                  <a:lnTo>
                    <a:pt x="8627" y="189"/>
                  </a:lnTo>
                  <a:lnTo>
                    <a:pt x="8388" y="189"/>
                  </a:lnTo>
                  <a:cubicBezTo>
                    <a:pt x="8473" y="206"/>
                    <a:pt x="8593" y="240"/>
                    <a:pt x="8576" y="257"/>
                  </a:cubicBezTo>
                  <a:cubicBezTo>
                    <a:pt x="8251" y="257"/>
                    <a:pt x="7944" y="189"/>
                    <a:pt x="7636" y="86"/>
                  </a:cubicBezTo>
                  <a:cubicBezTo>
                    <a:pt x="7346" y="86"/>
                    <a:pt x="7038" y="86"/>
                    <a:pt x="6731" y="103"/>
                  </a:cubicBezTo>
                  <a:cubicBezTo>
                    <a:pt x="6744" y="90"/>
                    <a:pt x="6802" y="76"/>
                    <a:pt x="6877" y="71"/>
                  </a:cubicBezTo>
                  <a:lnTo>
                    <a:pt x="6877" y="71"/>
                  </a:lnTo>
                  <a:cubicBezTo>
                    <a:pt x="6874" y="71"/>
                    <a:pt x="6873" y="71"/>
                    <a:pt x="6871" y="71"/>
                  </a:cubicBezTo>
                  <a:cubicBezTo>
                    <a:pt x="6688" y="71"/>
                    <a:pt x="6825" y="11"/>
                    <a:pt x="6645" y="11"/>
                  </a:cubicBezTo>
                  <a:cubicBezTo>
                    <a:pt x="6612" y="11"/>
                    <a:pt x="6568" y="13"/>
                    <a:pt x="6508" y="18"/>
                  </a:cubicBezTo>
                  <a:cubicBezTo>
                    <a:pt x="6560" y="52"/>
                    <a:pt x="6474" y="69"/>
                    <a:pt x="6457" y="86"/>
                  </a:cubicBezTo>
                  <a:cubicBezTo>
                    <a:pt x="6225" y="53"/>
                    <a:pt x="5994" y="34"/>
                    <a:pt x="5757" y="34"/>
                  </a:cubicBezTo>
                  <a:cubicBezTo>
                    <a:pt x="5628" y="34"/>
                    <a:pt x="5497" y="40"/>
                    <a:pt x="5364" y="52"/>
                  </a:cubicBezTo>
                  <a:lnTo>
                    <a:pt x="54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4"/>
            <p:cNvSpPr/>
            <p:nvPr/>
          </p:nvSpPr>
          <p:spPr>
            <a:xfrm rot="-245787">
              <a:off x="-127500" y="346054"/>
              <a:ext cx="3013757" cy="808790"/>
            </a:xfrm>
            <a:custGeom>
              <a:avLst/>
              <a:gdLst/>
              <a:ahLst/>
              <a:cxnLst/>
              <a:rect l="l" t="t" r="r" b="b"/>
              <a:pathLst>
                <a:path w="35541" h="9538" extrusionOk="0">
                  <a:moveTo>
                    <a:pt x="462" y="0"/>
                  </a:moveTo>
                  <a:cubicBezTo>
                    <a:pt x="155" y="0"/>
                    <a:pt x="1" y="376"/>
                    <a:pt x="223" y="581"/>
                  </a:cubicBezTo>
                  <a:cubicBezTo>
                    <a:pt x="290" y="654"/>
                    <a:pt x="375" y="686"/>
                    <a:pt x="460" y="686"/>
                  </a:cubicBezTo>
                  <a:cubicBezTo>
                    <a:pt x="634" y="686"/>
                    <a:pt x="804" y="549"/>
                    <a:pt x="804" y="342"/>
                  </a:cubicBezTo>
                  <a:cubicBezTo>
                    <a:pt x="804" y="154"/>
                    <a:pt x="650" y="0"/>
                    <a:pt x="462" y="0"/>
                  </a:cubicBezTo>
                  <a:close/>
                  <a:moveTo>
                    <a:pt x="4324" y="0"/>
                  </a:moveTo>
                  <a:cubicBezTo>
                    <a:pt x="4016" y="0"/>
                    <a:pt x="3862" y="376"/>
                    <a:pt x="4085" y="581"/>
                  </a:cubicBezTo>
                  <a:cubicBezTo>
                    <a:pt x="4152" y="654"/>
                    <a:pt x="4237" y="686"/>
                    <a:pt x="4321" y="686"/>
                  </a:cubicBezTo>
                  <a:cubicBezTo>
                    <a:pt x="4495" y="686"/>
                    <a:pt x="4666" y="549"/>
                    <a:pt x="4666" y="342"/>
                  </a:cubicBezTo>
                  <a:cubicBezTo>
                    <a:pt x="4666" y="154"/>
                    <a:pt x="4512" y="0"/>
                    <a:pt x="4324" y="0"/>
                  </a:cubicBezTo>
                  <a:close/>
                  <a:moveTo>
                    <a:pt x="8185" y="0"/>
                  </a:moveTo>
                  <a:cubicBezTo>
                    <a:pt x="7878" y="0"/>
                    <a:pt x="7724" y="376"/>
                    <a:pt x="7946" y="581"/>
                  </a:cubicBezTo>
                  <a:cubicBezTo>
                    <a:pt x="8013" y="654"/>
                    <a:pt x="8098" y="686"/>
                    <a:pt x="8183" y="686"/>
                  </a:cubicBezTo>
                  <a:cubicBezTo>
                    <a:pt x="8357" y="686"/>
                    <a:pt x="8527" y="549"/>
                    <a:pt x="8527" y="342"/>
                  </a:cubicBezTo>
                  <a:cubicBezTo>
                    <a:pt x="8527" y="154"/>
                    <a:pt x="8373" y="0"/>
                    <a:pt x="8185" y="0"/>
                  </a:cubicBezTo>
                  <a:close/>
                  <a:moveTo>
                    <a:pt x="12047" y="0"/>
                  </a:moveTo>
                  <a:cubicBezTo>
                    <a:pt x="11739" y="0"/>
                    <a:pt x="11585" y="376"/>
                    <a:pt x="11790" y="581"/>
                  </a:cubicBezTo>
                  <a:cubicBezTo>
                    <a:pt x="11863" y="654"/>
                    <a:pt x="11952" y="686"/>
                    <a:pt x="12039" y="686"/>
                  </a:cubicBezTo>
                  <a:cubicBezTo>
                    <a:pt x="12218" y="686"/>
                    <a:pt x="12388" y="549"/>
                    <a:pt x="12388" y="342"/>
                  </a:cubicBezTo>
                  <a:cubicBezTo>
                    <a:pt x="12388" y="154"/>
                    <a:pt x="12235" y="0"/>
                    <a:pt x="12047" y="0"/>
                  </a:cubicBezTo>
                  <a:close/>
                  <a:moveTo>
                    <a:pt x="15891" y="0"/>
                  </a:moveTo>
                  <a:cubicBezTo>
                    <a:pt x="15601" y="0"/>
                    <a:pt x="15447" y="376"/>
                    <a:pt x="15652" y="581"/>
                  </a:cubicBezTo>
                  <a:cubicBezTo>
                    <a:pt x="15725" y="654"/>
                    <a:pt x="15814" y="686"/>
                    <a:pt x="15901" y="686"/>
                  </a:cubicBezTo>
                  <a:cubicBezTo>
                    <a:pt x="16080" y="686"/>
                    <a:pt x="16250" y="549"/>
                    <a:pt x="16250" y="342"/>
                  </a:cubicBezTo>
                  <a:cubicBezTo>
                    <a:pt x="16250" y="154"/>
                    <a:pt x="16096" y="0"/>
                    <a:pt x="15891" y="0"/>
                  </a:cubicBezTo>
                  <a:close/>
                  <a:moveTo>
                    <a:pt x="19753" y="0"/>
                  </a:moveTo>
                  <a:cubicBezTo>
                    <a:pt x="19445" y="0"/>
                    <a:pt x="19291" y="376"/>
                    <a:pt x="19513" y="581"/>
                  </a:cubicBezTo>
                  <a:cubicBezTo>
                    <a:pt x="19586" y="654"/>
                    <a:pt x="19673" y="686"/>
                    <a:pt x="19758" y="686"/>
                  </a:cubicBezTo>
                  <a:cubicBezTo>
                    <a:pt x="19932" y="686"/>
                    <a:pt x="20094" y="549"/>
                    <a:pt x="20094" y="342"/>
                  </a:cubicBezTo>
                  <a:cubicBezTo>
                    <a:pt x="20111" y="154"/>
                    <a:pt x="19941" y="0"/>
                    <a:pt x="19753" y="0"/>
                  </a:cubicBezTo>
                  <a:close/>
                  <a:moveTo>
                    <a:pt x="23614" y="0"/>
                  </a:moveTo>
                  <a:cubicBezTo>
                    <a:pt x="23307" y="0"/>
                    <a:pt x="23153" y="376"/>
                    <a:pt x="23375" y="581"/>
                  </a:cubicBezTo>
                  <a:cubicBezTo>
                    <a:pt x="23448" y="654"/>
                    <a:pt x="23535" y="686"/>
                    <a:pt x="23619" y="686"/>
                  </a:cubicBezTo>
                  <a:cubicBezTo>
                    <a:pt x="23793" y="686"/>
                    <a:pt x="23956" y="549"/>
                    <a:pt x="23956" y="342"/>
                  </a:cubicBezTo>
                  <a:cubicBezTo>
                    <a:pt x="23956" y="154"/>
                    <a:pt x="23802" y="0"/>
                    <a:pt x="23614" y="0"/>
                  </a:cubicBezTo>
                  <a:close/>
                  <a:moveTo>
                    <a:pt x="27476" y="0"/>
                  </a:moveTo>
                  <a:cubicBezTo>
                    <a:pt x="27168" y="0"/>
                    <a:pt x="27014" y="376"/>
                    <a:pt x="27236" y="581"/>
                  </a:cubicBezTo>
                  <a:cubicBezTo>
                    <a:pt x="27309" y="654"/>
                    <a:pt x="27396" y="686"/>
                    <a:pt x="27481" y="686"/>
                  </a:cubicBezTo>
                  <a:cubicBezTo>
                    <a:pt x="27655" y="686"/>
                    <a:pt x="27817" y="549"/>
                    <a:pt x="27817" y="342"/>
                  </a:cubicBezTo>
                  <a:cubicBezTo>
                    <a:pt x="27817" y="154"/>
                    <a:pt x="27664" y="0"/>
                    <a:pt x="27493" y="0"/>
                  </a:cubicBezTo>
                  <a:close/>
                  <a:moveTo>
                    <a:pt x="31337" y="0"/>
                  </a:moveTo>
                  <a:cubicBezTo>
                    <a:pt x="31030" y="0"/>
                    <a:pt x="30876" y="376"/>
                    <a:pt x="31098" y="581"/>
                  </a:cubicBezTo>
                  <a:cubicBezTo>
                    <a:pt x="31165" y="654"/>
                    <a:pt x="31250" y="686"/>
                    <a:pt x="31335" y="686"/>
                  </a:cubicBezTo>
                  <a:cubicBezTo>
                    <a:pt x="31509" y="686"/>
                    <a:pt x="31679" y="549"/>
                    <a:pt x="31679" y="342"/>
                  </a:cubicBezTo>
                  <a:cubicBezTo>
                    <a:pt x="31679" y="154"/>
                    <a:pt x="31525" y="0"/>
                    <a:pt x="31337" y="0"/>
                  </a:cubicBezTo>
                  <a:close/>
                  <a:moveTo>
                    <a:pt x="35199" y="0"/>
                  </a:moveTo>
                  <a:cubicBezTo>
                    <a:pt x="34891" y="0"/>
                    <a:pt x="34737" y="376"/>
                    <a:pt x="34959" y="581"/>
                  </a:cubicBezTo>
                  <a:cubicBezTo>
                    <a:pt x="35026" y="654"/>
                    <a:pt x="35112" y="686"/>
                    <a:pt x="35196" y="686"/>
                  </a:cubicBezTo>
                  <a:cubicBezTo>
                    <a:pt x="35370" y="686"/>
                    <a:pt x="35540" y="549"/>
                    <a:pt x="35540" y="342"/>
                  </a:cubicBezTo>
                  <a:cubicBezTo>
                    <a:pt x="35540" y="154"/>
                    <a:pt x="35387" y="0"/>
                    <a:pt x="35199" y="0"/>
                  </a:cubicBezTo>
                  <a:close/>
                  <a:moveTo>
                    <a:pt x="462" y="2956"/>
                  </a:moveTo>
                  <a:cubicBezTo>
                    <a:pt x="155" y="2956"/>
                    <a:pt x="1" y="3315"/>
                    <a:pt x="223" y="3537"/>
                  </a:cubicBezTo>
                  <a:cubicBezTo>
                    <a:pt x="290" y="3610"/>
                    <a:pt x="375" y="3642"/>
                    <a:pt x="460" y="3642"/>
                  </a:cubicBezTo>
                  <a:cubicBezTo>
                    <a:pt x="634" y="3642"/>
                    <a:pt x="804" y="3505"/>
                    <a:pt x="804" y="3298"/>
                  </a:cubicBezTo>
                  <a:cubicBezTo>
                    <a:pt x="804" y="3110"/>
                    <a:pt x="650" y="2956"/>
                    <a:pt x="462" y="2956"/>
                  </a:cubicBezTo>
                  <a:close/>
                  <a:moveTo>
                    <a:pt x="4324" y="2956"/>
                  </a:moveTo>
                  <a:cubicBezTo>
                    <a:pt x="4016" y="2956"/>
                    <a:pt x="3862" y="3315"/>
                    <a:pt x="4085" y="3537"/>
                  </a:cubicBezTo>
                  <a:cubicBezTo>
                    <a:pt x="4152" y="3610"/>
                    <a:pt x="4237" y="3642"/>
                    <a:pt x="4321" y="3642"/>
                  </a:cubicBezTo>
                  <a:cubicBezTo>
                    <a:pt x="4495" y="3642"/>
                    <a:pt x="4666" y="3505"/>
                    <a:pt x="4666" y="3298"/>
                  </a:cubicBezTo>
                  <a:cubicBezTo>
                    <a:pt x="4666" y="3110"/>
                    <a:pt x="4512" y="2956"/>
                    <a:pt x="4324" y="2956"/>
                  </a:cubicBezTo>
                  <a:close/>
                  <a:moveTo>
                    <a:pt x="8185" y="2956"/>
                  </a:moveTo>
                  <a:cubicBezTo>
                    <a:pt x="7878" y="2956"/>
                    <a:pt x="7724" y="3315"/>
                    <a:pt x="7946" y="3537"/>
                  </a:cubicBezTo>
                  <a:cubicBezTo>
                    <a:pt x="8013" y="3610"/>
                    <a:pt x="8098" y="3642"/>
                    <a:pt x="8183" y="3642"/>
                  </a:cubicBezTo>
                  <a:cubicBezTo>
                    <a:pt x="8357" y="3642"/>
                    <a:pt x="8527" y="3505"/>
                    <a:pt x="8527" y="3298"/>
                  </a:cubicBezTo>
                  <a:cubicBezTo>
                    <a:pt x="8527" y="3110"/>
                    <a:pt x="8373" y="2956"/>
                    <a:pt x="8185" y="2956"/>
                  </a:cubicBezTo>
                  <a:close/>
                  <a:moveTo>
                    <a:pt x="12047" y="2956"/>
                  </a:moveTo>
                  <a:cubicBezTo>
                    <a:pt x="11739" y="2956"/>
                    <a:pt x="11585" y="3332"/>
                    <a:pt x="11808" y="3537"/>
                  </a:cubicBezTo>
                  <a:cubicBezTo>
                    <a:pt x="11875" y="3610"/>
                    <a:pt x="11960" y="3642"/>
                    <a:pt x="12044" y="3642"/>
                  </a:cubicBezTo>
                  <a:cubicBezTo>
                    <a:pt x="12218" y="3642"/>
                    <a:pt x="12388" y="3505"/>
                    <a:pt x="12388" y="3298"/>
                  </a:cubicBezTo>
                  <a:cubicBezTo>
                    <a:pt x="12388" y="3110"/>
                    <a:pt x="12235" y="2956"/>
                    <a:pt x="12047" y="2956"/>
                  </a:cubicBezTo>
                  <a:close/>
                  <a:moveTo>
                    <a:pt x="15908" y="2956"/>
                  </a:moveTo>
                  <a:cubicBezTo>
                    <a:pt x="15601" y="2956"/>
                    <a:pt x="15447" y="3315"/>
                    <a:pt x="15652" y="3537"/>
                  </a:cubicBezTo>
                  <a:cubicBezTo>
                    <a:pt x="15725" y="3610"/>
                    <a:pt x="15814" y="3642"/>
                    <a:pt x="15901" y="3642"/>
                  </a:cubicBezTo>
                  <a:cubicBezTo>
                    <a:pt x="16080" y="3642"/>
                    <a:pt x="16250" y="3505"/>
                    <a:pt x="16250" y="3298"/>
                  </a:cubicBezTo>
                  <a:cubicBezTo>
                    <a:pt x="16250" y="3110"/>
                    <a:pt x="16096" y="2956"/>
                    <a:pt x="15908" y="2956"/>
                  </a:cubicBezTo>
                  <a:close/>
                  <a:moveTo>
                    <a:pt x="19753" y="2956"/>
                  </a:moveTo>
                  <a:cubicBezTo>
                    <a:pt x="19445" y="2956"/>
                    <a:pt x="19291" y="3315"/>
                    <a:pt x="19513" y="3537"/>
                  </a:cubicBezTo>
                  <a:cubicBezTo>
                    <a:pt x="19586" y="3610"/>
                    <a:pt x="19675" y="3642"/>
                    <a:pt x="19762" y="3642"/>
                  </a:cubicBezTo>
                  <a:cubicBezTo>
                    <a:pt x="19941" y="3642"/>
                    <a:pt x="20111" y="3505"/>
                    <a:pt x="20111" y="3298"/>
                  </a:cubicBezTo>
                  <a:cubicBezTo>
                    <a:pt x="20111" y="3110"/>
                    <a:pt x="19941" y="2956"/>
                    <a:pt x="19753" y="2956"/>
                  </a:cubicBezTo>
                  <a:close/>
                  <a:moveTo>
                    <a:pt x="23614" y="2956"/>
                  </a:moveTo>
                  <a:cubicBezTo>
                    <a:pt x="23307" y="2956"/>
                    <a:pt x="23153" y="3315"/>
                    <a:pt x="23375" y="3537"/>
                  </a:cubicBezTo>
                  <a:cubicBezTo>
                    <a:pt x="23448" y="3610"/>
                    <a:pt x="23535" y="3642"/>
                    <a:pt x="23619" y="3642"/>
                  </a:cubicBezTo>
                  <a:cubicBezTo>
                    <a:pt x="23793" y="3642"/>
                    <a:pt x="23956" y="3505"/>
                    <a:pt x="23956" y="3298"/>
                  </a:cubicBezTo>
                  <a:cubicBezTo>
                    <a:pt x="23956" y="3110"/>
                    <a:pt x="23802" y="2956"/>
                    <a:pt x="23614" y="2956"/>
                  </a:cubicBezTo>
                  <a:close/>
                  <a:moveTo>
                    <a:pt x="27476" y="2956"/>
                  </a:moveTo>
                  <a:cubicBezTo>
                    <a:pt x="27168" y="2956"/>
                    <a:pt x="27014" y="3315"/>
                    <a:pt x="27236" y="3537"/>
                  </a:cubicBezTo>
                  <a:cubicBezTo>
                    <a:pt x="27309" y="3610"/>
                    <a:pt x="27396" y="3642"/>
                    <a:pt x="27481" y="3642"/>
                  </a:cubicBezTo>
                  <a:cubicBezTo>
                    <a:pt x="27655" y="3642"/>
                    <a:pt x="27817" y="3505"/>
                    <a:pt x="27817" y="3298"/>
                  </a:cubicBezTo>
                  <a:cubicBezTo>
                    <a:pt x="27817" y="3110"/>
                    <a:pt x="27664" y="2956"/>
                    <a:pt x="27493" y="2956"/>
                  </a:cubicBezTo>
                  <a:close/>
                  <a:moveTo>
                    <a:pt x="31363" y="2955"/>
                  </a:moveTo>
                  <a:cubicBezTo>
                    <a:pt x="31354" y="2955"/>
                    <a:pt x="31346" y="2956"/>
                    <a:pt x="31337" y="2956"/>
                  </a:cubicBezTo>
                  <a:cubicBezTo>
                    <a:pt x="31030" y="2956"/>
                    <a:pt x="30876" y="3315"/>
                    <a:pt x="31098" y="3537"/>
                  </a:cubicBezTo>
                  <a:cubicBezTo>
                    <a:pt x="31165" y="3610"/>
                    <a:pt x="31250" y="3642"/>
                    <a:pt x="31335" y="3642"/>
                  </a:cubicBezTo>
                  <a:cubicBezTo>
                    <a:pt x="31509" y="3642"/>
                    <a:pt x="31679" y="3505"/>
                    <a:pt x="31679" y="3298"/>
                  </a:cubicBezTo>
                  <a:cubicBezTo>
                    <a:pt x="31679" y="3119"/>
                    <a:pt x="31539" y="2955"/>
                    <a:pt x="31363" y="2955"/>
                  </a:cubicBezTo>
                  <a:close/>
                  <a:moveTo>
                    <a:pt x="35199" y="2956"/>
                  </a:moveTo>
                  <a:cubicBezTo>
                    <a:pt x="34891" y="2956"/>
                    <a:pt x="34737" y="3315"/>
                    <a:pt x="34959" y="3537"/>
                  </a:cubicBezTo>
                  <a:cubicBezTo>
                    <a:pt x="35026" y="3610"/>
                    <a:pt x="35112" y="3642"/>
                    <a:pt x="35196" y="3642"/>
                  </a:cubicBezTo>
                  <a:cubicBezTo>
                    <a:pt x="35370" y="3642"/>
                    <a:pt x="35540" y="3505"/>
                    <a:pt x="35540" y="3298"/>
                  </a:cubicBezTo>
                  <a:cubicBezTo>
                    <a:pt x="35540" y="3110"/>
                    <a:pt x="35387" y="2956"/>
                    <a:pt x="35199" y="2956"/>
                  </a:cubicBezTo>
                  <a:close/>
                  <a:moveTo>
                    <a:pt x="462" y="5895"/>
                  </a:moveTo>
                  <a:cubicBezTo>
                    <a:pt x="155" y="5895"/>
                    <a:pt x="1" y="6271"/>
                    <a:pt x="223" y="6493"/>
                  </a:cubicBezTo>
                  <a:cubicBezTo>
                    <a:pt x="288" y="6558"/>
                    <a:pt x="370" y="6587"/>
                    <a:pt x="452" y="6587"/>
                  </a:cubicBezTo>
                  <a:cubicBezTo>
                    <a:pt x="629" y="6587"/>
                    <a:pt x="804" y="6452"/>
                    <a:pt x="804" y="6254"/>
                  </a:cubicBezTo>
                  <a:cubicBezTo>
                    <a:pt x="804" y="6049"/>
                    <a:pt x="650" y="5895"/>
                    <a:pt x="462" y="5895"/>
                  </a:cubicBezTo>
                  <a:close/>
                  <a:moveTo>
                    <a:pt x="4324" y="5895"/>
                  </a:moveTo>
                  <a:cubicBezTo>
                    <a:pt x="4016" y="5895"/>
                    <a:pt x="3862" y="6271"/>
                    <a:pt x="4085" y="6493"/>
                  </a:cubicBezTo>
                  <a:cubicBezTo>
                    <a:pt x="4150" y="6558"/>
                    <a:pt x="4232" y="6587"/>
                    <a:pt x="4313" y="6587"/>
                  </a:cubicBezTo>
                  <a:cubicBezTo>
                    <a:pt x="4490" y="6587"/>
                    <a:pt x="4666" y="6452"/>
                    <a:pt x="4666" y="6254"/>
                  </a:cubicBezTo>
                  <a:cubicBezTo>
                    <a:pt x="4666" y="6049"/>
                    <a:pt x="4512" y="5895"/>
                    <a:pt x="4324" y="5895"/>
                  </a:cubicBezTo>
                  <a:close/>
                  <a:moveTo>
                    <a:pt x="8185" y="5895"/>
                  </a:moveTo>
                  <a:cubicBezTo>
                    <a:pt x="7878" y="5895"/>
                    <a:pt x="7724" y="6271"/>
                    <a:pt x="7946" y="6493"/>
                  </a:cubicBezTo>
                  <a:cubicBezTo>
                    <a:pt x="8011" y="6558"/>
                    <a:pt x="8093" y="6587"/>
                    <a:pt x="8175" y="6587"/>
                  </a:cubicBezTo>
                  <a:cubicBezTo>
                    <a:pt x="8352" y="6587"/>
                    <a:pt x="8527" y="6452"/>
                    <a:pt x="8527" y="6254"/>
                  </a:cubicBezTo>
                  <a:cubicBezTo>
                    <a:pt x="8527" y="6049"/>
                    <a:pt x="8373" y="5895"/>
                    <a:pt x="8185" y="5895"/>
                  </a:cubicBezTo>
                  <a:close/>
                  <a:moveTo>
                    <a:pt x="12047" y="5895"/>
                  </a:moveTo>
                  <a:cubicBezTo>
                    <a:pt x="11739" y="5895"/>
                    <a:pt x="11585" y="6271"/>
                    <a:pt x="11790" y="6493"/>
                  </a:cubicBezTo>
                  <a:cubicBezTo>
                    <a:pt x="11861" y="6558"/>
                    <a:pt x="11947" y="6587"/>
                    <a:pt x="12031" y="6587"/>
                  </a:cubicBezTo>
                  <a:cubicBezTo>
                    <a:pt x="12213" y="6587"/>
                    <a:pt x="12388" y="6452"/>
                    <a:pt x="12388" y="6254"/>
                  </a:cubicBezTo>
                  <a:cubicBezTo>
                    <a:pt x="12388" y="6049"/>
                    <a:pt x="12235" y="5895"/>
                    <a:pt x="12047" y="5895"/>
                  </a:cubicBezTo>
                  <a:close/>
                  <a:moveTo>
                    <a:pt x="15908" y="5895"/>
                  </a:moveTo>
                  <a:cubicBezTo>
                    <a:pt x="15601" y="5895"/>
                    <a:pt x="15447" y="6271"/>
                    <a:pt x="15652" y="6493"/>
                  </a:cubicBezTo>
                  <a:cubicBezTo>
                    <a:pt x="15722" y="6558"/>
                    <a:pt x="15808" y="6587"/>
                    <a:pt x="15892" y="6587"/>
                  </a:cubicBezTo>
                  <a:cubicBezTo>
                    <a:pt x="16075" y="6587"/>
                    <a:pt x="16250" y="6452"/>
                    <a:pt x="16250" y="6254"/>
                  </a:cubicBezTo>
                  <a:cubicBezTo>
                    <a:pt x="16250" y="6049"/>
                    <a:pt x="16096" y="5895"/>
                    <a:pt x="15908" y="5895"/>
                  </a:cubicBezTo>
                  <a:close/>
                  <a:moveTo>
                    <a:pt x="19753" y="5895"/>
                  </a:moveTo>
                  <a:cubicBezTo>
                    <a:pt x="19445" y="5895"/>
                    <a:pt x="19291" y="6271"/>
                    <a:pt x="19513" y="6493"/>
                  </a:cubicBezTo>
                  <a:cubicBezTo>
                    <a:pt x="19584" y="6558"/>
                    <a:pt x="19670" y="6587"/>
                    <a:pt x="19754" y="6587"/>
                  </a:cubicBezTo>
                  <a:cubicBezTo>
                    <a:pt x="19936" y="6587"/>
                    <a:pt x="20111" y="6452"/>
                    <a:pt x="20111" y="6254"/>
                  </a:cubicBezTo>
                  <a:cubicBezTo>
                    <a:pt x="20094" y="6049"/>
                    <a:pt x="19941" y="5895"/>
                    <a:pt x="19753" y="5895"/>
                  </a:cubicBezTo>
                  <a:close/>
                  <a:moveTo>
                    <a:pt x="23614" y="5895"/>
                  </a:moveTo>
                  <a:cubicBezTo>
                    <a:pt x="23307" y="5895"/>
                    <a:pt x="23153" y="6271"/>
                    <a:pt x="23375" y="6493"/>
                  </a:cubicBezTo>
                  <a:cubicBezTo>
                    <a:pt x="23445" y="6558"/>
                    <a:pt x="23529" y="6587"/>
                    <a:pt x="23611" y="6587"/>
                  </a:cubicBezTo>
                  <a:cubicBezTo>
                    <a:pt x="23788" y="6587"/>
                    <a:pt x="23956" y="6452"/>
                    <a:pt x="23956" y="6254"/>
                  </a:cubicBezTo>
                  <a:cubicBezTo>
                    <a:pt x="23956" y="6049"/>
                    <a:pt x="23802" y="5895"/>
                    <a:pt x="23614" y="5895"/>
                  </a:cubicBezTo>
                  <a:close/>
                  <a:moveTo>
                    <a:pt x="27476" y="5895"/>
                  </a:moveTo>
                  <a:cubicBezTo>
                    <a:pt x="27168" y="5895"/>
                    <a:pt x="27014" y="6271"/>
                    <a:pt x="27236" y="6493"/>
                  </a:cubicBezTo>
                  <a:cubicBezTo>
                    <a:pt x="27307" y="6558"/>
                    <a:pt x="27391" y="6587"/>
                    <a:pt x="27473" y="6587"/>
                  </a:cubicBezTo>
                  <a:cubicBezTo>
                    <a:pt x="27650" y="6587"/>
                    <a:pt x="27817" y="6452"/>
                    <a:pt x="27817" y="6254"/>
                  </a:cubicBezTo>
                  <a:cubicBezTo>
                    <a:pt x="27817" y="6066"/>
                    <a:pt x="27664" y="5912"/>
                    <a:pt x="27493" y="5895"/>
                  </a:cubicBezTo>
                  <a:close/>
                  <a:moveTo>
                    <a:pt x="31337" y="5895"/>
                  </a:moveTo>
                  <a:cubicBezTo>
                    <a:pt x="31030" y="5895"/>
                    <a:pt x="30876" y="6271"/>
                    <a:pt x="31098" y="6493"/>
                  </a:cubicBezTo>
                  <a:cubicBezTo>
                    <a:pt x="31163" y="6558"/>
                    <a:pt x="31245" y="6587"/>
                    <a:pt x="31327" y="6587"/>
                  </a:cubicBezTo>
                  <a:cubicBezTo>
                    <a:pt x="31503" y="6587"/>
                    <a:pt x="31679" y="6452"/>
                    <a:pt x="31679" y="6254"/>
                  </a:cubicBezTo>
                  <a:cubicBezTo>
                    <a:pt x="31679" y="6049"/>
                    <a:pt x="31525" y="5895"/>
                    <a:pt x="31337" y="5895"/>
                  </a:cubicBezTo>
                  <a:close/>
                  <a:moveTo>
                    <a:pt x="35199" y="5895"/>
                  </a:moveTo>
                  <a:cubicBezTo>
                    <a:pt x="34891" y="5895"/>
                    <a:pt x="34737" y="6271"/>
                    <a:pt x="34959" y="6493"/>
                  </a:cubicBezTo>
                  <a:cubicBezTo>
                    <a:pt x="35024" y="6558"/>
                    <a:pt x="35106" y="6587"/>
                    <a:pt x="35188" y="6587"/>
                  </a:cubicBezTo>
                  <a:cubicBezTo>
                    <a:pt x="35365" y="6587"/>
                    <a:pt x="35540" y="6452"/>
                    <a:pt x="35540" y="6254"/>
                  </a:cubicBezTo>
                  <a:cubicBezTo>
                    <a:pt x="35540" y="6049"/>
                    <a:pt x="35387" y="5895"/>
                    <a:pt x="35199" y="5895"/>
                  </a:cubicBezTo>
                  <a:close/>
                  <a:moveTo>
                    <a:pt x="462" y="8851"/>
                  </a:moveTo>
                  <a:cubicBezTo>
                    <a:pt x="155" y="8851"/>
                    <a:pt x="1" y="9210"/>
                    <a:pt x="223" y="9432"/>
                  </a:cubicBezTo>
                  <a:cubicBezTo>
                    <a:pt x="290" y="9505"/>
                    <a:pt x="375" y="9537"/>
                    <a:pt x="460" y="9537"/>
                  </a:cubicBezTo>
                  <a:cubicBezTo>
                    <a:pt x="634" y="9537"/>
                    <a:pt x="804" y="9400"/>
                    <a:pt x="804" y="9193"/>
                  </a:cubicBezTo>
                  <a:cubicBezTo>
                    <a:pt x="804" y="9005"/>
                    <a:pt x="650" y="8851"/>
                    <a:pt x="462" y="8851"/>
                  </a:cubicBezTo>
                  <a:close/>
                  <a:moveTo>
                    <a:pt x="4324" y="8851"/>
                  </a:moveTo>
                  <a:cubicBezTo>
                    <a:pt x="4016" y="8851"/>
                    <a:pt x="3862" y="9210"/>
                    <a:pt x="4085" y="9432"/>
                  </a:cubicBezTo>
                  <a:cubicBezTo>
                    <a:pt x="4152" y="9505"/>
                    <a:pt x="4237" y="9537"/>
                    <a:pt x="4321" y="9537"/>
                  </a:cubicBezTo>
                  <a:cubicBezTo>
                    <a:pt x="4495" y="9537"/>
                    <a:pt x="4666" y="9400"/>
                    <a:pt x="4666" y="9193"/>
                  </a:cubicBezTo>
                  <a:cubicBezTo>
                    <a:pt x="4666" y="9005"/>
                    <a:pt x="4512" y="8851"/>
                    <a:pt x="4324" y="8851"/>
                  </a:cubicBezTo>
                  <a:close/>
                  <a:moveTo>
                    <a:pt x="8185" y="8851"/>
                  </a:moveTo>
                  <a:cubicBezTo>
                    <a:pt x="7878" y="8851"/>
                    <a:pt x="7724" y="9210"/>
                    <a:pt x="7946" y="9432"/>
                  </a:cubicBezTo>
                  <a:cubicBezTo>
                    <a:pt x="8013" y="9505"/>
                    <a:pt x="8098" y="9537"/>
                    <a:pt x="8183" y="9537"/>
                  </a:cubicBezTo>
                  <a:cubicBezTo>
                    <a:pt x="8357" y="9537"/>
                    <a:pt x="8527" y="9400"/>
                    <a:pt x="8527" y="9193"/>
                  </a:cubicBezTo>
                  <a:cubicBezTo>
                    <a:pt x="8527" y="9005"/>
                    <a:pt x="8373" y="8851"/>
                    <a:pt x="8185" y="8851"/>
                  </a:cubicBezTo>
                  <a:close/>
                  <a:moveTo>
                    <a:pt x="12047" y="8851"/>
                  </a:moveTo>
                  <a:cubicBezTo>
                    <a:pt x="11739" y="8851"/>
                    <a:pt x="11585" y="9210"/>
                    <a:pt x="11790" y="9432"/>
                  </a:cubicBezTo>
                  <a:cubicBezTo>
                    <a:pt x="11863" y="9505"/>
                    <a:pt x="11952" y="9537"/>
                    <a:pt x="12039" y="9537"/>
                  </a:cubicBezTo>
                  <a:cubicBezTo>
                    <a:pt x="12218" y="9537"/>
                    <a:pt x="12388" y="9400"/>
                    <a:pt x="12388" y="9193"/>
                  </a:cubicBezTo>
                  <a:cubicBezTo>
                    <a:pt x="12388" y="9005"/>
                    <a:pt x="12235" y="8851"/>
                    <a:pt x="12047" y="8851"/>
                  </a:cubicBezTo>
                  <a:close/>
                  <a:moveTo>
                    <a:pt x="15908" y="8851"/>
                  </a:moveTo>
                  <a:cubicBezTo>
                    <a:pt x="15601" y="8851"/>
                    <a:pt x="15447" y="9210"/>
                    <a:pt x="15652" y="9432"/>
                  </a:cubicBezTo>
                  <a:cubicBezTo>
                    <a:pt x="15725" y="9505"/>
                    <a:pt x="15814" y="9537"/>
                    <a:pt x="15901" y="9537"/>
                  </a:cubicBezTo>
                  <a:cubicBezTo>
                    <a:pt x="16080" y="9537"/>
                    <a:pt x="16250" y="9400"/>
                    <a:pt x="16250" y="9193"/>
                  </a:cubicBezTo>
                  <a:cubicBezTo>
                    <a:pt x="16250" y="9005"/>
                    <a:pt x="16096" y="8851"/>
                    <a:pt x="15908" y="8851"/>
                  </a:cubicBezTo>
                  <a:close/>
                  <a:moveTo>
                    <a:pt x="19753" y="8851"/>
                  </a:moveTo>
                  <a:cubicBezTo>
                    <a:pt x="19445" y="8851"/>
                    <a:pt x="19291" y="9210"/>
                    <a:pt x="19513" y="9432"/>
                  </a:cubicBezTo>
                  <a:cubicBezTo>
                    <a:pt x="19586" y="9505"/>
                    <a:pt x="19675" y="9537"/>
                    <a:pt x="19762" y="9537"/>
                  </a:cubicBezTo>
                  <a:cubicBezTo>
                    <a:pt x="19941" y="9537"/>
                    <a:pt x="20111" y="9400"/>
                    <a:pt x="20111" y="9193"/>
                  </a:cubicBezTo>
                  <a:cubicBezTo>
                    <a:pt x="20094" y="9005"/>
                    <a:pt x="19941" y="8851"/>
                    <a:pt x="19753" y="8851"/>
                  </a:cubicBezTo>
                  <a:close/>
                  <a:moveTo>
                    <a:pt x="23614" y="8851"/>
                  </a:moveTo>
                  <a:cubicBezTo>
                    <a:pt x="23307" y="8851"/>
                    <a:pt x="23153" y="9210"/>
                    <a:pt x="23375" y="9432"/>
                  </a:cubicBezTo>
                  <a:cubicBezTo>
                    <a:pt x="23448" y="9505"/>
                    <a:pt x="23535" y="9537"/>
                    <a:pt x="23619" y="9537"/>
                  </a:cubicBezTo>
                  <a:cubicBezTo>
                    <a:pt x="23793" y="9537"/>
                    <a:pt x="23956" y="9400"/>
                    <a:pt x="23956" y="9193"/>
                  </a:cubicBezTo>
                  <a:cubicBezTo>
                    <a:pt x="23956" y="9005"/>
                    <a:pt x="23802" y="8851"/>
                    <a:pt x="23614" y="8851"/>
                  </a:cubicBezTo>
                  <a:close/>
                  <a:moveTo>
                    <a:pt x="27493" y="8851"/>
                  </a:moveTo>
                  <a:cubicBezTo>
                    <a:pt x="27185" y="8851"/>
                    <a:pt x="27031" y="9210"/>
                    <a:pt x="27236" y="9432"/>
                  </a:cubicBezTo>
                  <a:cubicBezTo>
                    <a:pt x="27309" y="9505"/>
                    <a:pt x="27398" y="9537"/>
                    <a:pt x="27485" y="9537"/>
                  </a:cubicBezTo>
                  <a:cubicBezTo>
                    <a:pt x="27664" y="9537"/>
                    <a:pt x="27834" y="9400"/>
                    <a:pt x="27834" y="9193"/>
                  </a:cubicBezTo>
                  <a:cubicBezTo>
                    <a:pt x="27834" y="9005"/>
                    <a:pt x="27681" y="8851"/>
                    <a:pt x="27493" y="8851"/>
                  </a:cubicBezTo>
                  <a:close/>
                  <a:moveTo>
                    <a:pt x="31337" y="8851"/>
                  </a:moveTo>
                  <a:cubicBezTo>
                    <a:pt x="31030" y="8851"/>
                    <a:pt x="30876" y="9210"/>
                    <a:pt x="31081" y="9432"/>
                  </a:cubicBezTo>
                  <a:cubicBezTo>
                    <a:pt x="31153" y="9505"/>
                    <a:pt x="31243" y="9537"/>
                    <a:pt x="31330" y="9537"/>
                  </a:cubicBezTo>
                  <a:cubicBezTo>
                    <a:pt x="31509" y="9537"/>
                    <a:pt x="31679" y="9400"/>
                    <a:pt x="31679" y="9193"/>
                  </a:cubicBezTo>
                  <a:cubicBezTo>
                    <a:pt x="31679" y="9005"/>
                    <a:pt x="31525" y="8851"/>
                    <a:pt x="31337" y="8851"/>
                  </a:cubicBezTo>
                  <a:close/>
                  <a:moveTo>
                    <a:pt x="35182" y="8851"/>
                  </a:moveTo>
                  <a:cubicBezTo>
                    <a:pt x="34874" y="8851"/>
                    <a:pt x="34720" y="9210"/>
                    <a:pt x="34942" y="9432"/>
                  </a:cubicBezTo>
                  <a:cubicBezTo>
                    <a:pt x="35015" y="9505"/>
                    <a:pt x="35104" y="9537"/>
                    <a:pt x="35191" y="9537"/>
                  </a:cubicBezTo>
                  <a:cubicBezTo>
                    <a:pt x="35370" y="9537"/>
                    <a:pt x="35540" y="9400"/>
                    <a:pt x="35540" y="9193"/>
                  </a:cubicBezTo>
                  <a:cubicBezTo>
                    <a:pt x="35540" y="9005"/>
                    <a:pt x="35387" y="8851"/>
                    <a:pt x="35199" y="88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792194" y="198471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THỰC HÀNH</a:t>
            </a:r>
            <a:endParaRPr lang="vi-VN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950" y="1236748"/>
            <a:ext cx="840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/>
              <a:t>Hình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thức</a:t>
            </a:r>
            <a:r>
              <a:rPr lang="en-US" sz="2800" b="1" dirty="0" smtClean="0"/>
              <a:t>: </a:t>
            </a:r>
            <a:r>
              <a:rPr lang="en-US" sz="2800" dirty="0" smtClean="0"/>
              <a:t>Theo </a:t>
            </a:r>
            <a:r>
              <a:rPr lang="en-US" sz="2800" dirty="0" err="1" smtClean="0"/>
              <a:t>nhóm</a:t>
            </a:r>
            <a:r>
              <a:rPr lang="en-US" sz="2800" dirty="0" smtClean="0"/>
              <a:t> </a:t>
            </a:r>
            <a:r>
              <a:rPr lang="en-US" sz="2800" dirty="0" err="1" smtClean="0"/>
              <a:t>đã</a:t>
            </a:r>
            <a:r>
              <a:rPr lang="en-US" sz="2800" dirty="0" smtClean="0"/>
              <a:t> </a:t>
            </a:r>
            <a:r>
              <a:rPr lang="en-US" sz="2800" dirty="0" err="1" smtClean="0"/>
              <a:t>được</a:t>
            </a:r>
            <a:r>
              <a:rPr lang="en-US" sz="2800" dirty="0" smtClean="0"/>
              <a:t> </a:t>
            </a:r>
            <a:r>
              <a:rPr lang="en-US" sz="2800" dirty="0" err="1" smtClean="0"/>
              <a:t>phân</a:t>
            </a:r>
            <a:r>
              <a:rPr lang="en-US" sz="2800" dirty="0" smtClean="0"/>
              <a:t> </a:t>
            </a:r>
            <a:r>
              <a:rPr lang="en-US" sz="2800" dirty="0" err="1" smtClean="0"/>
              <a:t>công</a:t>
            </a:r>
            <a:endParaRPr lang="vi-VN" sz="2800" dirty="0"/>
          </a:p>
        </p:txBody>
      </p:sp>
      <p:sp>
        <p:nvSpPr>
          <p:cNvPr id="65" name="TextBox 64"/>
          <p:cNvSpPr txBox="1"/>
          <p:nvPr/>
        </p:nvSpPr>
        <p:spPr>
          <a:xfrm>
            <a:off x="361950" y="1975677"/>
            <a:ext cx="8401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u="sng" dirty="0" err="1" smtClean="0"/>
              <a:t>Yêu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cầu</a:t>
            </a:r>
            <a:r>
              <a:rPr lang="en-US" sz="2800" b="1" dirty="0" smtClean="0"/>
              <a:t>: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 </a:t>
            </a:r>
            <a:r>
              <a:rPr lang="en-US" sz="2800" dirty="0" err="1" smtClean="0"/>
              <a:t>viên</a:t>
            </a:r>
            <a:r>
              <a:rPr lang="en-US" sz="2800" dirty="0" smtClean="0"/>
              <a:t> </a:t>
            </a:r>
            <a:r>
              <a:rPr lang="en-US" sz="2800" dirty="0" err="1" smtClean="0"/>
              <a:t>thực</a:t>
            </a:r>
            <a:r>
              <a:rPr lang="en-US" sz="2800" dirty="0" smtClean="0"/>
              <a:t> </a:t>
            </a:r>
            <a:r>
              <a:rPr lang="en-US" sz="2800" dirty="0" err="1" smtClean="0"/>
              <a:t>hiện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nhiệm</a:t>
            </a:r>
            <a:r>
              <a:rPr lang="en-US" sz="2800" dirty="0" smtClean="0"/>
              <a:t> </a:t>
            </a:r>
            <a:r>
              <a:rPr lang="en-US" sz="2800" dirty="0" err="1" smtClean="0"/>
              <a:t>vụ</a:t>
            </a:r>
            <a:r>
              <a:rPr lang="en-US" sz="2800" dirty="0" smtClean="0"/>
              <a:t> </a:t>
            </a:r>
            <a:r>
              <a:rPr lang="en-US" sz="2800" dirty="0" err="1" smtClean="0"/>
              <a:t>dưới</a:t>
            </a:r>
            <a:r>
              <a:rPr lang="en-US" sz="2800" dirty="0" smtClean="0"/>
              <a:t> </a:t>
            </a:r>
            <a:r>
              <a:rPr lang="en-US" sz="2800" dirty="0" err="1" smtClean="0"/>
              <a:t>sự</a:t>
            </a:r>
            <a:r>
              <a:rPr lang="en-US" sz="2800" dirty="0" smtClean="0"/>
              <a:t> </a:t>
            </a:r>
            <a:r>
              <a:rPr lang="en-US" sz="2800" dirty="0" err="1" smtClean="0"/>
              <a:t>phân</a:t>
            </a:r>
            <a:r>
              <a:rPr lang="en-US" sz="2800" dirty="0" smtClean="0"/>
              <a:t> </a:t>
            </a:r>
            <a:r>
              <a:rPr lang="en-US" sz="2800" dirty="0" err="1" smtClean="0"/>
              <a:t>công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nhóm</a:t>
            </a:r>
            <a:r>
              <a:rPr lang="en-US" sz="2800" dirty="0" smtClean="0"/>
              <a:t> </a:t>
            </a:r>
            <a:r>
              <a:rPr lang="en-US" sz="2800" dirty="0" err="1" smtClean="0"/>
              <a:t>trưởng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hoàn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 </a:t>
            </a:r>
            <a:r>
              <a:rPr lang="en-US" sz="2800" dirty="0" err="1" smtClean="0"/>
              <a:t>bài</a:t>
            </a:r>
            <a:r>
              <a:rPr lang="en-US" sz="2800" dirty="0" smtClean="0"/>
              <a:t> </a:t>
            </a:r>
            <a:r>
              <a:rPr lang="en-US" sz="2800" dirty="0" err="1" smtClean="0"/>
              <a:t>thực</a:t>
            </a:r>
            <a:r>
              <a:rPr lang="en-US" sz="2800" dirty="0" smtClean="0"/>
              <a:t> </a:t>
            </a:r>
            <a:r>
              <a:rPr lang="en-US" sz="2800" dirty="0" err="1" smtClean="0"/>
              <a:t>hành</a:t>
            </a:r>
            <a:r>
              <a:rPr lang="en-US" sz="2800" dirty="0" smtClean="0"/>
              <a:t>.</a:t>
            </a:r>
            <a:endParaRPr lang="vi-VN" sz="2800" dirty="0"/>
          </a:p>
        </p:txBody>
      </p:sp>
      <p:sp>
        <p:nvSpPr>
          <p:cNvPr id="66" name="TextBox 65"/>
          <p:cNvSpPr txBox="1"/>
          <p:nvPr/>
        </p:nvSpPr>
        <p:spPr>
          <a:xfrm>
            <a:off x="361950" y="3582904"/>
            <a:ext cx="8401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u="sng" dirty="0" err="1" smtClean="0"/>
              <a:t>Thời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gian</a:t>
            </a:r>
            <a:r>
              <a:rPr lang="en-US" sz="2800" b="1" dirty="0" smtClean="0"/>
              <a:t>: </a:t>
            </a:r>
            <a:r>
              <a:rPr lang="en-US" sz="2800" dirty="0" smtClean="0"/>
              <a:t>15 </a:t>
            </a:r>
            <a:r>
              <a:rPr lang="en-US" sz="2800" dirty="0" err="1" smtClean="0"/>
              <a:t>phút</a:t>
            </a:r>
            <a:r>
              <a:rPr lang="en-US" sz="2800" dirty="0" smtClean="0"/>
              <a:t>.</a:t>
            </a:r>
            <a:endParaRPr lang="vi-VN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65" grpId="0" build="allAtOnce"/>
      <p:bldP spid="6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2299855" y="295936"/>
            <a:ext cx="5817927" cy="1602135"/>
          </a:xfrm>
          <a:prstGeom prst="cloudCallout">
            <a:avLst>
              <a:gd name="adj1" fmla="val -53488"/>
              <a:gd name="adj2" fmla="val 92609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400" dirty="0" err="1" smtClean="0">
                <a:solidFill>
                  <a:srgbClr val="002060"/>
                </a:solidFill>
              </a:rPr>
              <a:t>Em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hãy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nêu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công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thức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chu</a:t>
            </a:r>
            <a:r>
              <a:rPr lang="en-US" sz="2400" dirty="0" smtClean="0">
                <a:solidFill>
                  <a:srgbClr val="002060"/>
                </a:solidFill>
              </a:rPr>
              <a:t> vi </a:t>
            </a:r>
            <a:r>
              <a:rPr lang="en-US" sz="2400" dirty="0" err="1" smtClean="0">
                <a:solidFill>
                  <a:srgbClr val="002060"/>
                </a:solidFill>
              </a:rPr>
              <a:t>và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diện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tích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chữ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nhật</a:t>
            </a:r>
            <a:endParaRPr lang="vi-VN" sz="24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8145" y="2520661"/>
            <a:ext cx="914400" cy="18478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37964" y="2561358"/>
                <a:ext cx="47798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+mn-lt"/>
                  </a:rPr>
                  <a:t>Chu </a:t>
                </a:r>
                <a:r>
                  <a:rPr lang="en-US" sz="2000" dirty="0" err="1" smtClean="0">
                    <a:latin typeface="+mn-lt"/>
                  </a:rPr>
                  <a:t>vị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hình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chữ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nhật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là</a:t>
                </a:r>
                <a:r>
                  <a:rPr lang="en-US" sz="2000" dirty="0" smtClean="0">
                    <a:latin typeface="+mn-lt"/>
                  </a:rPr>
                  <a:t>: 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+mn-lt"/>
                  </a:rPr>
                  <a:t>C = (</a:t>
                </a:r>
                <a:r>
                  <a:rPr lang="en-US" sz="2000" b="1" dirty="0" err="1" smtClean="0">
                    <a:solidFill>
                      <a:srgbClr val="FF0000"/>
                    </a:solidFill>
                    <a:latin typeface="+mn-lt"/>
                  </a:rPr>
                  <a:t>a+b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+mn-lt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latin typeface="+mn-lt"/>
                  </a:rPr>
                  <a:t> 2</a:t>
                </a:r>
                <a:endParaRPr lang="vi-VN" sz="2000" b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964" y="2561358"/>
                <a:ext cx="4779818" cy="400110"/>
              </a:xfrm>
              <a:prstGeom prst="rect">
                <a:avLst/>
              </a:prstGeom>
              <a:blipFill>
                <a:blip r:embed="rId3"/>
                <a:stretch>
                  <a:fillRect l="-1403" t="-6061" b="-2727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37964" y="3424700"/>
                <a:ext cx="47798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 smtClean="0">
                    <a:latin typeface="+mn-lt"/>
                  </a:rPr>
                  <a:t>Diện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tích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hình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chữ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nhật</a:t>
                </a:r>
                <a:r>
                  <a:rPr lang="en-US" sz="2000" dirty="0" smtClean="0">
                    <a:latin typeface="+mn-lt"/>
                  </a:rPr>
                  <a:t> </a:t>
                </a:r>
                <a:r>
                  <a:rPr lang="en-US" sz="2000" dirty="0" err="1" smtClean="0">
                    <a:latin typeface="+mn-lt"/>
                  </a:rPr>
                  <a:t>là</a:t>
                </a:r>
                <a:r>
                  <a:rPr lang="en-US" sz="2000" dirty="0" smtClean="0">
                    <a:latin typeface="+mn-lt"/>
                  </a:rPr>
                  <a:t>: 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+mn-lt"/>
                  </a:rPr>
                  <a:t>S = a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latin typeface="+mn-lt"/>
                  </a:rPr>
                  <a:t> b</a:t>
                </a:r>
                <a:endParaRPr lang="vi-VN" sz="2000" b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964" y="3424700"/>
                <a:ext cx="4779818" cy="400110"/>
              </a:xfrm>
              <a:prstGeom prst="rect">
                <a:avLst/>
              </a:prstGeom>
              <a:blipFill>
                <a:blip r:embed="rId4"/>
                <a:stretch>
                  <a:fillRect l="-1403" t="-7692" b="-2923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48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607013"/>
              </p:ext>
            </p:extLst>
          </p:nvPr>
        </p:nvGraphicFramePr>
        <p:xfrm>
          <a:off x="883371" y="969746"/>
          <a:ext cx="7526337" cy="3398520"/>
        </p:xfrm>
        <a:graphic>
          <a:graphicData uri="http://schemas.openxmlformats.org/drawingml/2006/table">
            <a:tbl>
              <a:tblPr firstRow="1" firstCol="1" bandRow="1">
                <a:tableStyleId>{81E57890-9C2B-4879-9E98-9353BBBBD31E}</a:tableStyleId>
              </a:tblPr>
              <a:tblGrid>
                <a:gridCol w="5363695">
                  <a:extLst>
                    <a:ext uri="{9D8B030D-6E8A-4147-A177-3AD203B41FA5}">
                      <a16:colId xmlns:a16="http://schemas.microsoft.com/office/drawing/2014/main" val="2421866588"/>
                    </a:ext>
                  </a:extLst>
                </a:gridCol>
                <a:gridCol w="2162642">
                  <a:extLst>
                    <a:ext uri="{9D8B030D-6E8A-4147-A177-3AD203B41FA5}">
                      <a16:colId xmlns:a16="http://schemas.microsoft.com/office/drawing/2014/main" val="1271514826"/>
                    </a:ext>
                  </a:extLst>
                </a:gridCol>
              </a:tblGrid>
              <a:tr h="5308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 err="1">
                          <a:effectLst/>
                        </a:rPr>
                        <a:t>Biểu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hiện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 err="1">
                          <a:effectLst/>
                        </a:rPr>
                        <a:t>Đánh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giá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endParaRPr lang="en-US" sz="20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(</a:t>
                      </a:r>
                      <a:r>
                        <a:rPr lang="en-US" sz="2000" dirty="0">
                          <a:effectLst/>
                        </a:rPr>
                        <a:t>thang </a:t>
                      </a:r>
                      <a:r>
                        <a:rPr lang="en-US" sz="2000" dirty="0" err="1">
                          <a:effectLst/>
                        </a:rPr>
                        <a:t>điểm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10)</a:t>
                      </a: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162258"/>
                  </a:ext>
                </a:extLst>
              </a:tr>
              <a:tr h="28651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 err="1">
                          <a:effectLst/>
                        </a:rPr>
                        <a:t>Đo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tính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đúng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diện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tích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nền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của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phòng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học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>
                          <a:effectLst/>
                        </a:rPr>
                        <a:t>3 điểm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0488839"/>
                  </a:ext>
                </a:extLst>
              </a:tr>
              <a:tr h="6002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 err="1">
                          <a:effectLst/>
                        </a:rPr>
                        <a:t>Đo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tính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đúng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tổng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diện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tích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các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cửa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gồm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cửa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ra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vào</a:t>
                      </a:r>
                      <a:r>
                        <a:rPr lang="en-US" sz="2000" dirty="0">
                          <a:effectLst/>
                        </a:rPr>
                        <a:t>, </a:t>
                      </a:r>
                      <a:r>
                        <a:rPr lang="en-US" sz="2000" dirty="0" err="1">
                          <a:effectLst/>
                        </a:rPr>
                        <a:t>cửa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sổ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>
                          <a:effectLst/>
                        </a:rPr>
                        <a:t>3 điểm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9651770"/>
                  </a:ext>
                </a:extLst>
              </a:tr>
              <a:tr h="6002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 err="1">
                          <a:effectLst/>
                        </a:rPr>
                        <a:t>Áp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dụng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đúng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tính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đúng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chỉ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số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mức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ánh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sáng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của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phòng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học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theo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công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thức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>
                          <a:effectLst/>
                        </a:rPr>
                        <a:t>3 điểm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7826458"/>
                  </a:ext>
                </a:extLst>
              </a:tr>
              <a:tr h="6002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>
                          <a:effectLst/>
                        </a:rPr>
                        <a:t>So </a:t>
                      </a:r>
                      <a:r>
                        <a:rPr lang="en-US" sz="2000" dirty="0" err="1">
                          <a:effectLst/>
                        </a:rPr>
                        <a:t>sánh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chỉ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số</a:t>
                      </a:r>
                      <a:r>
                        <a:rPr lang="en-US" sz="2000" dirty="0">
                          <a:effectLst/>
                        </a:rPr>
                        <a:t> A </a:t>
                      </a:r>
                      <a:r>
                        <a:rPr lang="en-US" sz="2000" dirty="0" err="1">
                          <a:effectLst/>
                        </a:rPr>
                        <a:t>với</a:t>
                      </a:r>
                      <a:r>
                        <a:rPr lang="en-US" sz="2000" dirty="0">
                          <a:effectLst/>
                        </a:rPr>
                        <a:t> 20 </a:t>
                      </a:r>
                      <a:r>
                        <a:rPr lang="en-US" sz="2000" dirty="0" err="1">
                          <a:effectLst/>
                        </a:rPr>
                        <a:t>và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kết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luận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đúng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việc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đạt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mức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chuẩn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về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ánh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sáng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của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phòng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học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US" sz="2000" dirty="0">
                          <a:effectLst/>
                        </a:rPr>
                        <a:t>1 </a:t>
                      </a:r>
                      <a:r>
                        <a:rPr lang="en-US" sz="2000" dirty="0" err="1">
                          <a:effectLst/>
                        </a:rPr>
                        <a:t>điểm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5178597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303318" y="254578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Bảng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đánh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giá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54215" y="515815"/>
            <a:ext cx="348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Hướ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dẫn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về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nhà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6123" y="1128976"/>
            <a:ext cx="672904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6391275" algn="l"/>
                <a:tab pos="8191500" algn="r"/>
              </a:tabLst>
            </a:pP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Hoàn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thành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nốt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tấm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thiệp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,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viết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nội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dung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chúc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mừng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dành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tặng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tấm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thiệp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đó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tới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một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người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thân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yêu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em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6391275" algn="l"/>
                <a:tab pos="8191500" algn="r"/>
              </a:tabLst>
            </a:pPr>
            <a:r>
              <a:rPr lang="fr-FR" sz="2400" dirty="0" err="1" smtClean="0">
                <a:latin typeface="+mn-lt"/>
                <a:ea typeface="Calibri" panose="020F0502020204030204" pitchFamily="34" charset="0"/>
              </a:rPr>
              <a:t>Tìm</a:t>
            </a:r>
            <a:r>
              <a:rPr lang="fr-FR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hiểu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đọc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trước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sau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 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« 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Vẽ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hình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đơn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giản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với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phần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mềm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fr-FR" sz="2400" b="1" dirty="0" err="1">
                <a:latin typeface="+mn-lt"/>
                <a:ea typeface="Calibri" panose="020F0502020204030204" pitchFamily="34" charset="0"/>
              </a:rPr>
              <a:t>Geogebra</a:t>
            </a:r>
            <a:r>
              <a:rPr lang="fr-FR" sz="2400" b="1" dirty="0">
                <a:latin typeface="+mn-lt"/>
                <a:ea typeface="Calibri" panose="020F0502020204030204" pitchFamily="34" charset="0"/>
              </a:rPr>
              <a:t> »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1446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8125" y="1582614"/>
            <a:ext cx="6049106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GIẢNG!</a:t>
            </a:r>
            <a:endParaRPr lang="vi-VN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93266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Callout 6"/>
          <p:cNvSpPr/>
          <p:nvPr/>
        </p:nvSpPr>
        <p:spPr>
          <a:xfrm>
            <a:off x="1454727" y="406773"/>
            <a:ext cx="5817927" cy="1602135"/>
          </a:xfrm>
          <a:prstGeom prst="cloudCallout">
            <a:avLst>
              <a:gd name="adj1" fmla="val 40099"/>
              <a:gd name="adj2" fmla="val 120281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400" dirty="0" err="1" smtClean="0">
                <a:solidFill>
                  <a:srgbClr val="002060"/>
                </a:solidFill>
              </a:rPr>
              <a:t>Em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hãy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nêu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công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thức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chu</a:t>
            </a:r>
            <a:r>
              <a:rPr lang="en-US" sz="2400" dirty="0" smtClean="0">
                <a:solidFill>
                  <a:srgbClr val="002060"/>
                </a:solidFill>
              </a:rPr>
              <a:t> vi </a:t>
            </a:r>
            <a:r>
              <a:rPr lang="en-US" sz="2400" dirty="0" err="1" smtClean="0">
                <a:solidFill>
                  <a:srgbClr val="002060"/>
                </a:solidFill>
              </a:rPr>
              <a:t>và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diện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tích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hình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vuông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endParaRPr lang="vi-VN" sz="2400" dirty="0">
              <a:solidFill>
                <a:srgbClr val="00206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7127" y="2991716"/>
            <a:ext cx="914400" cy="1847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8001" y="2791661"/>
            <a:ext cx="4779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n-lt"/>
              </a:rPr>
              <a:t>Chu </a:t>
            </a:r>
            <a:r>
              <a:rPr lang="en-US" sz="2000" dirty="0" err="1" smtClean="0">
                <a:latin typeface="+mn-lt"/>
              </a:rPr>
              <a:t>vị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hình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vuông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là</a:t>
            </a:r>
            <a:r>
              <a:rPr lang="en-US" sz="2000" dirty="0" smtClean="0">
                <a:latin typeface="+mn-lt"/>
              </a:rPr>
              <a:t>: </a:t>
            </a:r>
            <a:r>
              <a:rPr lang="en-US" sz="2000" b="1" dirty="0" smtClean="0">
                <a:solidFill>
                  <a:srgbClr val="FF0000"/>
                </a:solidFill>
                <a:latin typeface="+mn-lt"/>
              </a:rPr>
              <a:t>C = 4a</a:t>
            </a:r>
            <a:endParaRPr lang="vi-VN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8001" y="3655003"/>
            <a:ext cx="4779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+mn-lt"/>
              </a:rPr>
              <a:t>Diện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tích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hình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vuông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 err="1" smtClean="0">
                <a:latin typeface="+mn-lt"/>
              </a:rPr>
              <a:t>là</a:t>
            </a:r>
            <a:r>
              <a:rPr lang="en-US" sz="2000" dirty="0" smtClean="0">
                <a:latin typeface="+mn-lt"/>
              </a:rPr>
              <a:t>: </a:t>
            </a:r>
            <a:r>
              <a:rPr lang="en-US" sz="2000" b="1" dirty="0" smtClean="0">
                <a:solidFill>
                  <a:srgbClr val="FF0000"/>
                </a:solidFill>
                <a:latin typeface="+mn-lt"/>
              </a:rPr>
              <a:t>S = a</a:t>
            </a:r>
            <a:r>
              <a:rPr lang="en-US" sz="2000" b="1" baseline="30000" dirty="0" smtClean="0">
                <a:solidFill>
                  <a:srgbClr val="FF0000"/>
                </a:solidFill>
                <a:latin typeface="+mn-lt"/>
              </a:rPr>
              <a:t>2</a:t>
            </a:r>
            <a:endParaRPr lang="vi-VN" sz="20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7662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29" y="89714"/>
            <a:ext cx="1634836" cy="2114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Bưu thiếp hoa len | Đan &amp;amp; Mó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03" y="89714"/>
            <a:ext cx="1768497" cy="220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1.nguoiduatin.vn/media/duong-thi-thu-nga/2019/11/07/thiep-2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98" y="83357"/>
            <a:ext cx="3235472" cy="215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7+ ý tưởng tự làm thiệp sinh nhật tặng bạn trai dễ thương và ý nghĩ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947" y="3015772"/>
            <a:ext cx="3973992" cy="220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5215434" y="3488332"/>
            <a:ext cx="2723220" cy="1260763"/>
          </a:xfrm>
          <a:prstGeom prst="roundRect">
            <a:avLst/>
          </a:prstGeom>
          <a:solidFill>
            <a:srgbClr val="C5C6F7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Tấm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thiệp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có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ý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nghĩa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gì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trong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cuộc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sống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của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</a:rPr>
              <a:t>chúng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 ta?</a:t>
            </a:r>
            <a:endParaRPr lang="vi-VN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64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6" name="Google Shape;876;p45"/>
          <p:cNvGrpSpPr/>
          <p:nvPr/>
        </p:nvGrpSpPr>
        <p:grpSpPr>
          <a:xfrm>
            <a:off x="7532751" y="729936"/>
            <a:ext cx="418775" cy="456078"/>
            <a:chOff x="1022652" y="639441"/>
            <a:chExt cx="288075" cy="313736"/>
          </a:xfrm>
        </p:grpSpPr>
        <p:sp>
          <p:nvSpPr>
            <p:cNvPr id="877" name="Google Shape;877;p45"/>
            <p:cNvSpPr/>
            <p:nvPr/>
          </p:nvSpPr>
          <p:spPr>
            <a:xfrm>
              <a:off x="1040821" y="639441"/>
              <a:ext cx="269907" cy="307305"/>
            </a:xfrm>
            <a:custGeom>
              <a:avLst/>
              <a:gdLst/>
              <a:ahLst/>
              <a:cxnLst/>
              <a:rect l="l" t="t" r="r" b="b"/>
              <a:pathLst>
                <a:path w="4323" h="4922" fill="none" extrusionOk="0">
                  <a:moveTo>
                    <a:pt x="649" y="2734"/>
                  </a:moveTo>
                  <a:cubicBezTo>
                    <a:pt x="666" y="2734"/>
                    <a:pt x="666" y="2717"/>
                    <a:pt x="666" y="2700"/>
                  </a:cubicBezTo>
                  <a:cubicBezTo>
                    <a:pt x="649" y="2700"/>
                    <a:pt x="598" y="2683"/>
                    <a:pt x="581" y="2683"/>
                  </a:cubicBezTo>
                  <a:cubicBezTo>
                    <a:pt x="581" y="2700"/>
                    <a:pt x="564" y="2752"/>
                    <a:pt x="564" y="2786"/>
                  </a:cubicBezTo>
                  <a:cubicBezTo>
                    <a:pt x="547" y="2752"/>
                    <a:pt x="513" y="2734"/>
                    <a:pt x="496" y="2700"/>
                  </a:cubicBezTo>
                  <a:cubicBezTo>
                    <a:pt x="444" y="2307"/>
                    <a:pt x="256" y="1931"/>
                    <a:pt x="0" y="1624"/>
                  </a:cubicBezTo>
                  <a:lnTo>
                    <a:pt x="205" y="1316"/>
                  </a:lnTo>
                  <a:lnTo>
                    <a:pt x="1572" y="1385"/>
                  </a:lnTo>
                  <a:cubicBezTo>
                    <a:pt x="1692" y="1214"/>
                    <a:pt x="1794" y="1026"/>
                    <a:pt x="1863" y="838"/>
                  </a:cubicBezTo>
                  <a:cubicBezTo>
                    <a:pt x="1914" y="650"/>
                    <a:pt x="1982" y="479"/>
                    <a:pt x="2085" y="308"/>
                  </a:cubicBezTo>
                  <a:cubicBezTo>
                    <a:pt x="2119" y="240"/>
                    <a:pt x="2187" y="172"/>
                    <a:pt x="2255" y="137"/>
                  </a:cubicBezTo>
                  <a:cubicBezTo>
                    <a:pt x="2375" y="86"/>
                    <a:pt x="2495" y="35"/>
                    <a:pt x="2614" y="1"/>
                  </a:cubicBezTo>
                  <a:cubicBezTo>
                    <a:pt x="2666" y="52"/>
                    <a:pt x="2700" y="120"/>
                    <a:pt x="2717" y="189"/>
                  </a:cubicBezTo>
                  <a:cubicBezTo>
                    <a:pt x="2768" y="394"/>
                    <a:pt x="2768" y="599"/>
                    <a:pt x="2717" y="804"/>
                  </a:cubicBezTo>
                  <a:cubicBezTo>
                    <a:pt x="2648" y="1060"/>
                    <a:pt x="2597" y="1299"/>
                    <a:pt x="2563" y="1556"/>
                  </a:cubicBezTo>
                  <a:cubicBezTo>
                    <a:pt x="2529" y="1778"/>
                    <a:pt x="2597" y="1846"/>
                    <a:pt x="2785" y="1914"/>
                  </a:cubicBezTo>
                  <a:cubicBezTo>
                    <a:pt x="3246" y="2068"/>
                    <a:pt x="3691" y="2222"/>
                    <a:pt x="4152" y="2393"/>
                  </a:cubicBezTo>
                  <a:cubicBezTo>
                    <a:pt x="4203" y="2410"/>
                    <a:pt x="4255" y="2478"/>
                    <a:pt x="4289" y="2512"/>
                  </a:cubicBezTo>
                  <a:cubicBezTo>
                    <a:pt x="4323" y="2683"/>
                    <a:pt x="4220" y="2871"/>
                    <a:pt x="4050" y="2940"/>
                  </a:cubicBezTo>
                  <a:cubicBezTo>
                    <a:pt x="3879" y="3025"/>
                    <a:pt x="3708" y="3093"/>
                    <a:pt x="3520" y="3110"/>
                  </a:cubicBezTo>
                  <a:cubicBezTo>
                    <a:pt x="3332" y="3110"/>
                    <a:pt x="3161" y="3145"/>
                    <a:pt x="3007" y="3179"/>
                  </a:cubicBezTo>
                  <a:cubicBezTo>
                    <a:pt x="2734" y="3230"/>
                    <a:pt x="2631" y="3350"/>
                    <a:pt x="2631" y="3606"/>
                  </a:cubicBezTo>
                  <a:cubicBezTo>
                    <a:pt x="2631" y="3965"/>
                    <a:pt x="2666" y="4324"/>
                    <a:pt x="2683" y="4699"/>
                  </a:cubicBezTo>
                  <a:cubicBezTo>
                    <a:pt x="2666" y="4716"/>
                    <a:pt x="2666" y="4751"/>
                    <a:pt x="2648" y="4768"/>
                  </a:cubicBezTo>
                  <a:lnTo>
                    <a:pt x="2392" y="4922"/>
                  </a:lnTo>
                  <a:cubicBezTo>
                    <a:pt x="1982" y="4904"/>
                    <a:pt x="1828" y="4648"/>
                    <a:pt x="1692" y="4358"/>
                  </a:cubicBezTo>
                  <a:cubicBezTo>
                    <a:pt x="1640" y="4238"/>
                    <a:pt x="1572" y="4136"/>
                    <a:pt x="1521" y="4033"/>
                  </a:cubicBezTo>
                  <a:cubicBezTo>
                    <a:pt x="1384" y="3760"/>
                    <a:pt x="1077" y="3606"/>
                    <a:pt x="786" y="3691"/>
                  </a:cubicBezTo>
                  <a:cubicBezTo>
                    <a:pt x="530" y="3760"/>
                    <a:pt x="256" y="3657"/>
                    <a:pt x="120" y="3418"/>
                  </a:cubicBezTo>
                  <a:lnTo>
                    <a:pt x="547" y="2769"/>
                  </a:lnTo>
                  <a:cubicBezTo>
                    <a:pt x="581" y="2752"/>
                    <a:pt x="615" y="2752"/>
                    <a:pt x="649" y="2734"/>
                  </a:cubicBezTo>
                  <a:close/>
                  <a:moveTo>
                    <a:pt x="2273" y="394"/>
                  </a:moveTo>
                  <a:lnTo>
                    <a:pt x="2273" y="360"/>
                  </a:lnTo>
                  <a:lnTo>
                    <a:pt x="2255" y="36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45"/>
            <p:cNvSpPr/>
            <p:nvPr/>
          </p:nvSpPr>
          <p:spPr>
            <a:xfrm>
              <a:off x="1022652" y="645871"/>
              <a:ext cx="268908" cy="307305"/>
            </a:xfrm>
            <a:custGeom>
              <a:avLst/>
              <a:gdLst/>
              <a:ahLst/>
              <a:cxnLst/>
              <a:rect l="l" t="t" r="r" b="b"/>
              <a:pathLst>
                <a:path w="4307" h="4922" extrusionOk="0">
                  <a:moveTo>
                    <a:pt x="650" y="2734"/>
                  </a:moveTo>
                  <a:cubicBezTo>
                    <a:pt x="667" y="2734"/>
                    <a:pt x="667" y="2717"/>
                    <a:pt x="684" y="2700"/>
                  </a:cubicBezTo>
                  <a:cubicBezTo>
                    <a:pt x="650" y="2700"/>
                    <a:pt x="599" y="2666"/>
                    <a:pt x="582" y="2683"/>
                  </a:cubicBezTo>
                  <a:cubicBezTo>
                    <a:pt x="582" y="2700"/>
                    <a:pt x="564" y="2751"/>
                    <a:pt x="564" y="2768"/>
                  </a:cubicBezTo>
                  <a:cubicBezTo>
                    <a:pt x="547" y="2751"/>
                    <a:pt x="513" y="2717"/>
                    <a:pt x="496" y="2700"/>
                  </a:cubicBezTo>
                  <a:cubicBezTo>
                    <a:pt x="445" y="2290"/>
                    <a:pt x="274" y="1931"/>
                    <a:pt x="1" y="1623"/>
                  </a:cubicBezTo>
                  <a:cubicBezTo>
                    <a:pt x="69" y="1521"/>
                    <a:pt x="137" y="1418"/>
                    <a:pt x="206" y="1316"/>
                  </a:cubicBezTo>
                  <a:lnTo>
                    <a:pt x="1573" y="1384"/>
                  </a:lnTo>
                  <a:cubicBezTo>
                    <a:pt x="1692" y="1213"/>
                    <a:pt x="1795" y="1025"/>
                    <a:pt x="1863" y="837"/>
                  </a:cubicBezTo>
                  <a:cubicBezTo>
                    <a:pt x="1914" y="649"/>
                    <a:pt x="1983" y="479"/>
                    <a:pt x="2068" y="308"/>
                  </a:cubicBezTo>
                  <a:cubicBezTo>
                    <a:pt x="2119" y="239"/>
                    <a:pt x="2171" y="171"/>
                    <a:pt x="2256" y="137"/>
                  </a:cubicBezTo>
                  <a:cubicBezTo>
                    <a:pt x="2376" y="86"/>
                    <a:pt x="2495" y="34"/>
                    <a:pt x="2615" y="0"/>
                  </a:cubicBezTo>
                  <a:cubicBezTo>
                    <a:pt x="2649" y="51"/>
                    <a:pt x="2683" y="120"/>
                    <a:pt x="2717" y="188"/>
                  </a:cubicBezTo>
                  <a:cubicBezTo>
                    <a:pt x="2769" y="393"/>
                    <a:pt x="2769" y="598"/>
                    <a:pt x="2717" y="803"/>
                  </a:cubicBezTo>
                  <a:cubicBezTo>
                    <a:pt x="2649" y="1042"/>
                    <a:pt x="2598" y="1299"/>
                    <a:pt x="2546" y="1555"/>
                  </a:cubicBezTo>
                  <a:cubicBezTo>
                    <a:pt x="2529" y="1777"/>
                    <a:pt x="2581" y="1846"/>
                    <a:pt x="2786" y="1914"/>
                  </a:cubicBezTo>
                  <a:cubicBezTo>
                    <a:pt x="3230" y="2068"/>
                    <a:pt x="3691" y="2221"/>
                    <a:pt x="4136" y="2392"/>
                  </a:cubicBezTo>
                  <a:cubicBezTo>
                    <a:pt x="4204" y="2409"/>
                    <a:pt x="4238" y="2478"/>
                    <a:pt x="4289" y="2512"/>
                  </a:cubicBezTo>
                  <a:cubicBezTo>
                    <a:pt x="4306" y="2683"/>
                    <a:pt x="4204" y="2854"/>
                    <a:pt x="4050" y="2939"/>
                  </a:cubicBezTo>
                  <a:cubicBezTo>
                    <a:pt x="3879" y="3024"/>
                    <a:pt x="3691" y="3093"/>
                    <a:pt x="3503" y="3110"/>
                  </a:cubicBezTo>
                  <a:cubicBezTo>
                    <a:pt x="3332" y="3110"/>
                    <a:pt x="3162" y="3144"/>
                    <a:pt x="2991" y="3178"/>
                  </a:cubicBezTo>
                  <a:cubicBezTo>
                    <a:pt x="2734" y="3230"/>
                    <a:pt x="2632" y="3349"/>
                    <a:pt x="2632" y="3605"/>
                  </a:cubicBezTo>
                  <a:cubicBezTo>
                    <a:pt x="2632" y="3964"/>
                    <a:pt x="2649" y="4323"/>
                    <a:pt x="2666" y="4682"/>
                  </a:cubicBezTo>
                  <a:cubicBezTo>
                    <a:pt x="2666" y="4716"/>
                    <a:pt x="2666" y="4750"/>
                    <a:pt x="2649" y="4767"/>
                  </a:cubicBezTo>
                  <a:lnTo>
                    <a:pt x="2393" y="4921"/>
                  </a:lnTo>
                  <a:cubicBezTo>
                    <a:pt x="1983" y="4904"/>
                    <a:pt x="1829" y="4648"/>
                    <a:pt x="1692" y="4340"/>
                  </a:cubicBezTo>
                  <a:cubicBezTo>
                    <a:pt x="1641" y="4238"/>
                    <a:pt x="1573" y="4135"/>
                    <a:pt x="1504" y="4033"/>
                  </a:cubicBezTo>
                  <a:cubicBezTo>
                    <a:pt x="1385" y="3759"/>
                    <a:pt x="1077" y="3605"/>
                    <a:pt x="787" y="3691"/>
                  </a:cubicBezTo>
                  <a:cubicBezTo>
                    <a:pt x="530" y="3759"/>
                    <a:pt x="257" y="3657"/>
                    <a:pt x="120" y="3417"/>
                  </a:cubicBezTo>
                  <a:lnTo>
                    <a:pt x="547" y="2768"/>
                  </a:lnTo>
                  <a:cubicBezTo>
                    <a:pt x="582" y="2751"/>
                    <a:pt x="616" y="2751"/>
                    <a:pt x="650" y="2734"/>
                  </a:cubicBezTo>
                  <a:close/>
                  <a:moveTo>
                    <a:pt x="2273" y="393"/>
                  </a:moveTo>
                  <a:lnTo>
                    <a:pt x="2273" y="359"/>
                  </a:lnTo>
                  <a:lnTo>
                    <a:pt x="2256" y="3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951687" y="545129"/>
            <a:ext cx="697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THỰC HÀNH VÀ TRẢI NGHIỆM</a:t>
            </a:r>
            <a:endParaRPr lang="vi-VN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7906" y="1211077"/>
            <a:ext cx="5227285" cy="115435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TẤM THIỆP VÀ PHÒNG HỌC CỦA EM</a:t>
            </a:r>
            <a:endParaRPr lang="vi-VN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091" y="2845940"/>
            <a:ext cx="1685925" cy="1762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6641" y="2114836"/>
            <a:ext cx="677917" cy="1211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499" y="2569715"/>
            <a:ext cx="3086100" cy="2038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3" name="Google Shape;883;p46"/>
          <p:cNvGrpSpPr/>
          <p:nvPr/>
        </p:nvGrpSpPr>
        <p:grpSpPr>
          <a:xfrm rot="-1456210">
            <a:off x="-613129" y="2764553"/>
            <a:ext cx="2219094" cy="2816416"/>
            <a:chOff x="1154976" y="632775"/>
            <a:chExt cx="2502430" cy="3877954"/>
          </a:xfrm>
        </p:grpSpPr>
        <p:sp>
          <p:nvSpPr>
            <p:cNvPr id="884" name="Google Shape;884;p46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46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6" name="Google Shape;886;p46"/>
          <p:cNvGrpSpPr/>
          <p:nvPr/>
        </p:nvGrpSpPr>
        <p:grpSpPr>
          <a:xfrm rot="-2291721">
            <a:off x="7418381" y="656710"/>
            <a:ext cx="2217747" cy="2814684"/>
            <a:chOff x="1154976" y="632775"/>
            <a:chExt cx="2502430" cy="3877954"/>
          </a:xfrm>
        </p:grpSpPr>
        <p:sp>
          <p:nvSpPr>
            <p:cNvPr id="887" name="Google Shape;887;p46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46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9" name="Google Shape;889;p46"/>
          <p:cNvSpPr/>
          <p:nvPr/>
        </p:nvSpPr>
        <p:spPr>
          <a:xfrm rot="10800000">
            <a:off x="1324038" y="2786925"/>
            <a:ext cx="6559197" cy="1299582"/>
          </a:xfrm>
          <a:custGeom>
            <a:avLst/>
            <a:gdLst/>
            <a:ahLst/>
            <a:cxnLst/>
            <a:rect l="l" t="t" r="r" b="b"/>
            <a:pathLst>
              <a:path w="37369" h="20443" extrusionOk="0">
                <a:moveTo>
                  <a:pt x="11807" y="0"/>
                </a:moveTo>
                <a:cubicBezTo>
                  <a:pt x="11363" y="0"/>
                  <a:pt x="10987" y="17"/>
                  <a:pt x="10645" y="34"/>
                </a:cubicBezTo>
                <a:lnTo>
                  <a:pt x="9791" y="68"/>
                </a:lnTo>
                <a:lnTo>
                  <a:pt x="9056" y="103"/>
                </a:lnTo>
                <a:cubicBezTo>
                  <a:pt x="9005" y="137"/>
                  <a:pt x="8971" y="171"/>
                  <a:pt x="8920" y="205"/>
                </a:cubicBezTo>
                <a:lnTo>
                  <a:pt x="8903" y="205"/>
                </a:lnTo>
                <a:lnTo>
                  <a:pt x="8851" y="239"/>
                </a:lnTo>
                <a:cubicBezTo>
                  <a:pt x="8817" y="256"/>
                  <a:pt x="8783" y="273"/>
                  <a:pt x="8766" y="291"/>
                </a:cubicBezTo>
                <a:cubicBezTo>
                  <a:pt x="8646" y="308"/>
                  <a:pt x="8544" y="359"/>
                  <a:pt x="8441" y="444"/>
                </a:cubicBezTo>
                <a:lnTo>
                  <a:pt x="8424" y="444"/>
                </a:lnTo>
                <a:cubicBezTo>
                  <a:pt x="8271" y="444"/>
                  <a:pt x="8117" y="530"/>
                  <a:pt x="8031" y="649"/>
                </a:cubicBezTo>
                <a:cubicBezTo>
                  <a:pt x="7980" y="701"/>
                  <a:pt x="7946" y="752"/>
                  <a:pt x="7929" y="820"/>
                </a:cubicBezTo>
                <a:lnTo>
                  <a:pt x="7878" y="769"/>
                </a:lnTo>
                <a:lnTo>
                  <a:pt x="7775" y="683"/>
                </a:lnTo>
                <a:cubicBezTo>
                  <a:pt x="7690" y="615"/>
                  <a:pt x="7604" y="564"/>
                  <a:pt x="7485" y="547"/>
                </a:cubicBezTo>
                <a:lnTo>
                  <a:pt x="7382" y="547"/>
                </a:lnTo>
                <a:cubicBezTo>
                  <a:pt x="7211" y="547"/>
                  <a:pt x="7057" y="615"/>
                  <a:pt x="6955" y="752"/>
                </a:cubicBezTo>
                <a:cubicBezTo>
                  <a:pt x="6852" y="837"/>
                  <a:pt x="6767" y="957"/>
                  <a:pt x="6699" y="1076"/>
                </a:cubicBezTo>
                <a:cubicBezTo>
                  <a:pt x="6681" y="1094"/>
                  <a:pt x="6664" y="1111"/>
                  <a:pt x="6664" y="1128"/>
                </a:cubicBezTo>
                <a:cubicBezTo>
                  <a:pt x="6511" y="1179"/>
                  <a:pt x="6374" y="1264"/>
                  <a:pt x="6254" y="1367"/>
                </a:cubicBezTo>
                <a:cubicBezTo>
                  <a:pt x="6220" y="1367"/>
                  <a:pt x="6169" y="1350"/>
                  <a:pt x="6135" y="1350"/>
                </a:cubicBezTo>
                <a:cubicBezTo>
                  <a:pt x="6049" y="1350"/>
                  <a:pt x="5964" y="1367"/>
                  <a:pt x="5878" y="1384"/>
                </a:cubicBezTo>
                <a:cubicBezTo>
                  <a:pt x="5759" y="1418"/>
                  <a:pt x="5639" y="1504"/>
                  <a:pt x="5537" y="1606"/>
                </a:cubicBezTo>
                <a:cubicBezTo>
                  <a:pt x="5503" y="1640"/>
                  <a:pt x="5468" y="1674"/>
                  <a:pt x="5434" y="1726"/>
                </a:cubicBezTo>
                <a:lnTo>
                  <a:pt x="5400" y="1726"/>
                </a:lnTo>
                <a:cubicBezTo>
                  <a:pt x="5058" y="1726"/>
                  <a:pt x="4751" y="1965"/>
                  <a:pt x="4682" y="2290"/>
                </a:cubicBezTo>
                <a:cubicBezTo>
                  <a:pt x="4580" y="2221"/>
                  <a:pt x="4460" y="2187"/>
                  <a:pt x="4341" y="2187"/>
                </a:cubicBezTo>
                <a:cubicBezTo>
                  <a:pt x="4321" y="2182"/>
                  <a:pt x="4299" y="2180"/>
                  <a:pt x="4277" y="2180"/>
                </a:cubicBezTo>
                <a:cubicBezTo>
                  <a:pt x="4222" y="2180"/>
                  <a:pt x="4162" y="2192"/>
                  <a:pt x="4101" y="2204"/>
                </a:cubicBezTo>
                <a:lnTo>
                  <a:pt x="4084" y="2204"/>
                </a:lnTo>
                <a:cubicBezTo>
                  <a:pt x="4033" y="2221"/>
                  <a:pt x="3965" y="2238"/>
                  <a:pt x="3914" y="2273"/>
                </a:cubicBezTo>
                <a:cubicBezTo>
                  <a:pt x="3811" y="2221"/>
                  <a:pt x="3691" y="2187"/>
                  <a:pt x="3572" y="2187"/>
                </a:cubicBezTo>
                <a:cubicBezTo>
                  <a:pt x="3546" y="2184"/>
                  <a:pt x="3521" y="2183"/>
                  <a:pt x="3495" y="2183"/>
                </a:cubicBezTo>
                <a:cubicBezTo>
                  <a:pt x="3367" y="2183"/>
                  <a:pt x="3241" y="2218"/>
                  <a:pt x="3128" y="2290"/>
                </a:cubicBezTo>
                <a:cubicBezTo>
                  <a:pt x="3093" y="2273"/>
                  <a:pt x="3059" y="2273"/>
                  <a:pt x="3025" y="2273"/>
                </a:cubicBezTo>
                <a:cubicBezTo>
                  <a:pt x="3001" y="2269"/>
                  <a:pt x="2977" y="2268"/>
                  <a:pt x="2954" y="2268"/>
                </a:cubicBezTo>
                <a:cubicBezTo>
                  <a:pt x="2847" y="2268"/>
                  <a:pt x="2751" y="2299"/>
                  <a:pt x="2666" y="2341"/>
                </a:cubicBezTo>
                <a:cubicBezTo>
                  <a:pt x="2598" y="2375"/>
                  <a:pt x="2547" y="2426"/>
                  <a:pt x="2512" y="2460"/>
                </a:cubicBezTo>
                <a:cubicBezTo>
                  <a:pt x="2359" y="2512"/>
                  <a:pt x="2205" y="2546"/>
                  <a:pt x="2034" y="2563"/>
                </a:cubicBezTo>
                <a:cubicBezTo>
                  <a:pt x="1932" y="2580"/>
                  <a:pt x="1812" y="2631"/>
                  <a:pt x="1726" y="2683"/>
                </a:cubicBezTo>
                <a:lnTo>
                  <a:pt x="1590" y="2683"/>
                </a:lnTo>
                <a:cubicBezTo>
                  <a:pt x="1571" y="2681"/>
                  <a:pt x="1552" y="2680"/>
                  <a:pt x="1533" y="2680"/>
                </a:cubicBezTo>
                <a:cubicBezTo>
                  <a:pt x="1364" y="2680"/>
                  <a:pt x="1200" y="2748"/>
                  <a:pt x="1077" y="2871"/>
                </a:cubicBezTo>
                <a:cubicBezTo>
                  <a:pt x="923" y="2871"/>
                  <a:pt x="770" y="2922"/>
                  <a:pt x="650" y="3007"/>
                </a:cubicBezTo>
                <a:cubicBezTo>
                  <a:pt x="650" y="3007"/>
                  <a:pt x="650" y="3349"/>
                  <a:pt x="633" y="3930"/>
                </a:cubicBezTo>
                <a:cubicBezTo>
                  <a:pt x="633" y="4237"/>
                  <a:pt x="616" y="4596"/>
                  <a:pt x="599" y="4989"/>
                </a:cubicBezTo>
                <a:cubicBezTo>
                  <a:pt x="599" y="5399"/>
                  <a:pt x="582" y="5878"/>
                  <a:pt x="582" y="6373"/>
                </a:cubicBezTo>
                <a:cubicBezTo>
                  <a:pt x="548" y="7757"/>
                  <a:pt x="496" y="9449"/>
                  <a:pt x="462" y="11157"/>
                </a:cubicBezTo>
                <a:cubicBezTo>
                  <a:pt x="445" y="12012"/>
                  <a:pt x="428" y="12866"/>
                  <a:pt x="411" y="13703"/>
                </a:cubicBezTo>
                <a:cubicBezTo>
                  <a:pt x="411" y="14199"/>
                  <a:pt x="394" y="14677"/>
                  <a:pt x="377" y="15156"/>
                </a:cubicBezTo>
                <a:cubicBezTo>
                  <a:pt x="343" y="15634"/>
                  <a:pt x="274" y="16112"/>
                  <a:pt x="257" y="16557"/>
                </a:cubicBezTo>
                <a:cubicBezTo>
                  <a:pt x="223" y="17018"/>
                  <a:pt x="189" y="17445"/>
                  <a:pt x="155" y="17821"/>
                </a:cubicBezTo>
                <a:cubicBezTo>
                  <a:pt x="137" y="18214"/>
                  <a:pt x="103" y="18573"/>
                  <a:pt x="86" y="18863"/>
                </a:cubicBezTo>
                <a:cubicBezTo>
                  <a:pt x="69" y="19171"/>
                  <a:pt x="52" y="19444"/>
                  <a:pt x="52" y="19649"/>
                </a:cubicBezTo>
                <a:cubicBezTo>
                  <a:pt x="18" y="20076"/>
                  <a:pt x="1" y="20298"/>
                  <a:pt x="1" y="20298"/>
                </a:cubicBezTo>
                <a:cubicBezTo>
                  <a:pt x="1" y="20298"/>
                  <a:pt x="360" y="20350"/>
                  <a:pt x="975" y="20401"/>
                </a:cubicBezTo>
                <a:cubicBezTo>
                  <a:pt x="1197" y="20418"/>
                  <a:pt x="1436" y="20418"/>
                  <a:pt x="1709" y="20435"/>
                </a:cubicBezTo>
                <a:cubicBezTo>
                  <a:pt x="1806" y="20441"/>
                  <a:pt x="1911" y="20443"/>
                  <a:pt x="2021" y="20443"/>
                </a:cubicBezTo>
                <a:cubicBezTo>
                  <a:pt x="2243" y="20443"/>
                  <a:pt x="2490" y="20435"/>
                  <a:pt x="2752" y="20435"/>
                </a:cubicBezTo>
                <a:lnTo>
                  <a:pt x="3384" y="20418"/>
                </a:lnTo>
                <a:lnTo>
                  <a:pt x="4119" y="20367"/>
                </a:lnTo>
                <a:lnTo>
                  <a:pt x="4973" y="20333"/>
                </a:lnTo>
                <a:lnTo>
                  <a:pt x="5896" y="20281"/>
                </a:lnTo>
                <a:cubicBezTo>
                  <a:pt x="6203" y="20264"/>
                  <a:pt x="6511" y="20247"/>
                  <a:pt x="6835" y="20247"/>
                </a:cubicBezTo>
                <a:cubicBezTo>
                  <a:pt x="7143" y="20230"/>
                  <a:pt x="7433" y="20230"/>
                  <a:pt x="7724" y="20230"/>
                </a:cubicBezTo>
                <a:lnTo>
                  <a:pt x="8561" y="20230"/>
                </a:lnTo>
                <a:lnTo>
                  <a:pt x="9330" y="20264"/>
                </a:lnTo>
                <a:lnTo>
                  <a:pt x="10082" y="20264"/>
                </a:lnTo>
                <a:cubicBezTo>
                  <a:pt x="10321" y="20264"/>
                  <a:pt x="10577" y="20264"/>
                  <a:pt x="10816" y="20230"/>
                </a:cubicBezTo>
                <a:lnTo>
                  <a:pt x="12235" y="20162"/>
                </a:lnTo>
                <a:cubicBezTo>
                  <a:pt x="12696" y="20145"/>
                  <a:pt x="13140" y="20128"/>
                  <a:pt x="13567" y="20111"/>
                </a:cubicBezTo>
                <a:lnTo>
                  <a:pt x="14353" y="20093"/>
                </a:lnTo>
                <a:cubicBezTo>
                  <a:pt x="14866" y="20093"/>
                  <a:pt x="15344" y="20076"/>
                  <a:pt x="15754" y="20059"/>
                </a:cubicBezTo>
                <a:cubicBezTo>
                  <a:pt x="16164" y="20059"/>
                  <a:pt x="16523" y="20042"/>
                  <a:pt x="16831" y="20025"/>
                </a:cubicBezTo>
                <a:lnTo>
                  <a:pt x="17770" y="19974"/>
                </a:lnTo>
                <a:cubicBezTo>
                  <a:pt x="17805" y="19923"/>
                  <a:pt x="17839" y="19888"/>
                  <a:pt x="17873" y="19837"/>
                </a:cubicBezTo>
                <a:lnTo>
                  <a:pt x="17907" y="19871"/>
                </a:lnTo>
                <a:lnTo>
                  <a:pt x="17975" y="19940"/>
                </a:lnTo>
                <a:lnTo>
                  <a:pt x="18915" y="19888"/>
                </a:lnTo>
                <a:cubicBezTo>
                  <a:pt x="18984" y="19820"/>
                  <a:pt x="19035" y="19769"/>
                  <a:pt x="19086" y="19700"/>
                </a:cubicBezTo>
                <a:cubicBezTo>
                  <a:pt x="19103" y="19683"/>
                  <a:pt x="19120" y="19666"/>
                  <a:pt x="19137" y="19649"/>
                </a:cubicBezTo>
                <a:cubicBezTo>
                  <a:pt x="19274" y="19615"/>
                  <a:pt x="19411" y="19564"/>
                  <a:pt x="19547" y="19478"/>
                </a:cubicBezTo>
                <a:cubicBezTo>
                  <a:pt x="19599" y="19487"/>
                  <a:pt x="19654" y="19491"/>
                  <a:pt x="19712" y="19491"/>
                </a:cubicBezTo>
                <a:cubicBezTo>
                  <a:pt x="19770" y="19491"/>
                  <a:pt x="19829" y="19487"/>
                  <a:pt x="19889" y="19478"/>
                </a:cubicBezTo>
                <a:cubicBezTo>
                  <a:pt x="20009" y="19444"/>
                  <a:pt x="20128" y="19393"/>
                  <a:pt x="20231" y="19307"/>
                </a:cubicBezTo>
                <a:cubicBezTo>
                  <a:pt x="20282" y="19273"/>
                  <a:pt x="20316" y="19239"/>
                  <a:pt x="20350" y="19205"/>
                </a:cubicBezTo>
                <a:lnTo>
                  <a:pt x="20385" y="19205"/>
                </a:lnTo>
                <a:cubicBezTo>
                  <a:pt x="20398" y="19206"/>
                  <a:pt x="20412" y="19206"/>
                  <a:pt x="20426" y="19206"/>
                </a:cubicBezTo>
                <a:cubicBezTo>
                  <a:pt x="20735" y="19206"/>
                  <a:pt x="21023" y="19022"/>
                  <a:pt x="21171" y="18744"/>
                </a:cubicBezTo>
                <a:cubicBezTo>
                  <a:pt x="21273" y="18829"/>
                  <a:pt x="21393" y="18880"/>
                  <a:pt x="21529" y="18880"/>
                </a:cubicBezTo>
                <a:lnTo>
                  <a:pt x="21700" y="18880"/>
                </a:lnTo>
                <a:cubicBezTo>
                  <a:pt x="21769" y="18863"/>
                  <a:pt x="21820" y="18863"/>
                  <a:pt x="21888" y="18846"/>
                </a:cubicBezTo>
                <a:cubicBezTo>
                  <a:pt x="22008" y="18914"/>
                  <a:pt x="22145" y="18949"/>
                  <a:pt x="22281" y="18966"/>
                </a:cubicBezTo>
                <a:cubicBezTo>
                  <a:pt x="22315" y="18970"/>
                  <a:pt x="22348" y="18972"/>
                  <a:pt x="22381" y="18972"/>
                </a:cubicBezTo>
                <a:cubicBezTo>
                  <a:pt x="22478" y="18972"/>
                  <a:pt x="22567" y="18953"/>
                  <a:pt x="22657" y="18914"/>
                </a:cubicBezTo>
                <a:cubicBezTo>
                  <a:pt x="22725" y="18932"/>
                  <a:pt x="22777" y="18949"/>
                  <a:pt x="22845" y="18949"/>
                </a:cubicBezTo>
                <a:cubicBezTo>
                  <a:pt x="22873" y="18953"/>
                  <a:pt x="22900" y="18955"/>
                  <a:pt x="22927" y="18955"/>
                </a:cubicBezTo>
                <a:cubicBezTo>
                  <a:pt x="23001" y="18955"/>
                  <a:pt x="23073" y="18940"/>
                  <a:pt x="23136" y="18914"/>
                </a:cubicBezTo>
                <a:cubicBezTo>
                  <a:pt x="23204" y="18897"/>
                  <a:pt x="23272" y="18863"/>
                  <a:pt x="23323" y="18829"/>
                </a:cubicBezTo>
                <a:cubicBezTo>
                  <a:pt x="23494" y="18812"/>
                  <a:pt x="23682" y="18812"/>
                  <a:pt x="23853" y="18812"/>
                </a:cubicBezTo>
                <a:cubicBezTo>
                  <a:pt x="23973" y="18812"/>
                  <a:pt x="24109" y="18795"/>
                  <a:pt x="24229" y="18761"/>
                </a:cubicBezTo>
                <a:cubicBezTo>
                  <a:pt x="24246" y="18778"/>
                  <a:pt x="24280" y="18778"/>
                  <a:pt x="24314" y="18778"/>
                </a:cubicBezTo>
                <a:cubicBezTo>
                  <a:pt x="24366" y="18795"/>
                  <a:pt x="24417" y="18812"/>
                  <a:pt x="24468" y="18812"/>
                </a:cubicBezTo>
                <a:cubicBezTo>
                  <a:pt x="24501" y="18815"/>
                  <a:pt x="24532" y="18816"/>
                  <a:pt x="24563" y="18816"/>
                </a:cubicBezTo>
                <a:cubicBezTo>
                  <a:pt x="24714" y="18816"/>
                  <a:pt x="24853" y="18783"/>
                  <a:pt x="24981" y="18727"/>
                </a:cubicBezTo>
                <a:cubicBezTo>
                  <a:pt x="25015" y="18727"/>
                  <a:pt x="25049" y="18727"/>
                  <a:pt x="25083" y="18744"/>
                </a:cubicBezTo>
                <a:cubicBezTo>
                  <a:pt x="25111" y="18746"/>
                  <a:pt x="25138" y="18747"/>
                  <a:pt x="25165" y="18747"/>
                </a:cubicBezTo>
                <a:cubicBezTo>
                  <a:pt x="25508" y="18747"/>
                  <a:pt x="25812" y="18548"/>
                  <a:pt x="25955" y="18231"/>
                </a:cubicBezTo>
                <a:cubicBezTo>
                  <a:pt x="26006" y="18214"/>
                  <a:pt x="26074" y="18180"/>
                  <a:pt x="26126" y="18146"/>
                </a:cubicBezTo>
                <a:lnTo>
                  <a:pt x="26365" y="18146"/>
                </a:lnTo>
                <a:cubicBezTo>
                  <a:pt x="26416" y="18146"/>
                  <a:pt x="26467" y="18163"/>
                  <a:pt x="26519" y="18163"/>
                </a:cubicBezTo>
                <a:cubicBezTo>
                  <a:pt x="26655" y="18163"/>
                  <a:pt x="26775" y="18129"/>
                  <a:pt x="26894" y="18060"/>
                </a:cubicBezTo>
                <a:cubicBezTo>
                  <a:pt x="26997" y="18009"/>
                  <a:pt x="27117" y="17975"/>
                  <a:pt x="27236" y="17958"/>
                </a:cubicBezTo>
                <a:cubicBezTo>
                  <a:pt x="27441" y="17941"/>
                  <a:pt x="27612" y="17821"/>
                  <a:pt x="27732" y="17650"/>
                </a:cubicBezTo>
                <a:cubicBezTo>
                  <a:pt x="27817" y="17616"/>
                  <a:pt x="27885" y="17582"/>
                  <a:pt x="27954" y="17548"/>
                </a:cubicBezTo>
                <a:lnTo>
                  <a:pt x="28091" y="17496"/>
                </a:lnTo>
                <a:cubicBezTo>
                  <a:pt x="28142" y="17479"/>
                  <a:pt x="28193" y="17479"/>
                  <a:pt x="28244" y="17479"/>
                </a:cubicBezTo>
                <a:lnTo>
                  <a:pt x="28432" y="17479"/>
                </a:lnTo>
                <a:cubicBezTo>
                  <a:pt x="28466" y="17479"/>
                  <a:pt x="28518" y="17462"/>
                  <a:pt x="28569" y="17462"/>
                </a:cubicBezTo>
                <a:lnTo>
                  <a:pt x="28928" y="17360"/>
                </a:lnTo>
                <a:lnTo>
                  <a:pt x="28996" y="17343"/>
                </a:lnTo>
                <a:cubicBezTo>
                  <a:pt x="29116" y="17394"/>
                  <a:pt x="29252" y="17411"/>
                  <a:pt x="29372" y="17411"/>
                </a:cubicBezTo>
                <a:cubicBezTo>
                  <a:pt x="29423" y="17411"/>
                  <a:pt x="29457" y="17411"/>
                  <a:pt x="29509" y="17394"/>
                </a:cubicBezTo>
                <a:cubicBezTo>
                  <a:pt x="29584" y="17419"/>
                  <a:pt x="29659" y="17435"/>
                  <a:pt x="29727" y="17435"/>
                </a:cubicBezTo>
                <a:cubicBezTo>
                  <a:pt x="29752" y="17435"/>
                  <a:pt x="29776" y="17433"/>
                  <a:pt x="29799" y="17428"/>
                </a:cubicBezTo>
                <a:cubicBezTo>
                  <a:pt x="29919" y="17428"/>
                  <a:pt x="30038" y="17411"/>
                  <a:pt x="30141" y="17360"/>
                </a:cubicBezTo>
                <a:cubicBezTo>
                  <a:pt x="30175" y="17343"/>
                  <a:pt x="30226" y="17343"/>
                  <a:pt x="30260" y="17325"/>
                </a:cubicBezTo>
                <a:lnTo>
                  <a:pt x="30329" y="17325"/>
                </a:lnTo>
                <a:cubicBezTo>
                  <a:pt x="30602" y="17325"/>
                  <a:pt x="30876" y="17240"/>
                  <a:pt x="31115" y="17103"/>
                </a:cubicBezTo>
                <a:cubicBezTo>
                  <a:pt x="31388" y="17069"/>
                  <a:pt x="31627" y="16950"/>
                  <a:pt x="31815" y="16762"/>
                </a:cubicBezTo>
                <a:cubicBezTo>
                  <a:pt x="31884" y="16762"/>
                  <a:pt x="31952" y="16745"/>
                  <a:pt x="32020" y="16727"/>
                </a:cubicBezTo>
                <a:cubicBezTo>
                  <a:pt x="32191" y="16779"/>
                  <a:pt x="32345" y="16796"/>
                  <a:pt x="32516" y="16813"/>
                </a:cubicBezTo>
                <a:lnTo>
                  <a:pt x="32601" y="16813"/>
                </a:lnTo>
                <a:cubicBezTo>
                  <a:pt x="32841" y="16813"/>
                  <a:pt x="33063" y="16762"/>
                  <a:pt x="33285" y="16676"/>
                </a:cubicBezTo>
                <a:cubicBezTo>
                  <a:pt x="33302" y="16727"/>
                  <a:pt x="33319" y="16762"/>
                  <a:pt x="33336" y="16796"/>
                </a:cubicBezTo>
                <a:cubicBezTo>
                  <a:pt x="33456" y="17103"/>
                  <a:pt x="33712" y="17308"/>
                  <a:pt x="34037" y="17360"/>
                </a:cubicBezTo>
                <a:lnTo>
                  <a:pt x="34088" y="17360"/>
                </a:lnTo>
                <a:cubicBezTo>
                  <a:pt x="34190" y="17360"/>
                  <a:pt x="34276" y="17360"/>
                  <a:pt x="34378" y="17343"/>
                </a:cubicBezTo>
                <a:cubicBezTo>
                  <a:pt x="34515" y="17445"/>
                  <a:pt x="34669" y="17513"/>
                  <a:pt x="34840" y="17531"/>
                </a:cubicBezTo>
                <a:lnTo>
                  <a:pt x="34925" y="17531"/>
                </a:lnTo>
                <a:cubicBezTo>
                  <a:pt x="34950" y="17536"/>
                  <a:pt x="34977" y="17538"/>
                  <a:pt x="35004" y="17538"/>
                </a:cubicBezTo>
                <a:cubicBezTo>
                  <a:pt x="35069" y="17538"/>
                  <a:pt x="35138" y="17526"/>
                  <a:pt x="35198" y="17513"/>
                </a:cubicBezTo>
                <a:cubicBezTo>
                  <a:pt x="35233" y="17513"/>
                  <a:pt x="35284" y="17496"/>
                  <a:pt x="35318" y="17479"/>
                </a:cubicBezTo>
                <a:lnTo>
                  <a:pt x="35489" y="17479"/>
                </a:lnTo>
                <a:cubicBezTo>
                  <a:pt x="35514" y="17481"/>
                  <a:pt x="35540" y="17482"/>
                  <a:pt x="35566" y="17482"/>
                </a:cubicBezTo>
                <a:cubicBezTo>
                  <a:pt x="35745" y="17482"/>
                  <a:pt x="35922" y="17430"/>
                  <a:pt x="36087" y="17325"/>
                </a:cubicBezTo>
                <a:cubicBezTo>
                  <a:pt x="36224" y="17411"/>
                  <a:pt x="36360" y="17445"/>
                  <a:pt x="36514" y="17462"/>
                </a:cubicBezTo>
                <a:cubicBezTo>
                  <a:pt x="36582" y="17462"/>
                  <a:pt x="36668" y="17462"/>
                  <a:pt x="36736" y="17445"/>
                </a:cubicBezTo>
                <a:cubicBezTo>
                  <a:pt x="36822" y="17428"/>
                  <a:pt x="36907" y="17394"/>
                  <a:pt x="36975" y="17343"/>
                </a:cubicBezTo>
                <a:cubicBezTo>
                  <a:pt x="37095" y="17411"/>
                  <a:pt x="37232" y="17462"/>
                  <a:pt x="37368" y="17462"/>
                </a:cubicBezTo>
                <a:cubicBezTo>
                  <a:pt x="37368" y="17462"/>
                  <a:pt x="37368" y="17103"/>
                  <a:pt x="37334" y="16471"/>
                </a:cubicBezTo>
                <a:cubicBezTo>
                  <a:pt x="37334" y="16164"/>
                  <a:pt x="37317" y="15771"/>
                  <a:pt x="37283" y="15343"/>
                </a:cubicBezTo>
                <a:cubicBezTo>
                  <a:pt x="37266" y="14916"/>
                  <a:pt x="37232" y="14438"/>
                  <a:pt x="37197" y="13925"/>
                </a:cubicBezTo>
                <a:cubicBezTo>
                  <a:pt x="37180" y="13498"/>
                  <a:pt x="37146" y="13054"/>
                  <a:pt x="37129" y="12576"/>
                </a:cubicBezTo>
                <a:cubicBezTo>
                  <a:pt x="37112" y="12319"/>
                  <a:pt x="37095" y="12063"/>
                  <a:pt x="37095" y="11790"/>
                </a:cubicBezTo>
                <a:cubicBezTo>
                  <a:pt x="37078" y="11533"/>
                  <a:pt x="37078" y="11260"/>
                  <a:pt x="37061" y="10986"/>
                </a:cubicBezTo>
                <a:cubicBezTo>
                  <a:pt x="37044" y="10696"/>
                  <a:pt x="37044" y="10423"/>
                  <a:pt x="37027" y="10149"/>
                </a:cubicBezTo>
                <a:cubicBezTo>
                  <a:pt x="37027" y="9859"/>
                  <a:pt x="37010" y="9585"/>
                  <a:pt x="37010" y="9295"/>
                </a:cubicBezTo>
                <a:cubicBezTo>
                  <a:pt x="36992" y="9004"/>
                  <a:pt x="36992" y="8714"/>
                  <a:pt x="36975" y="8441"/>
                </a:cubicBezTo>
                <a:cubicBezTo>
                  <a:pt x="36873" y="4169"/>
                  <a:pt x="36770" y="0"/>
                  <a:pt x="367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46"/>
          <p:cNvSpPr/>
          <p:nvPr/>
        </p:nvSpPr>
        <p:spPr>
          <a:xfrm>
            <a:off x="1291560" y="1037591"/>
            <a:ext cx="5919246" cy="1141142"/>
          </a:xfrm>
          <a:custGeom>
            <a:avLst/>
            <a:gdLst/>
            <a:ahLst/>
            <a:cxnLst/>
            <a:rect l="l" t="t" r="r" b="b"/>
            <a:pathLst>
              <a:path w="37369" h="20443" extrusionOk="0">
                <a:moveTo>
                  <a:pt x="11807" y="0"/>
                </a:moveTo>
                <a:cubicBezTo>
                  <a:pt x="11363" y="0"/>
                  <a:pt x="10987" y="17"/>
                  <a:pt x="10645" y="34"/>
                </a:cubicBezTo>
                <a:lnTo>
                  <a:pt x="9791" y="68"/>
                </a:lnTo>
                <a:lnTo>
                  <a:pt x="9056" y="103"/>
                </a:lnTo>
                <a:cubicBezTo>
                  <a:pt x="9005" y="137"/>
                  <a:pt x="8971" y="171"/>
                  <a:pt x="8920" y="205"/>
                </a:cubicBezTo>
                <a:lnTo>
                  <a:pt x="8903" y="205"/>
                </a:lnTo>
                <a:lnTo>
                  <a:pt x="8851" y="239"/>
                </a:lnTo>
                <a:cubicBezTo>
                  <a:pt x="8817" y="256"/>
                  <a:pt x="8783" y="273"/>
                  <a:pt x="8766" y="291"/>
                </a:cubicBezTo>
                <a:cubicBezTo>
                  <a:pt x="8646" y="308"/>
                  <a:pt x="8544" y="359"/>
                  <a:pt x="8441" y="444"/>
                </a:cubicBezTo>
                <a:lnTo>
                  <a:pt x="8424" y="444"/>
                </a:lnTo>
                <a:cubicBezTo>
                  <a:pt x="8271" y="444"/>
                  <a:pt x="8117" y="530"/>
                  <a:pt x="8031" y="649"/>
                </a:cubicBezTo>
                <a:cubicBezTo>
                  <a:pt x="7980" y="701"/>
                  <a:pt x="7946" y="752"/>
                  <a:pt x="7929" y="820"/>
                </a:cubicBezTo>
                <a:lnTo>
                  <a:pt x="7878" y="769"/>
                </a:lnTo>
                <a:lnTo>
                  <a:pt x="7775" y="683"/>
                </a:lnTo>
                <a:cubicBezTo>
                  <a:pt x="7690" y="615"/>
                  <a:pt x="7604" y="564"/>
                  <a:pt x="7485" y="547"/>
                </a:cubicBezTo>
                <a:lnTo>
                  <a:pt x="7382" y="547"/>
                </a:lnTo>
                <a:cubicBezTo>
                  <a:pt x="7211" y="547"/>
                  <a:pt x="7057" y="615"/>
                  <a:pt x="6955" y="752"/>
                </a:cubicBezTo>
                <a:cubicBezTo>
                  <a:pt x="6852" y="837"/>
                  <a:pt x="6767" y="957"/>
                  <a:pt x="6699" y="1076"/>
                </a:cubicBezTo>
                <a:cubicBezTo>
                  <a:pt x="6681" y="1094"/>
                  <a:pt x="6664" y="1111"/>
                  <a:pt x="6664" y="1128"/>
                </a:cubicBezTo>
                <a:cubicBezTo>
                  <a:pt x="6511" y="1179"/>
                  <a:pt x="6374" y="1264"/>
                  <a:pt x="6254" y="1367"/>
                </a:cubicBezTo>
                <a:cubicBezTo>
                  <a:pt x="6220" y="1367"/>
                  <a:pt x="6169" y="1350"/>
                  <a:pt x="6135" y="1350"/>
                </a:cubicBezTo>
                <a:cubicBezTo>
                  <a:pt x="6049" y="1350"/>
                  <a:pt x="5964" y="1367"/>
                  <a:pt x="5878" y="1384"/>
                </a:cubicBezTo>
                <a:cubicBezTo>
                  <a:pt x="5759" y="1418"/>
                  <a:pt x="5639" y="1504"/>
                  <a:pt x="5537" y="1606"/>
                </a:cubicBezTo>
                <a:cubicBezTo>
                  <a:pt x="5503" y="1640"/>
                  <a:pt x="5468" y="1674"/>
                  <a:pt x="5434" y="1726"/>
                </a:cubicBezTo>
                <a:lnTo>
                  <a:pt x="5400" y="1726"/>
                </a:lnTo>
                <a:cubicBezTo>
                  <a:pt x="5058" y="1726"/>
                  <a:pt x="4751" y="1965"/>
                  <a:pt x="4682" y="2290"/>
                </a:cubicBezTo>
                <a:cubicBezTo>
                  <a:pt x="4580" y="2221"/>
                  <a:pt x="4460" y="2187"/>
                  <a:pt x="4341" y="2187"/>
                </a:cubicBezTo>
                <a:cubicBezTo>
                  <a:pt x="4321" y="2182"/>
                  <a:pt x="4299" y="2180"/>
                  <a:pt x="4277" y="2180"/>
                </a:cubicBezTo>
                <a:cubicBezTo>
                  <a:pt x="4222" y="2180"/>
                  <a:pt x="4162" y="2192"/>
                  <a:pt x="4101" y="2204"/>
                </a:cubicBezTo>
                <a:lnTo>
                  <a:pt x="4084" y="2204"/>
                </a:lnTo>
                <a:cubicBezTo>
                  <a:pt x="4033" y="2221"/>
                  <a:pt x="3965" y="2238"/>
                  <a:pt x="3914" y="2273"/>
                </a:cubicBezTo>
                <a:cubicBezTo>
                  <a:pt x="3811" y="2221"/>
                  <a:pt x="3691" y="2187"/>
                  <a:pt x="3572" y="2187"/>
                </a:cubicBezTo>
                <a:cubicBezTo>
                  <a:pt x="3546" y="2184"/>
                  <a:pt x="3521" y="2183"/>
                  <a:pt x="3495" y="2183"/>
                </a:cubicBezTo>
                <a:cubicBezTo>
                  <a:pt x="3367" y="2183"/>
                  <a:pt x="3241" y="2218"/>
                  <a:pt x="3128" y="2290"/>
                </a:cubicBezTo>
                <a:cubicBezTo>
                  <a:pt x="3093" y="2273"/>
                  <a:pt x="3059" y="2273"/>
                  <a:pt x="3025" y="2273"/>
                </a:cubicBezTo>
                <a:cubicBezTo>
                  <a:pt x="3001" y="2269"/>
                  <a:pt x="2977" y="2268"/>
                  <a:pt x="2954" y="2268"/>
                </a:cubicBezTo>
                <a:cubicBezTo>
                  <a:pt x="2847" y="2268"/>
                  <a:pt x="2751" y="2299"/>
                  <a:pt x="2666" y="2341"/>
                </a:cubicBezTo>
                <a:cubicBezTo>
                  <a:pt x="2598" y="2375"/>
                  <a:pt x="2547" y="2426"/>
                  <a:pt x="2512" y="2460"/>
                </a:cubicBezTo>
                <a:cubicBezTo>
                  <a:pt x="2359" y="2512"/>
                  <a:pt x="2205" y="2546"/>
                  <a:pt x="2034" y="2563"/>
                </a:cubicBezTo>
                <a:cubicBezTo>
                  <a:pt x="1932" y="2580"/>
                  <a:pt x="1812" y="2631"/>
                  <a:pt x="1726" y="2683"/>
                </a:cubicBezTo>
                <a:lnTo>
                  <a:pt x="1590" y="2683"/>
                </a:lnTo>
                <a:cubicBezTo>
                  <a:pt x="1571" y="2681"/>
                  <a:pt x="1552" y="2680"/>
                  <a:pt x="1533" y="2680"/>
                </a:cubicBezTo>
                <a:cubicBezTo>
                  <a:pt x="1364" y="2680"/>
                  <a:pt x="1200" y="2748"/>
                  <a:pt x="1077" y="2871"/>
                </a:cubicBezTo>
                <a:cubicBezTo>
                  <a:pt x="923" y="2871"/>
                  <a:pt x="770" y="2922"/>
                  <a:pt x="650" y="3007"/>
                </a:cubicBezTo>
                <a:cubicBezTo>
                  <a:pt x="650" y="3007"/>
                  <a:pt x="650" y="3349"/>
                  <a:pt x="633" y="3930"/>
                </a:cubicBezTo>
                <a:cubicBezTo>
                  <a:pt x="633" y="4237"/>
                  <a:pt x="616" y="4596"/>
                  <a:pt x="599" y="4989"/>
                </a:cubicBezTo>
                <a:cubicBezTo>
                  <a:pt x="599" y="5399"/>
                  <a:pt x="582" y="5878"/>
                  <a:pt x="582" y="6373"/>
                </a:cubicBezTo>
                <a:cubicBezTo>
                  <a:pt x="548" y="7757"/>
                  <a:pt x="496" y="9449"/>
                  <a:pt x="462" y="11157"/>
                </a:cubicBezTo>
                <a:cubicBezTo>
                  <a:pt x="445" y="12012"/>
                  <a:pt x="428" y="12866"/>
                  <a:pt x="411" y="13703"/>
                </a:cubicBezTo>
                <a:cubicBezTo>
                  <a:pt x="411" y="14199"/>
                  <a:pt x="394" y="14677"/>
                  <a:pt x="377" y="15156"/>
                </a:cubicBezTo>
                <a:cubicBezTo>
                  <a:pt x="343" y="15634"/>
                  <a:pt x="274" y="16112"/>
                  <a:pt x="257" y="16557"/>
                </a:cubicBezTo>
                <a:cubicBezTo>
                  <a:pt x="223" y="17018"/>
                  <a:pt x="189" y="17445"/>
                  <a:pt x="155" y="17821"/>
                </a:cubicBezTo>
                <a:cubicBezTo>
                  <a:pt x="137" y="18214"/>
                  <a:pt x="103" y="18573"/>
                  <a:pt x="86" y="18863"/>
                </a:cubicBezTo>
                <a:cubicBezTo>
                  <a:pt x="69" y="19171"/>
                  <a:pt x="52" y="19444"/>
                  <a:pt x="52" y="19649"/>
                </a:cubicBezTo>
                <a:cubicBezTo>
                  <a:pt x="18" y="20076"/>
                  <a:pt x="1" y="20298"/>
                  <a:pt x="1" y="20298"/>
                </a:cubicBezTo>
                <a:cubicBezTo>
                  <a:pt x="1" y="20298"/>
                  <a:pt x="360" y="20350"/>
                  <a:pt x="975" y="20401"/>
                </a:cubicBezTo>
                <a:cubicBezTo>
                  <a:pt x="1197" y="20418"/>
                  <a:pt x="1436" y="20418"/>
                  <a:pt x="1709" y="20435"/>
                </a:cubicBezTo>
                <a:cubicBezTo>
                  <a:pt x="1806" y="20441"/>
                  <a:pt x="1911" y="20443"/>
                  <a:pt x="2021" y="20443"/>
                </a:cubicBezTo>
                <a:cubicBezTo>
                  <a:pt x="2243" y="20443"/>
                  <a:pt x="2490" y="20435"/>
                  <a:pt x="2752" y="20435"/>
                </a:cubicBezTo>
                <a:lnTo>
                  <a:pt x="3384" y="20418"/>
                </a:lnTo>
                <a:lnTo>
                  <a:pt x="4119" y="20367"/>
                </a:lnTo>
                <a:lnTo>
                  <a:pt x="4973" y="20333"/>
                </a:lnTo>
                <a:lnTo>
                  <a:pt x="5896" y="20281"/>
                </a:lnTo>
                <a:cubicBezTo>
                  <a:pt x="6203" y="20264"/>
                  <a:pt x="6511" y="20247"/>
                  <a:pt x="6835" y="20247"/>
                </a:cubicBezTo>
                <a:cubicBezTo>
                  <a:pt x="7143" y="20230"/>
                  <a:pt x="7433" y="20230"/>
                  <a:pt x="7724" y="20230"/>
                </a:cubicBezTo>
                <a:lnTo>
                  <a:pt x="8561" y="20230"/>
                </a:lnTo>
                <a:lnTo>
                  <a:pt x="9330" y="20264"/>
                </a:lnTo>
                <a:lnTo>
                  <a:pt x="10082" y="20264"/>
                </a:lnTo>
                <a:cubicBezTo>
                  <a:pt x="10321" y="20264"/>
                  <a:pt x="10577" y="20264"/>
                  <a:pt x="10816" y="20230"/>
                </a:cubicBezTo>
                <a:lnTo>
                  <a:pt x="12235" y="20162"/>
                </a:lnTo>
                <a:cubicBezTo>
                  <a:pt x="12696" y="20145"/>
                  <a:pt x="13140" y="20128"/>
                  <a:pt x="13567" y="20111"/>
                </a:cubicBezTo>
                <a:lnTo>
                  <a:pt x="14353" y="20093"/>
                </a:lnTo>
                <a:cubicBezTo>
                  <a:pt x="14866" y="20093"/>
                  <a:pt x="15344" y="20076"/>
                  <a:pt x="15754" y="20059"/>
                </a:cubicBezTo>
                <a:cubicBezTo>
                  <a:pt x="16164" y="20059"/>
                  <a:pt x="16523" y="20042"/>
                  <a:pt x="16831" y="20025"/>
                </a:cubicBezTo>
                <a:lnTo>
                  <a:pt x="17770" y="19974"/>
                </a:lnTo>
                <a:cubicBezTo>
                  <a:pt x="17805" y="19923"/>
                  <a:pt x="17839" y="19888"/>
                  <a:pt x="17873" y="19837"/>
                </a:cubicBezTo>
                <a:lnTo>
                  <a:pt x="17907" y="19871"/>
                </a:lnTo>
                <a:lnTo>
                  <a:pt x="17975" y="19940"/>
                </a:lnTo>
                <a:lnTo>
                  <a:pt x="18915" y="19888"/>
                </a:lnTo>
                <a:cubicBezTo>
                  <a:pt x="18984" y="19820"/>
                  <a:pt x="19035" y="19769"/>
                  <a:pt x="19086" y="19700"/>
                </a:cubicBezTo>
                <a:cubicBezTo>
                  <a:pt x="19103" y="19683"/>
                  <a:pt x="19120" y="19666"/>
                  <a:pt x="19137" y="19649"/>
                </a:cubicBezTo>
                <a:cubicBezTo>
                  <a:pt x="19274" y="19615"/>
                  <a:pt x="19411" y="19564"/>
                  <a:pt x="19547" y="19478"/>
                </a:cubicBezTo>
                <a:cubicBezTo>
                  <a:pt x="19599" y="19487"/>
                  <a:pt x="19654" y="19491"/>
                  <a:pt x="19712" y="19491"/>
                </a:cubicBezTo>
                <a:cubicBezTo>
                  <a:pt x="19770" y="19491"/>
                  <a:pt x="19829" y="19487"/>
                  <a:pt x="19889" y="19478"/>
                </a:cubicBezTo>
                <a:cubicBezTo>
                  <a:pt x="20009" y="19444"/>
                  <a:pt x="20128" y="19393"/>
                  <a:pt x="20231" y="19307"/>
                </a:cubicBezTo>
                <a:cubicBezTo>
                  <a:pt x="20282" y="19273"/>
                  <a:pt x="20316" y="19239"/>
                  <a:pt x="20350" y="19205"/>
                </a:cubicBezTo>
                <a:lnTo>
                  <a:pt x="20385" y="19205"/>
                </a:lnTo>
                <a:cubicBezTo>
                  <a:pt x="20398" y="19206"/>
                  <a:pt x="20412" y="19206"/>
                  <a:pt x="20426" y="19206"/>
                </a:cubicBezTo>
                <a:cubicBezTo>
                  <a:pt x="20735" y="19206"/>
                  <a:pt x="21023" y="19022"/>
                  <a:pt x="21171" y="18744"/>
                </a:cubicBezTo>
                <a:cubicBezTo>
                  <a:pt x="21273" y="18829"/>
                  <a:pt x="21393" y="18880"/>
                  <a:pt x="21529" y="18880"/>
                </a:cubicBezTo>
                <a:lnTo>
                  <a:pt x="21700" y="18880"/>
                </a:lnTo>
                <a:cubicBezTo>
                  <a:pt x="21769" y="18863"/>
                  <a:pt x="21820" y="18863"/>
                  <a:pt x="21888" y="18846"/>
                </a:cubicBezTo>
                <a:cubicBezTo>
                  <a:pt x="22008" y="18914"/>
                  <a:pt x="22145" y="18949"/>
                  <a:pt x="22281" y="18966"/>
                </a:cubicBezTo>
                <a:cubicBezTo>
                  <a:pt x="22315" y="18970"/>
                  <a:pt x="22348" y="18972"/>
                  <a:pt x="22381" y="18972"/>
                </a:cubicBezTo>
                <a:cubicBezTo>
                  <a:pt x="22478" y="18972"/>
                  <a:pt x="22567" y="18953"/>
                  <a:pt x="22657" y="18914"/>
                </a:cubicBezTo>
                <a:cubicBezTo>
                  <a:pt x="22725" y="18932"/>
                  <a:pt x="22777" y="18949"/>
                  <a:pt x="22845" y="18949"/>
                </a:cubicBezTo>
                <a:cubicBezTo>
                  <a:pt x="22873" y="18953"/>
                  <a:pt x="22900" y="18955"/>
                  <a:pt x="22927" y="18955"/>
                </a:cubicBezTo>
                <a:cubicBezTo>
                  <a:pt x="23001" y="18955"/>
                  <a:pt x="23073" y="18940"/>
                  <a:pt x="23136" y="18914"/>
                </a:cubicBezTo>
                <a:cubicBezTo>
                  <a:pt x="23204" y="18897"/>
                  <a:pt x="23272" y="18863"/>
                  <a:pt x="23323" y="18829"/>
                </a:cubicBezTo>
                <a:cubicBezTo>
                  <a:pt x="23494" y="18812"/>
                  <a:pt x="23682" y="18812"/>
                  <a:pt x="23853" y="18812"/>
                </a:cubicBezTo>
                <a:cubicBezTo>
                  <a:pt x="23973" y="18812"/>
                  <a:pt x="24109" y="18795"/>
                  <a:pt x="24229" y="18761"/>
                </a:cubicBezTo>
                <a:cubicBezTo>
                  <a:pt x="24246" y="18778"/>
                  <a:pt x="24280" y="18778"/>
                  <a:pt x="24314" y="18778"/>
                </a:cubicBezTo>
                <a:cubicBezTo>
                  <a:pt x="24366" y="18795"/>
                  <a:pt x="24417" y="18812"/>
                  <a:pt x="24468" y="18812"/>
                </a:cubicBezTo>
                <a:cubicBezTo>
                  <a:pt x="24501" y="18815"/>
                  <a:pt x="24532" y="18816"/>
                  <a:pt x="24563" y="18816"/>
                </a:cubicBezTo>
                <a:cubicBezTo>
                  <a:pt x="24714" y="18816"/>
                  <a:pt x="24853" y="18783"/>
                  <a:pt x="24981" y="18727"/>
                </a:cubicBezTo>
                <a:cubicBezTo>
                  <a:pt x="25015" y="18727"/>
                  <a:pt x="25049" y="18727"/>
                  <a:pt x="25083" y="18744"/>
                </a:cubicBezTo>
                <a:cubicBezTo>
                  <a:pt x="25111" y="18746"/>
                  <a:pt x="25138" y="18747"/>
                  <a:pt x="25165" y="18747"/>
                </a:cubicBezTo>
                <a:cubicBezTo>
                  <a:pt x="25508" y="18747"/>
                  <a:pt x="25812" y="18548"/>
                  <a:pt x="25955" y="18231"/>
                </a:cubicBezTo>
                <a:cubicBezTo>
                  <a:pt x="26006" y="18214"/>
                  <a:pt x="26074" y="18180"/>
                  <a:pt x="26126" y="18146"/>
                </a:cubicBezTo>
                <a:lnTo>
                  <a:pt x="26365" y="18146"/>
                </a:lnTo>
                <a:cubicBezTo>
                  <a:pt x="26416" y="18146"/>
                  <a:pt x="26467" y="18163"/>
                  <a:pt x="26519" y="18163"/>
                </a:cubicBezTo>
                <a:cubicBezTo>
                  <a:pt x="26655" y="18163"/>
                  <a:pt x="26775" y="18129"/>
                  <a:pt x="26894" y="18060"/>
                </a:cubicBezTo>
                <a:cubicBezTo>
                  <a:pt x="26997" y="18009"/>
                  <a:pt x="27117" y="17975"/>
                  <a:pt x="27236" y="17958"/>
                </a:cubicBezTo>
                <a:cubicBezTo>
                  <a:pt x="27441" y="17941"/>
                  <a:pt x="27612" y="17821"/>
                  <a:pt x="27732" y="17650"/>
                </a:cubicBezTo>
                <a:cubicBezTo>
                  <a:pt x="27817" y="17616"/>
                  <a:pt x="27885" y="17582"/>
                  <a:pt x="27954" y="17548"/>
                </a:cubicBezTo>
                <a:lnTo>
                  <a:pt x="28091" y="17496"/>
                </a:lnTo>
                <a:cubicBezTo>
                  <a:pt x="28142" y="17479"/>
                  <a:pt x="28193" y="17479"/>
                  <a:pt x="28244" y="17479"/>
                </a:cubicBezTo>
                <a:lnTo>
                  <a:pt x="28432" y="17479"/>
                </a:lnTo>
                <a:cubicBezTo>
                  <a:pt x="28466" y="17479"/>
                  <a:pt x="28518" y="17462"/>
                  <a:pt x="28569" y="17462"/>
                </a:cubicBezTo>
                <a:lnTo>
                  <a:pt x="28928" y="17360"/>
                </a:lnTo>
                <a:lnTo>
                  <a:pt x="28996" y="17343"/>
                </a:lnTo>
                <a:cubicBezTo>
                  <a:pt x="29116" y="17394"/>
                  <a:pt x="29252" y="17411"/>
                  <a:pt x="29372" y="17411"/>
                </a:cubicBezTo>
                <a:cubicBezTo>
                  <a:pt x="29423" y="17411"/>
                  <a:pt x="29457" y="17411"/>
                  <a:pt x="29509" y="17394"/>
                </a:cubicBezTo>
                <a:cubicBezTo>
                  <a:pt x="29584" y="17419"/>
                  <a:pt x="29659" y="17435"/>
                  <a:pt x="29727" y="17435"/>
                </a:cubicBezTo>
                <a:cubicBezTo>
                  <a:pt x="29752" y="17435"/>
                  <a:pt x="29776" y="17433"/>
                  <a:pt x="29799" y="17428"/>
                </a:cubicBezTo>
                <a:cubicBezTo>
                  <a:pt x="29919" y="17428"/>
                  <a:pt x="30038" y="17411"/>
                  <a:pt x="30141" y="17360"/>
                </a:cubicBezTo>
                <a:cubicBezTo>
                  <a:pt x="30175" y="17343"/>
                  <a:pt x="30226" y="17343"/>
                  <a:pt x="30260" y="17325"/>
                </a:cubicBezTo>
                <a:lnTo>
                  <a:pt x="30329" y="17325"/>
                </a:lnTo>
                <a:cubicBezTo>
                  <a:pt x="30602" y="17325"/>
                  <a:pt x="30876" y="17240"/>
                  <a:pt x="31115" y="17103"/>
                </a:cubicBezTo>
                <a:cubicBezTo>
                  <a:pt x="31388" y="17069"/>
                  <a:pt x="31627" y="16950"/>
                  <a:pt x="31815" y="16762"/>
                </a:cubicBezTo>
                <a:cubicBezTo>
                  <a:pt x="31884" y="16762"/>
                  <a:pt x="31952" y="16745"/>
                  <a:pt x="32020" y="16727"/>
                </a:cubicBezTo>
                <a:cubicBezTo>
                  <a:pt x="32191" y="16779"/>
                  <a:pt x="32345" y="16796"/>
                  <a:pt x="32516" y="16813"/>
                </a:cubicBezTo>
                <a:lnTo>
                  <a:pt x="32601" y="16813"/>
                </a:lnTo>
                <a:cubicBezTo>
                  <a:pt x="32841" y="16813"/>
                  <a:pt x="33063" y="16762"/>
                  <a:pt x="33285" y="16676"/>
                </a:cubicBezTo>
                <a:cubicBezTo>
                  <a:pt x="33302" y="16727"/>
                  <a:pt x="33319" y="16762"/>
                  <a:pt x="33336" y="16796"/>
                </a:cubicBezTo>
                <a:cubicBezTo>
                  <a:pt x="33456" y="17103"/>
                  <a:pt x="33712" y="17308"/>
                  <a:pt x="34037" y="17360"/>
                </a:cubicBezTo>
                <a:lnTo>
                  <a:pt x="34088" y="17360"/>
                </a:lnTo>
                <a:cubicBezTo>
                  <a:pt x="34190" y="17360"/>
                  <a:pt x="34276" y="17360"/>
                  <a:pt x="34378" y="17343"/>
                </a:cubicBezTo>
                <a:cubicBezTo>
                  <a:pt x="34515" y="17445"/>
                  <a:pt x="34669" y="17513"/>
                  <a:pt x="34840" y="17531"/>
                </a:cubicBezTo>
                <a:lnTo>
                  <a:pt x="34925" y="17531"/>
                </a:lnTo>
                <a:cubicBezTo>
                  <a:pt x="34950" y="17536"/>
                  <a:pt x="34977" y="17538"/>
                  <a:pt x="35004" y="17538"/>
                </a:cubicBezTo>
                <a:cubicBezTo>
                  <a:pt x="35069" y="17538"/>
                  <a:pt x="35138" y="17526"/>
                  <a:pt x="35198" y="17513"/>
                </a:cubicBezTo>
                <a:cubicBezTo>
                  <a:pt x="35233" y="17513"/>
                  <a:pt x="35284" y="17496"/>
                  <a:pt x="35318" y="17479"/>
                </a:cubicBezTo>
                <a:lnTo>
                  <a:pt x="35489" y="17479"/>
                </a:lnTo>
                <a:cubicBezTo>
                  <a:pt x="35514" y="17481"/>
                  <a:pt x="35540" y="17482"/>
                  <a:pt x="35566" y="17482"/>
                </a:cubicBezTo>
                <a:cubicBezTo>
                  <a:pt x="35745" y="17482"/>
                  <a:pt x="35922" y="17430"/>
                  <a:pt x="36087" y="17325"/>
                </a:cubicBezTo>
                <a:cubicBezTo>
                  <a:pt x="36224" y="17411"/>
                  <a:pt x="36360" y="17445"/>
                  <a:pt x="36514" y="17462"/>
                </a:cubicBezTo>
                <a:cubicBezTo>
                  <a:pt x="36582" y="17462"/>
                  <a:pt x="36668" y="17462"/>
                  <a:pt x="36736" y="17445"/>
                </a:cubicBezTo>
                <a:cubicBezTo>
                  <a:pt x="36822" y="17428"/>
                  <a:pt x="36907" y="17394"/>
                  <a:pt x="36975" y="17343"/>
                </a:cubicBezTo>
                <a:cubicBezTo>
                  <a:pt x="37095" y="17411"/>
                  <a:pt x="37232" y="17462"/>
                  <a:pt x="37368" y="17462"/>
                </a:cubicBezTo>
                <a:cubicBezTo>
                  <a:pt x="37368" y="17462"/>
                  <a:pt x="37368" y="17103"/>
                  <a:pt x="37334" y="16471"/>
                </a:cubicBezTo>
                <a:cubicBezTo>
                  <a:pt x="37334" y="16164"/>
                  <a:pt x="37317" y="15771"/>
                  <a:pt x="37283" y="15343"/>
                </a:cubicBezTo>
                <a:cubicBezTo>
                  <a:pt x="37266" y="14916"/>
                  <a:pt x="37232" y="14438"/>
                  <a:pt x="37197" y="13925"/>
                </a:cubicBezTo>
                <a:cubicBezTo>
                  <a:pt x="37180" y="13498"/>
                  <a:pt x="37146" y="13054"/>
                  <a:pt x="37129" y="12576"/>
                </a:cubicBezTo>
                <a:cubicBezTo>
                  <a:pt x="37112" y="12319"/>
                  <a:pt x="37095" y="12063"/>
                  <a:pt x="37095" y="11790"/>
                </a:cubicBezTo>
                <a:cubicBezTo>
                  <a:pt x="37078" y="11533"/>
                  <a:pt x="37078" y="11260"/>
                  <a:pt x="37061" y="10986"/>
                </a:cubicBezTo>
                <a:cubicBezTo>
                  <a:pt x="37044" y="10696"/>
                  <a:pt x="37044" y="10423"/>
                  <a:pt x="37027" y="10149"/>
                </a:cubicBezTo>
                <a:cubicBezTo>
                  <a:pt x="37027" y="9859"/>
                  <a:pt x="37010" y="9585"/>
                  <a:pt x="37010" y="9295"/>
                </a:cubicBezTo>
                <a:cubicBezTo>
                  <a:pt x="36992" y="9004"/>
                  <a:pt x="36992" y="8714"/>
                  <a:pt x="36975" y="8441"/>
                </a:cubicBezTo>
                <a:cubicBezTo>
                  <a:pt x="36873" y="4169"/>
                  <a:pt x="36770" y="0"/>
                  <a:pt x="367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46"/>
          <p:cNvSpPr/>
          <p:nvPr/>
        </p:nvSpPr>
        <p:spPr>
          <a:xfrm>
            <a:off x="2595219" y="235110"/>
            <a:ext cx="4441483" cy="671405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46"/>
          <p:cNvSpPr txBox="1">
            <a:spLocks noGrp="1"/>
          </p:cNvSpPr>
          <p:nvPr>
            <p:ph type="title"/>
          </p:nvPr>
        </p:nvSpPr>
        <p:spPr>
          <a:xfrm>
            <a:off x="2283078" y="1293040"/>
            <a:ext cx="4414847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dirty="0" smtClean="0">
                <a:solidFill>
                  <a:srgbClr val="7030A0"/>
                </a:solidFill>
                <a:latin typeface="+mn-lt"/>
              </a:rPr>
              <a:t>Tấm thiệp của em</a:t>
            </a:r>
            <a:endParaRPr sz="28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895" name="Google Shape;895;p46"/>
          <p:cNvSpPr txBox="1">
            <a:spLocks noGrp="1"/>
          </p:cNvSpPr>
          <p:nvPr>
            <p:ph type="title" idx="2"/>
          </p:nvPr>
        </p:nvSpPr>
        <p:spPr>
          <a:xfrm>
            <a:off x="1572495" y="1301992"/>
            <a:ext cx="955345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HĐ1</a:t>
            </a:r>
            <a:endParaRPr dirty="0"/>
          </a:p>
        </p:txBody>
      </p:sp>
      <p:sp>
        <p:nvSpPr>
          <p:cNvPr id="897" name="Google Shape;897;p46"/>
          <p:cNvSpPr txBox="1">
            <a:spLocks noGrp="1"/>
          </p:cNvSpPr>
          <p:nvPr>
            <p:ph type="title" idx="3"/>
          </p:nvPr>
        </p:nvSpPr>
        <p:spPr>
          <a:xfrm>
            <a:off x="2780181" y="314384"/>
            <a:ext cx="3717300" cy="4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NỘI DUNG</a:t>
            </a:r>
            <a:endParaRPr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05" name="Google Shape;905;p46"/>
          <p:cNvSpPr txBox="1">
            <a:spLocks noGrp="1"/>
          </p:cNvSpPr>
          <p:nvPr>
            <p:ph type="title" idx="14"/>
          </p:nvPr>
        </p:nvSpPr>
        <p:spPr>
          <a:xfrm>
            <a:off x="1476838" y="3165371"/>
            <a:ext cx="981316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HĐ2</a:t>
            </a:r>
            <a:endParaRPr dirty="0"/>
          </a:p>
        </p:txBody>
      </p:sp>
      <p:grpSp>
        <p:nvGrpSpPr>
          <p:cNvPr id="907" name="Google Shape;907;p46"/>
          <p:cNvGrpSpPr/>
          <p:nvPr/>
        </p:nvGrpSpPr>
        <p:grpSpPr>
          <a:xfrm>
            <a:off x="1022652" y="639441"/>
            <a:ext cx="288075" cy="313736"/>
            <a:chOff x="1022652" y="639441"/>
            <a:chExt cx="288075" cy="313736"/>
          </a:xfrm>
        </p:grpSpPr>
        <p:sp>
          <p:nvSpPr>
            <p:cNvPr id="908" name="Google Shape;908;p46"/>
            <p:cNvSpPr/>
            <p:nvPr/>
          </p:nvSpPr>
          <p:spPr>
            <a:xfrm>
              <a:off x="1040821" y="639441"/>
              <a:ext cx="269907" cy="307305"/>
            </a:xfrm>
            <a:custGeom>
              <a:avLst/>
              <a:gdLst/>
              <a:ahLst/>
              <a:cxnLst/>
              <a:rect l="l" t="t" r="r" b="b"/>
              <a:pathLst>
                <a:path w="4323" h="4922" fill="none" extrusionOk="0">
                  <a:moveTo>
                    <a:pt x="649" y="2734"/>
                  </a:moveTo>
                  <a:cubicBezTo>
                    <a:pt x="666" y="2734"/>
                    <a:pt x="666" y="2717"/>
                    <a:pt x="666" y="2700"/>
                  </a:cubicBezTo>
                  <a:cubicBezTo>
                    <a:pt x="649" y="2700"/>
                    <a:pt x="598" y="2683"/>
                    <a:pt x="581" y="2683"/>
                  </a:cubicBezTo>
                  <a:cubicBezTo>
                    <a:pt x="581" y="2700"/>
                    <a:pt x="564" y="2752"/>
                    <a:pt x="564" y="2786"/>
                  </a:cubicBezTo>
                  <a:cubicBezTo>
                    <a:pt x="547" y="2752"/>
                    <a:pt x="513" y="2734"/>
                    <a:pt x="496" y="2700"/>
                  </a:cubicBezTo>
                  <a:cubicBezTo>
                    <a:pt x="444" y="2307"/>
                    <a:pt x="256" y="1931"/>
                    <a:pt x="0" y="1624"/>
                  </a:cubicBezTo>
                  <a:lnTo>
                    <a:pt x="205" y="1316"/>
                  </a:lnTo>
                  <a:lnTo>
                    <a:pt x="1572" y="1385"/>
                  </a:lnTo>
                  <a:cubicBezTo>
                    <a:pt x="1692" y="1214"/>
                    <a:pt x="1794" y="1026"/>
                    <a:pt x="1863" y="838"/>
                  </a:cubicBezTo>
                  <a:cubicBezTo>
                    <a:pt x="1914" y="650"/>
                    <a:pt x="1982" y="479"/>
                    <a:pt x="2085" y="308"/>
                  </a:cubicBezTo>
                  <a:cubicBezTo>
                    <a:pt x="2119" y="240"/>
                    <a:pt x="2187" y="172"/>
                    <a:pt x="2255" y="137"/>
                  </a:cubicBezTo>
                  <a:cubicBezTo>
                    <a:pt x="2375" y="86"/>
                    <a:pt x="2495" y="35"/>
                    <a:pt x="2614" y="1"/>
                  </a:cubicBezTo>
                  <a:cubicBezTo>
                    <a:pt x="2666" y="52"/>
                    <a:pt x="2700" y="120"/>
                    <a:pt x="2717" y="189"/>
                  </a:cubicBezTo>
                  <a:cubicBezTo>
                    <a:pt x="2768" y="394"/>
                    <a:pt x="2768" y="599"/>
                    <a:pt x="2717" y="804"/>
                  </a:cubicBezTo>
                  <a:cubicBezTo>
                    <a:pt x="2648" y="1060"/>
                    <a:pt x="2597" y="1299"/>
                    <a:pt x="2563" y="1556"/>
                  </a:cubicBezTo>
                  <a:cubicBezTo>
                    <a:pt x="2529" y="1778"/>
                    <a:pt x="2597" y="1846"/>
                    <a:pt x="2785" y="1914"/>
                  </a:cubicBezTo>
                  <a:cubicBezTo>
                    <a:pt x="3246" y="2068"/>
                    <a:pt x="3691" y="2222"/>
                    <a:pt x="4152" y="2393"/>
                  </a:cubicBezTo>
                  <a:cubicBezTo>
                    <a:pt x="4203" y="2410"/>
                    <a:pt x="4255" y="2478"/>
                    <a:pt x="4289" y="2512"/>
                  </a:cubicBezTo>
                  <a:cubicBezTo>
                    <a:pt x="4323" y="2683"/>
                    <a:pt x="4220" y="2871"/>
                    <a:pt x="4050" y="2940"/>
                  </a:cubicBezTo>
                  <a:cubicBezTo>
                    <a:pt x="3879" y="3025"/>
                    <a:pt x="3708" y="3093"/>
                    <a:pt x="3520" y="3110"/>
                  </a:cubicBezTo>
                  <a:cubicBezTo>
                    <a:pt x="3332" y="3110"/>
                    <a:pt x="3161" y="3145"/>
                    <a:pt x="3007" y="3179"/>
                  </a:cubicBezTo>
                  <a:cubicBezTo>
                    <a:pt x="2734" y="3230"/>
                    <a:pt x="2631" y="3350"/>
                    <a:pt x="2631" y="3606"/>
                  </a:cubicBezTo>
                  <a:cubicBezTo>
                    <a:pt x="2631" y="3965"/>
                    <a:pt x="2666" y="4324"/>
                    <a:pt x="2683" y="4699"/>
                  </a:cubicBezTo>
                  <a:cubicBezTo>
                    <a:pt x="2666" y="4716"/>
                    <a:pt x="2666" y="4751"/>
                    <a:pt x="2648" y="4768"/>
                  </a:cubicBezTo>
                  <a:lnTo>
                    <a:pt x="2392" y="4922"/>
                  </a:lnTo>
                  <a:cubicBezTo>
                    <a:pt x="1982" y="4904"/>
                    <a:pt x="1828" y="4648"/>
                    <a:pt x="1692" y="4358"/>
                  </a:cubicBezTo>
                  <a:cubicBezTo>
                    <a:pt x="1640" y="4238"/>
                    <a:pt x="1572" y="4136"/>
                    <a:pt x="1521" y="4033"/>
                  </a:cubicBezTo>
                  <a:cubicBezTo>
                    <a:pt x="1384" y="3760"/>
                    <a:pt x="1077" y="3606"/>
                    <a:pt x="786" y="3691"/>
                  </a:cubicBezTo>
                  <a:cubicBezTo>
                    <a:pt x="530" y="3760"/>
                    <a:pt x="256" y="3657"/>
                    <a:pt x="120" y="3418"/>
                  </a:cubicBezTo>
                  <a:lnTo>
                    <a:pt x="547" y="2769"/>
                  </a:lnTo>
                  <a:cubicBezTo>
                    <a:pt x="581" y="2752"/>
                    <a:pt x="615" y="2752"/>
                    <a:pt x="649" y="2734"/>
                  </a:cubicBezTo>
                  <a:close/>
                  <a:moveTo>
                    <a:pt x="2273" y="394"/>
                  </a:moveTo>
                  <a:lnTo>
                    <a:pt x="2273" y="360"/>
                  </a:lnTo>
                  <a:lnTo>
                    <a:pt x="2255" y="360"/>
                  </a:ln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17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6"/>
            <p:cNvSpPr/>
            <p:nvPr/>
          </p:nvSpPr>
          <p:spPr>
            <a:xfrm>
              <a:off x="1022652" y="645871"/>
              <a:ext cx="268908" cy="307305"/>
            </a:xfrm>
            <a:custGeom>
              <a:avLst/>
              <a:gdLst/>
              <a:ahLst/>
              <a:cxnLst/>
              <a:rect l="l" t="t" r="r" b="b"/>
              <a:pathLst>
                <a:path w="4307" h="4922" extrusionOk="0">
                  <a:moveTo>
                    <a:pt x="650" y="2734"/>
                  </a:moveTo>
                  <a:cubicBezTo>
                    <a:pt x="667" y="2734"/>
                    <a:pt x="667" y="2717"/>
                    <a:pt x="684" y="2700"/>
                  </a:cubicBezTo>
                  <a:cubicBezTo>
                    <a:pt x="650" y="2700"/>
                    <a:pt x="599" y="2666"/>
                    <a:pt x="582" y="2683"/>
                  </a:cubicBezTo>
                  <a:cubicBezTo>
                    <a:pt x="582" y="2700"/>
                    <a:pt x="564" y="2751"/>
                    <a:pt x="564" y="2768"/>
                  </a:cubicBezTo>
                  <a:cubicBezTo>
                    <a:pt x="547" y="2751"/>
                    <a:pt x="513" y="2717"/>
                    <a:pt x="496" y="2700"/>
                  </a:cubicBezTo>
                  <a:cubicBezTo>
                    <a:pt x="445" y="2290"/>
                    <a:pt x="274" y="1931"/>
                    <a:pt x="1" y="1623"/>
                  </a:cubicBezTo>
                  <a:cubicBezTo>
                    <a:pt x="69" y="1521"/>
                    <a:pt x="137" y="1418"/>
                    <a:pt x="206" y="1316"/>
                  </a:cubicBezTo>
                  <a:lnTo>
                    <a:pt x="1573" y="1384"/>
                  </a:lnTo>
                  <a:cubicBezTo>
                    <a:pt x="1692" y="1213"/>
                    <a:pt x="1795" y="1025"/>
                    <a:pt x="1863" y="837"/>
                  </a:cubicBezTo>
                  <a:cubicBezTo>
                    <a:pt x="1914" y="649"/>
                    <a:pt x="1983" y="479"/>
                    <a:pt x="2068" y="308"/>
                  </a:cubicBezTo>
                  <a:cubicBezTo>
                    <a:pt x="2119" y="239"/>
                    <a:pt x="2171" y="171"/>
                    <a:pt x="2256" y="137"/>
                  </a:cubicBezTo>
                  <a:cubicBezTo>
                    <a:pt x="2376" y="86"/>
                    <a:pt x="2495" y="34"/>
                    <a:pt x="2615" y="0"/>
                  </a:cubicBezTo>
                  <a:cubicBezTo>
                    <a:pt x="2649" y="51"/>
                    <a:pt x="2683" y="120"/>
                    <a:pt x="2717" y="188"/>
                  </a:cubicBezTo>
                  <a:cubicBezTo>
                    <a:pt x="2769" y="393"/>
                    <a:pt x="2769" y="598"/>
                    <a:pt x="2717" y="803"/>
                  </a:cubicBezTo>
                  <a:cubicBezTo>
                    <a:pt x="2649" y="1042"/>
                    <a:pt x="2598" y="1299"/>
                    <a:pt x="2546" y="1555"/>
                  </a:cubicBezTo>
                  <a:cubicBezTo>
                    <a:pt x="2529" y="1777"/>
                    <a:pt x="2581" y="1846"/>
                    <a:pt x="2786" y="1914"/>
                  </a:cubicBezTo>
                  <a:cubicBezTo>
                    <a:pt x="3230" y="2068"/>
                    <a:pt x="3691" y="2221"/>
                    <a:pt x="4136" y="2392"/>
                  </a:cubicBezTo>
                  <a:cubicBezTo>
                    <a:pt x="4204" y="2409"/>
                    <a:pt x="4238" y="2478"/>
                    <a:pt x="4289" y="2512"/>
                  </a:cubicBezTo>
                  <a:cubicBezTo>
                    <a:pt x="4306" y="2683"/>
                    <a:pt x="4204" y="2854"/>
                    <a:pt x="4050" y="2939"/>
                  </a:cubicBezTo>
                  <a:cubicBezTo>
                    <a:pt x="3879" y="3024"/>
                    <a:pt x="3691" y="3093"/>
                    <a:pt x="3503" y="3110"/>
                  </a:cubicBezTo>
                  <a:cubicBezTo>
                    <a:pt x="3332" y="3110"/>
                    <a:pt x="3162" y="3144"/>
                    <a:pt x="2991" y="3178"/>
                  </a:cubicBezTo>
                  <a:cubicBezTo>
                    <a:pt x="2734" y="3230"/>
                    <a:pt x="2632" y="3349"/>
                    <a:pt x="2632" y="3605"/>
                  </a:cubicBezTo>
                  <a:cubicBezTo>
                    <a:pt x="2632" y="3964"/>
                    <a:pt x="2649" y="4323"/>
                    <a:pt x="2666" y="4682"/>
                  </a:cubicBezTo>
                  <a:cubicBezTo>
                    <a:pt x="2666" y="4716"/>
                    <a:pt x="2666" y="4750"/>
                    <a:pt x="2649" y="4767"/>
                  </a:cubicBezTo>
                  <a:lnTo>
                    <a:pt x="2393" y="4921"/>
                  </a:lnTo>
                  <a:cubicBezTo>
                    <a:pt x="1983" y="4904"/>
                    <a:pt x="1829" y="4648"/>
                    <a:pt x="1692" y="4340"/>
                  </a:cubicBezTo>
                  <a:cubicBezTo>
                    <a:pt x="1641" y="4238"/>
                    <a:pt x="1573" y="4135"/>
                    <a:pt x="1504" y="4033"/>
                  </a:cubicBezTo>
                  <a:cubicBezTo>
                    <a:pt x="1385" y="3759"/>
                    <a:pt x="1077" y="3605"/>
                    <a:pt x="787" y="3691"/>
                  </a:cubicBezTo>
                  <a:cubicBezTo>
                    <a:pt x="530" y="3759"/>
                    <a:pt x="257" y="3657"/>
                    <a:pt x="120" y="3417"/>
                  </a:cubicBezTo>
                  <a:lnTo>
                    <a:pt x="547" y="2768"/>
                  </a:lnTo>
                  <a:cubicBezTo>
                    <a:pt x="582" y="2751"/>
                    <a:pt x="616" y="2751"/>
                    <a:pt x="650" y="2734"/>
                  </a:cubicBezTo>
                  <a:close/>
                  <a:moveTo>
                    <a:pt x="2273" y="393"/>
                  </a:moveTo>
                  <a:lnTo>
                    <a:pt x="2273" y="359"/>
                  </a:lnTo>
                  <a:lnTo>
                    <a:pt x="2256" y="3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0" name="Google Shape;910;p46"/>
          <p:cNvSpPr/>
          <p:nvPr/>
        </p:nvSpPr>
        <p:spPr>
          <a:xfrm rot="-2385371">
            <a:off x="1242400" y="684047"/>
            <a:ext cx="1102287" cy="846092"/>
          </a:xfrm>
          <a:custGeom>
            <a:avLst/>
            <a:gdLst/>
            <a:ahLst/>
            <a:cxnLst/>
            <a:rect l="l" t="t" r="r" b="b"/>
            <a:pathLst>
              <a:path w="13312" h="10218" extrusionOk="0">
                <a:moveTo>
                  <a:pt x="2683" y="0"/>
                </a:moveTo>
                <a:lnTo>
                  <a:pt x="2683" y="0"/>
                </a:lnTo>
                <a:cubicBezTo>
                  <a:pt x="2700" y="35"/>
                  <a:pt x="2700" y="86"/>
                  <a:pt x="2683" y="137"/>
                </a:cubicBezTo>
                <a:cubicBezTo>
                  <a:pt x="2683" y="154"/>
                  <a:pt x="2683" y="171"/>
                  <a:pt x="2718" y="188"/>
                </a:cubicBezTo>
                <a:lnTo>
                  <a:pt x="2752" y="205"/>
                </a:lnTo>
                <a:cubicBezTo>
                  <a:pt x="2769" y="274"/>
                  <a:pt x="2786" y="325"/>
                  <a:pt x="2769" y="393"/>
                </a:cubicBezTo>
                <a:cubicBezTo>
                  <a:pt x="2735" y="445"/>
                  <a:pt x="2769" y="530"/>
                  <a:pt x="2820" y="616"/>
                </a:cubicBezTo>
                <a:cubicBezTo>
                  <a:pt x="2820" y="616"/>
                  <a:pt x="2820" y="616"/>
                  <a:pt x="2837" y="633"/>
                </a:cubicBezTo>
                <a:lnTo>
                  <a:pt x="2530" y="735"/>
                </a:lnTo>
                <a:lnTo>
                  <a:pt x="2359" y="633"/>
                </a:lnTo>
                <a:lnTo>
                  <a:pt x="2308" y="616"/>
                </a:lnTo>
                <a:cubicBezTo>
                  <a:pt x="2308" y="616"/>
                  <a:pt x="2273" y="616"/>
                  <a:pt x="2290" y="633"/>
                </a:cubicBezTo>
                <a:cubicBezTo>
                  <a:pt x="2308" y="667"/>
                  <a:pt x="2325" y="718"/>
                  <a:pt x="2359" y="752"/>
                </a:cubicBezTo>
                <a:cubicBezTo>
                  <a:pt x="2393" y="803"/>
                  <a:pt x="2376" y="803"/>
                  <a:pt x="2308" y="803"/>
                </a:cubicBezTo>
                <a:lnTo>
                  <a:pt x="2290" y="803"/>
                </a:lnTo>
                <a:cubicBezTo>
                  <a:pt x="2393" y="889"/>
                  <a:pt x="2256" y="889"/>
                  <a:pt x="2308" y="974"/>
                </a:cubicBezTo>
                <a:cubicBezTo>
                  <a:pt x="2325" y="991"/>
                  <a:pt x="2342" y="1043"/>
                  <a:pt x="2325" y="1060"/>
                </a:cubicBezTo>
                <a:cubicBezTo>
                  <a:pt x="2308" y="1077"/>
                  <a:pt x="2342" y="1145"/>
                  <a:pt x="2359" y="1196"/>
                </a:cubicBezTo>
                <a:cubicBezTo>
                  <a:pt x="2359" y="1248"/>
                  <a:pt x="2376" y="1248"/>
                  <a:pt x="2376" y="1282"/>
                </a:cubicBezTo>
                <a:lnTo>
                  <a:pt x="2342" y="1282"/>
                </a:lnTo>
                <a:cubicBezTo>
                  <a:pt x="2290" y="1282"/>
                  <a:pt x="2239" y="1282"/>
                  <a:pt x="2205" y="1248"/>
                </a:cubicBezTo>
                <a:cubicBezTo>
                  <a:pt x="2171" y="1231"/>
                  <a:pt x="2120" y="1196"/>
                  <a:pt x="2120" y="1179"/>
                </a:cubicBezTo>
                <a:cubicBezTo>
                  <a:pt x="2137" y="1162"/>
                  <a:pt x="2137" y="1094"/>
                  <a:pt x="2051" y="1043"/>
                </a:cubicBezTo>
                <a:cubicBezTo>
                  <a:pt x="2051" y="1008"/>
                  <a:pt x="2051" y="974"/>
                  <a:pt x="2051" y="940"/>
                </a:cubicBezTo>
                <a:cubicBezTo>
                  <a:pt x="2034" y="923"/>
                  <a:pt x="2017" y="923"/>
                  <a:pt x="2000" y="906"/>
                </a:cubicBezTo>
                <a:cubicBezTo>
                  <a:pt x="1932" y="889"/>
                  <a:pt x="1966" y="889"/>
                  <a:pt x="1949" y="889"/>
                </a:cubicBezTo>
                <a:cubicBezTo>
                  <a:pt x="1915" y="923"/>
                  <a:pt x="1880" y="940"/>
                  <a:pt x="1846" y="957"/>
                </a:cubicBezTo>
                <a:cubicBezTo>
                  <a:pt x="1829" y="974"/>
                  <a:pt x="1829" y="1008"/>
                  <a:pt x="1863" y="1043"/>
                </a:cubicBezTo>
                <a:cubicBezTo>
                  <a:pt x="1897" y="1077"/>
                  <a:pt x="1915" y="1094"/>
                  <a:pt x="1897" y="1111"/>
                </a:cubicBezTo>
                <a:cubicBezTo>
                  <a:pt x="1880" y="1128"/>
                  <a:pt x="1829" y="1162"/>
                  <a:pt x="1932" y="1248"/>
                </a:cubicBezTo>
                <a:cubicBezTo>
                  <a:pt x="1932" y="1282"/>
                  <a:pt x="1880" y="1299"/>
                  <a:pt x="1932" y="1350"/>
                </a:cubicBezTo>
                <a:cubicBezTo>
                  <a:pt x="1946" y="1372"/>
                  <a:pt x="1942" y="1378"/>
                  <a:pt x="1930" y="1378"/>
                </a:cubicBezTo>
                <a:cubicBezTo>
                  <a:pt x="1913" y="1378"/>
                  <a:pt x="1883" y="1367"/>
                  <a:pt x="1863" y="1367"/>
                </a:cubicBezTo>
                <a:cubicBezTo>
                  <a:pt x="1829" y="1367"/>
                  <a:pt x="1795" y="1333"/>
                  <a:pt x="1761" y="1316"/>
                </a:cubicBezTo>
                <a:cubicBezTo>
                  <a:pt x="1722" y="1264"/>
                  <a:pt x="1662" y="1242"/>
                  <a:pt x="1606" y="1242"/>
                </a:cubicBezTo>
                <a:cubicBezTo>
                  <a:pt x="1589" y="1242"/>
                  <a:pt x="1572" y="1244"/>
                  <a:pt x="1556" y="1248"/>
                </a:cubicBezTo>
                <a:cubicBezTo>
                  <a:pt x="1539" y="1248"/>
                  <a:pt x="1522" y="1265"/>
                  <a:pt x="1487" y="1265"/>
                </a:cubicBezTo>
                <a:cubicBezTo>
                  <a:pt x="1419" y="1265"/>
                  <a:pt x="1419" y="1299"/>
                  <a:pt x="1436" y="1350"/>
                </a:cubicBezTo>
                <a:cubicBezTo>
                  <a:pt x="1436" y="1384"/>
                  <a:pt x="1470" y="1436"/>
                  <a:pt x="1487" y="1487"/>
                </a:cubicBezTo>
                <a:cubicBezTo>
                  <a:pt x="1504" y="1538"/>
                  <a:pt x="1522" y="1538"/>
                  <a:pt x="1504" y="1538"/>
                </a:cubicBezTo>
                <a:cubicBezTo>
                  <a:pt x="1385" y="1538"/>
                  <a:pt x="1470" y="1624"/>
                  <a:pt x="1453" y="1658"/>
                </a:cubicBezTo>
                <a:cubicBezTo>
                  <a:pt x="1436" y="1692"/>
                  <a:pt x="1487" y="1743"/>
                  <a:pt x="1675" y="1812"/>
                </a:cubicBezTo>
                <a:cubicBezTo>
                  <a:pt x="1692" y="1846"/>
                  <a:pt x="1709" y="1880"/>
                  <a:pt x="1727" y="1914"/>
                </a:cubicBezTo>
                <a:cubicBezTo>
                  <a:pt x="1755" y="1942"/>
                  <a:pt x="1752" y="1955"/>
                  <a:pt x="1729" y="1955"/>
                </a:cubicBezTo>
                <a:cubicBezTo>
                  <a:pt x="1711" y="1955"/>
                  <a:pt x="1680" y="1947"/>
                  <a:pt x="1641" y="1931"/>
                </a:cubicBezTo>
                <a:lnTo>
                  <a:pt x="1504" y="1880"/>
                </a:lnTo>
                <a:lnTo>
                  <a:pt x="1504" y="1880"/>
                </a:lnTo>
                <a:cubicBezTo>
                  <a:pt x="1539" y="1931"/>
                  <a:pt x="1402" y="1897"/>
                  <a:pt x="1470" y="1965"/>
                </a:cubicBezTo>
                <a:cubicBezTo>
                  <a:pt x="1487" y="1965"/>
                  <a:pt x="1504" y="1982"/>
                  <a:pt x="1522" y="1999"/>
                </a:cubicBezTo>
                <a:cubicBezTo>
                  <a:pt x="1556" y="2017"/>
                  <a:pt x="1453" y="2034"/>
                  <a:pt x="1402" y="2051"/>
                </a:cubicBezTo>
                <a:cubicBezTo>
                  <a:pt x="1368" y="2034"/>
                  <a:pt x="1334" y="2034"/>
                  <a:pt x="1299" y="2034"/>
                </a:cubicBezTo>
                <a:cubicBezTo>
                  <a:pt x="1288" y="2031"/>
                  <a:pt x="1276" y="2029"/>
                  <a:pt x="1264" y="2029"/>
                </a:cubicBezTo>
                <a:cubicBezTo>
                  <a:pt x="1208" y="2029"/>
                  <a:pt x="1154" y="2062"/>
                  <a:pt x="1111" y="2119"/>
                </a:cubicBezTo>
                <a:cubicBezTo>
                  <a:pt x="1077" y="2136"/>
                  <a:pt x="1060" y="2170"/>
                  <a:pt x="1043" y="2205"/>
                </a:cubicBezTo>
                <a:lnTo>
                  <a:pt x="975" y="2205"/>
                </a:lnTo>
                <a:cubicBezTo>
                  <a:pt x="872" y="2136"/>
                  <a:pt x="736" y="2102"/>
                  <a:pt x="599" y="2102"/>
                </a:cubicBezTo>
                <a:cubicBezTo>
                  <a:pt x="599" y="2085"/>
                  <a:pt x="479" y="2017"/>
                  <a:pt x="445" y="1982"/>
                </a:cubicBezTo>
                <a:cubicBezTo>
                  <a:pt x="428" y="1965"/>
                  <a:pt x="411" y="1948"/>
                  <a:pt x="394" y="1931"/>
                </a:cubicBezTo>
                <a:cubicBezTo>
                  <a:pt x="394" y="1897"/>
                  <a:pt x="377" y="1863"/>
                  <a:pt x="360" y="1846"/>
                </a:cubicBezTo>
                <a:cubicBezTo>
                  <a:pt x="325" y="1829"/>
                  <a:pt x="308" y="1812"/>
                  <a:pt x="274" y="1812"/>
                </a:cubicBezTo>
                <a:lnTo>
                  <a:pt x="240" y="1794"/>
                </a:lnTo>
                <a:lnTo>
                  <a:pt x="240" y="1931"/>
                </a:lnTo>
                <a:cubicBezTo>
                  <a:pt x="325" y="1999"/>
                  <a:pt x="377" y="2051"/>
                  <a:pt x="394" y="2085"/>
                </a:cubicBezTo>
                <a:cubicBezTo>
                  <a:pt x="411" y="2153"/>
                  <a:pt x="411" y="2205"/>
                  <a:pt x="411" y="2273"/>
                </a:cubicBezTo>
                <a:cubicBezTo>
                  <a:pt x="411" y="2307"/>
                  <a:pt x="445" y="2341"/>
                  <a:pt x="479" y="2375"/>
                </a:cubicBezTo>
                <a:cubicBezTo>
                  <a:pt x="496" y="2392"/>
                  <a:pt x="513" y="2392"/>
                  <a:pt x="513" y="2410"/>
                </a:cubicBezTo>
                <a:cubicBezTo>
                  <a:pt x="531" y="2427"/>
                  <a:pt x="548" y="2461"/>
                  <a:pt x="565" y="2495"/>
                </a:cubicBezTo>
                <a:lnTo>
                  <a:pt x="411" y="2495"/>
                </a:lnTo>
                <a:cubicBezTo>
                  <a:pt x="343" y="2495"/>
                  <a:pt x="343" y="2495"/>
                  <a:pt x="257" y="2461"/>
                </a:cubicBezTo>
                <a:cubicBezTo>
                  <a:pt x="223" y="2444"/>
                  <a:pt x="189" y="2410"/>
                  <a:pt x="138" y="2392"/>
                </a:cubicBezTo>
                <a:cubicBezTo>
                  <a:pt x="120" y="2392"/>
                  <a:pt x="86" y="2375"/>
                  <a:pt x="69" y="2375"/>
                </a:cubicBezTo>
                <a:cubicBezTo>
                  <a:pt x="1" y="2375"/>
                  <a:pt x="1" y="2427"/>
                  <a:pt x="35" y="2478"/>
                </a:cubicBezTo>
                <a:cubicBezTo>
                  <a:pt x="52" y="2512"/>
                  <a:pt x="223" y="2598"/>
                  <a:pt x="274" y="2649"/>
                </a:cubicBezTo>
                <a:cubicBezTo>
                  <a:pt x="308" y="2666"/>
                  <a:pt x="343" y="2683"/>
                  <a:pt x="394" y="2700"/>
                </a:cubicBezTo>
                <a:lnTo>
                  <a:pt x="445" y="2700"/>
                </a:lnTo>
                <a:cubicBezTo>
                  <a:pt x="462" y="2683"/>
                  <a:pt x="445" y="2649"/>
                  <a:pt x="394" y="2632"/>
                </a:cubicBezTo>
                <a:cubicBezTo>
                  <a:pt x="343" y="2615"/>
                  <a:pt x="308" y="2598"/>
                  <a:pt x="274" y="2580"/>
                </a:cubicBezTo>
                <a:cubicBezTo>
                  <a:pt x="240" y="2563"/>
                  <a:pt x="223" y="2546"/>
                  <a:pt x="223" y="2529"/>
                </a:cubicBezTo>
                <a:lnTo>
                  <a:pt x="240" y="2529"/>
                </a:lnTo>
                <a:lnTo>
                  <a:pt x="565" y="2598"/>
                </a:lnTo>
                <a:lnTo>
                  <a:pt x="701" y="2649"/>
                </a:lnTo>
                <a:cubicBezTo>
                  <a:pt x="736" y="2700"/>
                  <a:pt x="770" y="2734"/>
                  <a:pt x="821" y="2768"/>
                </a:cubicBezTo>
                <a:cubicBezTo>
                  <a:pt x="753" y="2785"/>
                  <a:pt x="684" y="2803"/>
                  <a:pt x="736" y="2871"/>
                </a:cubicBezTo>
                <a:cubicBezTo>
                  <a:pt x="753" y="2905"/>
                  <a:pt x="736" y="2922"/>
                  <a:pt x="684" y="2922"/>
                </a:cubicBezTo>
                <a:cubicBezTo>
                  <a:pt x="633" y="2922"/>
                  <a:pt x="633" y="2956"/>
                  <a:pt x="616" y="2990"/>
                </a:cubicBezTo>
                <a:cubicBezTo>
                  <a:pt x="599" y="3008"/>
                  <a:pt x="633" y="3042"/>
                  <a:pt x="684" y="3076"/>
                </a:cubicBezTo>
                <a:lnTo>
                  <a:pt x="616" y="3110"/>
                </a:lnTo>
                <a:lnTo>
                  <a:pt x="11295" y="10184"/>
                </a:lnTo>
                <a:cubicBezTo>
                  <a:pt x="11363" y="10201"/>
                  <a:pt x="11432" y="10218"/>
                  <a:pt x="11500" y="10218"/>
                </a:cubicBezTo>
                <a:cubicBezTo>
                  <a:pt x="11414" y="10184"/>
                  <a:pt x="11380" y="10047"/>
                  <a:pt x="11380" y="9910"/>
                </a:cubicBezTo>
                <a:cubicBezTo>
                  <a:pt x="11278" y="9876"/>
                  <a:pt x="11192" y="9825"/>
                  <a:pt x="11124" y="9757"/>
                </a:cubicBezTo>
                <a:cubicBezTo>
                  <a:pt x="11073" y="9705"/>
                  <a:pt x="11056" y="9671"/>
                  <a:pt x="11124" y="9671"/>
                </a:cubicBezTo>
                <a:cubicBezTo>
                  <a:pt x="11175" y="9671"/>
                  <a:pt x="11227" y="9671"/>
                  <a:pt x="11278" y="9654"/>
                </a:cubicBezTo>
                <a:cubicBezTo>
                  <a:pt x="11283" y="9648"/>
                  <a:pt x="11293" y="9647"/>
                  <a:pt x="11305" y="9647"/>
                </a:cubicBezTo>
                <a:cubicBezTo>
                  <a:pt x="11329" y="9647"/>
                  <a:pt x="11363" y="9654"/>
                  <a:pt x="11397" y="9654"/>
                </a:cubicBezTo>
                <a:lnTo>
                  <a:pt x="11414" y="9654"/>
                </a:lnTo>
                <a:cubicBezTo>
                  <a:pt x="11449" y="9620"/>
                  <a:pt x="11466" y="9603"/>
                  <a:pt x="11500" y="9586"/>
                </a:cubicBezTo>
                <a:lnTo>
                  <a:pt x="11483" y="9552"/>
                </a:lnTo>
                <a:cubicBezTo>
                  <a:pt x="11449" y="9517"/>
                  <a:pt x="11380" y="9449"/>
                  <a:pt x="11380" y="9432"/>
                </a:cubicBezTo>
                <a:cubicBezTo>
                  <a:pt x="11380" y="9398"/>
                  <a:pt x="11295" y="9295"/>
                  <a:pt x="11312" y="9261"/>
                </a:cubicBezTo>
                <a:cubicBezTo>
                  <a:pt x="11312" y="9255"/>
                  <a:pt x="11314" y="9254"/>
                  <a:pt x="11318" y="9254"/>
                </a:cubicBezTo>
                <a:cubicBezTo>
                  <a:pt x="11325" y="9254"/>
                  <a:pt x="11340" y="9261"/>
                  <a:pt x="11363" y="9261"/>
                </a:cubicBezTo>
                <a:lnTo>
                  <a:pt x="11466" y="9278"/>
                </a:lnTo>
                <a:cubicBezTo>
                  <a:pt x="11500" y="9295"/>
                  <a:pt x="11551" y="9312"/>
                  <a:pt x="11585" y="9329"/>
                </a:cubicBezTo>
                <a:cubicBezTo>
                  <a:pt x="11665" y="9263"/>
                  <a:pt x="11765" y="9238"/>
                  <a:pt x="11869" y="9238"/>
                </a:cubicBezTo>
                <a:cubicBezTo>
                  <a:pt x="11900" y="9238"/>
                  <a:pt x="11930" y="9240"/>
                  <a:pt x="11961" y="9244"/>
                </a:cubicBezTo>
                <a:cubicBezTo>
                  <a:pt x="12012" y="9176"/>
                  <a:pt x="12064" y="9107"/>
                  <a:pt x="12098" y="9039"/>
                </a:cubicBezTo>
                <a:cubicBezTo>
                  <a:pt x="12064" y="9022"/>
                  <a:pt x="12030" y="8988"/>
                  <a:pt x="11978" y="8954"/>
                </a:cubicBezTo>
                <a:lnTo>
                  <a:pt x="11859" y="8868"/>
                </a:lnTo>
                <a:cubicBezTo>
                  <a:pt x="11859" y="8851"/>
                  <a:pt x="11825" y="8834"/>
                  <a:pt x="11790" y="8817"/>
                </a:cubicBezTo>
                <a:cubicBezTo>
                  <a:pt x="11688" y="8749"/>
                  <a:pt x="11671" y="8680"/>
                  <a:pt x="11739" y="8680"/>
                </a:cubicBezTo>
                <a:cubicBezTo>
                  <a:pt x="11807" y="8663"/>
                  <a:pt x="11876" y="8629"/>
                  <a:pt x="11944" y="8595"/>
                </a:cubicBezTo>
                <a:cubicBezTo>
                  <a:pt x="11978" y="8595"/>
                  <a:pt x="11995" y="8561"/>
                  <a:pt x="11978" y="8544"/>
                </a:cubicBezTo>
                <a:cubicBezTo>
                  <a:pt x="11965" y="8491"/>
                  <a:pt x="11992" y="8469"/>
                  <a:pt x="12051" y="8469"/>
                </a:cubicBezTo>
                <a:cubicBezTo>
                  <a:pt x="12069" y="8469"/>
                  <a:pt x="12091" y="8471"/>
                  <a:pt x="12115" y="8475"/>
                </a:cubicBezTo>
                <a:cubicBezTo>
                  <a:pt x="12136" y="8478"/>
                  <a:pt x="12155" y="8480"/>
                  <a:pt x="12171" y="8480"/>
                </a:cubicBezTo>
                <a:cubicBezTo>
                  <a:pt x="12246" y="8480"/>
                  <a:pt x="12269" y="8449"/>
                  <a:pt x="12269" y="8407"/>
                </a:cubicBezTo>
                <a:cubicBezTo>
                  <a:pt x="12269" y="8390"/>
                  <a:pt x="12269" y="8373"/>
                  <a:pt x="12269" y="8356"/>
                </a:cubicBezTo>
                <a:cubicBezTo>
                  <a:pt x="12252" y="8287"/>
                  <a:pt x="12269" y="8253"/>
                  <a:pt x="12337" y="8236"/>
                </a:cubicBezTo>
                <a:cubicBezTo>
                  <a:pt x="12371" y="8236"/>
                  <a:pt x="12371" y="8219"/>
                  <a:pt x="12388" y="8202"/>
                </a:cubicBezTo>
                <a:lnTo>
                  <a:pt x="12491" y="8219"/>
                </a:lnTo>
                <a:lnTo>
                  <a:pt x="12491" y="8253"/>
                </a:lnTo>
                <a:cubicBezTo>
                  <a:pt x="12491" y="8270"/>
                  <a:pt x="12508" y="8287"/>
                  <a:pt x="12542" y="8287"/>
                </a:cubicBezTo>
                <a:cubicBezTo>
                  <a:pt x="12559" y="8304"/>
                  <a:pt x="12576" y="8321"/>
                  <a:pt x="12610" y="8321"/>
                </a:cubicBezTo>
                <a:cubicBezTo>
                  <a:pt x="12628" y="8321"/>
                  <a:pt x="12645" y="8304"/>
                  <a:pt x="12662" y="8304"/>
                </a:cubicBezTo>
                <a:lnTo>
                  <a:pt x="12593" y="8236"/>
                </a:lnTo>
                <a:cubicBezTo>
                  <a:pt x="12645" y="8219"/>
                  <a:pt x="12559" y="8151"/>
                  <a:pt x="12542" y="8099"/>
                </a:cubicBezTo>
                <a:cubicBezTo>
                  <a:pt x="12508" y="8048"/>
                  <a:pt x="12508" y="8031"/>
                  <a:pt x="12388" y="7980"/>
                </a:cubicBezTo>
                <a:lnTo>
                  <a:pt x="12303" y="7945"/>
                </a:lnTo>
                <a:cubicBezTo>
                  <a:pt x="12269" y="7911"/>
                  <a:pt x="12303" y="7911"/>
                  <a:pt x="12303" y="7894"/>
                </a:cubicBezTo>
                <a:cubicBezTo>
                  <a:pt x="12440" y="7963"/>
                  <a:pt x="12576" y="7980"/>
                  <a:pt x="12713" y="7980"/>
                </a:cubicBezTo>
                <a:lnTo>
                  <a:pt x="12781" y="8014"/>
                </a:lnTo>
                <a:cubicBezTo>
                  <a:pt x="12764" y="7928"/>
                  <a:pt x="12816" y="7843"/>
                  <a:pt x="12884" y="7809"/>
                </a:cubicBezTo>
                <a:cubicBezTo>
                  <a:pt x="12850" y="7672"/>
                  <a:pt x="12867" y="7553"/>
                  <a:pt x="12986" y="7501"/>
                </a:cubicBezTo>
                <a:cubicBezTo>
                  <a:pt x="13003" y="7501"/>
                  <a:pt x="13038" y="7501"/>
                  <a:pt x="13055" y="7484"/>
                </a:cubicBezTo>
                <a:cubicBezTo>
                  <a:pt x="13089" y="7467"/>
                  <a:pt x="13140" y="7450"/>
                  <a:pt x="13174" y="7433"/>
                </a:cubicBezTo>
                <a:cubicBezTo>
                  <a:pt x="13140" y="7399"/>
                  <a:pt x="13106" y="7365"/>
                  <a:pt x="13072" y="7347"/>
                </a:cubicBezTo>
                <a:cubicBezTo>
                  <a:pt x="13055" y="7330"/>
                  <a:pt x="13038" y="7330"/>
                  <a:pt x="13021" y="7313"/>
                </a:cubicBezTo>
                <a:cubicBezTo>
                  <a:pt x="13038" y="7245"/>
                  <a:pt x="13038" y="7177"/>
                  <a:pt x="13021" y="7108"/>
                </a:cubicBezTo>
                <a:lnTo>
                  <a:pt x="12986" y="7040"/>
                </a:lnTo>
                <a:cubicBezTo>
                  <a:pt x="13012" y="7031"/>
                  <a:pt x="13042" y="7027"/>
                  <a:pt x="13074" y="7027"/>
                </a:cubicBezTo>
                <a:cubicBezTo>
                  <a:pt x="13106" y="7027"/>
                  <a:pt x="13140" y="7031"/>
                  <a:pt x="13174" y="7040"/>
                </a:cubicBezTo>
                <a:cubicBezTo>
                  <a:pt x="13183" y="7048"/>
                  <a:pt x="13191" y="7053"/>
                  <a:pt x="13200" y="7053"/>
                </a:cubicBezTo>
                <a:cubicBezTo>
                  <a:pt x="13209" y="7053"/>
                  <a:pt x="13217" y="7048"/>
                  <a:pt x="13226" y="7040"/>
                </a:cubicBezTo>
                <a:cubicBezTo>
                  <a:pt x="13234" y="7048"/>
                  <a:pt x="13247" y="7053"/>
                  <a:pt x="13262" y="7053"/>
                </a:cubicBezTo>
                <a:cubicBezTo>
                  <a:pt x="13277" y="7053"/>
                  <a:pt x="13294" y="7048"/>
                  <a:pt x="13311" y="7040"/>
                </a:cubicBezTo>
                <a:lnTo>
                  <a:pt x="268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1" name="Google Shape;911;p46"/>
          <p:cNvGrpSpPr/>
          <p:nvPr/>
        </p:nvGrpSpPr>
        <p:grpSpPr>
          <a:xfrm rot="750998">
            <a:off x="1087778" y="3550332"/>
            <a:ext cx="1075573" cy="681942"/>
            <a:chOff x="3355085" y="2890614"/>
            <a:chExt cx="1003450" cy="658884"/>
          </a:xfrm>
        </p:grpSpPr>
        <p:sp>
          <p:nvSpPr>
            <p:cNvPr id="912" name="Google Shape;912;p46"/>
            <p:cNvSpPr/>
            <p:nvPr/>
          </p:nvSpPr>
          <p:spPr>
            <a:xfrm rot="1123747">
              <a:off x="3391483" y="3029961"/>
              <a:ext cx="930654" cy="380188"/>
            </a:xfrm>
            <a:custGeom>
              <a:avLst/>
              <a:gdLst/>
              <a:ahLst/>
              <a:cxnLst/>
              <a:rect l="l" t="t" r="r" b="b"/>
              <a:pathLst>
                <a:path w="24469" h="9996" extrusionOk="0">
                  <a:moveTo>
                    <a:pt x="23938" y="0"/>
                  </a:moveTo>
                  <a:lnTo>
                    <a:pt x="1" y="1470"/>
                  </a:lnTo>
                  <a:lnTo>
                    <a:pt x="530" y="9996"/>
                  </a:lnTo>
                  <a:lnTo>
                    <a:pt x="24468" y="8509"/>
                  </a:lnTo>
                  <a:lnTo>
                    <a:pt x="239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13" name="Google Shape;913;p46"/>
            <p:cNvGrpSpPr/>
            <p:nvPr/>
          </p:nvGrpSpPr>
          <p:grpSpPr>
            <a:xfrm>
              <a:off x="3410951" y="2945485"/>
              <a:ext cx="915286" cy="563561"/>
              <a:chOff x="3410951" y="2945485"/>
              <a:chExt cx="915286" cy="563561"/>
            </a:xfrm>
          </p:grpSpPr>
          <p:sp>
            <p:nvSpPr>
              <p:cNvPr id="914" name="Google Shape;914;p46"/>
              <p:cNvSpPr/>
              <p:nvPr/>
            </p:nvSpPr>
            <p:spPr>
              <a:xfrm rot="1123747">
                <a:off x="4316534" y="3177702"/>
                <a:ext cx="7835" cy="12932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40" extrusionOk="0">
                    <a:moveTo>
                      <a:pt x="102" y="0"/>
                    </a:moveTo>
                    <a:cubicBezTo>
                      <a:pt x="65" y="0"/>
                      <a:pt x="37" y="25"/>
                      <a:pt x="1" y="49"/>
                    </a:cubicBezTo>
                    <a:cubicBezTo>
                      <a:pt x="18" y="151"/>
                      <a:pt x="35" y="237"/>
                      <a:pt x="52" y="339"/>
                    </a:cubicBezTo>
                    <a:cubicBezTo>
                      <a:pt x="86" y="288"/>
                      <a:pt x="120" y="237"/>
                      <a:pt x="154" y="185"/>
                    </a:cubicBezTo>
                    <a:cubicBezTo>
                      <a:pt x="189" y="134"/>
                      <a:pt x="206" y="66"/>
                      <a:pt x="154" y="15"/>
                    </a:cubicBezTo>
                    <a:cubicBezTo>
                      <a:pt x="134" y="5"/>
                      <a:pt x="117" y="0"/>
                      <a:pt x="10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46"/>
              <p:cNvSpPr/>
              <p:nvPr/>
            </p:nvSpPr>
            <p:spPr>
              <a:xfrm rot="1123747">
                <a:off x="3431088" y="3046450"/>
                <a:ext cx="43587" cy="52335"/>
              </a:xfrm>
              <a:custGeom>
                <a:avLst/>
                <a:gdLst/>
                <a:ahLst/>
                <a:cxnLst/>
                <a:rect l="l" t="t" r="r" b="b"/>
                <a:pathLst>
                  <a:path w="1146" h="1376" extrusionOk="0">
                    <a:moveTo>
                      <a:pt x="889" y="1"/>
                    </a:moveTo>
                    <a:cubicBezTo>
                      <a:pt x="769" y="120"/>
                      <a:pt x="667" y="240"/>
                      <a:pt x="547" y="342"/>
                    </a:cubicBezTo>
                    <a:cubicBezTo>
                      <a:pt x="376" y="479"/>
                      <a:pt x="240" y="650"/>
                      <a:pt x="120" y="838"/>
                    </a:cubicBezTo>
                    <a:cubicBezTo>
                      <a:pt x="18" y="941"/>
                      <a:pt x="0" y="1077"/>
                      <a:pt x="69" y="1197"/>
                    </a:cubicBezTo>
                    <a:cubicBezTo>
                      <a:pt x="127" y="1298"/>
                      <a:pt x="246" y="1375"/>
                      <a:pt x="365" y="1375"/>
                    </a:cubicBezTo>
                    <a:cubicBezTo>
                      <a:pt x="386" y="1375"/>
                      <a:pt x="407" y="1373"/>
                      <a:pt x="428" y="1368"/>
                    </a:cubicBezTo>
                    <a:cubicBezTo>
                      <a:pt x="616" y="1368"/>
                      <a:pt x="803" y="1368"/>
                      <a:pt x="991" y="1333"/>
                    </a:cubicBezTo>
                    <a:lnTo>
                      <a:pt x="1145" y="1299"/>
                    </a:lnTo>
                    <a:lnTo>
                      <a:pt x="1145" y="1265"/>
                    </a:lnTo>
                    <a:cubicBezTo>
                      <a:pt x="1128" y="1197"/>
                      <a:pt x="1111" y="1128"/>
                      <a:pt x="1111" y="1077"/>
                    </a:cubicBezTo>
                    <a:cubicBezTo>
                      <a:pt x="906" y="1111"/>
                      <a:pt x="718" y="1128"/>
                      <a:pt x="513" y="1146"/>
                    </a:cubicBezTo>
                    <a:cubicBezTo>
                      <a:pt x="490" y="1146"/>
                      <a:pt x="464" y="1147"/>
                      <a:pt x="437" y="1147"/>
                    </a:cubicBezTo>
                    <a:cubicBezTo>
                      <a:pt x="384" y="1147"/>
                      <a:pt x="331" y="1140"/>
                      <a:pt x="308" y="1094"/>
                    </a:cubicBezTo>
                    <a:cubicBezTo>
                      <a:pt x="257" y="1009"/>
                      <a:pt x="342" y="941"/>
                      <a:pt x="393" y="872"/>
                    </a:cubicBezTo>
                    <a:cubicBezTo>
                      <a:pt x="479" y="770"/>
                      <a:pt x="581" y="667"/>
                      <a:pt x="684" y="565"/>
                    </a:cubicBezTo>
                    <a:cubicBezTo>
                      <a:pt x="786" y="462"/>
                      <a:pt x="889" y="377"/>
                      <a:pt x="974" y="274"/>
                    </a:cubicBezTo>
                    <a:cubicBezTo>
                      <a:pt x="940" y="172"/>
                      <a:pt x="923" y="86"/>
                      <a:pt x="8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46"/>
              <p:cNvSpPr/>
              <p:nvPr/>
            </p:nvSpPr>
            <p:spPr>
              <a:xfrm rot="1123747">
                <a:off x="3468182" y="3080308"/>
                <a:ext cx="2662" cy="5895"/>
              </a:xfrm>
              <a:custGeom>
                <a:avLst/>
                <a:gdLst/>
                <a:ahLst/>
                <a:cxnLst/>
                <a:rect l="l" t="t" r="r" b="b"/>
                <a:pathLst>
                  <a:path w="70" h="155" extrusionOk="0">
                    <a:moveTo>
                      <a:pt x="69" y="0"/>
                    </a:moveTo>
                    <a:cubicBezTo>
                      <a:pt x="18" y="35"/>
                      <a:pt x="1" y="86"/>
                      <a:pt x="35" y="120"/>
                    </a:cubicBezTo>
                    <a:cubicBezTo>
                      <a:pt x="35" y="137"/>
                      <a:pt x="52" y="137"/>
                      <a:pt x="69" y="154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46"/>
              <p:cNvSpPr/>
              <p:nvPr/>
            </p:nvSpPr>
            <p:spPr>
              <a:xfrm rot="1123747">
                <a:off x="3727546" y="3082074"/>
                <a:ext cx="560203" cy="292748"/>
              </a:xfrm>
              <a:custGeom>
                <a:avLst/>
                <a:gdLst/>
                <a:ahLst/>
                <a:cxnLst/>
                <a:rect l="l" t="t" r="r" b="b"/>
                <a:pathLst>
                  <a:path w="14729" h="7697" extrusionOk="0">
                    <a:moveTo>
                      <a:pt x="13892" y="889"/>
                    </a:moveTo>
                    <a:cubicBezTo>
                      <a:pt x="13669" y="1128"/>
                      <a:pt x="13430" y="1368"/>
                      <a:pt x="13191" y="1607"/>
                    </a:cubicBezTo>
                    <a:cubicBezTo>
                      <a:pt x="11910" y="2837"/>
                      <a:pt x="10628" y="4067"/>
                      <a:pt x="9244" y="5178"/>
                    </a:cubicBezTo>
                    <a:cubicBezTo>
                      <a:pt x="8732" y="5588"/>
                      <a:pt x="8202" y="5981"/>
                      <a:pt x="7672" y="6374"/>
                    </a:cubicBezTo>
                    <a:cubicBezTo>
                      <a:pt x="7587" y="6442"/>
                      <a:pt x="7433" y="6511"/>
                      <a:pt x="7518" y="6613"/>
                    </a:cubicBezTo>
                    <a:cubicBezTo>
                      <a:pt x="7545" y="6651"/>
                      <a:pt x="7575" y="6665"/>
                      <a:pt x="7606" y="6665"/>
                    </a:cubicBezTo>
                    <a:cubicBezTo>
                      <a:pt x="7674" y="6665"/>
                      <a:pt x="7745" y="6597"/>
                      <a:pt x="7792" y="6562"/>
                    </a:cubicBezTo>
                    <a:cubicBezTo>
                      <a:pt x="9483" y="5349"/>
                      <a:pt x="11055" y="4016"/>
                      <a:pt x="12542" y="2564"/>
                    </a:cubicBezTo>
                    <a:cubicBezTo>
                      <a:pt x="13003" y="2119"/>
                      <a:pt x="13464" y="1675"/>
                      <a:pt x="13926" y="1197"/>
                    </a:cubicBezTo>
                    <a:lnTo>
                      <a:pt x="13926" y="1197"/>
                    </a:lnTo>
                    <a:cubicBezTo>
                      <a:pt x="13789" y="2137"/>
                      <a:pt x="13618" y="3042"/>
                      <a:pt x="13003" y="3794"/>
                    </a:cubicBezTo>
                    <a:cubicBezTo>
                      <a:pt x="12593" y="4306"/>
                      <a:pt x="12098" y="4768"/>
                      <a:pt x="11534" y="5127"/>
                    </a:cubicBezTo>
                    <a:cubicBezTo>
                      <a:pt x="10098" y="6066"/>
                      <a:pt x="8544" y="6835"/>
                      <a:pt x="6920" y="7382"/>
                    </a:cubicBezTo>
                    <a:cubicBezTo>
                      <a:pt x="6764" y="7453"/>
                      <a:pt x="6595" y="7489"/>
                      <a:pt x="6425" y="7489"/>
                    </a:cubicBezTo>
                    <a:cubicBezTo>
                      <a:pt x="6391" y="7489"/>
                      <a:pt x="6357" y="7487"/>
                      <a:pt x="6322" y="7485"/>
                    </a:cubicBezTo>
                    <a:cubicBezTo>
                      <a:pt x="6322" y="7382"/>
                      <a:pt x="6374" y="7262"/>
                      <a:pt x="6442" y="7177"/>
                    </a:cubicBezTo>
                    <a:cubicBezTo>
                      <a:pt x="7296" y="6083"/>
                      <a:pt x="7877" y="4853"/>
                      <a:pt x="8390" y="3606"/>
                    </a:cubicBezTo>
                    <a:cubicBezTo>
                      <a:pt x="8561" y="3196"/>
                      <a:pt x="8749" y="2820"/>
                      <a:pt x="8971" y="2444"/>
                    </a:cubicBezTo>
                    <a:cubicBezTo>
                      <a:pt x="9398" y="1744"/>
                      <a:pt x="10047" y="1436"/>
                      <a:pt x="10799" y="1231"/>
                    </a:cubicBezTo>
                    <a:cubicBezTo>
                      <a:pt x="11397" y="1077"/>
                      <a:pt x="12012" y="992"/>
                      <a:pt x="12627" y="975"/>
                    </a:cubicBezTo>
                    <a:cubicBezTo>
                      <a:pt x="13054" y="958"/>
                      <a:pt x="13464" y="923"/>
                      <a:pt x="13892" y="889"/>
                    </a:cubicBezTo>
                    <a:close/>
                    <a:moveTo>
                      <a:pt x="14678" y="1"/>
                    </a:moveTo>
                    <a:cubicBezTo>
                      <a:pt x="14609" y="52"/>
                      <a:pt x="14558" y="120"/>
                      <a:pt x="14507" y="206"/>
                    </a:cubicBezTo>
                    <a:cubicBezTo>
                      <a:pt x="14353" y="428"/>
                      <a:pt x="14114" y="582"/>
                      <a:pt x="13840" y="599"/>
                    </a:cubicBezTo>
                    <a:cubicBezTo>
                      <a:pt x="13191" y="684"/>
                      <a:pt x="12576" y="735"/>
                      <a:pt x="11944" y="787"/>
                    </a:cubicBezTo>
                    <a:cubicBezTo>
                      <a:pt x="11722" y="787"/>
                      <a:pt x="11517" y="821"/>
                      <a:pt x="11294" y="872"/>
                    </a:cubicBezTo>
                    <a:cubicBezTo>
                      <a:pt x="10594" y="1043"/>
                      <a:pt x="9842" y="1146"/>
                      <a:pt x="9244" y="1709"/>
                    </a:cubicBezTo>
                    <a:cubicBezTo>
                      <a:pt x="9364" y="1333"/>
                      <a:pt x="9466" y="958"/>
                      <a:pt x="9552" y="582"/>
                    </a:cubicBezTo>
                    <a:cubicBezTo>
                      <a:pt x="9569" y="445"/>
                      <a:pt x="9637" y="342"/>
                      <a:pt x="9723" y="240"/>
                    </a:cubicBezTo>
                    <a:lnTo>
                      <a:pt x="9723" y="240"/>
                    </a:lnTo>
                    <a:lnTo>
                      <a:pt x="8714" y="308"/>
                    </a:lnTo>
                    <a:cubicBezTo>
                      <a:pt x="8800" y="325"/>
                      <a:pt x="8885" y="342"/>
                      <a:pt x="8971" y="342"/>
                    </a:cubicBezTo>
                    <a:cubicBezTo>
                      <a:pt x="8527" y="565"/>
                      <a:pt x="8065" y="787"/>
                      <a:pt x="7621" y="1026"/>
                    </a:cubicBezTo>
                    <a:cubicBezTo>
                      <a:pt x="5861" y="1932"/>
                      <a:pt x="4050" y="2752"/>
                      <a:pt x="2256" y="3623"/>
                    </a:cubicBezTo>
                    <a:cubicBezTo>
                      <a:pt x="2119" y="3691"/>
                      <a:pt x="1965" y="3777"/>
                      <a:pt x="1829" y="3862"/>
                    </a:cubicBezTo>
                    <a:cubicBezTo>
                      <a:pt x="1777" y="3896"/>
                      <a:pt x="1726" y="3948"/>
                      <a:pt x="1760" y="4016"/>
                    </a:cubicBezTo>
                    <a:cubicBezTo>
                      <a:pt x="1788" y="4062"/>
                      <a:pt x="1815" y="4078"/>
                      <a:pt x="1846" y="4078"/>
                    </a:cubicBezTo>
                    <a:cubicBezTo>
                      <a:pt x="1872" y="4078"/>
                      <a:pt x="1900" y="4066"/>
                      <a:pt x="1931" y="4050"/>
                    </a:cubicBezTo>
                    <a:cubicBezTo>
                      <a:pt x="2000" y="4016"/>
                      <a:pt x="2017" y="4016"/>
                      <a:pt x="2051" y="3999"/>
                    </a:cubicBezTo>
                    <a:cubicBezTo>
                      <a:pt x="3708" y="3145"/>
                      <a:pt x="5451" y="2444"/>
                      <a:pt x="7108" y="1590"/>
                    </a:cubicBezTo>
                    <a:cubicBezTo>
                      <a:pt x="7792" y="1231"/>
                      <a:pt x="8475" y="889"/>
                      <a:pt x="9176" y="548"/>
                    </a:cubicBezTo>
                    <a:cubicBezTo>
                      <a:pt x="9215" y="521"/>
                      <a:pt x="9244" y="485"/>
                      <a:pt x="9295" y="485"/>
                    </a:cubicBezTo>
                    <a:cubicBezTo>
                      <a:pt x="9310" y="485"/>
                      <a:pt x="9327" y="488"/>
                      <a:pt x="9347" y="496"/>
                    </a:cubicBezTo>
                    <a:cubicBezTo>
                      <a:pt x="9210" y="1231"/>
                      <a:pt x="9056" y="1983"/>
                      <a:pt x="8561" y="2581"/>
                    </a:cubicBezTo>
                    <a:cubicBezTo>
                      <a:pt x="8390" y="2735"/>
                      <a:pt x="8219" y="2854"/>
                      <a:pt x="8014" y="2957"/>
                    </a:cubicBezTo>
                    <a:cubicBezTo>
                      <a:pt x="7125" y="3538"/>
                      <a:pt x="6100" y="3862"/>
                      <a:pt x="5024" y="3931"/>
                    </a:cubicBezTo>
                    <a:cubicBezTo>
                      <a:pt x="3554" y="3982"/>
                      <a:pt x="2102" y="4272"/>
                      <a:pt x="735" y="4785"/>
                    </a:cubicBezTo>
                    <a:cubicBezTo>
                      <a:pt x="623" y="4827"/>
                      <a:pt x="510" y="4858"/>
                      <a:pt x="398" y="4858"/>
                    </a:cubicBezTo>
                    <a:cubicBezTo>
                      <a:pt x="374" y="4858"/>
                      <a:pt x="349" y="4856"/>
                      <a:pt x="325" y="4853"/>
                    </a:cubicBezTo>
                    <a:cubicBezTo>
                      <a:pt x="359" y="4734"/>
                      <a:pt x="445" y="4631"/>
                      <a:pt x="547" y="4563"/>
                    </a:cubicBezTo>
                    <a:cubicBezTo>
                      <a:pt x="1726" y="3640"/>
                      <a:pt x="2683" y="2512"/>
                      <a:pt x="3759" y="1487"/>
                    </a:cubicBezTo>
                    <a:cubicBezTo>
                      <a:pt x="4135" y="1128"/>
                      <a:pt x="4545" y="804"/>
                      <a:pt x="4990" y="530"/>
                    </a:cubicBezTo>
                    <a:lnTo>
                      <a:pt x="4990" y="530"/>
                    </a:lnTo>
                    <a:lnTo>
                      <a:pt x="4460" y="565"/>
                    </a:lnTo>
                    <a:lnTo>
                      <a:pt x="4392" y="616"/>
                    </a:lnTo>
                    <a:cubicBezTo>
                      <a:pt x="3777" y="1094"/>
                      <a:pt x="3213" y="1641"/>
                      <a:pt x="2666" y="2205"/>
                    </a:cubicBezTo>
                    <a:cubicBezTo>
                      <a:pt x="2051" y="2871"/>
                      <a:pt x="1402" y="3503"/>
                      <a:pt x="718" y="4101"/>
                    </a:cubicBezTo>
                    <a:cubicBezTo>
                      <a:pt x="513" y="4238"/>
                      <a:pt x="342" y="4392"/>
                      <a:pt x="188" y="4580"/>
                    </a:cubicBezTo>
                    <a:cubicBezTo>
                      <a:pt x="86" y="4699"/>
                      <a:pt x="0" y="4836"/>
                      <a:pt x="103" y="4973"/>
                    </a:cubicBezTo>
                    <a:cubicBezTo>
                      <a:pt x="162" y="5056"/>
                      <a:pt x="263" y="5106"/>
                      <a:pt x="364" y="5106"/>
                    </a:cubicBezTo>
                    <a:cubicBezTo>
                      <a:pt x="409" y="5106"/>
                      <a:pt x="454" y="5096"/>
                      <a:pt x="496" y="5075"/>
                    </a:cubicBezTo>
                    <a:cubicBezTo>
                      <a:pt x="718" y="5024"/>
                      <a:pt x="923" y="4973"/>
                      <a:pt x="1145" y="4905"/>
                    </a:cubicBezTo>
                    <a:cubicBezTo>
                      <a:pt x="2358" y="4494"/>
                      <a:pt x="3623" y="4255"/>
                      <a:pt x="4921" y="4204"/>
                    </a:cubicBezTo>
                    <a:cubicBezTo>
                      <a:pt x="5109" y="4187"/>
                      <a:pt x="5297" y="4170"/>
                      <a:pt x="5485" y="4136"/>
                    </a:cubicBezTo>
                    <a:cubicBezTo>
                      <a:pt x="6510" y="3982"/>
                      <a:pt x="7501" y="3606"/>
                      <a:pt x="8356" y="3008"/>
                    </a:cubicBezTo>
                    <a:lnTo>
                      <a:pt x="8356" y="3008"/>
                    </a:lnTo>
                    <a:cubicBezTo>
                      <a:pt x="8270" y="3230"/>
                      <a:pt x="8185" y="3401"/>
                      <a:pt x="8116" y="3589"/>
                    </a:cubicBezTo>
                    <a:cubicBezTo>
                      <a:pt x="7758" y="4494"/>
                      <a:pt x="7313" y="5366"/>
                      <a:pt x="6818" y="6203"/>
                    </a:cubicBezTo>
                    <a:cubicBezTo>
                      <a:pt x="6596" y="6528"/>
                      <a:pt x="6391" y="6852"/>
                      <a:pt x="6186" y="7177"/>
                    </a:cubicBezTo>
                    <a:cubicBezTo>
                      <a:pt x="6083" y="7297"/>
                      <a:pt x="6066" y="7467"/>
                      <a:pt x="6152" y="7604"/>
                    </a:cubicBezTo>
                    <a:cubicBezTo>
                      <a:pt x="6206" y="7676"/>
                      <a:pt x="6279" y="7696"/>
                      <a:pt x="6356" y="7696"/>
                    </a:cubicBezTo>
                    <a:cubicBezTo>
                      <a:pt x="6425" y="7696"/>
                      <a:pt x="6497" y="7681"/>
                      <a:pt x="6562" y="7672"/>
                    </a:cubicBezTo>
                    <a:lnTo>
                      <a:pt x="6613" y="7672"/>
                    </a:lnTo>
                    <a:cubicBezTo>
                      <a:pt x="7006" y="7587"/>
                      <a:pt x="7382" y="7467"/>
                      <a:pt x="7758" y="7314"/>
                    </a:cubicBezTo>
                    <a:cubicBezTo>
                      <a:pt x="9176" y="6716"/>
                      <a:pt x="10560" y="6083"/>
                      <a:pt x="11824" y="5195"/>
                    </a:cubicBezTo>
                    <a:cubicBezTo>
                      <a:pt x="13071" y="4306"/>
                      <a:pt x="13909" y="3179"/>
                      <a:pt x="14080" y="1607"/>
                    </a:cubicBezTo>
                    <a:cubicBezTo>
                      <a:pt x="14114" y="1128"/>
                      <a:pt x="14336" y="667"/>
                      <a:pt x="14678" y="325"/>
                    </a:cubicBezTo>
                    <a:cubicBezTo>
                      <a:pt x="14695" y="308"/>
                      <a:pt x="14712" y="291"/>
                      <a:pt x="14729" y="274"/>
                    </a:cubicBezTo>
                    <a:cubicBezTo>
                      <a:pt x="14712" y="189"/>
                      <a:pt x="14695" y="86"/>
                      <a:pt x="146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46"/>
              <p:cNvSpPr/>
              <p:nvPr/>
            </p:nvSpPr>
            <p:spPr>
              <a:xfrm rot="1123747">
                <a:off x="3458352" y="2972584"/>
                <a:ext cx="223564" cy="332113"/>
              </a:xfrm>
              <a:custGeom>
                <a:avLst/>
                <a:gdLst/>
                <a:ahLst/>
                <a:cxnLst/>
                <a:rect l="l" t="t" r="r" b="b"/>
                <a:pathLst>
                  <a:path w="5878" h="8732" extrusionOk="0">
                    <a:moveTo>
                      <a:pt x="5878" y="1"/>
                    </a:moveTo>
                    <a:lnTo>
                      <a:pt x="5570" y="18"/>
                    </a:lnTo>
                    <a:cubicBezTo>
                      <a:pt x="5211" y="462"/>
                      <a:pt x="4904" y="957"/>
                      <a:pt x="4562" y="1436"/>
                    </a:cubicBezTo>
                    <a:cubicBezTo>
                      <a:pt x="4118" y="2136"/>
                      <a:pt x="3486" y="2700"/>
                      <a:pt x="2751" y="3093"/>
                    </a:cubicBezTo>
                    <a:cubicBezTo>
                      <a:pt x="2033" y="3452"/>
                      <a:pt x="1281" y="3742"/>
                      <a:pt x="513" y="3965"/>
                    </a:cubicBezTo>
                    <a:cubicBezTo>
                      <a:pt x="342" y="4016"/>
                      <a:pt x="171" y="4067"/>
                      <a:pt x="0" y="4084"/>
                    </a:cubicBezTo>
                    <a:cubicBezTo>
                      <a:pt x="0" y="4152"/>
                      <a:pt x="0" y="4221"/>
                      <a:pt x="17" y="4289"/>
                    </a:cubicBezTo>
                    <a:lnTo>
                      <a:pt x="17" y="4323"/>
                    </a:lnTo>
                    <a:cubicBezTo>
                      <a:pt x="1042" y="4101"/>
                      <a:pt x="2016" y="3742"/>
                      <a:pt x="2939" y="3247"/>
                    </a:cubicBezTo>
                    <a:cubicBezTo>
                      <a:pt x="3093" y="3179"/>
                      <a:pt x="3229" y="3076"/>
                      <a:pt x="3383" y="2991"/>
                    </a:cubicBezTo>
                    <a:lnTo>
                      <a:pt x="3383" y="3025"/>
                    </a:lnTo>
                    <a:cubicBezTo>
                      <a:pt x="3349" y="3093"/>
                      <a:pt x="3298" y="3179"/>
                      <a:pt x="3263" y="3230"/>
                    </a:cubicBezTo>
                    <a:cubicBezTo>
                      <a:pt x="2597" y="4340"/>
                      <a:pt x="2290" y="5622"/>
                      <a:pt x="2392" y="6903"/>
                    </a:cubicBezTo>
                    <a:cubicBezTo>
                      <a:pt x="2443" y="7518"/>
                      <a:pt x="2529" y="8134"/>
                      <a:pt x="2597" y="8732"/>
                    </a:cubicBezTo>
                    <a:lnTo>
                      <a:pt x="2853" y="8732"/>
                    </a:lnTo>
                    <a:cubicBezTo>
                      <a:pt x="2836" y="8168"/>
                      <a:pt x="2751" y="7621"/>
                      <a:pt x="2683" y="7074"/>
                    </a:cubicBezTo>
                    <a:cubicBezTo>
                      <a:pt x="2529" y="5554"/>
                      <a:pt x="2956" y="4016"/>
                      <a:pt x="3862" y="2786"/>
                    </a:cubicBezTo>
                    <a:cubicBezTo>
                      <a:pt x="4477" y="1914"/>
                      <a:pt x="5143" y="1060"/>
                      <a:pt x="5741" y="154"/>
                    </a:cubicBezTo>
                    <a:cubicBezTo>
                      <a:pt x="5792" y="103"/>
                      <a:pt x="5826" y="52"/>
                      <a:pt x="58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46"/>
              <p:cNvSpPr/>
              <p:nvPr/>
            </p:nvSpPr>
            <p:spPr>
              <a:xfrm rot="1123747">
                <a:off x="3567149" y="3066675"/>
                <a:ext cx="77361" cy="251024"/>
              </a:xfrm>
              <a:custGeom>
                <a:avLst/>
                <a:gdLst/>
                <a:ahLst/>
                <a:cxnLst/>
                <a:rect l="l" t="t" r="r" b="b"/>
                <a:pathLst>
                  <a:path w="2034" h="6600" extrusionOk="0">
                    <a:moveTo>
                      <a:pt x="1861" y="0"/>
                    </a:moveTo>
                    <a:cubicBezTo>
                      <a:pt x="1729" y="0"/>
                      <a:pt x="1742" y="183"/>
                      <a:pt x="1726" y="277"/>
                    </a:cubicBezTo>
                    <a:cubicBezTo>
                      <a:pt x="1453" y="1474"/>
                      <a:pt x="1214" y="2652"/>
                      <a:pt x="940" y="3848"/>
                    </a:cubicBezTo>
                    <a:cubicBezTo>
                      <a:pt x="752" y="4805"/>
                      <a:pt x="428" y="5728"/>
                      <a:pt x="0" y="6599"/>
                    </a:cubicBezTo>
                    <a:lnTo>
                      <a:pt x="291" y="6582"/>
                    </a:lnTo>
                    <a:cubicBezTo>
                      <a:pt x="342" y="6446"/>
                      <a:pt x="411" y="6326"/>
                      <a:pt x="462" y="6189"/>
                    </a:cubicBezTo>
                    <a:cubicBezTo>
                      <a:pt x="940" y="5113"/>
                      <a:pt x="1197" y="3968"/>
                      <a:pt x="1419" y="2840"/>
                    </a:cubicBezTo>
                    <a:cubicBezTo>
                      <a:pt x="1607" y="2003"/>
                      <a:pt x="1760" y="1166"/>
                      <a:pt x="1931" y="329"/>
                    </a:cubicBezTo>
                    <a:cubicBezTo>
                      <a:pt x="1965" y="226"/>
                      <a:pt x="2034" y="38"/>
                      <a:pt x="1897" y="4"/>
                    </a:cubicBezTo>
                    <a:cubicBezTo>
                      <a:pt x="1884" y="2"/>
                      <a:pt x="1872" y="0"/>
                      <a:pt x="18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46"/>
              <p:cNvSpPr/>
              <p:nvPr/>
            </p:nvSpPr>
            <p:spPr>
              <a:xfrm rot="1123747">
                <a:off x="3486009" y="2960086"/>
                <a:ext cx="73482" cy="116384"/>
              </a:xfrm>
              <a:custGeom>
                <a:avLst/>
                <a:gdLst/>
                <a:ahLst/>
                <a:cxnLst/>
                <a:rect l="l" t="t" r="r" b="b"/>
                <a:pathLst>
                  <a:path w="1932" h="3060" extrusionOk="0">
                    <a:moveTo>
                      <a:pt x="1932" y="1"/>
                    </a:moveTo>
                    <a:lnTo>
                      <a:pt x="1590" y="18"/>
                    </a:lnTo>
                    <a:cubicBezTo>
                      <a:pt x="1317" y="445"/>
                      <a:pt x="1094" y="872"/>
                      <a:pt x="924" y="1351"/>
                    </a:cubicBezTo>
                    <a:cubicBezTo>
                      <a:pt x="701" y="1880"/>
                      <a:pt x="394" y="2376"/>
                      <a:pt x="1" y="2803"/>
                    </a:cubicBezTo>
                    <a:cubicBezTo>
                      <a:pt x="35" y="2888"/>
                      <a:pt x="52" y="2974"/>
                      <a:pt x="86" y="3059"/>
                    </a:cubicBezTo>
                    <a:cubicBezTo>
                      <a:pt x="565" y="2564"/>
                      <a:pt x="941" y="1966"/>
                      <a:pt x="1197" y="1333"/>
                    </a:cubicBezTo>
                    <a:cubicBezTo>
                      <a:pt x="1265" y="1180"/>
                      <a:pt x="1317" y="1043"/>
                      <a:pt x="1402" y="906"/>
                    </a:cubicBezTo>
                    <a:cubicBezTo>
                      <a:pt x="1556" y="582"/>
                      <a:pt x="1727" y="291"/>
                      <a:pt x="19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46"/>
              <p:cNvSpPr/>
              <p:nvPr/>
            </p:nvSpPr>
            <p:spPr>
              <a:xfrm rot="1123747">
                <a:off x="3596152" y="2997767"/>
                <a:ext cx="108587" cy="332113"/>
              </a:xfrm>
              <a:custGeom>
                <a:avLst/>
                <a:gdLst/>
                <a:ahLst/>
                <a:cxnLst/>
                <a:rect l="l" t="t" r="r" b="b"/>
                <a:pathLst>
                  <a:path w="2855" h="8732" extrusionOk="0">
                    <a:moveTo>
                      <a:pt x="2854" y="0"/>
                    </a:moveTo>
                    <a:lnTo>
                      <a:pt x="2666" y="17"/>
                    </a:lnTo>
                    <a:cubicBezTo>
                      <a:pt x="2666" y="86"/>
                      <a:pt x="2632" y="154"/>
                      <a:pt x="2615" y="222"/>
                    </a:cubicBezTo>
                    <a:cubicBezTo>
                      <a:pt x="2512" y="855"/>
                      <a:pt x="2359" y="1470"/>
                      <a:pt x="2239" y="2085"/>
                    </a:cubicBezTo>
                    <a:cubicBezTo>
                      <a:pt x="2120" y="2768"/>
                      <a:pt x="2102" y="3452"/>
                      <a:pt x="2034" y="4135"/>
                    </a:cubicBezTo>
                    <a:cubicBezTo>
                      <a:pt x="1932" y="5348"/>
                      <a:pt x="1727" y="6544"/>
                      <a:pt x="1077" y="7604"/>
                    </a:cubicBezTo>
                    <a:cubicBezTo>
                      <a:pt x="787" y="8031"/>
                      <a:pt x="411" y="8424"/>
                      <a:pt x="1" y="8731"/>
                    </a:cubicBezTo>
                    <a:lnTo>
                      <a:pt x="360" y="8714"/>
                    </a:lnTo>
                    <a:lnTo>
                      <a:pt x="428" y="8646"/>
                    </a:lnTo>
                    <a:cubicBezTo>
                      <a:pt x="1094" y="8099"/>
                      <a:pt x="1573" y="7364"/>
                      <a:pt x="1812" y="6544"/>
                    </a:cubicBezTo>
                    <a:cubicBezTo>
                      <a:pt x="2085" y="5690"/>
                      <a:pt x="2239" y="4819"/>
                      <a:pt x="2290" y="3930"/>
                    </a:cubicBezTo>
                    <a:cubicBezTo>
                      <a:pt x="2342" y="2871"/>
                      <a:pt x="2495" y="1828"/>
                      <a:pt x="2735" y="820"/>
                    </a:cubicBezTo>
                    <a:cubicBezTo>
                      <a:pt x="2803" y="547"/>
                      <a:pt x="2854" y="274"/>
                      <a:pt x="28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46"/>
              <p:cNvSpPr/>
              <p:nvPr/>
            </p:nvSpPr>
            <p:spPr>
              <a:xfrm rot="1123747">
                <a:off x="3617890" y="3189054"/>
                <a:ext cx="350978" cy="189143"/>
              </a:xfrm>
              <a:custGeom>
                <a:avLst/>
                <a:gdLst/>
                <a:ahLst/>
                <a:cxnLst/>
                <a:rect l="l" t="t" r="r" b="b"/>
                <a:pathLst>
                  <a:path w="9228" h="4973" extrusionOk="0">
                    <a:moveTo>
                      <a:pt x="8168" y="1"/>
                    </a:moveTo>
                    <a:cubicBezTo>
                      <a:pt x="7399" y="18"/>
                      <a:pt x="6613" y="86"/>
                      <a:pt x="5844" y="189"/>
                    </a:cubicBezTo>
                    <a:cubicBezTo>
                      <a:pt x="5110" y="274"/>
                      <a:pt x="4392" y="462"/>
                      <a:pt x="3691" y="752"/>
                    </a:cubicBezTo>
                    <a:cubicBezTo>
                      <a:pt x="2119" y="1436"/>
                      <a:pt x="923" y="2495"/>
                      <a:pt x="377" y="4170"/>
                    </a:cubicBezTo>
                    <a:cubicBezTo>
                      <a:pt x="308" y="4358"/>
                      <a:pt x="223" y="4546"/>
                      <a:pt x="137" y="4716"/>
                    </a:cubicBezTo>
                    <a:cubicBezTo>
                      <a:pt x="86" y="4802"/>
                      <a:pt x="52" y="4887"/>
                      <a:pt x="1" y="4973"/>
                    </a:cubicBezTo>
                    <a:lnTo>
                      <a:pt x="718" y="4939"/>
                    </a:lnTo>
                    <a:cubicBezTo>
                      <a:pt x="1197" y="4597"/>
                      <a:pt x="1692" y="4272"/>
                      <a:pt x="2188" y="3965"/>
                    </a:cubicBezTo>
                    <a:cubicBezTo>
                      <a:pt x="3896" y="2871"/>
                      <a:pt x="5691" y="1897"/>
                      <a:pt x="7553" y="1043"/>
                    </a:cubicBezTo>
                    <a:lnTo>
                      <a:pt x="7638" y="1009"/>
                    </a:lnTo>
                    <a:cubicBezTo>
                      <a:pt x="7707" y="975"/>
                      <a:pt x="7741" y="923"/>
                      <a:pt x="7707" y="855"/>
                    </a:cubicBezTo>
                    <a:cubicBezTo>
                      <a:pt x="7683" y="815"/>
                      <a:pt x="7659" y="801"/>
                      <a:pt x="7635" y="801"/>
                    </a:cubicBezTo>
                    <a:cubicBezTo>
                      <a:pt x="7608" y="801"/>
                      <a:pt x="7580" y="820"/>
                      <a:pt x="7553" y="838"/>
                    </a:cubicBezTo>
                    <a:cubicBezTo>
                      <a:pt x="7365" y="906"/>
                      <a:pt x="7177" y="992"/>
                      <a:pt x="7006" y="1077"/>
                    </a:cubicBezTo>
                    <a:cubicBezTo>
                      <a:pt x="4717" y="2119"/>
                      <a:pt x="2530" y="3367"/>
                      <a:pt x="462" y="4802"/>
                    </a:cubicBezTo>
                    <a:cubicBezTo>
                      <a:pt x="448" y="4816"/>
                      <a:pt x="423" y="4841"/>
                      <a:pt x="387" y="4841"/>
                    </a:cubicBezTo>
                    <a:cubicBezTo>
                      <a:pt x="379" y="4841"/>
                      <a:pt x="369" y="4839"/>
                      <a:pt x="360" y="4836"/>
                    </a:cubicBezTo>
                    <a:cubicBezTo>
                      <a:pt x="718" y="3999"/>
                      <a:pt x="992" y="3127"/>
                      <a:pt x="1624" y="2427"/>
                    </a:cubicBezTo>
                    <a:cubicBezTo>
                      <a:pt x="2410" y="1624"/>
                      <a:pt x="3384" y="1026"/>
                      <a:pt x="4460" y="701"/>
                    </a:cubicBezTo>
                    <a:cubicBezTo>
                      <a:pt x="5058" y="530"/>
                      <a:pt x="5656" y="411"/>
                      <a:pt x="6271" y="342"/>
                    </a:cubicBezTo>
                    <a:cubicBezTo>
                      <a:pt x="6818" y="274"/>
                      <a:pt x="7382" y="257"/>
                      <a:pt x="7929" y="206"/>
                    </a:cubicBezTo>
                    <a:cubicBezTo>
                      <a:pt x="7997" y="201"/>
                      <a:pt x="8067" y="199"/>
                      <a:pt x="8138" y="199"/>
                    </a:cubicBezTo>
                    <a:cubicBezTo>
                      <a:pt x="8330" y="199"/>
                      <a:pt x="8527" y="215"/>
                      <a:pt x="8715" y="240"/>
                    </a:cubicBezTo>
                    <a:cubicBezTo>
                      <a:pt x="8954" y="274"/>
                      <a:pt x="8971" y="342"/>
                      <a:pt x="8834" y="530"/>
                    </a:cubicBezTo>
                    <a:cubicBezTo>
                      <a:pt x="8595" y="838"/>
                      <a:pt x="8305" y="1111"/>
                      <a:pt x="7997" y="1351"/>
                    </a:cubicBezTo>
                    <a:cubicBezTo>
                      <a:pt x="7245" y="2000"/>
                      <a:pt x="6579" y="2734"/>
                      <a:pt x="5878" y="3435"/>
                    </a:cubicBezTo>
                    <a:cubicBezTo>
                      <a:pt x="5400" y="3948"/>
                      <a:pt x="4922" y="4443"/>
                      <a:pt x="4255" y="4716"/>
                    </a:cubicBezTo>
                    <a:lnTo>
                      <a:pt x="4836" y="4682"/>
                    </a:lnTo>
                    <a:cubicBezTo>
                      <a:pt x="5178" y="4477"/>
                      <a:pt x="5503" y="4221"/>
                      <a:pt x="5776" y="3931"/>
                    </a:cubicBezTo>
                    <a:cubicBezTo>
                      <a:pt x="6699" y="2974"/>
                      <a:pt x="7621" y="2034"/>
                      <a:pt x="8629" y="1163"/>
                    </a:cubicBezTo>
                    <a:cubicBezTo>
                      <a:pt x="8817" y="992"/>
                      <a:pt x="8971" y="787"/>
                      <a:pt x="9091" y="565"/>
                    </a:cubicBezTo>
                    <a:cubicBezTo>
                      <a:pt x="9227" y="360"/>
                      <a:pt x="9091" y="69"/>
                      <a:pt x="8834" y="52"/>
                    </a:cubicBezTo>
                    <a:cubicBezTo>
                      <a:pt x="8612" y="18"/>
                      <a:pt x="8390" y="1"/>
                      <a:pt x="81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46"/>
              <p:cNvSpPr/>
              <p:nvPr/>
            </p:nvSpPr>
            <p:spPr>
              <a:xfrm rot="1123747">
                <a:off x="4004493" y="3352749"/>
                <a:ext cx="263880" cy="117031"/>
              </a:xfrm>
              <a:custGeom>
                <a:avLst/>
                <a:gdLst/>
                <a:ahLst/>
                <a:cxnLst/>
                <a:rect l="l" t="t" r="r" b="b"/>
                <a:pathLst>
                  <a:path w="6938" h="3077" extrusionOk="0">
                    <a:moveTo>
                      <a:pt x="6937" y="1"/>
                    </a:moveTo>
                    <a:cubicBezTo>
                      <a:pt x="6561" y="1"/>
                      <a:pt x="6168" y="18"/>
                      <a:pt x="5758" y="52"/>
                    </a:cubicBezTo>
                    <a:cubicBezTo>
                      <a:pt x="4836" y="86"/>
                      <a:pt x="3930" y="274"/>
                      <a:pt x="3059" y="599"/>
                    </a:cubicBezTo>
                    <a:cubicBezTo>
                      <a:pt x="1897" y="1009"/>
                      <a:pt x="889" y="1641"/>
                      <a:pt x="205" y="2701"/>
                    </a:cubicBezTo>
                    <a:cubicBezTo>
                      <a:pt x="120" y="2837"/>
                      <a:pt x="51" y="2957"/>
                      <a:pt x="0" y="3076"/>
                    </a:cubicBezTo>
                    <a:lnTo>
                      <a:pt x="291" y="3059"/>
                    </a:lnTo>
                    <a:cubicBezTo>
                      <a:pt x="615" y="2478"/>
                      <a:pt x="1077" y="1966"/>
                      <a:pt x="1640" y="1573"/>
                    </a:cubicBezTo>
                    <a:cubicBezTo>
                      <a:pt x="2375" y="1094"/>
                      <a:pt x="3212" y="736"/>
                      <a:pt x="4084" y="531"/>
                    </a:cubicBezTo>
                    <a:cubicBezTo>
                      <a:pt x="4921" y="326"/>
                      <a:pt x="5792" y="223"/>
                      <a:pt x="6681" y="223"/>
                    </a:cubicBezTo>
                    <a:lnTo>
                      <a:pt x="6937" y="223"/>
                    </a:lnTo>
                    <a:lnTo>
                      <a:pt x="6937" y="189"/>
                    </a:lnTo>
                    <a:lnTo>
                      <a:pt x="693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46"/>
              <p:cNvSpPr/>
              <p:nvPr/>
            </p:nvSpPr>
            <p:spPr>
              <a:xfrm rot="1123747">
                <a:off x="4223174" y="3475254"/>
                <a:ext cx="31226" cy="16925"/>
              </a:xfrm>
              <a:custGeom>
                <a:avLst/>
                <a:gdLst/>
                <a:ahLst/>
                <a:cxnLst/>
                <a:rect l="l" t="t" r="r" b="b"/>
                <a:pathLst>
                  <a:path w="821" h="445" extrusionOk="0">
                    <a:moveTo>
                      <a:pt x="821" y="0"/>
                    </a:moveTo>
                    <a:lnTo>
                      <a:pt x="821" y="0"/>
                    </a:lnTo>
                    <a:cubicBezTo>
                      <a:pt x="564" y="154"/>
                      <a:pt x="274" y="291"/>
                      <a:pt x="1" y="445"/>
                    </a:cubicBezTo>
                    <a:lnTo>
                      <a:pt x="752" y="410"/>
                    </a:lnTo>
                    <a:cubicBezTo>
                      <a:pt x="769" y="274"/>
                      <a:pt x="804" y="137"/>
                      <a:pt x="8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6"/>
              <p:cNvSpPr/>
              <p:nvPr/>
            </p:nvSpPr>
            <p:spPr>
              <a:xfrm rot="1123747">
                <a:off x="4081426" y="3403667"/>
                <a:ext cx="178760" cy="73482"/>
              </a:xfrm>
              <a:custGeom>
                <a:avLst/>
                <a:gdLst/>
                <a:ahLst/>
                <a:cxnLst/>
                <a:rect l="l" t="t" r="r" b="b"/>
                <a:pathLst>
                  <a:path w="4700" h="1932" extrusionOk="0">
                    <a:moveTo>
                      <a:pt x="4682" y="1"/>
                    </a:moveTo>
                    <a:lnTo>
                      <a:pt x="4067" y="240"/>
                    </a:lnTo>
                    <a:cubicBezTo>
                      <a:pt x="2700" y="787"/>
                      <a:pt x="1333" y="1317"/>
                      <a:pt x="0" y="1932"/>
                    </a:cubicBezTo>
                    <a:lnTo>
                      <a:pt x="564" y="1898"/>
                    </a:lnTo>
                    <a:cubicBezTo>
                      <a:pt x="1179" y="1624"/>
                      <a:pt x="1811" y="1351"/>
                      <a:pt x="2427" y="1112"/>
                    </a:cubicBezTo>
                    <a:cubicBezTo>
                      <a:pt x="3195" y="804"/>
                      <a:pt x="3947" y="514"/>
                      <a:pt x="4699" y="206"/>
                    </a:cubicBezTo>
                    <a:cubicBezTo>
                      <a:pt x="4699" y="138"/>
                      <a:pt x="4699" y="69"/>
                      <a:pt x="46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46"/>
              <p:cNvSpPr/>
              <p:nvPr/>
            </p:nvSpPr>
            <p:spPr>
              <a:xfrm rot="1123747">
                <a:off x="3488870" y="2970282"/>
                <a:ext cx="155331" cy="145442"/>
              </a:xfrm>
              <a:custGeom>
                <a:avLst/>
                <a:gdLst/>
                <a:ahLst/>
                <a:cxnLst/>
                <a:rect l="l" t="t" r="r" b="b"/>
                <a:pathLst>
                  <a:path w="4084" h="3824" extrusionOk="0">
                    <a:moveTo>
                      <a:pt x="4084" y="0"/>
                    </a:moveTo>
                    <a:lnTo>
                      <a:pt x="3810" y="17"/>
                    </a:lnTo>
                    <a:cubicBezTo>
                      <a:pt x="3349" y="632"/>
                      <a:pt x="2836" y="1213"/>
                      <a:pt x="2290" y="1743"/>
                    </a:cubicBezTo>
                    <a:cubicBezTo>
                      <a:pt x="1623" y="2375"/>
                      <a:pt x="923" y="2956"/>
                      <a:pt x="188" y="3486"/>
                    </a:cubicBezTo>
                    <a:cubicBezTo>
                      <a:pt x="120" y="3537"/>
                      <a:pt x="51" y="3588"/>
                      <a:pt x="0" y="3656"/>
                    </a:cubicBezTo>
                    <a:lnTo>
                      <a:pt x="0" y="3810"/>
                    </a:lnTo>
                    <a:cubicBezTo>
                      <a:pt x="9" y="3819"/>
                      <a:pt x="21" y="3823"/>
                      <a:pt x="36" y="3823"/>
                    </a:cubicBezTo>
                    <a:cubicBezTo>
                      <a:pt x="51" y="3823"/>
                      <a:pt x="68" y="3819"/>
                      <a:pt x="85" y="3810"/>
                    </a:cubicBezTo>
                    <a:cubicBezTo>
                      <a:pt x="137" y="3793"/>
                      <a:pt x="188" y="3759"/>
                      <a:pt x="222" y="3742"/>
                    </a:cubicBezTo>
                    <a:cubicBezTo>
                      <a:pt x="701" y="3383"/>
                      <a:pt x="1179" y="3041"/>
                      <a:pt x="1623" y="2665"/>
                    </a:cubicBezTo>
                    <a:cubicBezTo>
                      <a:pt x="2563" y="1880"/>
                      <a:pt x="3383" y="991"/>
                      <a:pt x="40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5" name="Google Shape;894;p46"/>
          <p:cNvSpPr txBox="1">
            <a:spLocks noGrp="1"/>
          </p:cNvSpPr>
          <p:nvPr>
            <p:ph type="title"/>
          </p:nvPr>
        </p:nvSpPr>
        <p:spPr>
          <a:xfrm>
            <a:off x="2224465" y="3134513"/>
            <a:ext cx="5189107" cy="7147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Kiểm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tra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phòng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học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đạt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chuẩn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mức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về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ánh</a:t>
            </a:r>
            <a:r>
              <a:rPr lang="en-US" sz="2800" b="1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+mn-lt"/>
              </a:rPr>
              <a:t>sáng</a:t>
            </a:r>
            <a:endParaRPr sz="2800" b="1" dirty="0">
              <a:solidFill>
                <a:srgbClr val="7030A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9" grpId="0" animBg="1"/>
      <p:bldP spid="892" grpId="0" animBg="1"/>
      <p:bldP spid="893" grpId="0" animBg="1"/>
      <p:bldP spid="894" grpId="0"/>
      <p:bldP spid="895" grpId="0"/>
      <p:bldP spid="897" grpId="0"/>
      <p:bldP spid="905" grpId="0"/>
      <p:bldP spid="910" grpId="0" animBg="1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1" name="Google Shape;971;p47"/>
          <p:cNvGrpSpPr/>
          <p:nvPr/>
        </p:nvGrpSpPr>
        <p:grpSpPr>
          <a:xfrm>
            <a:off x="8377859" y="1099203"/>
            <a:ext cx="766141" cy="598575"/>
            <a:chOff x="5814365" y="313825"/>
            <a:chExt cx="766141" cy="598575"/>
          </a:xfrm>
        </p:grpSpPr>
        <p:sp>
          <p:nvSpPr>
            <p:cNvPr id="972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263237" y="135716"/>
            <a:ext cx="5583381" cy="57086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2"/>
                </a:solidFill>
              </a:rPr>
              <a:t>HOẠT ĐỘNG 1. </a:t>
            </a:r>
            <a:r>
              <a:rPr lang="en-US" sz="2400" b="1" dirty="0" smtClean="0">
                <a:solidFill>
                  <a:srgbClr val="0070C0"/>
                </a:solidFill>
              </a:rPr>
              <a:t>TẤM THIỆP CỦA EM</a:t>
            </a:r>
            <a:endParaRPr lang="vi-VN" sz="24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237" y="1099203"/>
            <a:ext cx="8007927" cy="46166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28575">
            <a:solidFill>
              <a:srgbClr val="00206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Em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hãy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đọc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và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nêu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dụng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cụ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cần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có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trong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bài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thực</a:t>
            </a:r>
            <a:r>
              <a:rPr lang="en-US" sz="2400" i="1" dirty="0" smtClean="0">
                <a:solidFill>
                  <a:srgbClr val="002060"/>
                </a:solidFill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</a:rPr>
              <a:t>hành</a:t>
            </a:r>
            <a:r>
              <a:rPr lang="en-US" sz="2400" i="1" dirty="0" smtClean="0">
                <a:solidFill>
                  <a:srgbClr val="002060"/>
                </a:solidFill>
              </a:rPr>
              <a:t>.</a:t>
            </a:r>
            <a:endParaRPr lang="vi-VN" sz="2400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503" y="969818"/>
            <a:ext cx="853439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nl-NL" sz="2400" b="1" dirty="0" smtClean="0"/>
              <a:t>Chuẩn bị:</a:t>
            </a:r>
          </a:p>
          <a:p>
            <a:pPr>
              <a:lnSpc>
                <a:spcPct val="130000"/>
              </a:lnSpc>
            </a:pPr>
            <a:r>
              <a:rPr lang="nl-NL" sz="2400" dirty="0" smtClean="0"/>
              <a:t>- 1 tờ </a:t>
            </a:r>
            <a:r>
              <a:rPr lang="nl-NL" sz="2400" dirty="0"/>
              <a:t>giấy A</a:t>
            </a:r>
            <a:r>
              <a:rPr lang="nl-NL" sz="2400" baseline="-25000" dirty="0"/>
              <a:t>4</a:t>
            </a:r>
            <a:r>
              <a:rPr lang="nl-NL" sz="2400" dirty="0"/>
              <a:t> ( 21cm × 29,7cm) màu tùy ý</a:t>
            </a:r>
            <a:r>
              <a:rPr lang="nl-NL" sz="2400" dirty="0" smtClean="0"/>
              <a:t>;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nl-NL" sz="2400" dirty="0" smtClean="0"/>
              <a:t>Giấy </a:t>
            </a:r>
            <a:r>
              <a:rPr lang="nl-NL" sz="2400" dirty="0"/>
              <a:t>màu các loại; kéo, hồ dán hoặc băng dính hai mặt; </a:t>
            </a:r>
            <a:endParaRPr lang="nl-NL" sz="2400" dirty="0" smtClean="0"/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nl-NL" sz="2400" dirty="0" smtClean="0"/>
              <a:t>Thước </a:t>
            </a:r>
            <a:r>
              <a:rPr lang="nl-NL" sz="2400" dirty="0"/>
              <a:t>thẳng, bút chì, compa, bút màu hoặc sáp màu.</a:t>
            </a:r>
            <a:endParaRPr lang="en-US" sz="2400" dirty="0"/>
          </a:p>
          <a:p>
            <a:pPr>
              <a:lnSpc>
                <a:spcPct val="130000"/>
              </a:lnSpc>
            </a:pPr>
            <a:endParaRPr lang="vi-VN" sz="2400" dirty="0"/>
          </a:p>
        </p:txBody>
      </p:sp>
      <p:sp>
        <p:nvSpPr>
          <p:cNvPr id="8" name="Flowchart: Process 7"/>
          <p:cNvSpPr/>
          <p:nvPr/>
        </p:nvSpPr>
        <p:spPr>
          <a:xfrm>
            <a:off x="1620981" y="3462808"/>
            <a:ext cx="5583382" cy="900545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</a:pP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Tổ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trưởng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,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nhóm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trưởng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kiểm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tra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dụng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cụ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chuẩn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bị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của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nhóm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mình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và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báo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25000"/>
                  </a:schemeClr>
                </a:solidFill>
              </a:rPr>
              <a:t>cáo</a:t>
            </a: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</a:rPr>
              <a:t>.</a:t>
            </a:r>
            <a:endParaRPr lang="vi-VN" sz="2000" b="1" dirty="0">
              <a:solidFill>
                <a:schemeClr val="bg1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38399" y="706629"/>
            <a:ext cx="3976255" cy="66501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HOẠT ĐỘNG NHÓM</a:t>
            </a:r>
            <a:endParaRPr lang="vi-VN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36418" y="1796672"/>
            <a:ext cx="7980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u="sng" dirty="0" smtClean="0"/>
              <a:t>- </a:t>
            </a:r>
            <a:r>
              <a:rPr lang="en-US" sz="2000" b="1" u="sng" dirty="0" err="1" smtClean="0"/>
              <a:t>Yêu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cầu</a:t>
            </a:r>
            <a:r>
              <a:rPr lang="en-US" sz="2000" b="1" u="sng" dirty="0" smtClean="0"/>
              <a:t>: </a:t>
            </a:r>
            <a:r>
              <a:rPr lang="en-US" sz="2000" dirty="0" smtClean="0"/>
              <a:t>HS </a:t>
            </a:r>
            <a:r>
              <a:rPr lang="en-US" sz="2000" dirty="0" err="1" smtClean="0"/>
              <a:t>nghiên</a:t>
            </a:r>
            <a:r>
              <a:rPr lang="en-US" sz="2000" dirty="0" smtClean="0"/>
              <a:t> </a:t>
            </a:r>
            <a:r>
              <a:rPr lang="en-US" sz="2000" dirty="0" err="1" smtClean="0"/>
              <a:t>cứu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bước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,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trao</a:t>
            </a:r>
            <a:r>
              <a:rPr lang="en-US" sz="2000" dirty="0" smtClean="0"/>
              <a:t> </a:t>
            </a:r>
            <a:r>
              <a:rPr lang="en-US" sz="2000" dirty="0" err="1" smtClean="0"/>
              <a:t>đổi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nói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nhau</a:t>
            </a:r>
            <a:r>
              <a:rPr lang="en-US" sz="2000" dirty="0" smtClean="0"/>
              <a:t> </a:t>
            </a:r>
            <a:r>
              <a:rPr lang="en-US" sz="2000" dirty="0" err="1" smtClean="0"/>
              <a:t>nghe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36418" y="2840182"/>
            <a:ext cx="798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u="sng" dirty="0" smtClean="0"/>
              <a:t>- </a:t>
            </a:r>
            <a:r>
              <a:rPr lang="en-US" sz="2000" b="1" u="sng" dirty="0" err="1" smtClean="0"/>
              <a:t>Hình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thức</a:t>
            </a:r>
            <a:r>
              <a:rPr lang="en-US" sz="2000" b="1" u="sng" dirty="0" smtClean="0"/>
              <a:t>: </a:t>
            </a:r>
            <a:r>
              <a:rPr lang="en-US" sz="2000" dirty="0" err="1" smtClean="0"/>
              <a:t>Hoạt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 </a:t>
            </a:r>
            <a:r>
              <a:rPr lang="en-US" sz="2000" dirty="0" err="1" smtClean="0"/>
              <a:t>nhóm</a:t>
            </a:r>
            <a:r>
              <a:rPr lang="en-US" sz="2000" dirty="0" smtClean="0"/>
              <a:t> 4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kĩ</a:t>
            </a:r>
            <a:r>
              <a:rPr lang="en-US" sz="2000" dirty="0" smtClean="0"/>
              <a:t> </a:t>
            </a:r>
            <a:r>
              <a:rPr lang="en-US" sz="2000" dirty="0" err="1" smtClean="0"/>
              <a:t>thuật</a:t>
            </a:r>
            <a:r>
              <a:rPr lang="en-US" sz="2000" dirty="0" smtClean="0"/>
              <a:t> </a:t>
            </a:r>
            <a:r>
              <a:rPr lang="en-US" sz="2000" dirty="0" err="1" smtClean="0"/>
              <a:t>khăn</a:t>
            </a:r>
            <a:r>
              <a:rPr lang="en-US" sz="2000" dirty="0" smtClean="0"/>
              <a:t> </a:t>
            </a:r>
            <a:r>
              <a:rPr lang="en-US" sz="2000" dirty="0" err="1" smtClean="0"/>
              <a:t>trải</a:t>
            </a:r>
            <a:r>
              <a:rPr lang="en-US" sz="2000" dirty="0" smtClean="0"/>
              <a:t> </a:t>
            </a:r>
            <a:r>
              <a:rPr lang="en-US" sz="2000" dirty="0" err="1" smtClean="0"/>
              <a:t>bàn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36418" y="3726872"/>
            <a:ext cx="7980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u="sng" dirty="0" smtClean="0"/>
              <a:t>- </a:t>
            </a:r>
            <a:r>
              <a:rPr lang="en-US" sz="2000" b="1" u="sng" dirty="0" err="1" smtClean="0"/>
              <a:t>Thời</a:t>
            </a:r>
            <a:r>
              <a:rPr lang="en-US" sz="2000" b="1" u="sng" dirty="0" smtClean="0"/>
              <a:t> </a:t>
            </a:r>
            <a:r>
              <a:rPr lang="en-US" sz="2000" b="1" u="sng" dirty="0" err="1" smtClean="0"/>
              <a:t>gian</a:t>
            </a:r>
            <a:r>
              <a:rPr lang="en-US" sz="2000" b="1" u="sng" dirty="0" smtClean="0"/>
              <a:t>: </a:t>
            </a:r>
            <a:r>
              <a:rPr lang="en-US" sz="2000" dirty="0" smtClean="0"/>
              <a:t>3 </a:t>
            </a:r>
            <a:r>
              <a:rPr lang="en-US" sz="2000" dirty="0" err="1" smtClean="0"/>
              <a:t>phút</a:t>
            </a:r>
            <a:r>
              <a:rPr lang="en-US" sz="2000" dirty="0" smtClean="0"/>
              <a:t>.</a:t>
            </a:r>
            <a:endParaRPr lang="vi-VN" sz="2000" dirty="0"/>
          </a:p>
        </p:txBody>
      </p:sp>
    </p:spTree>
    <p:extLst>
      <p:ext uri="{BB962C8B-B14F-4D97-AF65-F5344CB8AC3E}">
        <p14:creationId xmlns:p14="http://schemas.microsoft.com/office/powerpoint/2010/main" val="401180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/>
      <p:bldP spid="6" grpId="0" build="allAtOnce"/>
      <p:bldP spid="7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7315" y="508767"/>
            <a:ext cx="7564582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000" b="1" i="1" dirty="0">
                <a:latin typeface="+mn-lt"/>
                <a:ea typeface="Calibri" panose="020F0502020204030204" pitchFamily="34" charset="0"/>
              </a:rPr>
              <a:t>B1: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Vẽ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rồi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cắt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một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hình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vuông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cạnh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20cm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từ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tờ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latin typeface="+mn-lt"/>
                <a:ea typeface="Calibri" panose="020F0502020204030204" pitchFamily="34" charset="0"/>
              </a:rPr>
              <a:t>bìa</a:t>
            </a:r>
            <a:r>
              <a:rPr lang="en-US" sz="2000" b="1" i="1" dirty="0">
                <a:latin typeface="+mn-lt"/>
                <a:ea typeface="Calibri" panose="020F0502020204030204" pitchFamily="34" charset="0"/>
              </a:rPr>
              <a:t> A­4.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4562" y="96982"/>
            <a:ext cx="3621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err="1" smtClean="0">
                <a:solidFill>
                  <a:srgbClr val="C00000"/>
                </a:solidFill>
              </a:rPr>
              <a:t>Gợi</a:t>
            </a:r>
            <a:r>
              <a:rPr lang="en-US" sz="2000" b="1" u="sng" dirty="0" smtClean="0">
                <a:solidFill>
                  <a:srgbClr val="C00000"/>
                </a:solidFill>
              </a:rPr>
              <a:t> ý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các</a:t>
            </a:r>
            <a:r>
              <a:rPr lang="en-US" sz="2000" b="1" u="sng" dirty="0" smtClean="0">
                <a:solidFill>
                  <a:srgbClr val="C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bước</a:t>
            </a:r>
            <a:r>
              <a:rPr lang="en-US" sz="2000" b="1" u="sng" dirty="0" smtClean="0">
                <a:solidFill>
                  <a:srgbClr val="C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thực</a:t>
            </a:r>
            <a:r>
              <a:rPr lang="en-US" sz="2000" b="1" u="sng" dirty="0" smtClean="0">
                <a:solidFill>
                  <a:srgbClr val="C0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C00000"/>
                </a:solidFill>
              </a:rPr>
              <a:t>hành</a:t>
            </a:r>
            <a:r>
              <a:rPr lang="en-US" sz="2000" b="1" u="sng" dirty="0" smtClean="0">
                <a:solidFill>
                  <a:srgbClr val="C00000"/>
                </a:solidFill>
              </a:rPr>
              <a:t>:</a:t>
            </a:r>
            <a:endParaRPr lang="vi-VN" sz="2000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064" y="1017439"/>
            <a:ext cx="2400300" cy="15906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7315" y="2608114"/>
            <a:ext cx="8996794" cy="797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000" b="1" i="1" dirty="0" smtClean="0">
                <a:latin typeface="+mn-lt"/>
                <a:ea typeface="Calibri" panose="020F0502020204030204" pitchFamily="34" charset="0"/>
              </a:rPr>
              <a:t>B2: </a:t>
            </a:r>
            <a:r>
              <a:rPr lang="en-US" sz="2000" b="1" i="1" dirty="0" err="1">
                <a:latin typeface="+mn-lt"/>
              </a:rPr>
              <a:t>Gấp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đôi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hình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vuông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smtClean="0">
                <a:latin typeface="+mn-lt"/>
              </a:rPr>
              <a:t>(</a:t>
            </a:r>
            <a:r>
              <a:rPr lang="en-US" sz="2000" b="1" i="1" dirty="0" err="1" smtClean="0">
                <a:latin typeface="+mn-lt"/>
              </a:rPr>
              <a:t>vừa</a:t>
            </a:r>
            <a:r>
              <a:rPr lang="en-US" sz="2000" b="1" i="1" dirty="0" smtClean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cắt</a:t>
            </a:r>
            <a:r>
              <a:rPr lang="en-US" sz="2000" b="1" i="1" dirty="0">
                <a:latin typeface="+mn-lt"/>
              </a:rPr>
              <a:t>) </a:t>
            </a:r>
            <a:r>
              <a:rPr lang="en-US" sz="2000" b="1" i="1" dirty="0" err="1">
                <a:latin typeface="+mn-lt"/>
              </a:rPr>
              <a:t>thành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hai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hình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chữ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nhật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chồng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khít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lên</a:t>
            </a:r>
            <a:r>
              <a:rPr lang="en-US" sz="2000" b="1" i="1" dirty="0">
                <a:latin typeface="+mn-lt"/>
              </a:rPr>
              <a:t> </a:t>
            </a:r>
            <a:r>
              <a:rPr lang="en-US" sz="2000" b="1" i="1" dirty="0" err="1">
                <a:latin typeface="+mn-lt"/>
              </a:rPr>
              <a:t>nhau</a:t>
            </a:r>
            <a:r>
              <a:rPr lang="en-US" sz="2000" b="1" i="1" dirty="0">
                <a:latin typeface="+mn-lt"/>
              </a:rPr>
              <a:t>.</a:t>
            </a:r>
            <a:endParaRPr lang="en-US" sz="2000" dirty="0"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7960" y="3127728"/>
            <a:ext cx="913422" cy="193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5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theme/theme1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858</Words>
  <Application>Microsoft Office PowerPoint</Application>
  <PresentationFormat>On-screen Show (16:9)</PresentationFormat>
  <Paragraphs>102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Cambria Math</vt:lpstr>
      <vt:lpstr>Arial</vt:lpstr>
      <vt:lpstr>Times New Roman</vt:lpstr>
      <vt:lpstr>Raleway</vt:lpstr>
      <vt:lpstr>Calibri</vt:lpstr>
      <vt:lpstr>Wingdings</vt:lpstr>
      <vt:lpstr>Patrick Hand</vt:lpstr>
      <vt:lpstr>Poppins</vt:lpstr>
      <vt:lpstr>Cute Family Doodle Collage for Marketing by Slidesgo</vt:lpstr>
      <vt:lpstr>CHÀO MỪNG CÁC EM ĐẾN VỚI BUỔI HỌC!!</vt:lpstr>
      <vt:lpstr>PowerPoint Presentation</vt:lpstr>
      <vt:lpstr>PowerPoint Presentation</vt:lpstr>
      <vt:lpstr>PowerPoint Presentation</vt:lpstr>
      <vt:lpstr>PowerPoint Presentation</vt:lpstr>
      <vt:lpstr>Tấm thiệp của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nhóm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Cute family doodle collage for Marketing</dc:title>
  <dc:creator>LaptopAZ.vn</dc:creator>
  <cp:lastModifiedBy>ntd</cp:lastModifiedBy>
  <cp:revision>40</cp:revision>
  <dcterms:modified xsi:type="dcterms:W3CDTF">2021-10-04T23:25:35Z</dcterms:modified>
</cp:coreProperties>
</file>