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2"/>
  </p:sldMasterIdLst>
  <p:notesMasterIdLst>
    <p:notesMasterId r:id="rId15"/>
  </p:notesMasterIdLst>
  <p:sldIdLst>
    <p:sldId id="256" r:id="rId3"/>
    <p:sldId id="258" r:id="rId4"/>
    <p:sldId id="271" r:id="rId5"/>
    <p:sldId id="263" r:id="rId6"/>
    <p:sldId id="262" r:id="rId7"/>
    <p:sldId id="259" r:id="rId8"/>
    <p:sldId id="260" r:id="rId9"/>
    <p:sldId id="270" r:id="rId10"/>
    <p:sldId id="287" r:id="rId11"/>
    <p:sldId id="288" r:id="rId12"/>
    <p:sldId id="286" r:id="rId13"/>
    <p:sldId id="266" r:id="rId14"/>
  </p:sldIdLst>
  <p:sldSz cx="18288000" cy="10287000"/>
  <p:notesSz cx="6858000" cy="9144000"/>
  <p:embeddedFontLst>
    <p:embeddedFont>
      <p:font typeface="Calibri" pitchFamily="34" charset="0"/>
      <p:regular r:id="rId16"/>
      <p:bold r:id="rId17"/>
      <p:italic r:id="rId18"/>
      <p:boldItalic r:id="rId19"/>
    </p:embeddedFont>
    <p:embeddedFont>
      <p:font typeface="SimHei" pitchFamily="49" charset="-122"/>
      <p:regular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360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p:scale>
          <a:sx n="30" d="100"/>
          <a:sy n="30" d="100"/>
        </p:scale>
        <p:origin x="-1656" y="-61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3.fntdata"/><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2.fntdata"/><Relationship Id="rId2" Type="http://schemas.openxmlformats.org/officeDocument/2006/relationships/slideMaster" Target="slideMasters/slideMaster2.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notesMaster" Target="notesMasters/notesMaster1.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font" Target="fonts/font4.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326A9E3-66BF-49F6-B9D4-A0AAA9BD6B22}" type="datetimeFigureOut">
              <a:rPr lang="en-US" smtClean="0"/>
              <a:t>1/8/2023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7C055B-9AD9-4E2B-9EA0-924C612F0FFE}" type="slidenum">
              <a:rPr lang="en-US" smtClean="0"/>
              <a:t>‹#›</a:t>
            </a:fld>
            <a:endParaRPr lang="en-US"/>
          </a:p>
        </p:txBody>
      </p:sp>
    </p:spTree>
    <p:extLst>
      <p:ext uri="{BB962C8B-B14F-4D97-AF65-F5344CB8AC3E}">
        <p14:creationId xmlns:p14="http://schemas.microsoft.com/office/powerpoint/2010/main" val="21546152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2286000" y="1683546"/>
            <a:ext cx="13716000" cy="3581400"/>
          </a:xfrm>
        </p:spPr>
        <p:txBody>
          <a:bodyPr anchor="b"/>
          <a:lstStyle>
            <a:lvl1pPr algn="ctr">
              <a:defRPr sz="9000"/>
            </a:lvl1pPr>
          </a:lstStyle>
          <a:p>
            <a:r>
              <a:rPr lang="zh-CN" altLang="en-US"/>
              <a:t>单击此处编辑母版标题样式</a:t>
            </a:r>
          </a:p>
        </p:txBody>
      </p:sp>
      <p:sp>
        <p:nvSpPr>
          <p:cNvPr id="3" name="副标题 2"/>
          <p:cNvSpPr>
            <a:spLocks noGrp="1"/>
          </p:cNvSpPr>
          <p:nvPr>
            <p:ph type="subTitle" idx="1" hasCustomPrompt="1"/>
          </p:nvPr>
        </p:nvSpPr>
        <p:spPr>
          <a:xfrm>
            <a:off x="2286000" y="5403058"/>
            <a:ext cx="13716000" cy="2483644"/>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zh-CN" altLang="en-US"/>
              <a:t>单击以编辑母版副标题样式</a:t>
            </a:r>
          </a:p>
        </p:txBody>
      </p:sp>
      <p:sp>
        <p:nvSpPr>
          <p:cNvPr id="4" name="日期占位符 3"/>
          <p:cNvSpPr>
            <a:spLocks noGrp="1"/>
          </p:cNvSpPr>
          <p:nvPr>
            <p:ph type="dt" sz="half" idx="10"/>
          </p:nvPr>
        </p:nvSpPr>
        <p:spPr/>
        <p:txBody>
          <a:bodyPr/>
          <a:lstStyle/>
          <a:p>
            <a:fld id="{723A3EFB-E5A4-4F85-84D0-3F54949E58B5}" type="datetimeFigureOut">
              <a:rPr lang="zh-CN" altLang="en-US" smtClean="0">
                <a:solidFill>
                  <a:prstClr val="black">
                    <a:tint val="75000"/>
                  </a:prstClr>
                </a:solidFill>
              </a:rPr>
              <a:pPr/>
              <a:t>2023/1/8</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41E1E3-0430-46C2-B0D3-2490A70B129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78641733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723A3EFB-E5A4-4F85-84D0-3F54949E58B5}" type="datetimeFigureOut">
              <a:rPr lang="zh-CN" altLang="en-US" smtClean="0">
                <a:solidFill>
                  <a:prstClr val="black">
                    <a:tint val="75000"/>
                  </a:prstClr>
                </a:solidFill>
              </a:rPr>
              <a:pPr/>
              <a:t>2023/1/8</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41E1E3-0430-46C2-B0D3-2490A70B129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0655859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1247776" y="2564609"/>
            <a:ext cx="15773400" cy="4279106"/>
          </a:xfrm>
        </p:spPr>
        <p:txBody>
          <a:bodyPr anchor="b"/>
          <a:lstStyle>
            <a:lvl1pPr>
              <a:defRPr sz="9000"/>
            </a:lvl1pPr>
          </a:lstStyle>
          <a:p>
            <a:r>
              <a:rPr lang="zh-CN" altLang="en-US"/>
              <a:t>单击此处编辑母版标题样式</a:t>
            </a:r>
          </a:p>
        </p:txBody>
      </p:sp>
      <p:sp>
        <p:nvSpPr>
          <p:cNvPr id="3" name="文本占位符 2"/>
          <p:cNvSpPr>
            <a:spLocks noGrp="1"/>
          </p:cNvSpPr>
          <p:nvPr>
            <p:ph type="body" idx="1" hasCustomPrompt="1"/>
          </p:nvPr>
        </p:nvSpPr>
        <p:spPr>
          <a:xfrm>
            <a:off x="1247776" y="6884197"/>
            <a:ext cx="15773400" cy="2250282"/>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723A3EFB-E5A4-4F85-84D0-3F54949E58B5}" type="datetimeFigureOut">
              <a:rPr lang="zh-CN" altLang="en-US" smtClean="0">
                <a:solidFill>
                  <a:prstClr val="black">
                    <a:tint val="75000"/>
                  </a:prstClr>
                </a:solidFill>
              </a:rPr>
              <a:pPr/>
              <a:t>2023/1/8</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41E1E3-0430-46C2-B0D3-2490A70B129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3081202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hasCustomPrompt="1"/>
          </p:nvPr>
        </p:nvSpPr>
        <p:spPr>
          <a:xfrm>
            <a:off x="1257300" y="2738438"/>
            <a:ext cx="7772400" cy="652700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9258300" y="2738438"/>
            <a:ext cx="7772400" cy="652700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723A3EFB-E5A4-4F85-84D0-3F54949E58B5}" type="datetimeFigureOut">
              <a:rPr lang="zh-CN" altLang="en-US" smtClean="0">
                <a:solidFill>
                  <a:prstClr val="black">
                    <a:tint val="75000"/>
                  </a:prstClr>
                </a:solidFill>
              </a:rPr>
              <a:pPr/>
              <a:t>2023/1/8</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D41E1E3-0430-46C2-B0D3-2490A70B129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61905776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1259682" y="547689"/>
            <a:ext cx="15773400" cy="1988346"/>
          </a:xfrm>
        </p:spPr>
        <p:txBody>
          <a:bodyPr/>
          <a:lstStyle/>
          <a:p>
            <a:r>
              <a:rPr lang="zh-CN" altLang="en-US"/>
              <a:t>单击此处编辑母版标题样式</a:t>
            </a:r>
          </a:p>
        </p:txBody>
      </p:sp>
      <p:sp>
        <p:nvSpPr>
          <p:cNvPr id="3" name="文本占位符 2"/>
          <p:cNvSpPr>
            <a:spLocks noGrp="1"/>
          </p:cNvSpPr>
          <p:nvPr>
            <p:ph type="body" idx="1" hasCustomPrompt="1"/>
          </p:nvPr>
        </p:nvSpPr>
        <p:spPr>
          <a:xfrm>
            <a:off x="1259685" y="2521746"/>
            <a:ext cx="77366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zh-CN" altLang="en-US"/>
              <a:t>编辑母版文本样式</a:t>
            </a:r>
          </a:p>
        </p:txBody>
      </p:sp>
      <p:sp>
        <p:nvSpPr>
          <p:cNvPr id="4" name="内容占位符 3"/>
          <p:cNvSpPr>
            <a:spLocks noGrp="1"/>
          </p:cNvSpPr>
          <p:nvPr>
            <p:ph sz="half" idx="2" hasCustomPrompt="1"/>
          </p:nvPr>
        </p:nvSpPr>
        <p:spPr>
          <a:xfrm>
            <a:off x="1259685" y="3757615"/>
            <a:ext cx="7736682" cy="5526882"/>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9258301" y="2521746"/>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zh-CN" altLang="en-US"/>
              <a:t>编辑母版文本样式</a:t>
            </a:r>
          </a:p>
        </p:txBody>
      </p:sp>
      <p:sp>
        <p:nvSpPr>
          <p:cNvPr id="6" name="内容占位符 5"/>
          <p:cNvSpPr>
            <a:spLocks noGrp="1"/>
          </p:cNvSpPr>
          <p:nvPr>
            <p:ph sz="quarter" idx="4" hasCustomPrompt="1"/>
          </p:nvPr>
        </p:nvSpPr>
        <p:spPr>
          <a:xfrm>
            <a:off x="9258301" y="3757615"/>
            <a:ext cx="7774782" cy="5526882"/>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723A3EFB-E5A4-4F85-84D0-3F54949E58B5}" type="datetimeFigureOut">
              <a:rPr lang="zh-CN" altLang="en-US" smtClean="0">
                <a:solidFill>
                  <a:prstClr val="black">
                    <a:tint val="75000"/>
                  </a:prstClr>
                </a:solidFill>
              </a:rPr>
              <a:pPr/>
              <a:t>2023/1/8</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7D41E1E3-0430-46C2-B0D3-2490A70B129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53189634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723A3EFB-E5A4-4F85-84D0-3F54949E58B5}" type="datetimeFigureOut">
              <a:rPr lang="zh-CN" altLang="en-US" smtClean="0">
                <a:solidFill>
                  <a:prstClr val="black">
                    <a:tint val="75000"/>
                  </a:prstClr>
                </a:solidFill>
              </a:rPr>
              <a:pPr/>
              <a:t>2023/1/8</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7D41E1E3-0430-46C2-B0D3-2490A70B129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23179067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723A3EFB-E5A4-4F85-84D0-3F54949E58B5}" type="datetimeFigureOut">
              <a:rPr lang="zh-CN" altLang="en-US" smtClean="0">
                <a:solidFill>
                  <a:prstClr val="black">
                    <a:tint val="75000"/>
                  </a:prstClr>
                </a:solidFill>
              </a:rPr>
              <a:pPr/>
              <a:t>2023/1/8</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7D41E1E3-0430-46C2-B0D3-2490A70B129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54536166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1259684" y="685800"/>
            <a:ext cx="5898356" cy="2400300"/>
          </a:xfrm>
        </p:spPr>
        <p:txBody>
          <a:bodyPr anchor="b"/>
          <a:lstStyle>
            <a:lvl1pPr>
              <a:defRPr sz="4800"/>
            </a:lvl1pPr>
          </a:lstStyle>
          <a:p>
            <a:r>
              <a:rPr lang="zh-CN" altLang="en-US"/>
              <a:t>单击此处编辑母版标题样式</a:t>
            </a:r>
          </a:p>
        </p:txBody>
      </p:sp>
      <p:sp>
        <p:nvSpPr>
          <p:cNvPr id="3" name="内容占位符 2"/>
          <p:cNvSpPr>
            <a:spLocks noGrp="1"/>
          </p:cNvSpPr>
          <p:nvPr>
            <p:ph idx="1" hasCustomPrompt="1"/>
          </p:nvPr>
        </p:nvSpPr>
        <p:spPr>
          <a:xfrm>
            <a:off x="7774782" y="1481139"/>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1259684" y="3086101"/>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zh-CN" altLang="en-US"/>
              <a:t>编辑母版文本样式</a:t>
            </a:r>
          </a:p>
        </p:txBody>
      </p:sp>
      <p:sp>
        <p:nvSpPr>
          <p:cNvPr id="5" name="日期占位符 4"/>
          <p:cNvSpPr>
            <a:spLocks noGrp="1"/>
          </p:cNvSpPr>
          <p:nvPr>
            <p:ph type="dt" sz="half" idx="10"/>
          </p:nvPr>
        </p:nvSpPr>
        <p:spPr/>
        <p:txBody>
          <a:bodyPr/>
          <a:lstStyle/>
          <a:p>
            <a:fld id="{723A3EFB-E5A4-4F85-84D0-3F54949E58B5}" type="datetimeFigureOut">
              <a:rPr lang="zh-CN" altLang="en-US" smtClean="0">
                <a:solidFill>
                  <a:prstClr val="black">
                    <a:tint val="75000"/>
                  </a:prstClr>
                </a:solidFill>
              </a:rPr>
              <a:pPr/>
              <a:t>2023/1/8</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D41E1E3-0430-46C2-B0D3-2490A70B129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92447992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259684" y="685800"/>
            <a:ext cx="5898356" cy="2400300"/>
          </a:xfrm>
        </p:spPr>
        <p:txBody>
          <a:bodyPr anchor="b"/>
          <a:lstStyle>
            <a:lvl1pPr>
              <a:defRPr sz="4800"/>
            </a:lvl1pPr>
          </a:lstStyle>
          <a:p>
            <a:r>
              <a:rPr lang="zh-CN" altLang="en-US"/>
              <a:t>单击此处编辑母版标题样式</a:t>
            </a:r>
          </a:p>
        </p:txBody>
      </p:sp>
      <p:sp>
        <p:nvSpPr>
          <p:cNvPr id="3" name="图片占位符 2"/>
          <p:cNvSpPr>
            <a:spLocks noGrp="1"/>
          </p:cNvSpPr>
          <p:nvPr>
            <p:ph type="pic" idx="1"/>
          </p:nvPr>
        </p:nvSpPr>
        <p:spPr>
          <a:xfrm>
            <a:off x="7774782" y="1481139"/>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zh-CN" altLang="en-US"/>
          </a:p>
        </p:txBody>
      </p:sp>
      <p:sp>
        <p:nvSpPr>
          <p:cNvPr id="4" name="文本占位符 3"/>
          <p:cNvSpPr>
            <a:spLocks noGrp="1"/>
          </p:cNvSpPr>
          <p:nvPr>
            <p:ph type="body" sz="half" idx="2" hasCustomPrompt="1"/>
          </p:nvPr>
        </p:nvSpPr>
        <p:spPr>
          <a:xfrm>
            <a:off x="1259684" y="3086101"/>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zh-CN" altLang="en-US"/>
              <a:t>编辑母版文本样式</a:t>
            </a:r>
          </a:p>
        </p:txBody>
      </p:sp>
      <p:sp>
        <p:nvSpPr>
          <p:cNvPr id="5" name="日期占位符 4"/>
          <p:cNvSpPr>
            <a:spLocks noGrp="1"/>
          </p:cNvSpPr>
          <p:nvPr>
            <p:ph type="dt" sz="half" idx="10"/>
          </p:nvPr>
        </p:nvSpPr>
        <p:spPr/>
        <p:txBody>
          <a:bodyPr/>
          <a:lstStyle/>
          <a:p>
            <a:fld id="{723A3EFB-E5A4-4F85-84D0-3F54949E58B5}" type="datetimeFigureOut">
              <a:rPr lang="zh-CN" altLang="en-US" smtClean="0">
                <a:solidFill>
                  <a:prstClr val="black">
                    <a:tint val="75000"/>
                  </a:prstClr>
                </a:solidFill>
              </a:rPr>
              <a:pPr/>
              <a:t>2023/1/8</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D41E1E3-0430-46C2-B0D3-2490A70B129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88452884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723A3EFB-E5A4-4F85-84D0-3F54949E58B5}" type="datetimeFigureOut">
              <a:rPr lang="zh-CN" altLang="en-US" smtClean="0">
                <a:solidFill>
                  <a:prstClr val="black">
                    <a:tint val="75000"/>
                  </a:prstClr>
                </a:solidFill>
              </a:rPr>
              <a:pPr/>
              <a:t>2023/1/8</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41E1E3-0430-46C2-B0D3-2490A70B129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64954510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13087351" y="547689"/>
            <a:ext cx="3943350" cy="8717758"/>
          </a:xfr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1257301" y="547689"/>
            <a:ext cx="11601450" cy="871775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723A3EFB-E5A4-4F85-84D0-3F54949E58B5}" type="datetimeFigureOut">
              <a:rPr lang="zh-CN" altLang="en-US" smtClean="0">
                <a:solidFill>
                  <a:prstClr val="black">
                    <a:tint val="75000"/>
                  </a:prstClr>
                </a:solidFill>
              </a:rPr>
              <a:pPr/>
              <a:t>2023/1/8</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41E1E3-0430-46C2-B0D3-2490A70B129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7724559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1/8/2023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1/8/2023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1257300" y="547689"/>
            <a:ext cx="15773400" cy="1988346"/>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1257300" y="2738438"/>
            <a:ext cx="15773400" cy="652700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latin typeface="Elsie" panose="02000000000000000000" charset="0"/>
                <a:ea typeface="Elsie" panose="02000000000000000000" charset="0"/>
              </a:defRPr>
            </a:lvl1pPr>
          </a:lstStyle>
          <a:p>
            <a:fld id="{723A3EFB-E5A4-4F85-84D0-3F54949E58B5}" type="datetimeFigureOut">
              <a:rPr lang="zh-CN" altLang="en-US" smtClean="0">
                <a:solidFill>
                  <a:prstClr val="black">
                    <a:tint val="75000"/>
                  </a:prstClr>
                </a:solidFill>
                <a:cs typeface="Arial"/>
                <a:sym typeface="Arial"/>
              </a:rPr>
              <a:pPr/>
              <a:t>2023/1/8</a:t>
            </a:fld>
            <a:endParaRPr lang="zh-CN" altLang="en-US">
              <a:solidFill>
                <a:prstClr val="black">
                  <a:tint val="75000"/>
                </a:prstClr>
              </a:solidFill>
              <a:cs typeface="Arial"/>
              <a:sym typeface="Arial"/>
            </a:endParaRPr>
          </a:p>
        </p:txBody>
      </p:sp>
      <p:sp>
        <p:nvSpPr>
          <p:cNvPr id="5" name="页脚占位符 4"/>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latin typeface="Elsie" panose="02000000000000000000" charset="0"/>
                <a:ea typeface="Elsie" panose="02000000000000000000" charset="0"/>
              </a:defRPr>
            </a:lvl1pPr>
          </a:lstStyle>
          <a:p>
            <a:endParaRPr lang="zh-CN" altLang="en-US">
              <a:solidFill>
                <a:prstClr val="black">
                  <a:tint val="75000"/>
                </a:prstClr>
              </a:solidFill>
              <a:cs typeface="Arial"/>
              <a:sym typeface="Arial"/>
            </a:endParaRPr>
          </a:p>
        </p:txBody>
      </p:sp>
      <p:sp>
        <p:nvSpPr>
          <p:cNvPr id="6" name="灯片编号占位符 5"/>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latin typeface="Elsie" panose="02000000000000000000" charset="0"/>
                <a:ea typeface="Elsie" panose="02000000000000000000" charset="0"/>
              </a:defRPr>
            </a:lvl1pPr>
          </a:lstStyle>
          <a:p>
            <a:fld id="{7D41E1E3-0430-46C2-B0D3-2490A70B1299}" type="slidenum">
              <a:rPr lang="zh-CN" altLang="en-US" smtClean="0">
                <a:solidFill>
                  <a:prstClr val="black">
                    <a:tint val="75000"/>
                  </a:prstClr>
                </a:solidFill>
                <a:cs typeface="Arial"/>
                <a:sym typeface="Arial"/>
              </a:rPr>
              <a:pPr/>
              <a:t>‹#›</a:t>
            </a:fld>
            <a:endParaRPr lang="zh-CN" altLang="en-US">
              <a:solidFill>
                <a:prstClr val="black">
                  <a:tint val="75000"/>
                </a:prstClr>
              </a:solidFill>
              <a:cs typeface="Arial"/>
              <a:sym typeface="Arial"/>
            </a:endParaRPr>
          </a:p>
        </p:txBody>
      </p:sp>
    </p:spTree>
    <p:extLst>
      <p:ext uri="{BB962C8B-B14F-4D97-AF65-F5344CB8AC3E}">
        <p14:creationId xmlns:p14="http://schemas.microsoft.com/office/powerpoint/2010/main" val="29541631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Elsie" panose="02000000000000000000" charset="0"/>
          <a:ea typeface="Elsie" panose="02000000000000000000" charset="0"/>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Elsie" panose="02000000000000000000" charset="0"/>
          <a:ea typeface="Elsie" panose="02000000000000000000" charset="0"/>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Elsie" panose="02000000000000000000" charset="0"/>
          <a:ea typeface="Elsie" panose="02000000000000000000" charset="0"/>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Elsie" panose="02000000000000000000" charset="0"/>
          <a:ea typeface="Elsie" panose="02000000000000000000" charset="0"/>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Elsie" panose="02000000000000000000" charset="0"/>
          <a:ea typeface="Elsie" panose="02000000000000000000" charset="0"/>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zh-CN"/>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10.svg"/><Relationship Id="rId5" Type="http://schemas.openxmlformats.org/officeDocument/2006/relationships/image" Target="../media/image4.svg"/><Relationship Id="rId10" Type="http://schemas.openxmlformats.org/officeDocument/2006/relationships/image" Target="../media/image5.png"/><Relationship Id="rId4" Type="http://schemas.openxmlformats.org/officeDocument/2006/relationships/image" Target="../media/image2.png"/><Relationship Id="rId9" Type="http://schemas.openxmlformats.org/officeDocument/2006/relationships/image" Target="../media/image8.svg"/></Relationships>
</file>

<file path=ppt/slides/_rels/slide10.xml.rels><?xml version="1.0" encoding="UTF-8" standalone="yes"?>
<Relationships xmlns="http://schemas.openxmlformats.org/package/2006/relationships"><Relationship Id="rId8" Type="http://schemas.openxmlformats.org/officeDocument/2006/relationships/image" Target="../media/image35.svg"/><Relationship Id="rId7" Type="http://schemas.openxmlformats.org/officeDocument/2006/relationships/image" Target="../media/image16.pn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33.svg"/></Relationships>
</file>

<file path=ppt/slides/_rels/slide1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2.svg"/><Relationship Id="rId7" Type="http://schemas.openxmlformats.org/officeDocument/2006/relationships/image" Target="../media/image8.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1.png"/><Relationship Id="rId11" Type="http://schemas.openxmlformats.org/officeDocument/2006/relationships/image" Target="../media/image51.svg"/><Relationship Id="rId5" Type="http://schemas.openxmlformats.org/officeDocument/2006/relationships/image" Target="../media/image39.sv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svg"/><Relationship Id="rId7" Type="http://schemas.openxmlformats.org/officeDocument/2006/relationships/image" Target="../media/image41.svg"/><Relationship Id="rId12" Type="http://schemas.openxmlformats.org/officeDocument/2006/relationships/image" Target="../media/image31.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8.png"/><Relationship Id="rId11" Type="http://schemas.openxmlformats.org/officeDocument/2006/relationships/image" Target="../media/image61.svg"/><Relationship Id="rId5" Type="http://schemas.openxmlformats.org/officeDocument/2006/relationships/image" Target="../media/image57.svg"/><Relationship Id="rId10" Type="http://schemas.openxmlformats.org/officeDocument/2006/relationships/image" Target="../media/image30.png"/><Relationship Id="rId4" Type="http://schemas.openxmlformats.org/officeDocument/2006/relationships/image" Target="../media/image27.png"/><Relationship Id="rId9" Type="http://schemas.openxmlformats.org/officeDocument/2006/relationships/image" Target="../media/image59.sv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2.svg"/><Relationship Id="rId7" Type="http://schemas.openxmlformats.org/officeDocument/2006/relationships/image" Target="../media/image20.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18.svg"/><Relationship Id="rId10" Type="http://schemas.openxmlformats.org/officeDocument/2006/relationships/image" Target="../media/image9.jpg"/><Relationship Id="rId4" Type="http://schemas.openxmlformats.org/officeDocument/2006/relationships/image" Target="../media/image6.png"/><Relationship Id="rId9" Type="http://schemas.openxmlformats.org/officeDocument/2006/relationships/image" Target="../media/image22.svg"/></Relationships>
</file>

<file path=ppt/slides/_rels/slide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10.svg"/><Relationship Id="rId5" Type="http://schemas.openxmlformats.org/officeDocument/2006/relationships/image" Target="../media/image4.svg"/><Relationship Id="rId10" Type="http://schemas.openxmlformats.org/officeDocument/2006/relationships/image" Target="../media/image5.png"/><Relationship Id="rId4" Type="http://schemas.openxmlformats.org/officeDocument/2006/relationships/image" Target="../media/image2.png"/><Relationship Id="rId9" Type="http://schemas.openxmlformats.org/officeDocument/2006/relationships/image" Target="../media/image8.svg"/></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5.png"/><Relationship Id="rId3" Type="http://schemas.openxmlformats.org/officeDocument/2006/relationships/image" Target="../media/image2.svg"/><Relationship Id="rId7" Type="http://schemas.openxmlformats.org/officeDocument/2006/relationships/image" Target="../media/image8.svg"/><Relationship Id="rId12"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1.png"/><Relationship Id="rId11" Type="http://schemas.openxmlformats.org/officeDocument/2006/relationships/image" Target="../media/image51.svg"/><Relationship Id="rId5" Type="http://schemas.openxmlformats.org/officeDocument/2006/relationships/image" Target="../media/image39.svg"/><Relationship Id="rId10" Type="http://schemas.openxmlformats.org/officeDocument/2006/relationships/image" Target="../media/image13.png"/><Relationship Id="rId4" Type="http://schemas.openxmlformats.org/officeDocument/2006/relationships/image" Target="../media/image10.png"/><Relationship Id="rId9" Type="http://schemas.openxmlformats.org/officeDocument/2006/relationships/image" Target="../media/image49.svg"/></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47.svg"/><Relationship Id="rId3" Type="http://schemas.openxmlformats.org/officeDocument/2006/relationships/image" Target="../media/image2.svg"/><Relationship Id="rId7" Type="http://schemas.openxmlformats.org/officeDocument/2006/relationships/image" Target="../media/image41.svg"/><Relationship Id="rId12" Type="http://schemas.openxmlformats.org/officeDocument/2006/relationships/image" Target="../media/image20.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7.png"/><Relationship Id="rId11" Type="http://schemas.openxmlformats.org/officeDocument/2006/relationships/image" Target="../media/image45.svg"/><Relationship Id="rId5" Type="http://schemas.openxmlformats.org/officeDocument/2006/relationships/image" Target="../media/image35.svg"/><Relationship Id="rId10" Type="http://schemas.openxmlformats.org/officeDocument/2006/relationships/image" Target="../media/image19.png"/><Relationship Id="rId4" Type="http://schemas.openxmlformats.org/officeDocument/2006/relationships/image" Target="../media/image16.png"/><Relationship Id="rId9" Type="http://schemas.openxmlformats.org/officeDocument/2006/relationships/image" Target="../media/image43.svg"/><Relationship Id="rId14" Type="http://schemas.openxmlformats.org/officeDocument/2006/relationships/image" Target="../media/image21.jpeg"/></Relationships>
</file>

<file path=ppt/slides/_rels/slide6.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1.jpeg"/><Relationship Id="rId7" Type="http://schemas.openxmlformats.org/officeDocument/2006/relationships/image" Target="../media/image26.svg"/><Relationship Id="rId12" Type="http://schemas.openxmlformats.org/officeDocument/2006/relationships/image" Target="../media/image24.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2.png"/><Relationship Id="rId11" Type="http://schemas.openxmlformats.org/officeDocument/2006/relationships/image" Target="../media/image30.svg"/><Relationship Id="rId5" Type="http://schemas.openxmlformats.org/officeDocument/2006/relationships/image" Target="../media/image2.svg"/></Relationships>
</file>

<file path=ppt/slides/_rels/slide7.xml.rels><?xml version="1.0" encoding="UTF-8" standalone="yes"?>
<Relationships xmlns="http://schemas.openxmlformats.org/package/2006/relationships"><Relationship Id="rId8" Type="http://schemas.openxmlformats.org/officeDocument/2006/relationships/image" Target="../media/image35.svg"/><Relationship Id="rId7" Type="http://schemas.openxmlformats.org/officeDocument/2006/relationships/image" Target="../media/image16.pn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33.svg"/><Relationship Id="rId9" Type="http://schemas.openxmlformats.org/officeDocument/2006/relationships/image" Target="../media/image26.png"/></Relationships>
</file>

<file path=ppt/slides/_rels/slide8.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2.svg"/><Relationship Id="rId7" Type="http://schemas.openxmlformats.org/officeDocument/2006/relationships/image" Target="../media/image20.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18.svg"/><Relationship Id="rId4" Type="http://schemas.openxmlformats.org/officeDocument/2006/relationships/image" Target="../media/image6.png"/><Relationship Id="rId9" Type="http://schemas.openxmlformats.org/officeDocument/2006/relationships/image" Target="../media/image22.svg"/></Relationships>
</file>

<file path=ppt/slides/_rels/slide9.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2.svg"/><Relationship Id="rId7" Type="http://schemas.openxmlformats.org/officeDocument/2006/relationships/image" Target="../media/image20.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18.svg"/><Relationship Id="rId4" Type="http://schemas.openxmlformats.org/officeDocument/2006/relationships/image" Target="../media/image6.png"/><Relationship Id="rId9" Type="http://schemas.openxmlformats.org/officeDocument/2006/relationships/image" Target="../media/image22.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9F5"/>
        </a:solidFill>
        <a:effectLst/>
      </p:bgPr>
    </p:bg>
    <p:spTree>
      <p:nvGrpSpPr>
        <p:cNvPr id="1" name=""/>
        <p:cNvGrpSpPr/>
        <p:nvPr/>
      </p:nvGrpSpPr>
      <p:grpSpPr>
        <a:xfrm>
          <a:off x="0" y="0"/>
          <a:ext cx="0" cy="0"/>
          <a:chOff x="0" y="0"/>
          <a:chExt cx="0" cy="0"/>
        </a:xfrm>
      </p:grpSpPr>
      <p:sp>
        <p:nvSpPr>
          <p:cNvPr id="2" name="TextBox 2"/>
          <p:cNvSpPr txBox="1"/>
          <p:nvPr/>
        </p:nvSpPr>
        <p:spPr>
          <a:xfrm>
            <a:off x="1565687" y="2597474"/>
            <a:ext cx="15503033" cy="3896067"/>
          </a:xfrm>
          <a:prstGeom prst="rect">
            <a:avLst/>
          </a:prstGeom>
        </p:spPr>
        <p:txBody>
          <a:bodyPr wrap="square" lIns="0" tIns="0" rIns="0" bIns="0" rtlCol="0" anchor="t">
            <a:spAutoFit/>
          </a:bodyPr>
          <a:lstStyle/>
          <a:p>
            <a:pPr algn="ctr">
              <a:lnSpc>
                <a:spcPct val="170000"/>
              </a:lnSpc>
            </a:pPr>
            <a:r>
              <a:rPr lang="en-US" sz="8000" b="1" dirty="0" smtClean="0">
                <a:solidFill>
                  <a:schemeClr val="accent4">
                    <a:lumMod val="50000"/>
                  </a:schemeClr>
                </a:solidFill>
                <a:latin typeface="Arial" panose="020B0604020202020204" pitchFamily="34" charset="0"/>
                <a:cs typeface="Arial" panose="020B0604020202020204" pitchFamily="34" charset="0"/>
              </a:rPr>
              <a:t>CHÀO MỪNG CẢ LỚP </a:t>
            </a:r>
          </a:p>
          <a:p>
            <a:pPr algn="ctr">
              <a:lnSpc>
                <a:spcPct val="170000"/>
              </a:lnSpc>
            </a:pPr>
            <a:r>
              <a:rPr lang="en-US" sz="8000" b="1" dirty="0" smtClean="0">
                <a:solidFill>
                  <a:schemeClr val="accent4">
                    <a:lumMod val="50000"/>
                  </a:schemeClr>
                </a:solidFill>
                <a:latin typeface="Arial" panose="020B0604020202020204" pitchFamily="34" charset="0"/>
                <a:cs typeface="Arial" panose="020B0604020202020204" pitchFamily="34" charset="0"/>
              </a:rPr>
              <a:t>ĐẾN VỚI BÀI HỌC HÔM NAY!</a:t>
            </a:r>
            <a:endParaRPr lang="en-US" sz="8000" b="1" dirty="0">
              <a:solidFill>
                <a:schemeClr val="accent4">
                  <a:lumMod val="50000"/>
                </a:schemeClr>
              </a:solidFill>
              <a:latin typeface="Arial" panose="020B0604020202020204" pitchFamily="34" charset="0"/>
              <a:cs typeface="Arial" panose="020B0604020202020204" pitchFamily="34" charset="0"/>
            </a:endParaRPr>
          </a:p>
        </p:txBody>
      </p:sp>
      <p:pic>
        <p:nvPicPr>
          <p:cNvPr id="5"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2266174">
            <a:off x="-4844746" y="-4734955"/>
            <a:ext cx="7846916" cy="7846916"/>
          </a:xfrm>
          <a:prstGeom prst="rect">
            <a:avLst/>
          </a:prstGeom>
        </p:spPr>
      </p:pic>
      <p:pic>
        <p:nvPicPr>
          <p:cNvPr id="6" name="Picture 6"/>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2040979">
            <a:off x="1213810" y="6473847"/>
            <a:ext cx="848881" cy="921445"/>
          </a:xfrm>
          <a:prstGeom prst="rect">
            <a:avLst/>
          </a:prstGeom>
        </p:spPr>
      </p:pic>
      <p:pic>
        <p:nvPicPr>
          <p:cNvPr id="7"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flipH="1">
            <a:off x="11715814" y="7304668"/>
            <a:ext cx="9407206" cy="7455211"/>
          </a:xfrm>
          <a:prstGeom prst="rect">
            <a:avLst/>
          </a:prstGeom>
        </p:spPr>
      </p:pic>
      <p:pic>
        <p:nvPicPr>
          <p:cNvPr id="8" name="Picture 8"/>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15915595" y="7553897"/>
            <a:ext cx="1343705" cy="1335307"/>
          </a:xfrm>
          <a:prstGeom prst="rect">
            <a:avLst/>
          </a:prstGeom>
        </p:spPr>
      </p:pic>
      <p:pic>
        <p:nvPicPr>
          <p:cNvPr id="9" name="Picture 9"/>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265009">
            <a:off x="15765856" y="1494779"/>
            <a:ext cx="849454" cy="1240079"/>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9F5"/>
        </a:solidFill>
        <a:effectLst/>
      </p:bgPr>
    </p:bg>
    <p:spTree>
      <p:nvGrpSpPr>
        <p:cNvPr id="1" name=""/>
        <p:cNvGrpSpPr/>
        <p:nvPr/>
      </p:nvGrpSpPr>
      <p:grpSpPr>
        <a:xfrm>
          <a:off x="0" y="0"/>
          <a:ext cx="0" cy="0"/>
          <a:chOff x="0" y="0"/>
          <a:chExt cx="0" cy="0"/>
        </a:xfrm>
      </p:grpSpPr>
      <p:pic>
        <p:nvPicPr>
          <p:cNvPr id="11" name="Picture 11"/>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rot="2624342">
            <a:off x="15447957" y="1475697"/>
            <a:ext cx="1074038" cy="812241"/>
          </a:xfrm>
          <a:prstGeom prst="rect">
            <a:avLst/>
          </a:prstGeom>
        </p:spPr>
      </p:pic>
      <p:pic>
        <p:nvPicPr>
          <p:cNvPr id="12" name="Picture 12"/>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rot="2266174">
            <a:off x="13644771" y="-5650573"/>
            <a:ext cx="7846916" cy="7846916"/>
          </a:xfrm>
          <a:prstGeom prst="rect">
            <a:avLst/>
          </a:prstGeom>
        </p:spPr>
      </p:pic>
      <p:pic>
        <p:nvPicPr>
          <p:cNvPr id="13" name="Picture 13"/>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rot="-10476626">
            <a:off x="12087100" y="5949584"/>
            <a:ext cx="7795752" cy="7795752"/>
          </a:xfrm>
          <a:prstGeom prst="rect">
            <a:avLst/>
          </a:prstGeom>
        </p:spPr>
      </p:pic>
      <p:sp>
        <p:nvSpPr>
          <p:cNvPr id="23" name="Rounded Rectangle 22"/>
          <p:cNvSpPr/>
          <p:nvPr/>
        </p:nvSpPr>
        <p:spPr>
          <a:xfrm>
            <a:off x="7549576" y="1217115"/>
            <a:ext cx="3021735" cy="1165330"/>
          </a:xfrm>
          <a:prstGeom prst="roundRect">
            <a:avLst/>
          </a:prstGeom>
          <a:solidFill>
            <a:schemeClr val="accent5">
              <a:lumMod val="75000"/>
            </a:schemeClr>
          </a:solidFill>
        </p:spPr>
        <p:style>
          <a:lnRef idx="3">
            <a:schemeClr val="lt1"/>
          </a:lnRef>
          <a:fillRef idx="1">
            <a:schemeClr val="accent3"/>
          </a:fillRef>
          <a:effectRef idx="1">
            <a:schemeClr val="accent3"/>
          </a:effectRef>
          <a:fontRef idx="minor">
            <a:schemeClr val="lt1"/>
          </a:fontRef>
        </p:style>
        <p:txBody>
          <a:bodyPr rtlCol="0" anchor="ctr"/>
          <a:lstStyle/>
          <a:p>
            <a:pPr algn="ctr"/>
            <a:r>
              <a:rPr lang="en-US" sz="4400" b="1" dirty="0" smtClean="0">
                <a:latin typeface="Arial" panose="020B0604020202020204" pitchFamily="34" charset="0"/>
                <a:cs typeface="Arial" panose="020B0604020202020204" pitchFamily="34" charset="0"/>
              </a:rPr>
              <a:t>Bước 4:</a:t>
            </a:r>
            <a:endParaRPr lang="en-US" sz="4400" b="1" dirty="0">
              <a:latin typeface="Arial" panose="020B0604020202020204" pitchFamily="34" charset="0"/>
              <a:cs typeface="Arial" panose="020B0604020202020204" pitchFamily="34" charset="0"/>
            </a:endParaRPr>
          </a:p>
        </p:txBody>
      </p:sp>
      <p:sp>
        <p:nvSpPr>
          <p:cNvPr id="28" name="Rectangle 27"/>
          <p:cNvSpPr/>
          <p:nvPr/>
        </p:nvSpPr>
        <p:spPr>
          <a:xfrm>
            <a:off x="1940106" y="2628900"/>
            <a:ext cx="14116603" cy="6186309"/>
          </a:xfrm>
          <a:prstGeom prst="rect">
            <a:avLst/>
          </a:prstGeom>
        </p:spPr>
        <p:txBody>
          <a:bodyPr wrap="square">
            <a:spAutoFit/>
          </a:bodyPr>
          <a:lstStyle/>
          <a:p>
            <a:pPr marL="571500" indent="-571500" algn="just">
              <a:lnSpc>
                <a:spcPct val="150000"/>
              </a:lnSpc>
              <a:buFont typeface="Arial" pitchFamily="34" charset="0"/>
              <a:buChar char="•"/>
            </a:pPr>
            <a:r>
              <a:rPr lang="en-US" sz="4400" dirty="0" smtClean="0"/>
              <a:t>Từ </a:t>
            </a:r>
            <a:r>
              <a:rPr lang="en-US" sz="4400" dirty="0"/>
              <a:t>dữ liệu Bảng T.2, em hãy tính xác suất thực nghiệm của các sự kiện "Vuông thẳng", "Tròn thắng". </a:t>
            </a:r>
          </a:p>
          <a:p>
            <a:pPr marL="571500" indent="-571500" algn="just">
              <a:lnSpc>
                <a:spcPct val="150000"/>
              </a:lnSpc>
              <a:buFont typeface="Arial" pitchFamily="34" charset="0"/>
              <a:buChar char="•"/>
            </a:pPr>
            <a:r>
              <a:rPr lang="en-US" sz="4400" dirty="0" smtClean="0"/>
              <a:t>Từ </a:t>
            </a:r>
            <a:r>
              <a:rPr lang="en-US" sz="4400" dirty="0"/>
              <a:t>dữ liệu Bảng T.3, em hãy cho biết phần thưởng nào Vuông và Tròn được nhận là nhiều nhất. </a:t>
            </a:r>
          </a:p>
          <a:p>
            <a:pPr marL="571500" indent="-571500" algn="just">
              <a:lnSpc>
                <a:spcPct val="150000"/>
              </a:lnSpc>
              <a:buFont typeface="Arial" pitchFamily="34" charset="0"/>
              <a:buChar char="•"/>
            </a:pPr>
            <a:r>
              <a:rPr lang="en-US" sz="4400" dirty="0" smtClean="0"/>
              <a:t>So </a:t>
            </a:r>
            <a:r>
              <a:rPr lang="en-US" sz="4400" dirty="0"/>
              <a:t>sánh kết quả thu được với nội dung thảo luận trong Bước 1 và rút ra kết luận.</a:t>
            </a:r>
          </a:p>
        </p:txBody>
      </p:sp>
    </p:spTree>
    <p:extLst>
      <p:ext uri="{BB962C8B-B14F-4D97-AF65-F5344CB8AC3E}">
        <p14:creationId xmlns:p14="http://schemas.microsoft.com/office/powerpoint/2010/main" val="734509785"/>
      </p:ext>
    </p:extLst>
  </p:cSld>
  <p:clrMapOvr>
    <a:masterClrMapping/>
  </p:clrMapOvr>
  <p:transition spd="med">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arn(inVertical)">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47" presetClass="entr" presetSubtype="0" fill="hold" grpId="0" nodeType="clickEffect">
                                  <p:stCondLst>
                                    <p:cond delay="0"/>
                                  </p:stCondLst>
                                  <p:childTnLst>
                                    <p:set>
                                      <p:cBhvr>
                                        <p:cTn id="11" dur="1" fill="hold">
                                          <p:stCondLst>
                                            <p:cond delay="0"/>
                                          </p:stCondLst>
                                        </p:cTn>
                                        <p:tgtEl>
                                          <p:spTgt spid="28">
                                            <p:txEl>
                                              <p:pRg st="0" end="0"/>
                                            </p:txEl>
                                          </p:spTgt>
                                        </p:tgtEl>
                                        <p:attrNameLst>
                                          <p:attrName>style.visibility</p:attrName>
                                        </p:attrNameLst>
                                      </p:cBhvr>
                                      <p:to>
                                        <p:strVal val="visible"/>
                                      </p:to>
                                    </p:set>
                                    <p:animEffect transition="in" filter="fade">
                                      <p:cBhvr>
                                        <p:cTn id="12" dur="500"/>
                                        <p:tgtEl>
                                          <p:spTgt spid="28">
                                            <p:txEl>
                                              <p:pRg st="0" end="0"/>
                                            </p:txEl>
                                          </p:spTgt>
                                        </p:tgtEl>
                                      </p:cBhvr>
                                    </p:animEffect>
                                    <p:anim calcmode="lin" valueType="num">
                                      <p:cBhvr>
                                        <p:cTn id="13" dur="500" fill="hold"/>
                                        <p:tgtEl>
                                          <p:spTgt spid="28">
                                            <p:txEl>
                                              <p:pRg st="0" end="0"/>
                                            </p:txEl>
                                          </p:spTgt>
                                        </p:tgtEl>
                                        <p:attrNameLst>
                                          <p:attrName>ppt_x</p:attrName>
                                        </p:attrNameLst>
                                      </p:cBhvr>
                                      <p:tavLst>
                                        <p:tav tm="0">
                                          <p:val>
                                            <p:strVal val="#ppt_x"/>
                                          </p:val>
                                        </p:tav>
                                        <p:tav tm="100000">
                                          <p:val>
                                            <p:strVal val="#ppt_x"/>
                                          </p:val>
                                        </p:tav>
                                      </p:tavLst>
                                    </p:anim>
                                    <p:anim calcmode="lin" valueType="num">
                                      <p:cBhvr>
                                        <p:cTn id="14" dur="500" fill="hold"/>
                                        <p:tgtEl>
                                          <p:spTgt spid="2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7" presetClass="entr" presetSubtype="0" fill="hold" grpId="0" nodeType="clickEffect">
                                  <p:stCondLst>
                                    <p:cond delay="0"/>
                                  </p:stCondLst>
                                  <p:childTnLst>
                                    <p:set>
                                      <p:cBhvr>
                                        <p:cTn id="18" dur="1" fill="hold">
                                          <p:stCondLst>
                                            <p:cond delay="0"/>
                                          </p:stCondLst>
                                        </p:cTn>
                                        <p:tgtEl>
                                          <p:spTgt spid="28">
                                            <p:txEl>
                                              <p:pRg st="1" end="1"/>
                                            </p:txEl>
                                          </p:spTgt>
                                        </p:tgtEl>
                                        <p:attrNameLst>
                                          <p:attrName>style.visibility</p:attrName>
                                        </p:attrNameLst>
                                      </p:cBhvr>
                                      <p:to>
                                        <p:strVal val="visible"/>
                                      </p:to>
                                    </p:set>
                                    <p:animEffect transition="in" filter="fade">
                                      <p:cBhvr>
                                        <p:cTn id="19" dur="500"/>
                                        <p:tgtEl>
                                          <p:spTgt spid="28">
                                            <p:txEl>
                                              <p:pRg st="1" end="1"/>
                                            </p:txEl>
                                          </p:spTgt>
                                        </p:tgtEl>
                                      </p:cBhvr>
                                    </p:animEffect>
                                    <p:anim calcmode="lin" valueType="num">
                                      <p:cBhvr>
                                        <p:cTn id="20" dur="500" fill="hold"/>
                                        <p:tgtEl>
                                          <p:spTgt spid="28">
                                            <p:txEl>
                                              <p:pRg st="1" end="1"/>
                                            </p:txEl>
                                          </p:spTgt>
                                        </p:tgtEl>
                                        <p:attrNameLst>
                                          <p:attrName>ppt_x</p:attrName>
                                        </p:attrNameLst>
                                      </p:cBhvr>
                                      <p:tavLst>
                                        <p:tav tm="0">
                                          <p:val>
                                            <p:strVal val="#ppt_x"/>
                                          </p:val>
                                        </p:tav>
                                        <p:tav tm="100000">
                                          <p:val>
                                            <p:strVal val="#ppt_x"/>
                                          </p:val>
                                        </p:tav>
                                      </p:tavLst>
                                    </p:anim>
                                    <p:anim calcmode="lin" valueType="num">
                                      <p:cBhvr>
                                        <p:cTn id="21" dur="500" fill="hold"/>
                                        <p:tgtEl>
                                          <p:spTgt spid="28">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7" presetClass="entr" presetSubtype="0" fill="hold" grpId="0" nodeType="clickEffect">
                                  <p:stCondLst>
                                    <p:cond delay="0"/>
                                  </p:stCondLst>
                                  <p:childTnLst>
                                    <p:set>
                                      <p:cBhvr>
                                        <p:cTn id="25" dur="1" fill="hold">
                                          <p:stCondLst>
                                            <p:cond delay="0"/>
                                          </p:stCondLst>
                                        </p:cTn>
                                        <p:tgtEl>
                                          <p:spTgt spid="28">
                                            <p:txEl>
                                              <p:pRg st="2" end="2"/>
                                            </p:txEl>
                                          </p:spTgt>
                                        </p:tgtEl>
                                        <p:attrNameLst>
                                          <p:attrName>style.visibility</p:attrName>
                                        </p:attrNameLst>
                                      </p:cBhvr>
                                      <p:to>
                                        <p:strVal val="visible"/>
                                      </p:to>
                                    </p:set>
                                    <p:animEffect transition="in" filter="fade">
                                      <p:cBhvr>
                                        <p:cTn id="26" dur="500"/>
                                        <p:tgtEl>
                                          <p:spTgt spid="28">
                                            <p:txEl>
                                              <p:pRg st="2" end="2"/>
                                            </p:txEl>
                                          </p:spTgt>
                                        </p:tgtEl>
                                      </p:cBhvr>
                                    </p:animEffect>
                                    <p:anim calcmode="lin" valueType="num">
                                      <p:cBhvr>
                                        <p:cTn id="27" dur="500" fill="hold"/>
                                        <p:tgtEl>
                                          <p:spTgt spid="28">
                                            <p:txEl>
                                              <p:pRg st="2" end="2"/>
                                            </p:txEl>
                                          </p:spTgt>
                                        </p:tgtEl>
                                        <p:attrNameLst>
                                          <p:attrName>ppt_x</p:attrName>
                                        </p:attrNameLst>
                                      </p:cBhvr>
                                      <p:tavLst>
                                        <p:tav tm="0">
                                          <p:val>
                                            <p:strVal val="#ppt_x"/>
                                          </p:val>
                                        </p:tav>
                                        <p:tav tm="100000">
                                          <p:val>
                                            <p:strVal val="#ppt_x"/>
                                          </p:val>
                                        </p:tav>
                                      </p:tavLst>
                                    </p:anim>
                                    <p:anim calcmode="lin" valueType="num">
                                      <p:cBhvr>
                                        <p:cTn id="28" dur="500" fill="hold"/>
                                        <p:tgtEl>
                                          <p:spTgt spid="28">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8"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DF7FF"/>
        </a:solidFill>
        <a:effectLst/>
      </p:bgPr>
    </p:bg>
    <p:spTree>
      <p:nvGrpSpPr>
        <p:cNvPr id="1" name=""/>
        <p:cNvGrpSpPr/>
        <p:nvPr/>
      </p:nvGrpSpPr>
      <p:grpSpPr>
        <a:xfrm>
          <a:off x="0" y="0"/>
          <a:ext cx="0" cy="0"/>
          <a:chOff x="0" y="0"/>
          <a:chExt cx="0" cy="0"/>
        </a:xfrm>
      </p:grpSpPr>
      <p:pic>
        <p:nvPicPr>
          <p:cNvPr id="4" name="Picture 4"/>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2266174">
            <a:off x="-5109365" y="-3923458"/>
            <a:ext cx="7846916" cy="7846916"/>
          </a:xfrm>
          <a:prstGeom prst="rect">
            <a:avLst/>
          </a:prstGeom>
        </p:spPr>
      </p:pic>
      <p:pic>
        <p:nvPicPr>
          <p:cNvPr id="5"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8577974">
            <a:off x="14947708" y="-3331812"/>
            <a:ext cx="7795752" cy="7795752"/>
          </a:xfrm>
          <a:prstGeom prst="rect">
            <a:avLst/>
          </a:prstGeom>
        </p:spPr>
      </p:pic>
      <p:pic>
        <p:nvPicPr>
          <p:cNvPr id="6" name="Picture 6"/>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15062749" y="1544562"/>
            <a:ext cx="1500511" cy="1491133"/>
          </a:xfrm>
          <a:prstGeom prst="rect">
            <a:avLst/>
          </a:prstGeom>
        </p:spPr>
      </p:pic>
      <p:pic>
        <p:nvPicPr>
          <p:cNvPr id="8" name="Picture 8"/>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5921843" y="9384903"/>
            <a:ext cx="631420" cy="870924"/>
          </a:xfrm>
          <a:prstGeom prst="rect">
            <a:avLst/>
          </a:prstGeom>
        </p:spPr>
      </p:pic>
      <p:sp>
        <p:nvSpPr>
          <p:cNvPr id="17" name="TextBox 8"/>
          <p:cNvSpPr txBox="1"/>
          <p:nvPr/>
        </p:nvSpPr>
        <p:spPr>
          <a:xfrm>
            <a:off x="4724400" y="1028700"/>
            <a:ext cx="9525000" cy="1096710"/>
          </a:xfrm>
          <a:prstGeom prst="rect">
            <a:avLst/>
          </a:prstGeom>
        </p:spPr>
        <p:txBody>
          <a:bodyPr wrap="square" lIns="0" tIns="0" rIns="0" bIns="0" rtlCol="0" anchor="t">
            <a:spAutoFit/>
          </a:bodyPr>
          <a:lstStyle/>
          <a:p>
            <a:pPr algn="ctr">
              <a:lnSpc>
                <a:spcPts val="9360"/>
              </a:lnSpc>
            </a:pPr>
            <a:r>
              <a:rPr lang="en-US" sz="6600" b="1" dirty="0" smtClean="0">
                <a:solidFill>
                  <a:schemeClr val="accent4">
                    <a:lumMod val="75000"/>
                  </a:schemeClr>
                </a:solidFill>
                <a:latin typeface="Arial" panose="020B0604020202020204" pitchFamily="34" charset="0"/>
                <a:cs typeface="Arial" panose="020B0604020202020204" pitchFamily="34" charset="0"/>
              </a:rPr>
              <a:t>HƯỚNG DẪN VỀ NHÀ</a:t>
            </a:r>
            <a:endParaRPr lang="en-US" sz="6600" b="1" dirty="0">
              <a:solidFill>
                <a:schemeClr val="accent4">
                  <a:lumMod val="75000"/>
                </a:schemeClr>
              </a:solidFill>
              <a:latin typeface="Arial" panose="020B0604020202020204" pitchFamily="34" charset="0"/>
              <a:cs typeface="Arial" panose="020B0604020202020204" pitchFamily="34" charset="0"/>
            </a:endParaRPr>
          </a:p>
        </p:txBody>
      </p:sp>
      <p:sp>
        <p:nvSpPr>
          <p:cNvPr id="7" name="Rounded Rectangle 6"/>
          <p:cNvSpPr/>
          <p:nvPr/>
        </p:nvSpPr>
        <p:spPr>
          <a:xfrm>
            <a:off x="603968" y="4363806"/>
            <a:ext cx="5633585" cy="4812167"/>
          </a:xfrm>
          <a:prstGeom prst="roundRect">
            <a:avLst>
              <a:gd name="adj" fmla="val 12780"/>
            </a:avLst>
          </a:prstGeom>
          <a:solidFill>
            <a:schemeClr val="accent1">
              <a:lumMod val="20000"/>
              <a:lumOff val="8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2656153" y="3614217"/>
            <a:ext cx="1499178" cy="1499178"/>
          </a:xfrm>
          <a:prstGeom prst="ellipse">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sz="4800" b="1" dirty="0" smtClean="0">
                <a:solidFill>
                  <a:schemeClr val="bg1"/>
                </a:solidFill>
                <a:latin typeface="Arial" panose="020B0604020202020204" pitchFamily="34" charset="0"/>
                <a:cs typeface="Arial" panose="020B0604020202020204" pitchFamily="34" charset="0"/>
              </a:rPr>
              <a:t>01</a:t>
            </a:r>
            <a:endParaRPr lang="en-US" sz="4800" b="1" dirty="0">
              <a:solidFill>
                <a:schemeClr val="bg1"/>
              </a:solidFill>
              <a:latin typeface="Arial" panose="020B0604020202020204" pitchFamily="34" charset="0"/>
              <a:cs typeface="Arial" panose="020B0604020202020204" pitchFamily="34" charset="0"/>
            </a:endParaRPr>
          </a:p>
        </p:txBody>
      </p:sp>
      <p:sp>
        <p:nvSpPr>
          <p:cNvPr id="10" name="TextBox 9"/>
          <p:cNvSpPr txBox="1"/>
          <p:nvPr/>
        </p:nvSpPr>
        <p:spPr>
          <a:xfrm>
            <a:off x="1081642" y="5504485"/>
            <a:ext cx="4648200" cy="2123658"/>
          </a:xfrm>
          <a:prstGeom prst="rect">
            <a:avLst/>
          </a:prstGeom>
          <a:noFill/>
        </p:spPr>
        <p:txBody>
          <a:bodyPr wrap="square" rtlCol="0">
            <a:spAutoFit/>
          </a:bodyPr>
          <a:lstStyle/>
          <a:p>
            <a:pPr algn="ctr">
              <a:lnSpc>
                <a:spcPct val="150000"/>
              </a:lnSpc>
            </a:pPr>
            <a:r>
              <a:rPr lang="en-US" sz="4400" dirty="0" err="1" smtClean="0">
                <a:latin typeface="Arial" panose="020B0604020202020204" pitchFamily="34" charset="0"/>
                <a:cs typeface="Arial" panose="020B0604020202020204" pitchFamily="34" charset="0"/>
              </a:rPr>
              <a:t>Ôn</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tập</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kiến</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thức</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đã</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học</a:t>
            </a:r>
            <a:endParaRPr lang="en-US" sz="4400" dirty="0">
              <a:latin typeface="Arial" panose="020B0604020202020204" pitchFamily="34" charset="0"/>
              <a:cs typeface="Arial" panose="020B0604020202020204" pitchFamily="34" charset="0"/>
            </a:endParaRPr>
          </a:p>
        </p:txBody>
      </p:sp>
      <p:sp>
        <p:nvSpPr>
          <p:cNvPr id="14" name="Rounded Rectangle 13"/>
          <p:cNvSpPr/>
          <p:nvPr/>
        </p:nvSpPr>
        <p:spPr>
          <a:xfrm>
            <a:off x="6424962" y="4363806"/>
            <a:ext cx="5633585" cy="4812167"/>
          </a:xfrm>
          <a:prstGeom prst="roundRect">
            <a:avLst>
              <a:gd name="adj" fmla="val 12780"/>
            </a:avLst>
          </a:prstGeom>
          <a:solidFill>
            <a:schemeClr val="accent1">
              <a:lumMod val="20000"/>
              <a:lumOff val="8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a:off x="8477147" y="3614217"/>
            <a:ext cx="1499178" cy="1499178"/>
          </a:xfrm>
          <a:prstGeom prst="ellipse">
            <a:avLst/>
          </a:prstGeom>
          <a:solidFill>
            <a:schemeClr val="accent5">
              <a:lumMod val="75000"/>
            </a:schemeClr>
          </a:solidFill>
        </p:spPr>
        <p:style>
          <a:lnRef idx="3">
            <a:schemeClr val="lt1"/>
          </a:lnRef>
          <a:fillRef idx="1">
            <a:schemeClr val="accent2"/>
          </a:fillRef>
          <a:effectRef idx="1">
            <a:schemeClr val="accent2"/>
          </a:effectRef>
          <a:fontRef idx="minor">
            <a:schemeClr val="lt1"/>
          </a:fontRef>
        </p:style>
        <p:txBody>
          <a:bodyPr rtlCol="0" anchor="ctr"/>
          <a:lstStyle/>
          <a:p>
            <a:pPr algn="ctr"/>
            <a:r>
              <a:rPr lang="en-US" sz="4800" b="1" dirty="0" smtClean="0">
                <a:solidFill>
                  <a:schemeClr val="bg1"/>
                </a:solidFill>
                <a:latin typeface="Arial" panose="020B0604020202020204" pitchFamily="34" charset="0"/>
                <a:cs typeface="Arial" panose="020B0604020202020204" pitchFamily="34" charset="0"/>
              </a:rPr>
              <a:t>02</a:t>
            </a:r>
            <a:endParaRPr lang="en-US" sz="4800" b="1" dirty="0">
              <a:solidFill>
                <a:schemeClr val="bg1"/>
              </a:solidFill>
              <a:latin typeface="Arial" panose="020B0604020202020204" pitchFamily="34" charset="0"/>
              <a:cs typeface="Arial" panose="020B0604020202020204" pitchFamily="34" charset="0"/>
            </a:endParaRPr>
          </a:p>
        </p:txBody>
      </p:sp>
      <p:sp>
        <p:nvSpPr>
          <p:cNvPr id="16" name="TextBox 15"/>
          <p:cNvSpPr txBox="1"/>
          <p:nvPr/>
        </p:nvSpPr>
        <p:spPr>
          <a:xfrm>
            <a:off x="6919239" y="5504485"/>
            <a:ext cx="4648200" cy="2123658"/>
          </a:xfrm>
          <a:prstGeom prst="rect">
            <a:avLst/>
          </a:prstGeom>
          <a:noFill/>
        </p:spPr>
        <p:txBody>
          <a:bodyPr wrap="square" rtlCol="0">
            <a:spAutoFit/>
          </a:bodyPr>
          <a:lstStyle/>
          <a:p>
            <a:pPr algn="ctr">
              <a:lnSpc>
                <a:spcPct val="150000"/>
              </a:lnSpc>
            </a:pPr>
            <a:r>
              <a:rPr lang="en-US" sz="4400" dirty="0" err="1" smtClean="0">
                <a:latin typeface="Arial" panose="020B0604020202020204" pitchFamily="34" charset="0"/>
                <a:cs typeface="Arial" panose="020B0604020202020204" pitchFamily="34" charset="0"/>
              </a:rPr>
              <a:t>Hoàn</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thành</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bài</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tập</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trong</a:t>
            </a:r>
            <a:r>
              <a:rPr lang="en-US" sz="4400" dirty="0" smtClean="0">
                <a:latin typeface="Arial" panose="020B0604020202020204" pitchFamily="34" charset="0"/>
                <a:cs typeface="Arial" panose="020B0604020202020204" pitchFamily="34" charset="0"/>
              </a:rPr>
              <a:t> SBT</a:t>
            </a:r>
            <a:endParaRPr lang="en-US" sz="4400" dirty="0">
              <a:latin typeface="Arial" panose="020B0604020202020204" pitchFamily="34" charset="0"/>
              <a:cs typeface="Arial" panose="020B0604020202020204" pitchFamily="34" charset="0"/>
            </a:endParaRPr>
          </a:p>
        </p:txBody>
      </p:sp>
      <p:sp>
        <p:nvSpPr>
          <p:cNvPr id="20" name="Rounded Rectangle 19"/>
          <p:cNvSpPr/>
          <p:nvPr/>
        </p:nvSpPr>
        <p:spPr>
          <a:xfrm>
            <a:off x="12245957" y="4363806"/>
            <a:ext cx="5633585" cy="4812167"/>
          </a:xfrm>
          <a:prstGeom prst="roundRect">
            <a:avLst>
              <a:gd name="adj" fmla="val 12780"/>
            </a:avLst>
          </a:prstGeom>
          <a:solidFill>
            <a:schemeClr val="accent1">
              <a:lumMod val="20000"/>
              <a:lumOff val="8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a:off x="14298142" y="3614217"/>
            <a:ext cx="1499178" cy="1499178"/>
          </a:xfrm>
          <a:prstGeom prst="ellipse">
            <a:avLst/>
          </a:prstGeom>
          <a:solidFill>
            <a:schemeClr val="accent6">
              <a:lumMod val="75000"/>
            </a:schemeClr>
          </a:solidFill>
        </p:spPr>
        <p:style>
          <a:lnRef idx="3">
            <a:schemeClr val="lt1"/>
          </a:lnRef>
          <a:fillRef idx="1">
            <a:schemeClr val="accent2"/>
          </a:fillRef>
          <a:effectRef idx="1">
            <a:schemeClr val="accent2"/>
          </a:effectRef>
          <a:fontRef idx="minor">
            <a:schemeClr val="lt1"/>
          </a:fontRef>
        </p:style>
        <p:txBody>
          <a:bodyPr rtlCol="0" anchor="ctr"/>
          <a:lstStyle/>
          <a:p>
            <a:pPr algn="ctr"/>
            <a:r>
              <a:rPr lang="en-US" sz="4800" b="1" dirty="0" smtClean="0">
                <a:solidFill>
                  <a:schemeClr val="bg1"/>
                </a:solidFill>
                <a:latin typeface="Arial" panose="020B0604020202020204" pitchFamily="34" charset="0"/>
                <a:cs typeface="Arial" panose="020B0604020202020204" pitchFamily="34" charset="0"/>
              </a:rPr>
              <a:t>03</a:t>
            </a:r>
            <a:endParaRPr lang="en-US" sz="4800" b="1" dirty="0">
              <a:solidFill>
                <a:schemeClr val="bg1"/>
              </a:solidFill>
              <a:latin typeface="Arial" panose="020B0604020202020204" pitchFamily="34" charset="0"/>
              <a:cs typeface="Arial" panose="020B0604020202020204" pitchFamily="34" charset="0"/>
            </a:endParaRPr>
          </a:p>
        </p:txBody>
      </p:sp>
      <p:sp>
        <p:nvSpPr>
          <p:cNvPr id="22" name="TextBox 21"/>
          <p:cNvSpPr txBox="1"/>
          <p:nvPr/>
        </p:nvSpPr>
        <p:spPr>
          <a:xfrm>
            <a:off x="12738649" y="5400342"/>
            <a:ext cx="4648200" cy="2123658"/>
          </a:xfrm>
          <a:prstGeom prst="rect">
            <a:avLst/>
          </a:prstGeom>
          <a:noFill/>
        </p:spPr>
        <p:txBody>
          <a:bodyPr wrap="square" rtlCol="0">
            <a:spAutoFit/>
          </a:bodyPr>
          <a:lstStyle/>
          <a:p>
            <a:pPr algn="ctr">
              <a:lnSpc>
                <a:spcPct val="150000"/>
              </a:lnSpc>
            </a:pPr>
            <a:r>
              <a:rPr lang="en-US" sz="4400" dirty="0" smtClean="0">
                <a:latin typeface="Arial" panose="020B0604020202020204" pitchFamily="34" charset="0"/>
                <a:cs typeface="Arial" panose="020B0604020202020204" pitchFamily="34" charset="0"/>
              </a:rPr>
              <a:t>Đọc và xem trước bài mới.</a:t>
            </a:r>
            <a:endParaRPr lang="en-US" sz="4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56743087"/>
      </p:ext>
    </p:extLst>
  </p:cSld>
  <p:clrMapOvr>
    <a:masterClrMapping/>
  </p:clrMapOvr>
  <p:transition spd="med">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p:cTn id="13" dur="500" fill="hold"/>
                                        <p:tgtEl>
                                          <p:spTgt spid="16"/>
                                        </p:tgtEl>
                                        <p:attrNameLst>
                                          <p:attrName>ppt_w</p:attrName>
                                        </p:attrNameLst>
                                      </p:cBhvr>
                                      <p:tavLst>
                                        <p:tav tm="0">
                                          <p:val>
                                            <p:fltVal val="0"/>
                                          </p:val>
                                        </p:tav>
                                        <p:tav tm="100000">
                                          <p:val>
                                            <p:strVal val="#ppt_w"/>
                                          </p:val>
                                        </p:tav>
                                      </p:tavLst>
                                    </p:anim>
                                    <p:anim calcmode="lin" valueType="num">
                                      <p:cBhvr>
                                        <p:cTn id="14" dur="500" fill="hold"/>
                                        <p:tgtEl>
                                          <p:spTgt spid="16"/>
                                        </p:tgtEl>
                                        <p:attrNameLst>
                                          <p:attrName>ppt_h</p:attrName>
                                        </p:attrNameLst>
                                      </p:cBhvr>
                                      <p:tavLst>
                                        <p:tav tm="0">
                                          <p:val>
                                            <p:fltVal val="0"/>
                                          </p:val>
                                        </p:tav>
                                        <p:tav tm="100000">
                                          <p:val>
                                            <p:strVal val="#ppt_h"/>
                                          </p:val>
                                        </p:tav>
                                      </p:tavLst>
                                    </p:anim>
                                    <p:animEffect transition="in" filter="fade">
                                      <p:cBhvr>
                                        <p:cTn id="15" dur="500"/>
                                        <p:tgtEl>
                                          <p:spTgt spid="16"/>
                                        </p:tgtEl>
                                      </p:cBhvr>
                                    </p:animEffect>
                                  </p:childTnLst>
                                </p:cTn>
                              </p:par>
                            </p:childTnLst>
                          </p:cTn>
                        </p:par>
                        <p:par>
                          <p:cTn id="16" fill="hold">
                            <p:stCondLst>
                              <p:cond delay="1000"/>
                            </p:stCondLst>
                            <p:childTnLst>
                              <p:par>
                                <p:cTn id="17" presetID="53" presetClass="entr" presetSubtype="16" fill="hold" grpId="0" nodeType="afterEffect">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cBhvr>
                                        <p:cTn id="19" dur="500" fill="hold"/>
                                        <p:tgtEl>
                                          <p:spTgt spid="22"/>
                                        </p:tgtEl>
                                        <p:attrNameLst>
                                          <p:attrName>ppt_w</p:attrName>
                                        </p:attrNameLst>
                                      </p:cBhvr>
                                      <p:tavLst>
                                        <p:tav tm="0">
                                          <p:val>
                                            <p:fltVal val="0"/>
                                          </p:val>
                                        </p:tav>
                                        <p:tav tm="100000">
                                          <p:val>
                                            <p:strVal val="#ppt_w"/>
                                          </p:val>
                                        </p:tav>
                                      </p:tavLst>
                                    </p:anim>
                                    <p:anim calcmode="lin" valueType="num">
                                      <p:cBhvr>
                                        <p:cTn id="20" dur="500" fill="hold"/>
                                        <p:tgtEl>
                                          <p:spTgt spid="22"/>
                                        </p:tgtEl>
                                        <p:attrNameLst>
                                          <p:attrName>ppt_h</p:attrName>
                                        </p:attrNameLst>
                                      </p:cBhvr>
                                      <p:tavLst>
                                        <p:tav tm="0">
                                          <p:val>
                                            <p:fltVal val="0"/>
                                          </p:val>
                                        </p:tav>
                                        <p:tav tm="100000">
                                          <p:val>
                                            <p:strVal val="#ppt_h"/>
                                          </p:val>
                                        </p:tav>
                                      </p:tavLst>
                                    </p:anim>
                                    <p:animEffect transition="in" filter="fade">
                                      <p:cBhvr>
                                        <p:cTn id="21"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6" grpId="0"/>
      <p:bldP spid="22"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9F5"/>
        </a:solidFill>
        <a:effectLst/>
      </p:bgPr>
    </p:bg>
    <p:spTree>
      <p:nvGrpSpPr>
        <p:cNvPr id="1" name=""/>
        <p:cNvGrpSpPr/>
        <p:nvPr/>
      </p:nvGrpSpPr>
      <p:grpSpPr>
        <a:xfrm>
          <a:off x="0" y="0"/>
          <a:ext cx="0" cy="0"/>
          <a:chOff x="0" y="0"/>
          <a:chExt cx="0" cy="0"/>
        </a:xfrm>
      </p:grpSpPr>
      <p:pic>
        <p:nvPicPr>
          <p:cNvPr id="4" name="Picture 4"/>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2946975">
            <a:off x="-4139058" y="7023842"/>
            <a:ext cx="7846916" cy="7846916"/>
          </a:xfrm>
          <a:prstGeom prst="rect">
            <a:avLst/>
          </a:prstGeom>
        </p:spPr>
      </p:pic>
      <p:pic>
        <p:nvPicPr>
          <p:cNvPr id="5"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4614954">
            <a:off x="12785743" y="-3308131"/>
            <a:ext cx="7795752" cy="7795752"/>
          </a:xfrm>
          <a:prstGeom prst="rect">
            <a:avLst/>
          </a:prstGeom>
        </p:spPr>
      </p:pic>
      <p:pic>
        <p:nvPicPr>
          <p:cNvPr id="6" name="Picture 6"/>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2040979">
            <a:off x="2213560" y="1708315"/>
            <a:ext cx="622470" cy="675680"/>
          </a:xfrm>
          <a:prstGeom prst="rect">
            <a:avLst/>
          </a:prstGeom>
        </p:spPr>
      </p:pic>
      <p:pic>
        <p:nvPicPr>
          <p:cNvPr id="7" name="Picture 7"/>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501388">
            <a:off x="16003690" y="6456228"/>
            <a:ext cx="1359857" cy="877726"/>
          </a:xfrm>
          <a:prstGeom prst="rect">
            <a:avLst/>
          </a:prstGeom>
        </p:spPr>
      </p:pic>
      <p:pic>
        <p:nvPicPr>
          <p:cNvPr id="8" name="Picture 8"/>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919824">
            <a:off x="15038507" y="2058700"/>
            <a:ext cx="604987" cy="883193"/>
          </a:xfrm>
          <a:prstGeom prst="rect">
            <a:avLst/>
          </a:prstGeom>
        </p:spPr>
      </p:pic>
      <p:sp>
        <p:nvSpPr>
          <p:cNvPr id="9" name="TextBox 8"/>
          <p:cNvSpPr txBox="1"/>
          <p:nvPr/>
        </p:nvSpPr>
        <p:spPr>
          <a:xfrm>
            <a:off x="2077821" y="2063826"/>
            <a:ext cx="14020799" cy="3785652"/>
          </a:xfrm>
          <a:prstGeom prst="rect">
            <a:avLst/>
          </a:prstGeom>
          <a:noFill/>
        </p:spPr>
        <p:txBody>
          <a:bodyPr wrap="square" rtlCol="0">
            <a:spAutoFit/>
          </a:bodyPr>
          <a:lstStyle/>
          <a:p>
            <a:pPr algn="ctr">
              <a:lnSpc>
                <a:spcPct val="150000"/>
              </a:lnSpc>
            </a:pPr>
            <a:r>
              <a:rPr lang="en-US" sz="8000" b="1" dirty="0" smtClean="0">
                <a:solidFill>
                  <a:srgbClr val="CD360D"/>
                </a:solidFill>
                <a:latin typeface="Arial" panose="020B0604020202020204" pitchFamily="34" charset="0"/>
                <a:cs typeface="Arial" panose="020B0604020202020204" pitchFamily="34" charset="0"/>
              </a:rPr>
              <a:t>CẢM ƠN SỰ CHÚ Ý </a:t>
            </a:r>
          </a:p>
          <a:p>
            <a:pPr algn="ctr">
              <a:lnSpc>
                <a:spcPct val="150000"/>
              </a:lnSpc>
            </a:pPr>
            <a:r>
              <a:rPr lang="en-US" sz="8000" b="1" dirty="0" smtClean="0">
                <a:solidFill>
                  <a:srgbClr val="CD360D"/>
                </a:solidFill>
                <a:latin typeface="Arial" panose="020B0604020202020204" pitchFamily="34" charset="0"/>
                <a:cs typeface="Arial" panose="020B0604020202020204" pitchFamily="34" charset="0"/>
              </a:rPr>
              <a:t>LẮNG NGHE CỦA CÁC EM!</a:t>
            </a:r>
            <a:endParaRPr lang="en-US" sz="8000" b="1" dirty="0">
              <a:solidFill>
                <a:srgbClr val="CD360D"/>
              </a:solidFill>
              <a:latin typeface="Arial" panose="020B0604020202020204" pitchFamily="34" charset="0"/>
              <a:cs typeface="Arial" panose="020B0604020202020204" pitchFamily="34" charset="0"/>
            </a:endParaRPr>
          </a:p>
        </p:txBody>
      </p:sp>
      <p:pic>
        <p:nvPicPr>
          <p:cNvPr id="10" name="Picture 9"/>
          <p:cNvPicPr>
            <a:picLocks noChangeAspect="1"/>
          </p:cNvPicPr>
          <p:nvPr/>
        </p:nvPicPr>
        <p:blipFill>
          <a:blip r:embed="rId12"/>
          <a:stretch>
            <a:fillRect/>
          </a:stretch>
        </p:blipFill>
        <p:spPr>
          <a:xfrm>
            <a:off x="7086600" y="6321292"/>
            <a:ext cx="4536931" cy="520821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oors dir="vert"/>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9F5"/>
        </a:solidFill>
        <a:effectLst/>
      </p:bgPr>
    </p:bg>
    <p:spTree>
      <p:nvGrpSpPr>
        <p:cNvPr id="1" name=""/>
        <p:cNvGrpSpPr/>
        <p:nvPr/>
      </p:nvGrpSpPr>
      <p:grpSpPr>
        <a:xfrm>
          <a:off x="0" y="0"/>
          <a:ext cx="0" cy="0"/>
          <a:chOff x="0" y="0"/>
          <a:chExt cx="0" cy="0"/>
        </a:xfrm>
      </p:grpSpPr>
      <p:sp>
        <p:nvSpPr>
          <p:cNvPr id="8" name="TextBox 8"/>
          <p:cNvSpPr txBox="1"/>
          <p:nvPr/>
        </p:nvSpPr>
        <p:spPr>
          <a:xfrm>
            <a:off x="5039129" y="706121"/>
            <a:ext cx="8115300" cy="1096710"/>
          </a:xfrm>
          <a:prstGeom prst="rect">
            <a:avLst/>
          </a:prstGeom>
        </p:spPr>
        <p:txBody>
          <a:bodyPr lIns="0" tIns="0" rIns="0" bIns="0" rtlCol="0" anchor="t">
            <a:spAutoFit/>
          </a:bodyPr>
          <a:lstStyle/>
          <a:p>
            <a:pPr algn="ctr">
              <a:lnSpc>
                <a:spcPts val="9360"/>
              </a:lnSpc>
            </a:pPr>
            <a:r>
              <a:rPr lang="en-US" sz="6600" b="1" dirty="0" smtClean="0">
                <a:solidFill>
                  <a:srgbClr val="CD360D"/>
                </a:solidFill>
                <a:latin typeface="Arial" panose="020B0604020202020204" pitchFamily="34" charset="0"/>
                <a:cs typeface="Arial" panose="020B0604020202020204" pitchFamily="34" charset="0"/>
              </a:rPr>
              <a:t>KHỞI ĐỘNG</a:t>
            </a:r>
            <a:endParaRPr lang="en-US" sz="6600" b="1" dirty="0">
              <a:solidFill>
                <a:srgbClr val="CD360D"/>
              </a:solidFill>
              <a:latin typeface="Arial" panose="020B0604020202020204" pitchFamily="34" charset="0"/>
              <a:cs typeface="Arial" panose="020B0604020202020204" pitchFamily="34" charset="0"/>
            </a:endParaRPr>
          </a:p>
        </p:txBody>
      </p:sp>
      <p:pic>
        <p:nvPicPr>
          <p:cNvPr id="9" name="Picture 9"/>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2266174">
            <a:off x="14519075" y="-4943275"/>
            <a:ext cx="7846916" cy="7846916"/>
          </a:xfrm>
          <a:prstGeom prst="rect">
            <a:avLst/>
          </a:prstGeom>
        </p:spPr>
      </p:pic>
      <p:pic>
        <p:nvPicPr>
          <p:cNvPr id="10" name="Picture 10"/>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9924945" flipH="1">
            <a:off x="-3939312" y="-4409299"/>
            <a:ext cx="9407206" cy="7455211"/>
          </a:xfrm>
          <a:prstGeom prst="rect">
            <a:avLst/>
          </a:prstGeom>
        </p:spPr>
      </p:pic>
      <p:pic>
        <p:nvPicPr>
          <p:cNvPr id="11" name="Picture 11"/>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1161020">
            <a:off x="3647028" y="837980"/>
            <a:ext cx="1290550" cy="832991"/>
          </a:xfrm>
          <a:prstGeom prst="rect">
            <a:avLst/>
          </a:prstGeom>
        </p:spPr>
      </p:pic>
      <p:pic>
        <p:nvPicPr>
          <p:cNvPr id="12" name="Picture 12"/>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2040979">
            <a:off x="13070819" y="1081382"/>
            <a:ext cx="506294" cy="549573"/>
          </a:xfrm>
          <a:prstGeom prst="rect">
            <a:avLst/>
          </a:prstGeom>
        </p:spPr>
      </p:pic>
      <p:sp>
        <p:nvSpPr>
          <p:cNvPr id="13" name="Rectangle 12"/>
          <p:cNvSpPr/>
          <p:nvPr/>
        </p:nvSpPr>
        <p:spPr>
          <a:xfrm>
            <a:off x="1548418" y="1866900"/>
            <a:ext cx="15096721" cy="5170646"/>
          </a:xfrm>
          <a:prstGeom prst="rect">
            <a:avLst/>
          </a:prstGeom>
        </p:spPr>
        <p:txBody>
          <a:bodyPr wrap="square">
            <a:spAutoFit/>
          </a:bodyPr>
          <a:lstStyle/>
          <a:p>
            <a:pPr marL="571500" indent="-571500" algn="just">
              <a:lnSpc>
                <a:spcPct val="150000"/>
              </a:lnSpc>
              <a:buFont typeface="Arial" pitchFamily="34" charset="0"/>
              <a:buChar char="•"/>
            </a:pPr>
            <a:r>
              <a:rPr lang="en-US" sz="4400" dirty="0" smtClean="0"/>
              <a:t>Khái </a:t>
            </a:r>
            <a:r>
              <a:rPr lang="en-US" sz="4400" dirty="0"/>
              <a:t>niệm biến cố; khái niệm các loại biến cố chắc chắn, biến cố không thể, biến cố ngẫu nhiên.</a:t>
            </a:r>
          </a:p>
          <a:p>
            <a:pPr marL="571500" indent="-571500" algn="just">
              <a:lnSpc>
                <a:spcPct val="150000"/>
              </a:lnSpc>
              <a:buFont typeface="Arial" pitchFamily="34" charset="0"/>
              <a:buChar char="•"/>
            </a:pPr>
            <a:r>
              <a:rPr lang="en-US" sz="4400" dirty="0" smtClean="0"/>
              <a:t>Khoảng </a:t>
            </a:r>
            <a:r>
              <a:rPr lang="en-US" sz="4400" dirty="0"/>
              <a:t>giá trị biểu thị khả năng xảy ra của xác suất của biến cố, kí hiệu xác suất của biến cố.</a:t>
            </a:r>
          </a:p>
          <a:p>
            <a:pPr marL="571500" indent="-571500" algn="just">
              <a:lnSpc>
                <a:spcPct val="150000"/>
              </a:lnSpc>
              <a:buFont typeface="Arial" pitchFamily="34" charset="0"/>
              <a:buChar char="•"/>
            </a:pPr>
            <a:r>
              <a:rPr lang="en-US" sz="4400" dirty="0" smtClean="0"/>
              <a:t>Công </a:t>
            </a:r>
            <a:r>
              <a:rPr lang="en-US" sz="4400" dirty="0"/>
              <a:t>thức thức tính xác suất trong trò chơi gieo xúc xắc.</a:t>
            </a:r>
          </a:p>
        </p:txBody>
      </p:sp>
      <p:pic>
        <p:nvPicPr>
          <p:cNvPr id="15" name="Picture 14">
            <a:extLst>
              <a:ext uri="{FF2B5EF4-FFF2-40B4-BE49-F238E27FC236}">
                <a16:creationId xmlns="" xmlns:a16="http://schemas.microsoft.com/office/drawing/2014/main" id="{83D08124-979E-41FE-B254-6695AEFD0732}"/>
              </a:ext>
            </a:extLst>
          </p:cNvPr>
          <p:cNvPicPr>
            <a:picLocks noChangeAspect="1"/>
          </p:cNvPicPr>
          <p:nvPr/>
        </p:nvPicPr>
        <p:blipFill>
          <a:blip r:embed="rId10">
            <a:clrChange>
              <a:clrFrom>
                <a:srgbClr val="F6F6F6"/>
              </a:clrFrom>
              <a:clrTo>
                <a:srgbClr val="F6F6F6">
                  <a:alpha val="0"/>
                </a:srgbClr>
              </a:clrTo>
            </a:clrChange>
          </a:blip>
          <a:stretch>
            <a:fillRect/>
          </a:stretch>
        </p:blipFill>
        <p:spPr>
          <a:xfrm>
            <a:off x="6353579" y="6910756"/>
            <a:ext cx="5486400" cy="3376245"/>
          </a:xfrm>
          <a:prstGeom prst="rect">
            <a:avLst/>
          </a:prstGeom>
        </p:spPr>
      </p:pic>
    </p:spTree>
  </p:cSld>
  <p:clrMapOvr>
    <a:masterClrMapping/>
  </p:clrMapOvr>
  <p:transition spd="med">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barn(inVertical)">
                                      <p:cBhvr>
                                        <p:cTn id="7" dur="500"/>
                                        <p:tgtEl>
                                          <p:spTgt spid="1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3">
                                            <p:txEl>
                                              <p:pRg st="1" end="1"/>
                                            </p:txEl>
                                          </p:spTgt>
                                        </p:tgtEl>
                                        <p:attrNameLst>
                                          <p:attrName>style.visibility</p:attrName>
                                        </p:attrNameLst>
                                      </p:cBhvr>
                                      <p:to>
                                        <p:strVal val="visible"/>
                                      </p:to>
                                    </p:set>
                                    <p:animEffect transition="in" filter="barn(inVertical)">
                                      <p:cBhvr>
                                        <p:cTn id="12" dur="500"/>
                                        <p:tgtEl>
                                          <p:spTgt spid="1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3">
                                            <p:txEl>
                                              <p:pRg st="2" end="2"/>
                                            </p:txEl>
                                          </p:spTgt>
                                        </p:tgtEl>
                                        <p:attrNameLst>
                                          <p:attrName>style.visibility</p:attrName>
                                        </p:attrNameLst>
                                      </p:cBhvr>
                                      <p:to>
                                        <p:strVal val="visible"/>
                                      </p:to>
                                    </p:set>
                                    <p:animEffect transition="in" filter="barn(inVertical)">
                                      <p:cBhvr>
                                        <p:cTn id="17" dur="500"/>
                                        <p:tgtEl>
                                          <p:spTgt spid="13">
                                            <p:txEl>
                                              <p:pRg st="2" end="2"/>
                                            </p:txEl>
                                          </p:spTgt>
                                        </p:tgtEl>
                                      </p:cBhvr>
                                    </p:animEffect>
                                  </p:childTnLst>
                                </p:cTn>
                              </p:par>
                              <p:par>
                                <p:cTn id="18" presetID="14" presetClass="entr" presetSubtype="10" fill="hold" nodeType="with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randombar(horizontal)">
                                      <p:cBhvr>
                                        <p:cTn id="2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9F5"/>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2266174">
            <a:off x="-4844746" y="-4734955"/>
            <a:ext cx="7846916" cy="7846916"/>
          </a:xfrm>
          <a:prstGeom prst="rect">
            <a:avLst/>
          </a:prstGeom>
        </p:spPr>
      </p:pic>
      <p:pic>
        <p:nvPicPr>
          <p:cNvPr id="6" name="Picture 6"/>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2040979">
            <a:off x="714250" y="7994453"/>
            <a:ext cx="1557509" cy="1690648"/>
          </a:xfrm>
          <a:prstGeom prst="rect">
            <a:avLst/>
          </a:prstGeom>
        </p:spPr>
      </p:pic>
      <p:pic>
        <p:nvPicPr>
          <p:cNvPr id="7"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flipH="1">
            <a:off x="11299279" y="6369080"/>
            <a:ext cx="9407206" cy="7455211"/>
          </a:xfrm>
          <a:prstGeom prst="rect">
            <a:avLst/>
          </a:prstGeom>
        </p:spPr>
      </p:pic>
      <p:pic>
        <p:nvPicPr>
          <p:cNvPr id="8" name="Picture 8"/>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1267691" y="453370"/>
            <a:ext cx="1343705" cy="1335307"/>
          </a:xfrm>
          <a:prstGeom prst="rect">
            <a:avLst/>
          </a:prstGeom>
        </p:spPr>
      </p:pic>
      <p:pic>
        <p:nvPicPr>
          <p:cNvPr id="9" name="Picture 9"/>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265009">
            <a:off x="17224442" y="194218"/>
            <a:ext cx="849454" cy="1240079"/>
          </a:xfrm>
          <a:prstGeom prst="rect">
            <a:avLst/>
          </a:prstGeom>
        </p:spPr>
      </p:pic>
      <p:sp>
        <p:nvSpPr>
          <p:cNvPr id="10" name="Oval Callout 9"/>
          <p:cNvSpPr/>
          <p:nvPr/>
        </p:nvSpPr>
        <p:spPr>
          <a:xfrm>
            <a:off x="7660665" y="817231"/>
            <a:ext cx="3638614" cy="1476334"/>
          </a:xfrm>
          <a:prstGeom prst="wedgeEllipseCallout">
            <a:avLst>
              <a:gd name="adj1" fmla="val 32886"/>
              <a:gd name="adj2" fmla="val 65227"/>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4400" b="1" dirty="0" smtClean="0">
                <a:solidFill>
                  <a:srgbClr val="C00000"/>
                </a:solidFill>
                <a:latin typeface="Arial" panose="020B0604020202020204" pitchFamily="34" charset="0"/>
                <a:cs typeface="Arial" panose="020B0604020202020204" pitchFamily="34" charset="0"/>
              </a:rPr>
              <a:t>Kết quả</a:t>
            </a:r>
            <a:endParaRPr lang="en-US" sz="4400" b="1" dirty="0">
              <a:solidFill>
                <a:srgbClr val="C00000"/>
              </a:solidFill>
              <a:latin typeface="Arial" panose="020B0604020202020204" pitchFamily="34" charset="0"/>
              <a:cs typeface="Arial" panose="020B0604020202020204" pitchFamily="34" charset="0"/>
            </a:endParaRPr>
          </a:p>
        </p:txBody>
      </p:sp>
      <p:sp>
        <p:nvSpPr>
          <p:cNvPr id="3" name="Rectangle 2"/>
          <p:cNvSpPr/>
          <p:nvPr/>
        </p:nvSpPr>
        <p:spPr>
          <a:xfrm>
            <a:off x="3031434" y="2711589"/>
            <a:ext cx="12897076" cy="5632311"/>
          </a:xfrm>
          <a:prstGeom prst="rect">
            <a:avLst/>
          </a:prstGeom>
        </p:spPr>
        <p:txBody>
          <a:bodyPr wrap="square">
            <a:spAutoFit/>
          </a:bodyPr>
          <a:lstStyle/>
          <a:p>
            <a:pPr marL="571500" indent="-571500" algn="just">
              <a:lnSpc>
                <a:spcPct val="150000"/>
              </a:lnSpc>
              <a:buFont typeface="Wingdings" pitchFamily="2" charset="2"/>
              <a:buChar char="v"/>
            </a:pPr>
            <a:r>
              <a:rPr lang="nl-NL" sz="4000" dirty="0" smtClean="0"/>
              <a:t>Các </a:t>
            </a:r>
            <a:r>
              <a:rPr lang="nl-NL" sz="4000" dirty="0"/>
              <a:t>sự kiện, hiện tượng xảy ra trong tự nhiên hay trong một phép thử nghiệm được gọi là một biến cố.</a:t>
            </a:r>
            <a:endParaRPr lang="en-US" sz="4000" dirty="0"/>
          </a:p>
          <a:p>
            <a:pPr marL="571500" indent="-571500" algn="just">
              <a:lnSpc>
                <a:spcPct val="150000"/>
              </a:lnSpc>
              <a:buFont typeface="Arial" pitchFamily="34" charset="0"/>
              <a:buChar char="•"/>
            </a:pPr>
            <a:r>
              <a:rPr lang="en-US" sz="4000" dirty="0" smtClean="0"/>
              <a:t>Biến </a:t>
            </a:r>
            <a:r>
              <a:rPr lang="en-US" sz="4000" dirty="0"/>
              <a:t>cố chắc chắn là biến cố luôn xảy ra.</a:t>
            </a:r>
          </a:p>
          <a:p>
            <a:pPr marL="571500" indent="-571500" algn="just">
              <a:lnSpc>
                <a:spcPct val="150000"/>
              </a:lnSpc>
              <a:buFont typeface="Arial" pitchFamily="34" charset="0"/>
              <a:buChar char="•"/>
            </a:pPr>
            <a:r>
              <a:rPr lang="en-US" sz="4000" dirty="0" smtClean="0"/>
              <a:t>Biến </a:t>
            </a:r>
            <a:r>
              <a:rPr lang="en-US" sz="4000" dirty="0"/>
              <a:t>cố không thể là biến cố không bao giờ xảy ra.</a:t>
            </a:r>
          </a:p>
          <a:p>
            <a:pPr marL="571500" indent="-571500" algn="just">
              <a:lnSpc>
                <a:spcPct val="150000"/>
              </a:lnSpc>
              <a:buFont typeface="Arial" pitchFamily="34" charset="0"/>
              <a:buChar char="•"/>
            </a:pPr>
            <a:r>
              <a:rPr lang="en-US" sz="4000" dirty="0" smtClean="0"/>
              <a:t>Biến </a:t>
            </a:r>
            <a:r>
              <a:rPr lang="en-US" sz="4000" dirty="0"/>
              <a:t>cố ngẫu nhiên là biến cố không thể biết trước là nó có xảy ra hay không.</a:t>
            </a:r>
          </a:p>
        </p:txBody>
      </p:sp>
    </p:spTree>
    <p:extLst>
      <p:ext uri="{BB962C8B-B14F-4D97-AF65-F5344CB8AC3E}">
        <p14:creationId xmlns:p14="http://schemas.microsoft.com/office/powerpoint/2010/main" val="797968612"/>
      </p:ext>
    </p:extLst>
  </p:cSld>
  <p:clrMapOvr>
    <a:masterClrMapping/>
  </p:clrMapOvr>
  <p:transition spd="med">
    <p:strips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DF7FF"/>
        </a:solidFill>
        <a:effectLst/>
      </p:bgPr>
    </p:bg>
    <p:spTree>
      <p:nvGrpSpPr>
        <p:cNvPr id="1" name=""/>
        <p:cNvGrpSpPr/>
        <p:nvPr/>
      </p:nvGrpSpPr>
      <p:grpSpPr>
        <a:xfrm>
          <a:off x="0" y="0"/>
          <a:ext cx="0" cy="0"/>
          <a:chOff x="0" y="0"/>
          <a:chExt cx="0" cy="0"/>
        </a:xfrm>
      </p:grpSpPr>
      <p:pic>
        <p:nvPicPr>
          <p:cNvPr id="4" name="Picture 4"/>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2266174">
            <a:off x="-5109365" y="-3923458"/>
            <a:ext cx="7846916" cy="7846916"/>
          </a:xfrm>
          <a:prstGeom prst="rect">
            <a:avLst/>
          </a:prstGeom>
        </p:spPr>
      </p:pic>
      <p:pic>
        <p:nvPicPr>
          <p:cNvPr id="5"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8577974">
            <a:off x="14947708" y="-3331812"/>
            <a:ext cx="7795752" cy="7795752"/>
          </a:xfrm>
          <a:prstGeom prst="rect">
            <a:avLst/>
          </a:prstGeom>
        </p:spPr>
      </p:pic>
      <p:pic>
        <p:nvPicPr>
          <p:cNvPr id="6" name="Picture 6"/>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16787489" y="5196004"/>
            <a:ext cx="1500511" cy="1491133"/>
          </a:xfrm>
          <a:prstGeom prst="rect">
            <a:avLst/>
          </a:prstGeom>
        </p:spPr>
      </p:pic>
      <p:pic>
        <p:nvPicPr>
          <p:cNvPr id="7" name="Picture 7"/>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3220233">
            <a:off x="261601" y="2772521"/>
            <a:ext cx="1047155" cy="675891"/>
          </a:xfrm>
          <a:prstGeom prst="rect">
            <a:avLst/>
          </a:prstGeom>
        </p:spPr>
      </p:pic>
      <p:pic>
        <p:nvPicPr>
          <p:cNvPr id="8" name="Picture 8"/>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785178" y="8510943"/>
            <a:ext cx="631420" cy="870924"/>
          </a:xfrm>
          <a:prstGeom prst="rect">
            <a:avLst/>
          </a:prstGeom>
        </p:spPr>
      </p:pic>
      <mc:AlternateContent xmlns:mc="http://schemas.openxmlformats.org/markup-compatibility/2006">
        <mc:Choice xmlns:a14="http://schemas.microsoft.com/office/drawing/2010/main" Requires="a14">
          <p:sp>
            <p:nvSpPr>
              <p:cNvPr id="13" name="Rectangle 12"/>
              <p:cNvSpPr/>
              <p:nvPr/>
            </p:nvSpPr>
            <p:spPr>
              <a:xfrm>
                <a:off x="1981201" y="1140296"/>
                <a:ext cx="14401800" cy="7889404"/>
              </a:xfrm>
              <a:prstGeom prst="rect">
                <a:avLst/>
              </a:prstGeom>
            </p:spPr>
            <p:txBody>
              <a:bodyPr wrap="square">
                <a:spAutoFit/>
              </a:bodyPr>
              <a:lstStyle/>
              <a:p>
                <a:pPr marL="571500" indent="-571500" algn="just">
                  <a:lnSpc>
                    <a:spcPct val="150000"/>
                  </a:lnSpc>
                  <a:buFont typeface="Wingdings" pitchFamily="2" charset="2"/>
                  <a:buChar char="v"/>
                </a:pPr>
                <a:r>
                  <a:rPr lang="en-US" sz="4000" dirty="0" smtClean="0"/>
                  <a:t>Để </a:t>
                </a:r>
                <a:r>
                  <a:rPr lang="en-US" sz="4000" dirty="0"/>
                  <a:t>đánh giá khả năng xảy ra của mỗi biến cố, ta dùng một con số có giá trị từ 0 đến 1, gọi là xác suất của biến cố. Biến cố có khả năng xảy ra cao hơn sẽ có xác suất lớn hơn.</a:t>
                </a:r>
              </a:p>
              <a:p>
                <a:pPr marL="571500" indent="-571500" algn="just">
                  <a:lnSpc>
                    <a:spcPct val="150000"/>
                  </a:lnSpc>
                  <a:buFont typeface="Arial" pitchFamily="34" charset="0"/>
                  <a:buChar char="•"/>
                </a:pPr>
                <a:r>
                  <a:rPr lang="en-US" sz="4000" dirty="0" smtClean="0"/>
                  <a:t>Biến </a:t>
                </a:r>
                <a:r>
                  <a:rPr lang="en-US" sz="4000" dirty="0"/>
                  <a:t>cố không thể có xác suất bằng 0.</a:t>
                </a:r>
              </a:p>
              <a:p>
                <a:pPr marL="571500" indent="-571500" algn="just">
                  <a:lnSpc>
                    <a:spcPct val="150000"/>
                  </a:lnSpc>
                  <a:buFont typeface="Arial" pitchFamily="34" charset="0"/>
                  <a:buChar char="•"/>
                </a:pPr>
                <a:r>
                  <a:rPr lang="en-US" sz="4000" dirty="0" smtClean="0"/>
                  <a:t>Biến </a:t>
                </a:r>
                <a:r>
                  <a:rPr lang="en-US" sz="4000" dirty="0"/>
                  <a:t>cố chắc chắn có xác suất bằng 1.</a:t>
                </a:r>
              </a:p>
              <a:p>
                <a:pPr algn="just">
                  <a:lnSpc>
                    <a:spcPct val="150000"/>
                  </a:lnSpc>
                </a:pPr>
                <a:r>
                  <a:rPr lang="en-US" sz="4000" dirty="0"/>
                  <a:t>Xác suất của biến cố A được kí hiệu là P(A).</a:t>
                </a:r>
              </a:p>
              <a:p>
                <a:pPr marL="571500" indent="-571500" algn="just">
                  <a:lnSpc>
                    <a:spcPct val="150000"/>
                  </a:lnSpc>
                  <a:buFont typeface="Wingdings" pitchFamily="2" charset="2"/>
                  <a:buChar char="v"/>
                </a:pPr>
                <a:r>
                  <a:rPr lang="nl-NL" sz="4000" dirty="0" smtClean="0"/>
                  <a:t>Khi </a:t>
                </a:r>
                <a:r>
                  <a:rPr lang="nl-NL" sz="4000" dirty="0"/>
                  <a:t>gieo con xúc xắc 6 mặt cân đối thì xác suất xuất hiện của mỗi mặt đều bằng </a:t>
                </a:r>
                <a14:m>
                  <m:oMath xmlns:m="http://schemas.openxmlformats.org/officeDocument/2006/math">
                    <m:f>
                      <m:fPr>
                        <m:ctrlPr>
                          <a:rPr lang="en-US" sz="4000" i="1"/>
                        </m:ctrlPr>
                      </m:fPr>
                      <m:num>
                        <m:r>
                          <a:rPr lang="nl-NL" sz="4000" b="1" i="1"/>
                          <m:t>𝟏</m:t>
                        </m:r>
                      </m:num>
                      <m:den>
                        <m:r>
                          <a:rPr lang="nl-NL" sz="4000" b="1" i="1"/>
                          <m:t>𝟔</m:t>
                        </m:r>
                      </m:den>
                    </m:f>
                  </m:oMath>
                </a14:m>
                <a:r>
                  <a:rPr lang="nl-NL" sz="4000" dirty="0"/>
                  <a:t> .</a:t>
                </a:r>
                <a:endParaRPr lang="en-US" sz="4000" dirty="0"/>
              </a:p>
            </p:txBody>
          </p:sp>
        </mc:Choice>
        <mc:Fallback>
          <p:sp>
            <p:nvSpPr>
              <p:cNvPr id="13" name="Rectangle 12"/>
              <p:cNvSpPr>
                <a:spLocks noRot="1" noChangeAspect="1" noMove="1" noResize="1" noEditPoints="1" noAdjustHandles="1" noChangeArrowheads="1" noChangeShapeType="1" noTextEdit="1"/>
              </p:cNvSpPr>
              <p:nvPr/>
            </p:nvSpPr>
            <p:spPr>
              <a:xfrm>
                <a:off x="1981201" y="1140296"/>
                <a:ext cx="14401800" cy="7889404"/>
              </a:xfrm>
              <a:prstGeom prst="rect">
                <a:avLst/>
              </a:prstGeom>
              <a:blipFill rotWithShape="1">
                <a:blip r:embed="rId12"/>
                <a:stretch>
                  <a:fillRect l="-1481" r="-1439"/>
                </a:stretch>
              </a:blipFill>
            </p:spPr>
            <p:txBody>
              <a:bodyPr/>
              <a:lstStyle/>
              <a:p>
                <a:r>
                  <a:rPr lang="en-US">
                    <a:noFill/>
                  </a:rPr>
                  <a:t> </a:t>
                </a:r>
              </a:p>
            </p:txBody>
          </p:sp>
        </mc:Fallback>
      </mc:AlternateContent>
      <p:pic>
        <p:nvPicPr>
          <p:cNvPr id="16" name="Picture 15"/>
          <p:cNvPicPr>
            <a:picLocks noChangeAspect="1"/>
          </p:cNvPicPr>
          <p:nvPr/>
        </p:nvPicPr>
        <p:blipFill>
          <a:blip r:embed="rId13"/>
          <a:stretch>
            <a:fillRect/>
          </a:stretch>
        </p:blipFill>
        <p:spPr>
          <a:xfrm>
            <a:off x="15754925" y="7328735"/>
            <a:ext cx="2152075" cy="2987299"/>
          </a:xfrm>
          <a:prstGeom prst="rect">
            <a:avLst/>
          </a:prstGeom>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fade">
                                      <p:cBhvr>
                                        <p:cTn id="7" dur="500"/>
                                        <p:tgtEl>
                                          <p:spTgt spid="13">
                                            <p:txEl>
                                              <p:pRg st="0" end="0"/>
                                            </p:txEl>
                                          </p:spTgt>
                                        </p:tgtEl>
                                      </p:cBhvr>
                                    </p:animEffect>
                                    <p:anim calcmode="lin" valueType="num">
                                      <p:cBhvr>
                                        <p:cTn id="8"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3">
                                            <p:txEl>
                                              <p:pRg st="1" end="1"/>
                                            </p:txEl>
                                          </p:spTgt>
                                        </p:tgtEl>
                                        <p:attrNameLst>
                                          <p:attrName>style.visibility</p:attrName>
                                        </p:attrNameLst>
                                      </p:cBhvr>
                                      <p:to>
                                        <p:strVal val="visible"/>
                                      </p:to>
                                    </p:set>
                                    <p:animEffect transition="in" filter="fade">
                                      <p:cBhvr>
                                        <p:cTn id="14" dur="500"/>
                                        <p:tgtEl>
                                          <p:spTgt spid="13">
                                            <p:txEl>
                                              <p:pRg st="1" end="1"/>
                                            </p:txEl>
                                          </p:spTgt>
                                        </p:tgtEl>
                                      </p:cBhvr>
                                    </p:animEffect>
                                    <p:anim calcmode="lin" valueType="num">
                                      <p:cBhvr>
                                        <p:cTn id="15" dur="5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16" dur="500" fill="hold"/>
                                        <p:tgtEl>
                                          <p:spTgt spid="1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3">
                                            <p:txEl>
                                              <p:pRg st="2" end="2"/>
                                            </p:txEl>
                                          </p:spTgt>
                                        </p:tgtEl>
                                        <p:attrNameLst>
                                          <p:attrName>style.visibility</p:attrName>
                                        </p:attrNameLst>
                                      </p:cBhvr>
                                      <p:to>
                                        <p:strVal val="visible"/>
                                      </p:to>
                                    </p:set>
                                    <p:animEffect transition="in" filter="fade">
                                      <p:cBhvr>
                                        <p:cTn id="21" dur="500"/>
                                        <p:tgtEl>
                                          <p:spTgt spid="13">
                                            <p:txEl>
                                              <p:pRg st="2" end="2"/>
                                            </p:txEl>
                                          </p:spTgt>
                                        </p:tgtEl>
                                      </p:cBhvr>
                                    </p:animEffect>
                                    <p:anim calcmode="lin" valueType="num">
                                      <p:cBhvr>
                                        <p:cTn id="22" dur="5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23" dur="500" fill="hold"/>
                                        <p:tgtEl>
                                          <p:spTgt spid="1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3">
                                            <p:txEl>
                                              <p:pRg st="3" end="3"/>
                                            </p:txEl>
                                          </p:spTgt>
                                        </p:tgtEl>
                                        <p:attrNameLst>
                                          <p:attrName>style.visibility</p:attrName>
                                        </p:attrNameLst>
                                      </p:cBhvr>
                                      <p:to>
                                        <p:strVal val="visible"/>
                                      </p:to>
                                    </p:set>
                                    <p:animEffect transition="in" filter="fade">
                                      <p:cBhvr>
                                        <p:cTn id="28" dur="500"/>
                                        <p:tgtEl>
                                          <p:spTgt spid="13">
                                            <p:txEl>
                                              <p:pRg st="3" end="3"/>
                                            </p:txEl>
                                          </p:spTgt>
                                        </p:tgtEl>
                                      </p:cBhvr>
                                    </p:animEffect>
                                    <p:anim calcmode="lin" valueType="num">
                                      <p:cBhvr>
                                        <p:cTn id="29" dur="5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30" dur="500" fill="hold"/>
                                        <p:tgtEl>
                                          <p:spTgt spid="1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3">
                                            <p:txEl>
                                              <p:pRg st="4" end="4"/>
                                            </p:txEl>
                                          </p:spTgt>
                                        </p:tgtEl>
                                        <p:attrNameLst>
                                          <p:attrName>style.visibility</p:attrName>
                                        </p:attrNameLst>
                                      </p:cBhvr>
                                      <p:to>
                                        <p:strVal val="visible"/>
                                      </p:to>
                                    </p:set>
                                    <p:animEffect transition="in" filter="fade">
                                      <p:cBhvr>
                                        <p:cTn id="35" dur="500"/>
                                        <p:tgtEl>
                                          <p:spTgt spid="13">
                                            <p:txEl>
                                              <p:pRg st="4" end="4"/>
                                            </p:txEl>
                                          </p:spTgt>
                                        </p:tgtEl>
                                      </p:cBhvr>
                                    </p:animEffect>
                                    <p:anim calcmode="lin" valueType="num">
                                      <p:cBhvr>
                                        <p:cTn id="36" dur="5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37" dur="5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9F5"/>
        </a:solidFill>
        <a:effectLst/>
      </p:bgPr>
    </p:bg>
    <p:spTree>
      <p:nvGrpSpPr>
        <p:cNvPr id="1" name=""/>
        <p:cNvGrpSpPr/>
        <p:nvPr/>
      </p:nvGrpSpPr>
      <p:grpSpPr>
        <a:xfrm>
          <a:off x="0" y="0"/>
          <a:ext cx="0" cy="0"/>
          <a:chOff x="0" y="0"/>
          <a:chExt cx="0" cy="0"/>
        </a:xfrm>
      </p:grpSpPr>
      <p:pic>
        <p:nvPicPr>
          <p:cNvPr id="3" name="Picture 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2266174">
            <a:off x="14847037" y="7131977"/>
            <a:ext cx="7846916" cy="7846916"/>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8577974">
            <a:off x="-3587942" y="-3806159"/>
            <a:ext cx="7795752" cy="7795752"/>
          </a:xfrm>
          <a:prstGeom prst="rect">
            <a:avLst/>
          </a:prstGeom>
        </p:spPr>
      </p:pic>
      <p:pic>
        <p:nvPicPr>
          <p:cNvPr id="5" name="Picture 5"/>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2040979">
            <a:off x="1087205" y="1198540"/>
            <a:ext cx="792451" cy="860191"/>
          </a:xfrm>
          <a:prstGeom prst="rect">
            <a:avLst/>
          </a:prstGeom>
        </p:spPr>
      </p:pic>
      <p:pic>
        <p:nvPicPr>
          <p:cNvPr id="6" name="Picture 6"/>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914399" y="6966512"/>
            <a:ext cx="860774" cy="1339726"/>
          </a:xfrm>
          <a:prstGeom prst="rect">
            <a:avLst/>
          </a:prstGeom>
        </p:spPr>
      </p:pic>
      <p:pic>
        <p:nvPicPr>
          <p:cNvPr id="7" name="Picture 7"/>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16916400" y="644927"/>
            <a:ext cx="775894" cy="966846"/>
          </a:xfrm>
          <a:prstGeom prst="rect">
            <a:avLst/>
          </a:prstGeom>
        </p:spPr>
      </p:pic>
      <p:pic>
        <p:nvPicPr>
          <p:cNvPr id="8" name="Picture 8"/>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15331602" y="6815105"/>
            <a:ext cx="1500511" cy="1491133"/>
          </a:xfrm>
          <a:prstGeom prst="rect">
            <a:avLst/>
          </a:prstGeom>
        </p:spPr>
      </p:pic>
      <p:sp>
        <p:nvSpPr>
          <p:cNvPr id="9" name="TextBox 8"/>
          <p:cNvSpPr txBox="1"/>
          <p:nvPr/>
        </p:nvSpPr>
        <p:spPr>
          <a:xfrm>
            <a:off x="1515117" y="1028700"/>
            <a:ext cx="15401283" cy="1872692"/>
          </a:xfrm>
          <a:prstGeom prst="rect">
            <a:avLst/>
          </a:prstGeom>
          <a:noFill/>
        </p:spPr>
        <p:txBody>
          <a:bodyPr wrap="square" rtlCol="0">
            <a:spAutoFit/>
          </a:bodyPr>
          <a:lstStyle/>
          <a:p>
            <a:pPr algn="ctr">
              <a:lnSpc>
                <a:spcPct val="150000"/>
              </a:lnSpc>
            </a:pPr>
            <a:r>
              <a:rPr lang="en-US" sz="8800" b="1" dirty="0" smtClean="0">
                <a:solidFill>
                  <a:schemeClr val="accent1">
                    <a:lumMod val="50000"/>
                  </a:schemeClr>
                </a:solidFill>
                <a:latin typeface="Arial" panose="020B0604020202020204" pitchFamily="34" charset="0"/>
                <a:cs typeface="Arial" panose="020B0604020202020204" pitchFamily="34" charset="0"/>
              </a:rPr>
              <a:t>VÒNG QUAY MAY MẮN</a:t>
            </a:r>
            <a:endParaRPr lang="en-US" sz="8800" b="1" dirty="0">
              <a:solidFill>
                <a:schemeClr val="accent1">
                  <a:lumMod val="50000"/>
                </a:schemeClr>
              </a:solidFill>
              <a:latin typeface="Arial" panose="020B0604020202020204" pitchFamily="34" charset="0"/>
              <a:cs typeface="Arial" panose="020B0604020202020204" pitchFamily="34" charset="0"/>
            </a:endParaRPr>
          </a:p>
        </p:txBody>
      </p:sp>
      <p:pic>
        <p:nvPicPr>
          <p:cNvPr id="1027" name="Picture 3" descr="C:\Users\ADMINI~1\AppData\Local\Temp\Rar$DIa0.764\Luyện tập - Vận dụng.jp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743200" y="3015693"/>
            <a:ext cx="12567809" cy="692840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 calcmode="lin" valueType="num">
                                      <p:cBhvr>
                                        <p:cTn id="7" dur="500" fill="hold"/>
                                        <p:tgtEl>
                                          <p:spTgt spid="1027"/>
                                        </p:tgtEl>
                                        <p:attrNameLst>
                                          <p:attrName>ppt_w</p:attrName>
                                        </p:attrNameLst>
                                      </p:cBhvr>
                                      <p:tavLst>
                                        <p:tav tm="0">
                                          <p:val>
                                            <p:fltVal val="0"/>
                                          </p:val>
                                        </p:tav>
                                        <p:tav tm="100000">
                                          <p:val>
                                            <p:strVal val="#ppt_w"/>
                                          </p:val>
                                        </p:tav>
                                      </p:tavLst>
                                    </p:anim>
                                    <p:anim calcmode="lin" valueType="num">
                                      <p:cBhvr>
                                        <p:cTn id="8" dur="500" fill="hold"/>
                                        <p:tgtEl>
                                          <p:spTgt spid="1027"/>
                                        </p:tgtEl>
                                        <p:attrNameLst>
                                          <p:attrName>ppt_h</p:attrName>
                                        </p:attrNameLst>
                                      </p:cBhvr>
                                      <p:tavLst>
                                        <p:tav tm="0">
                                          <p:val>
                                            <p:fltVal val="0"/>
                                          </p:val>
                                        </p:tav>
                                        <p:tav tm="100000">
                                          <p:val>
                                            <p:strVal val="#ppt_h"/>
                                          </p:val>
                                        </p:tav>
                                      </p:tavLst>
                                    </p:anim>
                                    <p:animEffect transition="in" filter="fade">
                                      <p:cBhvr>
                                        <p:cTn id="9" dur="5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DF7FF"/>
        </a:solidFill>
        <a:effectLst/>
      </p:bgPr>
    </p:bg>
    <p:spTree>
      <p:nvGrpSpPr>
        <p:cNvPr id="1" name=""/>
        <p:cNvGrpSpPr/>
        <p:nvPr/>
      </p:nvGrpSpPr>
      <p:grpSpPr>
        <a:xfrm>
          <a:off x="0" y="0"/>
          <a:ext cx="0" cy="0"/>
          <a:chOff x="0" y="0"/>
          <a:chExt cx="0" cy="0"/>
        </a:xfrm>
      </p:grpSpPr>
      <p:pic>
        <p:nvPicPr>
          <p:cNvPr id="6" name="Picture 6"/>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2266174">
            <a:off x="-5176629" y="-5163056"/>
            <a:ext cx="7846916" cy="7846916"/>
          </a:xfrm>
          <a:prstGeom prst="rect">
            <a:avLst/>
          </a:prstGeom>
        </p:spPr>
      </p:pic>
      <p:pic>
        <p:nvPicPr>
          <p:cNvPr id="7"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5400000">
            <a:off x="13781061" y="-3227187"/>
            <a:ext cx="7795752" cy="7795752"/>
          </a:xfrm>
          <a:prstGeom prst="rect">
            <a:avLst/>
          </a:prstGeom>
        </p:spPr>
      </p:pic>
      <p:pic>
        <p:nvPicPr>
          <p:cNvPr id="14" name="Picture 14"/>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1043976">
            <a:off x="17140744" y="3438608"/>
            <a:ext cx="446020" cy="777377"/>
          </a:xfrm>
          <a:prstGeom prst="rect">
            <a:avLst/>
          </a:prstGeom>
        </p:spPr>
      </p:pic>
      <p:grpSp>
        <p:nvGrpSpPr>
          <p:cNvPr id="30" name="Group 29"/>
          <p:cNvGrpSpPr/>
          <p:nvPr/>
        </p:nvGrpSpPr>
        <p:grpSpPr>
          <a:xfrm>
            <a:off x="2445536" y="0"/>
            <a:ext cx="14158928" cy="1943100"/>
            <a:chOff x="2445536" y="0"/>
            <a:chExt cx="14158928" cy="1943100"/>
          </a:xfrm>
        </p:grpSpPr>
        <p:sp>
          <p:nvSpPr>
            <p:cNvPr id="15" name="Round Same Side Corner Rectangle 14"/>
            <p:cNvSpPr/>
            <p:nvPr/>
          </p:nvSpPr>
          <p:spPr>
            <a:xfrm flipV="1">
              <a:off x="5561093" y="0"/>
              <a:ext cx="7893414" cy="1943100"/>
            </a:xfrm>
            <a:prstGeom prst="round2SameRect">
              <a:avLst>
                <a:gd name="adj1" fmla="val 24900"/>
                <a:gd name="adj2" fmla="val 0"/>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8"/>
            <p:cNvSpPr txBox="1"/>
            <p:nvPr/>
          </p:nvSpPr>
          <p:spPr>
            <a:xfrm>
              <a:off x="2445536" y="546959"/>
              <a:ext cx="14158928" cy="907877"/>
            </a:xfrm>
            <a:prstGeom prst="rect">
              <a:avLst/>
            </a:prstGeom>
          </p:spPr>
          <p:txBody>
            <a:bodyPr lIns="0" tIns="0" rIns="0" bIns="0" rtlCol="0" anchor="t">
              <a:spAutoFit/>
            </a:bodyPr>
            <a:lstStyle/>
            <a:p>
              <a:pPr algn="ctr">
                <a:lnSpc>
                  <a:spcPts val="7800"/>
                </a:lnSpc>
              </a:pPr>
              <a:r>
                <a:rPr lang="en-US" sz="5400" b="1" dirty="0" smtClean="0">
                  <a:solidFill>
                    <a:srgbClr val="C00000"/>
                  </a:solidFill>
                  <a:latin typeface="Arial" panose="020B0604020202020204" pitchFamily="34" charset="0"/>
                  <a:cs typeface="Arial" panose="020B0604020202020204" pitchFamily="34" charset="0"/>
                </a:rPr>
                <a:t>Luật chơi</a:t>
              </a:r>
              <a:endParaRPr lang="en-US" sz="5400" b="1" dirty="0">
                <a:solidFill>
                  <a:srgbClr val="C00000"/>
                </a:solidFill>
                <a:latin typeface="Arial" panose="020B0604020202020204" pitchFamily="34" charset="0"/>
                <a:cs typeface="Arial" panose="020B0604020202020204" pitchFamily="34" charset="0"/>
              </a:endParaRPr>
            </a:p>
          </p:txBody>
        </p:sp>
      </p:grpSp>
      <p:pic>
        <p:nvPicPr>
          <p:cNvPr id="16" name="Picture 15"/>
          <p:cNvPicPr>
            <a:picLocks noChangeAspect="1"/>
          </p:cNvPicPr>
          <p:nvPr/>
        </p:nvPicPr>
        <p:blipFill>
          <a:blip r:embed="rId12"/>
          <a:stretch>
            <a:fillRect/>
          </a:stretch>
        </p:blipFill>
        <p:spPr>
          <a:xfrm>
            <a:off x="52315" y="8325083"/>
            <a:ext cx="2452397" cy="1961917"/>
          </a:xfrm>
          <a:prstGeom prst="rect">
            <a:avLst/>
          </a:prstGeom>
        </p:spPr>
      </p:pic>
      <p:sp>
        <p:nvSpPr>
          <p:cNvPr id="17" name="TextBox 16"/>
          <p:cNvSpPr txBox="1"/>
          <p:nvPr/>
        </p:nvSpPr>
        <p:spPr>
          <a:xfrm>
            <a:off x="1524000" y="2095500"/>
            <a:ext cx="15325951" cy="4154984"/>
          </a:xfrm>
          <a:prstGeom prst="rect">
            <a:avLst/>
          </a:prstGeom>
          <a:noFill/>
        </p:spPr>
        <p:txBody>
          <a:bodyPr wrap="square" rtlCol="0">
            <a:spAutoFit/>
          </a:bodyPr>
          <a:lstStyle/>
          <a:p>
            <a:pPr algn="just">
              <a:lnSpc>
                <a:spcPct val="150000"/>
              </a:lnSpc>
            </a:pPr>
            <a:r>
              <a:rPr lang="nl-NL" sz="4400" dirty="0"/>
              <a:t>Quay miếng bìa, nếu mũi tên chỉ vào ô màu xanh thì Vuông thắng cuộc, nếu mũi tên chỉ vào ô màu hồng thì Tròn thắng cuộc. Người thắng cuộc nhận được phần thưởng ghi ở trong ô mũi tên chỉ vào.</a:t>
            </a:r>
            <a:endParaRPr lang="en-US" sz="4400" dirty="0"/>
          </a:p>
        </p:txBody>
      </p:sp>
      <p:pic>
        <p:nvPicPr>
          <p:cNvPr id="22" name="Picture 3" descr="C:\Users\ADMINI~1\AppData\Local\Temp\Rar$DIa0.764\Luyện tập - Vận dụng.jp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705600" y="5131777"/>
            <a:ext cx="9144000" cy="504092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up)">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wipe(down)">
                                      <p:cBhvr>
                                        <p:cTn id="20"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9F5"/>
        </a:solidFill>
        <a:effectLst/>
      </p:bgPr>
    </p:bg>
    <p:spTree>
      <p:nvGrpSpPr>
        <p:cNvPr id="1" name=""/>
        <p:cNvGrpSpPr/>
        <p:nvPr/>
      </p:nvGrpSpPr>
      <p:grpSpPr>
        <a:xfrm>
          <a:off x="0" y="0"/>
          <a:ext cx="0" cy="0"/>
          <a:chOff x="0" y="0"/>
          <a:chExt cx="0" cy="0"/>
        </a:xfrm>
      </p:grpSpPr>
      <p:pic>
        <p:nvPicPr>
          <p:cNvPr id="11" name="Picture 11"/>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rot="2624342">
            <a:off x="15447957" y="1475697"/>
            <a:ext cx="1074038" cy="812241"/>
          </a:xfrm>
          <a:prstGeom prst="rect">
            <a:avLst/>
          </a:prstGeom>
        </p:spPr>
      </p:pic>
      <p:pic>
        <p:nvPicPr>
          <p:cNvPr id="12" name="Picture 12"/>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rot="2266174">
            <a:off x="13644771" y="-5650573"/>
            <a:ext cx="7846916" cy="7846916"/>
          </a:xfrm>
          <a:prstGeom prst="rect">
            <a:avLst/>
          </a:prstGeom>
        </p:spPr>
      </p:pic>
      <p:pic>
        <p:nvPicPr>
          <p:cNvPr id="13" name="Picture 13"/>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rot="-10476626">
            <a:off x="12087100" y="5949584"/>
            <a:ext cx="7795752" cy="7795752"/>
          </a:xfrm>
          <a:prstGeom prst="rect">
            <a:avLst/>
          </a:prstGeom>
        </p:spPr>
      </p:pic>
      <p:sp>
        <p:nvSpPr>
          <p:cNvPr id="21" name="Rectangle 20"/>
          <p:cNvSpPr/>
          <p:nvPr/>
        </p:nvSpPr>
        <p:spPr>
          <a:xfrm>
            <a:off x="3467202" y="1336768"/>
            <a:ext cx="3175869" cy="769441"/>
          </a:xfrm>
          <a:prstGeom prst="rect">
            <a:avLst/>
          </a:prstGeom>
        </p:spPr>
        <p:txBody>
          <a:bodyPr wrap="none">
            <a:spAutoFit/>
          </a:bodyPr>
          <a:lstStyle/>
          <a:p>
            <a:r>
              <a:rPr lang="en-US" sz="4400" i="1" dirty="0" smtClean="0">
                <a:solidFill>
                  <a:schemeClr val="tx2">
                    <a:lumMod val="50000"/>
                  </a:schemeClr>
                </a:solidFill>
                <a:latin typeface="Arial" panose="020B0604020202020204" pitchFamily="34" charset="0"/>
                <a:cs typeface="Arial" panose="020B0604020202020204" pitchFamily="34" charset="0"/>
              </a:rPr>
              <a:t>Hướng dẫn:</a:t>
            </a:r>
            <a:endParaRPr lang="en-US" sz="4400" i="1" dirty="0">
              <a:solidFill>
                <a:schemeClr val="tx2">
                  <a:lumMod val="50000"/>
                </a:schemeClr>
              </a:solidFill>
              <a:latin typeface="Arial" panose="020B0604020202020204" pitchFamily="34" charset="0"/>
              <a:cs typeface="Arial" panose="020B0604020202020204" pitchFamily="34" charset="0"/>
            </a:endParaRPr>
          </a:p>
        </p:txBody>
      </p:sp>
      <p:pic>
        <p:nvPicPr>
          <p:cNvPr id="22" name="Picture 2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5002" y="50799"/>
            <a:ext cx="2971800" cy="2971800"/>
          </a:xfrm>
          <a:prstGeom prst="rect">
            <a:avLst/>
          </a:prstGeom>
        </p:spPr>
      </p:pic>
      <p:sp>
        <p:nvSpPr>
          <p:cNvPr id="23" name="Rounded Rectangle 22"/>
          <p:cNvSpPr/>
          <p:nvPr/>
        </p:nvSpPr>
        <p:spPr>
          <a:xfrm>
            <a:off x="2033401" y="2642586"/>
            <a:ext cx="3021735" cy="1165330"/>
          </a:xfrm>
          <a:prstGeom prst="roundRect">
            <a:avLst/>
          </a:prstGeom>
          <a:solidFill>
            <a:schemeClr val="accent5">
              <a:lumMod val="75000"/>
            </a:schemeClr>
          </a:solidFill>
        </p:spPr>
        <p:style>
          <a:lnRef idx="3">
            <a:schemeClr val="lt1"/>
          </a:lnRef>
          <a:fillRef idx="1">
            <a:schemeClr val="accent3"/>
          </a:fillRef>
          <a:effectRef idx="1">
            <a:schemeClr val="accent3"/>
          </a:effectRef>
          <a:fontRef idx="minor">
            <a:schemeClr val="lt1"/>
          </a:fontRef>
        </p:style>
        <p:txBody>
          <a:bodyPr rtlCol="0" anchor="ctr"/>
          <a:lstStyle/>
          <a:p>
            <a:pPr algn="ctr"/>
            <a:r>
              <a:rPr lang="en-US" sz="4400" b="1" dirty="0" smtClean="0">
                <a:latin typeface="Arial" panose="020B0604020202020204" pitchFamily="34" charset="0"/>
                <a:cs typeface="Arial" panose="020B0604020202020204" pitchFamily="34" charset="0"/>
              </a:rPr>
              <a:t>Bước 1:</a:t>
            </a:r>
            <a:endParaRPr lang="en-US" sz="4400" b="1" dirty="0">
              <a:latin typeface="Arial" panose="020B0604020202020204" pitchFamily="34" charset="0"/>
              <a:cs typeface="Arial" panose="020B0604020202020204" pitchFamily="34" charset="0"/>
            </a:endParaRPr>
          </a:p>
        </p:txBody>
      </p:sp>
      <p:sp>
        <p:nvSpPr>
          <p:cNvPr id="24" name="Rectangle 23"/>
          <p:cNvSpPr/>
          <p:nvPr/>
        </p:nvSpPr>
        <p:spPr>
          <a:xfrm>
            <a:off x="5381250" y="2650389"/>
            <a:ext cx="10239750" cy="1107996"/>
          </a:xfrm>
          <a:prstGeom prst="rect">
            <a:avLst/>
          </a:prstGeom>
        </p:spPr>
        <p:txBody>
          <a:bodyPr wrap="square">
            <a:spAutoFit/>
          </a:bodyPr>
          <a:lstStyle/>
          <a:p>
            <a:pPr algn="just">
              <a:lnSpc>
                <a:spcPct val="150000"/>
              </a:lnSpc>
            </a:pPr>
            <a:r>
              <a:rPr lang="en-US" sz="4400" dirty="0"/>
              <a:t>Em đọc luật chơi trên và thảo luận xem: </a:t>
            </a:r>
            <a:endParaRPr lang="en-US" sz="4400" dirty="0">
              <a:latin typeface="Arial" panose="020B0604020202020204" pitchFamily="34" charset="0"/>
              <a:cs typeface="Arial" panose="020B0604020202020204" pitchFamily="34" charset="0"/>
            </a:endParaRPr>
          </a:p>
        </p:txBody>
      </p:sp>
      <p:sp>
        <p:nvSpPr>
          <p:cNvPr id="28" name="Rectangle 27"/>
          <p:cNvSpPr/>
          <p:nvPr/>
        </p:nvSpPr>
        <p:spPr>
          <a:xfrm>
            <a:off x="2783667" y="4036516"/>
            <a:ext cx="12548299" cy="4154984"/>
          </a:xfrm>
          <a:prstGeom prst="rect">
            <a:avLst/>
          </a:prstGeom>
        </p:spPr>
        <p:txBody>
          <a:bodyPr wrap="square">
            <a:spAutoFit/>
          </a:bodyPr>
          <a:lstStyle/>
          <a:p>
            <a:pPr marL="571500" indent="-571500" algn="just">
              <a:lnSpc>
                <a:spcPct val="150000"/>
              </a:lnSpc>
              <a:buFont typeface="Arial" pitchFamily="34" charset="0"/>
              <a:buChar char="•"/>
            </a:pPr>
            <a:r>
              <a:rPr lang="en-US" sz="4400" dirty="0" smtClean="0"/>
              <a:t>Hai </a:t>
            </a:r>
            <a:r>
              <a:rPr lang="en-US" sz="4400" dirty="0"/>
              <a:t>biến cố "Vuông thắng", "Tròn thắng" có đồng khả năng không? </a:t>
            </a:r>
          </a:p>
          <a:p>
            <a:pPr marL="571500" indent="-571500" algn="just">
              <a:lnSpc>
                <a:spcPct val="150000"/>
              </a:lnSpc>
              <a:buFont typeface="Arial" pitchFamily="34" charset="0"/>
              <a:buChar char="•"/>
            </a:pPr>
            <a:r>
              <a:rPr lang="en-US" sz="4400" dirty="0" smtClean="0"/>
              <a:t>Xác </a:t>
            </a:r>
            <a:r>
              <a:rPr lang="en-US" sz="4400" dirty="0"/>
              <a:t>suất Vuông, Tròn nhận được phần thưởng nào là cao nhất (rubik, áo phông hay hộp bút)? </a:t>
            </a:r>
          </a:p>
        </p:txBody>
      </p:sp>
    </p:spTree>
  </p:cSld>
  <p:clrMapOvr>
    <a:masterClrMapping/>
  </p:clrMapOvr>
  <p:transition spd="med">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fade">
                                      <p:cBhvr>
                                        <p:cTn id="10" dur="500"/>
                                        <p:tgtEl>
                                          <p:spTgt spid="21"/>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barn(inVertical)">
                                      <p:cBhvr>
                                        <p:cTn id="15" dur="500"/>
                                        <p:tgtEl>
                                          <p:spTgt spid="23"/>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wipe(left)">
                                      <p:cBhvr>
                                        <p:cTn id="18" dur="500"/>
                                        <p:tgtEl>
                                          <p:spTgt spid="24"/>
                                        </p:tgtEl>
                                      </p:cBhvr>
                                    </p:animEffect>
                                  </p:childTnLst>
                                </p:cTn>
                              </p:par>
                            </p:childTnLst>
                          </p:cTn>
                        </p:par>
                      </p:childTnLst>
                    </p:cTn>
                  </p:par>
                  <p:par>
                    <p:cTn id="19" fill="hold">
                      <p:stCondLst>
                        <p:cond delay="indefinite"/>
                      </p:stCondLst>
                      <p:childTnLst>
                        <p:par>
                          <p:cTn id="20" fill="hold">
                            <p:stCondLst>
                              <p:cond delay="0"/>
                            </p:stCondLst>
                            <p:childTnLst>
                              <p:par>
                                <p:cTn id="21" presetID="47" presetClass="entr" presetSubtype="0" fill="hold" grpId="0" nodeType="clickEffect">
                                  <p:stCondLst>
                                    <p:cond delay="0"/>
                                  </p:stCondLst>
                                  <p:childTnLst>
                                    <p:set>
                                      <p:cBhvr>
                                        <p:cTn id="22" dur="1" fill="hold">
                                          <p:stCondLst>
                                            <p:cond delay="0"/>
                                          </p:stCondLst>
                                        </p:cTn>
                                        <p:tgtEl>
                                          <p:spTgt spid="28">
                                            <p:txEl>
                                              <p:pRg st="0" end="0"/>
                                            </p:txEl>
                                          </p:spTgt>
                                        </p:tgtEl>
                                        <p:attrNameLst>
                                          <p:attrName>style.visibility</p:attrName>
                                        </p:attrNameLst>
                                      </p:cBhvr>
                                      <p:to>
                                        <p:strVal val="visible"/>
                                      </p:to>
                                    </p:set>
                                    <p:animEffect transition="in" filter="fade">
                                      <p:cBhvr>
                                        <p:cTn id="23" dur="500"/>
                                        <p:tgtEl>
                                          <p:spTgt spid="28">
                                            <p:txEl>
                                              <p:pRg st="0" end="0"/>
                                            </p:txEl>
                                          </p:spTgt>
                                        </p:tgtEl>
                                      </p:cBhvr>
                                    </p:animEffect>
                                    <p:anim calcmode="lin" valueType="num">
                                      <p:cBhvr>
                                        <p:cTn id="24" dur="500" fill="hold"/>
                                        <p:tgtEl>
                                          <p:spTgt spid="28">
                                            <p:txEl>
                                              <p:pRg st="0" end="0"/>
                                            </p:txEl>
                                          </p:spTgt>
                                        </p:tgtEl>
                                        <p:attrNameLst>
                                          <p:attrName>ppt_x</p:attrName>
                                        </p:attrNameLst>
                                      </p:cBhvr>
                                      <p:tavLst>
                                        <p:tav tm="0">
                                          <p:val>
                                            <p:strVal val="#ppt_x"/>
                                          </p:val>
                                        </p:tav>
                                        <p:tav tm="100000">
                                          <p:val>
                                            <p:strVal val="#ppt_x"/>
                                          </p:val>
                                        </p:tav>
                                      </p:tavLst>
                                    </p:anim>
                                    <p:anim calcmode="lin" valueType="num">
                                      <p:cBhvr>
                                        <p:cTn id="25" dur="500" fill="hold"/>
                                        <p:tgtEl>
                                          <p:spTgt spid="2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7" presetClass="entr" presetSubtype="0" fill="hold" grpId="0" nodeType="clickEffect">
                                  <p:stCondLst>
                                    <p:cond delay="0"/>
                                  </p:stCondLst>
                                  <p:childTnLst>
                                    <p:set>
                                      <p:cBhvr>
                                        <p:cTn id="29" dur="1" fill="hold">
                                          <p:stCondLst>
                                            <p:cond delay="0"/>
                                          </p:stCondLst>
                                        </p:cTn>
                                        <p:tgtEl>
                                          <p:spTgt spid="28">
                                            <p:txEl>
                                              <p:pRg st="1" end="1"/>
                                            </p:txEl>
                                          </p:spTgt>
                                        </p:tgtEl>
                                        <p:attrNameLst>
                                          <p:attrName>style.visibility</p:attrName>
                                        </p:attrNameLst>
                                      </p:cBhvr>
                                      <p:to>
                                        <p:strVal val="visible"/>
                                      </p:to>
                                    </p:set>
                                    <p:animEffect transition="in" filter="fade">
                                      <p:cBhvr>
                                        <p:cTn id="30" dur="500"/>
                                        <p:tgtEl>
                                          <p:spTgt spid="28">
                                            <p:txEl>
                                              <p:pRg st="1" end="1"/>
                                            </p:txEl>
                                          </p:spTgt>
                                        </p:tgtEl>
                                      </p:cBhvr>
                                    </p:animEffect>
                                    <p:anim calcmode="lin" valueType="num">
                                      <p:cBhvr>
                                        <p:cTn id="31" dur="500" fill="hold"/>
                                        <p:tgtEl>
                                          <p:spTgt spid="28">
                                            <p:txEl>
                                              <p:pRg st="1" end="1"/>
                                            </p:txEl>
                                          </p:spTgt>
                                        </p:tgtEl>
                                        <p:attrNameLst>
                                          <p:attrName>ppt_x</p:attrName>
                                        </p:attrNameLst>
                                      </p:cBhvr>
                                      <p:tavLst>
                                        <p:tav tm="0">
                                          <p:val>
                                            <p:strVal val="#ppt_x"/>
                                          </p:val>
                                        </p:tav>
                                        <p:tav tm="100000">
                                          <p:val>
                                            <p:strVal val="#ppt_x"/>
                                          </p:val>
                                        </p:tav>
                                      </p:tavLst>
                                    </p:anim>
                                    <p:anim calcmode="lin" valueType="num">
                                      <p:cBhvr>
                                        <p:cTn id="32" dur="500" fill="hold"/>
                                        <p:tgtEl>
                                          <p:spTgt spid="28">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3" grpId="0" animBg="1"/>
      <p:bldP spid="24" grpId="0"/>
      <p:bldP spid="28"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9F5"/>
        </a:solidFill>
        <a:effectLst/>
      </p:bgPr>
    </p:bg>
    <p:spTree>
      <p:nvGrpSpPr>
        <p:cNvPr id="1" name=""/>
        <p:cNvGrpSpPr/>
        <p:nvPr/>
      </p:nvGrpSpPr>
      <p:grpSpPr>
        <a:xfrm>
          <a:off x="0" y="0"/>
          <a:ext cx="0" cy="0"/>
          <a:chOff x="0" y="0"/>
          <a:chExt cx="0" cy="0"/>
        </a:xfrm>
      </p:grpSpPr>
      <p:pic>
        <p:nvPicPr>
          <p:cNvPr id="9" name="Picture 9"/>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2266174">
            <a:off x="14788035" y="-5075125"/>
            <a:ext cx="7192518" cy="7192518"/>
          </a:xfrm>
          <a:prstGeom prst="rect">
            <a:avLst/>
          </a:prstGeom>
        </p:spPr>
      </p:pic>
      <p:pic>
        <p:nvPicPr>
          <p:cNvPr id="10" name="Picture 10"/>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9924945" flipH="1">
            <a:off x="-3939312" y="-4765026"/>
            <a:ext cx="9407206" cy="7455211"/>
          </a:xfrm>
          <a:prstGeom prst="rect">
            <a:avLst/>
          </a:prstGeom>
        </p:spPr>
      </p:pic>
      <p:pic>
        <p:nvPicPr>
          <p:cNvPr id="11" name="Picture 11"/>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1161020">
            <a:off x="1412124" y="836060"/>
            <a:ext cx="1290550" cy="832991"/>
          </a:xfrm>
          <a:prstGeom prst="rect">
            <a:avLst/>
          </a:prstGeom>
        </p:spPr>
      </p:pic>
      <p:pic>
        <p:nvPicPr>
          <p:cNvPr id="12" name="Picture 12"/>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2040979">
            <a:off x="17026804" y="1123296"/>
            <a:ext cx="506294" cy="549573"/>
          </a:xfrm>
          <a:prstGeom prst="rect">
            <a:avLst/>
          </a:prstGeom>
        </p:spPr>
      </p:pic>
      <p:sp>
        <p:nvSpPr>
          <p:cNvPr id="15" name="Rounded Rectangle 14"/>
          <p:cNvSpPr/>
          <p:nvPr/>
        </p:nvSpPr>
        <p:spPr>
          <a:xfrm>
            <a:off x="7799438" y="472970"/>
            <a:ext cx="2553873" cy="1165330"/>
          </a:xfrm>
          <a:prstGeom prst="roundRect">
            <a:avLst/>
          </a:prstGeom>
          <a:solidFill>
            <a:schemeClr val="accent5">
              <a:lumMod val="75000"/>
            </a:schemeClr>
          </a:solidFill>
        </p:spPr>
        <p:style>
          <a:lnRef idx="3">
            <a:schemeClr val="lt1"/>
          </a:lnRef>
          <a:fillRef idx="1">
            <a:schemeClr val="accent3"/>
          </a:fillRef>
          <a:effectRef idx="1">
            <a:schemeClr val="accent3"/>
          </a:effectRef>
          <a:fontRef idx="minor">
            <a:schemeClr val="lt1"/>
          </a:fontRef>
        </p:style>
        <p:txBody>
          <a:bodyPr rtlCol="0" anchor="ctr"/>
          <a:lstStyle/>
          <a:p>
            <a:pPr algn="ctr"/>
            <a:r>
              <a:rPr lang="en-US" sz="4400" b="1" dirty="0" smtClean="0">
                <a:latin typeface="Arial" panose="020B0604020202020204" pitchFamily="34" charset="0"/>
                <a:cs typeface="Arial" panose="020B0604020202020204" pitchFamily="34" charset="0"/>
              </a:rPr>
              <a:t>Bước 2:</a:t>
            </a:r>
            <a:endParaRPr lang="en-US" sz="4400" b="1" dirty="0">
              <a:latin typeface="Arial" panose="020B0604020202020204" pitchFamily="34" charset="0"/>
              <a:cs typeface="Arial" panose="020B0604020202020204" pitchFamily="34" charset="0"/>
            </a:endParaRPr>
          </a:p>
        </p:txBody>
      </p:sp>
      <p:sp>
        <p:nvSpPr>
          <p:cNvPr id="4" name="Rectangle 3"/>
          <p:cNvSpPr/>
          <p:nvPr/>
        </p:nvSpPr>
        <p:spPr>
          <a:xfrm>
            <a:off x="855350" y="1714500"/>
            <a:ext cx="16594450" cy="2862322"/>
          </a:xfrm>
          <a:prstGeom prst="rect">
            <a:avLst/>
          </a:prstGeom>
        </p:spPr>
        <p:txBody>
          <a:bodyPr wrap="square">
            <a:spAutoFit/>
          </a:bodyPr>
          <a:lstStyle/>
          <a:p>
            <a:pPr algn="just">
              <a:lnSpc>
                <a:spcPct val="150000"/>
              </a:lnSpc>
            </a:pPr>
            <a:r>
              <a:rPr lang="en-US" sz="4000" dirty="0"/>
              <a:t>Chia lớp thành từng cặp để chơi. Một bạn đóng vai Vuông, một bạn đóng vai Tròn. Mỗi cặp thực hiện chơi 10 lần. Mỗi lần chơi xác định xem bạn nào thắng, phần thưởng là gì và ghi kết quả theo mẫu Bảng T.1.</a:t>
            </a:r>
          </a:p>
        </p:txBody>
      </p:sp>
      <p:graphicFrame>
        <p:nvGraphicFramePr>
          <p:cNvPr id="6" name="Table 5"/>
          <p:cNvGraphicFramePr>
            <a:graphicFrameLocks noGrp="1"/>
          </p:cNvGraphicFramePr>
          <p:nvPr>
            <p:extLst>
              <p:ext uri="{D42A27DB-BD31-4B8C-83A1-F6EECF244321}">
                <p14:modId xmlns:p14="http://schemas.microsoft.com/office/powerpoint/2010/main" val="3963568747"/>
              </p:ext>
            </p:extLst>
          </p:nvPr>
        </p:nvGraphicFramePr>
        <p:xfrm>
          <a:off x="1167886" y="4729220"/>
          <a:ext cx="15969378" cy="5138680"/>
        </p:xfrm>
        <a:graphic>
          <a:graphicData uri="http://schemas.openxmlformats.org/drawingml/2006/table">
            <a:tbl>
              <a:tblPr firstRow="1" firstCol="1" bandRow="1">
                <a:tableStyleId>{5C22544A-7EE6-4342-B048-85BDC9FD1C3A}</a:tableStyleId>
              </a:tblPr>
              <a:tblGrid>
                <a:gridCol w="5322004"/>
                <a:gridCol w="5323687"/>
                <a:gridCol w="5323687"/>
              </a:tblGrid>
              <a:tr h="1284670">
                <a:tc>
                  <a:txBody>
                    <a:bodyPr/>
                    <a:lstStyle/>
                    <a:p>
                      <a:pPr marL="0" marR="0" algn="ctr">
                        <a:lnSpc>
                          <a:spcPct val="150000"/>
                        </a:lnSpc>
                        <a:spcBef>
                          <a:spcPts val="600"/>
                        </a:spcBef>
                        <a:spcAft>
                          <a:spcPts val="600"/>
                        </a:spcAft>
                      </a:pPr>
                      <a:r>
                        <a:rPr lang="en-US" sz="4000" dirty="0">
                          <a:effectLst/>
                        </a:rPr>
                        <a:t>Lần chơi</a:t>
                      </a:r>
                      <a:endParaRPr lang="en-US" sz="4000" dirty="0">
                        <a:effectLst/>
                        <a:latin typeface="Arial"/>
                        <a:ea typeface="Calibri"/>
                        <a:cs typeface="Times New Roman"/>
                      </a:endParaRPr>
                    </a:p>
                  </a:txBody>
                  <a:tcPr marL="68580" marR="68580" marT="0" marB="0" anchor="ctr"/>
                </a:tc>
                <a:tc>
                  <a:txBody>
                    <a:bodyPr/>
                    <a:lstStyle/>
                    <a:p>
                      <a:pPr marL="0" marR="0" algn="ctr">
                        <a:lnSpc>
                          <a:spcPct val="150000"/>
                        </a:lnSpc>
                        <a:spcBef>
                          <a:spcPts val="600"/>
                        </a:spcBef>
                        <a:spcAft>
                          <a:spcPts val="600"/>
                        </a:spcAft>
                      </a:pPr>
                      <a:r>
                        <a:rPr lang="en-US" sz="4000">
                          <a:effectLst/>
                        </a:rPr>
                        <a:t>Ng</a:t>
                      </a:r>
                      <a:r>
                        <a:rPr lang="vi-VN" sz="4000">
                          <a:effectLst/>
                        </a:rPr>
                        <a:t>ười thắng</a:t>
                      </a:r>
                      <a:endParaRPr lang="en-US" sz="4000">
                        <a:effectLst/>
                        <a:latin typeface="Arial"/>
                        <a:ea typeface="Calibri"/>
                        <a:cs typeface="Times New Roman"/>
                      </a:endParaRPr>
                    </a:p>
                  </a:txBody>
                  <a:tcPr marL="68580" marR="68580" marT="0" marB="0" anchor="ctr"/>
                </a:tc>
                <a:tc>
                  <a:txBody>
                    <a:bodyPr/>
                    <a:lstStyle/>
                    <a:p>
                      <a:pPr marL="0" marR="0" algn="ctr">
                        <a:lnSpc>
                          <a:spcPct val="150000"/>
                        </a:lnSpc>
                        <a:spcBef>
                          <a:spcPts val="600"/>
                        </a:spcBef>
                        <a:spcAft>
                          <a:spcPts val="600"/>
                        </a:spcAft>
                      </a:pPr>
                      <a:r>
                        <a:rPr lang="en-US" sz="4000">
                          <a:effectLst/>
                        </a:rPr>
                        <a:t>Phần thưởng</a:t>
                      </a:r>
                      <a:endParaRPr lang="en-US" sz="4000">
                        <a:effectLst/>
                        <a:latin typeface="Arial"/>
                        <a:ea typeface="Calibri"/>
                        <a:cs typeface="Times New Roman"/>
                      </a:endParaRPr>
                    </a:p>
                  </a:txBody>
                  <a:tcPr marL="68580" marR="68580" marT="0" marB="0" anchor="ctr"/>
                </a:tc>
              </a:tr>
              <a:tr h="1284670">
                <a:tc>
                  <a:txBody>
                    <a:bodyPr/>
                    <a:lstStyle/>
                    <a:p>
                      <a:pPr marL="0" marR="0" algn="ctr">
                        <a:lnSpc>
                          <a:spcPct val="150000"/>
                        </a:lnSpc>
                        <a:spcBef>
                          <a:spcPts val="600"/>
                        </a:spcBef>
                        <a:spcAft>
                          <a:spcPts val="600"/>
                        </a:spcAft>
                      </a:pPr>
                      <a:r>
                        <a:rPr lang="en-US" sz="4000">
                          <a:effectLst/>
                        </a:rPr>
                        <a:t>1</a:t>
                      </a:r>
                      <a:endParaRPr lang="en-US" sz="4000">
                        <a:effectLst/>
                        <a:latin typeface="Arial"/>
                        <a:ea typeface="Calibri"/>
                        <a:cs typeface="Times New Roman"/>
                      </a:endParaRPr>
                    </a:p>
                  </a:txBody>
                  <a:tcPr marL="68580" marR="68580" marT="0" marB="0" anchor="ctr"/>
                </a:tc>
                <a:tc>
                  <a:txBody>
                    <a:bodyPr/>
                    <a:lstStyle/>
                    <a:p>
                      <a:pPr marL="0" marR="0" algn="ctr">
                        <a:lnSpc>
                          <a:spcPct val="150000"/>
                        </a:lnSpc>
                        <a:spcBef>
                          <a:spcPts val="600"/>
                        </a:spcBef>
                        <a:spcAft>
                          <a:spcPts val="600"/>
                        </a:spcAft>
                      </a:pPr>
                      <a:r>
                        <a:rPr lang="en-US" sz="4000">
                          <a:effectLst/>
                        </a:rPr>
                        <a:t>Vuông</a:t>
                      </a:r>
                      <a:endParaRPr lang="en-US" sz="4000">
                        <a:effectLst/>
                        <a:latin typeface="Arial"/>
                        <a:ea typeface="Calibri"/>
                        <a:cs typeface="Times New Roman"/>
                      </a:endParaRPr>
                    </a:p>
                  </a:txBody>
                  <a:tcPr marL="68580" marR="68580" marT="0" marB="0" anchor="ctr"/>
                </a:tc>
                <a:tc>
                  <a:txBody>
                    <a:bodyPr/>
                    <a:lstStyle/>
                    <a:p>
                      <a:pPr marL="0" marR="0" algn="ctr">
                        <a:lnSpc>
                          <a:spcPct val="150000"/>
                        </a:lnSpc>
                        <a:spcBef>
                          <a:spcPts val="600"/>
                        </a:spcBef>
                        <a:spcAft>
                          <a:spcPts val="600"/>
                        </a:spcAft>
                      </a:pPr>
                      <a:r>
                        <a:rPr lang="en-US" sz="4000">
                          <a:effectLst/>
                        </a:rPr>
                        <a:t>Áo phông</a:t>
                      </a:r>
                      <a:endParaRPr lang="en-US" sz="4000">
                        <a:effectLst/>
                        <a:latin typeface="Arial"/>
                        <a:ea typeface="Calibri"/>
                        <a:cs typeface="Times New Roman"/>
                      </a:endParaRPr>
                    </a:p>
                  </a:txBody>
                  <a:tcPr marL="68580" marR="68580" marT="0" marB="0" anchor="ctr"/>
                </a:tc>
              </a:tr>
              <a:tr h="1284670">
                <a:tc>
                  <a:txBody>
                    <a:bodyPr/>
                    <a:lstStyle/>
                    <a:p>
                      <a:pPr marL="0" marR="0" algn="ctr">
                        <a:lnSpc>
                          <a:spcPct val="150000"/>
                        </a:lnSpc>
                        <a:spcBef>
                          <a:spcPts val="600"/>
                        </a:spcBef>
                        <a:spcAft>
                          <a:spcPts val="600"/>
                        </a:spcAft>
                      </a:pPr>
                      <a:r>
                        <a:rPr lang="en-US" sz="4000">
                          <a:effectLst/>
                        </a:rPr>
                        <a:t>….</a:t>
                      </a:r>
                      <a:endParaRPr lang="en-US" sz="4000">
                        <a:effectLst/>
                        <a:latin typeface="Arial"/>
                        <a:ea typeface="Calibri"/>
                        <a:cs typeface="Times New Roman"/>
                      </a:endParaRPr>
                    </a:p>
                  </a:txBody>
                  <a:tcPr marL="68580" marR="68580" marT="0" marB="0" anchor="ctr"/>
                </a:tc>
                <a:tc>
                  <a:txBody>
                    <a:bodyPr/>
                    <a:lstStyle/>
                    <a:p>
                      <a:pPr marL="0" marR="0" algn="ctr">
                        <a:lnSpc>
                          <a:spcPct val="150000"/>
                        </a:lnSpc>
                        <a:spcBef>
                          <a:spcPts val="600"/>
                        </a:spcBef>
                        <a:spcAft>
                          <a:spcPts val="600"/>
                        </a:spcAft>
                      </a:pPr>
                      <a:r>
                        <a:rPr lang="en-US" sz="4000">
                          <a:effectLst/>
                        </a:rPr>
                        <a:t>…</a:t>
                      </a:r>
                      <a:endParaRPr lang="en-US" sz="4000">
                        <a:effectLst/>
                        <a:latin typeface="Arial"/>
                        <a:ea typeface="Calibri"/>
                        <a:cs typeface="Times New Roman"/>
                      </a:endParaRPr>
                    </a:p>
                  </a:txBody>
                  <a:tcPr marL="68580" marR="68580" marT="0" marB="0" anchor="ctr"/>
                </a:tc>
                <a:tc>
                  <a:txBody>
                    <a:bodyPr/>
                    <a:lstStyle/>
                    <a:p>
                      <a:pPr marL="0" marR="0" algn="ctr">
                        <a:lnSpc>
                          <a:spcPct val="150000"/>
                        </a:lnSpc>
                        <a:spcBef>
                          <a:spcPts val="600"/>
                        </a:spcBef>
                        <a:spcAft>
                          <a:spcPts val="600"/>
                        </a:spcAft>
                      </a:pPr>
                      <a:r>
                        <a:rPr lang="en-US" sz="4000">
                          <a:effectLst/>
                        </a:rPr>
                        <a:t>…</a:t>
                      </a:r>
                      <a:endParaRPr lang="en-US" sz="4000">
                        <a:effectLst/>
                        <a:latin typeface="Arial"/>
                        <a:ea typeface="Calibri"/>
                        <a:cs typeface="Times New Roman"/>
                      </a:endParaRPr>
                    </a:p>
                  </a:txBody>
                  <a:tcPr marL="68580" marR="68580" marT="0" marB="0" anchor="ctr"/>
                </a:tc>
              </a:tr>
              <a:tr h="1284670">
                <a:tc>
                  <a:txBody>
                    <a:bodyPr/>
                    <a:lstStyle/>
                    <a:p>
                      <a:pPr marL="0" marR="0" algn="ctr">
                        <a:lnSpc>
                          <a:spcPct val="150000"/>
                        </a:lnSpc>
                        <a:spcBef>
                          <a:spcPts val="600"/>
                        </a:spcBef>
                        <a:spcAft>
                          <a:spcPts val="600"/>
                        </a:spcAft>
                      </a:pPr>
                      <a:r>
                        <a:rPr lang="en-US" sz="4000">
                          <a:effectLst/>
                        </a:rPr>
                        <a:t>10</a:t>
                      </a:r>
                      <a:endParaRPr lang="en-US" sz="4000">
                        <a:effectLst/>
                        <a:latin typeface="Arial"/>
                        <a:ea typeface="Calibri"/>
                        <a:cs typeface="Times New Roman"/>
                      </a:endParaRPr>
                    </a:p>
                  </a:txBody>
                  <a:tcPr marL="68580" marR="68580" marT="0" marB="0" anchor="ctr"/>
                </a:tc>
                <a:tc>
                  <a:txBody>
                    <a:bodyPr/>
                    <a:lstStyle/>
                    <a:p>
                      <a:pPr marL="0" marR="0" algn="ctr">
                        <a:lnSpc>
                          <a:spcPct val="150000"/>
                        </a:lnSpc>
                        <a:spcBef>
                          <a:spcPts val="600"/>
                        </a:spcBef>
                        <a:spcAft>
                          <a:spcPts val="600"/>
                        </a:spcAft>
                      </a:pPr>
                      <a:r>
                        <a:rPr lang="en-US" sz="4000">
                          <a:effectLst/>
                        </a:rPr>
                        <a:t>Tròn</a:t>
                      </a:r>
                      <a:endParaRPr lang="en-US" sz="4000">
                        <a:effectLst/>
                        <a:latin typeface="Arial"/>
                        <a:ea typeface="Calibri"/>
                        <a:cs typeface="Times New Roman"/>
                      </a:endParaRPr>
                    </a:p>
                  </a:txBody>
                  <a:tcPr marL="68580" marR="68580" marT="0" marB="0" anchor="ctr"/>
                </a:tc>
                <a:tc>
                  <a:txBody>
                    <a:bodyPr/>
                    <a:lstStyle/>
                    <a:p>
                      <a:pPr marL="0" marR="0" algn="ctr">
                        <a:lnSpc>
                          <a:spcPct val="150000"/>
                        </a:lnSpc>
                        <a:spcBef>
                          <a:spcPts val="600"/>
                        </a:spcBef>
                        <a:spcAft>
                          <a:spcPts val="600"/>
                        </a:spcAft>
                      </a:pPr>
                      <a:r>
                        <a:rPr lang="en-US" sz="4000" dirty="0">
                          <a:effectLst/>
                        </a:rPr>
                        <a:t>Rubik</a:t>
                      </a:r>
                      <a:endParaRPr lang="en-US" sz="4000" dirty="0">
                        <a:effectLst/>
                        <a:latin typeface="Arial"/>
                        <a:ea typeface="Calibri"/>
                        <a:cs typeface="Times New Roman"/>
                      </a:endParaRPr>
                    </a:p>
                  </a:txBody>
                  <a:tcPr marL="68580" marR="68580" marT="0" marB="0" anchor="ctr"/>
                </a:tc>
              </a:tr>
            </a:tbl>
          </a:graphicData>
        </a:graphic>
      </p:graphicFrame>
    </p:spTree>
    <p:extLst>
      <p:ext uri="{BB962C8B-B14F-4D97-AF65-F5344CB8AC3E}">
        <p14:creationId xmlns:p14="http://schemas.microsoft.com/office/powerpoint/2010/main" val="1521361955"/>
      </p:ext>
    </p:extLst>
  </p:cSld>
  <p:clrMapOvr>
    <a:masterClrMapping/>
  </p:clrMapOvr>
  <p:transition spd="slow">
    <p:strip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anim calcmode="lin" valueType="num">
                                      <p:cBhvr>
                                        <p:cTn id="8" dur="500" fill="hold"/>
                                        <p:tgtEl>
                                          <p:spTgt spid="15"/>
                                        </p:tgtEl>
                                        <p:attrNameLst>
                                          <p:attrName>ppt_x</p:attrName>
                                        </p:attrNameLst>
                                      </p:cBhvr>
                                      <p:tavLst>
                                        <p:tav tm="0">
                                          <p:val>
                                            <p:strVal val="#ppt_x"/>
                                          </p:val>
                                        </p:tav>
                                        <p:tav tm="100000">
                                          <p:val>
                                            <p:strVal val="#ppt_x"/>
                                          </p:val>
                                        </p:tav>
                                      </p:tavLst>
                                    </p:anim>
                                    <p:anim calcmode="lin" valueType="num">
                                      <p:cBhvr>
                                        <p:cTn id="9" dur="500" fill="hold"/>
                                        <p:tgtEl>
                                          <p:spTgt spid="1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anim calcmode="lin" valueType="num">
                                      <p:cBhvr>
                                        <p:cTn id="13" dur="500" fill="hold"/>
                                        <p:tgtEl>
                                          <p:spTgt spid="4"/>
                                        </p:tgtEl>
                                        <p:attrNameLst>
                                          <p:attrName>ppt_x</p:attrName>
                                        </p:attrNameLst>
                                      </p:cBhvr>
                                      <p:tavLst>
                                        <p:tav tm="0">
                                          <p:val>
                                            <p:strVal val="#ppt_x"/>
                                          </p:val>
                                        </p:tav>
                                        <p:tav tm="100000">
                                          <p:val>
                                            <p:strVal val="#ppt_x"/>
                                          </p:val>
                                        </p:tav>
                                      </p:tavLst>
                                    </p:anim>
                                    <p:anim calcmode="lin" valueType="num">
                                      <p:cBhvr>
                                        <p:cTn id="14" dur="5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randombar(horizontal)">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9F5"/>
        </a:solidFill>
        <a:effectLst/>
      </p:bgPr>
    </p:bg>
    <p:spTree>
      <p:nvGrpSpPr>
        <p:cNvPr id="1" name=""/>
        <p:cNvGrpSpPr/>
        <p:nvPr/>
      </p:nvGrpSpPr>
      <p:grpSpPr>
        <a:xfrm>
          <a:off x="0" y="0"/>
          <a:ext cx="0" cy="0"/>
          <a:chOff x="0" y="0"/>
          <a:chExt cx="0" cy="0"/>
        </a:xfrm>
      </p:grpSpPr>
      <p:pic>
        <p:nvPicPr>
          <p:cNvPr id="9" name="Picture 9"/>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2266174">
            <a:off x="14788035" y="-5075125"/>
            <a:ext cx="7192518" cy="7192518"/>
          </a:xfrm>
          <a:prstGeom prst="rect">
            <a:avLst/>
          </a:prstGeom>
        </p:spPr>
      </p:pic>
      <p:pic>
        <p:nvPicPr>
          <p:cNvPr id="10" name="Picture 10"/>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9924945" flipH="1">
            <a:off x="-3939312" y="-4765026"/>
            <a:ext cx="9407206" cy="7455211"/>
          </a:xfrm>
          <a:prstGeom prst="rect">
            <a:avLst/>
          </a:prstGeom>
        </p:spPr>
      </p:pic>
      <p:pic>
        <p:nvPicPr>
          <p:cNvPr id="11" name="Picture 11"/>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1161020">
            <a:off x="1412124" y="836060"/>
            <a:ext cx="1290550" cy="832991"/>
          </a:xfrm>
          <a:prstGeom prst="rect">
            <a:avLst/>
          </a:prstGeom>
        </p:spPr>
      </p:pic>
      <p:pic>
        <p:nvPicPr>
          <p:cNvPr id="12" name="Picture 12"/>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2040979">
            <a:off x="17026804" y="1123296"/>
            <a:ext cx="506294" cy="549573"/>
          </a:xfrm>
          <a:prstGeom prst="rect">
            <a:avLst/>
          </a:prstGeom>
        </p:spPr>
      </p:pic>
      <p:sp>
        <p:nvSpPr>
          <p:cNvPr id="15" name="Rounded Rectangle 14"/>
          <p:cNvSpPr/>
          <p:nvPr/>
        </p:nvSpPr>
        <p:spPr>
          <a:xfrm>
            <a:off x="7799438" y="701570"/>
            <a:ext cx="2553873" cy="1165330"/>
          </a:xfrm>
          <a:prstGeom prst="roundRect">
            <a:avLst/>
          </a:prstGeom>
          <a:solidFill>
            <a:schemeClr val="accent5">
              <a:lumMod val="75000"/>
            </a:schemeClr>
          </a:solidFill>
        </p:spPr>
        <p:style>
          <a:lnRef idx="3">
            <a:schemeClr val="lt1"/>
          </a:lnRef>
          <a:fillRef idx="1">
            <a:schemeClr val="accent3"/>
          </a:fillRef>
          <a:effectRef idx="1">
            <a:schemeClr val="accent3"/>
          </a:effectRef>
          <a:fontRef idx="minor">
            <a:schemeClr val="lt1"/>
          </a:fontRef>
        </p:style>
        <p:txBody>
          <a:bodyPr rtlCol="0" anchor="ctr"/>
          <a:lstStyle/>
          <a:p>
            <a:pPr algn="ctr"/>
            <a:r>
              <a:rPr lang="en-US" sz="4400" b="1" dirty="0" smtClean="0">
                <a:latin typeface="Arial" panose="020B0604020202020204" pitchFamily="34" charset="0"/>
                <a:cs typeface="Arial" panose="020B0604020202020204" pitchFamily="34" charset="0"/>
              </a:rPr>
              <a:t>Bước 3:</a:t>
            </a:r>
            <a:endParaRPr lang="en-US" sz="4400" b="1" dirty="0">
              <a:latin typeface="Arial" panose="020B0604020202020204" pitchFamily="34" charset="0"/>
              <a:cs typeface="Arial" panose="020B0604020202020204" pitchFamily="34" charset="0"/>
            </a:endParaRPr>
          </a:p>
        </p:txBody>
      </p:sp>
      <p:sp>
        <p:nvSpPr>
          <p:cNvPr id="4" name="Rectangle 3"/>
          <p:cNvSpPr/>
          <p:nvPr/>
        </p:nvSpPr>
        <p:spPr>
          <a:xfrm>
            <a:off x="855350" y="2032107"/>
            <a:ext cx="16594450" cy="901593"/>
          </a:xfrm>
          <a:prstGeom prst="rect">
            <a:avLst/>
          </a:prstGeom>
        </p:spPr>
        <p:txBody>
          <a:bodyPr wrap="square">
            <a:spAutoFit/>
          </a:bodyPr>
          <a:lstStyle/>
          <a:p>
            <a:pPr algn="ctr">
              <a:lnSpc>
                <a:spcPct val="150000"/>
              </a:lnSpc>
            </a:pPr>
            <a:r>
              <a:rPr lang="en-US" sz="4000" dirty="0"/>
              <a:t>Thống kê lại kết quả chơi của cả lớp theo mẫu Bảng T.2 và Bảng </a:t>
            </a:r>
            <a:r>
              <a:rPr lang="en-US" sz="4000" dirty="0" smtClean="0"/>
              <a:t>T.3.</a:t>
            </a:r>
            <a:endParaRPr lang="en-US" sz="4000" dirty="0"/>
          </a:p>
        </p:txBody>
      </p:sp>
      <p:graphicFrame>
        <p:nvGraphicFramePr>
          <p:cNvPr id="2" name="Table 1"/>
          <p:cNvGraphicFramePr>
            <a:graphicFrameLocks noGrp="1"/>
          </p:cNvGraphicFramePr>
          <p:nvPr>
            <p:extLst>
              <p:ext uri="{D42A27DB-BD31-4B8C-83A1-F6EECF244321}">
                <p14:modId xmlns:p14="http://schemas.microsoft.com/office/powerpoint/2010/main" val="877837943"/>
              </p:ext>
            </p:extLst>
          </p:nvPr>
        </p:nvGraphicFramePr>
        <p:xfrm>
          <a:off x="1295400" y="3390738"/>
          <a:ext cx="15605825" cy="2590962"/>
        </p:xfrm>
        <a:graphic>
          <a:graphicData uri="http://schemas.openxmlformats.org/drawingml/2006/table">
            <a:tbl>
              <a:tblPr firstRow="1" firstCol="1" bandRow="1">
                <a:tableStyleId>{5C22544A-7EE6-4342-B048-85BDC9FD1C3A}</a:tableStyleId>
              </a:tblPr>
              <a:tblGrid>
                <a:gridCol w="5200845"/>
                <a:gridCol w="5202490"/>
                <a:gridCol w="5202490"/>
              </a:tblGrid>
              <a:tr h="1295481">
                <a:tc>
                  <a:txBody>
                    <a:bodyPr/>
                    <a:lstStyle/>
                    <a:p>
                      <a:pPr marL="0" marR="0" algn="ctr">
                        <a:lnSpc>
                          <a:spcPct val="150000"/>
                        </a:lnSpc>
                        <a:spcBef>
                          <a:spcPts val="600"/>
                        </a:spcBef>
                        <a:spcAft>
                          <a:spcPts val="600"/>
                        </a:spcAft>
                      </a:pPr>
                      <a:r>
                        <a:rPr lang="en-US" sz="4000" dirty="0">
                          <a:effectLst/>
                        </a:rPr>
                        <a:t>Lần chơi</a:t>
                      </a:r>
                      <a:endParaRPr lang="en-US" sz="4000" dirty="0">
                        <a:effectLst/>
                        <a:latin typeface="Arial"/>
                        <a:ea typeface="Calibri"/>
                        <a:cs typeface="Times New Roman"/>
                      </a:endParaRPr>
                    </a:p>
                  </a:txBody>
                  <a:tcPr marL="68580" marR="68580" marT="0" marB="0" anchor="ctr"/>
                </a:tc>
                <a:tc>
                  <a:txBody>
                    <a:bodyPr/>
                    <a:lstStyle/>
                    <a:p>
                      <a:pPr marL="0" marR="0" algn="ctr">
                        <a:lnSpc>
                          <a:spcPct val="150000"/>
                        </a:lnSpc>
                        <a:spcBef>
                          <a:spcPts val="600"/>
                        </a:spcBef>
                        <a:spcAft>
                          <a:spcPts val="600"/>
                        </a:spcAft>
                      </a:pPr>
                      <a:r>
                        <a:rPr lang="en-US" sz="4000" dirty="0">
                          <a:effectLst/>
                        </a:rPr>
                        <a:t>Vuông thắng</a:t>
                      </a:r>
                      <a:endParaRPr lang="en-US" sz="4000" dirty="0">
                        <a:effectLst/>
                        <a:latin typeface="Arial"/>
                        <a:ea typeface="Calibri"/>
                        <a:cs typeface="Times New Roman"/>
                      </a:endParaRPr>
                    </a:p>
                  </a:txBody>
                  <a:tcPr marL="68580" marR="68580" marT="0" marB="0" anchor="ctr"/>
                </a:tc>
                <a:tc>
                  <a:txBody>
                    <a:bodyPr/>
                    <a:lstStyle/>
                    <a:p>
                      <a:pPr marL="0" marR="0" algn="ctr">
                        <a:lnSpc>
                          <a:spcPct val="150000"/>
                        </a:lnSpc>
                        <a:spcBef>
                          <a:spcPts val="600"/>
                        </a:spcBef>
                        <a:spcAft>
                          <a:spcPts val="600"/>
                        </a:spcAft>
                      </a:pPr>
                      <a:r>
                        <a:rPr lang="en-US" sz="4000" dirty="0">
                          <a:effectLst/>
                        </a:rPr>
                        <a:t>Tròn thắng</a:t>
                      </a:r>
                      <a:endParaRPr lang="en-US" sz="4000" dirty="0">
                        <a:effectLst/>
                        <a:latin typeface="Arial"/>
                        <a:ea typeface="Calibri"/>
                        <a:cs typeface="Times New Roman"/>
                      </a:endParaRPr>
                    </a:p>
                  </a:txBody>
                  <a:tcPr marL="68580" marR="68580" marT="0" marB="0" anchor="ctr"/>
                </a:tc>
              </a:tr>
              <a:tr h="1295481">
                <a:tc>
                  <a:txBody>
                    <a:bodyPr/>
                    <a:lstStyle/>
                    <a:p>
                      <a:pPr marL="0" marR="0" algn="ctr">
                        <a:lnSpc>
                          <a:spcPct val="150000"/>
                        </a:lnSpc>
                        <a:spcBef>
                          <a:spcPts val="600"/>
                        </a:spcBef>
                        <a:spcAft>
                          <a:spcPts val="600"/>
                        </a:spcAft>
                      </a:pPr>
                      <a:r>
                        <a:rPr lang="en-US" sz="4000">
                          <a:effectLst/>
                        </a:rPr>
                        <a:t>Số lần</a:t>
                      </a:r>
                      <a:endParaRPr lang="en-US" sz="4000">
                        <a:effectLst/>
                        <a:latin typeface="Arial"/>
                        <a:ea typeface="Calibri"/>
                        <a:cs typeface="Times New Roman"/>
                      </a:endParaRPr>
                    </a:p>
                  </a:txBody>
                  <a:tcPr marL="68580" marR="68580" marT="0" marB="0" anchor="ctr"/>
                </a:tc>
                <a:tc>
                  <a:txBody>
                    <a:bodyPr/>
                    <a:lstStyle/>
                    <a:p>
                      <a:pPr marL="0" marR="0" algn="ctr">
                        <a:lnSpc>
                          <a:spcPct val="150000"/>
                        </a:lnSpc>
                        <a:spcBef>
                          <a:spcPts val="600"/>
                        </a:spcBef>
                        <a:spcAft>
                          <a:spcPts val="600"/>
                        </a:spcAft>
                      </a:pPr>
                      <a:r>
                        <a:rPr lang="en-US" sz="4000">
                          <a:effectLst/>
                        </a:rPr>
                        <a:t>…</a:t>
                      </a:r>
                      <a:endParaRPr lang="en-US" sz="4000">
                        <a:effectLst/>
                        <a:latin typeface="Arial"/>
                        <a:ea typeface="Calibri"/>
                        <a:cs typeface="Times New Roman"/>
                      </a:endParaRPr>
                    </a:p>
                  </a:txBody>
                  <a:tcPr marL="68580" marR="68580" marT="0" marB="0" anchor="ctr"/>
                </a:tc>
                <a:tc>
                  <a:txBody>
                    <a:bodyPr/>
                    <a:lstStyle/>
                    <a:p>
                      <a:pPr marL="0" marR="0" algn="ctr">
                        <a:lnSpc>
                          <a:spcPct val="150000"/>
                        </a:lnSpc>
                        <a:spcBef>
                          <a:spcPts val="600"/>
                        </a:spcBef>
                        <a:spcAft>
                          <a:spcPts val="600"/>
                        </a:spcAft>
                      </a:pPr>
                      <a:r>
                        <a:rPr lang="en-US" sz="4000" dirty="0">
                          <a:effectLst/>
                        </a:rPr>
                        <a:t>…</a:t>
                      </a:r>
                      <a:endParaRPr lang="en-US" sz="4000" dirty="0">
                        <a:effectLst/>
                        <a:latin typeface="Arial"/>
                        <a:ea typeface="Calibri"/>
                        <a:cs typeface="Times New Roman"/>
                      </a:endParaRPr>
                    </a:p>
                  </a:txBody>
                  <a:tcPr marL="68580" marR="68580" marT="0" marB="0" anchor="ctr"/>
                </a:tc>
              </a:tr>
            </a:tbl>
          </a:graphicData>
        </a:graphic>
      </p:graphicFrame>
      <p:graphicFrame>
        <p:nvGraphicFramePr>
          <p:cNvPr id="3" name="Table 2"/>
          <p:cNvGraphicFramePr>
            <a:graphicFrameLocks noGrp="1"/>
          </p:cNvGraphicFramePr>
          <p:nvPr>
            <p:extLst>
              <p:ext uri="{D42A27DB-BD31-4B8C-83A1-F6EECF244321}">
                <p14:modId xmlns:p14="http://schemas.microsoft.com/office/powerpoint/2010/main" val="4288912852"/>
              </p:ext>
            </p:extLst>
          </p:nvPr>
        </p:nvGraphicFramePr>
        <p:xfrm>
          <a:off x="1310572" y="6362700"/>
          <a:ext cx="15605827" cy="3276600"/>
        </p:xfrm>
        <a:graphic>
          <a:graphicData uri="http://schemas.openxmlformats.org/drawingml/2006/table">
            <a:tbl>
              <a:tblPr firstRow="1" firstCol="1" bandRow="1">
                <a:tableStyleId>{5C22544A-7EE6-4342-B048-85BDC9FD1C3A}</a:tableStyleId>
              </a:tblPr>
              <a:tblGrid>
                <a:gridCol w="5945162"/>
                <a:gridCol w="3540277"/>
                <a:gridCol w="3198765"/>
                <a:gridCol w="2921623"/>
              </a:tblGrid>
              <a:tr h="2184400">
                <a:tc>
                  <a:txBody>
                    <a:bodyPr/>
                    <a:lstStyle/>
                    <a:p>
                      <a:pPr marL="0" marR="0" algn="ctr">
                        <a:lnSpc>
                          <a:spcPct val="150000"/>
                        </a:lnSpc>
                        <a:spcBef>
                          <a:spcPts val="600"/>
                        </a:spcBef>
                        <a:spcAft>
                          <a:spcPts val="600"/>
                        </a:spcAft>
                      </a:pPr>
                      <a:r>
                        <a:rPr lang="en-US" sz="4000" dirty="0">
                          <a:effectLst/>
                        </a:rPr>
                        <a:t>Phần thưởng Vuông Tròn nhận được</a:t>
                      </a:r>
                      <a:endParaRPr lang="en-US" sz="4000" dirty="0">
                        <a:effectLst/>
                        <a:latin typeface="Arial"/>
                        <a:ea typeface="Calibri"/>
                        <a:cs typeface="Times New Roman"/>
                      </a:endParaRPr>
                    </a:p>
                  </a:txBody>
                  <a:tcPr marL="68580" marR="68580" marT="0" marB="0" anchor="ctr"/>
                </a:tc>
                <a:tc>
                  <a:txBody>
                    <a:bodyPr/>
                    <a:lstStyle/>
                    <a:p>
                      <a:pPr marL="0" marR="0" algn="ctr">
                        <a:lnSpc>
                          <a:spcPct val="150000"/>
                        </a:lnSpc>
                        <a:spcBef>
                          <a:spcPts val="600"/>
                        </a:spcBef>
                        <a:spcAft>
                          <a:spcPts val="600"/>
                        </a:spcAft>
                      </a:pPr>
                      <a:r>
                        <a:rPr lang="en-US" sz="4000" dirty="0">
                          <a:effectLst/>
                        </a:rPr>
                        <a:t>Rubik</a:t>
                      </a:r>
                      <a:endParaRPr lang="en-US" sz="4000" dirty="0">
                        <a:effectLst/>
                        <a:latin typeface="Arial"/>
                        <a:ea typeface="Calibri"/>
                        <a:cs typeface="Times New Roman"/>
                      </a:endParaRPr>
                    </a:p>
                  </a:txBody>
                  <a:tcPr marL="68580" marR="68580" marT="0" marB="0" anchor="ctr"/>
                </a:tc>
                <a:tc>
                  <a:txBody>
                    <a:bodyPr/>
                    <a:lstStyle/>
                    <a:p>
                      <a:pPr marL="0" marR="0" algn="ctr">
                        <a:lnSpc>
                          <a:spcPct val="150000"/>
                        </a:lnSpc>
                        <a:spcBef>
                          <a:spcPts val="600"/>
                        </a:spcBef>
                        <a:spcAft>
                          <a:spcPts val="600"/>
                        </a:spcAft>
                      </a:pPr>
                      <a:r>
                        <a:rPr lang="en-US" sz="4000">
                          <a:effectLst/>
                        </a:rPr>
                        <a:t>Áo phông</a:t>
                      </a:r>
                      <a:endParaRPr lang="en-US" sz="4000">
                        <a:effectLst/>
                        <a:latin typeface="Arial"/>
                        <a:ea typeface="Calibri"/>
                        <a:cs typeface="Times New Roman"/>
                      </a:endParaRPr>
                    </a:p>
                  </a:txBody>
                  <a:tcPr marL="68580" marR="68580" marT="0" marB="0" anchor="ctr"/>
                </a:tc>
                <a:tc>
                  <a:txBody>
                    <a:bodyPr/>
                    <a:lstStyle/>
                    <a:p>
                      <a:pPr marL="0" marR="0" algn="ctr">
                        <a:lnSpc>
                          <a:spcPct val="150000"/>
                        </a:lnSpc>
                        <a:spcBef>
                          <a:spcPts val="600"/>
                        </a:spcBef>
                        <a:spcAft>
                          <a:spcPts val="600"/>
                        </a:spcAft>
                      </a:pPr>
                      <a:r>
                        <a:rPr lang="en-US" sz="4000">
                          <a:effectLst/>
                        </a:rPr>
                        <a:t>Hộp bút</a:t>
                      </a:r>
                      <a:endParaRPr lang="en-US" sz="4000">
                        <a:effectLst/>
                        <a:latin typeface="Arial"/>
                        <a:ea typeface="Calibri"/>
                        <a:cs typeface="Times New Roman"/>
                      </a:endParaRPr>
                    </a:p>
                  </a:txBody>
                  <a:tcPr marL="68580" marR="68580" marT="0" marB="0" anchor="ctr"/>
                </a:tc>
              </a:tr>
              <a:tr h="1092200">
                <a:tc>
                  <a:txBody>
                    <a:bodyPr/>
                    <a:lstStyle/>
                    <a:p>
                      <a:pPr marL="0" marR="0" algn="ctr">
                        <a:lnSpc>
                          <a:spcPct val="150000"/>
                        </a:lnSpc>
                        <a:spcBef>
                          <a:spcPts val="600"/>
                        </a:spcBef>
                        <a:spcAft>
                          <a:spcPts val="600"/>
                        </a:spcAft>
                      </a:pPr>
                      <a:r>
                        <a:rPr lang="en-US" sz="4000">
                          <a:effectLst/>
                        </a:rPr>
                        <a:t>Số lần</a:t>
                      </a:r>
                      <a:endParaRPr lang="en-US" sz="4000">
                        <a:effectLst/>
                        <a:latin typeface="Arial"/>
                        <a:ea typeface="Calibri"/>
                        <a:cs typeface="Times New Roman"/>
                      </a:endParaRPr>
                    </a:p>
                  </a:txBody>
                  <a:tcPr marL="68580" marR="68580" marT="0" marB="0" anchor="ctr"/>
                </a:tc>
                <a:tc>
                  <a:txBody>
                    <a:bodyPr/>
                    <a:lstStyle/>
                    <a:p>
                      <a:pPr marL="0" marR="0" algn="ctr">
                        <a:lnSpc>
                          <a:spcPct val="150000"/>
                        </a:lnSpc>
                        <a:spcBef>
                          <a:spcPts val="600"/>
                        </a:spcBef>
                        <a:spcAft>
                          <a:spcPts val="600"/>
                        </a:spcAft>
                      </a:pPr>
                      <a:r>
                        <a:rPr lang="en-US" sz="4000">
                          <a:effectLst/>
                        </a:rPr>
                        <a:t>…</a:t>
                      </a:r>
                      <a:endParaRPr lang="en-US" sz="4000">
                        <a:effectLst/>
                        <a:latin typeface="Arial"/>
                        <a:ea typeface="Calibri"/>
                        <a:cs typeface="Times New Roman"/>
                      </a:endParaRPr>
                    </a:p>
                  </a:txBody>
                  <a:tcPr marL="68580" marR="68580" marT="0" marB="0" anchor="ctr"/>
                </a:tc>
                <a:tc>
                  <a:txBody>
                    <a:bodyPr/>
                    <a:lstStyle/>
                    <a:p>
                      <a:pPr marL="0" marR="0" algn="ctr">
                        <a:lnSpc>
                          <a:spcPct val="150000"/>
                        </a:lnSpc>
                        <a:spcBef>
                          <a:spcPts val="600"/>
                        </a:spcBef>
                        <a:spcAft>
                          <a:spcPts val="600"/>
                        </a:spcAft>
                      </a:pPr>
                      <a:r>
                        <a:rPr lang="en-US" sz="4000">
                          <a:effectLst/>
                        </a:rPr>
                        <a:t>…</a:t>
                      </a:r>
                      <a:endParaRPr lang="en-US" sz="4000">
                        <a:effectLst/>
                        <a:latin typeface="Arial"/>
                        <a:ea typeface="Calibri"/>
                        <a:cs typeface="Times New Roman"/>
                      </a:endParaRPr>
                    </a:p>
                  </a:txBody>
                  <a:tcPr marL="68580" marR="68580" marT="0" marB="0" anchor="ctr"/>
                </a:tc>
                <a:tc>
                  <a:txBody>
                    <a:bodyPr/>
                    <a:lstStyle/>
                    <a:p>
                      <a:pPr marL="0" marR="0" algn="ctr">
                        <a:lnSpc>
                          <a:spcPct val="150000"/>
                        </a:lnSpc>
                        <a:spcBef>
                          <a:spcPts val="600"/>
                        </a:spcBef>
                        <a:spcAft>
                          <a:spcPts val="600"/>
                        </a:spcAft>
                      </a:pPr>
                      <a:r>
                        <a:rPr lang="en-US" sz="4000" dirty="0">
                          <a:effectLst/>
                        </a:rPr>
                        <a:t> </a:t>
                      </a:r>
                      <a:endParaRPr lang="en-US" sz="4000" dirty="0">
                        <a:effectLst/>
                        <a:latin typeface="Arial"/>
                        <a:ea typeface="Calibri"/>
                        <a:cs typeface="Times New Roman"/>
                      </a:endParaRPr>
                    </a:p>
                  </a:txBody>
                  <a:tcPr marL="68580" marR="68580" marT="0" marB="0" anchor="ctr"/>
                </a:tc>
              </a:tr>
            </a:tbl>
          </a:graphicData>
        </a:graphic>
      </p:graphicFrame>
    </p:spTree>
    <p:extLst>
      <p:ext uri="{BB962C8B-B14F-4D97-AF65-F5344CB8AC3E}">
        <p14:creationId xmlns:p14="http://schemas.microsoft.com/office/powerpoint/2010/main" val="1501335006"/>
      </p:ext>
    </p:extLst>
  </p:cSld>
  <p:clrMapOvr>
    <a:masterClrMapping/>
  </p:clrMapOvr>
  <p:transition spd="slow">
    <p:strip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anim calcmode="lin" valueType="num">
                                      <p:cBhvr>
                                        <p:cTn id="8" dur="500" fill="hold"/>
                                        <p:tgtEl>
                                          <p:spTgt spid="15"/>
                                        </p:tgtEl>
                                        <p:attrNameLst>
                                          <p:attrName>ppt_x</p:attrName>
                                        </p:attrNameLst>
                                      </p:cBhvr>
                                      <p:tavLst>
                                        <p:tav tm="0">
                                          <p:val>
                                            <p:strVal val="#ppt_x"/>
                                          </p:val>
                                        </p:tav>
                                        <p:tav tm="100000">
                                          <p:val>
                                            <p:strVal val="#ppt_x"/>
                                          </p:val>
                                        </p:tav>
                                      </p:tavLst>
                                    </p:anim>
                                    <p:anim calcmode="lin" valueType="num">
                                      <p:cBhvr>
                                        <p:cTn id="9" dur="500" fill="hold"/>
                                        <p:tgtEl>
                                          <p:spTgt spid="1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anim calcmode="lin" valueType="num">
                                      <p:cBhvr>
                                        <p:cTn id="13" dur="500" fill="hold"/>
                                        <p:tgtEl>
                                          <p:spTgt spid="4"/>
                                        </p:tgtEl>
                                        <p:attrNameLst>
                                          <p:attrName>ppt_x</p:attrName>
                                        </p:attrNameLst>
                                      </p:cBhvr>
                                      <p:tavLst>
                                        <p:tav tm="0">
                                          <p:val>
                                            <p:strVal val="#ppt_x"/>
                                          </p:val>
                                        </p:tav>
                                        <p:tav tm="100000">
                                          <p:val>
                                            <p:strVal val="#ppt_x"/>
                                          </p:val>
                                        </p:tav>
                                      </p:tavLst>
                                    </p:anim>
                                    <p:anim calcmode="lin" valueType="num">
                                      <p:cBhvr>
                                        <p:cTn id="14" dur="5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wipe(down)">
                                      <p:cBhvr>
                                        <p:cTn id="2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4"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403</TotalTime>
  <Words>579</Words>
  <PresentationFormat>Custom</PresentationFormat>
  <Paragraphs>67</Paragraphs>
  <Slides>12</Slides>
  <Notes>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12</vt:i4>
      </vt:variant>
    </vt:vector>
  </HeadingPairs>
  <TitlesOfParts>
    <vt:vector size="20" baseType="lpstr">
      <vt:lpstr>Arial</vt:lpstr>
      <vt:lpstr>Calibri</vt:lpstr>
      <vt:lpstr>Elsie</vt:lpstr>
      <vt:lpstr>SimHei</vt:lpstr>
      <vt:lpstr>Wingdings</vt:lpstr>
      <vt:lpstr>Times New Roman</vt:lpstr>
      <vt:lpstr>Office Theme</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2006-08-16T00:00:00Z</dcterms:created>
  <dcterms:modified xsi:type="dcterms:W3CDTF">2023-01-08T15:00:54Z</dcterms:modified>
  <dc:identifier>DAFVRjI8d4g</dc:identifier>
</cp:coreProperties>
</file>