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5" r:id="rId2"/>
    <p:sldId id="257" r:id="rId3"/>
    <p:sldId id="475" r:id="rId4"/>
    <p:sldId id="478" r:id="rId5"/>
    <p:sldId id="476" r:id="rId6"/>
    <p:sldId id="477" r:id="rId7"/>
    <p:sldId id="483" r:id="rId8"/>
    <p:sldId id="480" r:id="rId9"/>
    <p:sldId id="481" r:id="rId10"/>
    <p:sldId id="482" r:id="rId11"/>
    <p:sldId id="484" r:id="rId12"/>
    <p:sldId id="485" r:id="rId13"/>
    <p:sldId id="465" r:id="rId14"/>
    <p:sldId id="4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uinguyen2021@outlook.com" initials="v" lastIdx="1" clrIdx="0">
    <p:extLst>
      <p:ext uri="{19B8F6BF-5375-455C-9EA6-DF929625EA0E}">
        <p15:presenceInfo xmlns="" xmlns:p15="http://schemas.microsoft.com/office/powerpoint/2012/main" userId="fe3445bfea08bfa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0DAB"/>
    <a:srgbClr val="1905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p:scale>
          <a:sx n="57" d="100"/>
          <a:sy n="57" d="100"/>
        </p:scale>
        <p:origin x="-1430" y="-7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3E98EA-3CB5-4BBB-B57D-EE674A14AC0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B275085-E9A8-4351-AE42-1E554CC0113B}">
      <dgm:prSet phldrT="[Text]"/>
      <dgm:spPr/>
      <dgm:t>
        <a:bodyPr/>
        <a:lstStyle/>
        <a:p>
          <a:r>
            <a:rPr lang="en-US" dirty="0" err="1" smtClean="0"/>
            <a:t>Trang</a:t>
          </a:r>
          <a:r>
            <a:rPr lang="en-US" dirty="0" smtClean="0"/>
            <a:t> </a:t>
          </a:r>
          <a:r>
            <a:rPr lang="en-US" dirty="0" err="1" smtClean="0"/>
            <a:t>phục</a:t>
          </a:r>
          <a:endParaRPr lang="en-US" dirty="0"/>
        </a:p>
      </dgm:t>
    </dgm:pt>
    <dgm:pt modelId="{B09B366E-E3CF-49FE-AB25-97FB573033A8}" type="parTrans" cxnId="{5EA158F8-D01B-42E1-B30C-E0C3C99711ED}">
      <dgm:prSet/>
      <dgm:spPr/>
      <dgm:t>
        <a:bodyPr/>
        <a:lstStyle/>
        <a:p>
          <a:endParaRPr lang="en-US"/>
        </a:p>
      </dgm:t>
    </dgm:pt>
    <dgm:pt modelId="{817DD4C4-2F89-4FC9-B3C6-A18F0C0D012E}" type="sibTrans" cxnId="{5EA158F8-D01B-42E1-B30C-E0C3C99711ED}">
      <dgm:prSet/>
      <dgm:spPr/>
      <dgm:t>
        <a:bodyPr/>
        <a:lstStyle/>
        <a:p>
          <a:endParaRPr lang="en-US"/>
        </a:p>
      </dgm:t>
    </dgm:pt>
    <dgm:pt modelId="{7714F1B6-0B9B-43F3-9E60-60D5AE4DA070}">
      <dgm:prSet phldrT="[Text]"/>
      <dgm:spPr/>
      <dgm:t>
        <a:bodyPr/>
        <a:lstStyle/>
        <a:p>
          <a:r>
            <a:rPr lang="en-US" dirty="0" smtClean="0"/>
            <a:t>Theo </a:t>
          </a:r>
          <a:r>
            <a:rPr lang="en-US" dirty="0" err="1" smtClean="0"/>
            <a:t>giới</a:t>
          </a:r>
          <a:r>
            <a:rPr lang="en-US" dirty="0" smtClean="0"/>
            <a:t> </a:t>
          </a:r>
          <a:r>
            <a:rPr lang="en-US" dirty="0" err="1" smtClean="0"/>
            <a:t>tính</a:t>
          </a:r>
          <a:endParaRPr lang="en-US" dirty="0"/>
        </a:p>
      </dgm:t>
    </dgm:pt>
    <dgm:pt modelId="{F6BDA646-6C29-4060-817F-500958DC541C}" type="parTrans" cxnId="{387E954A-3D65-4004-A631-708C1DF6CB67}">
      <dgm:prSet/>
      <dgm:spPr/>
      <dgm:t>
        <a:bodyPr/>
        <a:lstStyle/>
        <a:p>
          <a:endParaRPr lang="en-US"/>
        </a:p>
      </dgm:t>
    </dgm:pt>
    <dgm:pt modelId="{7B889C2C-ABCA-4EBF-A6A7-40558D2E5019}" type="sibTrans" cxnId="{387E954A-3D65-4004-A631-708C1DF6CB67}">
      <dgm:prSet/>
      <dgm:spPr/>
      <dgm:t>
        <a:bodyPr/>
        <a:lstStyle/>
        <a:p>
          <a:endParaRPr lang="en-US"/>
        </a:p>
      </dgm:t>
    </dgm:pt>
    <dgm:pt modelId="{DD852809-7574-4156-95CE-0441376B4758}">
      <dgm:prSet phldrT="[Text]"/>
      <dgm:spPr/>
      <dgm:t>
        <a:bodyPr/>
        <a:lstStyle/>
        <a:p>
          <a:r>
            <a:rPr lang="en-US" dirty="0" smtClean="0"/>
            <a:t>Theo </a:t>
          </a:r>
          <a:r>
            <a:rPr lang="en-US" dirty="0" err="1" smtClean="0"/>
            <a:t>độ</a:t>
          </a:r>
          <a:r>
            <a:rPr lang="en-US" dirty="0" smtClean="0"/>
            <a:t> </a:t>
          </a:r>
          <a:r>
            <a:rPr lang="en-US" dirty="0" err="1" smtClean="0"/>
            <a:t>tuổi</a:t>
          </a:r>
          <a:endParaRPr lang="en-US" dirty="0"/>
        </a:p>
      </dgm:t>
    </dgm:pt>
    <dgm:pt modelId="{7E55B20B-A3A6-41F2-AB5B-1B8599FB9557}" type="parTrans" cxnId="{0EA9BAC5-28AC-40DC-8AEC-A1086B460725}">
      <dgm:prSet/>
      <dgm:spPr/>
      <dgm:t>
        <a:bodyPr/>
        <a:lstStyle/>
        <a:p>
          <a:endParaRPr lang="en-US"/>
        </a:p>
      </dgm:t>
    </dgm:pt>
    <dgm:pt modelId="{054EFAD7-EB3C-4161-85B6-958B263C9B15}" type="sibTrans" cxnId="{0EA9BAC5-28AC-40DC-8AEC-A1086B460725}">
      <dgm:prSet/>
      <dgm:spPr/>
      <dgm:t>
        <a:bodyPr/>
        <a:lstStyle/>
        <a:p>
          <a:endParaRPr lang="en-US"/>
        </a:p>
      </dgm:t>
    </dgm:pt>
    <dgm:pt modelId="{C842002D-71FC-469B-84AB-BCB804C325CA}">
      <dgm:prSet/>
      <dgm:spPr/>
      <dgm:t>
        <a:bodyPr/>
        <a:lstStyle/>
        <a:p>
          <a:r>
            <a:rPr lang="en-US" dirty="0" smtClean="0"/>
            <a:t>Theo </a:t>
          </a:r>
          <a:r>
            <a:rPr lang="en-US" dirty="0" err="1" smtClean="0"/>
            <a:t>thời</a:t>
          </a:r>
          <a:r>
            <a:rPr lang="en-US" dirty="0" smtClean="0"/>
            <a:t> </a:t>
          </a:r>
          <a:r>
            <a:rPr lang="en-US" dirty="0" err="1" smtClean="0"/>
            <a:t>tiết</a:t>
          </a:r>
          <a:endParaRPr lang="en-US" dirty="0"/>
        </a:p>
      </dgm:t>
    </dgm:pt>
    <dgm:pt modelId="{5A01BB75-849E-4E02-A16E-653D999C5CC0}" type="parTrans" cxnId="{56873632-B428-41B9-AF65-A95F71F9744E}">
      <dgm:prSet/>
      <dgm:spPr/>
      <dgm:t>
        <a:bodyPr/>
        <a:lstStyle/>
        <a:p>
          <a:endParaRPr lang="en-US"/>
        </a:p>
      </dgm:t>
    </dgm:pt>
    <dgm:pt modelId="{5FF4A510-E376-4C86-B74C-E0850B31CEE8}" type="sibTrans" cxnId="{56873632-B428-41B9-AF65-A95F71F9744E}">
      <dgm:prSet/>
      <dgm:spPr/>
      <dgm:t>
        <a:bodyPr/>
        <a:lstStyle/>
        <a:p>
          <a:endParaRPr lang="en-US"/>
        </a:p>
      </dgm:t>
    </dgm:pt>
    <dgm:pt modelId="{F34B8721-F632-45D3-999A-5BC1ED4407A3}">
      <dgm:prSet/>
      <dgm:spPr/>
      <dgm:t>
        <a:bodyPr/>
        <a:lstStyle/>
        <a:p>
          <a:r>
            <a:rPr lang="en-US" dirty="0" smtClean="0"/>
            <a:t>Theo </a:t>
          </a:r>
          <a:r>
            <a:rPr lang="en-US" dirty="0" err="1" smtClean="0"/>
            <a:t>công</a:t>
          </a:r>
          <a:r>
            <a:rPr lang="en-US" dirty="0" smtClean="0"/>
            <a:t> </a:t>
          </a:r>
          <a:r>
            <a:rPr lang="en-US" dirty="0" err="1" smtClean="0"/>
            <a:t>dụng</a:t>
          </a:r>
          <a:endParaRPr lang="en-US" dirty="0"/>
        </a:p>
      </dgm:t>
    </dgm:pt>
    <dgm:pt modelId="{BCDE8984-9249-4907-ABBF-41D36DFCB5F5}" type="parTrans" cxnId="{CF95139F-630C-4DBF-81B2-D6F7A160733B}">
      <dgm:prSet/>
      <dgm:spPr/>
      <dgm:t>
        <a:bodyPr/>
        <a:lstStyle/>
        <a:p>
          <a:endParaRPr lang="en-US"/>
        </a:p>
      </dgm:t>
    </dgm:pt>
    <dgm:pt modelId="{416C0E08-EB61-40EC-B1F5-88408EDB9C4B}" type="sibTrans" cxnId="{CF95139F-630C-4DBF-81B2-D6F7A160733B}">
      <dgm:prSet/>
      <dgm:spPr/>
      <dgm:t>
        <a:bodyPr/>
        <a:lstStyle/>
        <a:p>
          <a:endParaRPr lang="en-US"/>
        </a:p>
      </dgm:t>
    </dgm:pt>
    <dgm:pt modelId="{062F5FE0-70F5-47B2-8C0D-74052C08DAAB}" type="pres">
      <dgm:prSet presAssocID="{D73E98EA-3CB5-4BBB-B57D-EE674A14AC0E}" presName="hierChild1" presStyleCnt="0">
        <dgm:presLayoutVars>
          <dgm:chPref val="1"/>
          <dgm:dir/>
          <dgm:animOne val="branch"/>
          <dgm:animLvl val="lvl"/>
          <dgm:resizeHandles/>
        </dgm:presLayoutVars>
      </dgm:prSet>
      <dgm:spPr/>
      <dgm:t>
        <a:bodyPr/>
        <a:lstStyle/>
        <a:p>
          <a:endParaRPr lang="en-US"/>
        </a:p>
      </dgm:t>
    </dgm:pt>
    <dgm:pt modelId="{CAAE3B65-2C6B-4C05-B95C-AE4C79211562}" type="pres">
      <dgm:prSet presAssocID="{EB275085-E9A8-4351-AE42-1E554CC0113B}" presName="hierRoot1" presStyleCnt="0"/>
      <dgm:spPr/>
    </dgm:pt>
    <dgm:pt modelId="{9797C0BD-3E76-48FD-BAE4-778974A74C48}" type="pres">
      <dgm:prSet presAssocID="{EB275085-E9A8-4351-AE42-1E554CC0113B}" presName="composite" presStyleCnt="0"/>
      <dgm:spPr/>
    </dgm:pt>
    <dgm:pt modelId="{A22457B2-16B5-4F96-8F86-741B62F9929F}" type="pres">
      <dgm:prSet presAssocID="{EB275085-E9A8-4351-AE42-1E554CC0113B}" presName="background" presStyleLbl="node0" presStyleIdx="0" presStyleCnt="1"/>
      <dgm:spPr/>
    </dgm:pt>
    <dgm:pt modelId="{256F3E36-5F8C-4D77-A099-BD253CFC8992}" type="pres">
      <dgm:prSet presAssocID="{EB275085-E9A8-4351-AE42-1E554CC0113B}" presName="text" presStyleLbl="fgAcc0" presStyleIdx="0" presStyleCnt="1" custLinFactNeighborX="10689" custLinFactNeighborY="5564">
        <dgm:presLayoutVars>
          <dgm:chPref val="3"/>
        </dgm:presLayoutVars>
      </dgm:prSet>
      <dgm:spPr/>
      <dgm:t>
        <a:bodyPr/>
        <a:lstStyle/>
        <a:p>
          <a:endParaRPr lang="en-US"/>
        </a:p>
      </dgm:t>
    </dgm:pt>
    <dgm:pt modelId="{8DD05D6C-F11D-4709-8C00-448F500513B6}" type="pres">
      <dgm:prSet presAssocID="{EB275085-E9A8-4351-AE42-1E554CC0113B}" presName="hierChild2" presStyleCnt="0"/>
      <dgm:spPr/>
    </dgm:pt>
    <dgm:pt modelId="{126074C2-9821-4770-915A-A00B03C0F4F8}" type="pres">
      <dgm:prSet presAssocID="{F6BDA646-6C29-4060-817F-500958DC541C}" presName="Name10" presStyleLbl="parChTrans1D2" presStyleIdx="0" presStyleCnt="4"/>
      <dgm:spPr/>
      <dgm:t>
        <a:bodyPr/>
        <a:lstStyle/>
        <a:p>
          <a:endParaRPr lang="en-US"/>
        </a:p>
      </dgm:t>
    </dgm:pt>
    <dgm:pt modelId="{90317BD5-3BB5-4865-8A6B-E1E378ED1E83}" type="pres">
      <dgm:prSet presAssocID="{7714F1B6-0B9B-43F3-9E60-60D5AE4DA070}" presName="hierRoot2" presStyleCnt="0"/>
      <dgm:spPr/>
    </dgm:pt>
    <dgm:pt modelId="{7A42BBBE-EB64-4E2F-B2CD-91353C2F17BD}" type="pres">
      <dgm:prSet presAssocID="{7714F1B6-0B9B-43F3-9E60-60D5AE4DA070}" presName="composite2" presStyleCnt="0"/>
      <dgm:spPr/>
    </dgm:pt>
    <dgm:pt modelId="{20D4687A-B38C-4E2B-ACF1-243E8E2A1C12}" type="pres">
      <dgm:prSet presAssocID="{7714F1B6-0B9B-43F3-9E60-60D5AE4DA070}" presName="background2" presStyleLbl="node2" presStyleIdx="0" presStyleCnt="4"/>
      <dgm:spPr/>
    </dgm:pt>
    <dgm:pt modelId="{FDE9CE80-B074-4DC1-AB84-63CC8B1C983A}" type="pres">
      <dgm:prSet presAssocID="{7714F1B6-0B9B-43F3-9E60-60D5AE4DA070}" presName="text2" presStyleLbl="fgAcc2" presStyleIdx="0" presStyleCnt="4">
        <dgm:presLayoutVars>
          <dgm:chPref val="3"/>
        </dgm:presLayoutVars>
      </dgm:prSet>
      <dgm:spPr/>
      <dgm:t>
        <a:bodyPr/>
        <a:lstStyle/>
        <a:p>
          <a:endParaRPr lang="en-US"/>
        </a:p>
      </dgm:t>
    </dgm:pt>
    <dgm:pt modelId="{20010827-13B1-424A-BAD0-BC799980411D}" type="pres">
      <dgm:prSet presAssocID="{7714F1B6-0B9B-43F3-9E60-60D5AE4DA070}" presName="hierChild3" presStyleCnt="0"/>
      <dgm:spPr/>
    </dgm:pt>
    <dgm:pt modelId="{D1B575AD-D2EA-47AC-9E60-85FC8BA01174}" type="pres">
      <dgm:prSet presAssocID="{7E55B20B-A3A6-41F2-AB5B-1B8599FB9557}" presName="Name10" presStyleLbl="parChTrans1D2" presStyleIdx="1" presStyleCnt="4"/>
      <dgm:spPr/>
      <dgm:t>
        <a:bodyPr/>
        <a:lstStyle/>
        <a:p>
          <a:endParaRPr lang="en-US"/>
        </a:p>
      </dgm:t>
    </dgm:pt>
    <dgm:pt modelId="{B84A856E-3BB9-4394-9081-CBBCC4B7F098}" type="pres">
      <dgm:prSet presAssocID="{DD852809-7574-4156-95CE-0441376B4758}" presName="hierRoot2" presStyleCnt="0"/>
      <dgm:spPr/>
    </dgm:pt>
    <dgm:pt modelId="{767611F5-3C48-44D8-A6A0-E87DC13CD65F}" type="pres">
      <dgm:prSet presAssocID="{DD852809-7574-4156-95CE-0441376B4758}" presName="composite2" presStyleCnt="0"/>
      <dgm:spPr/>
    </dgm:pt>
    <dgm:pt modelId="{1D90E913-8F9A-4C15-96F7-690BB11F750C}" type="pres">
      <dgm:prSet presAssocID="{DD852809-7574-4156-95CE-0441376B4758}" presName="background2" presStyleLbl="node2" presStyleIdx="1" presStyleCnt="4"/>
      <dgm:spPr/>
    </dgm:pt>
    <dgm:pt modelId="{BD757B1F-9870-43F3-9720-ECD7E7E73676}" type="pres">
      <dgm:prSet presAssocID="{DD852809-7574-4156-95CE-0441376B4758}" presName="text2" presStyleLbl="fgAcc2" presStyleIdx="1" presStyleCnt="4">
        <dgm:presLayoutVars>
          <dgm:chPref val="3"/>
        </dgm:presLayoutVars>
      </dgm:prSet>
      <dgm:spPr/>
      <dgm:t>
        <a:bodyPr/>
        <a:lstStyle/>
        <a:p>
          <a:endParaRPr lang="en-US"/>
        </a:p>
      </dgm:t>
    </dgm:pt>
    <dgm:pt modelId="{1B7D6613-4835-4C5E-91CB-542CF9189EC0}" type="pres">
      <dgm:prSet presAssocID="{DD852809-7574-4156-95CE-0441376B4758}" presName="hierChild3" presStyleCnt="0"/>
      <dgm:spPr/>
    </dgm:pt>
    <dgm:pt modelId="{34606837-E76B-4AEF-828F-DAEC867A872D}" type="pres">
      <dgm:prSet presAssocID="{5A01BB75-849E-4E02-A16E-653D999C5CC0}" presName="Name10" presStyleLbl="parChTrans1D2" presStyleIdx="2" presStyleCnt="4"/>
      <dgm:spPr/>
      <dgm:t>
        <a:bodyPr/>
        <a:lstStyle/>
        <a:p>
          <a:endParaRPr lang="en-US"/>
        </a:p>
      </dgm:t>
    </dgm:pt>
    <dgm:pt modelId="{687B5232-0A90-48C8-983F-6E4A0367AF23}" type="pres">
      <dgm:prSet presAssocID="{C842002D-71FC-469B-84AB-BCB804C325CA}" presName="hierRoot2" presStyleCnt="0"/>
      <dgm:spPr/>
    </dgm:pt>
    <dgm:pt modelId="{2F3040CF-D408-4DDF-A167-88A48AA0EE94}" type="pres">
      <dgm:prSet presAssocID="{C842002D-71FC-469B-84AB-BCB804C325CA}" presName="composite2" presStyleCnt="0"/>
      <dgm:spPr/>
    </dgm:pt>
    <dgm:pt modelId="{082BCE10-9AAD-4CBA-819C-6674B8FD01A1}" type="pres">
      <dgm:prSet presAssocID="{C842002D-71FC-469B-84AB-BCB804C325CA}" presName="background2" presStyleLbl="node2" presStyleIdx="2" presStyleCnt="4"/>
      <dgm:spPr/>
    </dgm:pt>
    <dgm:pt modelId="{5E20DC8D-7101-4C0F-8AC0-640DFFE82CCA}" type="pres">
      <dgm:prSet presAssocID="{C842002D-71FC-469B-84AB-BCB804C325CA}" presName="text2" presStyleLbl="fgAcc2" presStyleIdx="2" presStyleCnt="4">
        <dgm:presLayoutVars>
          <dgm:chPref val="3"/>
        </dgm:presLayoutVars>
      </dgm:prSet>
      <dgm:spPr/>
      <dgm:t>
        <a:bodyPr/>
        <a:lstStyle/>
        <a:p>
          <a:endParaRPr lang="en-US"/>
        </a:p>
      </dgm:t>
    </dgm:pt>
    <dgm:pt modelId="{9A6E8333-2F75-4E35-9EE2-A84468009399}" type="pres">
      <dgm:prSet presAssocID="{C842002D-71FC-469B-84AB-BCB804C325CA}" presName="hierChild3" presStyleCnt="0"/>
      <dgm:spPr/>
    </dgm:pt>
    <dgm:pt modelId="{1C7FE9A5-463E-48F7-A2EE-DCBC7F2BE45E}" type="pres">
      <dgm:prSet presAssocID="{BCDE8984-9249-4907-ABBF-41D36DFCB5F5}" presName="Name10" presStyleLbl="parChTrans1D2" presStyleIdx="3" presStyleCnt="4"/>
      <dgm:spPr/>
      <dgm:t>
        <a:bodyPr/>
        <a:lstStyle/>
        <a:p>
          <a:endParaRPr lang="en-US"/>
        </a:p>
      </dgm:t>
    </dgm:pt>
    <dgm:pt modelId="{27092643-7307-4C1E-9FD2-80DA55B3FF95}" type="pres">
      <dgm:prSet presAssocID="{F34B8721-F632-45D3-999A-5BC1ED4407A3}" presName="hierRoot2" presStyleCnt="0"/>
      <dgm:spPr/>
    </dgm:pt>
    <dgm:pt modelId="{917F521F-F2AC-49DF-BE88-306670234DB3}" type="pres">
      <dgm:prSet presAssocID="{F34B8721-F632-45D3-999A-5BC1ED4407A3}" presName="composite2" presStyleCnt="0"/>
      <dgm:spPr/>
    </dgm:pt>
    <dgm:pt modelId="{21ECA994-2EED-43EB-82AE-9F746C80723E}" type="pres">
      <dgm:prSet presAssocID="{F34B8721-F632-45D3-999A-5BC1ED4407A3}" presName="background2" presStyleLbl="node2" presStyleIdx="3" presStyleCnt="4"/>
      <dgm:spPr/>
    </dgm:pt>
    <dgm:pt modelId="{9EB8B683-40AC-4D2B-B202-CF29B0CB3475}" type="pres">
      <dgm:prSet presAssocID="{F34B8721-F632-45D3-999A-5BC1ED4407A3}" presName="text2" presStyleLbl="fgAcc2" presStyleIdx="3" presStyleCnt="4" custLinFactNeighborX="-9046" custLinFactNeighborY="-17967">
        <dgm:presLayoutVars>
          <dgm:chPref val="3"/>
        </dgm:presLayoutVars>
      </dgm:prSet>
      <dgm:spPr/>
      <dgm:t>
        <a:bodyPr/>
        <a:lstStyle/>
        <a:p>
          <a:endParaRPr lang="en-US"/>
        </a:p>
      </dgm:t>
    </dgm:pt>
    <dgm:pt modelId="{855062A4-CF26-4BDB-A4B3-36BC4C866F38}" type="pres">
      <dgm:prSet presAssocID="{F34B8721-F632-45D3-999A-5BC1ED4407A3}" presName="hierChild3" presStyleCnt="0"/>
      <dgm:spPr/>
    </dgm:pt>
  </dgm:ptLst>
  <dgm:cxnLst>
    <dgm:cxn modelId="{0EA9BAC5-28AC-40DC-8AEC-A1086B460725}" srcId="{EB275085-E9A8-4351-AE42-1E554CC0113B}" destId="{DD852809-7574-4156-95CE-0441376B4758}" srcOrd="1" destOrd="0" parTransId="{7E55B20B-A3A6-41F2-AB5B-1B8599FB9557}" sibTransId="{054EFAD7-EB3C-4161-85B6-958B263C9B15}"/>
    <dgm:cxn modelId="{387E954A-3D65-4004-A631-708C1DF6CB67}" srcId="{EB275085-E9A8-4351-AE42-1E554CC0113B}" destId="{7714F1B6-0B9B-43F3-9E60-60D5AE4DA070}" srcOrd="0" destOrd="0" parTransId="{F6BDA646-6C29-4060-817F-500958DC541C}" sibTransId="{7B889C2C-ABCA-4EBF-A6A7-40558D2E5019}"/>
    <dgm:cxn modelId="{5EA158F8-D01B-42E1-B30C-E0C3C99711ED}" srcId="{D73E98EA-3CB5-4BBB-B57D-EE674A14AC0E}" destId="{EB275085-E9A8-4351-AE42-1E554CC0113B}" srcOrd="0" destOrd="0" parTransId="{B09B366E-E3CF-49FE-AB25-97FB573033A8}" sibTransId="{817DD4C4-2F89-4FC9-B3C6-A18F0C0D012E}"/>
    <dgm:cxn modelId="{CF95139F-630C-4DBF-81B2-D6F7A160733B}" srcId="{EB275085-E9A8-4351-AE42-1E554CC0113B}" destId="{F34B8721-F632-45D3-999A-5BC1ED4407A3}" srcOrd="3" destOrd="0" parTransId="{BCDE8984-9249-4907-ABBF-41D36DFCB5F5}" sibTransId="{416C0E08-EB61-40EC-B1F5-88408EDB9C4B}"/>
    <dgm:cxn modelId="{56873632-B428-41B9-AF65-A95F71F9744E}" srcId="{EB275085-E9A8-4351-AE42-1E554CC0113B}" destId="{C842002D-71FC-469B-84AB-BCB804C325CA}" srcOrd="2" destOrd="0" parTransId="{5A01BB75-849E-4E02-A16E-653D999C5CC0}" sibTransId="{5FF4A510-E376-4C86-B74C-E0850B31CEE8}"/>
    <dgm:cxn modelId="{75D22C16-2DB8-4AD6-961D-28153A3EF9B4}" type="presOf" srcId="{F6BDA646-6C29-4060-817F-500958DC541C}" destId="{126074C2-9821-4770-915A-A00B03C0F4F8}" srcOrd="0" destOrd="0" presId="urn:microsoft.com/office/officeart/2005/8/layout/hierarchy1"/>
    <dgm:cxn modelId="{C74CA01D-FF37-4092-A415-5675D1812504}" type="presOf" srcId="{BCDE8984-9249-4907-ABBF-41D36DFCB5F5}" destId="{1C7FE9A5-463E-48F7-A2EE-DCBC7F2BE45E}" srcOrd="0" destOrd="0" presId="urn:microsoft.com/office/officeart/2005/8/layout/hierarchy1"/>
    <dgm:cxn modelId="{A0B1CC61-B384-441D-A6ED-88355F3A8C11}" type="presOf" srcId="{7714F1B6-0B9B-43F3-9E60-60D5AE4DA070}" destId="{FDE9CE80-B074-4DC1-AB84-63CC8B1C983A}" srcOrd="0" destOrd="0" presId="urn:microsoft.com/office/officeart/2005/8/layout/hierarchy1"/>
    <dgm:cxn modelId="{19B1D69D-A046-4F89-8768-2C4DABDD15A8}" type="presOf" srcId="{D73E98EA-3CB5-4BBB-B57D-EE674A14AC0E}" destId="{062F5FE0-70F5-47B2-8C0D-74052C08DAAB}" srcOrd="0" destOrd="0" presId="urn:microsoft.com/office/officeart/2005/8/layout/hierarchy1"/>
    <dgm:cxn modelId="{F6A7D03F-6624-4EE6-B009-A0F56A5B1E6E}" type="presOf" srcId="{5A01BB75-849E-4E02-A16E-653D999C5CC0}" destId="{34606837-E76B-4AEF-828F-DAEC867A872D}" srcOrd="0" destOrd="0" presId="urn:microsoft.com/office/officeart/2005/8/layout/hierarchy1"/>
    <dgm:cxn modelId="{28000690-E17A-4BB4-B62B-7F900D3F491D}" type="presOf" srcId="{EB275085-E9A8-4351-AE42-1E554CC0113B}" destId="{256F3E36-5F8C-4D77-A099-BD253CFC8992}" srcOrd="0" destOrd="0" presId="urn:microsoft.com/office/officeart/2005/8/layout/hierarchy1"/>
    <dgm:cxn modelId="{ACFB06CD-18E2-42DD-BF89-5D780AE1B9C5}" type="presOf" srcId="{DD852809-7574-4156-95CE-0441376B4758}" destId="{BD757B1F-9870-43F3-9720-ECD7E7E73676}" srcOrd="0" destOrd="0" presId="urn:microsoft.com/office/officeart/2005/8/layout/hierarchy1"/>
    <dgm:cxn modelId="{A4D0AA7E-1B09-46A3-B901-9C736209E9B0}" type="presOf" srcId="{C842002D-71FC-469B-84AB-BCB804C325CA}" destId="{5E20DC8D-7101-4C0F-8AC0-640DFFE82CCA}" srcOrd="0" destOrd="0" presId="urn:microsoft.com/office/officeart/2005/8/layout/hierarchy1"/>
    <dgm:cxn modelId="{84B19BDE-1435-4B2D-A1B6-C229EFA8E587}" type="presOf" srcId="{F34B8721-F632-45D3-999A-5BC1ED4407A3}" destId="{9EB8B683-40AC-4D2B-B202-CF29B0CB3475}" srcOrd="0" destOrd="0" presId="urn:microsoft.com/office/officeart/2005/8/layout/hierarchy1"/>
    <dgm:cxn modelId="{AD8E8C12-063D-450A-8DAA-D19933F3D3D7}" type="presOf" srcId="{7E55B20B-A3A6-41F2-AB5B-1B8599FB9557}" destId="{D1B575AD-D2EA-47AC-9E60-85FC8BA01174}" srcOrd="0" destOrd="0" presId="urn:microsoft.com/office/officeart/2005/8/layout/hierarchy1"/>
    <dgm:cxn modelId="{7E05E6AF-AE61-4337-BE2D-58C088F2581A}" type="presParOf" srcId="{062F5FE0-70F5-47B2-8C0D-74052C08DAAB}" destId="{CAAE3B65-2C6B-4C05-B95C-AE4C79211562}" srcOrd="0" destOrd="0" presId="urn:microsoft.com/office/officeart/2005/8/layout/hierarchy1"/>
    <dgm:cxn modelId="{CBA42F53-79F7-4A32-9A00-B6B4817F373C}" type="presParOf" srcId="{CAAE3B65-2C6B-4C05-B95C-AE4C79211562}" destId="{9797C0BD-3E76-48FD-BAE4-778974A74C48}" srcOrd="0" destOrd="0" presId="urn:microsoft.com/office/officeart/2005/8/layout/hierarchy1"/>
    <dgm:cxn modelId="{BE878A5C-ECDF-4A4D-81D7-6997039B4BD2}" type="presParOf" srcId="{9797C0BD-3E76-48FD-BAE4-778974A74C48}" destId="{A22457B2-16B5-4F96-8F86-741B62F9929F}" srcOrd="0" destOrd="0" presId="urn:microsoft.com/office/officeart/2005/8/layout/hierarchy1"/>
    <dgm:cxn modelId="{CE8FE449-6927-4E70-BE29-D7D5165A252F}" type="presParOf" srcId="{9797C0BD-3E76-48FD-BAE4-778974A74C48}" destId="{256F3E36-5F8C-4D77-A099-BD253CFC8992}" srcOrd="1" destOrd="0" presId="urn:microsoft.com/office/officeart/2005/8/layout/hierarchy1"/>
    <dgm:cxn modelId="{8CAFA00A-5FF2-4757-815E-95F841387631}" type="presParOf" srcId="{CAAE3B65-2C6B-4C05-B95C-AE4C79211562}" destId="{8DD05D6C-F11D-4709-8C00-448F500513B6}" srcOrd="1" destOrd="0" presId="urn:microsoft.com/office/officeart/2005/8/layout/hierarchy1"/>
    <dgm:cxn modelId="{AA3647CE-F9D4-4696-81FE-1312A6CA5728}" type="presParOf" srcId="{8DD05D6C-F11D-4709-8C00-448F500513B6}" destId="{126074C2-9821-4770-915A-A00B03C0F4F8}" srcOrd="0" destOrd="0" presId="urn:microsoft.com/office/officeart/2005/8/layout/hierarchy1"/>
    <dgm:cxn modelId="{4BC1AF0C-D2CB-4C3C-9836-6E0D3D6509B5}" type="presParOf" srcId="{8DD05D6C-F11D-4709-8C00-448F500513B6}" destId="{90317BD5-3BB5-4865-8A6B-E1E378ED1E83}" srcOrd="1" destOrd="0" presId="urn:microsoft.com/office/officeart/2005/8/layout/hierarchy1"/>
    <dgm:cxn modelId="{9E0BCE3B-D80F-4D8B-A794-1A40D47DEEFD}" type="presParOf" srcId="{90317BD5-3BB5-4865-8A6B-E1E378ED1E83}" destId="{7A42BBBE-EB64-4E2F-B2CD-91353C2F17BD}" srcOrd="0" destOrd="0" presId="urn:microsoft.com/office/officeart/2005/8/layout/hierarchy1"/>
    <dgm:cxn modelId="{0EB74E62-3681-439F-A953-652C46C7184D}" type="presParOf" srcId="{7A42BBBE-EB64-4E2F-B2CD-91353C2F17BD}" destId="{20D4687A-B38C-4E2B-ACF1-243E8E2A1C12}" srcOrd="0" destOrd="0" presId="urn:microsoft.com/office/officeart/2005/8/layout/hierarchy1"/>
    <dgm:cxn modelId="{F64B63EB-F795-4F50-9447-03B68CACD88D}" type="presParOf" srcId="{7A42BBBE-EB64-4E2F-B2CD-91353C2F17BD}" destId="{FDE9CE80-B074-4DC1-AB84-63CC8B1C983A}" srcOrd="1" destOrd="0" presId="urn:microsoft.com/office/officeart/2005/8/layout/hierarchy1"/>
    <dgm:cxn modelId="{E3B07490-4AF2-44D0-890E-CE356204BA9A}" type="presParOf" srcId="{90317BD5-3BB5-4865-8A6B-E1E378ED1E83}" destId="{20010827-13B1-424A-BAD0-BC799980411D}" srcOrd="1" destOrd="0" presId="urn:microsoft.com/office/officeart/2005/8/layout/hierarchy1"/>
    <dgm:cxn modelId="{58F5A866-876E-4244-AFC7-DCA1F9923BCD}" type="presParOf" srcId="{8DD05D6C-F11D-4709-8C00-448F500513B6}" destId="{D1B575AD-D2EA-47AC-9E60-85FC8BA01174}" srcOrd="2" destOrd="0" presId="urn:microsoft.com/office/officeart/2005/8/layout/hierarchy1"/>
    <dgm:cxn modelId="{DA152EF0-A590-4511-83A1-895222CC44A3}" type="presParOf" srcId="{8DD05D6C-F11D-4709-8C00-448F500513B6}" destId="{B84A856E-3BB9-4394-9081-CBBCC4B7F098}" srcOrd="3" destOrd="0" presId="urn:microsoft.com/office/officeart/2005/8/layout/hierarchy1"/>
    <dgm:cxn modelId="{58CCB027-4FC1-420A-A6D2-C0185B3C79F6}" type="presParOf" srcId="{B84A856E-3BB9-4394-9081-CBBCC4B7F098}" destId="{767611F5-3C48-44D8-A6A0-E87DC13CD65F}" srcOrd="0" destOrd="0" presId="urn:microsoft.com/office/officeart/2005/8/layout/hierarchy1"/>
    <dgm:cxn modelId="{711B0F43-8698-4F8E-ACF3-266520B3D079}" type="presParOf" srcId="{767611F5-3C48-44D8-A6A0-E87DC13CD65F}" destId="{1D90E913-8F9A-4C15-96F7-690BB11F750C}" srcOrd="0" destOrd="0" presId="urn:microsoft.com/office/officeart/2005/8/layout/hierarchy1"/>
    <dgm:cxn modelId="{104A18A4-6E52-4106-9DA5-941A7D18F920}" type="presParOf" srcId="{767611F5-3C48-44D8-A6A0-E87DC13CD65F}" destId="{BD757B1F-9870-43F3-9720-ECD7E7E73676}" srcOrd="1" destOrd="0" presId="urn:microsoft.com/office/officeart/2005/8/layout/hierarchy1"/>
    <dgm:cxn modelId="{3D829F11-C78E-4F1D-97C4-6AC1B6F359EE}" type="presParOf" srcId="{B84A856E-3BB9-4394-9081-CBBCC4B7F098}" destId="{1B7D6613-4835-4C5E-91CB-542CF9189EC0}" srcOrd="1" destOrd="0" presId="urn:microsoft.com/office/officeart/2005/8/layout/hierarchy1"/>
    <dgm:cxn modelId="{B7598516-2E50-482D-8750-1AA880C3C7B2}" type="presParOf" srcId="{8DD05D6C-F11D-4709-8C00-448F500513B6}" destId="{34606837-E76B-4AEF-828F-DAEC867A872D}" srcOrd="4" destOrd="0" presId="urn:microsoft.com/office/officeart/2005/8/layout/hierarchy1"/>
    <dgm:cxn modelId="{24AD42DD-8C14-4D09-9FD3-5673E42C7F36}" type="presParOf" srcId="{8DD05D6C-F11D-4709-8C00-448F500513B6}" destId="{687B5232-0A90-48C8-983F-6E4A0367AF23}" srcOrd="5" destOrd="0" presId="urn:microsoft.com/office/officeart/2005/8/layout/hierarchy1"/>
    <dgm:cxn modelId="{33EB6358-7779-44F7-B35C-62988D66756B}" type="presParOf" srcId="{687B5232-0A90-48C8-983F-6E4A0367AF23}" destId="{2F3040CF-D408-4DDF-A167-88A48AA0EE94}" srcOrd="0" destOrd="0" presId="urn:microsoft.com/office/officeart/2005/8/layout/hierarchy1"/>
    <dgm:cxn modelId="{AAD414F1-005F-4992-8A2A-FF0C8E62AAD7}" type="presParOf" srcId="{2F3040CF-D408-4DDF-A167-88A48AA0EE94}" destId="{082BCE10-9AAD-4CBA-819C-6674B8FD01A1}" srcOrd="0" destOrd="0" presId="urn:microsoft.com/office/officeart/2005/8/layout/hierarchy1"/>
    <dgm:cxn modelId="{E2723F02-06D8-497A-A2FF-993450071E75}" type="presParOf" srcId="{2F3040CF-D408-4DDF-A167-88A48AA0EE94}" destId="{5E20DC8D-7101-4C0F-8AC0-640DFFE82CCA}" srcOrd="1" destOrd="0" presId="urn:microsoft.com/office/officeart/2005/8/layout/hierarchy1"/>
    <dgm:cxn modelId="{CE25035B-71A4-4E52-95DB-9742064C5791}" type="presParOf" srcId="{687B5232-0A90-48C8-983F-6E4A0367AF23}" destId="{9A6E8333-2F75-4E35-9EE2-A84468009399}" srcOrd="1" destOrd="0" presId="urn:microsoft.com/office/officeart/2005/8/layout/hierarchy1"/>
    <dgm:cxn modelId="{07E6D93F-A0AF-48ED-97E1-B12496ABE895}" type="presParOf" srcId="{8DD05D6C-F11D-4709-8C00-448F500513B6}" destId="{1C7FE9A5-463E-48F7-A2EE-DCBC7F2BE45E}" srcOrd="6" destOrd="0" presId="urn:microsoft.com/office/officeart/2005/8/layout/hierarchy1"/>
    <dgm:cxn modelId="{856FC497-E968-4FE6-A559-FA0FB6E22528}" type="presParOf" srcId="{8DD05D6C-F11D-4709-8C00-448F500513B6}" destId="{27092643-7307-4C1E-9FD2-80DA55B3FF95}" srcOrd="7" destOrd="0" presId="urn:microsoft.com/office/officeart/2005/8/layout/hierarchy1"/>
    <dgm:cxn modelId="{00661DAB-9800-465E-9998-D1E8D0A385C0}" type="presParOf" srcId="{27092643-7307-4C1E-9FD2-80DA55B3FF95}" destId="{917F521F-F2AC-49DF-BE88-306670234DB3}" srcOrd="0" destOrd="0" presId="urn:microsoft.com/office/officeart/2005/8/layout/hierarchy1"/>
    <dgm:cxn modelId="{DC022E8A-8727-4C3D-9BA7-3E862F312983}" type="presParOf" srcId="{917F521F-F2AC-49DF-BE88-306670234DB3}" destId="{21ECA994-2EED-43EB-82AE-9F746C80723E}" srcOrd="0" destOrd="0" presId="urn:microsoft.com/office/officeart/2005/8/layout/hierarchy1"/>
    <dgm:cxn modelId="{115DBE71-1024-4129-90B5-1B8DBF65D842}" type="presParOf" srcId="{917F521F-F2AC-49DF-BE88-306670234DB3}" destId="{9EB8B683-40AC-4D2B-B202-CF29B0CB3475}" srcOrd="1" destOrd="0" presId="urn:microsoft.com/office/officeart/2005/8/layout/hierarchy1"/>
    <dgm:cxn modelId="{15F44071-47A8-4EA7-950F-D2EF05E28C37}" type="presParOf" srcId="{27092643-7307-4C1E-9FD2-80DA55B3FF95}" destId="{855062A4-CF26-4BDB-A4B3-36BC4C866F3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FE9A5-463E-48F7-A2EE-DCBC7F2BE45E}">
      <dsp:nvSpPr>
        <dsp:cNvPr id="0" name=""/>
        <dsp:cNvSpPr/>
      </dsp:nvSpPr>
      <dsp:spPr>
        <a:xfrm>
          <a:off x="5997248" y="1634847"/>
          <a:ext cx="3989460" cy="344841"/>
        </a:xfrm>
        <a:custGeom>
          <a:avLst/>
          <a:gdLst/>
          <a:ahLst/>
          <a:cxnLst/>
          <a:rect l="0" t="0" r="0" b="0"/>
          <a:pathLst>
            <a:path>
              <a:moveTo>
                <a:pt x="0" y="0"/>
              </a:moveTo>
              <a:lnTo>
                <a:pt x="0" y="118935"/>
              </a:lnTo>
              <a:lnTo>
                <a:pt x="3989460" y="118935"/>
              </a:lnTo>
              <a:lnTo>
                <a:pt x="3989460" y="3448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606837-E76B-4AEF-828F-DAEC867A872D}">
      <dsp:nvSpPr>
        <dsp:cNvPr id="0" name=""/>
        <dsp:cNvSpPr/>
      </dsp:nvSpPr>
      <dsp:spPr>
        <a:xfrm>
          <a:off x="5997248" y="1634847"/>
          <a:ext cx="1229578" cy="623059"/>
        </a:xfrm>
        <a:custGeom>
          <a:avLst/>
          <a:gdLst/>
          <a:ahLst/>
          <a:cxnLst/>
          <a:rect l="0" t="0" r="0" b="0"/>
          <a:pathLst>
            <a:path>
              <a:moveTo>
                <a:pt x="0" y="0"/>
              </a:moveTo>
              <a:lnTo>
                <a:pt x="0" y="397152"/>
              </a:lnTo>
              <a:lnTo>
                <a:pt x="1229578" y="397152"/>
              </a:lnTo>
              <a:lnTo>
                <a:pt x="1229578" y="6230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B575AD-D2EA-47AC-9E60-85FC8BA01174}">
      <dsp:nvSpPr>
        <dsp:cNvPr id="0" name=""/>
        <dsp:cNvSpPr/>
      </dsp:nvSpPr>
      <dsp:spPr>
        <a:xfrm>
          <a:off x="4246352" y="1634847"/>
          <a:ext cx="1750896" cy="623059"/>
        </a:xfrm>
        <a:custGeom>
          <a:avLst/>
          <a:gdLst/>
          <a:ahLst/>
          <a:cxnLst/>
          <a:rect l="0" t="0" r="0" b="0"/>
          <a:pathLst>
            <a:path>
              <a:moveTo>
                <a:pt x="1750896" y="0"/>
              </a:moveTo>
              <a:lnTo>
                <a:pt x="1750896" y="397152"/>
              </a:lnTo>
              <a:lnTo>
                <a:pt x="0" y="397152"/>
              </a:lnTo>
              <a:lnTo>
                <a:pt x="0" y="6230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6074C2-9821-4770-915A-A00B03C0F4F8}">
      <dsp:nvSpPr>
        <dsp:cNvPr id="0" name=""/>
        <dsp:cNvSpPr/>
      </dsp:nvSpPr>
      <dsp:spPr>
        <a:xfrm>
          <a:off x="1265877" y="1634847"/>
          <a:ext cx="4731371" cy="623059"/>
        </a:xfrm>
        <a:custGeom>
          <a:avLst/>
          <a:gdLst/>
          <a:ahLst/>
          <a:cxnLst/>
          <a:rect l="0" t="0" r="0" b="0"/>
          <a:pathLst>
            <a:path>
              <a:moveTo>
                <a:pt x="4731371" y="0"/>
              </a:moveTo>
              <a:lnTo>
                <a:pt x="4731371" y="397152"/>
              </a:lnTo>
              <a:lnTo>
                <a:pt x="0" y="397152"/>
              </a:lnTo>
              <a:lnTo>
                <a:pt x="0" y="6230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2457B2-16B5-4F96-8F86-741B62F9929F}">
      <dsp:nvSpPr>
        <dsp:cNvPr id="0" name=""/>
        <dsp:cNvSpPr/>
      </dsp:nvSpPr>
      <dsp:spPr>
        <a:xfrm>
          <a:off x="4777963" y="86354"/>
          <a:ext cx="2438570" cy="15484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6F3E36-5F8C-4D77-A099-BD253CFC8992}">
      <dsp:nvSpPr>
        <dsp:cNvPr id="0" name=""/>
        <dsp:cNvSpPr/>
      </dsp:nvSpPr>
      <dsp:spPr>
        <a:xfrm>
          <a:off x="5048915" y="343759"/>
          <a:ext cx="2438570" cy="15484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err="1" smtClean="0"/>
            <a:t>Trang</a:t>
          </a:r>
          <a:r>
            <a:rPr lang="en-US" sz="3800" kern="1200" dirty="0" smtClean="0"/>
            <a:t> </a:t>
          </a:r>
          <a:r>
            <a:rPr lang="en-US" sz="3800" kern="1200" dirty="0" err="1" smtClean="0"/>
            <a:t>phục</a:t>
          </a:r>
          <a:endParaRPr lang="en-US" sz="3800" kern="1200" dirty="0"/>
        </a:p>
      </dsp:txBody>
      <dsp:txXfrm>
        <a:off x="5094269" y="389113"/>
        <a:ext cx="2347862" cy="1457784"/>
      </dsp:txXfrm>
    </dsp:sp>
    <dsp:sp modelId="{20D4687A-B38C-4E2B-ACF1-243E8E2A1C12}">
      <dsp:nvSpPr>
        <dsp:cNvPr id="0" name=""/>
        <dsp:cNvSpPr/>
      </dsp:nvSpPr>
      <dsp:spPr>
        <a:xfrm>
          <a:off x="46592" y="2257906"/>
          <a:ext cx="2438570" cy="15484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E9CE80-B074-4DC1-AB84-63CC8B1C983A}">
      <dsp:nvSpPr>
        <dsp:cNvPr id="0" name=""/>
        <dsp:cNvSpPr/>
      </dsp:nvSpPr>
      <dsp:spPr>
        <a:xfrm>
          <a:off x="317544" y="2515311"/>
          <a:ext cx="2438570" cy="15484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Theo </a:t>
          </a:r>
          <a:r>
            <a:rPr lang="en-US" sz="3800" kern="1200" dirty="0" err="1" smtClean="0"/>
            <a:t>giới</a:t>
          </a:r>
          <a:r>
            <a:rPr lang="en-US" sz="3800" kern="1200" dirty="0" smtClean="0"/>
            <a:t> </a:t>
          </a:r>
          <a:r>
            <a:rPr lang="en-US" sz="3800" kern="1200" dirty="0" err="1" smtClean="0"/>
            <a:t>tính</a:t>
          </a:r>
          <a:endParaRPr lang="en-US" sz="3800" kern="1200" dirty="0"/>
        </a:p>
      </dsp:txBody>
      <dsp:txXfrm>
        <a:off x="362898" y="2560665"/>
        <a:ext cx="2347862" cy="1457784"/>
      </dsp:txXfrm>
    </dsp:sp>
    <dsp:sp modelId="{1D90E913-8F9A-4C15-96F7-690BB11F750C}">
      <dsp:nvSpPr>
        <dsp:cNvPr id="0" name=""/>
        <dsp:cNvSpPr/>
      </dsp:nvSpPr>
      <dsp:spPr>
        <a:xfrm>
          <a:off x="3027067" y="2257906"/>
          <a:ext cx="2438570" cy="15484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757B1F-9870-43F3-9720-ECD7E7E73676}">
      <dsp:nvSpPr>
        <dsp:cNvPr id="0" name=""/>
        <dsp:cNvSpPr/>
      </dsp:nvSpPr>
      <dsp:spPr>
        <a:xfrm>
          <a:off x="3298019" y="2515311"/>
          <a:ext cx="2438570" cy="15484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Theo </a:t>
          </a:r>
          <a:r>
            <a:rPr lang="en-US" sz="3800" kern="1200" dirty="0" err="1" smtClean="0"/>
            <a:t>độ</a:t>
          </a:r>
          <a:r>
            <a:rPr lang="en-US" sz="3800" kern="1200" dirty="0" smtClean="0"/>
            <a:t> </a:t>
          </a:r>
          <a:r>
            <a:rPr lang="en-US" sz="3800" kern="1200" dirty="0" err="1" smtClean="0"/>
            <a:t>tuổi</a:t>
          </a:r>
          <a:endParaRPr lang="en-US" sz="3800" kern="1200" dirty="0"/>
        </a:p>
      </dsp:txBody>
      <dsp:txXfrm>
        <a:off x="3343373" y="2560665"/>
        <a:ext cx="2347862" cy="1457784"/>
      </dsp:txXfrm>
    </dsp:sp>
    <dsp:sp modelId="{082BCE10-9AAD-4CBA-819C-6674B8FD01A1}">
      <dsp:nvSpPr>
        <dsp:cNvPr id="0" name=""/>
        <dsp:cNvSpPr/>
      </dsp:nvSpPr>
      <dsp:spPr>
        <a:xfrm>
          <a:off x="6007542" y="2257906"/>
          <a:ext cx="2438570" cy="15484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20DC8D-7101-4C0F-8AC0-640DFFE82CCA}">
      <dsp:nvSpPr>
        <dsp:cNvPr id="0" name=""/>
        <dsp:cNvSpPr/>
      </dsp:nvSpPr>
      <dsp:spPr>
        <a:xfrm>
          <a:off x="6278494" y="2515311"/>
          <a:ext cx="2438570" cy="15484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Theo </a:t>
          </a:r>
          <a:r>
            <a:rPr lang="en-US" sz="3800" kern="1200" dirty="0" err="1" smtClean="0"/>
            <a:t>thời</a:t>
          </a:r>
          <a:r>
            <a:rPr lang="en-US" sz="3800" kern="1200" dirty="0" smtClean="0"/>
            <a:t> </a:t>
          </a:r>
          <a:r>
            <a:rPr lang="en-US" sz="3800" kern="1200" dirty="0" err="1" smtClean="0"/>
            <a:t>tiết</a:t>
          </a:r>
          <a:endParaRPr lang="en-US" sz="3800" kern="1200" dirty="0"/>
        </a:p>
      </dsp:txBody>
      <dsp:txXfrm>
        <a:off x="6323848" y="2560665"/>
        <a:ext cx="2347862" cy="1457784"/>
      </dsp:txXfrm>
    </dsp:sp>
    <dsp:sp modelId="{21ECA994-2EED-43EB-82AE-9F746C80723E}">
      <dsp:nvSpPr>
        <dsp:cNvPr id="0" name=""/>
        <dsp:cNvSpPr/>
      </dsp:nvSpPr>
      <dsp:spPr>
        <a:xfrm>
          <a:off x="8767423" y="1979688"/>
          <a:ext cx="2438570" cy="15484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B8B683-40AC-4D2B-B202-CF29B0CB3475}">
      <dsp:nvSpPr>
        <dsp:cNvPr id="0" name=""/>
        <dsp:cNvSpPr/>
      </dsp:nvSpPr>
      <dsp:spPr>
        <a:xfrm>
          <a:off x="9038376" y="2237093"/>
          <a:ext cx="2438570" cy="15484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Theo </a:t>
          </a:r>
          <a:r>
            <a:rPr lang="en-US" sz="3800" kern="1200" dirty="0" err="1" smtClean="0"/>
            <a:t>công</a:t>
          </a:r>
          <a:r>
            <a:rPr lang="en-US" sz="3800" kern="1200" dirty="0" smtClean="0"/>
            <a:t> </a:t>
          </a:r>
          <a:r>
            <a:rPr lang="en-US" sz="3800" kern="1200" dirty="0" err="1" smtClean="0"/>
            <a:t>dụng</a:t>
          </a:r>
          <a:endParaRPr lang="en-US" sz="3800" kern="1200" dirty="0"/>
        </a:p>
      </dsp:txBody>
      <dsp:txXfrm>
        <a:off x="9083730" y="2282447"/>
        <a:ext cx="2347862" cy="145778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6D4AA-4F17-4E98-AF27-9E4216417977}" type="datetimeFigureOut">
              <a:rPr lang="en-US" smtClean="0"/>
              <a:pPr/>
              <a:t>12/30/2021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70E9FB-D7ED-4BD7-9A7C-3C9203548060}" type="slidenum">
              <a:rPr lang="en-US" smtClean="0"/>
              <a:pPr/>
              <a:t>‹#›</a:t>
            </a:fld>
            <a:endParaRPr lang="en-US"/>
          </a:p>
        </p:txBody>
      </p:sp>
    </p:spTree>
    <p:extLst>
      <p:ext uri="{BB962C8B-B14F-4D97-AF65-F5344CB8AC3E}">
        <p14:creationId xmlns:p14="http://schemas.microsoft.com/office/powerpoint/2010/main" val="203473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4C2355-11C1-4DA0-9ABB-41A7E433D2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F25846BA-AD8A-4206-8342-08585844D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210F075-06DA-4FA2-BFD4-2B4C056827CF}"/>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5" name="Footer Placeholder 4">
            <a:extLst>
              <a:ext uri="{FF2B5EF4-FFF2-40B4-BE49-F238E27FC236}">
                <a16:creationId xmlns="" xmlns:a16="http://schemas.microsoft.com/office/drawing/2014/main" id="{8B452333-F636-4FBA-81ED-80D56F9EC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F4275A5-E08B-4757-9928-0F7117CF77E5}"/>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3134521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9A8AC1-4E13-4D95-8DB8-C47CDD6D24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590E499-E582-4B3E-A16B-02D7B71101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6623489-C185-4550-8C15-0622FAD69A1C}"/>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5" name="Footer Placeholder 4">
            <a:extLst>
              <a:ext uri="{FF2B5EF4-FFF2-40B4-BE49-F238E27FC236}">
                <a16:creationId xmlns="" xmlns:a16="http://schemas.microsoft.com/office/drawing/2014/main" id="{DA56667B-B414-4EA1-A13E-FB5F72FD3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57E5372-E2F6-4DDA-9120-6BC5675795D6}"/>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249473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F2795EE-6F01-498D-A2B7-84E6055AC1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5707B1F-B245-4658-861C-AA95B556C3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188EA68-2875-4F58-8B5F-E9E5679EE790}"/>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5" name="Footer Placeholder 4">
            <a:extLst>
              <a:ext uri="{FF2B5EF4-FFF2-40B4-BE49-F238E27FC236}">
                <a16:creationId xmlns="" xmlns:a16="http://schemas.microsoft.com/office/drawing/2014/main" id="{381805A7-A522-411C-9FB2-9BCD56423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9C6D64-1398-4C48-A564-0C63106B9627}"/>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70259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2" y="2474766"/>
            <a:ext cx="1730327" cy="2180492"/>
          </a:xfrm>
          <a:custGeom>
            <a:avLst/>
            <a:gdLst>
              <a:gd name="connsiteX0" fmla="*/ 492370 w 1730327"/>
              <a:gd name="connsiteY0" fmla="*/ 0 h 2180492"/>
              <a:gd name="connsiteX1" fmla="*/ 562708 w 1730327"/>
              <a:gd name="connsiteY1" fmla="*/ 28135 h 2180492"/>
              <a:gd name="connsiteX2" fmla="*/ 618979 w 1730327"/>
              <a:gd name="connsiteY2" fmla="*/ 56271 h 2180492"/>
              <a:gd name="connsiteX3" fmla="*/ 717453 w 1730327"/>
              <a:gd name="connsiteY3" fmla="*/ 84406 h 2180492"/>
              <a:gd name="connsiteX4" fmla="*/ 829994 w 1730327"/>
              <a:gd name="connsiteY4" fmla="*/ 140677 h 2180492"/>
              <a:gd name="connsiteX5" fmla="*/ 984739 w 1730327"/>
              <a:gd name="connsiteY5" fmla="*/ 211015 h 2180492"/>
              <a:gd name="connsiteX6" fmla="*/ 1069145 w 1730327"/>
              <a:gd name="connsiteY6" fmla="*/ 295421 h 2180492"/>
              <a:gd name="connsiteX7" fmla="*/ 1167619 w 1730327"/>
              <a:gd name="connsiteY7" fmla="*/ 351692 h 2180492"/>
              <a:gd name="connsiteX8" fmla="*/ 1420837 w 1730327"/>
              <a:gd name="connsiteY8" fmla="*/ 492369 h 2180492"/>
              <a:gd name="connsiteX9" fmla="*/ 1491176 w 1730327"/>
              <a:gd name="connsiteY9" fmla="*/ 520505 h 2180492"/>
              <a:gd name="connsiteX10" fmla="*/ 1575582 w 1730327"/>
              <a:gd name="connsiteY10" fmla="*/ 576775 h 2180492"/>
              <a:gd name="connsiteX11" fmla="*/ 1674056 w 1730327"/>
              <a:gd name="connsiteY11" fmla="*/ 618978 h 2180492"/>
              <a:gd name="connsiteX12" fmla="*/ 1702191 w 1730327"/>
              <a:gd name="connsiteY12" fmla="*/ 647114 h 2180492"/>
              <a:gd name="connsiteX13" fmla="*/ 1730327 w 1730327"/>
              <a:gd name="connsiteY13" fmla="*/ 731520 h 2180492"/>
              <a:gd name="connsiteX14" fmla="*/ 1716259 w 1730327"/>
              <a:gd name="connsiteY14" fmla="*/ 1125415 h 2180492"/>
              <a:gd name="connsiteX15" fmla="*/ 1702191 w 1730327"/>
              <a:gd name="connsiteY15" fmla="*/ 1167618 h 2180492"/>
              <a:gd name="connsiteX16" fmla="*/ 1688123 w 1730327"/>
              <a:gd name="connsiteY16" fmla="*/ 1294228 h 2180492"/>
              <a:gd name="connsiteX17" fmla="*/ 1674056 w 1730327"/>
              <a:gd name="connsiteY17" fmla="*/ 1364566 h 2180492"/>
              <a:gd name="connsiteX18" fmla="*/ 1589650 w 1730327"/>
              <a:gd name="connsiteY18" fmla="*/ 1477108 h 2180492"/>
              <a:gd name="connsiteX19" fmla="*/ 1519311 w 1730327"/>
              <a:gd name="connsiteY19" fmla="*/ 1589649 h 2180492"/>
              <a:gd name="connsiteX20" fmla="*/ 1463040 w 1730327"/>
              <a:gd name="connsiteY20" fmla="*/ 1645920 h 2180492"/>
              <a:gd name="connsiteX21" fmla="*/ 1420837 w 1730327"/>
              <a:gd name="connsiteY21" fmla="*/ 1688123 h 2180492"/>
              <a:gd name="connsiteX22" fmla="*/ 1336431 w 1730327"/>
              <a:gd name="connsiteY22" fmla="*/ 1800665 h 2180492"/>
              <a:gd name="connsiteX23" fmla="*/ 1294228 w 1730327"/>
              <a:gd name="connsiteY23" fmla="*/ 1856935 h 2180492"/>
              <a:gd name="connsiteX24" fmla="*/ 1223890 w 1730327"/>
              <a:gd name="connsiteY24" fmla="*/ 1927274 h 2180492"/>
              <a:gd name="connsiteX25" fmla="*/ 1195754 w 1730327"/>
              <a:gd name="connsiteY25" fmla="*/ 1955409 h 2180492"/>
              <a:gd name="connsiteX26" fmla="*/ 1139483 w 1730327"/>
              <a:gd name="connsiteY26" fmla="*/ 1983545 h 2180492"/>
              <a:gd name="connsiteX27" fmla="*/ 1083213 w 1730327"/>
              <a:gd name="connsiteY27" fmla="*/ 2025748 h 2180492"/>
              <a:gd name="connsiteX28" fmla="*/ 1055077 w 1730327"/>
              <a:gd name="connsiteY28" fmla="*/ 2053883 h 2180492"/>
              <a:gd name="connsiteX29" fmla="*/ 1012874 w 1730327"/>
              <a:gd name="connsiteY29" fmla="*/ 2067951 h 2180492"/>
              <a:gd name="connsiteX30" fmla="*/ 970671 w 1730327"/>
              <a:gd name="connsiteY30" fmla="*/ 2110154 h 2180492"/>
              <a:gd name="connsiteX31" fmla="*/ 886265 w 1730327"/>
              <a:gd name="connsiteY31" fmla="*/ 2138289 h 2180492"/>
              <a:gd name="connsiteX32" fmla="*/ 844062 w 1730327"/>
              <a:gd name="connsiteY32" fmla="*/ 2152357 h 2180492"/>
              <a:gd name="connsiteX33" fmla="*/ 618979 w 1730327"/>
              <a:gd name="connsiteY33" fmla="*/ 2180492 h 2180492"/>
              <a:gd name="connsiteX34" fmla="*/ 56271 w 1730327"/>
              <a:gd name="connsiteY34" fmla="*/ 2166425 h 2180492"/>
              <a:gd name="connsiteX35" fmla="*/ 28136 w 1730327"/>
              <a:gd name="connsiteY35" fmla="*/ 2124221 h 2180492"/>
              <a:gd name="connsiteX36" fmla="*/ 0 w 1730327"/>
              <a:gd name="connsiteY36" fmla="*/ 2039815 h 2180492"/>
              <a:gd name="connsiteX37" fmla="*/ 14068 w 1730327"/>
              <a:gd name="connsiteY37" fmla="*/ 745588 h 2180492"/>
              <a:gd name="connsiteX38" fmla="*/ 42203 w 1730327"/>
              <a:gd name="connsiteY38" fmla="*/ 661181 h 2180492"/>
              <a:gd name="connsiteX39" fmla="*/ 70339 w 1730327"/>
              <a:gd name="connsiteY39" fmla="*/ 604911 h 2180492"/>
              <a:gd name="connsiteX40" fmla="*/ 98474 w 1730327"/>
              <a:gd name="connsiteY40" fmla="*/ 492369 h 2180492"/>
              <a:gd name="connsiteX41" fmla="*/ 196948 w 1730327"/>
              <a:gd name="connsiteY41" fmla="*/ 365760 h 2180492"/>
              <a:gd name="connsiteX42" fmla="*/ 225083 w 1730327"/>
              <a:gd name="connsiteY42" fmla="*/ 323557 h 2180492"/>
              <a:gd name="connsiteX43" fmla="*/ 239151 w 1730327"/>
              <a:gd name="connsiteY43" fmla="*/ 281354 h 2180492"/>
              <a:gd name="connsiteX44" fmla="*/ 267287 w 1730327"/>
              <a:gd name="connsiteY44" fmla="*/ 253218 h 2180492"/>
              <a:gd name="connsiteX45" fmla="*/ 323557 w 1730327"/>
              <a:gd name="connsiteY45" fmla="*/ 126609 h 2180492"/>
              <a:gd name="connsiteX46" fmla="*/ 365760 w 1730327"/>
              <a:gd name="connsiteY46" fmla="*/ 84406 h 2180492"/>
              <a:gd name="connsiteX47" fmla="*/ 450167 w 1730327"/>
              <a:gd name="connsiteY47" fmla="*/ 28135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30327" h="2180492">
                <a:moveTo>
                  <a:pt x="492370" y="0"/>
                </a:moveTo>
                <a:cubicBezTo>
                  <a:pt x="515816" y="9378"/>
                  <a:pt x="539632" y="17879"/>
                  <a:pt x="562708" y="28135"/>
                </a:cubicBezTo>
                <a:cubicBezTo>
                  <a:pt x="581872" y="36652"/>
                  <a:pt x="599271" y="49104"/>
                  <a:pt x="618979" y="56271"/>
                </a:cubicBezTo>
                <a:cubicBezTo>
                  <a:pt x="651062" y="67937"/>
                  <a:pt x="685757" y="71727"/>
                  <a:pt x="717453" y="84406"/>
                </a:cubicBezTo>
                <a:cubicBezTo>
                  <a:pt x="756395" y="99983"/>
                  <a:pt x="792480" y="121920"/>
                  <a:pt x="829994" y="140677"/>
                </a:cubicBezTo>
                <a:cubicBezTo>
                  <a:pt x="936984" y="194172"/>
                  <a:pt x="885196" y="171199"/>
                  <a:pt x="984739" y="211015"/>
                </a:cubicBezTo>
                <a:cubicBezTo>
                  <a:pt x="1012874" y="239150"/>
                  <a:pt x="1037607" y="271161"/>
                  <a:pt x="1069145" y="295421"/>
                </a:cubicBezTo>
                <a:cubicBezTo>
                  <a:pt x="1099111" y="318472"/>
                  <a:pt x="1135421" y="331878"/>
                  <a:pt x="1167619" y="351692"/>
                </a:cubicBezTo>
                <a:cubicBezTo>
                  <a:pt x="1287261" y="425318"/>
                  <a:pt x="1253614" y="425479"/>
                  <a:pt x="1420837" y="492369"/>
                </a:cubicBezTo>
                <a:cubicBezTo>
                  <a:pt x="1444283" y="501748"/>
                  <a:pt x="1469007" y="508413"/>
                  <a:pt x="1491176" y="520505"/>
                </a:cubicBezTo>
                <a:cubicBezTo>
                  <a:pt x="1520861" y="536697"/>
                  <a:pt x="1543503" y="566082"/>
                  <a:pt x="1575582" y="576775"/>
                </a:cubicBezTo>
                <a:cubicBezTo>
                  <a:pt x="1637680" y="597475"/>
                  <a:pt x="1604522" y="584212"/>
                  <a:pt x="1674056" y="618978"/>
                </a:cubicBezTo>
                <a:cubicBezTo>
                  <a:pt x="1683434" y="628357"/>
                  <a:pt x="1696260" y="635251"/>
                  <a:pt x="1702191" y="647114"/>
                </a:cubicBezTo>
                <a:cubicBezTo>
                  <a:pt x="1715454" y="673640"/>
                  <a:pt x="1730327" y="731520"/>
                  <a:pt x="1730327" y="731520"/>
                </a:cubicBezTo>
                <a:cubicBezTo>
                  <a:pt x="1725638" y="862818"/>
                  <a:pt x="1724718" y="994306"/>
                  <a:pt x="1716259" y="1125415"/>
                </a:cubicBezTo>
                <a:cubicBezTo>
                  <a:pt x="1715304" y="1140213"/>
                  <a:pt x="1704629" y="1152991"/>
                  <a:pt x="1702191" y="1167618"/>
                </a:cubicBezTo>
                <a:cubicBezTo>
                  <a:pt x="1695210" y="1209503"/>
                  <a:pt x="1694128" y="1252192"/>
                  <a:pt x="1688123" y="1294228"/>
                </a:cubicBezTo>
                <a:cubicBezTo>
                  <a:pt x="1684742" y="1317898"/>
                  <a:pt x="1683950" y="1342799"/>
                  <a:pt x="1674056" y="1364566"/>
                </a:cubicBezTo>
                <a:cubicBezTo>
                  <a:pt x="1579289" y="1573055"/>
                  <a:pt x="1653909" y="1380720"/>
                  <a:pt x="1589650" y="1477108"/>
                </a:cubicBezTo>
                <a:cubicBezTo>
                  <a:pt x="1523098" y="1576935"/>
                  <a:pt x="1605323" y="1491349"/>
                  <a:pt x="1519311" y="1589649"/>
                </a:cubicBezTo>
                <a:cubicBezTo>
                  <a:pt x="1501843" y="1609612"/>
                  <a:pt x="1481797" y="1627163"/>
                  <a:pt x="1463040" y="1645920"/>
                </a:cubicBezTo>
                <a:cubicBezTo>
                  <a:pt x="1448972" y="1659988"/>
                  <a:pt x="1432774" y="1672207"/>
                  <a:pt x="1420837" y="1688123"/>
                </a:cubicBezTo>
                <a:lnTo>
                  <a:pt x="1336431" y="1800665"/>
                </a:lnTo>
                <a:cubicBezTo>
                  <a:pt x="1322363" y="1819422"/>
                  <a:pt x="1310807" y="1840356"/>
                  <a:pt x="1294228" y="1856935"/>
                </a:cubicBezTo>
                <a:lnTo>
                  <a:pt x="1223890" y="1927274"/>
                </a:lnTo>
                <a:cubicBezTo>
                  <a:pt x="1214511" y="1936653"/>
                  <a:pt x="1207617" y="1949477"/>
                  <a:pt x="1195754" y="1955409"/>
                </a:cubicBezTo>
                <a:cubicBezTo>
                  <a:pt x="1176997" y="1964788"/>
                  <a:pt x="1157266" y="1972430"/>
                  <a:pt x="1139483" y="1983545"/>
                </a:cubicBezTo>
                <a:cubicBezTo>
                  <a:pt x="1119601" y="1995971"/>
                  <a:pt x="1101225" y="2010738"/>
                  <a:pt x="1083213" y="2025748"/>
                </a:cubicBezTo>
                <a:cubicBezTo>
                  <a:pt x="1073024" y="2034239"/>
                  <a:pt x="1066450" y="2047059"/>
                  <a:pt x="1055077" y="2053883"/>
                </a:cubicBezTo>
                <a:cubicBezTo>
                  <a:pt x="1042361" y="2061512"/>
                  <a:pt x="1026942" y="2063262"/>
                  <a:pt x="1012874" y="2067951"/>
                </a:cubicBezTo>
                <a:cubicBezTo>
                  <a:pt x="998806" y="2082019"/>
                  <a:pt x="988062" y="2100492"/>
                  <a:pt x="970671" y="2110154"/>
                </a:cubicBezTo>
                <a:cubicBezTo>
                  <a:pt x="944746" y="2124557"/>
                  <a:pt x="914400" y="2128911"/>
                  <a:pt x="886265" y="2138289"/>
                </a:cubicBezTo>
                <a:lnTo>
                  <a:pt x="844062" y="2152357"/>
                </a:lnTo>
                <a:cubicBezTo>
                  <a:pt x="743857" y="2185760"/>
                  <a:pt x="816644" y="2165288"/>
                  <a:pt x="618979" y="2180492"/>
                </a:cubicBezTo>
                <a:cubicBezTo>
                  <a:pt x="431410" y="2175803"/>
                  <a:pt x="243054" y="2184214"/>
                  <a:pt x="56271" y="2166425"/>
                </a:cubicBezTo>
                <a:cubicBezTo>
                  <a:pt x="39440" y="2164822"/>
                  <a:pt x="35003" y="2139671"/>
                  <a:pt x="28136" y="2124221"/>
                </a:cubicBezTo>
                <a:cubicBezTo>
                  <a:pt x="16091" y="2097120"/>
                  <a:pt x="0" y="2039815"/>
                  <a:pt x="0" y="2039815"/>
                </a:cubicBezTo>
                <a:cubicBezTo>
                  <a:pt x="4689" y="1608406"/>
                  <a:pt x="867" y="1176820"/>
                  <a:pt x="14068" y="745588"/>
                </a:cubicBezTo>
                <a:cubicBezTo>
                  <a:pt x="14975" y="715944"/>
                  <a:pt x="28939" y="687707"/>
                  <a:pt x="42203" y="661181"/>
                </a:cubicBezTo>
                <a:lnTo>
                  <a:pt x="70339" y="604911"/>
                </a:lnTo>
                <a:cubicBezTo>
                  <a:pt x="79717" y="567397"/>
                  <a:pt x="71131" y="519712"/>
                  <a:pt x="98474" y="492369"/>
                </a:cubicBezTo>
                <a:cubicBezTo>
                  <a:pt x="164587" y="426256"/>
                  <a:pt x="129643" y="466718"/>
                  <a:pt x="196948" y="365760"/>
                </a:cubicBezTo>
                <a:cubicBezTo>
                  <a:pt x="206326" y="351692"/>
                  <a:pt x="219736" y="339597"/>
                  <a:pt x="225083" y="323557"/>
                </a:cubicBezTo>
                <a:cubicBezTo>
                  <a:pt x="229772" y="309489"/>
                  <a:pt x="231522" y="294069"/>
                  <a:pt x="239151" y="281354"/>
                </a:cubicBezTo>
                <a:cubicBezTo>
                  <a:pt x="245975" y="269981"/>
                  <a:pt x="257908" y="262597"/>
                  <a:pt x="267287" y="253218"/>
                </a:cubicBezTo>
                <a:cubicBezTo>
                  <a:pt x="287733" y="191878"/>
                  <a:pt x="286402" y="171195"/>
                  <a:pt x="323557" y="126609"/>
                </a:cubicBezTo>
                <a:cubicBezTo>
                  <a:pt x="336293" y="111325"/>
                  <a:pt x="350056" y="96620"/>
                  <a:pt x="365760" y="84406"/>
                </a:cubicBezTo>
                <a:cubicBezTo>
                  <a:pt x="392452" y="63646"/>
                  <a:pt x="422031" y="46892"/>
                  <a:pt x="450167" y="28135"/>
                </a:cubicBezTo>
                <a:close/>
              </a:path>
            </a:pathLst>
          </a:custGeom>
        </p:spPr>
        <p:txBody>
          <a:bodyPr>
            <a:noAutofit/>
          </a:bodyPr>
          <a:lstStyle/>
          <a:p>
            <a:pPr lvl="0"/>
            <a:endParaRPr lang="vi-VN" noProof="0"/>
          </a:p>
        </p:txBody>
      </p:sp>
      <p:sp>
        <p:nvSpPr>
          <p:cNvPr id="2" name="Title 1"/>
          <p:cNvSpPr>
            <a:spLocks noGrp="1"/>
          </p:cNvSpPr>
          <p:nvPr>
            <p:ph type="title"/>
          </p:nvPr>
        </p:nvSpPr>
        <p:spPr/>
        <p:txBody>
          <a:bodyPr/>
          <a:lstStyle/>
          <a:p>
            <a:r>
              <a:rPr lang="en-US" smtClean="0"/>
              <a:t>Click to edit Master title style</a:t>
            </a:r>
            <a:endParaRPr lang="vi-VN"/>
          </a:p>
        </p:txBody>
      </p:sp>
      <p:sp>
        <p:nvSpPr>
          <p:cNvPr id="4" name="Date Placeholder 2"/>
          <p:cNvSpPr>
            <a:spLocks noGrp="1"/>
          </p:cNvSpPr>
          <p:nvPr>
            <p:ph type="dt" sz="half" idx="14"/>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5A8E9B29-F1A1-4B7A-9930-6D6428C73DC2}" type="datetimeFigureOut">
              <a:rPr lang="vi-VN"/>
              <a:pPr>
                <a:defRPr/>
              </a:pPr>
              <a:t>30/12/2021</a:t>
            </a:fld>
            <a:endParaRPr lang="vi-VN"/>
          </a:p>
        </p:txBody>
      </p:sp>
      <p:sp>
        <p:nvSpPr>
          <p:cNvPr id="5" name="Footer Placeholder 3"/>
          <p:cNvSpPr>
            <a:spLocks noGrp="1"/>
          </p:cNvSpPr>
          <p:nvPr>
            <p:ph type="ftr" sz="quarter" idx="1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vi-VN"/>
          </a:p>
        </p:txBody>
      </p:sp>
      <p:sp>
        <p:nvSpPr>
          <p:cNvPr id="6" name="Slide Number Placeholder 4"/>
          <p:cNvSpPr>
            <a:spLocks noGrp="1"/>
          </p:cNvSpPr>
          <p:nvPr>
            <p:ph type="sldNum" sz="quarter" idx="16"/>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19175CEE-6DCA-4504-A3EC-FBF5E54FC3FA}" type="slidenum">
              <a:rPr lang="vi-VN"/>
              <a:pPr/>
              <a:t>‹#›</a:t>
            </a:fld>
            <a:endParaRPr lang="vi-V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ECC280-7DC1-45A8-90DE-122A429104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5F41811-C0EF-45A8-B512-617E4ABD4A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BDDDFA1-7DAB-464F-9B42-345F87730C6D}"/>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5" name="Footer Placeholder 4">
            <a:extLst>
              <a:ext uri="{FF2B5EF4-FFF2-40B4-BE49-F238E27FC236}">
                <a16:creationId xmlns="" xmlns:a16="http://schemas.microsoft.com/office/drawing/2014/main" id="{F2F38F33-3295-4642-9A91-D88C0E35C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F4E873B-7EAF-4B75-9D78-28EA1BAAE4FE}"/>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83757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F6D83A-D088-4A3A-91C2-49543C0F3D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C9126BA-FD87-4916-86E1-29646B2466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557642E2-8366-46A9-A717-3BA611338E03}"/>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5" name="Footer Placeholder 4">
            <a:extLst>
              <a:ext uri="{FF2B5EF4-FFF2-40B4-BE49-F238E27FC236}">
                <a16:creationId xmlns="" xmlns:a16="http://schemas.microsoft.com/office/drawing/2014/main" id="{272B5BC0-407D-43DB-833D-93D45B09D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1DD80E5-13E9-4538-BA27-94AC879EFAD6}"/>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059631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294BFE-E64F-473C-8411-0A8F3D7660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9A4D05C-9E5F-4A54-8467-0DC744EBC2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F814014-36B3-4EEF-B15E-C9CD0745D4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EB434DE-CA98-4DFB-9970-904784FA026B}"/>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6" name="Footer Placeholder 5">
            <a:extLst>
              <a:ext uri="{FF2B5EF4-FFF2-40B4-BE49-F238E27FC236}">
                <a16:creationId xmlns="" xmlns:a16="http://schemas.microsoft.com/office/drawing/2014/main" id="{B50B967F-2080-4D98-AE88-28517FE972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D51F702-06C4-4929-890F-056A901E9E7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34808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7EEBD5-F0F9-4CC7-ADD6-5959D1777E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3EFB81F-FDA0-4C83-98CD-EBB79C9DDF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F5394A6-F37E-411B-91A8-8A049D1C39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4C8AC756-0E90-41FC-9405-E4C6280D2C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252D644B-5AEB-4F8B-86E6-B2549AA3E0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6EE4FCE-6B1A-4C7A-9F24-A075B6651511}"/>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8" name="Footer Placeholder 7">
            <a:extLst>
              <a:ext uri="{FF2B5EF4-FFF2-40B4-BE49-F238E27FC236}">
                <a16:creationId xmlns="" xmlns:a16="http://schemas.microsoft.com/office/drawing/2014/main" id="{D81F9D66-DBD7-4FAF-834A-62FB8C0BFE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6B3D34C7-0C80-4AF5-BF21-D38F089DDA6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38499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9F12DE-586F-48B6-BB1E-F1AF50BF7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8D784995-0131-48B1-82D3-2D3007CFF7FB}"/>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4" name="Footer Placeholder 3">
            <a:extLst>
              <a:ext uri="{FF2B5EF4-FFF2-40B4-BE49-F238E27FC236}">
                <a16:creationId xmlns="" xmlns:a16="http://schemas.microsoft.com/office/drawing/2014/main" id="{EE125020-6D4A-4A99-B08E-B370C6635A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E068732-DB63-46EB-8AF2-781D4CE3523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85507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F6FCE70-683A-459E-A719-5DB4A3514ECE}"/>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3" name="Footer Placeholder 2">
            <a:extLst>
              <a:ext uri="{FF2B5EF4-FFF2-40B4-BE49-F238E27FC236}">
                <a16:creationId xmlns="" xmlns:a16="http://schemas.microsoft.com/office/drawing/2014/main" id="{BA3441CB-39B4-4480-B3B1-08655BC0B2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6FC693B-C8EB-4FC8-BF3A-6256B4F626AD}"/>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2605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82D618-B3FF-4C85-AAE0-C4261100F9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51B017F8-D12D-497B-9C8A-A70274AAF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E3DE984-B655-48EF-9D30-1053F49126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E2FB00C-A980-498E-A01B-9AD925BF9FE1}"/>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6" name="Footer Placeholder 5">
            <a:extLst>
              <a:ext uri="{FF2B5EF4-FFF2-40B4-BE49-F238E27FC236}">
                <a16:creationId xmlns="" xmlns:a16="http://schemas.microsoft.com/office/drawing/2014/main" id="{D220B4C3-E227-4B5C-951D-BADAE8D29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B064D81-AA52-43C9-9F68-71CAAE028E9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394065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976296-3EFB-469A-AD33-AFFB392A22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268D9B7-F458-482F-A144-460C3899E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77A01EE-684B-4CAF-957D-7652CDB9A9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4041EFA2-55F6-4A62-8ED5-B8F58C2FCDEA}"/>
              </a:ext>
            </a:extLst>
          </p:cNvPr>
          <p:cNvSpPr>
            <a:spLocks noGrp="1"/>
          </p:cNvSpPr>
          <p:nvPr>
            <p:ph type="dt" sz="half" idx="10"/>
          </p:nvPr>
        </p:nvSpPr>
        <p:spPr/>
        <p:txBody>
          <a:bodyPr/>
          <a:lstStyle/>
          <a:p>
            <a:fld id="{68865297-61F5-4427-9F56-FF6CB71C9FA4}" type="datetimeFigureOut">
              <a:rPr lang="en-US" smtClean="0"/>
              <a:pPr/>
              <a:t>12/30/2021</a:t>
            </a:fld>
            <a:endParaRPr lang="en-US"/>
          </a:p>
        </p:txBody>
      </p:sp>
      <p:sp>
        <p:nvSpPr>
          <p:cNvPr id="6" name="Footer Placeholder 5">
            <a:extLst>
              <a:ext uri="{FF2B5EF4-FFF2-40B4-BE49-F238E27FC236}">
                <a16:creationId xmlns="" xmlns:a16="http://schemas.microsoft.com/office/drawing/2014/main" id="{61DD8CE1-A354-46BB-9A4E-FEF148DA2A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3EC78F8-14A6-4448-A19F-86F7A026215F}"/>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096875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673EDDF1-544A-42DF-8AF6-59BFE919F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5503A243-4DD4-4082-A69C-44BFE0480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901C2C8-FB6D-4B56-838F-89828F4FD7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65297-61F5-4427-9F56-FF6CB71C9FA4}" type="datetimeFigureOut">
              <a:rPr lang="en-US" smtClean="0"/>
              <a:pPr/>
              <a:t>12/30/2021</a:t>
            </a:fld>
            <a:endParaRPr lang="en-US"/>
          </a:p>
        </p:txBody>
      </p:sp>
      <p:sp>
        <p:nvSpPr>
          <p:cNvPr id="5" name="Footer Placeholder 4">
            <a:extLst>
              <a:ext uri="{FF2B5EF4-FFF2-40B4-BE49-F238E27FC236}">
                <a16:creationId xmlns="" xmlns:a16="http://schemas.microsoft.com/office/drawing/2014/main" id="{E8DC6F3C-64B7-4EE0-B4BE-947E9B5730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57988BB-501E-4E86-8916-0CD3ECCD12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0C5CA-E1AE-4D37-9D21-6E6C7A4C8178}" type="slidenum">
              <a:rPr lang="en-US" smtClean="0"/>
              <a:pPr/>
              <a:t>‹#›</a:t>
            </a:fld>
            <a:endParaRPr lang="en-US"/>
          </a:p>
        </p:txBody>
      </p:sp>
    </p:spTree>
    <p:extLst>
      <p:ext uri="{BB962C8B-B14F-4D97-AF65-F5344CB8AC3E}">
        <p14:creationId xmlns:p14="http://schemas.microsoft.com/office/powerpoint/2010/main" val="389259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gif"/><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4.png"/><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B2C3AE97-0034-470D-8AB8-1CBD25FC11A0}"/>
              </a:ext>
            </a:extLst>
          </p:cNvPr>
          <p:cNvSpPr txBox="1"/>
          <p:nvPr/>
        </p:nvSpPr>
        <p:spPr>
          <a:xfrm>
            <a:off x="590774" y="1358153"/>
            <a:ext cx="11409680" cy="2923877"/>
          </a:xfrm>
          <a:prstGeom prst="rect">
            <a:avLst/>
          </a:prstGeom>
          <a:noFill/>
        </p:spPr>
        <p:txBody>
          <a:bodyPr wrap="square" rtlCol="0">
            <a:spAutoFit/>
          </a:bodyPr>
          <a:lstStyle/>
          <a:p>
            <a:pPr algn="ctr"/>
            <a:r>
              <a:rPr lang="en-US" sz="8000" dirty="0">
                <a:solidFill>
                  <a:srgbClr val="92D050"/>
                </a:solidFill>
                <a:latin typeface="Times New Roman" panose="02020603050405020304" pitchFamily="18" charset="0"/>
                <a:cs typeface="Times New Roman" panose="02020603050405020304" pitchFamily="18" charset="0"/>
              </a:rPr>
              <a:t>   </a:t>
            </a:r>
            <a:r>
              <a:rPr lang="en-US" sz="4000" dirty="0">
                <a:solidFill>
                  <a:srgbClr val="92D050"/>
                </a:solidFill>
                <a:latin typeface="Times New Roman" panose="02020603050405020304" pitchFamily="18" charset="0"/>
                <a:cs typeface="Times New Roman" panose="02020603050405020304" pitchFamily="18" charset="0"/>
              </a:rPr>
              <a:t>NHIỆT LIỆT CHÀO MỪNG </a:t>
            </a:r>
            <a:r>
              <a:rPr lang="en-US" sz="4000" dirty="0" smtClean="0">
                <a:solidFill>
                  <a:srgbClr val="92D050"/>
                </a:solidFill>
                <a:latin typeface="Times New Roman" panose="02020603050405020304" pitchFamily="18" charset="0"/>
                <a:cs typeface="Times New Roman" panose="02020603050405020304" pitchFamily="18" charset="0"/>
              </a:rPr>
              <a:t>CÁC EM                      VÀO  </a:t>
            </a:r>
            <a:r>
              <a:rPr lang="en-US" sz="4000" dirty="0">
                <a:solidFill>
                  <a:srgbClr val="92D050"/>
                </a:solidFill>
                <a:latin typeface="Times New Roman" panose="02020603050405020304" pitchFamily="18" charset="0"/>
                <a:cs typeface="Times New Roman" panose="02020603050405020304" pitchFamily="18" charset="0"/>
              </a:rPr>
              <a:t>HỌC </a:t>
            </a:r>
          </a:p>
          <a:p>
            <a:pPr algn="ctr"/>
            <a:r>
              <a:rPr lang="en-US" sz="4000" dirty="0">
                <a:solidFill>
                  <a:srgbClr val="92D050"/>
                </a:solidFill>
                <a:latin typeface="Times New Roman" panose="02020603050405020304" pitchFamily="18" charset="0"/>
                <a:cs typeface="Times New Roman" panose="02020603050405020304" pitchFamily="18" charset="0"/>
              </a:rPr>
              <a:t>   MÔN CÔNG NGHỆ  </a:t>
            </a:r>
            <a:r>
              <a:rPr lang="en-US" sz="4000" dirty="0" smtClean="0">
                <a:solidFill>
                  <a:srgbClr val="92D050"/>
                </a:solidFill>
                <a:latin typeface="Times New Roman" panose="02020603050405020304" pitchFamily="18" charset="0"/>
                <a:cs typeface="Times New Roman" panose="02020603050405020304" pitchFamily="18" charset="0"/>
              </a:rPr>
              <a:t>LỚP 6</a:t>
            </a:r>
            <a:endParaRPr lang="en-US" sz="4000" dirty="0">
              <a:solidFill>
                <a:srgbClr val="92D050"/>
              </a:solidFill>
              <a:latin typeface="Times New Roman" panose="02020603050405020304" pitchFamily="18" charset="0"/>
              <a:cs typeface="Times New Roman" panose="02020603050405020304" pitchFamily="18" charset="0"/>
            </a:endParaRPr>
          </a:p>
          <a:p>
            <a:pPr algn="ctr"/>
            <a:r>
              <a:rPr lang="en-US" sz="2400" dirty="0">
                <a:solidFill>
                  <a:srgbClr val="92D050"/>
                </a:solidFill>
                <a:latin typeface="Times New Roman" panose="02020603050405020304" pitchFamily="18" charset="0"/>
                <a:cs typeface="Times New Roman" panose="02020603050405020304" pitchFamily="18" charset="0"/>
              </a:rPr>
              <a:t>                                                                                            GV: </a:t>
            </a:r>
            <a:r>
              <a:rPr lang="en-US" sz="2400" dirty="0" err="1" smtClean="0">
                <a:solidFill>
                  <a:srgbClr val="92D050"/>
                </a:solidFill>
                <a:latin typeface="Times New Roman" panose="02020603050405020304" pitchFamily="18" charset="0"/>
                <a:cs typeface="Times New Roman" panose="02020603050405020304" pitchFamily="18" charset="0"/>
              </a:rPr>
              <a:t>Đặng</a:t>
            </a:r>
            <a:r>
              <a:rPr lang="en-US" sz="2400" dirty="0" smtClean="0">
                <a:solidFill>
                  <a:srgbClr val="92D050"/>
                </a:solidFill>
                <a:latin typeface="Times New Roman" panose="02020603050405020304" pitchFamily="18" charset="0"/>
                <a:cs typeface="Times New Roman" panose="02020603050405020304" pitchFamily="18" charset="0"/>
              </a:rPr>
              <a:t> </a:t>
            </a:r>
            <a:r>
              <a:rPr lang="en-US" sz="2400" dirty="0" err="1" smtClean="0">
                <a:solidFill>
                  <a:srgbClr val="92D050"/>
                </a:solidFill>
                <a:latin typeface="Times New Roman" panose="02020603050405020304" pitchFamily="18" charset="0"/>
                <a:cs typeface="Times New Roman" panose="02020603050405020304" pitchFamily="18" charset="0"/>
              </a:rPr>
              <a:t>Thị</a:t>
            </a:r>
            <a:r>
              <a:rPr lang="en-US" sz="2400" dirty="0" smtClean="0">
                <a:solidFill>
                  <a:srgbClr val="92D050"/>
                </a:solidFill>
                <a:latin typeface="Times New Roman" panose="02020603050405020304" pitchFamily="18" charset="0"/>
                <a:cs typeface="Times New Roman" panose="02020603050405020304" pitchFamily="18" charset="0"/>
              </a:rPr>
              <a:t> Kim </a:t>
            </a:r>
            <a:r>
              <a:rPr lang="en-US" sz="2400" dirty="0" err="1" smtClean="0">
                <a:solidFill>
                  <a:srgbClr val="92D050"/>
                </a:solidFill>
                <a:latin typeface="Times New Roman" panose="02020603050405020304" pitchFamily="18" charset="0"/>
                <a:cs typeface="Times New Roman" panose="02020603050405020304" pitchFamily="18" charset="0"/>
              </a:rPr>
              <a:t>Thuý</a:t>
            </a:r>
            <a:r>
              <a:rPr lang="en-US" sz="2400" dirty="0" smtClean="0">
                <a:solidFill>
                  <a:srgbClr val="92D050"/>
                </a:solidFill>
                <a:latin typeface="Times New Roman" panose="02020603050405020304" pitchFamily="18" charset="0"/>
                <a:cs typeface="Times New Roman" panose="02020603050405020304" pitchFamily="18" charset="0"/>
              </a:rPr>
              <a:t>.</a:t>
            </a:r>
            <a:endParaRPr lang="en-US" sz="2400" dirty="0">
              <a:solidFill>
                <a:srgbClr val="92D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4306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001059" y="4970198"/>
            <a:ext cx="14179176" cy="2069042"/>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a:defRPr/>
            </a:pPr>
            <a:endParaRPr lang="vi-VN"/>
          </a:p>
        </p:txBody>
      </p:sp>
      <p:pic>
        <p:nvPicPr>
          <p:cNvPr id="28675"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049" y="0"/>
            <a:ext cx="1726951" cy="129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571313" y="3201147"/>
            <a:ext cx="3598333"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10" name="Content Placeholder 3"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5707" y="457199"/>
            <a:ext cx="10973049" cy="5547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8991451"/>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049" y="0"/>
            <a:ext cx="1726951" cy="129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571313" y="3201147"/>
            <a:ext cx="3598333"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7652" name="Freeform 19"/>
          <p:cNvSpPr>
            <a:spLocks/>
          </p:cNvSpPr>
          <p:nvPr/>
        </p:nvSpPr>
        <p:spPr bwMode="auto">
          <a:xfrm rot="5400000">
            <a:off x="3203482" y="-2951816"/>
            <a:ext cx="7053792" cy="13005049"/>
          </a:xfrm>
          <a:custGeom>
            <a:avLst/>
            <a:gdLst>
              <a:gd name="T0" fmla="*/ 0 w 1943049"/>
              <a:gd name="T1" fmla="*/ 0 h 1943049"/>
              <a:gd name="T2" fmla="*/ 1763618266 w 1943049"/>
              <a:gd name="T3" fmla="*/ 2147483647 h 1943049"/>
              <a:gd name="T4" fmla="*/ 0 w 1943049"/>
              <a:gd name="T5" fmla="*/ 2147483647 h 1943049"/>
              <a:gd name="T6" fmla="*/ 0 60000 65536"/>
              <a:gd name="T7" fmla="*/ 0 60000 65536"/>
              <a:gd name="T8" fmla="*/ 0 60000 65536"/>
              <a:gd name="T9" fmla="*/ 0 w 1943049"/>
              <a:gd name="T10" fmla="*/ 0 h 1943049"/>
              <a:gd name="T11" fmla="*/ 1943049 w 1943049"/>
              <a:gd name="T12" fmla="*/ 1943049 h 1943049"/>
            </a:gdLst>
            <a:ahLst/>
            <a:cxnLst>
              <a:cxn ang="T6">
                <a:pos x="T0" y="T1"/>
              </a:cxn>
              <a:cxn ang="T7">
                <a:pos x="T2" y="T3"/>
              </a:cxn>
              <a:cxn ang="T8">
                <a:pos x="T4" y="T5"/>
              </a:cxn>
            </a:cxnLst>
            <a:rect l="T9" t="T10" r="T11" b="T12"/>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lstStyle/>
          <a:p>
            <a:endParaRPr lang="en-US"/>
          </a:p>
        </p:txBody>
      </p:sp>
      <p:sp>
        <p:nvSpPr>
          <p:cNvPr id="18437" name="Title 13"/>
          <p:cNvSpPr txBox="1">
            <a:spLocks/>
          </p:cNvSpPr>
          <p:nvPr/>
        </p:nvSpPr>
        <p:spPr bwMode="auto">
          <a:xfrm>
            <a:off x="2560171" y="647568"/>
            <a:ext cx="4608107" cy="69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nchor="ct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3800" b="1" dirty="0" err="1" smtClean="0">
                <a:solidFill>
                  <a:srgbClr val="C0B308"/>
                </a:solidFill>
                <a:latin typeface="Times New Roman" pitchFamily="18" charset="0"/>
                <a:cs typeface="Times New Roman" pitchFamily="18" charset="0"/>
              </a:rPr>
              <a:t>Luyện</a:t>
            </a:r>
            <a:r>
              <a:rPr lang="en-US" altLang="en-US" sz="3800" b="1" dirty="0" smtClean="0">
                <a:solidFill>
                  <a:srgbClr val="C0B308"/>
                </a:solidFill>
                <a:latin typeface="Times New Roman" pitchFamily="18" charset="0"/>
                <a:cs typeface="Times New Roman" pitchFamily="18" charset="0"/>
              </a:rPr>
              <a:t> </a:t>
            </a:r>
            <a:r>
              <a:rPr lang="en-US" altLang="en-US" sz="3800" b="1" dirty="0" err="1" smtClean="0">
                <a:solidFill>
                  <a:srgbClr val="C0B308"/>
                </a:solidFill>
                <a:latin typeface="Times New Roman" pitchFamily="18" charset="0"/>
                <a:cs typeface="Times New Roman" pitchFamily="18" charset="0"/>
              </a:rPr>
              <a:t>tập</a:t>
            </a:r>
            <a:endParaRPr lang="en-US" altLang="en-US" sz="3800" b="1" dirty="0">
              <a:solidFill>
                <a:srgbClr val="C0B308"/>
              </a:solidFill>
              <a:latin typeface="Times New Roman" pitchFamily="18" charset="0"/>
              <a:cs typeface="Times New Roman" pitchFamily="18" charset="0"/>
            </a:endParaRPr>
          </a:p>
        </p:txBody>
      </p:sp>
      <p:pic>
        <p:nvPicPr>
          <p:cNvPr id="2765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8951" y="609865"/>
            <a:ext cx="1130549" cy="7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1223932" y="2086240"/>
            <a:ext cx="10430186"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spAutoFit/>
          </a:bodyPr>
          <a:lstStyle/>
          <a:p>
            <a:r>
              <a:rPr lang="en-US" sz="3400" b="1">
                <a:solidFill>
                  <a:srgbClr val="339966"/>
                </a:solidFill>
                <a:latin typeface="Times New Roman" pitchFamily="18" charset="0"/>
              </a:rPr>
              <a:t>Dựa vào bảng 8.2 ,hãy cho biết thông tin bảo quản sản phẩm trên nhãn mác quần áo (a), (b)</a:t>
            </a:r>
          </a:p>
        </p:txBody>
      </p:sp>
      <p:sp>
        <p:nvSpPr>
          <p:cNvPr id="9" name="Freeform 8"/>
          <p:cNvSpPr/>
          <p:nvPr/>
        </p:nvSpPr>
        <p:spPr>
          <a:xfrm>
            <a:off x="-1001059" y="4970198"/>
            <a:ext cx="14179176" cy="2069042"/>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a:defRPr/>
            </a:pPr>
            <a:endParaRPr lang="vi-VN"/>
          </a:p>
        </p:txBody>
      </p:sp>
      <p:pic>
        <p:nvPicPr>
          <p:cNvPr id="11" name="Picture 10" descr="Screen Clipping"/>
          <p:cNvPicPr>
            <a:picLocks noChangeAspect="1"/>
          </p:cNvPicPr>
          <p:nvPr/>
        </p:nvPicPr>
        <p:blipFill>
          <a:blip r:embed="rId4">
            <a:extLst>
              <a:ext uri="{28A0092B-C50C-407E-A947-70E740481C1C}">
                <a14:useLocalDpi xmlns:a14="http://schemas.microsoft.com/office/drawing/2010/main" val="0"/>
              </a:ext>
            </a:extLst>
          </a:blip>
          <a:srcRect l="66988" r="2"/>
          <a:stretch>
            <a:fillRect/>
          </a:stretch>
        </p:blipFill>
        <p:spPr bwMode="auto">
          <a:xfrm>
            <a:off x="6102226" y="3336396"/>
            <a:ext cx="3556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rcRect l="39668" r="33060"/>
          <a:stretch>
            <a:fillRect/>
          </a:stretch>
        </p:blipFill>
        <p:spPr bwMode="auto">
          <a:xfrm>
            <a:off x="1840255" y="3336396"/>
            <a:ext cx="3353049"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2978166"/>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4800" y="0"/>
            <a:ext cx="1727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7" name="Title 13"/>
          <p:cNvSpPr txBox="1">
            <a:spLocks/>
          </p:cNvSpPr>
          <p:nvPr/>
        </p:nvSpPr>
        <p:spPr bwMode="auto">
          <a:xfrm>
            <a:off x="2806701" y="702469"/>
            <a:ext cx="4385734"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rgbClr val="0D0C0B"/>
                </a:solidFill>
                <a:latin typeface="Times New Roman" pitchFamily="18" charset="0"/>
                <a:cs typeface="Arial" charset="0"/>
              </a:defRPr>
            </a:lvl1pPr>
            <a:lvl2pPr marL="742950" indent="-285750">
              <a:defRPr>
                <a:solidFill>
                  <a:srgbClr val="0D0C0B"/>
                </a:solidFill>
                <a:latin typeface="Times New Roman" pitchFamily="18" charset="0"/>
                <a:cs typeface="Arial" charset="0"/>
              </a:defRPr>
            </a:lvl2pPr>
            <a:lvl3pPr marL="1143000" indent="-228600">
              <a:defRPr>
                <a:solidFill>
                  <a:srgbClr val="0D0C0B"/>
                </a:solidFill>
                <a:latin typeface="Times New Roman" pitchFamily="18" charset="0"/>
                <a:cs typeface="Arial" charset="0"/>
              </a:defRPr>
            </a:lvl3pPr>
            <a:lvl4pPr marL="1600200" indent="-228600">
              <a:defRPr>
                <a:solidFill>
                  <a:srgbClr val="0D0C0B"/>
                </a:solidFill>
                <a:latin typeface="Times New Roman" pitchFamily="18" charset="0"/>
                <a:cs typeface="Arial" charset="0"/>
              </a:defRPr>
            </a:lvl4pPr>
            <a:lvl5pPr marL="2057400" indent="-228600">
              <a:defRPr>
                <a:solidFill>
                  <a:srgbClr val="0D0C0B"/>
                </a:solidFill>
                <a:latin typeface="Times New Roman" pitchFamily="18" charset="0"/>
                <a:cs typeface="Arial" charset="0"/>
              </a:defRPr>
            </a:lvl5pPr>
            <a:lvl6pPr marL="2514600" indent="-228600" eaLnBrk="0" fontAlgn="base" hangingPunct="0">
              <a:spcBef>
                <a:spcPct val="0"/>
              </a:spcBef>
              <a:spcAft>
                <a:spcPct val="0"/>
              </a:spcAft>
              <a:defRPr>
                <a:solidFill>
                  <a:srgbClr val="0D0C0B"/>
                </a:solidFill>
                <a:latin typeface="Times New Roman" pitchFamily="18" charset="0"/>
                <a:cs typeface="Arial" charset="0"/>
              </a:defRPr>
            </a:lvl6pPr>
            <a:lvl7pPr marL="2971800" indent="-228600" eaLnBrk="0" fontAlgn="base" hangingPunct="0">
              <a:spcBef>
                <a:spcPct val="0"/>
              </a:spcBef>
              <a:spcAft>
                <a:spcPct val="0"/>
              </a:spcAft>
              <a:defRPr>
                <a:solidFill>
                  <a:srgbClr val="0D0C0B"/>
                </a:solidFill>
                <a:latin typeface="Times New Roman" pitchFamily="18" charset="0"/>
                <a:cs typeface="Arial" charset="0"/>
              </a:defRPr>
            </a:lvl7pPr>
            <a:lvl8pPr marL="3429000" indent="-228600" eaLnBrk="0" fontAlgn="base" hangingPunct="0">
              <a:spcBef>
                <a:spcPct val="0"/>
              </a:spcBef>
              <a:spcAft>
                <a:spcPct val="0"/>
              </a:spcAft>
              <a:defRPr>
                <a:solidFill>
                  <a:srgbClr val="0D0C0B"/>
                </a:solidFill>
                <a:latin typeface="Times New Roman" pitchFamily="18" charset="0"/>
                <a:cs typeface="Arial" charset="0"/>
              </a:defRPr>
            </a:lvl8pPr>
            <a:lvl9pPr marL="3886200" indent="-228600" eaLnBrk="0" fontAlgn="base" hangingPunct="0">
              <a:spcBef>
                <a:spcPct val="0"/>
              </a:spcBef>
              <a:spcAft>
                <a:spcPct val="0"/>
              </a:spcAft>
              <a:defRPr>
                <a:solidFill>
                  <a:srgbClr val="0D0C0B"/>
                </a:solidFill>
                <a:latin typeface="Times New Roman" pitchFamily="18" charset="0"/>
                <a:cs typeface="Arial" charset="0"/>
              </a:defRPr>
            </a:lvl9pPr>
          </a:lstStyle>
          <a:p>
            <a:pPr algn="ctr" eaLnBrk="1" hangingPunct="1"/>
            <a:r>
              <a:rPr lang="en-US" altLang="en-US" sz="2800" b="1" dirty="0" err="1" smtClean="0">
                <a:solidFill>
                  <a:srgbClr val="C0B308"/>
                </a:solidFill>
                <a:cs typeface="Times New Roman" pitchFamily="18" charset="0"/>
              </a:rPr>
              <a:t>Luyện</a:t>
            </a:r>
            <a:r>
              <a:rPr lang="en-US" altLang="en-US" sz="2800" b="1" dirty="0" smtClean="0">
                <a:solidFill>
                  <a:srgbClr val="C0B308"/>
                </a:solidFill>
                <a:cs typeface="Times New Roman" pitchFamily="18" charset="0"/>
              </a:rPr>
              <a:t> </a:t>
            </a:r>
            <a:r>
              <a:rPr lang="en-US" altLang="en-US" sz="2800" b="1" dirty="0" err="1" smtClean="0">
                <a:solidFill>
                  <a:srgbClr val="C0B308"/>
                </a:solidFill>
                <a:cs typeface="Times New Roman" pitchFamily="18" charset="0"/>
              </a:rPr>
              <a:t>tập</a:t>
            </a:r>
            <a:endParaRPr lang="en-US" altLang="en-US" sz="2800" b="1" dirty="0">
              <a:solidFill>
                <a:srgbClr val="C0B308"/>
              </a:solidFill>
              <a:cs typeface="Times New Roman" pitchFamily="18" charset="0"/>
            </a:endParaRPr>
          </a:p>
        </p:txBody>
      </p:sp>
      <p:pic>
        <p:nvPicPr>
          <p:cNvPr id="2150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1" y="609601"/>
            <a:ext cx="1130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1024467" y="1801813"/>
            <a:ext cx="10430933"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b="1">
                <a:solidFill>
                  <a:srgbClr val="339966"/>
                </a:solidFill>
              </a:rPr>
              <a:t>Đ</a:t>
            </a:r>
            <a:r>
              <a:rPr lang="fr-FR" altLang="en-US" sz="2400" b="1">
                <a:solidFill>
                  <a:srgbClr val="339966"/>
                </a:solidFill>
              </a:rPr>
              <a:t>ọc những nhãn quần áo trong hình 7.6 cho biết trang phục đó được làm từ loại vải nào? Trong ba loại vải này, em thích chọn áo được làm từ loại vải nào hơn? Tại sao?</a:t>
            </a:r>
            <a:endParaRPr lang="en-US" altLang="en-US" sz="2400" b="1">
              <a:solidFill>
                <a:srgbClr val="339966"/>
              </a:solidFill>
            </a:endParaRPr>
          </a:p>
          <a:p>
            <a:endParaRPr lang="en-US" altLang="en-US" sz="2800" b="1">
              <a:solidFill>
                <a:srgbClr val="339966"/>
              </a:solidFill>
            </a:endParaRPr>
          </a:p>
        </p:txBody>
      </p:sp>
      <p:pic>
        <p:nvPicPr>
          <p:cNvPr id="22535" name="Picture 2"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3962401"/>
            <a:ext cx="9336617"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2" name="Group 8"/>
          <p:cNvGrpSpPr>
            <a:grpSpLocks/>
          </p:cNvGrpSpPr>
          <p:nvPr/>
        </p:nvGrpSpPr>
        <p:grpSpPr bwMode="auto">
          <a:xfrm>
            <a:off x="143934" y="1"/>
            <a:ext cx="11552767" cy="8448675"/>
            <a:chOff x="403225" y="209550"/>
            <a:chExt cx="8664575" cy="8448675"/>
          </a:xfrm>
        </p:grpSpPr>
        <p:grpSp>
          <p:nvGrpSpPr>
            <p:cNvPr id="21513" name="Group 51"/>
            <p:cNvGrpSpPr>
              <a:grpSpLocks/>
            </p:cNvGrpSpPr>
            <p:nvPr/>
          </p:nvGrpSpPr>
          <p:grpSpPr bwMode="auto">
            <a:xfrm>
              <a:off x="4760913" y="6756400"/>
              <a:ext cx="4000500" cy="100013"/>
              <a:chOff x="1447800" y="1219200"/>
              <a:chExt cx="6400800" cy="99059"/>
            </a:xfrm>
          </p:grpSpPr>
          <p:sp>
            <p:nvSpPr>
              <p:cNvPr id="21563" name="Rectangle 52"/>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4" name="Rectangle 53"/>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5" name="Rectangle 54"/>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6" name="Rectangle 55"/>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7" name="Rectangle 56"/>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8" name="Rectangle 57"/>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14" name="Group 58"/>
            <p:cNvGrpSpPr>
              <a:grpSpLocks/>
            </p:cNvGrpSpPr>
            <p:nvPr/>
          </p:nvGrpSpPr>
          <p:grpSpPr bwMode="auto">
            <a:xfrm>
              <a:off x="542925" y="209550"/>
              <a:ext cx="4000500" cy="100013"/>
              <a:chOff x="1447800" y="1219200"/>
              <a:chExt cx="6400800" cy="99059"/>
            </a:xfrm>
          </p:grpSpPr>
          <p:sp>
            <p:nvSpPr>
              <p:cNvPr id="21557" name="Rectangle 59"/>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8" name="Rectangle 60"/>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9" name="Rectangle 61"/>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0" name="Rectangle 62"/>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1" name="Rectangle 63"/>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62" name="Rectangle 64"/>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15" name="Group 72"/>
            <p:cNvGrpSpPr>
              <a:grpSpLocks/>
            </p:cNvGrpSpPr>
            <p:nvPr/>
          </p:nvGrpSpPr>
          <p:grpSpPr bwMode="auto">
            <a:xfrm rot="5400000">
              <a:off x="-1523999" y="2160587"/>
              <a:ext cx="4000500" cy="98425"/>
              <a:chOff x="1447800" y="1219200"/>
              <a:chExt cx="6400800" cy="99059"/>
            </a:xfrm>
          </p:grpSpPr>
          <p:sp>
            <p:nvSpPr>
              <p:cNvPr id="21551" name="Rectangle 73"/>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2" name="Rectangle 74"/>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3" name="Rectangle 75"/>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4" name="Rectangle 76"/>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5" name="Rectangle 77"/>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6" name="Rectangle 78"/>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16" name="Group 79"/>
            <p:cNvGrpSpPr>
              <a:grpSpLocks/>
            </p:cNvGrpSpPr>
            <p:nvPr/>
          </p:nvGrpSpPr>
          <p:grpSpPr bwMode="auto">
            <a:xfrm rot="5400000">
              <a:off x="-1616869" y="6373019"/>
              <a:ext cx="4170363" cy="130175"/>
              <a:chOff x="1447800" y="1219200"/>
              <a:chExt cx="6400800" cy="99059"/>
            </a:xfrm>
          </p:grpSpPr>
          <p:sp>
            <p:nvSpPr>
              <p:cNvPr id="21545" name="Rectangle 80"/>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6" name="Rectangle 81"/>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7" name="Rectangle 82"/>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8" name="Rectangle 83"/>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9" name="Rectangle 84"/>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50" name="Rectangle 85"/>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17" name="Group 86"/>
            <p:cNvGrpSpPr>
              <a:grpSpLocks/>
            </p:cNvGrpSpPr>
            <p:nvPr/>
          </p:nvGrpSpPr>
          <p:grpSpPr bwMode="auto">
            <a:xfrm rot="5400000">
              <a:off x="7009607" y="2294731"/>
              <a:ext cx="4000500" cy="100013"/>
              <a:chOff x="1447800" y="1219200"/>
              <a:chExt cx="6400800" cy="99059"/>
            </a:xfrm>
          </p:grpSpPr>
          <p:sp>
            <p:nvSpPr>
              <p:cNvPr id="21539" name="Rectangle 87"/>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0" name="Rectangle 88"/>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1" name="Rectangle 89"/>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2" name="Rectangle 90"/>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3" name="Rectangle 91"/>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44" name="Rectangle 92"/>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18" name="Group 93"/>
            <p:cNvGrpSpPr>
              <a:grpSpLocks/>
            </p:cNvGrpSpPr>
            <p:nvPr/>
          </p:nvGrpSpPr>
          <p:grpSpPr bwMode="auto">
            <a:xfrm rot="5400000">
              <a:off x="6916738" y="6507162"/>
              <a:ext cx="4171950" cy="130175"/>
              <a:chOff x="1447800" y="1219200"/>
              <a:chExt cx="6400800" cy="99059"/>
            </a:xfrm>
          </p:grpSpPr>
          <p:sp>
            <p:nvSpPr>
              <p:cNvPr id="21533" name="Rectangle 94"/>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4" name="Rectangle 95"/>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5" name="Rectangle 96"/>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6" name="Rectangle 97"/>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7" name="Rectangle 98"/>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8" name="Rectangle 99"/>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19" name="Group 100"/>
            <p:cNvGrpSpPr>
              <a:grpSpLocks/>
            </p:cNvGrpSpPr>
            <p:nvPr/>
          </p:nvGrpSpPr>
          <p:grpSpPr bwMode="auto">
            <a:xfrm>
              <a:off x="525463" y="6699250"/>
              <a:ext cx="4000500" cy="98425"/>
              <a:chOff x="1447800" y="1219200"/>
              <a:chExt cx="6400800" cy="99059"/>
            </a:xfrm>
          </p:grpSpPr>
          <p:sp>
            <p:nvSpPr>
              <p:cNvPr id="21527" name="Rectangle 101"/>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8" name="Rectangle 102"/>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9" name="Rectangle 103"/>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0" name="Rectangle 104"/>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1" name="Rectangle 105"/>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32" name="Rectangle 106"/>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21520" name="Group 107"/>
            <p:cNvGrpSpPr>
              <a:grpSpLocks/>
            </p:cNvGrpSpPr>
            <p:nvPr/>
          </p:nvGrpSpPr>
          <p:grpSpPr bwMode="auto">
            <a:xfrm>
              <a:off x="4868863" y="263525"/>
              <a:ext cx="4000500" cy="98425"/>
              <a:chOff x="1447800" y="1219200"/>
              <a:chExt cx="6400800" cy="99059"/>
            </a:xfrm>
          </p:grpSpPr>
          <p:sp>
            <p:nvSpPr>
              <p:cNvPr id="21521" name="Rectangle 108"/>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2" name="Rectangle 109"/>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3" name="Rectangle 110"/>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4" name="Rectangle 111"/>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5" name="Rectangle 112"/>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21526" name="Rectangle 113"/>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spTree>
    <p:extLst>
      <p:ext uri="{BB962C8B-B14F-4D97-AF65-F5344CB8AC3E}">
        <p14:creationId xmlns:p14="http://schemas.microsoft.com/office/powerpoint/2010/main" val="682942026"/>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6" presetClass="entr" presetSubtype="0" fill="hold" nodeType="clickEffect">
                                  <p:stCondLst>
                                    <p:cond delay="0"/>
                                  </p:stCondLst>
                                  <p:childTnLst>
                                    <p:set>
                                      <p:cBhvr>
                                        <p:cTn id="15" dur="1" fill="hold">
                                          <p:stCondLst>
                                            <p:cond delay="0"/>
                                          </p:stCondLst>
                                        </p:cTn>
                                        <p:tgtEl>
                                          <p:spTgt spid="22535"/>
                                        </p:tgtEl>
                                        <p:attrNameLst>
                                          <p:attrName>style.visibility</p:attrName>
                                        </p:attrNameLst>
                                      </p:cBhvr>
                                      <p:to>
                                        <p:strVal val="visible"/>
                                      </p:to>
                                    </p:set>
                                    <p:animEffect transition="in" filter="wipe(down)">
                                      <p:cBhvr>
                                        <p:cTn id="16" dur="580">
                                          <p:stCondLst>
                                            <p:cond delay="0"/>
                                          </p:stCondLst>
                                        </p:cTn>
                                        <p:tgtEl>
                                          <p:spTgt spid="22535"/>
                                        </p:tgtEl>
                                      </p:cBhvr>
                                    </p:animEffect>
                                    <p:anim calcmode="lin" valueType="num">
                                      <p:cBhvr>
                                        <p:cTn id="17" dur="1822" tmFilter="0,0; 0.14,0.36; 0.43,0.73; 0.71,0.91; 1.0,1.0">
                                          <p:stCondLst>
                                            <p:cond delay="0"/>
                                          </p:stCondLst>
                                        </p:cTn>
                                        <p:tgtEl>
                                          <p:spTgt spid="2253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2253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2253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2253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22535"/>
                                        </p:tgtEl>
                                        <p:attrNameLst>
                                          <p:attrName>ppt_y</p:attrName>
                                        </p:attrNameLst>
                                      </p:cBhvr>
                                      <p:tavLst>
                                        <p:tav tm="0" fmla="#ppt_y-sin(pi*$)/81">
                                          <p:val>
                                            <p:fltVal val="0"/>
                                          </p:val>
                                        </p:tav>
                                        <p:tav tm="100000">
                                          <p:val>
                                            <p:fltVal val="1"/>
                                          </p:val>
                                        </p:tav>
                                      </p:tavLst>
                                    </p:anim>
                                    <p:animScale>
                                      <p:cBhvr>
                                        <p:cTn id="22" dur="26">
                                          <p:stCondLst>
                                            <p:cond delay="650"/>
                                          </p:stCondLst>
                                        </p:cTn>
                                        <p:tgtEl>
                                          <p:spTgt spid="22535"/>
                                        </p:tgtEl>
                                      </p:cBhvr>
                                      <p:to x="100000" y="60000"/>
                                    </p:animScale>
                                    <p:animScale>
                                      <p:cBhvr>
                                        <p:cTn id="23" dur="166" decel="50000">
                                          <p:stCondLst>
                                            <p:cond delay="676"/>
                                          </p:stCondLst>
                                        </p:cTn>
                                        <p:tgtEl>
                                          <p:spTgt spid="22535"/>
                                        </p:tgtEl>
                                      </p:cBhvr>
                                      <p:to x="100000" y="100000"/>
                                    </p:animScale>
                                    <p:animScale>
                                      <p:cBhvr>
                                        <p:cTn id="24" dur="26">
                                          <p:stCondLst>
                                            <p:cond delay="1312"/>
                                          </p:stCondLst>
                                        </p:cTn>
                                        <p:tgtEl>
                                          <p:spTgt spid="22535"/>
                                        </p:tgtEl>
                                      </p:cBhvr>
                                      <p:to x="100000" y="80000"/>
                                    </p:animScale>
                                    <p:animScale>
                                      <p:cBhvr>
                                        <p:cTn id="25" dur="166" decel="50000">
                                          <p:stCondLst>
                                            <p:cond delay="1338"/>
                                          </p:stCondLst>
                                        </p:cTn>
                                        <p:tgtEl>
                                          <p:spTgt spid="22535"/>
                                        </p:tgtEl>
                                      </p:cBhvr>
                                      <p:to x="100000" y="100000"/>
                                    </p:animScale>
                                    <p:animScale>
                                      <p:cBhvr>
                                        <p:cTn id="26" dur="26">
                                          <p:stCondLst>
                                            <p:cond delay="1642"/>
                                          </p:stCondLst>
                                        </p:cTn>
                                        <p:tgtEl>
                                          <p:spTgt spid="22535"/>
                                        </p:tgtEl>
                                      </p:cBhvr>
                                      <p:to x="100000" y="90000"/>
                                    </p:animScale>
                                    <p:animScale>
                                      <p:cBhvr>
                                        <p:cTn id="27" dur="166" decel="50000">
                                          <p:stCondLst>
                                            <p:cond delay="1668"/>
                                          </p:stCondLst>
                                        </p:cTn>
                                        <p:tgtEl>
                                          <p:spTgt spid="22535"/>
                                        </p:tgtEl>
                                      </p:cBhvr>
                                      <p:to x="100000" y="100000"/>
                                    </p:animScale>
                                    <p:animScale>
                                      <p:cBhvr>
                                        <p:cTn id="28" dur="26">
                                          <p:stCondLst>
                                            <p:cond delay="1808"/>
                                          </p:stCondLst>
                                        </p:cTn>
                                        <p:tgtEl>
                                          <p:spTgt spid="22535"/>
                                        </p:tgtEl>
                                      </p:cBhvr>
                                      <p:to x="100000" y="95000"/>
                                    </p:animScale>
                                    <p:animScale>
                                      <p:cBhvr>
                                        <p:cTn id="29" dur="166" decel="50000">
                                          <p:stCondLst>
                                            <p:cond delay="1834"/>
                                          </p:stCondLst>
                                        </p:cTn>
                                        <p:tgtEl>
                                          <p:spTgt spid="2253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760D24FF-C74A-4A0A-AD95-8DBC4F459350}"/>
              </a:ext>
            </a:extLst>
          </p:cNvPr>
          <p:cNvSpPr txBox="1"/>
          <p:nvPr/>
        </p:nvSpPr>
        <p:spPr>
          <a:xfrm>
            <a:off x="3289275" y="183303"/>
            <a:ext cx="6096000" cy="986360"/>
          </a:xfrm>
          <a:prstGeom prst="rect">
            <a:avLst/>
          </a:prstGeom>
          <a:noFill/>
        </p:spPr>
        <p:txBody>
          <a:bodyPr wrap="square">
            <a:spAutoFit/>
          </a:bodyPr>
          <a:lstStyle/>
          <a:p>
            <a:pPr>
              <a:lnSpc>
                <a:spcPct val="150000"/>
              </a:lnSpc>
            </a:pPr>
            <a:r>
              <a:rPr lang="en-US" sz="4400" dirty="0">
                <a:solidFill>
                  <a:srgbClr val="1905AB"/>
                </a:solidFill>
                <a:latin typeface="Times New Roman" panose="02020603050405020304" pitchFamily="18" charset="0"/>
                <a:cs typeface="Times New Roman" panose="02020603050405020304" pitchFamily="18" charset="0"/>
              </a:rPr>
              <a:t>HƯỚNG DẪN VỀ NHÀ</a:t>
            </a:r>
          </a:p>
        </p:txBody>
      </p:sp>
      <p:sp>
        <p:nvSpPr>
          <p:cNvPr id="5" name="TextBox 4">
            <a:extLst>
              <a:ext uri="{FF2B5EF4-FFF2-40B4-BE49-F238E27FC236}">
                <a16:creationId xmlns="" xmlns:a16="http://schemas.microsoft.com/office/drawing/2014/main" id="{E225309F-219D-472F-9197-F731EEEAD141}"/>
              </a:ext>
            </a:extLst>
          </p:cNvPr>
          <p:cNvSpPr txBox="1"/>
          <p:nvPr/>
        </p:nvSpPr>
        <p:spPr>
          <a:xfrm>
            <a:off x="1868880" y="1384787"/>
            <a:ext cx="7918882" cy="1785104"/>
          </a:xfrm>
          <a:prstGeom prst="rect">
            <a:avLst/>
          </a:prstGeom>
          <a:noFill/>
        </p:spPr>
        <p:txBody>
          <a:bodyPr wrap="square" rtlCol="0">
            <a:spAutoFit/>
          </a:bodyPr>
          <a:lstStyle/>
          <a:p>
            <a:pPr>
              <a:lnSpc>
                <a:spcPct val="250000"/>
              </a:lnSpc>
              <a:defRPr/>
            </a:pPr>
            <a:r>
              <a:rPr lang="en-US" sz="2400" b="1" dirty="0">
                <a:solidFill>
                  <a:srgbClr val="C00000"/>
                </a:solidFill>
                <a:latin typeface="Times New Roman" pitchFamily="18" charset="0"/>
                <a:cs typeface="Times New Roman" pitchFamily="18" charset="0"/>
              </a:rPr>
              <a:t>-</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Xem</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trước</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Chương</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trình</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học</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kì</a:t>
            </a:r>
            <a:r>
              <a:rPr lang="en-US" sz="2400" b="1" dirty="0" smtClean="0">
                <a:solidFill>
                  <a:srgbClr val="C00000"/>
                </a:solidFill>
                <a:latin typeface="Times New Roman" pitchFamily="18" charset="0"/>
                <a:cs typeface="Times New Roman" pitchFamily="18" charset="0"/>
              </a:rPr>
              <a:t> II</a:t>
            </a:r>
            <a:endParaRPr lang="en-US" sz="2400" b="1" dirty="0">
              <a:solidFill>
                <a:srgbClr val="C00000"/>
              </a:solidFill>
              <a:latin typeface="Times New Roman" pitchFamily="18" charset="0"/>
              <a:cs typeface="Times New Roman" pitchFamily="18" charset="0"/>
            </a:endParaRPr>
          </a:p>
          <a:p>
            <a:pPr>
              <a:lnSpc>
                <a:spcPct val="250000"/>
              </a:lnSpc>
              <a:defRPr/>
            </a:pPr>
            <a:r>
              <a:rPr lang="en-US" sz="2000" b="1" dirty="0">
                <a:solidFill>
                  <a:srgbClr val="C00000"/>
                </a:solidFill>
                <a:latin typeface="Times New Roman" pitchFamily="18" charset="0"/>
                <a:cs typeface="Times New Roman" pitchFamily="18" charset="0"/>
              </a:rPr>
              <a:t> </a:t>
            </a:r>
          </a:p>
        </p:txBody>
      </p:sp>
      <p:pic>
        <p:nvPicPr>
          <p:cNvPr id="6" name="Graphic 5" descr="Pencil">
            <a:extLst>
              <a:ext uri="{FF2B5EF4-FFF2-40B4-BE49-F238E27FC236}">
                <a16:creationId xmlns="" xmlns:a16="http://schemas.microsoft.com/office/drawing/2014/main" id="{CCF0649C-4A21-4A8E-867E-AA8DCCC3442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
              </a:ext>
            </a:extLst>
          </a:blip>
          <a:stretch>
            <a:fillRect/>
          </a:stretch>
        </p:blipFill>
        <p:spPr>
          <a:xfrm>
            <a:off x="9416876" y="485432"/>
            <a:ext cx="533802" cy="533802"/>
          </a:xfrm>
          <a:prstGeom prst="rect">
            <a:avLst/>
          </a:prstGeom>
        </p:spPr>
      </p:pic>
    </p:spTree>
    <p:extLst>
      <p:ext uri="{BB962C8B-B14F-4D97-AF65-F5344CB8AC3E}">
        <p14:creationId xmlns:p14="http://schemas.microsoft.com/office/powerpoint/2010/main" val="304986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p:cNvSpPr>
            <a:spLocks noGrp="1"/>
          </p:cNvSpPr>
          <p:nvPr>
            <p:ph type="title"/>
          </p:nvPr>
        </p:nvSpPr>
        <p:spPr/>
        <p:txBody>
          <a:bodyPr/>
          <a:lstStyle/>
          <a:p>
            <a:endParaRPr lang="vi-VN" altLang="en-US" smtClean="0"/>
          </a:p>
        </p:txBody>
      </p:sp>
      <p:pic>
        <p:nvPicPr>
          <p:cNvPr id="21507" name="Picture 3"/>
          <p:cNvPicPr>
            <a:picLocks noChangeAspect="1"/>
          </p:cNvPicPr>
          <p:nvPr/>
        </p:nvPicPr>
        <p:blipFill>
          <a:blip r:embed="rId2"/>
          <a:srcRect/>
          <a:stretch>
            <a:fillRect/>
          </a:stretch>
        </p:blipFill>
        <p:spPr bwMode="auto">
          <a:xfrm>
            <a:off x="0" y="-138113"/>
            <a:ext cx="12192000" cy="6996113"/>
          </a:xfrm>
          <a:prstGeom prst="rect">
            <a:avLst/>
          </a:prstGeom>
          <a:noFill/>
          <a:ln w="9525">
            <a:noFill/>
            <a:miter lim="800000"/>
            <a:headEnd/>
            <a:tailEnd/>
          </a:ln>
        </p:spPr>
      </p:pic>
      <p:pic>
        <p:nvPicPr>
          <p:cNvPr id="5" name="Picture 4"/>
          <p:cNvPicPr>
            <a:picLocks noChangeAspect="1"/>
          </p:cNvPicPr>
          <p:nvPr/>
        </p:nvPicPr>
        <p:blipFill>
          <a:blip r:embed="rId3"/>
          <a:srcRect/>
          <a:stretch>
            <a:fillRect/>
          </a:stretch>
        </p:blipFill>
        <p:spPr bwMode="auto">
          <a:xfrm>
            <a:off x="3714751" y="1131889"/>
            <a:ext cx="4762500" cy="3571875"/>
          </a:xfrm>
          <a:prstGeom prst="rect">
            <a:avLst/>
          </a:prstGeom>
          <a:noFill/>
          <a:ln w="9525">
            <a:noFill/>
            <a:miter lim="800000"/>
            <a:headEnd/>
            <a:tailEnd/>
          </a:ln>
        </p:spPr>
      </p:pic>
      <p:grpSp>
        <p:nvGrpSpPr>
          <p:cNvPr id="2" name="Group 5">
            <a:extLst>
              <a:ext uri="{FF2B5EF4-FFF2-40B4-BE49-F238E27FC236}">
                <a16:creationId xmlns:a16="http://schemas.microsoft.com/office/drawing/2014/main" xmlns="" id="{6FD4044E-EBE5-4638-BB11-74D67A406C6F}"/>
              </a:ext>
            </a:extLst>
          </p:cNvPr>
          <p:cNvGrpSpPr/>
          <p:nvPr/>
        </p:nvGrpSpPr>
        <p:grpSpPr>
          <a:xfrm>
            <a:off x="-711022" y="-137769"/>
            <a:ext cx="6049219" cy="3110813"/>
            <a:chOff x="1784530" y="3274684"/>
            <a:chExt cx="4257715" cy="2497266"/>
          </a:xfrm>
          <a:effectLst>
            <a:reflection blurRad="6350" stA="39000" endPos="7000" dir="5400000" sy="-100000" algn="bl" rotWithShape="0"/>
          </a:effectLst>
        </p:grpSpPr>
        <p:pic>
          <p:nvPicPr>
            <p:cNvPr id="7" name="Picture 6">
              <a:extLst>
                <a:ext uri="{FF2B5EF4-FFF2-40B4-BE49-F238E27FC236}">
                  <a16:creationId xmlns:a16="http://schemas.microsoft.com/office/drawing/2014/main" xmlns="" id="{778E4EA7-742E-46D4-9543-A84C17BFF7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4530" y="3274684"/>
              <a:ext cx="4257715" cy="2497266"/>
            </a:xfrm>
            <a:prstGeom prst="rect">
              <a:avLst/>
            </a:prstGeom>
          </p:spPr>
        </p:pic>
        <p:sp>
          <p:nvSpPr>
            <p:cNvPr id="8" name="Rectangle 7">
              <a:extLst>
                <a:ext uri="{FF2B5EF4-FFF2-40B4-BE49-F238E27FC236}">
                  <a16:creationId xmlns:a16="http://schemas.microsoft.com/office/drawing/2014/main" xmlns="" id="{F7920BD6-D8E4-4EEC-8962-9931D15FE418}"/>
                </a:ext>
              </a:extLst>
            </p:cNvPr>
            <p:cNvSpPr/>
            <p:nvPr/>
          </p:nvSpPr>
          <p:spPr>
            <a:xfrm>
              <a:off x="2313298" y="3455279"/>
              <a:ext cx="3210744" cy="200756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8">
              <a:extLst>
                <a:ext uri="{FF2B5EF4-FFF2-40B4-BE49-F238E27FC236}">
                  <a16:creationId xmlns:a16="http://schemas.microsoft.com/office/drawing/2014/main" xmlns="" id="{6BEDAE75-237E-447F-B7D8-7774B79FA6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1794" y="3274684"/>
              <a:ext cx="1339697" cy="2404456"/>
            </a:xfrm>
            <a:prstGeom prst="rect">
              <a:avLst/>
            </a:prstGeom>
          </p:spPr>
        </p:pic>
      </p:grpSp>
      <p:sp>
        <p:nvSpPr>
          <p:cNvPr id="21510" name="Rectangle 1"/>
          <p:cNvSpPr>
            <a:spLocks noChangeArrowheads="1"/>
          </p:cNvSpPr>
          <p:nvPr/>
        </p:nvSpPr>
        <p:spPr bwMode="auto">
          <a:xfrm>
            <a:off x="203200" y="90488"/>
            <a:ext cx="4470400" cy="2652712"/>
          </a:xfrm>
          <a:prstGeom prst="rect">
            <a:avLst/>
          </a:prstGeom>
          <a:solidFill>
            <a:schemeClr val="bg1"/>
          </a:solidFill>
          <a:ln w="9525" algn="ctr">
            <a:noFill/>
            <a:round/>
            <a:headEnd/>
            <a:tailEnd/>
          </a:ln>
        </p:spPr>
        <p:txBody>
          <a:bodyPr/>
          <a:lstStyle/>
          <a:p>
            <a:r>
              <a:rPr lang="en-US" altLang="en-US" sz="4800">
                <a:solidFill>
                  <a:srgbClr val="68E1FD"/>
                </a:solidFill>
              </a:rPr>
              <a:t>BÀI HỌC KẾT THÚC </a:t>
            </a:r>
          </a:p>
        </p:txBody>
      </p:sp>
      <p:pic>
        <p:nvPicPr>
          <p:cNvPr id="21511" name="Picture 1"/>
          <p:cNvPicPr>
            <a:picLocks noChangeAspect="1"/>
          </p:cNvPicPr>
          <p:nvPr/>
        </p:nvPicPr>
        <p:blipFill>
          <a:blip r:embed="rId6"/>
          <a:srcRect/>
          <a:stretch>
            <a:fillRect/>
          </a:stretch>
        </p:blipFill>
        <p:spPr bwMode="auto">
          <a:xfrm>
            <a:off x="2089151" y="2587625"/>
            <a:ext cx="609600" cy="457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59" presetClass="path" presetSubtype="0" accel="50000" decel="50000" fill="hold" nodeType="afterEffect">
                                  <p:stCondLst>
                                    <p:cond delay="0"/>
                                  </p:stCondLst>
                                  <p:childTnLst>
                                    <p:animMotion origin="layout" path="M -0.61667 -2.96296E-6 C -0.61667 -0.03495 -0.50313 -0.06203 -0.36476 -0.06203 C -0.22222 -0.06203 -0.10833 -0.03495 -0.10833 -2.96296E-6 C -0.10833 0.03496 0.00503 0.06204 0.14757 0.06204 C 0.28611 0.06204 0.4 0.03496 0.4 -2.96296E-6 " pathEditMode="relative" rAng="0" ptsTypes="AAAAA">
                                      <p:cBhvr>
                                        <p:cTn id="10" dur="3250" fill="hold"/>
                                        <p:tgtEl>
                                          <p:spTgt spid="5"/>
                                        </p:tgtEl>
                                        <p:attrNameLst>
                                          <p:attrName>ppt_x</p:attrName>
                                          <p:attrName>ppt_y</p:attrName>
                                        </p:attrNameLst>
                                      </p:cBhvr>
                                      <p:rCtr x="5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0" name="Graphic 9" descr="Professor">
            <a:extLst>
              <a:ext uri="{FF2B5EF4-FFF2-40B4-BE49-F238E27FC236}">
                <a16:creationId xmlns="" xmlns:a16="http://schemas.microsoft.com/office/drawing/2014/main" id="{6D50A151-3E3B-4694-BCA5-B861AA14D5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942438" y="4167365"/>
            <a:ext cx="2822626" cy="2822626"/>
          </a:xfrm>
          <a:prstGeom prst="rect">
            <a:avLst/>
          </a:prstGeom>
        </p:spPr>
      </p:pic>
      <p:sp>
        <p:nvSpPr>
          <p:cNvPr id="6" name="TextBox 5">
            <a:extLst>
              <a:ext uri="{FF2B5EF4-FFF2-40B4-BE49-F238E27FC236}">
                <a16:creationId xmlns="" xmlns:a16="http://schemas.microsoft.com/office/drawing/2014/main" id="{1F2824FE-692F-4795-9D75-C477101FA6B3}"/>
              </a:ext>
            </a:extLst>
          </p:cNvPr>
          <p:cNvSpPr txBox="1"/>
          <p:nvPr/>
        </p:nvSpPr>
        <p:spPr>
          <a:xfrm>
            <a:off x="484019" y="2213909"/>
            <a:ext cx="11359571" cy="923330"/>
          </a:xfrm>
          <a:prstGeom prst="rect">
            <a:avLst/>
          </a:prstGeom>
          <a:noFill/>
        </p:spPr>
        <p:txBody>
          <a:bodyPr wrap="square" rtlCol="0">
            <a:spAutoFit/>
          </a:bodyPr>
          <a:lstStyle/>
          <a:p>
            <a:pPr algn="ctr"/>
            <a:r>
              <a:rPr lang="en-US" sz="5400" b="1" dirty="0">
                <a:solidFill>
                  <a:srgbClr val="050DAB"/>
                </a:solidFill>
                <a:latin typeface="Times New Roman" panose="02020603050405020304" pitchFamily="18" charset="0"/>
                <a:cs typeface="Times New Roman" panose="02020603050405020304" pitchFamily="18" charset="0"/>
              </a:rPr>
              <a:t>TIẾT </a:t>
            </a:r>
            <a:r>
              <a:rPr lang="en-US" sz="5400" b="1" dirty="0" smtClean="0">
                <a:solidFill>
                  <a:srgbClr val="050DAB"/>
                </a:solidFill>
                <a:latin typeface="Times New Roman" panose="02020603050405020304" pitchFamily="18" charset="0"/>
                <a:cs typeface="Times New Roman" panose="02020603050405020304" pitchFamily="18" charset="0"/>
              </a:rPr>
              <a:t>16</a:t>
            </a:r>
            <a:r>
              <a:rPr lang="en-US" sz="5400" b="1" dirty="0" smtClean="0">
                <a:solidFill>
                  <a:srgbClr val="050DAB"/>
                </a:solidFill>
                <a:latin typeface="Times New Roman" panose="02020603050405020304" pitchFamily="18" charset="0"/>
                <a:cs typeface="Times New Roman" panose="02020603050405020304" pitchFamily="18" charset="0"/>
              </a:rPr>
              <a:t>: </a:t>
            </a:r>
            <a:r>
              <a:rPr lang="en-US" sz="5400" b="1" dirty="0" smtClean="0">
                <a:solidFill>
                  <a:srgbClr val="050DAB"/>
                </a:solidFill>
                <a:latin typeface="Times New Roman" panose="02020603050405020304" pitchFamily="18" charset="0"/>
                <a:cs typeface="Times New Roman" panose="02020603050405020304" pitchFamily="18" charset="0"/>
              </a:rPr>
              <a:t>ÔN TẬP CHƯƠNG </a:t>
            </a:r>
            <a:r>
              <a:rPr lang="en-US" sz="5400" b="1" dirty="0" smtClean="0">
                <a:solidFill>
                  <a:srgbClr val="050DAB"/>
                </a:solidFill>
                <a:latin typeface="Times New Roman" panose="02020603050405020304" pitchFamily="18" charset="0"/>
                <a:cs typeface="Times New Roman" panose="02020603050405020304" pitchFamily="18" charset="0"/>
              </a:rPr>
              <a:t>II.</a:t>
            </a:r>
            <a:endParaRPr lang="en-US" sz="5400" b="1" dirty="0">
              <a:solidFill>
                <a:srgbClr val="050DAB"/>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2410B09F-9F9E-4397-B020-608410DAD264}"/>
              </a:ext>
            </a:extLst>
          </p:cNvPr>
          <p:cNvSpPr txBox="1"/>
          <p:nvPr/>
        </p:nvSpPr>
        <p:spPr>
          <a:xfrm>
            <a:off x="4419791" y="2136637"/>
            <a:ext cx="4860922" cy="1107996"/>
          </a:xfrm>
          <a:prstGeom prst="rect">
            <a:avLst/>
          </a:prstGeom>
          <a:noFill/>
        </p:spPr>
        <p:txBody>
          <a:bodyPr wrap="square" rtlCol="0">
            <a:spAutoFit/>
          </a:bodyPr>
          <a:lstStyle/>
          <a:p>
            <a:endParaRPr lang="en-US" sz="6600">
              <a:solidFill>
                <a:srgbClr val="FFC000"/>
              </a:solidFill>
              <a:latin typeface="Times New Roman" panose="02020603050405020304" pitchFamily="18" charset="0"/>
              <a:cs typeface="Times New Roman" panose="02020603050405020304" pitchFamily="18" charset="0"/>
            </a:endParaRPr>
          </a:p>
        </p:txBody>
      </p:sp>
      <p:pic>
        <p:nvPicPr>
          <p:cNvPr id="3" name="Graphic 2" descr="Suburban scene">
            <a:extLst>
              <a:ext uri="{FF2B5EF4-FFF2-40B4-BE49-F238E27FC236}">
                <a16:creationId xmlns="" xmlns:a16="http://schemas.microsoft.com/office/drawing/2014/main" id="{8E1D2347-BF5B-48B0-899B-7F6EEF608D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0134600" y="5175147"/>
            <a:ext cx="1920841" cy="1920841"/>
          </a:xfrm>
          <a:prstGeom prst="rect">
            <a:avLst/>
          </a:prstGeom>
        </p:spPr>
      </p:pic>
    </p:spTree>
    <p:extLst>
      <p:ext uri="{BB962C8B-B14F-4D97-AF65-F5344CB8AC3E}">
        <p14:creationId xmlns:p14="http://schemas.microsoft.com/office/powerpoint/2010/main" val="41755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0"/>
                                        </p:tgtEl>
                                      </p:cBhvr>
                                    </p:animEffect>
                                    <p:anim calcmode="lin" valueType="num">
                                      <p:cBhvr>
                                        <p:cTn id="12" dur="1000"/>
                                        <p:tgtEl>
                                          <p:spTgt spid="10"/>
                                        </p:tgtEl>
                                        <p:attrNameLst>
                                          <p:attrName>ppt_x</p:attrName>
                                        </p:attrNameLst>
                                      </p:cBhvr>
                                      <p:tavLst>
                                        <p:tav tm="0">
                                          <p:val>
                                            <p:strVal val="ppt_x"/>
                                          </p:val>
                                        </p:tav>
                                        <p:tav tm="100000">
                                          <p:val>
                                            <p:strVal val="ppt_x"/>
                                          </p:val>
                                        </p:tav>
                                      </p:tavLst>
                                    </p:anim>
                                    <p:anim calcmode="lin" valueType="num">
                                      <p:cBhvr>
                                        <p:cTn id="13" dur="1000"/>
                                        <p:tgtEl>
                                          <p:spTgt spid="10"/>
                                        </p:tgtEl>
                                        <p:attrNameLst>
                                          <p:attrName>ppt_y</p:attrName>
                                        </p:attrNameLst>
                                      </p:cBhvr>
                                      <p:tavLst>
                                        <p:tav tm="0">
                                          <p:val>
                                            <p:strVal val="ppt_y"/>
                                          </p:val>
                                        </p:tav>
                                        <p:tav tm="100000">
                                          <p:val>
                                            <p:strVal val="ppt_y+.1"/>
                                          </p:val>
                                        </p:tav>
                                      </p:tavLst>
                                    </p:anim>
                                    <p:set>
                                      <p:cBhvr>
                                        <p:cTn id="14" dur="1" fill="hold">
                                          <p:stCondLst>
                                            <p:cond delay="999"/>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4800" y="0"/>
            <a:ext cx="1727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6000" y="177801"/>
            <a:ext cx="12192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2235200" y="296864"/>
            <a:ext cx="42672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800" b="1" dirty="0" err="1">
                <a:solidFill>
                  <a:srgbClr val="4ABFB6"/>
                </a:solidFill>
                <a:cs typeface="Times New Roman" pitchFamily="18" charset="0"/>
              </a:rPr>
              <a:t>Luyện</a:t>
            </a:r>
            <a:r>
              <a:rPr lang="en-US" altLang="en-US" sz="2800" b="1" dirty="0">
                <a:solidFill>
                  <a:srgbClr val="4ABFB6"/>
                </a:solidFill>
                <a:cs typeface="Times New Roman" pitchFamily="18" charset="0"/>
              </a:rPr>
              <a:t> </a:t>
            </a:r>
            <a:r>
              <a:rPr lang="en-US" altLang="en-US" sz="2800" b="1" dirty="0" err="1">
                <a:solidFill>
                  <a:srgbClr val="4ABFB6"/>
                </a:solidFill>
                <a:cs typeface="Times New Roman" pitchFamily="18" charset="0"/>
              </a:rPr>
              <a:t>tập</a:t>
            </a:r>
            <a:endParaRPr lang="en-US" altLang="en-US" sz="2800" b="1" dirty="0">
              <a:solidFill>
                <a:srgbClr val="4ABFB6"/>
              </a:solidFill>
              <a:cs typeface="Times New Roman" pitchFamily="18" charset="0"/>
            </a:endParaRPr>
          </a:p>
        </p:txBody>
      </p:sp>
      <p:sp>
        <p:nvSpPr>
          <p:cNvPr id="10" name="Title 5"/>
          <p:cNvSpPr txBox="1">
            <a:spLocks/>
          </p:cNvSpPr>
          <p:nvPr/>
        </p:nvSpPr>
        <p:spPr bwMode="auto">
          <a:xfrm>
            <a:off x="289984" y="855664"/>
            <a:ext cx="11495616"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a:solidFill>
                  <a:srgbClr val="C00000"/>
                </a:solidFill>
              </a:rPr>
              <a:t>[?] </a:t>
            </a:r>
            <a:r>
              <a:rPr lang="vi-VN" altLang="en-US">
                <a:solidFill>
                  <a:srgbClr val="C00000"/>
                </a:solidFill>
              </a:rPr>
              <a:t>Sắp xếp các thực phẩm trong hình 4.2 và</a:t>
            </a:r>
            <a:r>
              <a:rPr lang="en-US" altLang="en-US">
                <a:solidFill>
                  <a:srgbClr val="C00000"/>
                </a:solidFill>
              </a:rPr>
              <a:t>o</a:t>
            </a:r>
            <a:r>
              <a:rPr lang="vi-VN" altLang="en-US">
                <a:solidFill>
                  <a:srgbClr val="C00000"/>
                </a:solidFill>
              </a:rPr>
              <a:t> các nhóm sau</a:t>
            </a:r>
            <a:r>
              <a:rPr lang="en-US" altLang="en-US">
                <a:solidFill>
                  <a:srgbClr val="C00000"/>
                </a:solidFill>
              </a:rPr>
              <a:t>: Nhóm</a:t>
            </a:r>
            <a:r>
              <a:rPr lang="vi-VN" altLang="en-US">
                <a:solidFill>
                  <a:srgbClr val="C00000"/>
                </a:solidFill>
              </a:rPr>
              <a:t> thực phẩm giàu tinh bột chất đường và chất </a:t>
            </a:r>
            <a:r>
              <a:rPr lang="en-US" altLang="en-US">
                <a:solidFill>
                  <a:srgbClr val="C00000"/>
                </a:solidFill>
              </a:rPr>
              <a:t>xơ,</a:t>
            </a:r>
            <a:r>
              <a:rPr lang="vi-VN" altLang="en-US">
                <a:solidFill>
                  <a:srgbClr val="C00000"/>
                </a:solidFill>
              </a:rPr>
              <a:t> nhóm thực phẩm giàu chất đạm</a:t>
            </a:r>
            <a:r>
              <a:rPr lang="en-US" altLang="en-US">
                <a:solidFill>
                  <a:srgbClr val="C00000"/>
                </a:solidFill>
              </a:rPr>
              <a:t>,</a:t>
            </a:r>
            <a:r>
              <a:rPr lang="vi-VN" altLang="en-US">
                <a:solidFill>
                  <a:srgbClr val="C00000"/>
                </a:solidFill>
              </a:rPr>
              <a:t> nhóm thực phẩm giàu chất béo</a:t>
            </a:r>
            <a:r>
              <a:rPr lang="en-US" altLang="en-US">
                <a:solidFill>
                  <a:srgbClr val="C00000"/>
                </a:solidFill>
              </a:rPr>
              <a:t>?</a:t>
            </a:r>
          </a:p>
        </p:txBody>
      </p:sp>
      <p:pic>
        <p:nvPicPr>
          <p:cNvPr id="9" name="Picture 8" descr="Screen Clipping"/>
          <p:cNvPicPr>
            <a:picLocks noChangeAspect="1"/>
          </p:cNvPicPr>
          <p:nvPr/>
        </p:nvPicPr>
        <p:blipFill>
          <a:blip r:embed="rId4">
            <a:extLst>
              <a:ext uri="{28A0092B-C50C-407E-A947-70E740481C1C}">
                <a14:useLocalDpi xmlns:a14="http://schemas.microsoft.com/office/drawing/2010/main" val="0"/>
              </a:ext>
            </a:extLst>
          </a:blip>
          <a:srcRect t="22820"/>
          <a:stretch>
            <a:fillRect/>
          </a:stretch>
        </p:blipFill>
        <p:spPr bwMode="auto">
          <a:xfrm>
            <a:off x="264585" y="2752726"/>
            <a:ext cx="11338983"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29"/>
          <p:cNvSpPr>
            <a:spLocks noChangeArrowheads="1"/>
          </p:cNvSpPr>
          <p:nvPr/>
        </p:nvSpPr>
        <p:spPr bwMode="auto">
          <a:xfrm>
            <a:off x="264584" y="152400"/>
            <a:ext cx="11622616" cy="6477000"/>
          </a:xfrm>
          <a:prstGeom prst="rect">
            <a:avLst/>
          </a:prstGeom>
          <a:noFill/>
          <a:ln w="9525" algn="ctr">
            <a:solidFill>
              <a:srgbClr val="00FFCC"/>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vi-VN" altLang="en-US" sz="3200">
              <a:latin typeface="VNI-Times" pitchFamily="2" charset="0"/>
            </a:endParaRPr>
          </a:p>
        </p:txBody>
      </p:sp>
      <p:sp>
        <p:nvSpPr>
          <p:cNvPr id="12" name="Rectangle: Top Corners Rounded 15">
            <a:extLst>
              <a:ext uri="{FF2B5EF4-FFF2-40B4-BE49-F238E27FC236}"/>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638919223"/>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
          <p:cNvSpPr>
            <a:spLocks noChangeArrowheads="1"/>
          </p:cNvSpPr>
          <p:nvPr/>
        </p:nvSpPr>
        <p:spPr bwMode="auto">
          <a:xfrm>
            <a:off x="711200" y="79375"/>
            <a:ext cx="457298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a:solidFill>
                  <a:srgbClr val="FF3300"/>
                </a:solidFill>
              </a:rPr>
              <a:t>II. </a:t>
            </a:r>
            <a:r>
              <a:rPr lang="fr-FR" altLang="en-US" sz="2800">
                <a:solidFill>
                  <a:srgbClr val="FF3300"/>
                </a:solidFill>
              </a:rPr>
              <a:t>MỘT SỐ LOẠI TRANG PHỤC</a:t>
            </a:r>
            <a:endParaRPr lang="en-US" altLang="en-US" sz="2800">
              <a:solidFill>
                <a:srgbClr val="FF3300"/>
              </a:solidFill>
            </a:endParaRPr>
          </a:p>
        </p:txBody>
      </p:sp>
      <p:graphicFrame>
        <p:nvGraphicFramePr>
          <p:cNvPr id="3" name="Diagram 2"/>
          <p:cNvGraphicFramePr/>
          <p:nvPr/>
        </p:nvGraphicFramePr>
        <p:xfrm>
          <a:off x="1" y="-25400"/>
          <a:ext cx="1174413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9" name="TextBox 4"/>
          <p:cNvSpPr txBox="1">
            <a:spLocks noChangeArrowheads="1"/>
          </p:cNvSpPr>
          <p:nvPr/>
        </p:nvSpPr>
        <p:spPr bwMode="auto">
          <a:xfrm>
            <a:off x="323851" y="3468688"/>
            <a:ext cx="50143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a:defRPr/>
            </a:pPr>
            <a:r>
              <a:rPr lang="en-US" altLang="en-US" sz="2200" dirty="0" smtClean="0">
                <a:solidFill>
                  <a:srgbClr val="0070C0"/>
                </a:solidFill>
                <a:ea typeface="+mj-ea"/>
                <a:cs typeface="Times New Roman" panose="02020603050405020304" pitchFamily="18" charset="0"/>
              </a:rPr>
              <a:t>-T</a:t>
            </a:r>
            <a:r>
              <a:rPr lang="vi-VN" altLang="en-US" sz="2200" dirty="0" smtClean="0">
                <a:solidFill>
                  <a:srgbClr val="0070C0"/>
                </a:solidFill>
                <a:ea typeface="+mj-ea"/>
                <a:cs typeface="Times New Roman" panose="02020603050405020304" pitchFamily="18" charset="0"/>
              </a:rPr>
              <a:t>rang phục n</a:t>
            </a:r>
            <a:r>
              <a:rPr lang="en-US" altLang="en-US" sz="2200" dirty="0" smtClean="0">
                <a:solidFill>
                  <a:srgbClr val="0070C0"/>
                </a:solidFill>
                <a:ea typeface="+mj-ea"/>
                <a:cs typeface="Times New Roman" panose="02020603050405020304" pitchFamily="18" charset="0"/>
              </a:rPr>
              <a:t>am</a:t>
            </a:r>
            <a:endParaRPr lang="vi-VN" altLang="en-US" sz="2200" dirty="0" smtClean="0">
              <a:solidFill>
                <a:srgbClr val="0070C0"/>
              </a:solidFill>
              <a:ea typeface="+mj-ea"/>
              <a:cs typeface="Times New Roman" panose="02020603050405020304" pitchFamily="18" charset="0"/>
            </a:endParaRPr>
          </a:p>
          <a:p>
            <a:pPr>
              <a:defRPr/>
            </a:pPr>
            <a:r>
              <a:rPr lang="en-US" altLang="en-US" sz="2200" dirty="0" smtClean="0">
                <a:solidFill>
                  <a:srgbClr val="0070C0"/>
                </a:solidFill>
                <a:ea typeface="+mj-ea"/>
                <a:cs typeface="Times New Roman" panose="02020603050405020304" pitchFamily="18" charset="0"/>
              </a:rPr>
              <a:t>-</a:t>
            </a:r>
            <a:r>
              <a:rPr lang="vi-VN" altLang="en-US" sz="2200" dirty="0" smtClean="0">
                <a:solidFill>
                  <a:srgbClr val="0070C0"/>
                </a:solidFill>
                <a:ea typeface="+mj-ea"/>
                <a:cs typeface="Times New Roman" panose="02020603050405020304" pitchFamily="18" charset="0"/>
              </a:rPr>
              <a:t> Trang phục </a:t>
            </a:r>
            <a:r>
              <a:rPr lang="en-US" altLang="en-US" sz="2200" dirty="0" err="1" smtClean="0">
                <a:solidFill>
                  <a:srgbClr val="0070C0"/>
                </a:solidFill>
                <a:ea typeface="+mj-ea"/>
                <a:cs typeface="Times New Roman" panose="02020603050405020304" pitchFamily="18" charset="0"/>
              </a:rPr>
              <a:t>nữ</a:t>
            </a:r>
            <a:endParaRPr lang="en-US" altLang="en-US" sz="2200" dirty="0" smtClean="0">
              <a:solidFill>
                <a:srgbClr val="0070C0"/>
              </a:solidFill>
              <a:ea typeface="+mj-ea"/>
              <a:cs typeface="Times New Roman" panose="02020603050405020304" pitchFamily="18" charset="0"/>
            </a:endParaRPr>
          </a:p>
          <a:p>
            <a:pPr>
              <a:defRPr/>
            </a:pPr>
            <a:r>
              <a:rPr lang="vi-VN" altLang="en-US" dirty="0" smtClean="0"/>
              <a:t/>
            </a:r>
            <a:br>
              <a:rPr lang="vi-VN" altLang="en-US" dirty="0" smtClean="0"/>
            </a:br>
            <a:endParaRPr lang="vi-VN" altLang="en-US" dirty="0" smtClean="0"/>
          </a:p>
          <a:p>
            <a:pPr>
              <a:defRPr/>
            </a:pPr>
            <a:endParaRPr lang="en-US" altLang="en-US" dirty="0" smtClean="0"/>
          </a:p>
        </p:txBody>
      </p:sp>
      <p:sp>
        <p:nvSpPr>
          <p:cNvPr id="11270" name="TextBox 12"/>
          <p:cNvSpPr txBox="1">
            <a:spLocks noChangeArrowheads="1"/>
          </p:cNvSpPr>
          <p:nvPr/>
        </p:nvSpPr>
        <p:spPr bwMode="auto">
          <a:xfrm>
            <a:off x="3280834" y="3513138"/>
            <a:ext cx="2622551"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a:defRPr/>
            </a:pPr>
            <a:r>
              <a:rPr lang="vi-VN" altLang="en-US" sz="2200" dirty="0" smtClean="0">
                <a:solidFill>
                  <a:srgbClr val="0070C0"/>
                </a:solidFill>
                <a:ea typeface="+mj-ea"/>
                <a:cs typeface="Times New Roman" panose="02020603050405020304" pitchFamily="18" charset="0"/>
              </a:rPr>
              <a:t> </a:t>
            </a:r>
            <a:r>
              <a:rPr lang="en-US" altLang="en-US" sz="2200" dirty="0" smtClean="0">
                <a:solidFill>
                  <a:srgbClr val="0070C0"/>
                </a:solidFill>
                <a:ea typeface="+mj-ea"/>
                <a:cs typeface="Times New Roman" panose="02020603050405020304" pitchFamily="18" charset="0"/>
              </a:rPr>
              <a:t>-</a:t>
            </a:r>
            <a:r>
              <a:rPr lang="vi-VN" altLang="en-US" sz="2200" dirty="0" smtClean="0">
                <a:solidFill>
                  <a:srgbClr val="0070C0"/>
                </a:solidFill>
                <a:ea typeface="+mj-ea"/>
                <a:cs typeface="Times New Roman" panose="02020603050405020304" pitchFamily="18" charset="0"/>
              </a:rPr>
              <a:t>Trang phục trẻ </a:t>
            </a:r>
            <a:r>
              <a:rPr lang="en-US" altLang="en-US" sz="2200" dirty="0" err="1" smtClean="0">
                <a:solidFill>
                  <a:srgbClr val="0070C0"/>
                </a:solidFill>
                <a:ea typeface="+mj-ea"/>
                <a:cs typeface="Times New Roman" panose="02020603050405020304" pitchFamily="18" charset="0"/>
              </a:rPr>
              <a:t>em</a:t>
            </a:r>
            <a:endParaRPr lang="en-US" altLang="en-US" sz="2200" dirty="0" smtClean="0">
              <a:solidFill>
                <a:srgbClr val="0070C0"/>
              </a:solidFill>
              <a:ea typeface="+mj-ea"/>
              <a:cs typeface="Times New Roman" panose="02020603050405020304" pitchFamily="18" charset="0"/>
            </a:endParaRPr>
          </a:p>
          <a:p>
            <a:pPr>
              <a:defRPr/>
            </a:pPr>
            <a:r>
              <a:rPr lang="vi-VN" altLang="en-US" sz="2200" dirty="0" smtClean="0">
                <a:solidFill>
                  <a:srgbClr val="0070C0"/>
                </a:solidFill>
                <a:ea typeface="+mj-ea"/>
                <a:cs typeface="Times New Roman" panose="02020603050405020304" pitchFamily="18" charset="0"/>
              </a:rPr>
              <a:t> </a:t>
            </a:r>
            <a:r>
              <a:rPr lang="en-US" altLang="en-US" sz="2200" dirty="0" smtClean="0">
                <a:solidFill>
                  <a:srgbClr val="0070C0"/>
                </a:solidFill>
                <a:ea typeface="+mj-ea"/>
                <a:cs typeface="Times New Roman" panose="02020603050405020304" pitchFamily="18" charset="0"/>
              </a:rPr>
              <a:t>-</a:t>
            </a:r>
            <a:r>
              <a:rPr lang="vi-VN" altLang="en-US" sz="2200" dirty="0" smtClean="0">
                <a:solidFill>
                  <a:srgbClr val="0070C0"/>
                </a:solidFill>
                <a:ea typeface="+mj-ea"/>
                <a:cs typeface="Times New Roman" panose="02020603050405020304" pitchFamily="18" charset="0"/>
              </a:rPr>
              <a:t>Trang phục thanh niên</a:t>
            </a:r>
            <a:endParaRPr lang="en-US" altLang="en-US" sz="2200" dirty="0" smtClean="0">
              <a:solidFill>
                <a:srgbClr val="0070C0"/>
              </a:solidFill>
              <a:ea typeface="+mj-ea"/>
              <a:cs typeface="Times New Roman" panose="02020603050405020304" pitchFamily="18" charset="0"/>
            </a:endParaRPr>
          </a:p>
          <a:p>
            <a:pPr>
              <a:defRPr/>
            </a:pPr>
            <a:r>
              <a:rPr lang="vi-VN" altLang="en-US" sz="2200" dirty="0" smtClean="0">
                <a:solidFill>
                  <a:srgbClr val="0070C0"/>
                </a:solidFill>
                <a:ea typeface="+mj-ea"/>
                <a:cs typeface="Times New Roman" panose="02020603050405020304" pitchFamily="18" charset="0"/>
              </a:rPr>
              <a:t> </a:t>
            </a:r>
            <a:r>
              <a:rPr lang="en-US" altLang="en-US" sz="2200" dirty="0" smtClean="0">
                <a:solidFill>
                  <a:srgbClr val="0070C0"/>
                </a:solidFill>
                <a:ea typeface="+mj-ea"/>
                <a:cs typeface="Times New Roman" panose="02020603050405020304" pitchFamily="18" charset="0"/>
              </a:rPr>
              <a:t>-</a:t>
            </a:r>
            <a:r>
              <a:rPr lang="vi-VN" altLang="en-US" sz="2200" dirty="0" smtClean="0">
                <a:solidFill>
                  <a:srgbClr val="0070C0"/>
                </a:solidFill>
                <a:ea typeface="+mj-ea"/>
                <a:cs typeface="Times New Roman" panose="02020603050405020304" pitchFamily="18" charset="0"/>
              </a:rPr>
              <a:t>Trang phục trung niên</a:t>
            </a:r>
            <a:endParaRPr lang="en-US" altLang="en-US" sz="2200" dirty="0" smtClean="0">
              <a:solidFill>
                <a:srgbClr val="0070C0"/>
              </a:solidFill>
              <a:ea typeface="+mj-ea"/>
              <a:cs typeface="Times New Roman" panose="02020603050405020304" pitchFamily="18" charset="0"/>
            </a:endParaRPr>
          </a:p>
          <a:p>
            <a:pPr>
              <a:defRPr/>
            </a:pPr>
            <a:r>
              <a:rPr lang="vi-VN" altLang="en-US" sz="2200" dirty="0" smtClean="0">
                <a:solidFill>
                  <a:srgbClr val="0070C0"/>
                </a:solidFill>
                <a:ea typeface="+mj-ea"/>
                <a:cs typeface="Times New Roman" panose="02020603050405020304" pitchFamily="18" charset="0"/>
              </a:rPr>
              <a:t> </a:t>
            </a:r>
            <a:r>
              <a:rPr lang="en-US" altLang="en-US" sz="2200" dirty="0" smtClean="0">
                <a:solidFill>
                  <a:srgbClr val="0070C0"/>
                </a:solidFill>
                <a:ea typeface="+mj-ea"/>
                <a:cs typeface="Times New Roman" panose="02020603050405020304" pitchFamily="18" charset="0"/>
              </a:rPr>
              <a:t>-</a:t>
            </a:r>
            <a:r>
              <a:rPr lang="vi-VN" altLang="en-US" sz="2200" dirty="0" smtClean="0">
                <a:solidFill>
                  <a:srgbClr val="0070C0"/>
                </a:solidFill>
                <a:ea typeface="+mj-ea"/>
                <a:cs typeface="Times New Roman" panose="02020603050405020304" pitchFamily="18" charset="0"/>
              </a:rPr>
              <a:t>Trang phục người cao tuổi</a:t>
            </a:r>
            <a:endParaRPr lang="en-US" altLang="en-US" sz="2200" dirty="0" smtClean="0">
              <a:solidFill>
                <a:srgbClr val="0070C0"/>
              </a:solidFill>
              <a:ea typeface="+mj-ea"/>
              <a:cs typeface="Times New Roman" panose="02020603050405020304" pitchFamily="18" charset="0"/>
            </a:endParaRPr>
          </a:p>
          <a:p>
            <a:pPr>
              <a:defRPr/>
            </a:pPr>
            <a:endParaRPr lang="en-US" altLang="en-US" dirty="0" smtClean="0"/>
          </a:p>
        </p:txBody>
      </p:sp>
      <p:sp>
        <p:nvSpPr>
          <p:cNvPr id="11271" name="TextBox 13"/>
          <p:cNvSpPr txBox="1">
            <a:spLocks noChangeArrowheads="1"/>
          </p:cNvSpPr>
          <p:nvPr/>
        </p:nvSpPr>
        <p:spPr bwMode="auto">
          <a:xfrm>
            <a:off x="6009218" y="3403601"/>
            <a:ext cx="5014383"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a:defRPr/>
            </a:pPr>
            <a:r>
              <a:rPr lang="vi-VN" altLang="en-US" dirty="0" smtClean="0"/>
              <a:t> </a:t>
            </a:r>
            <a:r>
              <a:rPr lang="en-US" altLang="en-US" dirty="0" smtClean="0"/>
              <a:t>-</a:t>
            </a:r>
            <a:r>
              <a:rPr lang="vi-VN" altLang="en-US" sz="2200" dirty="0" smtClean="0">
                <a:solidFill>
                  <a:srgbClr val="0070C0"/>
                </a:solidFill>
                <a:ea typeface="+mj-ea"/>
                <a:cs typeface="Times New Roman" panose="02020603050405020304" pitchFamily="18" charset="0"/>
              </a:rPr>
              <a:t>Trang phục</a:t>
            </a:r>
            <a:r>
              <a:rPr lang="en-US" altLang="en-US" sz="2200" dirty="0" smtClean="0">
                <a:solidFill>
                  <a:srgbClr val="0070C0"/>
                </a:solidFill>
                <a:ea typeface="+mj-ea"/>
                <a:cs typeface="Times New Roman" panose="02020603050405020304" pitchFamily="18" charset="0"/>
              </a:rPr>
              <a:t> </a:t>
            </a:r>
            <a:r>
              <a:rPr lang="vi-VN" altLang="en-US" sz="2200" dirty="0" smtClean="0">
                <a:solidFill>
                  <a:srgbClr val="0070C0"/>
                </a:solidFill>
                <a:ea typeface="+mj-ea"/>
                <a:cs typeface="Times New Roman" panose="02020603050405020304" pitchFamily="18" charset="0"/>
              </a:rPr>
              <a:t>mùa</a:t>
            </a:r>
            <a:endParaRPr lang="en-US" altLang="en-US" sz="2200" dirty="0" smtClean="0">
              <a:solidFill>
                <a:srgbClr val="0070C0"/>
              </a:solidFill>
              <a:ea typeface="+mj-ea"/>
              <a:cs typeface="Times New Roman" panose="02020603050405020304" pitchFamily="18" charset="0"/>
            </a:endParaRPr>
          </a:p>
          <a:p>
            <a:pPr>
              <a:defRPr/>
            </a:pPr>
            <a:r>
              <a:rPr lang="vi-VN" altLang="en-US" sz="2200" dirty="0" smtClean="0">
                <a:solidFill>
                  <a:srgbClr val="0070C0"/>
                </a:solidFill>
                <a:ea typeface="+mj-ea"/>
                <a:cs typeface="Times New Roman" panose="02020603050405020304" pitchFamily="18" charset="0"/>
              </a:rPr>
              <a:t> lạnh</a:t>
            </a:r>
            <a:endParaRPr lang="en-US" altLang="en-US" sz="2200" dirty="0" smtClean="0">
              <a:solidFill>
                <a:srgbClr val="0070C0"/>
              </a:solidFill>
              <a:ea typeface="+mj-ea"/>
              <a:cs typeface="Times New Roman" panose="02020603050405020304" pitchFamily="18" charset="0"/>
            </a:endParaRPr>
          </a:p>
          <a:p>
            <a:pPr>
              <a:defRPr/>
            </a:pPr>
            <a:r>
              <a:rPr lang="en-US" altLang="en-US" sz="2200" dirty="0" smtClean="0">
                <a:solidFill>
                  <a:srgbClr val="0070C0"/>
                </a:solidFill>
                <a:ea typeface="+mj-ea"/>
                <a:cs typeface="Times New Roman" panose="02020603050405020304" pitchFamily="18" charset="0"/>
              </a:rPr>
              <a:t>-</a:t>
            </a:r>
            <a:r>
              <a:rPr lang="vi-VN" altLang="en-US" sz="2200" dirty="0" smtClean="0">
                <a:solidFill>
                  <a:srgbClr val="0070C0"/>
                </a:solidFill>
                <a:ea typeface="+mj-ea"/>
                <a:cs typeface="Times New Roman" panose="02020603050405020304" pitchFamily="18" charset="0"/>
              </a:rPr>
              <a:t>Trang phục mùa</a:t>
            </a:r>
            <a:endParaRPr lang="en-US" altLang="en-US" sz="2200" dirty="0" smtClean="0">
              <a:solidFill>
                <a:srgbClr val="0070C0"/>
              </a:solidFill>
              <a:ea typeface="+mj-ea"/>
              <a:cs typeface="Times New Roman" panose="02020603050405020304" pitchFamily="18" charset="0"/>
            </a:endParaRPr>
          </a:p>
          <a:p>
            <a:pPr>
              <a:defRPr/>
            </a:pPr>
            <a:r>
              <a:rPr lang="vi-VN" altLang="en-US" sz="2200" dirty="0" smtClean="0">
                <a:solidFill>
                  <a:srgbClr val="0070C0"/>
                </a:solidFill>
                <a:ea typeface="+mj-ea"/>
                <a:cs typeface="Times New Roman" panose="02020603050405020304" pitchFamily="18" charset="0"/>
              </a:rPr>
              <a:t> nóng </a:t>
            </a:r>
            <a:endParaRPr lang="en-US" altLang="en-US" sz="2200" dirty="0" smtClean="0">
              <a:solidFill>
                <a:srgbClr val="0070C0"/>
              </a:solidFill>
              <a:ea typeface="+mj-ea"/>
              <a:cs typeface="Times New Roman" panose="02020603050405020304" pitchFamily="18" charset="0"/>
            </a:endParaRPr>
          </a:p>
          <a:p>
            <a:pPr>
              <a:defRPr/>
            </a:pPr>
            <a:r>
              <a:rPr lang="vi-VN" altLang="en-US" sz="2400" dirty="0" smtClean="0">
                <a:solidFill>
                  <a:srgbClr val="0070C0"/>
                </a:solidFill>
                <a:ea typeface="+mj-ea"/>
                <a:cs typeface="Times New Roman" panose="02020603050405020304" pitchFamily="18" charset="0"/>
              </a:rPr>
              <a:t/>
            </a:r>
            <a:br>
              <a:rPr lang="vi-VN" altLang="en-US" sz="2400" dirty="0" smtClean="0">
                <a:solidFill>
                  <a:srgbClr val="0070C0"/>
                </a:solidFill>
                <a:ea typeface="+mj-ea"/>
                <a:cs typeface="Times New Roman" panose="02020603050405020304" pitchFamily="18" charset="0"/>
              </a:rPr>
            </a:br>
            <a:endParaRPr lang="vi-VN" altLang="en-US" sz="2400" dirty="0" smtClean="0">
              <a:solidFill>
                <a:srgbClr val="0070C0"/>
              </a:solidFill>
              <a:ea typeface="+mj-ea"/>
              <a:cs typeface="Times New Roman" panose="02020603050405020304" pitchFamily="18" charset="0"/>
            </a:endParaRPr>
          </a:p>
          <a:p>
            <a:pPr>
              <a:defRPr/>
            </a:pPr>
            <a:endParaRPr lang="en-US" altLang="en-US" dirty="0" smtClean="0"/>
          </a:p>
        </p:txBody>
      </p:sp>
      <p:sp>
        <p:nvSpPr>
          <p:cNvPr id="11272" name="TextBox 14"/>
          <p:cNvSpPr txBox="1">
            <a:spLocks noChangeArrowheads="1"/>
          </p:cNvSpPr>
          <p:nvPr/>
        </p:nvSpPr>
        <p:spPr bwMode="auto">
          <a:xfrm>
            <a:off x="8839200" y="3403601"/>
            <a:ext cx="335280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a:defRPr/>
            </a:pPr>
            <a:r>
              <a:rPr lang="vi-VN" altLang="en-US" sz="2000" dirty="0" smtClean="0"/>
              <a:t> </a:t>
            </a:r>
            <a:r>
              <a:rPr lang="vi-VN" altLang="en-US" sz="2000" dirty="0" smtClean="0">
                <a:solidFill>
                  <a:srgbClr val="0070C0"/>
                </a:solidFill>
                <a:ea typeface="+mj-ea"/>
                <a:cs typeface="Times New Roman" panose="02020603050405020304" pitchFamily="18" charset="0"/>
              </a:rPr>
              <a:t> </a:t>
            </a: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Trang phục mặc thường ngày</a:t>
            </a:r>
            <a:endParaRPr lang="en-US" altLang="en-US" sz="2000" dirty="0" smtClean="0">
              <a:solidFill>
                <a:srgbClr val="0070C0"/>
              </a:solidFill>
              <a:ea typeface="+mj-ea"/>
              <a:cs typeface="Times New Roman" panose="02020603050405020304" pitchFamily="18" charset="0"/>
            </a:endParaRPr>
          </a:p>
          <a:p>
            <a:pPr>
              <a:defRPr/>
            </a:pPr>
            <a:r>
              <a:rPr lang="vi-VN" altLang="en-US" sz="2000" dirty="0" smtClean="0">
                <a:solidFill>
                  <a:srgbClr val="0070C0"/>
                </a:solidFill>
                <a:ea typeface="+mj-ea"/>
                <a:cs typeface="Times New Roman" panose="02020603050405020304" pitchFamily="18" charset="0"/>
              </a:rPr>
              <a:t>   </a:t>
            </a: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Trang </a:t>
            </a:r>
            <a:r>
              <a:rPr lang="en-US" altLang="en-US" sz="2000" dirty="0" err="1" smtClean="0">
                <a:solidFill>
                  <a:srgbClr val="0070C0"/>
                </a:solidFill>
                <a:ea typeface="+mj-ea"/>
                <a:cs typeface="Times New Roman" panose="02020603050405020304" pitchFamily="18" charset="0"/>
              </a:rPr>
              <a:t>phục</a:t>
            </a:r>
            <a:r>
              <a:rPr lang="en-US" altLang="en-US" sz="2000" dirty="0" smtClean="0">
                <a:solidFill>
                  <a:srgbClr val="0070C0"/>
                </a:solidFill>
                <a:ea typeface="+mj-ea"/>
                <a:cs typeface="Times New Roman" panose="02020603050405020304" pitchFamily="18" charset="0"/>
              </a:rPr>
              <a:t> </a:t>
            </a:r>
            <a:r>
              <a:rPr lang="vi-VN" altLang="en-US" sz="2000" dirty="0" smtClean="0">
                <a:solidFill>
                  <a:srgbClr val="0070C0"/>
                </a:solidFill>
                <a:ea typeface="+mj-ea"/>
                <a:cs typeface="Times New Roman" panose="02020603050405020304" pitchFamily="18" charset="0"/>
              </a:rPr>
              <a:t>lễ hội</a:t>
            </a:r>
          </a:p>
          <a:p>
            <a:pPr>
              <a:defRPr/>
            </a:pP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Trang phục thể thao</a:t>
            </a:r>
            <a:endParaRPr lang="en-US" altLang="en-US" sz="2000" dirty="0" smtClean="0">
              <a:solidFill>
                <a:srgbClr val="0070C0"/>
              </a:solidFill>
              <a:ea typeface="+mj-ea"/>
              <a:cs typeface="Times New Roman" panose="02020603050405020304" pitchFamily="18" charset="0"/>
            </a:endParaRPr>
          </a:p>
          <a:p>
            <a:pPr>
              <a:defRPr/>
            </a:pP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 Trang phục bảo hộ lao động</a:t>
            </a:r>
            <a:endParaRPr lang="en-US" altLang="en-US" sz="2000" dirty="0" smtClean="0">
              <a:solidFill>
                <a:srgbClr val="0070C0"/>
              </a:solidFill>
              <a:ea typeface="+mj-ea"/>
              <a:cs typeface="Times New Roman" panose="02020603050405020304" pitchFamily="18" charset="0"/>
            </a:endParaRPr>
          </a:p>
          <a:p>
            <a:pPr>
              <a:defRPr/>
            </a:pPr>
            <a:r>
              <a:rPr lang="vi-VN" altLang="en-US" sz="2000" dirty="0" smtClean="0">
                <a:solidFill>
                  <a:srgbClr val="0070C0"/>
                </a:solidFill>
                <a:ea typeface="+mj-ea"/>
                <a:cs typeface="Times New Roman" panose="02020603050405020304" pitchFamily="18" charset="0"/>
              </a:rPr>
              <a:t> </a:t>
            </a: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Trang phục biểu diễn nghệ thuật </a:t>
            </a:r>
            <a:endParaRPr lang="en-US" altLang="en-US" sz="2000" dirty="0" smtClean="0">
              <a:solidFill>
                <a:srgbClr val="0070C0"/>
              </a:solidFill>
              <a:ea typeface="+mj-ea"/>
              <a:cs typeface="Times New Roman" panose="02020603050405020304" pitchFamily="18" charset="0"/>
            </a:endParaRPr>
          </a:p>
          <a:p>
            <a:pPr>
              <a:defRPr/>
            </a:pP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Trang phục mặc mặc lót </a:t>
            </a:r>
            <a:endParaRPr lang="en-US" altLang="en-US" sz="2000" dirty="0" smtClean="0">
              <a:solidFill>
                <a:srgbClr val="0070C0"/>
              </a:solidFill>
              <a:ea typeface="+mj-ea"/>
              <a:cs typeface="Times New Roman" panose="02020603050405020304" pitchFamily="18" charset="0"/>
            </a:endParaRPr>
          </a:p>
          <a:p>
            <a:pPr>
              <a:defRPr/>
            </a:pPr>
            <a:r>
              <a:rPr lang="en-US" altLang="en-US" sz="2000" dirty="0" smtClean="0">
                <a:solidFill>
                  <a:srgbClr val="0070C0"/>
                </a:solidFill>
                <a:ea typeface="+mj-ea"/>
                <a:cs typeface="Times New Roman" panose="02020603050405020304" pitchFamily="18" charset="0"/>
              </a:rPr>
              <a:t>-</a:t>
            </a:r>
            <a:r>
              <a:rPr lang="vi-VN" altLang="en-US" sz="2000" dirty="0" smtClean="0">
                <a:solidFill>
                  <a:srgbClr val="0070C0"/>
                </a:solidFill>
                <a:ea typeface="+mj-ea"/>
                <a:cs typeface="Times New Roman" panose="02020603050405020304" pitchFamily="18" charset="0"/>
              </a:rPr>
              <a:t>Đồng phục</a:t>
            </a:r>
          </a:p>
          <a:p>
            <a:pPr>
              <a:defRPr/>
            </a:pPr>
            <a:r>
              <a:rPr lang="vi-VN" altLang="en-US" dirty="0" smtClean="0"/>
              <a:t/>
            </a:r>
            <a:br>
              <a:rPr lang="vi-VN" altLang="en-US" dirty="0" smtClean="0"/>
            </a:br>
            <a:endParaRPr lang="vi-VN" altLang="en-US" dirty="0" smtClean="0"/>
          </a:p>
          <a:p>
            <a:pPr>
              <a:defRPr/>
            </a:pPr>
            <a:endParaRPr lang="en-US" altLang="en-US" dirty="0" smtClean="0"/>
          </a:p>
        </p:txBody>
      </p:sp>
      <p:grpSp>
        <p:nvGrpSpPr>
          <p:cNvPr id="9224" name="Group 6"/>
          <p:cNvGrpSpPr>
            <a:grpSpLocks/>
          </p:cNvGrpSpPr>
          <p:nvPr/>
        </p:nvGrpSpPr>
        <p:grpSpPr bwMode="auto">
          <a:xfrm rot="-5400000">
            <a:off x="1116277" y="4505590"/>
            <a:ext cx="4043363" cy="61384"/>
            <a:chOff x="1447800" y="1219200"/>
            <a:chExt cx="6400800" cy="99059"/>
          </a:xfrm>
        </p:grpSpPr>
        <p:sp>
          <p:nvSpPr>
            <p:cNvPr id="9239" name="Rectangle 7"/>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40" name="Rectangle 8"/>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41" name="Rectangle 9"/>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42" name="Rectangle 10"/>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43" name="Rectangle 11"/>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44" name="Rectangle 12"/>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9225" name="Group 6"/>
          <p:cNvGrpSpPr>
            <a:grpSpLocks/>
          </p:cNvGrpSpPr>
          <p:nvPr/>
        </p:nvGrpSpPr>
        <p:grpSpPr bwMode="auto">
          <a:xfrm rot="-5400000">
            <a:off x="4137555" y="4561947"/>
            <a:ext cx="4041775" cy="61383"/>
            <a:chOff x="1447800" y="1219200"/>
            <a:chExt cx="6400800" cy="99059"/>
          </a:xfrm>
        </p:grpSpPr>
        <p:sp>
          <p:nvSpPr>
            <p:cNvPr id="9233" name="Rectangle 7"/>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4" name="Rectangle 8"/>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5" name="Rectangle 9"/>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6" name="Rectangle 10"/>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7" name="Rectangle 11"/>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8" name="Rectangle 12"/>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9226" name="Group 6"/>
          <p:cNvGrpSpPr>
            <a:grpSpLocks/>
          </p:cNvGrpSpPr>
          <p:nvPr/>
        </p:nvGrpSpPr>
        <p:grpSpPr bwMode="auto">
          <a:xfrm rot="-5400000">
            <a:off x="6955897" y="4285193"/>
            <a:ext cx="4041775" cy="59267"/>
            <a:chOff x="1447800" y="1219200"/>
            <a:chExt cx="6400800" cy="99059"/>
          </a:xfrm>
        </p:grpSpPr>
        <p:sp>
          <p:nvSpPr>
            <p:cNvPr id="9227" name="Rectangle 7"/>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28" name="Rectangle 8"/>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29" name="Rectangle 9"/>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0" name="Rectangle 10"/>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1" name="Rectangle 11"/>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9232" name="Rectangle 12"/>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spTree>
    <p:extLst>
      <p:ext uri="{BB962C8B-B14F-4D97-AF65-F5344CB8AC3E}">
        <p14:creationId xmlns:p14="http://schemas.microsoft.com/office/powerpoint/2010/main" val="206086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reeform 19"/>
          <p:cNvSpPr>
            <a:spLocks/>
          </p:cNvSpPr>
          <p:nvPr/>
        </p:nvSpPr>
        <p:spPr bwMode="auto">
          <a:xfrm rot="5400000">
            <a:off x="2994819" y="-2915443"/>
            <a:ext cx="7053263" cy="13004800"/>
          </a:xfrm>
          <a:custGeom>
            <a:avLst/>
            <a:gdLst>
              <a:gd name="T0" fmla="*/ 0 w 1943049"/>
              <a:gd name="T1" fmla="*/ 0 h 1943049"/>
              <a:gd name="T2" fmla="*/ 2147483647 w 1943049"/>
              <a:gd name="T3" fmla="*/ 2147483647 h 1943049"/>
              <a:gd name="T4" fmla="*/ 0 w 1943049"/>
              <a:gd name="T5" fmla="*/ 2147483647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819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1" y="180975"/>
            <a:ext cx="1121833"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3"/>
          <p:cNvSpPr txBox="1">
            <a:spLocks/>
          </p:cNvSpPr>
          <p:nvPr/>
        </p:nvSpPr>
        <p:spPr>
          <a:xfrm>
            <a:off x="2389718" y="60326"/>
            <a:ext cx="4135967" cy="523875"/>
          </a:xfrm>
          <a:prstGeom prst="rect">
            <a:avLst/>
          </a:prstGeom>
        </p:spPr>
        <p:txBody>
          <a:bodyPr>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2800" b="1" kern="0" dirty="0" err="1" smtClean="0">
                <a:solidFill>
                  <a:srgbClr val="FFC011"/>
                </a:solidFill>
                <a:latin typeface="Times New Roman" pitchFamily="18" charset="0"/>
                <a:cs typeface="Times New Roman" pitchFamily="18" charset="0"/>
              </a:rPr>
              <a:t>Luyện</a:t>
            </a:r>
            <a:r>
              <a:rPr lang="en-US" sz="2800" b="1" kern="0" dirty="0" smtClean="0">
                <a:solidFill>
                  <a:srgbClr val="FFC011"/>
                </a:solidFill>
                <a:latin typeface="Times New Roman" pitchFamily="18" charset="0"/>
                <a:cs typeface="Times New Roman" pitchFamily="18" charset="0"/>
              </a:rPr>
              <a:t> </a:t>
            </a:r>
            <a:r>
              <a:rPr lang="en-US" sz="2800" b="1" kern="0" dirty="0" err="1" smtClean="0">
                <a:solidFill>
                  <a:srgbClr val="FFC011"/>
                </a:solidFill>
                <a:latin typeface="Times New Roman" pitchFamily="18" charset="0"/>
                <a:cs typeface="Times New Roman" pitchFamily="18" charset="0"/>
              </a:rPr>
              <a:t>tập</a:t>
            </a:r>
            <a:endParaRPr lang="en-US" sz="2800" b="1" kern="0" dirty="0">
              <a:solidFill>
                <a:srgbClr val="FFC011"/>
              </a:solidFill>
              <a:latin typeface="Times New Roman" pitchFamily="18" charset="0"/>
              <a:cs typeface="Times New Roman" pitchFamily="18" charset="0"/>
            </a:endParaRPr>
          </a:p>
        </p:txBody>
      </p:sp>
      <p:sp>
        <p:nvSpPr>
          <p:cNvPr id="10" name="Rectangle 9"/>
          <p:cNvSpPr/>
          <p:nvPr/>
        </p:nvSpPr>
        <p:spPr>
          <a:xfrm>
            <a:off x="317501" y="866775"/>
            <a:ext cx="10841567" cy="2200275"/>
          </a:xfrm>
          <a:prstGeom prst="rect">
            <a:avLst/>
          </a:prstGeom>
        </p:spPr>
        <p:txBody>
          <a:bodyPr>
            <a:spAutoFit/>
          </a:bodyPr>
          <a:lstStyle/>
          <a:p>
            <a:pPr marL="457200" indent="-457200" algn="ctr">
              <a:lnSpc>
                <a:spcPct val="107000"/>
              </a:lnSpc>
              <a:buFontTx/>
              <a:buAutoNum type="arabicPeriod"/>
              <a:defRPr/>
            </a:pPr>
            <a:r>
              <a:rPr lang="fr-FR" sz="2400" dirty="0" err="1">
                <a:solidFill>
                  <a:srgbClr val="C00000"/>
                </a:solidFill>
                <a:ea typeface="+mj-ea"/>
                <a:cs typeface="Times New Roman" panose="02020603050405020304" pitchFamily="18" charset="0"/>
              </a:rPr>
              <a:t>Quan</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sát</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hình</a:t>
            </a:r>
            <a:r>
              <a:rPr lang="fr-FR" sz="2400" dirty="0">
                <a:solidFill>
                  <a:srgbClr val="C00000"/>
                </a:solidFill>
                <a:ea typeface="+mj-ea"/>
                <a:cs typeface="Times New Roman" panose="02020603050405020304" pitchFamily="18" charset="0"/>
              </a:rPr>
              <a:t> 7.2 </a:t>
            </a:r>
            <a:r>
              <a:rPr lang="fr-FR" sz="2400" dirty="0" err="1">
                <a:solidFill>
                  <a:srgbClr val="C00000"/>
                </a:solidFill>
                <a:ea typeface="+mj-ea"/>
                <a:cs typeface="Times New Roman" panose="02020603050405020304" pitchFamily="18" charset="0"/>
              </a:rPr>
              <a:t>và</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cho</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biết</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các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nhân</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vật</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trong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hình</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sử</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dụng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trang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phục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gì</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Nêu</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vai</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trò</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của</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các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bộ</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trang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phục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đó</a:t>
            </a:r>
            <a:r>
              <a:rPr lang="fr-FR" sz="2400" dirty="0">
                <a:solidFill>
                  <a:srgbClr val="C00000"/>
                </a:solidFill>
                <a:ea typeface="+mj-ea"/>
                <a:cs typeface="Times New Roman" panose="02020603050405020304" pitchFamily="18" charset="0"/>
              </a:rPr>
              <a:t>?</a:t>
            </a:r>
            <a:endParaRPr lang="en-US" sz="2400" dirty="0">
              <a:solidFill>
                <a:srgbClr val="C00000"/>
              </a:solidFill>
              <a:ea typeface="+mj-ea"/>
              <a:cs typeface="Times New Roman" panose="02020603050405020304" pitchFamily="18" charset="0"/>
            </a:endParaRPr>
          </a:p>
          <a:p>
            <a:pPr algn="ctr">
              <a:lnSpc>
                <a:spcPct val="107000"/>
              </a:lnSpc>
              <a:defRPr/>
            </a:pPr>
            <a:r>
              <a:rPr lang="fr-FR" sz="2400" dirty="0">
                <a:solidFill>
                  <a:srgbClr val="C00000"/>
                </a:solidFill>
                <a:ea typeface="+mj-ea"/>
                <a:cs typeface="Times New Roman" panose="02020603050405020304" pitchFamily="18" charset="0"/>
              </a:rPr>
              <a:t>2. </a:t>
            </a:r>
            <a:r>
              <a:rPr lang="fr-FR" sz="2400" dirty="0" err="1">
                <a:solidFill>
                  <a:srgbClr val="C00000"/>
                </a:solidFill>
                <a:ea typeface="+mj-ea"/>
                <a:cs typeface="Times New Roman" panose="02020603050405020304" pitchFamily="18" charset="0"/>
              </a:rPr>
              <a:t>Liên</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hệ</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thực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tiễn</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và</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kể</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tên</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một</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số</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nghề</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cần</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trang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phục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đặc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biệt</a:t>
            </a:r>
            <a:r>
              <a:rPr lang="fr-FR" sz="2400" dirty="0">
                <a:solidFill>
                  <a:srgbClr val="C00000"/>
                </a:solidFill>
                <a:ea typeface="+mj-ea"/>
                <a:cs typeface="Times New Roman" panose="02020603050405020304" pitchFamily="18" charset="0"/>
              </a:rPr>
              <a:t> ? </a:t>
            </a:r>
            <a:r>
              <a:rPr lang="fr-FR" sz="2400" dirty="0" err="1">
                <a:solidFill>
                  <a:srgbClr val="C00000"/>
                </a:solidFill>
                <a:ea typeface="+mj-ea"/>
                <a:cs typeface="Times New Roman" panose="02020603050405020304" pitchFamily="18" charset="0"/>
              </a:rPr>
              <a:t>Những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bộ</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trang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phục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đó</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được</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sử</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dụng</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với</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vai</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trò</a:t>
            </a:r>
            <a:r>
              <a:rPr lang="fr-FR" sz="2400" dirty="0">
                <a:solidFill>
                  <a:srgbClr val="C00000"/>
                </a:solidFill>
                <a:ea typeface="+mj-ea"/>
                <a:cs typeface="Times New Roman" panose="02020603050405020304" pitchFamily="18" charset="0"/>
              </a:rPr>
              <a:t> </a:t>
            </a:r>
            <a:r>
              <a:rPr lang="fr-FR" sz="2400" dirty="0" err="1">
                <a:solidFill>
                  <a:srgbClr val="C00000"/>
                </a:solidFill>
                <a:ea typeface="+mj-ea"/>
                <a:cs typeface="Times New Roman" panose="02020603050405020304" pitchFamily="18" charset="0"/>
              </a:rPr>
              <a:t>gì</a:t>
            </a:r>
            <a:r>
              <a:rPr lang="fr-FR" sz="2400" dirty="0">
                <a:solidFill>
                  <a:srgbClr val="C00000"/>
                </a:solidFill>
                <a:ea typeface="+mj-ea"/>
                <a:cs typeface="Times New Roman" panose="02020603050405020304" pitchFamily="18" charset="0"/>
              </a:rPr>
              <a:t>?</a:t>
            </a:r>
            <a:endParaRPr lang="en-US" sz="2400" dirty="0">
              <a:solidFill>
                <a:srgbClr val="C00000"/>
              </a:solidFill>
              <a:ea typeface="+mj-ea"/>
              <a:cs typeface="Times New Roman" panose="02020603050405020304" pitchFamily="18" charset="0"/>
            </a:endParaRPr>
          </a:p>
          <a:p>
            <a:pPr algn="ctr">
              <a:lnSpc>
                <a:spcPct val="107000"/>
              </a:lnSpc>
              <a:defRPr/>
            </a:pPr>
            <a:r>
              <a:rPr lang="vi-VN" sz="3200" dirty="0">
                <a:solidFill>
                  <a:srgbClr val="0070C0"/>
                </a:solidFill>
                <a:ea typeface="+mj-ea"/>
                <a:cs typeface="Times New Roman" panose="02020603050405020304" pitchFamily="18" charset="0"/>
              </a:rPr>
              <a:t> </a:t>
            </a:r>
            <a:endParaRPr lang="en-US" sz="3200" dirty="0">
              <a:solidFill>
                <a:srgbClr val="0070C0"/>
              </a:solidFill>
              <a:ea typeface="+mj-ea"/>
              <a:cs typeface="Times New Roman" panose="02020603050405020304" pitchFamily="18" charset="0"/>
            </a:endParaRPr>
          </a:p>
        </p:txBody>
      </p:sp>
      <p:pic>
        <p:nvPicPr>
          <p:cNvPr id="10246" name="Picture 1"/>
          <p:cNvPicPr>
            <a:picLocks noChangeAspect="1"/>
          </p:cNvPicPr>
          <p:nvPr/>
        </p:nvPicPr>
        <p:blipFill>
          <a:blip r:embed="rId3">
            <a:extLst>
              <a:ext uri="{28A0092B-C50C-407E-A947-70E740481C1C}">
                <a14:useLocalDpi xmlns:a14="http://schemas.microsoft.com/office/drawing/2010/main" val="0"/>
              </a:ext>
            </a:extLst>
          </a:blip>
          <a:srcRect b="7813"/>
          <a:stretch>
            <a:fillRect/>
          </a:stretch>
        </p:blipFill>
        <p:spPr bwMode="auto">
          <a:xfrm>
            <a:off x="508001" y="2682876"/>
            <a:ext cx="10547351"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9" name="Group 6"/>
          <p:cNvGrpSpPr>
            <a:grpSpLocks/>
          </p:cNvGrpSpPr>
          <p:nvPr/>
        </p:nvGrpSpPr>
        <p:grpSpPr bwMode="auto">
          <a:xfrm>
            <a:off x="143934" y="1"/>
            <a:ext cx="11552767" cy="8448675"/>
            <a:chOff x="403225" y="209550"/>
            <a:chExt cx="8664575" cy="8448675"/>
          </a:xfrm>
        </p:grpSpPr>
        <p:grpSp>
          <p:nvGrpSpPr>
            <p:cNvPr id="8200" name="Group 51"/>
            <p:cNvGrpSpPr>
              <a:grpSpLocks/>
            </p:cNvGrpSpPr>
            <p:nvPr/>
          </p:nvGrpSpPr>
          <p:grpSpPr bwMode="auto">
            <a:xfrm>
              <a:off x="4760913" y="6756400"/>
              <a:ext cx="4000500" cy="100013"/>
              <a:chOff x="1447800" y="1219200"/>
              <a:chExt cx="6400800" cy="99059"/>
            </a:xfrm>
          </p:grpSpPr>
          <p:sp>
            <p:nvSpPr>
              <p:cNvPr id="8250" name="Rectangle 52"/>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51" name="Rectangle 53"/>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52" name="Rectangle 54"/>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53" name="Rectangle 55"/>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54" name="Rectangle 56"/>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55" name="Rectangle 57"/>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1" name="Group 58"/>
            <p:cNvGrpSpPr>
              <a:grpSpLocks/>
            </p:cNvGrpSpPr>
            <p:nvPr/>
          </p:nvGrpSpPr>
          <p:grpSpPr bwMode="auto">
            <a:xfrm>
              <a:off x="542925" y="209550"/>
              <a:ext cx="4000500" cy="100013"/>
              <a:chOff x="1447800" y="1219200"/>
              <a:chExt cx="6400800" cy="99059"/>
            </a:xfrm>
          </p:grpSpPr>
          <p:sp>
            <p:nvSpPr>
              <p:cNvPr id="8244" name="Rectangle 59"/>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5" name="Rectangle 60"/>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6" name="Rectangle 61"/>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7" name="Rectangle 62"/>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8" name="Rectangle 63"/>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9" name="Rectangle 64"/>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2" name="Group 72"/>
            <p:cNvGrpSpPr>
              <a:grpSpLocks/>
            </p:cNvGrpSpPr>
            <p:nvPr/>
          </p:nvGrpSpPr>
          <p:grpSpPr bwMode="auto">
            <a:xfrm rot="5400000">
              <a:off x="-1523999" y="2160587"/>
              <a:ext cx="4000500" cy="98425"/>
              <a:chOff x="1447800" y="1219200"/>
              <a:chExt cx="6400800" cy="99059"/>
            </a:xfrm>
          </p:grpSpPr>
          <p:sp>
            <p:nvSpPr>
              <p:cNvPr id="8238" name="Rectangle 73"/>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9" name="Rectangle 74"/>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0" name="Rectangle 75"/>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1" name="Rectangle 76"/>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2" name="Rectangle 77"/>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43" name="Rectangle 78"/>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3" name="Group 79"/>
            <p:cNvGrpSpPr>
              <a:grpSpLocks/>
            </p:cNvGrpSpPr>
            <p:nvPr/>
          </p:nvGrpSpPr>
          <p:grpSpPr bwMode="auto">
            <a:xfrm rot="5400000">
              <a:off x="-1616869" y="6373019"/>
              <a:ext cx="4170363" cy="130175"/>
              <a:chOff x="1447800" y="1219200"/>
              <a:chExt cx="6400800" cy="99059"/>
            </a:xfrm>
          </p:grpSpPr>
          <p:sp>
            <p:nvSpPr>
              <p:cNvPr id="8232" name="Rectangle 80"/>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3" name="Rectangle 81"/>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4" name="Rectangle 82"/>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5" name="Rectangle 83"/>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6" name="Rectangle 84"/>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7" name="Rectangle 85"/>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4" name="Group 86"/>
            <p:cNvGrpSpPr>
              <a:grpSpLocks/>
            </p:cNvGrpSpPr>
            <p:nvPr/>
          </p:nvGrpSpPr>
          <p:grpSpPr bwMode="auto">
            <a:xfrm rot="5400000">
              <a:off x="7009607" y="2294731"/>
              <a:ext cx="4000500" cy="100013"/>
              <a:chOff x="1447800" y="1219200"/>
              <a:chExt cx="6400800" cy="99059"/>
            </a:xfrm>
          </p:grpSpPr>
          <p:sp>
            <p:nvSpPr>
              <p:cNvPr id="8226" name="Rectangle 87"/>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7" name="Rectangle 88"/>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8" name="Rectangle 89"/>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9" name="Rectangle 90"/>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0" name="Rectangle 91"/>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31" name="Rectangle 92"/>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5" name="Group 93"/>
            <p:cNvGrpSpPr>
              <a:grpSpLocks/>
            </p:cNvGrpSpPr>
            <p:nvPr/>
          </p:nvGrpSpPr>
          <p:grpSpPr bwMode="auto">
            <a:xfrm rot="5400000">
              <a:off x="6916738" y="6507162"/>
              <a:ext cx="4171950" cy="130175"/>
              <a:chOff x="1447800" y="1219200"/>
              <a:chExt cx="6400800" cy="99059"/>
            </a:xfrm>
          </p:grpSpPr>
          <p:sp>
            <p:nvSpPr>
              <p:cNvPr id="8220" name="Rectangle 94"/>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1" name="Rectangle 95"/>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2" name="Rectangle 96"/>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3" name="Rectangle 97"/>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4" name="Rectangle 98"/>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25" name="Rectangle 99"/>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6" name="Group 100"/>
            <p:cNvGrpSpPr>
              <a:grpSpLocks/>
            </p:cNvGrpSpPr>
            <p:nvPr/>
          </p:nvGrpSpPr>
          <p:grpSpPr bwMode="auto">
            <a:xfrm>
              <a:off x="525463" y="6699250"/>
              <a:ext cx="4000500" cy="98425"/>
              <a:chOff x="1447800" y="1219200"/>
              <a:chExt cx="6400800" cy="99059"/>
            </a:xfrm>
          </p:grpSpPr>
          <p:sp>
            <p:nvSpPr>
              <p:cNvPr id="8214" name="Rectangle 101"/>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5" name="Rectangle 102"/>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6" name="Rectangle 103"/>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7" name="Rectangle 104"/>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8" name="Rectangle 105"/>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9" name="Rectangle 106"/>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8207" name="Group 107"/>
            <p:cNvGrpSpPr>
              <a:grpSpLocks/>
            </p:cNvGrpSpPr>
            <p:nvPr/>
          </p:nvGrpSpPr>
          <p:grpSpPr bwMode="auto">
            <a:xfrm>
              <a:off x="4868863" y="263525"/>
              <a:ext cx="4000500" cy="98425"/>
              <a:chOff x="1447800" y="1219200"/>
              <a:chExt cx="6400800" cy="99059"/>
            </a:xfrm>
          </p:grpSpPr>
          <p:sp>
            <p:nvSpPr>
              <p:cNvPr id="8208" name="Rectangle 108"/>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09" name="Rectangle 109"/>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0" name="Rectangle 110"/>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1" name="Rectangle 111"/>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2" name="Rectangle 112"/>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8213" name="Rectangle 113"/>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spTree>
    <p:extLst>
      <p:ext uri="{BB962C8B-B14F-4D97-AF65-F5344CB8AC3E}">
        <p14:creationId xmlns:p14="http://schemas.microsoft.com/office/powerpoint/2010/main" val="3068559746"/>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10246"/>
                                        </p:tgtEl>
                                        <p:attrNameLst>
                                          <p:attrName>style.visibility</p:attrName>
                                        </p:attrNameLst>
                                      </p:cBhvr>
                                      <p:to>
                                        <p:strVal val="visible"/>
                                      </p:to>
                                    </p:set>
                                    <p:anim calcmode="lin" valueType="num">
                                      <p:cBhvr additive="base">
                                        <p:cTn id="18" dur="500" fill="hold"/>
                                        <p:tgtEl>
                                          <p:spTgt spid="10246"/>
                                        </p:tgtEl>
                                        <p:attrNameLst>
                                          <p:attrName>ppt_x</p:attrName>
                                        </p:attrNameLst>
                                      </p:cBhvr>
                                      <p:tavLst>
                                        <p:tav tm="0">
                                          <p:val>
                                            <p:strVal val="1+#ppt_w/2"/>
                                          </p:val>
                                        </p:tav>
                                        <p:tav tm="100000">
                                          <p:val>
                                            <p:strVal val="#ppt_x"/>
                                          </p:val>
                                        </p:tav>
                                      </p:tavLst>
                                    </p:anim>
                                    <p:anim calcmode="lin" valueType="num">
                                      <p:cBhvr additive="base">
                                        <p:cTn id="19"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reeform 19"/>
          <p:cNvSpPr>
            <a:spLocks/>
          </p:cNvSpPr>
          <p:nvPr/>
        </p:nvSpPr>
        <p:spPr bwMode="auto">
          <a:xfrm rot="5400000">
            <a:off x="790575" y="-2679700"/>
            <a:ext cx="7054850" cy="13004800"/>
          </a:xfrm>
          <a:custGeom>
            <a:avLst/>
            <a:gdLst>
              <a:gd name="T0" fmla="*/ 0 w 1943049"/>
              <a:gd name="T1" fmla="*/ 0 h 1943049"/>
              <a:gd name="T2" fmla="*/ 2147483647 w 1943049"/>
              <a:gd name="T3" fmla="*/ 2147483647 h 1943049"/>
              <a:gd name="T4" fmla="*/ 0 w 1943049"/>
              <a:gd name="T5" fmla="*/ 2147483647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0243" name="Picture 2"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177801"/>
            <a:ext cx="12192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2235200" y="296864"/>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rgbClr val="0D0C0B"/>
                </a:solidFill>
                <a:latin typeface="Times New Roman" pitchFamily="18" charset="0"/>
                <a:cs typeface="Arial" charset="0"/>
              </a:defRPr>
            </a:lvl1pPr>
            <a:lvl2pPr marL="742950" indent="-285750">
              <a:defRPr>
                <a:solidFill>
                  <a:srgbClr val="0D0C0B"/>
                </a:solidFill>
                <a:latin typeface="Times New Roman" pitchFamily="18" charset="0"/>
                <a:cs typeface="Arial" charset="0"/>
              </a:defRPr>
            </a:lvl2pPr>
            <a:lvl3pPr marL="1143000" indent="-228600">
              <a:defRPr>
                <a:solidFill>
                  <a:srgbClr val="0D0C0B"/>
                </a:solidFill>
                <a:latin typeface="Times New Roman" pitchFamily="18" charset="0"/>
                <a:cs typeface="Arial" charset="0"/>
              </a:defRPr>
            </a:lvl3pPr>
            <a:lvl4pPr marL="1600200" indent="-228600">
              <a:defRPr>
                <a:solidFill>
                  <a:srgbClr val="0D0C0B"/>
                </a:solidFill>
                <a:latin typeface="Times New Roman" pitchFamily="18" charset="0"/>
                <a:cs typeface="Arial" charset="0"/>
              </a:defRPr>
            </a:lvl4pPr>
            <a:lvl5pPr marL="2057400" indent="-228600">
              <a:defRPr>
                <a:solidFill>
                  <a:srgbClr val="0D0C0B"/>
                </a:solidFill>
                <a:latin typeface="Times New Roman" pitchFamily="18" charset="0"/>
                <a:cs typeface="Arial" charset="0"/>
              </a:defRPr>
            </a:lvl5pPr>
            <a:lvl6pPr marL="2514600" indent="-228600" eaLnBrk="0" fontAlgn="base" hangingPunct="0">
              <a:spcBef>
                <a:spcPct val="0"/>
              </a:spcBef>
              <a:spcAft>
                <a:spcPct val="0"/>
              </a:spcAft>
              <a:defRPr>
                <a:solidFill>
                  <a:srgbClr val="0D0C0B"/>
                </a:solidFill>
                <a:latin typeface="Times New Roman" pitchFamily="18" charset="0"/>
                <a:cs typeface="Arial" charset="0"/>
              </a:defRPr>
            </a:lvl6pPr>
            <a:lvl7pPr marL="2971800" indent="-228600" eaLnBrk="0" fontAlgn="base" hangingPunct="0">
              <a:spcBef>
                <a:spcPct val="0"/>
              </a:spcBef>
              <a:spcAft>
                <a:spcPct val="0"/>
              </a:spcAft>
              <a:defRPr>
                <a:solidFill>
                  <a:srgbClr val="0D0C0B"/>
                </a:solidFill>
                <a:latin typeface="Times New Roman" pitchFamily="18" charset="0"/>
                <a:cs typeface="Arial" charset="0"/>
              </a:defRPr>
            </a:lvl7pPr>
            <a:lvl8pPr marL="3429000" indent="-228600" eaLnBrk="0" fontAlgn="base" hangingPunct="0">
              <a:spcBef>
                <a:spcPct val="0"/>
              </a:spcBef>
              <a:spcAft>
                <a:spcPct val="0"/>
              </a:spcAft>
              <a:defRPr>
                <a:solidFill>
                  <a:srgbClr val="0D0C0B"/>
                </a:solidFill>
                <a:latin typeface="Times New Roman" pitchFamily="18" charset="0"/>
                <a:cs typeface="Arial" charset="0"/>
              </a:defRPr>
            </a:lvl8pPr>
            <a:lvl9pPr marL="3886200" indent="-228600" eaLnBrk="0" fontAlgn="base" hangingPunct="0">
              <a:spcBef>
                <a:spcPct val="0"/>
              </a:spcBef>
              <a:spcAft>
                <a:spcPct val="0"/>
              </a:spcAft>
              <a:defRPr>
                <a:solidFill>
                  <a:srgbClr val="0D0C0B"/>
                </a:solidFill>
                <a:latin typeface="Times New Roman" pitchFamily="18" charset="0"/>
                <a:cs typeface="Arial" charset="0"/>
              </a:defRPr>
            </a:lvl9pPr>
          </a:lstStyle>
          <a:p>
            <a:pPr algn="ctr" eaLnBrk="1" hangingPunct="1"/>
            <a:r>
              <a:rPr lang="en-US" altLang="en-US" sz="2800" b="1">
                <a:solidFill>
                  <a:srgbClr val="FF0000"/>
                </a:solidFill>
                <a:cs typeface="Times New Roman" pitchFamily="18" charset="0"/>
              </a:rPr>
              <a:t>Luyện tập</a:t>
            </a:r>
          </a:p>
        </p:txBody>
      </p:sp>
      <p:sp>
        <p:nvSpPr>
          <p:cNvPr id="10" name="Title 5"/>
          <p:cNvSpPr txBox="1">
            <a:spLocks/>
          </p:cNvSpPr>
          <p:nvPr/>
        </p:nvSpPr>
        <p:spPr bwMode="auto">
          <a:xfrm>
            <a:off x="649818" y="723900"/>
            <a:ext cx="114003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D0C0B"/>
                </a:solidFill>
                <a:latin typeface="Times New Roman" pitchFamily="18" charset="0"/>
                <a:cs typeface="Arial" charset="0"/>
              </a:defRPr>
            </a:lvl1pPr>
            <a:lvl2pPr marL="742950" indent="-285750">
              <a:defRPr>
                <a:solidFill>
                  <a:srgbClr val="0D0C0B"/>
                </a:solidFill>
                <a:latin typeface="Times New Roman" pitchFamily="18" charset="0"/>
                <a:cs typeface="Arial" charset="0"/>
              </a:defRPr>
            </a:lvl2pPr>
            <a:lvl3pPr marL="1143000" indent="-228600">
              <a:defRPr>
                <a:solidFill>
                  <a:srgbClr val="0D0C0B"/>
                </a:solidFill>
                <a:latin typeface="Times New Roman" pitchFamily="18" charset="0"/>
                <a:cs typeface="Arial" charset="0"/>
              </a:defRPr>
            </a:lvl3pPr>
            <a:lvl4pPr marL="1600200" indent="-228600">
              <a:defRPr>
                <a:solidFill>
                  <a:srgbClr val="0D0C0B"/>
                </a:solidFill>
                <a:latin typeface="Times New Roman" pitchFamily="18" charset="0"/>
                <a:cs typeface="Arial" charset="0"/>
              </a:defRPr>
            </a:lvl4pPr>
            <a:lvl5pPr marL="2057400" indent="-228600">
              <a:defRPr>
                <a:solidFill>
                  <a:srgbClr val="0D0C0B"/>
                </a:solidFill>
                <a:latin typeface="Times New Roman" pitchFamily="18" charset="0"/>
                <a:cs typeface="Arial" charset="0"/>
              </a:defRPr>
            </a:lvl5pPr>
            <a:lvl6pPr marL="2514600" indent="-228600" eaLnBrk="0" fontAlgn="base" hangingPunct="0">
              <a:spcBef>
                <a:spcPct val="0"/>
              </a:spcBef>
              <a:spcAft>
                <a:spcPct val="0"/>
              </a:spcAft>
              <a:defRPr>
                <a:solidFill>
                  <a:srgbClr val="0D0C0B"/>
                </a:solidFill>
                <a:latin typeface="Times New Roman" pitchFamily="18" charset="0"/>
                <a:cs typeface="Arial" charset="0"/>
              </a:defRPr>
            </a:lvl6pPr>
            <a:lvl7pPr marL="2971800" indent="-228600" eaLnBrk="0" fontAlgn="base" hangingPunct="0">
              <a:spcBef>
                <a:spcPct val="0"/>
              </a:spcBef>
              <a:spcAft>
                <a:spcPct val="0"/>
              </a:spcAft>
              <a:defRPr>
                <a:solidFill>
                  <a:srgbClr val="0D0C0B"/>
                </a:solidFill>
                <a:latin typeface="Times New Roman" pitchFamily="18" charset="0"/>
                <a:cs typeface="Arial" charset="0"/>
              </a:defRPr>
            </a:lvl7pPr>
            <a:lvl8pPr marL="3429000" indent="-228600" eaLnBrk="0" fontAlgn="base" hangingPunct="0">
              <a:spcBef>
                <a:spcPct val="0"/>
              </a:spcBef>
              <a:spcAft>
                <a:spcPct val="0"/>
              </a:spcAft>
              <a:defRPr>
                <a:solidFill>
                  <a:srgbClr val="0D0C0B"/>
                </a:solidFill>
                <a:latin typeface="Times New Roman" pitchFamily="18" charset="0"/>
                <a:cs typeface="Arial" charset="0"/>
              </a:defRPr>
            </a:lvl8pPr>
            <a:lvl9pPr marL="3886200" indent="-228600" eaLnBrk="0" fontAlgn="base" hangingPunct="0">
              <a:spcBef>
                <a:spcPct val="0"/>
              </a:spcBef>
              <a:spcAft>
                <a:spcPct val="0"/>
              </a:spcAft>
              <a:defRPr>
                <a:solidFill>
                  <a:srgbClr val="0D0C0B"/>
                </a:solidFill>
                <a:latin typeface="Times New Roman" pitchFamily="18" charset="0"/>
                <a:cs typeface="Arial" charset="0"/>
              </a:defRPr>
            </a:lvl9pPr>
          </a:lstStyle>
          <a:p>
            <a:r>
              <a:rPr lang="en-US" altLang="en-US" sz="2400" b="1">
                <a:solidFill>
                  <a:srgbClr val="0070C0"/>
                </a:solidFill>
              </a:rPr>
              <a:t>Q</a:t>
            </a:r>
            <a:r>
              <a:rPr lang="fr-FR" altLang="en-US" sz="2400" b="1">
                <a:solidFill>
                  <a:srgbClr val="0070C0"/>
                </a:solidFill>
              </a:rPr>
              <a:t>uan sát hình 7.4 ,phân nhóm các trang phục theo các tiêu chí phân loại trang phục hình 7.3</a:t>
            </a:r>
            <a:endParaRPr lang="en-US" altLang="en-US" sz="2400" b="1">
              <a:solidFill>
                <a:srgbClr val="0070C0"/>
              </a:solidFill>
            </a:endParaRPr>
          </a:p>
        </p:txBody>
      </p:sp>
      <p:pic>
        <p:nvPicPr>
          <p:cNvPr id="12295" name="Picture 1"/>
          <p:cNvPicPr>
            <a:picLocks noChangeAspect="1"/>
          </p:cNvPicPr>
          <p:nvPr/>
        </p:nvPicPr>
        <p:blipFill>
          <a:blip r:embed="rId3">
            <a:extLst>
              <a:ext uri="{28A0092B-C50C-407E-A947-70E740481C1C}">
                <a14:useLocalDpi xmlns:a14="http://schemas.microsoft.com/office/drawing/2010/main" val="0"/>
              </a:ext>
            </a:extLst>
          </a:blip>
          <a:srcRect b="4353"/>
          <a:stretch>
            <a:fillRect/>
          </a:stretch>
        </p:blipFill>
        <p:spPr bwMode="auto">
          <a:xfrm>
            <a:off x="611718" y="1866901"/>
            <a:ext cx="10771716"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10"/>
          <p:cNvSpPr>
            <a:spLocks noChangeArrowheads="1"/>
          </p:cNvSpPr>
          <p:nvPr/>
        </p:nvSpPr>
        <p:spPr bwMode="auto">
          <a:xfrm>
            <a:off x="541866" y="1884364"/>
            <a:ext cx="5926667" cy="114458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en-US" altLang="en-US"/>
          </a:p>
        </p:txBody>
      </p:sp>
      <p:grpSp>
        <p:nvGrpSpPr>
          <p:cNvPr id="10248" name="Group 11"/>
          <p:cNvGrpSpPr>
            <a:grpSpLocks/>
          </p:cNvGrpSpPr>
          <p:nvPr/>
        </p:nvGrpSpPr>
        <p:grpSpPr bwMode="auto">
          <a:xfrm>
            <a:off x="143934" y="1"/>
            <a:ext cx="11552767" cy="8448675"/>
            <a:chOff x="403225" y="209550"/>
            <a:chExt cx="8664575" cy="8448675"/>
          </a:xfrm>
        </p:grpSpPr>
        <p:grpSp>
          <p:nvGrpSpPr>
            <p:cNvPr id="10249" name="Group 51"/>
            <p:cNvGrpSpPr>
              <a:grpSpLocks/>
            </p:cNvGrpSpPr>
            <p:nvPr/>
          </p:nvGrpSpPr>
          <p:grpSpPr bwMode="auto">
            <a:xfrm>
              <a:off x="4760913" y="6756400"/>
              <a:ext cx="4000500" cy="100013"/>
              <a:chOff x="1447800" y="1219200"/>
              <a:chExt cx="6400800" cy="99059"/>
            </a:xfrm>
          </p:grpSpPr>
          <p:sp>
            <p:nvSpPr>
              <p:cNvPr id="10299" name="Rectangle 52"/>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300" name="Rectangle 53"/>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301" name="Rectangle 54"/>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302" name="Rectangle 55"/>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303" name="Rectangle 56"/>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304" name="Rectangle 57"/>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0" name="Group 58"/>
            <p:cNvGrpSpPr>
              <a:grpSpLocks/>
            </p:cNvGrpSpPr>
            <p:nvPr/>
          </p:nvGrpSpPr>
          <p:grpSpPr bwMode="auto">
            <a:xfrm>
              <a:off x="542925" y="209550"/>
              <a:ext cx="4000500" cy="100013"/>
              <a:chOff x="1447800" y="1219200"/>
              <a:chExt cx="6400800" cy="99059"/>
            </a:xfrm>
          </p:grpSpPr>
          <p:sp>
            <p:nvSpPr>
              <p:cNvPr id="10293" name="Rectangle 59"/>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4" name="Rectangle 60"/>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5" name="Rectangle 61"/>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6" name="Rectangle 62"/>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7" name="Rectangle 63"/>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8" name="Rectangle 64"/>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1" name="Group 72"/>
            <p:cNvGrpSpPr>
              <a:grpSpLocks/>
            </p:cNvGrpSpPr>
            <p:nvPr/>
          </p:nvGrpSpPr>
          <p:grpSpPr bwMode="auto">
            <a:xfrm rot="5400000">
              <a:off x="-1523999" y="2160587"/>
              <a:ext cx="4000500" cy="98425"/>
              <a:chOff x="1447800" y="1219200"/>
              <a:chExt cx="6400800" cy="99059"/>
            </a:xfrm>
          </p:grpSpPr>
          <p:sp>
            <p:nvSpPr>
              <p:cNvPr id="10287" name="Rectangle 73"/>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8" name="Rectangle 74"/>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9" name="Rectangle 75"/>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0" name="Rectangle 76"/>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1" name="Rectangle 77"/>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92" name="Rectangle 78"/>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2" name="Group 79"/>
            <p:cNvGrpSpPr>
              <a:grpSpLocks/>
            </p:cNvGrpSpPr>
            <p:nvPr/>
          </p:nvGrpSpPr>
          <p:grpSpPr bwMode="auto">
            <a:xfrm rot="5400000">
              <a:off x="-1616869" y="6373019"/>
              <a:ext cx="4170363" cy="130175"/>
              <a:chOff x="1447800" y="1219200"/>
              <a:chExt cx="6400800" cy="99059"/>
            </a:xfrm>
          </p:grpSpPr>
          <p:sp>
            <p:nvSpPr>
              <p:cNvPr id="10281" name="Rectangle 80"/>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2" name="Rectangle 81"/>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3" name="Rectangle 82"/>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4" name="Rectangle 83"/>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5" name="Rectangle 84"/>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6" name="Rectangle 85"/>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3" name="Group 86"/>
            <p:cNvGrpSpPr>
              <a:grpSpLocks/>
            </p:cNvGrpSpPr>
            <p:nvPr/>
          </p:nvGrpSpPr>
          <p:grpSpPr bwMode="auto">
            <a:xfrm rot="5400000">
              <a:off x="7009607" y="2294731"/>
              <a:ext cx="4000500" cy="100013"/>
              <a:chOff x="1447800" y="1219200"/>
              <a:chExt cx="6400800" cy="99059"/>
            </a:xfrm>
          </p:grpSpPr>
          <p:sp>
            <p:nvSpPr>
              <p:cNvPr id="10275" name="Rectangle 87"/>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6" name="Rectangle 88"/>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7" name="Rectangle 89"/>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8" name="Rectangle 90"/>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9" name="Rectangle 91"/>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80" name="Rectangle 92"/>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4" name="Group 93"/>
            <p:cNvGrpSpPr>
              <a:grpSpLocks/>
            </p:cNvGrpSpPr>
            <p:nvPr/>
          </p:nvGrpSpPr>
          <p:grpSpPr bwMode="auto">
            <a:xfrm rot="5400000">
              <a:off x="6916738" y="6507162"/>
              <a:ext cx="4171950" cy="130175"/>
              <a:chOff x="1447800" y="1219200"/>
              <a:chExt cx="6400800" cy="99059"/>
            </a:xfrm>
          </p:grpSpPr>
          <p:sp>
            <p:nvSpPr>
              <p:cNvPr id="10269" name="Rectangle 94"/>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0" name="Rectangle 95"/>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1" name="Rectangle 96"/>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2" name="Rectangle 97"/>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3" name="Rectangle 98"/>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74" name="Rectangle 99"/>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5" name="Group 100"/>
            <p:cNvGrpSpPr>
              <a:grpSpLocks/>
            </p:cNvGrpSpPr>
            <p:nvPr/>
          </p:nvGrpSpPr>
          <p:grpSpPr bwMode="auto">
            <a:xfrm>
              <a:off x="525463" y="6699250"/>
              <a:ext cx="4000500" cy="98425"/>
              <a:chOff x="1447800" y="1219200"/>
              <a:chExt cx="6400800" cy="99059"/>
            </a:xfrm>
          </p:grpSpPr>
          <p:sp>
            <p:nvSpPr>
              <p:cNvPr id="10263" name="Rectangle 101"/>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4" name="Rectangle 102"/>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5" name="Rectangle 103"/>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6" name="Rectangle 104"/>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7" name="Rectangle 105"/>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8" name="Rectangle 106"/>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nvGrpSpPr>
            <p:cNvPr id="10256" name="Group 107"/>
            <p:cNvGrpSpPr>
              <a:grpSpLocks/>
            </p:cNvGrpSpPr>
            <p:nvPr/>
          </p:nvGrpSpPr>
          <p:grpSpPr bwMode="auto">
            <a:xfrm>
              <a:off x="4868863" y="263525"/>
              <a:ext cx="4000500" cy="98425"/>
              <a:chOff x="1447800" y="1219200"/>
              <a:chExt cx="6400800" cy="99059"/>
            </a:xfrm>
          </p:grpSpPr>
          <p:sp>
            <p:nvSpPr>
              <p:cNvPr id="10257" name="Rectangle 108"/>
              <p:cNvSpPr>
                <a:spLocks noChangeArrowheads="1"/>
              </p:cNvSpPr>
              <p:nvPr/>
            </p:nvSpPr>
            <p:spPr bwMode="auto">
              <a:xfrm>
                <a:off x="1447800" y="121920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58" name="Rectangle 109"/>
              <p:cNvSpPr>
                <a:spLocks noChangeArrowheads="1"/>
              </p:cNvSpPr>
              <p:nvPr/>
            </p:nvSpPr>
            <p:spPr bwMode="auto">
              <a:xfrm>
                <a:off x="2590800" y="125349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59" name="Rectangle 110"/>
              <p:cNvSpPr>
                <a:spLocks noChangeArrowheads="1"/>
              </p:cNvSpPr>
              <p:nvPr/>
            </p:nvSpPr>
            <p:spPr bwMode="auto">
              <a:xfrm>
                <a:off x="3733800" y="1253490"/>
                <a:ext cx="685800" cy="45719"/>
              </a:xfrm>
              <a:prstGeom prst="rect">
                <a:avLst/>
              </a:prstGeom>
              <a:solidFill>
                <a:srgbClr val="FA990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0" name="Rectangle 111"/>
              <p:cNvSpPr>
                <a:spLocks noChangeArrowheads="1"/>
              </p:cNvSpPr>
              <p:nvPr/>
            </p:nvSpPr>
            <p:spPr bwMode="auto">
              <a:xfrm>
                <a:off x="4876800" y="1272540"/>
                <a:ext cx="685800" cy="45719"/>
              </a:xfrm>
              <a:prstGeom prst="rect">
                <a:avLst/>
              </a:prstGeom>
              <a:solidFill>
                <a:srgbClr val="FF52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1" name="Rectangle 112"/>
              <p:cNvSpPr>
                <a:spLocks noChangeArrowheads="1"/>
              </p:cNvSpPr>
              <p:nvPr/>
            </p:nvSpPr>
            <p:spPr bwMode="auto">
              <a:xfrm>
                <a:off x="5981700" y="1253490"/>
                <a:ext cx="685800" cy="45719"/>
              </a:xfrm>
              <a:prstGeom prst="rect">
                <a:avLst/>
              </a:prstGeom>
              <a:solidFill>
                <a:srgbClr val="72147E"/>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sp>
            <p:nvSpPr>
              <p:cNvPr id="10262" name="Rectangle 113"/>
              <p:cNvSpPr>
                <a:spLocks noChangeArrowheads="1"/>
              </p:cNvSpPr>
              <p:nvPr/>
            </p:nvSpPr>
            <p:spPr bwMode="auto">
              <a:xfrm>
                <a:off x="7162800" y="1272540"/>
                <a:ext cx="685800" cy="45719"/>
              </a:xfrm>
              <a:prstGeom prst="rect">
                <a:avLst/>
              </a:prstGeom>
              <a:solidFill>
                <a:srgbClr val="F2117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hangingPunct="1"/>
                <a:endParaRPr lang="vi-VN" altLang="en-US"/>
              </a:p>
            </p:txBody>
          </p:sp>
        </p:grpSp>
      </p:grpSp>
    </p:spTree>
    <p:extLst>
      <p:ext uri="{BB962C8B-B14F-4D97-AF65-F5344CB8AC3E}">
        <p14:creationId xmlns:p14="http://schemas.microsoft.com/office/powerpoint/2010/main" val="3505367145"/>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12295"/>
                                        </p:tgtEl>
                                        <p:attrNameLst>
                                          <p:attrName>style.visibility</p:attrName>
                                        </p:attrNameLst>
                                      </p:cBhvr>
                                      <p:to>
                                        <p:strVal val="visible"/>
                                      </p:to>
                                    </p:set>
                                    <p:anim calcmode="lin" valueType="num">
                                      <p:cBhvr additive="base">
                                        <p:cTn id="18" dur="500" fill="hold"/>
                                        <p:tgtEl>
                                          <p:spTgt spid="12295"/>
                                        </p:tgtEl>
                                        <p:attrNameLst>
                                          <p:attrName>ppt_x</p:attrName>
                                        </p:attrNameLst>
                                      </p:cBhvr>
                                      <p:tavLst>
                                        <p:tav tm="0">
                                          <p:val>
                                            <p:strVal val="1+#ppt_w/2"/>
                                          </p:val>
                                        </p:tav>
                                        <p:tav tm="100000">
                                          <p:val>
                                            <p:strVal val="#ppt_x"/>
                                          </p:val>
                                        </p:tav>
                                      </p:tavLst>
                                    </p:anim>
                                    <p:anim calcmode="lin" valueType="num">
                                      <p:cBhvr additive="base">
                                        <p:cTn id="19" dur="500" fill="hold"/>
                                        <p:tgtEl>
                                          <p:spTgt spid="122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049" y="0"/>
            <a:ext cx="1726951" cy="129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571313" y="3201147"/>
            <a:ext cx="3598333"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2532" name="Freeform 19"/>
          <p:cNvSpPr>
            <a:spLocks/>
          </p:cNvSpPr>
          <p:nvPr/>
        </p:nvSpPr>
        <p:spPr bwMode="auto">
          <a:xfrm rot="5400000">
            <a:off x="3203482" y="-2951816"/>
            <a:ext cx="7053792" cy="13005049"/>
          </a:xfrm>
          <a:custGeom>
            <a:avLst/>
            <a:gdLst>
              <a:gd name="T0" fmla="*/ 0 w 1943049"/>
              <a:gd name="T1" fmla="*/ 0 h 1943049"/>
              <a:gd name="T2" fmla="*/ 1763618266 w 1943049"/>
              <a:gd name="T3" fmla="*/ 2147483647 h 1943049"/>
              <a:gd name="T4" fmla="*/ 0 w 1943049"/>
              <a:gd name="T5" fmla="*/ 2147483647 h 1943049"/>
              <a:gd name="T6" fmla="*/ 0 60000 65536"/>
              <a:gd name="T7" fmla="*/ 0 60000 65536"/>
              <a:gd name="T8" fmla="*/ 0 60000 65536"/>
              <a:gd name="T9" fmla="*/ 0 w 1943049"/>
              <a:gd name="T10" fmla="*/ 0 h 1943049"/>
              <a:gd name="T11" fmla="*/ 1943049 w 1943049"/>
              <a:gd name="T12" fmla="*/ 1943049 h 1943049"/>
            </a:gdLst>
            <a:ahLst/>
            <a:cxnLst>
              <a:cxn ang="T6">
                <a:pos x="T0" y="T1"/>
              </a:cxn>
              <a:cxn ang="T7">
                <a:pos x="T2" y="T3"/>
              </a:cxn>
              <a:cxn ang="T8">
                <a:pos x="T4" y="T5"/>
              </a:cxn>
            </a:cxnLst>
            <a:rect l="T9" t="T10" r="T11" b="T12"/>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lstStyle/>
          <a:p>
            <a:endParaRPr lang="en-US"/>
          </a:p>
        </p:txBody>
      </p:sp>
      <p:sp>
        <p:nvSpPr>
          <p:cNvPr id="18437" name="Title 13"/>
          <p:cNvSpPr txBox="1">
            <a:spLocks/>
          </p:cNvSpPr>
          <p:nvPr/>
        </p:nvSpPr>
        <p:spPr bwMode="auto">
          <a:xfrm>
            <a:off x="1641039" y="359138"/>
            <a:ext cx="4608108" cy="69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nchor="ct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3800" b="1" dirty="0" err="1" smtClean="0">
                <a:solidFill>
                  <a:srgbClr val="C0B308"/>
                </a:solidFill>
                <a:latin typeface="Times New Roman" pitchFamily="18" charset="0"/>
                <a:cs typeface="Times New Roman" pitchFamily="18" charset="0"/>
              </a:rPr>
              <a:t>Luyện</a:t>
            </a:r>
            <a:r>
              <a:rPr lang="en-US" altLang="en-US" sz="3800" b="1" dirty="0" smtClean="0">
                <a:solidFill>
                  <a:srgbClr val="C0B308"/>
                </a:solidFill>
                <a:latin typeface="Times New Roman" pitchFamily="18" charset="0"/>
                <a:cs typeface="Times New Roman" pitchFamily="18" charset="0"/>
              </a:rPr>
              <a:t> </a:t>
            </a:r>
            <a:r>
              <a:rPr lang="en-US" altLang="en-US" sz="3800" b="1" dirty="0" err="1" smtClean="0">
                <a:solidFill>
                  <a:srgbClr val="C0B308"/>
                </a:solidFill>
                <a:latin typeface="Times New Roman" pitchFamily="18" charset="0"/>
                <a:cs typeface="Times New Roman" pitchFamily="18" charset="0"/>
              </a:rPr>
              <a:t>tập</a:t>
            </a:r>
            <a:endParaRPr lang="en-US" altLang="en-US" sz="3800" b="1" dirty="0">
              <a:solidFill>
                <a:srgbClr val="C0B308"/>
              </a:solidFill>
              <a:latin typeface="Times New Roman" pitchFamily="18" charset="0"/>
              <a:cs typeface="Times New Roman" pitchFamily="18" charset="0"/>
            </a:endParaRPr>
          </a:p>
        </p:txBody>
      </p:sp>
      <p:pic>
        <p:nvPicPr>
          <p:cNvPr id="2253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882" y="173303"/>
            <a:ext cx="1130549" cy="7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1578785" y="1001449"/>
            <a:ext cx="10431431" cy="119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spAutoFit/>
          </a:bodyPr>
          <a:lstStyle/>
          <a:p>
            <a:r>
              <a:rPr lang="en-US" sz="3400" b="1">
                <a:solidFill>
                  <a:srgbClr val="339966"/>
                </a:solidFill>
                <a:latin typeface="Times New Roman" pitchFamily="18" charset="0"/>
              </a:rPr>
              <a:t>Sắp xếp các bước trong hình 8.6 theo thứ tự phù hợp với các bước giặt quần áo bằng tay</a:t>
            </a:r>
          </a:p>
        </p:txBody>
      </p:sp>
      <p:sp>
        <p:nvSpPr>
          <p:cNvPr id="9" name="Freeform 8"/>
          <p:cNvSpPr/>
          <p:nvPr/>
        </p:nvSpPr>
        <p:spPr>
          <a:xfrm>
            <a:off x="-1001059" y="4970198"/>
            <a:ext cx="14179176" cy="2069042"/>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a:defRPr/>
            </a:pPr>
            <a:endParaRPr lang="vi-VN"/>
          </a:p>
        </p:txBody>
      </p:sp>
      <p:pic>
        <p:nvPicPr>
          <p:cNvPr id="22537" name="Picture 9" descr="Screen Clipping"/>
          <p:cNvPicPr>
            <a:picLocks noChangeAspect="1"/>
          </p:cNvPicPr>
          <p:nvPr/>
        </p:nvPicPr>
        <p:blipFill>
          <a:blip r:embed="rId4">
            <a:extLst>
              <a:ext uri="{28A0092B-C50C-407E-A947-70E740481C1C}">
                <a14:useLocalDpi xmlns:a14="http://schemas.microsoft.com/office/drawing/2010/main" val="0"/>
              </a:ext>
            </a:extLst>
          </a:blip>
          <a:srcRect b="9309"/>
          <a:stretch>
            <a:fillRect/>
          </a:stretch>
        </p:blipFill>
        <p:spPr bwMode="auto">
          <a:xfrm>
            <a:off x="1929902" y="1947334"/>
            <a:ext cx="9246098" cy="445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270626"/>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extLst>
          </p:cNvPr>
          <p:cNvSpPr/>
          <p:nvPr/>
        </p:nvSpPr>
        <p:spPr>
          <a:xfrm rot="5400000">
            <a:off x="-1571313" y="3201147"/>
            <a:ext cx="3598333"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6147" name="Freeform 19"/>
          <p:cNvSpPr>
            <a:spLocks/>
          </p:cNvSpPr>
          <p:nvPr/>
        </p:nvSpPr>
        <p:spPr bwMode="auto">
          <a:xfrm rot="5400000">
            <a:off x="1974570" y="-2939909"/>
            <a:ext cx="7053792" cy="13005049"/>
          </a:xfrm>
          <a:custGeom>
            <a:avLst/>
            <a:gdLst>
              <a:gd name="T0" fmla="*/ 0 w 1943049"/>
              <a:gd name="T1" fmla="*/ 0 h 1943049"/>
              <a:gd name="T2" fmla="*/ 1763618266 w 1943049"/>
              <a:gd name="T3" fmla="*/ 2147483647 h 1943049"/>
              <a:gd name="T4" fmla="*/ 0 w 1943049"/>
              <a:gd name="T5" fmla="*/ 2147483647 h 1943049"/>
              <a:gd name="T6" fmla="*/ 0 60000 65536"/>
              <a:gd name="T7" fmla="*/ 0 60000 65536"/>
              <a:gd name="T8" fmla="*/ 0 60000 65536"/>
              <a:gd name="T9" fmla="*/ 0 w 1943049"/>
              <a:gd name="T10" fmla="*/ 0 h 1943049"/>
              <a:gd name="T11" fmla="*/ 1943049 w 1943049"/>
              <a:gd name="T12" fmla="*/ 1943049 h 1943049"/>
            </a:gdLst>
            <a:ahLst/>
            <a:cxnLst>
              <a:cxn ang="T6">
                <a:pos x="T0" y="T1"/>
              </a:cxn>
              <a:cxn ang="T7">
                <a:pos x="T2" y="T3"/>
              </a:cxn>
              <a:cxn ang="T8">
                <a:pos x="T4" y="T5"/>
              </a:cxn>
            </a:cxnLst>
            <a:rect l="T9" t="T10" r="T11" b="T12"/>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lstStyle/>
          <a:p>
            <a:endParaRPr lang="en-US"/>
          </a:p>
        </p:txBody>
      </p:sp>
      <p:sp>
        <p:nvSpPr>
          <p:cNvPr id="10" name="Rectangle 9"/>
          <p:cNvSpPr/>
          <p:nvPr/>
        </p:nvSpPr>
        <p:spPr>
          <a:xfrm>
            <a:off x="997325" y="894292"/>
            <a:ext cx="10843558" cy="1187125"/>
          </a:xfrm>
          <a:prstGeom prst="rect">
            <a:avLst/>
          </a:prstGeom>
        </p:spPr>
        <p:txBody>
          <a:bodyPr lIns="108845" tIns="54422" rIns="108845" bIns="54422">
            <a:spAutoFit/>
          </a:bodyPr>
          <a:lstStyle/>
          <a:p>
            <a:pPr>
              <a:defRPr/>
            </a:pPr>
            <a:r>
              <a:rPr lang="en-US" sz="2600" dirty="0">
                <a:solidFill>
                  <a:srgbClr val="0070C0"/>
                </a:solidFill>
                <a:latin typeface="Times New Roman" panose="02020603050405020304" pitchFamily="18" charset="0"/>
                <a:ea typeface="+mj-ea"/>
                <a:cs typeface="Times New Roman" panose="02020603050405020304" pitchFamily="18" charset="0"/>
              </a:rPr>
              <a:t>K</a:t>
            </a:r>
            <a:r>
              <a:rPr lang="vi-VN" sz="2600" dirty="0">
                <a:solidFill>
                  <a:srgbClr val="0070C0"/>
                </a:solidFill>
                <a:latin typeface="Times New Roman" panose="02020603050405020304" pitchFamily="18" charset="0"/>
                <a:ea typeface="+mj-ea"/>
                <a:cs typeface="Times New Roman" panose="02020603050405020304" pitchFamily="18" charset="0"/>
              </a:rPr>
              <a:t>ể</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quan</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sát</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hình</a:t>
            </a:r>
            <a:r>
              <a:rPr lang="en-US" sz="2600" dirty="0">
                <a:solidFill>
                  <a:srgbClr val="0070C0"/>
                </a:solidFill>
                <a:latin typeface="Times New Roman" panose="02020603050405020304" pitchFamily="18" charset="0"/>
                <a:ea typeface="+mj-ea"/>
                <a:cs typeface="Times New Roman" panose="02020603050405020304" pitchFamily="18" charset="0"/>
              </a:rPr>
              <a:t> 8.1</a:t>
            </a:r>
            <a:r>
              <a:rPr lang="vi-VN"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và</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đưa</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ra</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nhận</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xét</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về</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ảnh</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hưởng</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của</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trang</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phục</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đến</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vóc</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dáng</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người</a:t>
            </a:r>
            <a:r>
              <a:rPr lang="en-US" sz="2600" dirty="0">
                <a:solidFill>
                  <a:srgbClr val="0070C0"/>
                </a:solidFill>
                <a:latin typeface="Times New Roman" panose="02020603050405020304" pitchFamily="18" charset="0"/>
                <a:ea typeface="+mj-ea"/>
                <a:cs typeface="Times New Roman" panose="02020603050405020304" pitchFamily="18" charset="0"/>
              </a:rPr>
              <a:t> </a:t>
            </a:r>
            <a:r>
              <a:rPr lang="en-US" sz="2600" dirty="0" err="1">
                <a:solidFill>
                  <a:srgbClr val="0070C0"/>
                </a:solidFill>
                <a:latin typeface="Times New Roman" panose="02020603050405020304" pitchFamily="18" charset="0"/>
                <a:ea typeface="+mj-ea"/>
                <a:cs typeface="Times New Roman" panose="02020603050405020304" pitchFamily="18" charset="0"/>
              </a:rPr>
              <a:t>mặc</a:t>
            </a:r>
            <a:endParaRPr lang="en-US" sz="2600" dirty="0">
              <a:solidFill>
                <a:srgbClr val="0070C0"/>
              </a:solidFill>
              <a:latin typeface="Times New Roman" panose="02020603050405020304" pitchFamily="18" charset="0"/>
              <a:ea typeface="+mj-ea"/>
              <a:cs typeface="Times New Roman" panose="02020603050405020304" pitchFamily="18" charset="0"/>
            </a:endParaRPr>
          </a:p>
          <a:p>
            <a:pPr>
              <a:defRPr/>
            </a:pPr>
            <a:r>
              <a:rPr lang="en-US" dirty="0">
                <a:latin typeface="Times New Roman" pitchFamily="18" charset="0"/>
                <a:cs typeface="Times New Roman" pitchFamily="18" charset="0"/>
              </a:rPr>
              <a:t> </a:t>
            </a:r>
          </a:p>
        </p:txBody>
      </p:sp>
      <p:sp>
        <p:nvSpPr>
          <p:cNvPr id="7" name="Freeform 6"/>
          <p:cNvSpPr/>
          <p:nvPr/>
        </p:nvSpPr>
        <p:spPr>
          <a:xfrm>
            <a:off x="-1001059" y="5020469"/>
            <a:ext cx="14179176" cy="2069042"/>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a:defRPr/>
            </a:pPr>
            <a:endParaRPr lang="vi-VN"/>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rcRect b="11673"/>
          <a:stretch>
            <a:fillRect/>
          </a:stretch>
        </p:blipFill>
        <p:spPr bwMode="auto">
          <a:xfrm>
            <a:off x="486834" y="2018771"/>
            <a:ext cx="11705166"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3902" y="275167"/>
            <a:ext cx="1121834" cy="43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3"/>
          <p:cNvSpPr txBox="1">
            <a:spLocks/>
          </p:cNvSpPr>
          <p:nvPr/>
        </p:nvSpPr>
        <p:spPr>
          <a:xfrm>
            <a:off x="2389344" y="154782"/>
            <a:ext cx="2554941" cy="525198"/>
          </a:xfrm>
          <a:prstGeom prst="rect">
            <a:avLst/>
          </a:prstGeom>
        </p:spPr>
        <p:txBody>
          <a:bodyPr lIns="108845" tIns="54422" rIns="108845" bIns="54422">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2600" b="1" kern="0" dirty="0" err="1" smtClean="0">
                <a:solidFill>
                  <a:srgbClr val="FDC308"/>
                </a:solidFill>
                <a:latin typeface="Times New Roman" pitchFamily="18" charset="0"/>
                <a:cs typeface="Times New Roman" pitchFamily="18" charset="0"/>
              </a:rPr>
              <a:t>Luyện</a:t>
            </a:r>
            <a:r>
              <a:rPr lang="en-US" sz="2600" b="1" kern="0" dirty="0" smtClean="0">
                <a:solidFill>
                  <a:srgbClr val="FDC308"/>
                </a:solidFill>
                <a:latin typeface="Times New Roman" pitchFamily="18" charset="0"/>
                <a:cs typeface="Times New Roman" pitchFamily="18" charset="0"/>
              </a:rPr>
              <a:t> </a:t>
            </a:r>
            <a:r>
              <a:rPr lang="en-US" sz="2600" b="1" kern="0" dirty="0" err="1" smtClean="0">
                <a:solidFill>
                  <a:srgbClr val="FDC308"/>
                </a:solidFill>
                <a:latin typeface="Times New Roman" pitchFamily="18" charset="0"/>
                <a:cs typeface="Times New Roman" pitchFamily="18" charset="0"/>
              </a:rPr>
              <a:t>tập</a:t>
            </a:r>
            <a:endParaRPr lang="en-US" sz="2600" b="1" kern="0" dirty="0">
              <a:solidFill>
                <a:srgbClr val="FDC308"/>
              </a:solidFill>
              <a:latin typeface="Times New Roman" pitchFamily="18" charset="0"/>
              <a:cs typeface="Times New Roman" pitchFamily="18" charset="0"/>
            </a:endParaRPr>
          </a:p>
        </p:txBody>
      </p:sp>
    </p:spTree>
    <p:extLst>
      <p:ext uri="{BB962C8B-B14F-4D97-AF65-F5344CB8AC3E}">
        <p14:creationId xmlns:p14="http://schemas.microsoft.com/office/powerpoint/2010/main" val="1635351830"/>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1001059" y="4970198"/>
            <a:ext cx="14179176" cy="2069042"/>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a:defRPr/>
            </a:pPr>
            <a:endParaRPr lang="vi-VN"/>
          </a:p>
        </p:txBody>
      </p:sp>
      <p:pic>
        <p:nvPicPr>
          <p:cNvPr id="18435"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049" y="0"/>
            <a:ext cx="1726951" cy="129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571313" y="3201147"/>
            <a:ext cx="3598333"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45" tIns="54422" rIns="108845" bIns="54422"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7" name="Freeform 19"/>
          <p:cNvSpPr>
            <a:spLocks/>
          </p:cNvSpPr>
          <p:nvPr/>
        </p:nvSpPr>
        <p:spPr bwMode="auto">
          <a:xfrm rot="5400000">
            <a:off x="2467629" y="-2957108"/>
            <a:ext cx="7053792" cy="13005049"/>
          </a:xfrm>
          <a:custGeom>
            <a:avLst/>
            <a:gdLst>
              <a:gd name="T0" fmla="*/ 0 w 1943049"/>
              <a:gd name="T1" fmla="*/ 0 h 1943049"/>
              <a:gd name="T2" fmla="*/ 1763618266 w 1943049"/>
              <a:gd name="T3" fmla="*/ 2147483647 h 1943049"/>
              <a:gd name="T4" fmla="*/ 0 w 1943049"/>
              <a:gd name="T5" fmla="*/ 2147483647 h 1943049"/>
              <a:gd name="T6" fmla="*/ 0 60000 65536"/>
              <a:gd name="T7" fmla="*/ 0 60000 65536"/>
              <a:gd name="T8" fmla="*/ 0 60000 65536"/>
              <a:gd name="T9" fmla="*/ 0 w 1943049"/>
              <a:gd name="T10" fmla="*/ 0 h 1943049"/>
              <a:gd name="T11" fmla="*/ 1943049 w 1943049"/>
              <a:gd name="T12" fmla="*/ 1943049 h 1943049"/>
            </a:gdLst>
            <a:ahLst/>
            <a:cxnLst>
              <a:cxn ang="T6">
                <a:pos x="T0" y="T1"/>
              </a:cxn>
              <a:cxn ang="T7">
                <a:pos x="T2" y="T3"/>
              </a:cxn>
              <a:cxn ang="T8">
                <a:pos x="T4" y="T5"/>
              </a:cxn>
            </a:cxnLst>
            <a:rect l="T9" t="T10" r="T11" b="T12"/>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lstStyle/>
          <a:p>
            <a:endParaRPr lang="en-US"/>
          </a:p>
        </p:txBody>
      </p:sp>
      <p:pic>
        <p:nvPicPr>
          <p:cNvPr id="18438"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6001" y="174625"/>
            <a:ext cx="1218951" cy="57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2234952" y="281045"/>
            <a:ext cx="2881157" cy="69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nchor="ct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3800" b="1">
                <a:solidFill>
                  <a:srgbClr val="4ABFB6"/>
                </a:solidFill>
                <a:latin typeface="#9Slide04 AdrianeSwash"/>
              </a:rPr>
              <a:t>Luyện tập</a:t>
            </a:r>
          </a:p>
        </p:txBody>
      </p:sp>
      <p:sp>
        <p:nvSpPr>
          <p:cNvPr id="19463" name="Rectangle 1"/>
          <p:cNvSpPr>
            <a:spLocks noChangeArrowheads="1"/>
          </p:cNvSpPr>
          <p:nvPr/>
        </p:nvSpPr>
        <p:spPr bwMode="auto">
          <a:xfrm>
            <a:off x="1276226" y="1046428"/>
            <a:ext cx="10438902" cy="119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45" tIns="54422" rIns="108845" bIns="54422">
            <a:spAutoFit/>
          </a:bodyPr>
          <a:lstStyle/>
          <a:p>
            <a:r>
              <a:rPr lang="en-US" sz="3400" b="1">
                <a:solidFill>
                  <a:srgbClr val="339966"/>
                </a:solidFill>
                <a:latin typeface="Times New Roman" pitchFamily="18" charset="0"/>
              </a:rPr>
              <a:t>Trong hình 8.5 các bộ trang phục được tổng hợp màu theo nguyên tắc nào?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rcRect b="10071"/>
          <a:stretch>
            <a:fillRect/>
          </a:stretch>
        </p:blipFill>
        <p:spPr bwMode="auto">
          <a:xfrm>
            <a:off x="643716" y="2049199"/>
            <a:ext cx="11071412" cy="408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992056"/>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fade">
                                      <p:cBhvr>
                                        <p:cTn id="7" dur="500"/>
                                        <p:tgtEl>
                                          <p:spTgt spid="194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3"/>
                                        </p:tgtEl>
                                        <p:attrNameLst>
                                          <p:attrName>style.visibility</p:attrName>
                                        </p:attrNameLst>
                                      </p:cBhvr>
                                      <p:to>
                                        <p:strVal val="visible"/>
                                      </p:to>
                                    </p:set>
                                    <p:animEffect transition="in" filter="fade">
                                      <p:cBhvr>
                                        <p:cTn id="12" dur="500"/>
                                        <p:tgtEl>
                                          <p:spTgt spid="194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734</TotalTime>
  <Words>338</Words>
  <Application>Microsoft Office PowerPoint</Application>
  <PresentationFormat>Custom</PresentationFormat>
  <Paragraphs>53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vuinguyen2021@outlook.com</dc:creator>
  <cp:lastModifiedBy>ADMIN</cp:lastModifiedBy>
  <cp:revision>55</cp:revision>
  <dcterms:created xsi:type="dcterms:W3CDTF">2021-08-06T02:15:29Z</dcterms:created>
  <dcterms:modified xsi:type="dcterms:W3CDTF">2021-12-30T01:17:10Z</dcterms:modified>
</cp:coreProperties>
</file>