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466" r:id="rId3"/>
    <p:sldId id="459" r:id="rId4"/>
    <p:sldId id="460" r:id="rId5"/>
    <p:sldId id="461" r:id="rId6"/>
    <p:sldId id="462" r:id="rId7"/>
    <p:sldId id="463" r:id="rId8"/>
    <p:sldId id="465" r:id="rId9"/>
    <p:sldId id="4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uinguyen2021@outlook.com" initials="v" lastIdx="1" clrIdx="0">
    <p:extLst>
      <p:ext uri="{19B8F6BF-5375-455C-9EA6-DF929625EA0E}">
        <p15:presenceInfo xmlns="" xmlns:p15="http://schemas.microsoft.com/office/powerpoint/2012/main" userId="fe3445bfea08bf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0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>
      <p:cViewPr>
        <p:scale>
          <a:sx n="57" d="100"/>
          <a:sy n="57" d="100"/>
        </p:scale>
        <p:origin x="-1354" y="-6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6D4AA-4F17-4E98-AF27-9E4216417977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0E9FB-D7ED-4BD7-9A7C-3C92035480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73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C2355-11C1-4DA0-9ABB-41A7E433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25846BA-AD8A-4206-8342-08585844D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10F075-06DA-4FA2-BFD4-2B4C0568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452333-F636-4FBA-81ED-80D56F9E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4275A5-E08B-4757-9928-0F7117CF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2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9A8AC1-4E13-4D95-8DB8-C47CDD6D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590E499-E582-4B3E-A16B-02D7B7110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6623489-C185-4550-8C15-0622FAD6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56667B-B414-4EA1-A13E-FB5F72FD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7E5372-E2F6-4DDA-9120-6BC56757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7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F2795EE-6F01-498D-A2B7-84E6055AC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5707B1F-B245-4658-861C-AA95B556C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88EA68-2875-4F58-8B5F-E9E5679E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1805A7-A522-411C-9FB2-9BCD5642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9C6D64-1398-4C48-A564-0C63106B9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99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2" y="2474766"/>
            <a:ext cx="1730327" cy="2180492"/>
          </a:xfrm>
          <a:custGeom>
            <a:avLst/>
            <a:gdLst>
              <a:gd name="connsiteX0" fmla="*/ 492370 w 1730327"/>
              <a:gd name="connsiteY0" fmla="*/ 0 h 2180492"/>
              <a:gd name="connsiteX1" fmla="*/ 562708 w 1730327"/>
              <a:gd name="connsiteY1" fmla="*/ 28135 h 2180492"/>
              <a:gd name="connsiteX2" fmla="*/ 618979 w 1730327"/>
              <a:gd name="connsiteY2" fmla="*/ 56271 h 2180492"/>
              <a:gd name="connsiteX3" fmla="*/ 717453 w 1730327"/>
              <a:gd name="connsiteY3" fmla="*/ 84406 h 2180492"/>
              <a:gd name="connsiteX4" fmla="*/ 829994 w 1730327"/>
              <a:gd name="connsiteY4" fmla="*/ 140677 h 2180492"/>
              <a:gd name="connsiteX5" fmla="*/ 984739 w 1730327"/>
              <a:gd name="connsiteY5" fmla="*/ 211015 h 2180492"/>
              <a:gd name="connsiteX6" fmla="*/ 1069145 w 1730327"/>
              <a:gd name="connsiteY6" fmla="*/ 295421 h 2180492"/>
              <a:gd name="connsiteX7" fmla="*/ 1167619 w 1730327"/>
              <a:gd name="connsiteY7" fmla="*/ 351692 h 2180492"/>
              <a:gd name="connsiteX8" fmla="*/ 1420837 w 1730327"/>
              <a:gd name="connsiteY8" fmla="*/ 492369 h 2180492"/>
              <a:gd name="connsiteX9" fmla="*/ 1491176 w 1730327"/>
              <a:gd name="connsiteY9" fmla="*/ 520505 h 2180492"/>
              <a:gd name="connsiteX10" fmla="*/ 1575582 w 1730327"/>
              <a:gd name="connsiteY10" fmla="*/ 576775 h 2180492"/>
              <a:gd name="connsiteX11" fmla="*/ 1674056 w 1730327"/>
              <a:gd name="connsiteY11" fmla="*/ 618978 h 2180492"/>
              <a:gd name="connsiteX12" fmla="*/ 1702191 w 1730327"/>
              <a:gd name="connsiteY12" fmla="*/ 647114 h 2180492"/>
              <a:gd name="connsiteX13" fmla="*/ 1730327 w 1730327"/>
              <a:gd name="connsiteY13" fmla="*/ 731520 h 2180492"/>
              <a:gd name="connsiteX14" fmla="*/ 1716259 w 1730327"/>
              <a:gd name="connsiteY14" fmla="*/ 1125415 h 2180492"/>
              <a:gd name="connsiteX15" fmla="*/ 1702191 w 1730327"/>
              <a:gd name="connsiteY15" fmla="*/ 1167618 h 2180492"/>
              <a:gd name="connsiteX16" fmla="*/ 1688123 w 1730327"/>
              <a:gd name="connsiteY16" fmla="*/ 1294228 h 2180492"/>
              <a:gd name="connsiteX17" fmla="*/ 1674056 w 1730327"/>
              <a:gd name="connsiteY17" fmla="*/ 1364566 h 2180492"/>
              <a:gd name="connsiteX18" fmla="*/ 1589650 w 1730327"/>
              <a:gd name="connsiteY18" fmla="*/ 1477108 h 2180492"/>
              <a:gd name="connsiteX19" fmla="*/ 1519311 w 1730327"/>
              <a:gd name="connsiteY19" fmla="*/ 1589649 h 2180492"/>
              <a:gd name="connsiteX20" fmla="*/ 1463040 w 1730327"/>
              <a:gd name="connsiteY20" fmla="*/ 1645920 h 2180492"/>
              <a:gd name="connsiteX21" fmla="*/ 1420837 w 1730327"/>
              <a:gd name="connsiteY21" fmla="*/ 1688123 h 2180492"/>
              <a:gd name="connsiteX22" fmla="*/ 1336431 w 1730327"/>
              <a:gd name="connsiteY22" fmla="*/ 1800665 h 2180492"/>
              <a:gd name="connsiteX23" fmla="*/ 1294228 w 1730327"/>
              <a:gd name="connsiteY23" fmla="*/ 1856935 h 2180492"/>
              <a:gd name="connsiteX24" fmla="*/ 1223890 w 1730327"/>
              <a:gd name="connsiteY24" fmla="*/ 1927274 h 2180492"/>
              <a:gd name="connsiteX25" fmla="*/ 1195754 w 1730327"/>
              <a:gd name="connsiteY25" fmla="*/ 1955409 h 2180492"/>
              <a:gd name="connsiteX26" fmla="*/ 1139483 w 1730327"/>
              <a:gd name="connsiteY26" fmla="*/ 1983545 h 2180492"/>
              <a:gd name="connsiteX27" fmla="*/ 1083213 w 1730327"/>
              <a:gd name="connsiteY27" fmla="*/ 2025748 h 2180492"/>
              <a:gd name="connsiteX28" fmla="*/ 1055077 w 1730327"/>
              <a:gd name="connsiteY28" fmla="*/ 2053883 h 2180492"/>
              <a:gd name="connsiteX29" fmla="*/ 1012874 w 1730327"/>
              <a:gd name="connsiteY29" fmla="*/ 2067951 h 2180492"/>
              <a:gd name="connsiteX30" fmla="*/ 970671 w 1730327"/>
              <a:gd name="connsiteY30" fmla="*/ 2110154 h 2180492"/>
              <a:gd name="connsiteX31" fmla="*/ 886265 w 1730327"/>
              <a:gd name="connsiteY31" fmla="*/ 2138289 h 2180492"/>
              <a:gd name="connsiteX32" fmla="*/ 844062 w 1730327"/>
              <a:gd name="connsiteY32" fmla="*/ 2152357 h 2180492"/>
              <a:gd name="connsiteX33" fmla="*/ 618979 w 1730327"/>
              <a:gd name="connsiteY33" fmla="*/ 2180492 h 2180492"/>
              <a:gd name="connsiteX34" fmla="*/ 56271 w 1730327"/>
              <a:gd name="connsiteY34" fmla="*/ 2166425 h 2180492"/>
              <a:gd name="connsiteX35" fmla="*/ 28136 w 1730327"/>
              <a:gd name="connsiteY35" fmla="*/ 2124221 h 2180492"/>
              <a:gd name="connsiteX36" fmla="*/ 0 w 1730327"/>
              <a:gd name="connsiteY36" fmla="*/ 2039815 h 2180492"/>
              <a:gd name="connsiteX37" fmla="*/ 14068 w 1730327"/>
              <a:gd name="connsiteY37" fmla="*/ 745588 h 2180492"/>
              <a:gd name="connsiteX38" fmla="*/ 42203 w 1730327"/>
              <a:gd name="connsiteY38" fmla="*/ 661181 h 2180492"/>
              <a:gd name="connsiteX39" fmla="*/ 70339 w 1730327"/>
              <a:gd name="connsiteY39" fmla="*/ 604911 h 2180492"/>
              <a:gd name="connsiteX40" fmla="*/ 98474 w 1730327"/>
              <a:gd name="connsiteY40" fmla="*/ 492369 h 2180492"/>
              <a:gd name="connsiteX41" fmla="*/ 196948 w 1730327"/>
              <a:gd name="connsiteY41" fmla="*/ 365760 h 2180492"/>
              <a:gd name="connsiteX42" fmla="*/ 225083 w 1730327"/>
              <a:gd name="connsiteY42" fmla="*/ 323557 h 2180492"/>
              <a:gd name="connsiteX43" fmla="*/ 239151 w 1730327"/>
              <a:gd name="connsiteY43" fmla="*/ 281354 h 2180492"/>
              <a:gd name="connsiteX44" fmla="*/ 267287 w 1730327"/>
              <a:gd name="connsiteY44" fmla="*/ 253218 h 2180492"/>
              <a:gd name="connsiteX45" fmla="*/ 323557 w 1730327"/>
              <a:gd name="connsiteY45" fmla="*/ 126609 h 2180492"/>
              <a:gd name="connsiteX46" fmla="*/ 365760 w 1730327"/>
              <a:gd name="connsiteY46" fmla="*/ 84406 h 2180492"/>
              <a:gd name="connsiteX47" fmla="*/ 450167 w 1730327"/>
              <a:gd name="connsiteY47" fmla="*/ 28135 h 218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30327" h="2180492">
                <a:moveTo>
                  <a:pt x="492370" y="0"/>
                </a:moveTo>
                <a:cubicBezTo>
                  <a:pt x="515816" y="9378"/>
                  <a:pt x="539632" y="17879"/>
                  <a:pt x="562708" y="28135"/>
                </a:cubicBezTo>
                <a:cubicBezTo>
                  <a:pt x="581872" y="36652"/>
                  <a:pt x="599271" y="49104"/>
                  <a:pt x="618979" y="56271"/>
                </a:cubicBezTo>
                <a:cubicBezTo>
                  <a:pt x="651062" y="67937"/>
                  <a:pt x="685757" y="71727"/>
                  <a:pt x="717453" y="84406"/>
                </a:cubicBezTo>
                <a:cubicBezTo>
                  <a:pt x="756395" y="99983"/>
                  <a:pt x="792480" y="121920"/>
                  <a:pt x="829994" y="140677"/>
                </a:cubicBezTo>
                <a:cubicBezTo>
                  <a:pt x="936984" y="194172"/>
                  <a:pt x="885196" y="171199"/>
                  <a:pt x="984739" y="211015"/>
                </a:cubicBezTo>
                <a:cubicBezTo>
                  <a:pt x="1012874" y="239150"/>
                  <a:pt x="1037607" y="271161"/>
                  <a:pt x="1069145" y="295421"/>
                </a:cubicBezTo>
                <a:cubicBezTo>
                  <a:pt x="1099111" y="318472"/>
                  <a:pt x="1135421" y="331878"/>
                  <a:pt x="1167619" y="351692"/>
                </a:cubicBezTo>
                <a:cubicBezTo>
                  <a:pt x="1287261" y="425318"/>
                  <a:pt x="1253614" y="425479"/>
                  <a:pt x="1420837" y="492369"/>
                </a:cubicBezTo>
                <a:cubicBezTo>
                  <a:pt x="1444283" y="501748"/>
                  <a:pt x="1469007" y="508413"/>
                  <a:pt x="1491176" y="520505"/>
                </a:cubicBezTo>
                <a:cubicBezTo>
                  <a:pt x="1520861" y="536697"/>
                  <a:pt x="1543503" y="566082"/>
                  <a:pt x="1575582" y="576775"/>
                </a:cubicBezTo>
                <a:cubicBezTo>
                  <a:pt x="1637680" y="597475"/>
                  <a:pt x="1604522" y="584212"/>
                  <a:pt x="1674056" y="618978"/>
                </a:cubicBezTo>
                <a:cubicBezTo>
                  <a:pt x="1683434" y="628357"/>
                  <a:pt x="1696260" y="635251"/>
                  <a:pt x="1702191" y="647114"/>
                </a:cubicBezTo>
                <a:cubicBezTo>
                  <a:pt x="1715454" y="673640"/>
                  <a:pt x="1730327" y="731520"/>
                  <a:pt x="1730327" y="731520"/>
                </a:cubicBezTo>
                <a:cubicBezTo>
                  <a:pt x="1725638" y="862818"/>
                  <a:pt x="1724718" y="994306"/>
                  <a:pt x="1716259" y="1125415"/>
                </a:cubicBezTo>
                <a:cubicBezTo>
                  <a:pt x="1715304" y="1140213"/>
                  <a:pt x="1704629" y="1152991"/>
                  <a:pt x="1702191" y="1167618"/>
                </a:cubicBezTo>
                <a:cubicBezTo>
                  <a:pt x="1695210" y="1209503"/>
                  <a:pt x="1694128" y="1252192"/>
                  <a:pt x="1688123" y="1294228"/>
                </a:cubicBezTo>
                <a:cubicBezTo>
                  <a:pt x="1684742" y="1317898"/>
                  <a:pt x="1683950" y="1342799"/>
                  <a:pt x="1674056" y="1364566"/>
                </a:cubicBezTo>
                <a:cubicBezTo>
                  <a:pt x="1579289" y="1573055"/>
                  <a:pt x="1653909" y="1380720"/>
                  <a:pt x="1589650" y="1477108"/>
                </a:cubicBezTo>
                <a:cubicBezTo>
                  <a:pt x="1523098" y="1576935"/>
                  <a:pt x="1605323" y="1491349"/>
                  <a:pt x="1519311" y="1589649"/>
                </a:cubicBezTo>
                <a:cubicBezTo>
                  <a:pt x="1501843" y="1609612"/>
                  <a:pt x="1481797" y="1627163"/>
                  <a:pt x="1463040" y="1645920"/>
                </a:cubicBezTo>
                <a:cubicBezTo>
                  <a:pt x="1448972" y="1659988"/>
                  <a:pt x="1432774" y="1672207"/>
                  <a:pt x="1420837" y="1688123"/>
                </a:cubicBezTo>
                <a:lnTo>
                  <a:pt x="1336431" y="1800665"/>
                </a:lnTo>
                <a:cubicBezTo>
                  <a:pt x="1322363" y="1819422"/>
                  <a:pt x="1310807" y="1840356"/>
                  <a:pt x="1294228" y="1856935"/>
                </a:cubicBezTo>
                <a:lnTo>
                  <a:pt x="1223890" y="1927274"/>
                </a:lnTo>
                <a:cubicBezTo>
                  <a:pt x="1214511" y="1936653"/>
                  <a:pt x="1207617" y="1949477"/>
                  <a:pt x="1195754" y="1955409"/>
                </a:cubicBezTo>
                <a:cubicBezTo>
                  <a:pt x="1176997" y="1964788"/>
                  <a:pt x="1157266" y="1972430"/>
                  <a:pt x="1139483" y="1983545"/>
                </a:cubicBezTo>
                <a:cubicBezTo>
                  <a:pt x="1119601" y="1995971"/>
                  <a:pt x="1101225" y="2010738"/>
                  <a:pt x="1083213" y="2025748"/>
                </a:cubicBezTo>
                <a:cubicBezTo>
                  <a:pt x="1073024" y="2034239"/>
                  <a:pt x="1066450" y="2047059"/>
                  <a:pt x="1055077" y="2053883"/>
                </a:cubicBezTo>
                <a:cubicBezTo>
                  <a:pt x="1042361" y="2061512"/>
                  <a:pt x="1026942" y="2063262"/>
                  <a:pt x="1012874" y="2067951"/>
                </a:cubicBezTo>
                <a:cubicBezTo>
                  <a:pt x="998806" y="2082019"/>
                  <a:pt x="988062" y="2100492"/>
                  <a:pt x="970671" y="2110154"/>
                </a:cubicBezTo>
                <a:cubicBezTo>
                  <a:pt x="944746" y="2124557"/>
                  <a:pt x="914400" y="2128911"/>
                  <a:pt x="886265" y="2138289"/>
                </a:cubicBezTo>
                <a:lnTo>
                  <a:pt x="844062" y="2152357"/>
                </a:lnTo>
                <a:cubicBezTo>
                  <a:pt x="743857" y="2185760"/>
                  <a:pt x="816644" y="2165288"/>
                  <a:pt x="618979" y="2180492"/>
                </a:cubicBezTo>
                <a:cubicBezTo>
                  <a:pt x="431410" y="2175803"/>
                  <a:pt x="243054" y="2184214"/>
                  <a:pt x="56271" y="2166425"/>
                </a:cubicBezTo>
                <a:cubicBezTo>
                  <a:pt x="39440" y="2164822"/>
                  <a:pt x="35003" y="2139671"/>
                  <a:pt x="28136" y="2124221"/>
                </a:cubicBezTo>
                <a:cubicBezTo>
                  <a:pt x="16091" y="2097120"/>
                  <a:pt x="0" y="2039815"/>
                  <a:pt x="0" y="2039815"/>
                </a:cubicBezTo>
                <a:cubicBezTo>
                  <a:pt x="4689" y="1608406"/>
                  <a:pt x="867" y="1176820"/>
                  <a:pt x="14068" y="745588"/>
                </a:cubicBezTo>
                <a:cubicBezTo>
                  <a:pt x="14975" y="715944"/>
                  <a:pt x="28939" y="687707"/>
                  <a:pt x="42203" y="661181"/>
                </a:cubicBezTo>
                <a:lnTo>
                  <a:pt x="70339" y="604911"/>
                </a:lnTo>
                <a:cubicBezTo>
                  <a:pt x="79717" y="567397"/>
                  <a:pt x="71131" y="519712"/>
                  <a:pt x="98474" y="492369"/>
                </a:cubicBezTo>
                <a:cubicBezTo>
                  <a:pt x="164587" y="426256"/>
                  <a:pt x="129643" y="466718"/>
                  <a:pt x="196948" y="365760"/>
                </a:cubicBezTo>
                <a:cubicBezTo>
                  <a:pt x="206326" y="351692"/>
                  <a:pt x="219736" y="339597"/>
                  <a:pt x="225083" y="323557"/>
                </a:cubicBezTo>
                <a:cubicBezTo>
                  <a:pt x="229772" y="309489"/>
                  <a:pt x="231522" y="294069"/>
                  <a:pt x="239151" y="281354"/>
                </a:cubicBezTo>
                <a:cubicBezTo>
                  <a:pt x="245975" y="269981"/>
                  <a:pt x="257908" y="262597"/>
                  <a:pt x="267287" y="253218"/>
                </a:cubicBezTo>
                <a:cubicBezTo>
                  <a:pt x="287733" y="191878"/>
                  <a:pt x="286402" y="171195"/>
                  <a:pt x="323557" y="126609"/>
                </a:cubicBezTo>
                <a:cubicBezTo>
                  <a:pt x="336293" y="111325"/>
                  <a:pt x="350056" y="96620"/>
                  <a:pt x="365760" y="84406"/>
                </a:cubicBezTo>
                <a:cubicBezTo>
                  <a:pt x="392452" y="63646"/>
                  <a:pt x="422031" y="46892"/>
                  <a:pt x="450167" y="28135"/>
                </a:cubicBezTo>
                <a:close/>
              </a:path>
            </a:pathLst>
          </a:custGeom>
        </p:spPr>
        <p:txBody>
          <a:bodyPr>
            <a:noAutofit/>
          </a:bodyPr>
          <a:lstStyle/>
          <a:p>
            <a:pPr lvl="0"/>
            <a:endParaRPr lang="vi-VN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E9B29-F1A1-4B7A-9930-6D6428C73DC2}" type="datetimeFigureOut">
              <a:rPr lang="vi-VN"/>
              <a:pPr>
                <a:defRPr/>
              </a:pPr>
              <a:t>13/09/2023</a:t>
            </a:fld>
            <a:endParaRPr lang="vi-V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19175CEE-6DCA-4504-A3EC-FBF5E54FC3FA}" type="slidenum">
              <a:rPr lang="vi-VN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C2355-11C1-4DA0-9ABB-41A7E433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25846BA-AD8A-4206-8342-08585844D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10F075-06DA-4FA2-BFD4-2B4C0568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B452333-F636-4FBA-81ED-80D56F9E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4275A5-E08B-4757-9928-0F7117CF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9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ECC280-7DC1-45A8-90DE-122A42910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F41811-C0EF-45A8-B512-617E4ABD4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BDDDFA1-7DAB-464F-9B42-345F87730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F38F33-3295-4642-9A91-D88C0E35C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F4E873B-7EAF-4B75-9D78-28EA1BAA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44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F6D83A-D088-4A3A-91C2-49543C0F3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C9126BA-FD87-4916-86E1-29646B246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57642E2-8366-46A9-A717-3BA61133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2B5BC0-407D-43DB-833D-93D45B09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DD80E5-13E9-4538-BA27-94AC879EF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53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294BFE-E64F-473C-8411-0A8F3D76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A4D05C-9E5F-4A54-8467-0DC744EBC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F814014-36B3-4EEF-B15E-C9CD0745D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EB434DE-CA98-4DFB-9970-904784FA0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0B967F-2080-4D98-AE88-28517FE9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D51F702-06C4-4929-890F-056A901E9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02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7EEBD5-F0F9-4CC7-ADD6-5959D177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3EFB81F-FDA0-4C83-98CD-EBB79C9D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F5394A6-F37E-411B-91A8-8A049D1C3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C8AC756-0E90-41FC-9405-E4C6280D2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52D644B-5AEB-4F8B-86E6-B2549AA3E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6EE4FCE-6B1A-4C7A-9F24-A075B665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81F9D66-DBD7-4FAF-834A-62FB8C0BF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B3D34C7-0C80-4AF5-BF21-D38F089DD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09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9F12DE-586F-48B6-BB1E-F1AF50BF7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D784995-0131-48B1-82D3-2D3007CF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E125020-6D4A-4A99-B08E-B370C663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E068732-DB63-46EB-8AF2-781D4CE3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387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F6FCE70-683A-459E-A719-5DB4A3514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A3441CB-39B4-4480-B3B1-08655BC0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FC693B-C8EB-4FC8-BF3A-6256B4F6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1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ECC280-7DC1-45A8-90DE-122A42910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F41811-C0EF-45A8-B512-617E4ABD4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BDDDFA1-7DAB-464F-9B42-345F87730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F38F33-3295-4642-9A91-D88C0E35C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F4E873B-7EAF-4B75-9D78-28EA1BAAE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73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82D618-B3FF-4C85-AAE0-C4261100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B017F8-D12D-497B-9C8A-A70274AAF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E3DE984-B655-48EF-9D30-1053F4912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E2FB00C-A980-498E-A01B-9AD925BF9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220B4C3-E227-4B5C-951D-BADAE8D2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064D81-AA52-43C9-9F68-71CAAE02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51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976296-3EFB-469A-AD33-AFFB392A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268D9B7-F458-482F-A144-460C3899E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77A01EE-684B-4CAF-957D-7652CDB9A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041EFA2-55F6-4A62-8ED5-B8F58C2F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1DD8CE1-A354-46BB-9A4E-FEF148DA2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3EC78F8-14A6-4448-A19F-86F7A026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885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9A8AC1-4E13-4D95-8DB8-C47CDD6D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590E499-E582-4B3E-A16B-02D7B7110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6623489-C185-4550-8C15-0622FAD6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56667B-B414-4EA1-A13E-FB5F72FD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57E5372-E2F6-4DDA-9120-6BC56757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844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F2795EE-6F01-498D-A2B7-84E6055AC1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5707B1F-B245-4658-861C-AA95B556C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88EA68-2875-4F58-8B5F-E9E5679E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1805A7-A522-411C-9FB2-9BCD5642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9C6D64-1398-4C48-A564-0C63106B9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59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2" y="2474766"/>
            <a:ext cx="1730327" cy="2180492"/>
          </a:xfrm>
          <a:custGeom>
            <a:avLst/>
            <a:gdLst>
              <a:gd name="connsiteX0" fmla="*/ 492370 w 1730327"/>
              <a:gd name="connsiteY0" fmla="*/ 0 h 2180492"/>
              <a:gd name="connsiteX1" fmla="*/ 562708 w 1730327"/>
              <a:gd name="connsiteY1" fmla="*/ 28135 h 2180492"/>
              <a:gd name="connsiteX2" fmla="*/ 618979 w 1730327"/>
              <a:gd name="connsiteY2" fmla="*/ 56271 h 2180492"/>
              <a:gd name="connsiteX3" fmla="*/ 717453 w 1730327"/>
              <a:gd name="connsiteY3" fmla="*/ 84406 h 2180492"/>
              <a:gd name="connsiteX4" fmla="*/ 829994 w 1730327"/>
              <a:gd name="connsiteY4" fmla="*/ 140677 h 2180492"/>
              <a:gd name="connsiteX5" fmla="*/ 984739 w 1730327"/>
              <a:gd name="connsiteY5" fmla="*/ 211015 h 2180492"/>
              <a:gd name="connsiteX6" fmla="*/ 1069145 w 1730327"/>
              <a:gd name="connsiteY6" fmla="*/ 295421 h 2180492"/>
              <a:gd name="connsiteX7" fmla="*/ 1167619 w 1730327"/>
              <a:gd name="connsiteY7" fmla="*/ 351692 h 2180492"/>
              <a:gd name="connsiteX8" fmla="*/ 1420837 w 1730327"/>
              <a:gd name="connsiteY8" fmla="*/ 492369 h 2180492"/>
              <a:gd name="connsiteX9" fmla="*/ 1491176 w 1730327"/>
              <a:gd name="connsiteY9" fmla="*/ 520505 h 2180492"/>
              <a:gd name="connsiteX10" fmla="*/ 1575582 w 1730327"/>
              <a:gd name="connsiteY10" fmla="*/ 576775 h 2180492"/>
              <a:gd name="connsiteX11" fmla="*/ 1674056 w 1730327"/>
              <a:gd name="connsiteY11" fmla="*/ 618978 h 2180492"/>
              <a:gd name="connsiteX12" fmla="*/ 1702191 w 1730327"/>
              <a:gd name="connsiteY12" fmla="*/ 647114 h 2180492"/>
              <a:gd name="connsiteX13" fmla="*/ 1730327 w 1730327"/>
              <a:gd name="connsiteY13" fmla="*/ 731520 h 2180492"/>
              <a:gd name="connsiteX14" fmla="*/ 1716259 w 1730327"/>
              <a:gd name="connsiteY14" fmla="*/ 1125415 h 2180492"/>
              <a:gd name="connsiteX15" fmla="*/ 1702191 w 1730327"/>
              <a:gd name="connsiteY15" fmla="*/ 1167618 h 2180492"/>
              <a:gd name="connsiteX16" fmla="*/ 1688123 w 1730327"/>
              <a:gd name="connsiteY16" fmla="*/ 1294228 h 2180492"/>
              <a:gd name="connsiteX17" fmla="*/ 1674056 w 1730327"/>
              <a:gd name="connsiteY17" fmla="*/ 1364566 h 2180492"/>
              <a:gd name="connsiteX18" fmla="*/ 1589650 w 1730327"/>
              <a:gd name="connsiteY18" fmla="*/ 1477108 h 2180492"/>
              <a:gd name="connsiteX19" fmla="*/ 1519311 w 1730327"/>
              <a:gd name="connsiteY19" fmla="*/ 1589649 h 2180492"/>
              <a:gd name="connsiteX20" fmla="*/ 1463040 w 1730327"/>
              <a:gd name="connsiteY20" fmla="*/ 1645920 h 2180492"/>
              <a:gd name="connsiteX21" fmla="*/ 1420837 w 1730327"/>
              <a:gd name="connsiteY21" fmla="*/ 1688123 h 2180492"/>
              <a:gd name="connsiteX22" fmla="*/ 1336431 w 1730327"/>
              <a:gd name="connsiteY22" fmla="*/ 1800665 h 2180492"/>
              <a:gd name="connsiteX23" fmla="*/ 1294228 w 1730327"/>
              <a:gd name="connsiteY23" fmla="*/ 1856935 h 2180492"/>
              <a:gd name="connsiteX24" fmla="*/ 1223890 w 1730327"/>
              <a:gd name="connsiteY24" fmla="*/ 1927274 h 2180492"/>
              <a:gd name="connsiteX25" fmla="*/ 1195754 w 1730327"/>
              <a:gd name="connsiteY25" fmla="*/ 1955409 h 2180492"/>
              <a:gd name="connsiteX26" fmla="*/ 1139483 w 1730327"/>
              <a:gd name="connsiteY26" fmla="*/ 1983545 h 2180492"/>
              <a:gd name="connsiteX27" fmla="*/ 1083213 w 1730327"/>
              <a:gd name="connsiteY27" fmla="*/ 2025748 h 2180492"/>
              <a:gd name="connsiteX28" fmla="*/ 1055077 w 1730327"/>
              <a:gd name="connsiteY28" fmla="*/ 2053883 h 2180492"/>
              <a:gd name="connsiteX29" fmla="*/ 1012874 w 1730327"/>
              <a:gd name="connsiteY29" fmla="*/ 2067951 h 2180492"/>
              <a:gd name="connsiteX30" fmla="*/ 970671 w 1730327"/>
              <a:gd name="connsiteY30" fmla="*/ 2110154 h 2180492"/>
              <a:gd name="connsiteX31" fmla="*/ 886265 w 1730327"/>
              <a:gd name="connsiteY31" fmla="*/ 2138289 h 2180492"/>
              <a:gd name="connsiteX32" fmla="*/ 844062 w 1730327"/>
              <a:gd name="connsiteY32" fmla="*/ 2152357 h 2180492"/>
              <a:gd name="connsiteX33" fmla="*/ 618979 w 1730327"/>
              <a:gd name="connsiteY33" fmla="*/ 2180492 h 2180492"/>
              <a:gd name="connsiteX34" fmla="*/ 56271 w 1730327"/>
              <a:gd name="connsiteY34" fmla="*/ 2166425 h 2180492"/>
              <a:gd name="connsiteX35" fmla="*/ 28136 w 1730327"/>
              <a:gd name="connsiteY35" fmla="*/ 2124221 h 2180492"/>
              <a:gd name="connsiteX36" fmla="*/ 0 w 1730327"/>
              <a:gd name="connsiteY36" fmla="*/ 2039815 h 2180492"/>
              <a:gd name="connsiteX37" fmla="*/ 14068 w 1730327"/>
              <a:gd name="connsiteY37" fmla="*/ 745588 h 2180492"/>
              <a:gd name="connsiteX38" fmla="*/ 42203 w 1730327"/>
              <a:gd name="connsiteY38" fmla="*/ 661181 h 2180492"/>
              <a:gd name="connsiteX39" fmla="*/ 70339 w 1730327"/>
              <a:gd name="connsiteY39" fmla="*/ 604911 h 2180492"/>
              <a:gd name="connsiteX40" fmla="*/ 98474 w 1730327"/>
              <a:gd name="connsiteY40" fmla="*/ 492369 h 2180492"/>
              <a:gd name="connsiteX41" fmla="*/ 196948 w 1730327"/>
              <a:gd name="connsiteY41" fmla="*/ 365760 h 2180492"/>
              <a:gd name="connsiteX42" fmla="*/ 225083 w 1730327"/>
              <a:gd name="connsiteY42" fmla="*/ 323557 h 2180492"/>
              <a:gd name="connsiteX43" fmla="*/ 239151 w 1730327"/>
              <a:gd name="connsiteY43" fmla="*/ 281354 h 2180492"/>
              <a:gd name="connsiteX44" fmla="*/ 267287 w 1730327"/>
              <a:gd name="connsiteY44" fmla="*/ 253218 h 2180492"/>
              <a:gd name="connsiteX45" fmla="*/ 323557 w 1730327"/>
              <a:gd name="connsiteY45" fmla="*/ 126609 h 2180492"/>
              <a:gd name="connsiteX46" fmla="*/ 365760 w 1730327"/>
              <a:gd name="connsiteY46" fmla="*/ 84406 h 2180492"/>
              <a:gd name="connsiteX47" fmla="*/ 450167 w 1730327"/>
              <a:gd name="connsiteY47" fmla="*/ 28135 h 218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30327" h="2180492">
                <a:moveTo>
                  <a:pt x="492370" y="0"/>
                </a:moveTo>
                <a:cubicBezTo>
                  <a:pt x="515816" y="9378"/>
                  <a:pt x="539632" y="17879"/>
                  <a:pt x="562708" y="28135"/>
                </a:cubicBezTo>
                <a:cubicBezTo>
                  <a:pt x="581872" y="36652"/>
                  <a:pt x="599271" y="49104"/>
                  <a:pt x="618979" y="56271"/>
                </a:cubicBezTo>
                <a:cubicBezTo>
                  <a:pt x="651062" y="67937"/>
                  <a:pt x="685757" y="71727"/>
                  <a:pt x="717453" y="84406"/>
                </a:cubicBezTo>
                <a:cubicBezTo>
                  <a:pt x="756395" y="99983"/>
                  <a:pt x="792480" y="121920"/>
                  <a:pt x="829994" y="140677"/>
                </a:cubicBezTo>
                <a:cubicBezTo>
                  <a:pt x="936984" y="194172"/>
                  <a:pt x="885196" y="171199"/>
                  <a:pt x="984739" y="211015"/>
                </a:cubicBezTo>
                <a:cubicBezTo>
                  <a:pt x="1012874" y="239150"/>
                  <a:pt x="1037607" y="271161"/>
                  <a:pt x="1069145" y="295421"/>
                </a:cubicBezTo>
                <a:cubicBezTo>
                  <a:pt x="1099111" y="318472"/>
                  <a:pt x="1135421" y="331878"/>
                  <a:pt x="1167619" y="351692"/>
                </a:cubicBezTo>
                <a:cubicBezTo>
                  <a:pt x="1287261" y="425318"/>
                  <a:pt x="1253614" y="425479"/>
                  <a:pt x="1420837" y="492369"/>
                </a:cubicBezTo>
                <a:cubicBezTo>
                  <a:pt x="1444283" y="501748"/>
                  <a:pt x="1469007" y="508413"/>
                  <a:pt x="1491176" y="520505"/>
                </a:cubicBezTo>
                <a:cubicBezTo>
                  <a:pt x="1520861" y="536697"/>
                  <a:pt x="1543503" y="566082"/>
                  <a:pt x="1575582" y="576775"/>
                </a:cubicBezTo>
                <a:cubicBezTo>
                  <a:pt x="1637680" y="597475"/>
                  <a:pt x="1604522" y="584212"/>
                  <a:pt x="1674056" y="618978"/>
                </a:cubicBezTo>
                <a:cubicBezTo>
                  <a:pt x="1683434" y="628357"/>
                  <a:pt x="1696260" y="635251"/>
                  <a:pt x="1702191" y="647114"/>
                </a:cubicBezTo>
                <a:cubicBezTo>
                  <a:pt x="1715454" y="673640"/>
                  <a:pt x="1730327" y="731520"/>
                  <a:pt x="1730327" y="731520"/>
                </a:cubicBezTo>
                <a:cubicBezTo>
                  <a:pt x="1725638" y="862818"/>
                  <a:pt x="1724718" y="994306"/>
                  <a:pt x="1716259" y="1125415"/>
                </a:cubicBezTo>
                <a:cubicBezTo>
                  <a:pt x="1715304" y="1140213"/>
                  <a:pt x="1704629" y="1152991"/>
                  <a:pt x="1702191" y="1167618"/>
                </a:cubicBezTo>
                <a:cubicBezTo>
                  <a:pt x="1695210" y="1209503"/>
                  <a:pt x="1694128" y="1252192"/>
                  <a:pt x="1688123" y="1294228"/>
                </a:cubicBezTo>
                <a:cubicBezTo>
                  <a:pt x="1684742" y="1317898"/>
                  <a:pt x="1683950" y="1342799"/>
                  <a:pt x="1674056" y="1364566"/>
                </a:cubicBezTo>
                <a:cubicBezTo>
                  <a:pt x="1579289" y="1573055"/>
                  <a:pt x="1653909" y="1380720"/>
                  <a:pt x="1589650" y="1477108"/>
                </a:cubicBezTo>
                <a:cubicBezTo>
                  <a:pt x="1523098" y="1576935"/>
                  <a:pt x="1605323" y="1491349"/>
                  <a:pt x="1519311" y="1589649"/>
                </a:cubicBezTo>
                <a:cubicBezTo>
                  <a:pt x="1501843" y="1609612"/>
                  <a:pt x="1481797" y="1627163"/>
                  <a:pt x="1463040" y="1645920"/>
                </a:cubicBezTo>
                <a:cubicBezTo>
                  <a:pt x="1448972" y="1659988"/>
                  <a:pt x="1432774" y="1672207"/>
                  <a:pt x="1420837" y="1688123"/>
                </a:cubicBezTo>
                <a:lnTo>
                  <a:pt x="1336431" y="1800665"/>
                </a:lnTo>
                <a:cubicBezTo>
                  <a:pt x="1322363" y="1819422"/>
                  <a:pt x="1310807" y="1840356"/>
                  <a:pt x="1294228" y="1856935"/>
                </a:cubicBezTo>
                <a:lnTo>
                  <a:pt x="1223890" y="1927274"/>
                </a:lnTo>
                <a:cubicBezTo>
                  <a:pt x="1214511" y="1936653"/>
                  <a:pt x="1207617" y="1949477"/>
                  <a:pt x="1195754" y="1955409"/>
                </a:cubicBezTo>
                <a:cubicBezTo>
                  <a:pt x="1176997" y="1964788"/>
                  <a:pt x="1157266" y="1972430"/>
                  <a:pt x="1139483" y="1983545"/>
                </a:cubicBezTo>
                <a:cubicBezTo>
                  <a:pt x="1119601" y="1995971"/>
                  <a:pt x="1101225" y="2010738"/>
                  <a:pt x="1083213" y="2025748"/>
                </a:cubicBezTo>
                <a:cubicBezTo>
                  <a:pt x="1073024" y="2034239"/>
                  <a:pt x="1066450" y="2047059"/>
                  <a:pt x="1055077" y="2053883"/>
                </a:cubicBezTo>
                <a:cubicBezTo>
                  <a:pt x="1042361" y="2061512"/>
                  <a:pt x="1026942" y="2063262"/>
                  <a:pt x="1012874" y="2067951"/>
                </a:cubicBezTo>
                <a:cubicBezTo>
                  <a:pt x="998806" y="2082019"/>
                  <a:pt x="988062" y="2100492"/>
                  <a:pt x="970671" y="2110154"/>
                </a:cubicBezTo>
                <a:cubicBezTo>
                  <a:pt x="944746" y="2124557"/>
                  <a:pt x="914400" y="2128911"/>
                  <a:pt x="886265" y="2138289"/>
                </a:cubicBezTo>
                <a:lnTo>
                  <a:pt x="844062" y="2152357"/>
                </a:lnTo>
                <a:cubicBezTo>
                  <a:pt x="743857" y="2185760"/>
                  <a:pt x="816644" y="2165288"/>
                  <a:pt x="618979" y="2180492"/>
                </a:cubicBezTo>
                <a:cubicBezTo>
                  <a:pt x="431410" y="2175803"/>
                  <a:pt x="243054" y="2184214"/>
                  <a:pt x="56271" y="2166425"/>
                </a:cubicBezTo>
                <a:cubicBezTo>
                  <a:pt x="39440" y="2164822"/>
                  <a:pt x="35003" y="2139671"/>
                  <a:pt x="28136" y="2124221"/>
                </a:cubicBezTo>
                <a:cubicBezTo>
                  <a:pt x="16091" y="2097120"/>
                  <a:pt x="0" y="2039815"/>
                  <a:pt x="0" y="2039815"/>
                </a:cubicBezTo>
                <a:cubicBezTo>
                  <a:pt x="4689" y="1608406"/>
                  <a:pt x="867" y="1176820"/>
                  <a:pt x="14068" y="745588"/>
                </a:cubicBezTo>
                <a:cubicBezTo>
                  <a:pt x="14975" y="715944"/>
                  <a:pt x="28939" y="687707"/>
                  <a:pt x="42203" y="661181"/>
                </a:cubicBezTo>
                <a:lnTo>
                  <a:pt x="70339" y="604911"/>
                </a:lnTo>
                <a:cubicBezTo>
                  <a:pt x="79717" y="567397"/>
                  <a:pt x="71131" y="519712"/>
                  <a:pt x="98474" y="492369"/>
                </a:cubicBezTo>
                <a:cubicBezTo>
                  <a:pt x="164587" y="426256"/>
                  <a:pt x="129643" y="466718"/>
                  <a:pt x="196948" y="365760"/>
                </a:cubicBezTo>
                <a:cubicBezTo>
                  <a:pt x="206326" y="351692"/>
                  <a:pt x="219736" y="339597"/>
                  <a:pt x="225083" y="323557"/>
                </a:cubicBezTo>
                <a:cubicBezTo>
                  <a:pt x="229772" y="309489"/>
                  <a:pt x="231522" y="294069"/>
                  <a:pt x="239151" y="281354"/>
                </a:cubicBezTo>
                <a:cubicBezTo>
                  <a:pt x="245975" y="269981"/>
                  <a:pt x="257908" y="262597"/>
                  <a:pt x="267287" y="253218"/>
                </a:cubicBezTo>
                <a:cubicBezTo>
                  <a:pt x="287733" y="191878"/>
                  <a:pt x="286402" y="171195"/>
                  <a:pt x="323557" y="126609"/>
                </a:cubicBezTo>
                <a:cubicBezTo>
                  <a:pt x="336293" y="111325"/>
                  <a:pt x="350056" y="96620"/>
                  <a:pt x="365760" y="84406"/>
                </a:cubicBezTo>
                <a:cubicBezTo>
                  <a:pt x="392452" y="63646"/>
                  <a:pt x="422031" y="46892"/>
                  <a:pt x="450167" y="28135"/>
                </a:cubicBezTo>
                <a:close/>
              </a:path>
            </a:pathLst>
          </a:custGeom>
        </p:spPr>
        <p:txBody>
          <a:bodyPr>
            <a:noAutofit/>
          </a:bodyPr>
          <a:lstStyle/>
          <a:p>
            <a:pPr lvl="0"/>
            <a:endParaRPr lang="vi-VN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E9B29-F1A1-4B7A-9930-6D6428C73DC2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13/09/2023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19175CEE-6DCA-4504-A3EC-FBF5E54FC3FA}" type="slidenum">
              <a:rPr lang="vi-VN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19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F6D83A-D088-4A3A-91C2-49543C0F3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C9126BA-FD87-4916-86E1-29646B246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57642E2-8366-46A9-A717-3BA61133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2B5BC0-407D-43DB-833D-93D45B09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DD80E5-13E9-4538-BA27-94AC879EF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3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294BFE-E64F-473C-8411-0A8F3D76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9A4D05C-9E5F-4A54-8467-0DC744EBC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F814014-36B3-4EEF-B15E-C9CD0745D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EB434DE-CA98-4DFB-9970-904784FA0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0B967F-2080-4D98-AE88-28517FE97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D51F702-06C4-4929-890F-056A901E9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8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7EEBD5-F0F9-4CC7-ADD6-5959D177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3EFB81F-FDA0-4C83-98CD-EBB79C9D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F5394A6-F37E-411B-91A8-8A049D1C3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C8AC756-0E90-41FC-9405-E4C6280D2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52D644B-5AEB-4F8B-86E6-B2549AA3E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6EE4FCE-6B1A-4C7A-9F24-A075B665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81F9D66-DBD7-4FAF-834A-62FB8C0BF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B3D34C7-0C80-4AF5-BF21-D38F089DD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9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9F12DE-586F-48B6-BB1E-F1AF50BF7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D784995-0131-48B1-82D3-2D3007CF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E125020-6D4A-4A99-B08E-B370C663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E068732-DB63-46EB-8AF2-781D4CE35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71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F6FCE70-683A-459E-A719-5DB4A3514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A3441CB-39B4-4480-B3B1-08655BC0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FC693B-C8EB-4FC8-BF3A-6256B4F6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82D618-B3FF-4C85-AAE0-C4261100F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B017F8-D12D-497B-9C8A-A70274AAF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E3DE984-B655-48EF-9D30-1053F4912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E2FB00C-A980-498E-A01B-9AD925BF9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220B4C3-E227-4B5C-951D-BADAE8D2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064D81-AA52-43C9-9F68-71CAAE02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6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976296-3EFB-469A-AD33-AFFB392A2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268D9B7-F458-482F-A144-460C3899E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77A01EE-684B-4CAF-957D-7652CDB9A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041EFA2-55F6-4A62-8ED5-B8F58C2F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1DD8CE1-A354-46BB-9A4E-FEF148DA2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3EC78F8-14A6-4448-A19F-86F7A026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7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73EDDF1-544A-42DF-8AF6-59BFE919F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503A243-4DD4-4082-A69C-44BFE0480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901C2C8-FB6D-4B56-838F-89828F4FD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65297-61F5-4427-9F56-FF6CB71C9FA4}" type="datetimeFigureOut">
              <a:rPr lang="en-US" smtClean="0"/>
              <a:pPr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DC6F3C-64B7-4EE0-B4BE-947E9B573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7988BB-501E-4E86-8916-0CD3ECCD1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C5CA-E1AE-4D37-9D21-6E6C7A4C81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9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73EDDF1-544A-42DF-8AF6-59BFE919F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503A243-4DD4-4082-A69C-44BFE0480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901C2C8-FB6D-4B56-838F-89828F4FD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65297-61F5-4427-9F56-FF6CB71C9F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DC6F3C-64B7-4EE0-B4BE-947E9B573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57988BB-501E-4E86-8916-0CD3ECCD1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C5CA-E1AE-4D37-9D21-6E6C7A4C8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5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Professor">
            <a:extLst>
              <a:ext uri="{FF2B5EF4-FFF2-40B4-BE49-F238E27FC236}">
                <a16:creationId xmlns="" xmlns:a16="http://schemas.microsoft.com/office/drawing/2014/main" id="{6D50A151-3E3B-4694-BCA5-B861AA14D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42438" y="4167365"/>
            <a:ext cx="2822626" cy="2822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824FE-692F-4795-9D75-C477101FA6B3}"/>
              </a:ext>
            </a:extLst>
          </p:cNvPr>
          <p:cNvSpPr txBox="1"/>
          <p:nvPr/>
        </p:nvSpPr>
        <p:spPr>
          <a:xfrm>
            <a:off x="484019" y="2213909"/>
            <a:ext cx="11359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TIẾT 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BÀI 1-  </a:t>
            </a:r>
            <a:r>
              <a:rPr lang="en-US" sz="5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KHÁI QUÁT VỀ NHÀ 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Ở(T2).</a:t>
            </a:r>
            <a:endParaRPr lang="en-US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410B09F-9F9E-4397-B020-608410DAD264}"/>
              </a:ext>
            </a:extLst>
          </p:cNvPr>
          <p:cNvSpPr txBox="1"/>
          <p:nvPr/>
        </p:nvSpPr>
        <p:spPr>
          <a:xfrm>
            <a:off x="4419791" y="2136637"/>
            <a:ext cx="48609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phic 2" descr="Suburban scene">
            <a:extLst>
              <a:ext uri="{FF2B5EF4-FFF2-40B4-BE49-F238E27FC236}">
                <a16:creationId xmlns="" xmlns:a16="http://schemas.microsoft.com/office/drawing/2014/main" id="{8E1D2347-BF5B-48B0-899B-7F6EEF608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34600" y="5175147"/>
            <a:ext cx="1920841" cy="192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9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7" descr="b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800" y="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571095" y="3201459"/>
            <a:ext cx="3597275" cy="455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5364" name="Freeform 19"/>
          <p:cNvSpPr>
            <a:spLocks/>
          </p:cNvSpPr>
          <p:nvPr/>
        </p:nvSpPr>
        <p:spPr bwMode="auto">
          <a:xfrm rot="5400000">
            <a:off x="-6652948" y="678656"/>
            <a:ext cx="7053263" cy="13004801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26485" y="1042989"/>
            <a:ext cx="541443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ở nông thôn 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226484" y="19050"/>
            <a:ext cx="947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7" name="Picture 14" descr="Screen Clippi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0400" y="1828801"/>
            <a:ext cx="88392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4484" y="715963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32851" y="693738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7" descr="b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800" y="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571095" y="3201459"/>
            <a:ext cx="3597275" cy="455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6388" name="Freeform 19"/>
          <p:cNvSpPr>
            <a:spLocks/>
          </p:cNvSpPr>
          <p:nvPr/>
        </p:nvSpPr>
        <p:spPr bwMode="auto">
          <a:xfrm rot="5400000">
            <a:off x="-6652948" y="678656"/>
            <a:ext cx="7053263" cy="13004801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226485" y="1042989"/>
            <a:ext cx="541443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ở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226484" y="19050"/>
            <a:ext cx="947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1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8651" y="1273176"/>
            <a:ext cx="7222067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32301" y="4044951"/>
            <a:ext cx="7228417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484718" y="1979614"/>
            <a:ext cx="390524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ở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554568" y="4286998"/>
            <a:ext cx="350943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ở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cư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5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66675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9484" y="601663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7" descr="b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800" y="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571095" y="3201459"/>
            <a:ext cx="3597275" cy="455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7412" name="Freeform 19"/>
          <p:cNvSpPr>
            <a:spLocks/>
          </p:cNvSpPr>
          <p:nvPr/>
        </p:nvSpPr>
        <p:spPr bwMode="auto">
          <a:xfrm rot="5400000">
            <a:off x="-6652948" y="678656"/>
            <a:ext cx="7053263" cy="13004801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-44450" y="385764"/>
            <a:ext cx="77216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24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en-US" sz="24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vi-VN" altLang="en-US" sz="24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các khu vực đặc thù</a:t>
            </a:r>
            <a:endParaRPr lang="en-US" altLang="en-US" sz="24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484718" y="1979614"/>
            <a:ext cx="3905249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8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</a:t>
            </a:r>
            <a:r>
              <a:rPr lang="en-US" altLang="en-US" sz="28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sàn</a:t>
            </a:r>
            <a:endParaRPr lang="en-US" altLang="vi-VN" sz="28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554568" y="4273551"/>
            <a:ext cx="3509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altLang="en-US" sz="2400" b="1" dirty="0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hà </a:t>
            </a:r>
            <a:r>
              <a:rPr lang="en-US" altLang="en-US" sz="2400" b="1" dirty="0" err="1">
                <a:solidFill>
                  <a:srgbClr val="1905AB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endParaRPr lang="en-US" altLang="vi-VN" sz="2400" b="1" dirty="0">
              <a:solidFill>
                <a:srgbClr val="1905A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9667" y="914401"/>
            <a:ext cx="7459133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3168" y="3886202"/>
            <a:ext cx="7127777" cy="271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39517" y="381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40800" y="4191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b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800" y="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571095" y="3201459"/>
            <a:ext cx="3597275" cy="455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8436" name="Freeform 19"/>
          <p:cNvSpPr>
            <a:spLocks/>
          </p:cNvSpPr>
          <p:nvPr/>
        </p:nvSpPr>
        <p:spPr bwMode="auto">
          <a:xfrm rot="5400000">
            <a:off x="2975769" y="-2975768"/>
            <a:ext cx="7053263" cy="13004800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7" name="Title 13"/>
          <p:cNvSpPr txBox="1">
            <a:spLocks/>
          </p:cNvSpPr>
          <p:nvPr/>
        </p:nvSpPr>
        <p:spPr bwMode="auto">
          <a:xfrm>
            <a:off x="2036233" y="812800"/>
            <a:ext cx="4607984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en-US" sz="3200" b="1" dirty="0" err="1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3200" b="1" dirty="0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altLang="en-US" sz="3200" b="1" dirty="0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en-US" sz="3200" b="1" dirty="0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C0B308"/>
                </a:solidFill>
                <a:latin typeface="Times New Roman" pitchFamily="18" charset="0"/>
                <a:cs typeface="Times New Roman" pitchFamily="18" charset="0"/>
              </a:rPr>
              <a:t>lự</a:t>
            </a:r>
            <a:r>
              <a:rPr lang="en-US" altLang="en-US" sz="3200" b="1" dirty="0" err="1">
                <a:solidFill>
                  <a:srgbClr val="C0B308"/>
                </a:solidFill>
                <a:latin typeface="#9Slide05 Garris" pitchFamily="2" charset="-93"/>
              </a:rPr>
              <a:t>c</a:t>
            </a:r>
            <a:endParaRPr lang="en-US" altLang="en-US" sz="3200" b="1" dirty="0">
              <a:solidFill>
                <a:srgbClr val="C0B308"/>
              </a:solidFill>
              <a:latin typeface="#9Slide05 Garris" pitchFamily="2" charset="-93"/>
            </a:endParaRPr>
          </a:p>
        </p:txBody>
      </p:sp>
      <p:pic>
        <p:nvPicPr>
          <p:cNvPr id="1843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1" y="609601"/>
            <a:ext cx="1130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1223433" y="2085975"/>
            <a:ext cx="1043093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vi-V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ử dụng internet hoặc qua sách</a:t>
            </a: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báo</a:t>
            </a: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vi-V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để tìm hiểu thêm về đặc điểm kiến trúc nhà ở các vùng miền khác nhau của đất nước ta</a:t>
            </a:r>
            <a:r>
              <a:rPr lang="en-US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6451" y="735013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17517" y="649288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7" descr="bb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800" y="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571095" y="3201459"/>
            <a:ext cx="3597275" cy="455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0484" name="Freeform 19"/>
          <p:cNvSpPr>
            <a:spLocks/>
          </p:cNvSpPr>
          <p:nvPr/>
        </p:nvSpPr>
        <p:spPr bwMode="auto">
          <a:xfrm rot="5400000">
            <a:off x="2626824" y="-2626822"/>
            <a:ext cx="6550428" cy="11804075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1320800" y="1617664"/>
            <a:ext cx="10439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1.N</a:t>
            </a:r>
            <a:r>
              <a:rPr lang="vi-VN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hà em thuộc kiểu kiến trúc nhà ở nào mô tả các khu vực chức năng trong ngôi nhà của gia đình em</a:t>
            </a:r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Picture 12" descr="Screen Clippi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867" y="381000"/>
            <a:ext cx="10922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Rectangle 13"/>
          <p:cNvSpPr>
            <a:spLocks noChangeArrowheads="1"/>
          </p:cNvSpPr>
          <p:nvPr/>
        </p:nvSpPr>
        <p:spPr bwMode="auto">
          <a:xfrm>
            <a:off x="2743201" y="533400"/>
            <a:ext cx="191981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8" name="Rectangle 15"/>
          <p:cNvSpPr>
            <a:spLocks noChangeArrowheads="1"/>
          </p:cNvSpPr>
          <p:nvPr/>
        </p:nvSpPr>
        <p:spPr bwMode="auto">
          <a:xfrm>
            <a:off x="1303867" y="3127375"/>
            <a:ext cx="10439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ý tưởng thiết kế ngôi nhà có các phòng chức năng phù hợp với các thành viên trong gia đình em</a:t>
            </a:r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0489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3251" y="711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4300" y="598488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0D24FF-C74A-4A0A-AD95-8DBC4F459350}"/>
              </a:ext>
            </a:extLst>
          </p:cNvPr>
          <p:cNvSpPr txBox="1"/>
          <p:nvPr/>
        </p:nvSpPr>
        <p:spPr>
          <a:xfrm>
            <a:off x="3289275" y="183303"/>
            <a:ext cx="6096000" cy="98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rgbClr val="1905A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HƯỚNG DẪN VỀ NHÀ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225309F-219D-472F-9197-F731EEEAD141}"/>
              </a:ext>
            </a:extLst>
          </p:cNvPr>
          <p:cNvSpPr txBox="1"/>
          <p:nvPr/>
        </p:nvSpPr>
        <p:spPr>
          <a:xfrm>
            <a:off x="1855433" y="1384787"/>
            <a:ext cx="7918882" cy="4582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̀ ở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đặc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điểm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̀ ở.</a:t>
            </a:r>
            <a:endParaRPr lang="en-US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Nhận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biết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được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vực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chức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̀.</a:t>
            </a:r>
          </a:p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2.Làm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tập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1,2,3,4,5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Sách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bài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tập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nghê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̣ 6.</a:t>
            </a:r>
          </a:p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50000"/>
              </a:lnSpc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Graphic 5" descr="Pencil">
            <a:extLst>
              <a:ext uri="{FF2B5EF4-FFF2-40B4-BE49-F238E27FC236}">
                <a16:creationId xmlns="" xmlns:a16="http://schemas.microsoft.com/office/drawing/2014/main" id="{CCF0649C-4A21-4A8E-867E-AA8DCCC34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"/>
              </a:ext>
            </a:extLst>
          </a:blip>
          <a:stretch>
            <a:fillRect/>
          </a:stretch>
        </p:blipFill>
        <p:spPr>
          <a:xfrm>
            <a:off x="9416876" y="485432"/>
            <a:ext cx="533802" cy="53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en-US" smtClean="0"/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8113"/>
            <a:ext cx="12192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1" y="1131889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>
            <a:extLst>
              <a:ext uri="{FF2B5EF4-FFF2-40B4-BE49-F238E27FC236}">
                <a16:creationId xmlns:a16="http://schemas.microsoft.com/office/drawing/2014/main" xmlns="" id="{6FD4044E-EBE5-4638-BB11-74D67A406C6F}"/>
              </a:ext>
            </a:extLst>
          </p:cNvPr>
          <p:cNvGrpSpPr/>
          <p:nvPr/>
        </p:nvGrpSpPr>
        <p:grpSpPr>
          <a:xfrm>
            <a:off x="-711022" y="-137769"/>
            <a:ext cx="6049219" cy="3110813"/>
            <a:chOff x="1784530" y="3274684"/>
            <a:chExt cx="4257715" cy="2497266"/>
          </a:xfrm>
          <a:effectLst>
            <a:reflection blurRad="6350" stA="39000" endPos="7000" dir="5400000" sy="-100000" algn="bl" rotWithShape="0"/>
          </a:effectLst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778E4EA7-742E-46D4-9543-A84C17BFF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530" y="3274684"/>
              <a:ext cx="4257715" cy="249726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7920BD6-D8E4-4EEC-8962-9931D15FE418}"/>
                </a:ext>
              </a:extLst>
            </p:cNvPr>
            <p:cNvSpPr/>
            <p:nvPr/>
          </p:nvSpPr>
          <p:spPr>
            <a:xfrm>
              <a:off x="2313298" y="3455279"/>
              <a:ext cx="3210744" cy="200756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BEDAE75-237E-447F-B7D8-7774B79FA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1794" y="3274684"/>
              <a:ext cx="1339697" cy="2404456"/>
            </a:xfrm>
            <a:prstGeom prst="rect">
              <a:avLst/>
            </a:prstGeom>
          </p:spPr>
        </p:pic>
      </p:grpSp>
      <p:sp>
        <p:nvSpPr>
          <p:cNvPr id="21510" name="Rectangle 1"/>
          <p:cNvSpPr>
            <a:spLocks noChangeArrowheads="1"/>
          </p:cNvSpPr>
          <p:nvPr/>
        </p:nvSpPr>
        <p:spPr bwMode="auto">
          <a:xfrm>
            <a:off x="203200" y="90488"/>
            <a:ext cx="4470400" cy="265271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r>
              <a:rPr lang="en-US" altLang="en-US" sz="4800">
                <a:solidFill>
                  <a:srgbClr val="68E1FD"/>
                </a:solidFill>
              </a:rPr>
              <a:t>BÀI HỌC KẾT THÚC </a:t>
            </a:r>
          </a:p>
        </p:txBody>
      </p:sp>
      <p:pic>
        <p:nvPicPr>
          <p:cNvPr id="21511" name="Picture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89151" y="2587625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667 -2.96296E-6 C -0.61667 -0.03495 -0.50313 -0.06203 -0.36476 -0.06203 C -0.22222 -0.06203 -0.10833 -0.03495 -0.10833 -2.96296E-6 C -0.10833 0.03496 0.00503 0.06204 0.14757 0.06204 C 0.28611 0.06204 0.4 0.03496 0.4 -2.96296E-6 " pathEditMode="relative" rAng="0" ptsTypes="AAAAA">
                                      <p:cBhvr>
                                        <p:cTn id="10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685</TotalTime>
  <Words>219</Words>
  <Application>Microsoft Office PowerPoint</Application>
  <PresentationFormat>Custom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vuinguyen2021@outlook.com</dc:creator>
  <cp:lastModifiedBy>ADMIN</cp:lastModifiedBy>
  <cp:revision>47</cp:revision>
  <dcterms:created xsi:type="dcterms:W3CDTF">2021-08-06T02:15:29Z</dcterms:created>
  <dcterms:modified xsi:type="dcterms:W3CDTF">2023-09-13T00:46:29Z</dcterms:modified>
</cp:coreProperties>
</file>